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autoCompressPictures="0">
  <p:sldMasterIdLst>
    <p:sldMasterId id="2147483674" r:id="rId1"/>
  </p:sldMasterIdLst>
  <p:notesMasterIdLst>
    <p:notesMasterId r:id="rId3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368" r:id="rId23"/>
    <p:sldId id="370" r:id="rId24"/>
    <p:sldId id="369" r:id="rId25"/>
    <p:sldId id="292" r:id="rId26"/>
    <p:sldId id="287" r:id="rId27"/>
    <p:sldId id="288" r:id="rId28"/>
    <p:sldId id="294" r:id="rId29"/>
    <p:sldId id="295" r:id="rId30"/>
    <p:sldId id="296" r:id="rId31"/>
    <p:sldId id="297" r:id="rId32"/>
    <p:sldId id="1744" r:id="rId33"/>
    <p:sldId id="303" r:id="rId34"/>
    <p:sldId id="306" r:id="rId3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C7ED680-B93E-47DE-AFF5-0E6A412D5E1B}">
  <a:tblStyle styleId="{AC7ED680-B93E-47DE-AFF5-0E6A412D5E1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D9CD236D-F1E2-4970-98DF-300764BAD83C}"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191" autoAdjust="0"/>
    <p:restoredTop sz="94061" autoAdjust="0"/>
  </p:normalViewPr>
  <p:slideViewPr>
    <p:cSldViewPr snapToGrid="0">
      <p:cViewPr varScale="1">
        <p:scale>
          <a:sx n="87" d="100"/>
          <a:sy n="87" d="100"/>
        </p:scale>
        <p:origin x="88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g294f3e0fcea_1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9" name="Google Shape;479;g294f3e0fcea_1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g294f3e0fcea_1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1" name="Google Shape;521;g294f3e0fcea_1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g294f3e0fcea_1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9" name="Google Shape;559;g294f3e0fcea_1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g294f3e0fcea_1_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8" name="Google Shape;568;g294f3e0fcea_1_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Google Shape;573;g294f3e0fcea_1_1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4" name="Google Shape;574;g294f3e0fcea_1_1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Google Shape;589;g294f3e0fcea_1_1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0" name="Google Shape;590;g294f3e0fcea_1_1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Google Shape;617;g294f3e0fcea_1_1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8" name="Google Shape;618;g294f3e0fcea_1_1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g294f3e0fcea_1_1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4" name="Google Shape;624;g294f3e0fcea_1_1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
        <p:cNvGrpSpPr/>
        <p:nvPr/>
      </p:nvGrpSpPr>
      <p:grpSpPr>
        <a:xfrm>
          <a:off x="0" y="0"/>
          <a:ext cx="0" cy="0"/>
          <a:chOff x="0" y="0"/>
          <a:chExt cx="0" cy="0"/>
        </a:xfrm>
      </p:grpSpPr>
      <p:sp>
        <p:nvSpPr>
          <p:cNvPr id="638" name="Google Shape;638;g294f3e0fcea_1_1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9" name="Google Shape;639;g294f3e0fcea_1_1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4"/>
        <p:cNvGrpSpPr/>
        <p:nvPr/>
      </p:nvGrpSpPr>
      <p:grpSpPr>
        <a:xfrm>
          <a:off x="0" y="0"/>
          <a:ext cx="0" cy="0"/>
          <a:chOff x="0" y="0"/>
          <a:chExt cx="0" cy="0"/>
        </a:xfrm>
      </p:grpSpPr>
      <p:sp>
        <p:nvSpPr>
          <p:cNvPr id="655" name="Google Shape;655;g294f3e0fcea_1_1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6" name="Google Shape;656;g294f3e0fcea_1_1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13ce2af5b7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13ce2af5b7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6"/>
        <p:cNvGrpSpPr/>
        <p:nvPr/>
      </p:nvGrpSpPr>
      <p:grpSpPr>
        <a:xfrm>
          <a:off x="0" y="0"/>
          <a:ext cx="0" cy="0"/>
          <a:chOff x="0" y="0"/>
          <a:chExt cx="0" cy="0"/>
        </a:xfrm>
      </p:grpSpPr>
      <p:sp>
        <p:nvSpPr>
          <p:cNvPr id="667" name="Google Shape;667;g13ce2af5b70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8" name="Google Shape;668;g13ce2af5b70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0"/>
        <p:cNvGrpSpPr/>
        <p:nvPr/>
      </p:nvGrpSpPr>
      <p:grpSpPr>
        <a:xfrm>
          <a:off x="0" y="0"/>
          <a:ext cx="0" cy="0"/>
          <a:chOff x="0" y="0"/>
          <a:chExt cx="0" cy="0"/>
        </a:xfrm>
      </p:grpSpPr>
      <p:sp>
        <p:nvSpPr>
          <p:cNvPr id="731" name="Google Shape;731;g294f3e0fcea_1_2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2" name="Google Shape;732;g294f3e0fcea_1_2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6BA002-EE9D-4AAD-95D8-611292D92FD3}" type="slidenum">
              <a:rPr lang="en-US" smtClean="0"/>
              <a:t>22</a:t>
            </a:fld>
            <a:endParaRPr lang="en-US"/>
          </a:p>
        </p:txBody>
      </p:sp>
    </p:spTree>
    <p:extLst>
      <p:ext uri="{BB962C8B-B14F-4D97-AF65-F5344CB8AC3E}">
        <p14:creationId xmlns:p14="http://schemas.microsoft.com/office/powerpoint/2010/main" val="25439559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PE" dirty="0"/>
          </a:p>
        </p:txBody>
      </p:sp>
      <p:sp>
        <p:nvSpPr>
          <p:cNvPr id="4" name="Marcador de número de diapositiva 3"/>
          <p:cNvSpPr>
            <a:spLocks noGrp="1"/>
          </p:cNvSpPr>
          <p:nvPr>
            <p:ph type="sldNum" sz="quarter" idx="5"/>
          </p:nvPr>
        </p:nvSpPr>
        <p:spPr/>
        <p:txBody>
          <a:bodyPr/>
          <a:lstStyle/>
          <a:p>
            <a:fld id="{1C6BA002-EE9D-4AAD-95D8-611292D92FD3}" type="slidenum">
              <a:rPr lang="en-US" smtClean="0"/>
              <a:t>23</a:t>
            </a:fld>
            <a:endParaRPr lang="en-US"/>
          </a:p>
        </p:txBody>
      </p:sp>
    </p:spTree>
    <p:extLst>
      <p:ext uri="{BB962C8B-B14F-4D97-AF65-F5344CB8AC3E}">
        <p14:creationId xmlns:p14="http://schemas.microsoft.com/office/powerpoint/2010/main" val="11660930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PE" dirty="0"/>
          </a:p>
        </p:txBody>
      </p:sp>
      <p:sp>
        <p:nvSpPr>
          <p:cNvPr id="4" name="Marcador de número de diapositiva 3"/>
          <p:cNvSpPr>
            <a:spLocks noGrp="1"/>
          </p:cNvSpPr>
          <p:nvPr>
            <p:ph type="sldNum" sz="quarter" idx="5"/>
          </p:nvPr>
        </p:nvSpPr>
        <p:spPr/>
        <p:txBody>
          <a:bodyPr/>
          <a:lstStyle/>
          <a:p>
            <a:fld id="{1C6BA002-EE9D-4AAD-95D8-611292D92FD3}" type="slidenum">
              <a:rPr lang="en-US" smtClean="0"/>
              <a:t>24</a:t>
            </a:fld>
            <a:endParaRPr lang="en-US"/>
          </a:p>
        </p:txBody>
      </p:sp>
    </p:spTree>
    <p:extLst>
      <p:ext uri="{BB962C8B-B14F-4D97-AF65-F5344CB8AC3E}">
        <p14:creationId xmlns:p14="http://schemas.microsoft.com/office/powerpoint/2010/main" val="33919435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3"/>
        <p:cNvGrpSpPr/>
        <p:nvPr/>
      </p:nvGrpSpPr>
      <p:grpSpPr>
        <a:xfrm>
          <a:off x="0" y="0"/>
          <a:ext cx="0" cy="0"/>
          <a:chOff x="0" y="0"/>
          <a:chExt cx="0" cy="0"/>
        </a:xfrm>
      </p:grpSpPr>
      <p:sp>
        <p:nvSpPr>
          <p:cNvPr id="1194" name="Google Shape;1194;g176abbfc273_2_137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5" name="Google Shape;1195;g176abbfc273_2_137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45"/>
        <p:cNvGrpSpPr/>
        <p:nvPr/>
      </p:nvGrpSpPr>
      <p:grpSpPr>
        <a:xfrm>
          <a:off x="0" y="0"/>
          <a:ext cx="0" cy="0"/>
          <a:chOff x="0" y="0"/>
          <a:chExt cx="0" cy="0"/>
        </a:xfrm>
      </p:grpSpPr>
      <p:sp>
        <p:nvSpPr>
          <p:cNvPr id="12246" name="Google Shape;12246;ge25dcd4bc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47" name="Google Shape;12247;ge25dcd4bc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59"/>
        <p:cNvGrpSpPr/>
        <p:nvPr/>
      </p:nvGrpSpPr>
      <p:grpSpPr>
        <a:xfrm>
          <a:off x="0" y="0"/>
          <a:ext cx="0" cy="0"/>
          <a:chOff x="0" y="0"/>
          <a:chExt cx="0" cy="0"/>
        </a:xfrm>
      </p:grpSpPr>
      <p:sp>
        <p:nvSpPr>
          <p:cNvPr id="12360" name="Google Shape;12360;ge25dcd4bc2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61" name="Google Shape;12361;ge25dcd4bc2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44"/>
        <p:cNvGrpSpPr/>
        <p:nvPr/>
      </p:nvGrpSpPr>
      <p:grpSpPr>
        <a:xfrm>
          <a:off x="0" y="0"/>
          <a:ext cx="0" cy="0"/>
          <a:chOff x="0" y="0"/>
          <a:chExt cx="0" cy="0"/>
        </a:xfrm>
      </p:grpSpPr>
      <p:sp>
        <p:nvSpPr>
          <p:cNvPr id="7445" name="Google Shape;7445;g176abbfc273_2_20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46" name="Google Shape;7446;g176abbfc273_2_20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71"/>
        <p:cNvGrpSpPr/>
        <p:nvPr/>
      </p:nvGrpSpPr>
      <p:grpSpPr>
        <a:xfrm>
          <a:off x="0" y="0"/>
          <a:ext cx="0" cy="0"/>
          <a:chOff x="0" y="0"/>
          <a:chExt cx="0" cy="0"/>
        </a:xfrm>
      </p:grpSpPr>
      <p:sp>
        <p:nvSpPr>
          <p:cNvPr id="7872" name="Google Shape;7872;g176abbfc273_2_204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73" name="Google Shape;7873;g176abbfc273_2_204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13ce2af5b70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 name="Google Shape;307;g13ce2af5b70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34"/>
        <p:cNvGrpSpPr/>
        <p:nvPr/>
      </p:nvGrpSpPr>
      <p:grpSpPr>
        <a:xfrm>
          <a:off x="0" y="0"/>
          <a:ext cx="0" cy="0"/>
          <a:chOff x="0" y="0"/>
          <a:chExt cx="0" cy="0"/>
        </a:xfrm>
      </p:grpSpPr>
      <p:sp>
        <p:nvSpPr>
          <p:cNvPr id="8035" name="Google Shape;8035;g176abbfc273_2_206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36" name="Google Shape;8036;g176abbfc273_2_206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36"/>
        <p:cNvGrpSpPr/>
        <p:nvPr/>
      </p:nvGrpSpPr>
      <p:grpSpPr>
        <a:xfrm>
          <a:off x="0" y="0"/>
          <a:ext cx="0" cy="0"/>
          <a:chOff x="0" y="0"/>
          <a:chExt cx="0" cy="0"/>
        </a:xfrm>
      </p:grpSpPr>
      <p:sp>
        <p:nvSpPr>
          <p:cNvPr id="8437" name="Google Shape;8437;g176abbfc273_2_21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38" name="Google Shape;8438;g176abbfc273_2_21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แทนรูปบนภาพนิ่ง 1"/>
          <p:cNvSpPr>
            <a:spLocks noGrp="1" noRot="1" noChangeAspect="1"/>
          </p:cNvSpPr>
          <p:nvPr>
            <p:ph type="sldImg"/>
          </p:nvPr>
        </p:nvSpPr>
        <p:spPr>
          <a:xfrm>
            <a:off x="381000" y="685800"/>
            <a:ext cx="6096000" cy="3429000"/>
          </a:xfrm>
        </p:spPr>
      </p:sp>
      <p:sp>
        <p:nvSpPr>
          <p:cNvPr id="3" name="ตัวแทนบันทึกย่อ 2"/>
          <p:cNvSpPr>
            <a:spLocks noGrp="1"/>
          </p:cNvSpPr>
          <p:nvPr>
            <p:ph type="body" idx="1"/>
          </p:nvPr>
        </p:nvSpPr>
        <p:spPr/>
        <p:txBody>
          <a:bodyPr/>
          <a:lstStyle/>
          <a:p>
            <a:endParaRPr lang="th-TH" dirty="0"/>
          </a:p>
        </p:txBody>
      </p:sp>
      <p:sp>
        <p:nvSpPr>
          <p:cNvPr id="4" name="ตัวแทนหมายเลขภาพนิ่ง 3"/>
          <p:cNvSpPr>
            <a:spLocks noGrp="1"/>
          </p:cNvSpPr>
          <p:nvPr>
            <p:ph type="sldNum" sz="quarter" idx="10"/>
          </p:nvPr>
        </p:nvSpPr>
        <p:spPr/>
        <p:txBody>
          <a:bodyPr/>
          <a:lstStyle/>
          <a:p>
            <a:fld id="{6B8CD501-6BB7-45B6-B183-6435F0E3813A}" type="slidenum">
              <a:rPr lang="th-TH" smtClean="0"/>
              <a:t>32</a:t>
            </a:fld>
            <a:endParaRPr lang="th-TH"/>
          </a:p>
        </p:txBody>
      </p:sp>
    </p:spTree>
    <p:extLst>
      <p:ext uri="{BB962C8B-B14F-4D97-AF65-F5344CB8AC3E}">
        <p14:creationId xmlns:p14="http://schemas.microsoft.com/office/powerpoint/2010/main" val="15459128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47"/>
        <p:cNvGrpSpPr/>
        <p:nvPr/>
      </p:nvGrpSpPr>
      <p:grpSpPr>
        <a:xfrm>
          <a:off x="0" y="0"/>
          <a:ext cx="0" cy="0"/>
          <a:chOff x="0" y="0"/>
          <a:chExt cx="0" cy="0"/>
        </a:xfrm>
      </p:grpSpPr>
      <p:sp>
        <p:nvSpPr>
          <p:cNvPr id="11848" name="Google Shape;11848;g176abbfc273_2_244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49" name="Google Shape;11849;g176abbfc273_2_244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80"/>
        <p:cNvGrpSpPr/>
        <p:nvPr/>
      </p:nvGrpSpPr>
      <p:grpSpPr>
        <a:xfrm>
          <a:off x="0" y="0"/>
          <a:ext cx="0" cy="0"/>
          <a:chOff x="0" y="0"/>
          <a:chExt cx="0" cy="0"/>
        </a:xfrm>
      </p:grpSpPr>
      <p:sp>
        <p:nvSpPr>
          <p:cNvPr id="13881" name="Google Shape;13881;ge25dcd4bc2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82" name="Google Shape;13882;ge25dcd4bc2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1ea476658b5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1ea476658b5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1ea476658b5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 name="Google Shape;343;g1ea476658b5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1ea476658b5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8" name="Google Shape;388;g1ea476658b5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294f3e0fcea_1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 name="Google Shape;415;g294f3e0fcea_1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g294f3e0fcea_1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9" name="Google Shape;449;g294f3e0fcea_1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g294f3e0fcea_1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2" name="Google Shape;462;g294f3e0fcea_1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8849025" y="-75"/>
            <a:ext cx="2952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ssistant"/>
              <a:ea typeface="Assistant"/>
              <a:cs typeface="Assistant"/>
              <a:sym typeface="Assistant"/>
            </a:endParaRPr>
          </a:p>
        </p:txBody>
      </p:sp>
      <p:sp>
        <p:nvSpPr>
          <p:cNvPr id="10" name="Google Shape;10;p2"/>
          <p:cNvSpPr/>
          <p:nvPr/>
        </p:nvSpPr>
        <p:spPr>
          <a:xfrm>
            <a:off x="8784600" y="-75"/>
            <a:ext cx="273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ssistant"/>
              <a:ea typeface="Assistant"/>
              <a:cs typeface="Assistant"/>
              <a:sym typeface="Assistant"/>
            </a:endParaRPr>
          </a:p>
        </p:txBody>
      </p:sp>
      <p:sp>
        <p:nvSpPr>
          <p:cNvPr id="11" name="Google Shape;11;p2"/>
          <p:cNvSpPr txBox="1">
            <a:spLocks noGrp="1"/>
          </p:cNvSpPr>
          <p:nvPr>
            <p:ph type="ctrTitle"/>
          </p:nvPr>
        </p:nvSpPr>
        <p:spPr>
          <a:xfrm>
            <a:off x="747200" y="1009075"/>
            <a:ext cx="5567700" cy="2166000"/>
          </a:xfrm>
          <a:prstGeom prst="rect">
            <a:avLst/>
          </a:prstGeom>
        </p:spPr>
        <p:txBody>
          <a:bodyPr spcFirstLastPara="1" wrap="square" lIns="91425" tIns="91425" rIns="91425" bIns="91425" anchor="b" anchorCtr="0">
            <a:noAutofit/>
          </a:bodyPr>
          <a:lstStyle>
            <a:lvl1pPr lvl="0">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2" name="Google Shape;12;p2"/>
          <p:cNvSpPr txBox="1">
            <a:spLocks noGrp="1"/>
          </p:cNvSpPr>
          <p:nvPr>
            <p:ph type="subTitle" idx="1"/>
          </p:nvPr>
        </p:nvSpPr>
        <p:spPr>
          <a:xfrm>
            <a:off x="722375" y="3296525"/>
            <a:ext cx="3374400" cy="426000"/>
          </a:xfrm>
          <a:prstGeom prst="rect">
            <a:avLst/>
          </a:prstGeom>
          <a:solidFill>
            <a:schemeClr val="dk1"/>
          </a:solidFill>
        </p:spPr>
        <p:txBody>
          <a:bodyPr spcFirstLastPara="1" wrap="square" lIns="91425" tIns="91425" rIns="91425" bIns="91425" anchor="ctr" anchorCtr="0">
            <a:noAutofit/>
          </a:bodyPr>
          <a:lstStyle>
            <a:lvl1pPr lvl="0" algn="ctr">
              <a:lnSpc>
                <a:spcPct val="100000"/>
              </a:lnSpc>
              <a:spcBef>
                <a:spcPts val="0"/>
              </a:spcBef>
              <a:spcAft>
                <a:spcPts val="0"/>
              </a:spcAft>
              <a:buSzPts val="1800"/>
              <a:buNone/>
              <a:defRPr sz="1500">
                <a:solidFill>
                  <a:schemeClr val="dk2"/>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82"/>
        <p:cNvGrpSpPr/>
        <p:nvPr/>
      </p:nvGrpSpPr>
      <p:grpSpPr>
        <a:xfrm>
          <a:off x="0" y="0"/>
          <a:ext cx="0" cy="0"/>
          <a:chOff x="0" y="0"/>
          <a:chExt cx="0" cy="0"/>
        </a:xfrm>
      </p:grpSpPr>
      <p:sp>
        <p:nvSpPr>
          <p:cNvPr id="83" name="Google Shape;83;p11"/>
          <p:cNvSpPr txBox="1">
            <a:spLocks noGrp="1"/>
          </p:cNvSpPr>
          <p:nvPr>
            <p:ph type="title" hasCustomPrompt="1"/>
          </p:nvPr>
        </p:nvSpPr>
        <p:spPr>
          <a:xfrm>
            <a:off x="2237864" y="1859500"/>
            <a:ext cx="4668300" cy="11523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72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84" name="Google Shape;84;p11"/>
          <p:cNvSpPr txBox="1">
            <a:spLocks noGrp="1"/>
          </p:cNvSpPr>
          <p:nvPr>
            <p:ph type="subTitle" idx="1"/>
          </p:nvPr>
        </p:nvSpPr>
        <p:spPr>
          <a:xfrm>
            <a:off x="2237836" y="2859500"/>
            <a:ext cx="4668300" cy="424500"/>
          </a:xfrm>
          <a:prstGeom prst="rect">
            <a:avLst/>
          </a:prstGeom>
        </p:spPr>
        <p:txBody>
          <a:bodyPr spcFirstLastPara="1" wrap="square" lIns="91425" tIns="91425" rIns="91425" bIns="91425" anchor="t" anchorCtr="0">
            <a:noAutofit/>
          </a:bodyPr>
          <a:lstStyle>
            <a:lvl1pPr lvl="0" algn="ctr">
              <a:spcBef>
                <a:spcPts val="0"/>
              </a:spcBef>
              <a:spcAft>
                <a:spcPts val="0"/>
              </a:spcAft>
              <a:buSzPts val="1200"/>
              <a:buNone/>
              <a:defRPr sz="1500"/>
            </a:lvl1pPr>
            <a:lvl2pPr lvl="1" algn="ctr">
              <a:spcBef>
                <a:spcPts val="0"/>
              </a:spcBef>
              <a:spcAft>
                <a:spcPts val="0"/>
              </a:spcAft>
              <a:buSzPts val="1200"/>
              <a:buNone/>
              <a:defRPr/>
            </a:lvl2pPr>
            <a:lvl3pPr lvl="2" algn="ctr">
              <a:spcBef>
                <a:spcPts val="0"/>
              </a:spcBef>
              <a:spcAft>
                <a:spcPts val="0"/>
              </a:spcAft>
              <a:buSzPts val="1200"/>
              <a:buNone/>
              <a:defRPr/>
            </a:lvl3pPr>
            <a:lvl4pPr lvl="3" algn="ctr">
              <a:spcBef>
                <a:spcPts val="0"/>
              </a:spcBef>
              <a:spcAft>
                <a:spcPts val="0"/>
              </a:spcAft>
              <a:buSzPts val="1200"/>
              <a:buNone/>
              <a:defRPr/>
            </a:lvl4pPr>
            <a:lvl5pPr lvl="4" algn="ctr">
              <a:spcBef>
                <a:spcPts val="0"/>
              </a:spcBef>
              <a:spcAft>
                <a:spcPts val="0"/>
              </a:spcAft>
              <a:buSzPts val="1200"/>
              <a:buNone/>
              <a:defRPr/>
            </a:lvl5pPr>
            <a:lvl6pPr lvl="5" algn="ctr">
              <a:spcBef>
                <a:spcPts val="0"/>
              </a:spcBef>
              <a:spcAft>
                <a:spcPts val="0"/>
              </a:spcAft>
              <a:buSzPts val="1200"/>
              <a:buNone/>
              <a:defRPr/>
            </a:lvl6pPr>
            <a:lvl7pPr lvl="6" algn="ctr">
              <a:spcBef>
                <a:spcPts val="0"/>
              </a:spcBef>
              <a:spcAft>
                <a:spcPts val="0"/>
              </a:spcAft>
              <a:buSzPts val="1200"/>
              <a:buNone/>
              <a:defRPr/>
            </a:lvl7pPr>
            <a:lvl8pPr lvl="7" algn="ctr">
              <a:spcBef>
                <a:spcPts val="0"/>
              </a:spcBef>
              <a:spcAft>
                <a:spcPts val="0"/>
              </a:spcAft>
              <a:buSzPts val="1200"/>
              <a:buNone/>
              <a:defRPr/>
            </a:lvl8pPr>
            <a:lvl9pPr lvl="8" algn="ctr">
              <a:spcBef>
                <a:spcPts val="0"/>
              </a:spcBef>
              <a:spcAft>
                <a:spcPts val="0"/>
              </a:spcAft>
              <a:buSzPts val="1200"/>
              <a:buNone/>
              <a:defRPr/>
            </a:lvl9pPr>
          </a:lstStyle>
          <a:p>
            <a:endParaRPr/>
          </a:p>
        </p:txBody>
      </p:sp>
      <p:grpSp>
        <p:nvGrpSpPr>
          <p:cNvPr id="85" name="Google Shape;85;p11"/>
          <p:cNvGrpSpPr/>
          <p:nvPr/>
        </p:nvGrpSpPr>
        <p:grpSpPr>
          <a:xfrm>
            <a:off x="0" y="3175059"/>
            <a:ext cx="9143771" cy="1968288"/>
            <a:chOff x="5" y="2891628"/>
            <a:chExt cx="6858000" cy="2251788"/>
          </a:xfrm>
        </p:grpSpPr>
        <p:sp>
          <p:nvSpPr>
            <p:cNvPr id="86" name="Google Shape;86;p11"/>
            <p:cNvSpPr/>
            <p:nvPr/>
          </p:nvSpPr>
          <p:spPr>
            <a:xfrm>
              <a:off x="5" y="2891628"/>
              <a:ext cx="6858000" cy="2251693"/>
            </a:xfrm>
            <a:custGeom>
              <a:avLst/>
              <a:gdLst/>
              <a:ahLst/>
              <a:cxnLst/>
              <a:rect l="l" t="t" r="r" b="b"/>
              <a:pathLst>
                <a:path w="6858000" h="2251693" extrusionOk="0">
                  <a:moveTo>
                    <a:pt x="0" y="0"/>
                  </a:moveTo>
                  <a:lnTo>
                    <a:pt x="0" y="2251694"/>
                  </a:lnTo>
                  <a:lnTo>
                    <a:pt x="6858000" y="2251694"/>
                  </a:lnTo>
                  <a:lnTo>
                    <a:pt x="6858000" y="627989"/>
                  </a:lnTo>
                  <a:lnTo>
                    <a:pt x="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87" name="Google Shape;87;p11"/>
            <p:cNvGrpSpPr/>
            <p:nvPr/>
          </p:nvGrpSpPr>
          <p:grpSpPr>
            <a:xfrm>
              <a:off x="5" y="2891628"/>
              <a:ext cx="6858000" cy="2251788"/>
              <a:chOff x="2667000" y="2305050"/>
              <a:chExt cx="6858000" cy="2251788"/>
            </a:xfrm>
          </p:grpSpPr>
          <p:sp>
            <p:nvSpPr>
              <p:cNvPr id="88" name="Google Shape;88;p11"/>
              <p:cNvSpPr/>
              <p:nvPr/>
            </p:nvSpPr>
            <p:spPr>
              <a:xfrm>
                <a:off x="2667000" y="2305050"/>
                <a:ext cx="6858000" cy="1350162"/>
              </a:xfrm>
              <a:custGeom>
                <a:avLst/>
                <a:gdLst/>
                <a:ahLst/>
                <a:cxnLst/>
                <a:rect l="l" t="t" r="r" b="b"/>
                <a:pathLst>
                  <a:path w="6858000" h="1350162" extrusionOk="0">
                    <a:moveTo>
                      <a:pt x="6858000" y="1350163"/>
                    </a:moveTo>
                    <a:lnTo>
                      <a:pt x="6858000" y="627989"/>
                    </a:lnTo>
                    <a:lnTo>
                      <a:pt x="0" y="0"/>
                    </a:lnTo>
                    <a:lnTo>
                      <a:pt x="0" y="57288"/>
                    </a:lnTo>
                    <a:cubicBezTo>
                      <a:pt x="858393" y="160768"/>
                      <a:pt x="3804761" y="550309"/>
                      <a:pt x="6858000" y="135016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 name="Google Shape;89;p11"/>
              <p:cNvSpPr/>
              <p:nvPr/>
            </p:nvSpPr>
            <p:spPr>
              <a:xfrm>
                <a:off x="2667000" y="2446468"/>
                <a:ext cx="6731126" cy="2110275"/>
              </a:xfrm>
              <a:custGeom>
                <a:avLst/>
                <a:gdLst/>
                <a:ahLst/>
                <a:cxnLst/>
                <a:rect l="l" t="t" r="r" b="b"/>
                <a:pathLst>
                  <a:path w="6731126" h="2110275" extrusionOk="0">
                    <a:moveTo>
                      <a:pt x="0" y="196905"/>
                    </a:moveTo>
                    <a:cubicBezTo>
                      <a:pt x="1449419" y="694004"/>
                      <a:pt x="3068479" y="1426041"/>
                      <a:pt x="4462844" y="2110275"/>
                    </a:cubicBezTo>
                    <a:lnTo>
                      <a:pt x="6731127" y="2110275"/>
                    </a:lnTo>
                    <a:cubicBezTo>
                      <a:pt x="4121182" y="991637"/>
                      <a:pt x="1016413" y="233231"/>
                      <a:pt x="0" y="0"/>
                    </a:cubicBezTo>
                    <a:lnTo>
                      <a:pt x="0" y="196905"/>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 name="Google Shape;90;p11"/>
              <p:cNvSpPr/>
              <p:nvPr/>
            </p:nvSpPr>
            <p:spPr>
              <a:xfrm>
                <a:off x="2667000" y="3174996"/>
                <a:ext cx="2225135" cy="1381842"/>
              </a:xfrm>
              <a:custGeom>
                <a:avLst/>
                <a:gdLst/>
                <a:ahLst/>
                <a:cxnLst/>
                <a:rect l="l" t="t" r="r" b="b"/>
                <a:pathLst>
                  <a:path w="2225135" h="1381842" extrusionOk="0">
                    <a:moveTo>
                      <a:pt x="0" y="765329"/>
                    </a:moveTo>
                    <a:cubicBezTo>
                      <a:pt x="199073" y="958440"/>
                      <a:pt x="404050" y="1170331"/>
                      <a:pt x="601313" y="1381842"/>
                    </a:cubicBezTo>
                    <a:lnTo>
                      <a:pt x="2225135" y="1381842"/>
                    </a:lnTo>
                    <a:cubicBezTo>
                      <a:pt x="1417511" y="810667"/>
                      <a:pt x="507683" y="276767"/>
                      <a:pt x="0" y="0"/>
                    </a:cubicBezTo>
                    <a:lnTo>
                      <a:pt x="0" y="765329"/>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91" name="Google Shape;91;p11"/>
          <p:cNvSpPr/>
          <p:nvPr/>
        </p:nvSpPr>
        <p:spPr>
          <a:xfrm>
            <a:off x="8849025" y="-75"/>
            <a:ext cx="2952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Assistant"/>
                <a:ea typeface="Assistant"/>
                <a:cs typeface="Assistant"/>
                <a:sym typeface="Assistant"/>
              </a:rPr>
              <a:t>“““</a:t>
            </a:r>
            <a:endParaRPr>
              <a:latin typeface="Assistant"/>
              <a:ea typeface="Assistant"/>
              <a:cs typeface="Assistant"/>
              <a:sym typeface="Assistant"/>
            </a:endParaRPr>
          </a:p>
        </p:txBody>
      </p:sp>
      <p:sp>
        <p:nvSpPr>
          <p:cNvPr id="92" name="Google Shape;92;p11"/>
          <p:cNvSpPr/>
          <p:nvPr/>
        </p:nvSpPr>
        <p:spPr>
          <a:xfrm>
            <a:off x="8784600" y="-75"/>
            <a:ext cx="273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ssistant"/>
              <a:ea typeface="Assistant"/>
              <a:cs typeface="Assistant"/>
              <a:sym typeface="Assistant"/>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93"/>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94"/>
        <p:cNvGrpSpPr/>
        <p:nvPr/>
      </p:nvGrpSpPr>
      <p:grpSpPr>
        <a:xfrm>
          <a:off x="0" y="0"/>
          <a:ext cx="0" cy="0"/>
          <a:chOff x="0" y="0"/>
          <a:chExt cx="0" cy="0"/>
        </a:xfrm>
      </p:grpSpPr>
      <p:grpSp>
        <p:nvGrpSpPr>
          <p:cNvPr id="95" name="Google Shape;95;p13"/>
          <p:cNvGrpSpPr/>
          <p:nvPr/>
        </p:nvGrpSpPr>
        <p:grpSpPr>
          <a:xfrm>
            <a:off x="0" y="4443508"/>
            <a:ext cx="9143771" cy="852302"/>
            <a:chOff x="5" y="2891628"/>
            <a:chExt cx="6858000" cy="2251788"/>
          </a:xfrm>
        </p:grpSpPr>
        <p:sp>
          <p:nvSpPr>
            <p:cNvPr id="96" name="Google Shape;96;p13"/>
            <p:cNvSpPr/>
            <p:nvPr/>
          </p:nvSpPr>
          <p:spPr>
            <a:xfrm>
              <a:off x="5" y="2891628"/>
              <a:ext cx="6858000" cy="2251693"/>
            </a:xfrm>
            <a:custGeom>
              <a:avLst/>
              <a:gdLst/>
              <a:ahLst/>
              <a:cxnLst/>
              <a:rect l="l" t="t" r="r" b="b"/>
              <a:pathLst>
                <a:path w="6858000" h="2251693" extrusionOk="0">
                  <a:moveTo>
                    <a:pt x="0" y="0"/>
                  </a:moveTo>
                  <a:lnTo>
                    <a:pt x="0" y="2251694"/>
                  </a:lnTo>
                  <a:lnTo>
                    <a:pt x="6858000" y="2251694"/>
                  </a:lnTo>
                  <a:lnTo>
                    <a:pt x="6858000" y="627989"/>
                  </a:lnTo>
                  <a:lnTo>
                    <a:pt x="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97" name="Google Shape;97;p13"/>
            <p:cNvGrpSpPr/>
            <p:nvPr/>
          </p:nvGrpSpPr>
          <p:grpSpPr>
            <a:xfrm>
              <a:off x="5" y="2891628"/>
              <a:ext cx="6858000" cy="2251788"/>
              <a:chOff x="2667000" y="2305050"/>
              <a:chExt cx="6858000" cy="2251788"/>
            </a:xfrm>
          </p:grpSpPr>
          <p:sp>
            <p:nvSpPr>
              <p:cNvPr id="98" name="Google Shape;98;p13"/>
              <p:cNvSpPr/>
              <p:nvPr/>
            </p:nvSpPr>
            <p:spPr>
              <a:xfrm>
                <a:off x="2667000" y="2305050"/>
                <a:ext cx="6858000" cy="1350162"/>
              </a:xfrm>
              <a:custGeom>
                <a:avLst/>
                <a:gdLst/>
                <a:ahLst/>
                <a:cxnLst/>
                <a:rect l="l" t="t" r="r" b="b"/>
                <a:pathLst>
                  <a:path w="6858000" h="1350162" extrusionOk="0">
                    <a:moveTo>
                      <a:pt x="6858000" y="1350163"/>
                    </a:moveTo>
                    <a:lnTo>
                      <a:pt x="6858000" y="627989"/>
                    </a:lnTo>
                    <a:lnTo>
                      <a:pt x="0" y="0"/>
                    </a:lnTo>
                    <a:lnTo>
                      <a:pt x="0" y="57288"/>
                    </a:lnTo>
                    <a:cubicBezTo>
                      <a:pt x="858393" y="160768"/>
                      <a:pt x="3804761" y="550309"/>
                      <a:pt x="6858000" y="135016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 name="Google Shape;99;p13"/>
              <p:cNvSpPr/>
              <p:nvPr/>
            </p:nvSpPr>
            <p:spPr>
              <a:xfrm>
                <a:off x="2667000" y="2446468"/>
                <a:ext cx="6731126" cy="2110275"/>
              </a:xfrm>
              <a:custGeom>
                <a:avLst/>
                <a:gdLst/>
                <a:ahLst/>
                <a:cxnLst/>
                <a:rect l="l" t="t" r="r" b="b"/>
                <a:pathLst>
                  <a:path w="6731126" h="2110275" extrusionOk="0">
                    <a:moveTo>
                      <a:pt x="0" y="196905"/>
                    </a:moveTo>
                    <a:cubicBezTo>
                      <a:pt x="1449419" y="694004"/>
                      <a:pt x="3068479" y="1426041"/>
                      <a:pt x="4462844" y="2110275"/>
                    </a:cubicBezTo>
                    <a:lnTo>
                      <a:pt x="6731127" y="2110275"/>
                    </a:lnTo>
                    <a:cubicBezTo>
                      <a:pt x="4121182" y="991637"/>
                      <a:pt x="1016413" y="233231"/>
                      <a:pt x="0" y="0"/>
                    </a:cubicBezTo>
                    <a:lnTo>
                      <a:pt x="0" y="196905"/>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 name="Google Shape;100;p13"/>
              <p:cNvSpPr/>
              <p:nvPr/>
            </p:nvSpPr>
            <p:spPr>
              <a:xfrm>
                <a:off x="2667000" y="3174996"/>
                <a:ext cx="2225135" cy="1381842"/>
              </a:xfrm>
              <a:custGeom>
                <a:avLst/>
                <a:gdLst/>
                <a:ahLst/>
                <a:cxnLst/>
                <a:rect l="l" t="t" r="r" b="b"/>
                <a:pathLst>
                  <a:path w="2225135" h="1381842" extrusionOk="0">
                    <a:moveTo>
                      <a:pt x="0" y="765329"/>
                    </a:moveTo>
                    <a:cubicBezTo>
                      <a:pt x="199073" y="958440"/>
                      <a:pt x="404050" y="1170331"/>
                      <a:pt x="601313" y="1381842"/>
                    </a:cubicBezTo>
                    <a:lnTo>
                      <a:pt x="2225135" y="1381842"/>
                    </a:lnTo>
                    <a:cubicBezTo>
                      <a:pt x="1417511" y="810667"/>
                      <a:pt x="507683" y="276767"/>
                      <a:pt x="0" y="0"/>
                    </a:cubicBezTo>
                    <a:lnTo>
                      <a:pt x="0" y="765329"/>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101" name="Google Shape;101;p13"/>
          <p:cNvSpPr/>
          <p:nvPr/>
        </p:nvSpPr>
        <p:spPr>
          <a:xfrm>
            <a:off x="8849025" y="-75"/>
            <a:ext cx="2952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ssistant"/>
              <a:ea typeface="Assistant"/>
              <a:cs typeface="Assistant"/>
              <a:sym typeface="Assistant"/>
            </a:endParaRPr>
          </a:p>
        </p:txBody>
      </p:sp>
      <p:sp>
        <p:nvSpPr>
          <p:cNvPr id="102" name="Google Shape;102;p13"/>
          <p:cNvSpPr/>
          <p:nvPr/>
        </p:nvSpPr>
        <p:spPr>
          <a:xfrm>
            <a:off x="8784600" y="-75"/>
            <a:ext cx="273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ssistant"/>
              <a:ea typeface="Assistant"/>
              <a:cs typeface="Assistant"/>
              <a:sym typeface="Assistant"/>
            </a:endParaRPr>
          </a:p>
        </p:txBody>
      </p:sp>
      <p:sp>
        <p:nvSpPr>
          <p:cNvPr id="103" name="Google Shape;103;p13"/>
          <p:cNvSpPr txBox="1">
            <a:spLocks noGrp="1"/>
          </p:cNvSpPr>
          <p:nvPr>
            <p:ph type="title"/>
          </p:nvPr>
        </p:nvSpPr>
        <p:spPr>
          <a:xfrm>
            <a:off x="722375" y="539500"/>
            <a:ext cx="76992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2800"/>
            </a:lvl1pPr>
            <a:lvl2pPr lvl="1" rtl="0">
              <a:spcBef>
                <a:spcPts val="0"/>
              </a:spcBef>
              <a:spcAft>
                <a:spcPts val="0"/>
              </a:spcAft>
              <a:buSzPts val="2800"/>
              <a:buNone/>
              <a:defRPr sz="2800"/>
            </a:lvl2pPr>
            <a:lvl3pPr lvl="2" rtl="0">
              <a:spcBef>
                <a:spcPts val="0"/>
              </a:spcBef>
              <a:spcAft>
                <a:spcPts val="0"/>
              </a:spcAft>
              <a:buSzPts val="2800"/>
              <a:buNone/>
              <a:defRPr sz="2800"/>
            </a:lvl3pPr>
            <a:lvl4pPr lvl="3" rtl="0">
              <a:spcBef>
                <a:spcPts val="0"/>
              </a:spcBef>
              <a:spcAft>
                <a:spcPts val="0"/>
              </a:spcAft>
              <a:buSzPts val="2800"/>
              <a:buNone/>
              <a:defRPr sz="2800"/>
            </a:lvl4pPr>
            <a:lvl5pPr lvl="4" rtl="0">
              <a:spcBef>
                <a:spcPts val="0"/>
              </a:spcBef>
              <a:spcAft>
                <a:spcPts val="0"/>
              </a:spcAft>
              <a:buSzPts val="2800"/>
              <a:buNone/>
              <a:defRPr sz="2800"/>
            </a:lvl5pPr>
            <a:lvl6pPr lvl="5" rtl="0">
              <a:spcBef>
                <a:spcPts val="0"/>
              </a:spcBef>
              <a:spcAft>
                <a:spcPts val="0"/>
              </a:spcAft>
              <a:buSzPts val="2800"/>
              <a:buNone/>
              <a:defRPr sz="2800"/>
            </a:lvl6pPr>
            <a:lvl7pPr lvl="6" rtl="0">
              <a:spcBef>
                <a:spcPts val="0"/>
              </a:spcBef>
              <a:spcAft>
                <a:spcPts val="0"/>
              </a:spcAft>
              <a:buSzPts val="2800"/>
              <a:buNone/>
              <a:defRPr sz="2800"/>
            </a:lvl7pPr>
            <a:lvl8pPr lvl="7" rtl="0">
              <a:spcBef>
                <a:spcPts val="0"/>
              </a:spcBef>
              <a:spcAft>
                <a:spcPts val="0"/>
              </a:spcAft>
              <a:buSzPts val="2800"/>
              <a:buNone/>
              <a:defRPr sz="2800"/>
            </a:lvl8pPr>
            <a:lvl9pPr lvl="8" rtl="0">
              <a:spcBef>
                <a:spcPts val="0"/>
              </a:spcBef>
              <a:spcAft>
                <a:spcPts val="0"/>
              </a:spcAft>
              <a:buSzPts val="2800"/>
              <a:buNone/>
              <a:defRPr sz="2800"/>
            </a:lvl9pPr>
          </a:lstStyle>
          <a:p>
            <a:endParaRPr/>
          </a:p>
        </p:txBody>
      </p:sp>
      <p:sp>
        <p:nvSpPr>
          <p:cNvPr id="104" name="Google Shape;104;p13"/>
          <p:cNvSpPr txBox="1">
            <a:spLocks noGrp="1"/>
          </p:cNvSpPr>
          <p:nvPr>
            <p:ph type="title" idx="2" hasCustomPrompt="1"/>
          </p:nvPr>
        </p:nvSpPr>
        <p:spPr>
          <a:xfrm>
            <a:off x="1684656" y="1545950"/>
            <a:ext cx="619800" cy="528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105" name="Google Shape;105;p13"/>
          <p:cNvSpPr txBox="1">
            <a:spLocks noGrp="1"/>
          </p:cNvSpPr>
          <p:nvPr>
            <p:ph type="title" idx="3" hasCustomPrompt="1"/>
          </p:nvPr>
        </p:nvSpPr>
        <p:spPr>
          <a:xfrm>
            <a:off x="4262100" y="1545950"/>
            <a:ext cx="619800" cy="528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106" name="Google Shape;106;p13"/>
          <p:cNvSpPr txBox="1">
            <a:spLocks noGrp="1"/>
          </p:cNvSpPr>
          <p:nvPr>
            <p:ph type="title" idx="4" hasCustomPrompt="1"/>
          </p:nvPr>
        </p:nvSpPr>
        <p:spPr>
          <a:xfrm>
            <a:off x="6839544" y="1545950"/>
            <a:ext cx="619800" cy="528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107" name="Google Shape;107;p13"/>
          <p:cNvSpPr txBox="1">
            <a:spLocks noGrp="1"/>
          </p:cNvSpPr>
          <p:nvPr>
            <p:ph type="title" idx="5" hasCustomPrompt="1"/>
          </p:nvPr>
        </p:nvSpPr>
        <p:spPr>
          <a:xfrm>
            <a:off x="1684656" y="3084825"/>
            <a:ext cx="619800" cy="528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108" name="Google Shape;108;p13"/>
          <p:cNvSpPr txBox="1">
            <a:spLocks noGrp="1"/>
          </p:cNvSpPr>
          <p:nvPr>
            <p:ph type="subTitle" idx="1"/>
          </p:nvPr>
        </p:nvSpPr>
        <p:spPr>
          <a:xfrm>
            <a:off x="722256" y="2159558"/>
            <a:ext cx="2544600" cy="363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200"/>
              <a:buFont typeface="Albert Sans"/>
              <a:buNone/>
              <a:defRPr sz="1800" b="1">
                <a:latin typeface="Albert Sans"/>
                <a:ea typeface="Albert Sans"/>
                <a:cs typeface="Albert Sans"/>
                <a:sym typeface="Albert Sans"/>
              </a:defRPr>
            </a:lvl1pPr>
            <a:lvl2pPr lvl="1" algn="ctr" rtl="0">
              <a:spcBef>
                <a:spcPts val="0"/>
              </a:spcBef>
              <a:spcAft>
                <a:spcPts val="0"/>
              </a:spcAft>
              <a:buSzPts val="1200"/>
              <a:buFont typeface="Albert Sans"/>
              <a:buNone/>
              <a:defRPr b="1">
                <a:latin typeface="Albert Sans"/>
                <a:ea typeface="Albert Sans"/>
                <a:cs typeface="Albert Sans"/>
                <a:sym typeface="Albert Sans"/>
              </a:defRPr>
            </a:lvl2pPr>
            <a:lvl3pPr lvl="2" algn="ctr" rtl="0">
              <a:spcBef>
                <a:spcPts val="0"/>
              </a:spcBef>
              <a:spcAft>
                <a:spcPts val="0"/>
              </a:spcAft>
              <a:buSzPts val="1200"/>
              <a:buFont typeface="Albert Sans"/>
              <a:buNone/>
              <a:defRPr b="1">
                <a:latin typeface="Albert Sans"/>
                <a:ea typeface="Albert Sans"/>
                <a:cs typeface="Albert Sans"/>
                <a:sym typeface="Albert Sans"/>
              </a:defRPr>
            </a:lvl3pPr>
            <a:lvl4pPr lvl="3" algn="ctr" rtl="0">
              <a:spcBef>
                <a:spcPts val="0"/>
              </a:spcBef>
              <a:spcAft>
                <a:spcPts val="0"/>
              </a:spcAft>
              <a:buSzPts val="1200"/>
              <a:buFont typeface="Albert Sans"/>
              <a:buNone/>
              <a:defRPr b="1">
                <a:latin typeface="Albert Sans"/>
                <a:ea typeface="Albert Sans"/>
                <a:cs typeface="Albert Sans"/>
                <a:sym typeface="Albert Sans"/>
              </a:defRPr>
            </a:lvl4pPr>
            <a:lvl5pPr lvl="4" algn="ctr" rtl="0">
              <a:spcBef>
                <a:spcPts val="0"/>
              </a:spcBef>
              <a:spcAft>
                <a:spcPts val="0"/>
              </a:spcAft>
              <a:buSzPts val="1200"/>
              <a:buFont typeface="Albert Sans"/>
              <a:buNone/>
              <a:defRPr b="1">
                <a:latin typeface="Albert Sans"/>
                <a:ea typeface="Albert Sans"/>
                <a:cs typeface="Albert Sans"/>
                <a:sym typeface="Albert Sans"/>
              </a:defRPr>
            </a:lvl5pPr>
            <a:lvl6pPr lvl="5" algn="ctr" rtl="0">
              <a:spcBef>
                <a:spcPts val="0"/>
              </a:spcBef>
              <a:spcAft>
                <a:spcPts val="0"/>
              </a:spcAft>
              <a:buSzPts val="1200"/>
              <a:buFont typeface="Albert Sans"/>
              <a:buNone/>
              <a:defRPr b="1">
                <a:latin typeface="Albert Sans"/>
                <a:ea typeface="Albert Sans"/>
                <a:cs typeface="Albert Sans"/>
                <a:sym typeface="Albert Sans"/>
              </a:defRPr>
            </a:lvl6pPr>
            <a:lvl7pPr lvl="6" algn="ctr" rtl="0">
              <a:spcBef>
                <a:spcPts val="0"/>
              </a:spcBef>
              <a:spcAft>
                <a:spcPts val="0"/>
              </a:spcAft>
              <a:buSzPts val="1200"/>
              <a:buFont typeface="Albert Sans"/>
              <a:buNone/>
              <a:defRPr b="1">
                <a:latin typeface="Albert Sans"/>
                <a:ea typeface="Albert Sans"/>
                <a:cs typeface="Albert Sans"/>
                <a:sym typeface="Albert Sans"/>
              </a:defRPr>
            </a:lvl7pPr>
            <a:lvl8pPr lvl="7" algn="ctr" rtl="0">
              <a:spcBef>
                <a:spcPts val="0"/>
              </a:spcBef>
              <a:spcAft>
                <a:spcPts val="0"/>
              </a:spcAft>
              <a:buSzPts val="1200"/>
              <a:buFont typeface="Albert Sans"/>
              <a:buNone/>
              <a:defRPr b="1">
                <a:latin typeface="Albert Sans"/>
                <a:ea typeface="Albert Sans"/>
                <a:cs typeface="Albert Sans"/>
                <a:sym typeface="Albert Sans"/>
              </a:defRPr>
            </a:lvl8pPr>
            <a:lvl9pPr lvl="8" algn="ctr" rtl="0">
              <a:spcBef>
                <a:spcPts val="0"/>
              </a:spcBef>
              <a:spcAft>
                <a:spcPts val="0"/>
              </a:spcAft>
              <a:buSzPts val="1200"/>
              <a:buFont typeface="Albert Sans"/>
              <a:buNone/>
              <a:defRPr b="1">
                <a:latin typeface="Albert Sans"/>
                <a:ea typeface="Albert Sans"/>
                <a:cs typeface="Albert Sans"/>
                <a:sym typeface="Albert Sans"/>
              </a:defRPr>
            </a:lvl9pPr>
          </a:lstStyle>
          <a:p>
            <a:endParaRPr/>
          </a:p>
        </p:txBody>
      </p:sp>
      <p:sp>
        <p:nvSpPr>
          <p:cNvPr id="109" name="Google Shape;109;p13"/>
          <p:cNvSpPr txBox="1">
            <a:spLocks noGrp="1"/>
          </p:cNvSpPr>
          <p:nvPr>
            <p:ph type="subTitle" idx="6"/>
          </p:nvPr>
        </p:nvSpPr>
        <p:spPr>
          <a:xfrm>
            <a:off x="3299700" y="2159558"/>
            <a:ext cx="2544600" cy="363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200"/>
              <a:buFont typeface="Albert Sans"/>
              <a:buNone/>
              <a:defRPr sz="1800" b="1">
                <a:latin typeface="Albert Sans"/>
                <a:ea typeface="Albert Sans"/>
                <a:cs typeface="Albert Sans"/>
                <a:sym typeface="Albert Sans"/>
              </a:defRPr>
            </a:lvl1pPr>
            <a:lvl2pPr lvl="1" algn="ctr" rtl="0">
              <a:spcBef>
                <a:spcPts val="0"/>
              </a:spcBef>
              <a:spcAft>
                <a:spcPts val="0"/>
              </a:spcAft>
              <a:buSzPts val="1200"/>
              <a:buFont typeface="Albert Sans"/>
              <a:buNone/>
              <a:defRPr b="1">
                <a:latin typeface="Albert Sans"/>
                <a:ea typeface="Albert Sans"/>
                <a:cs typeface="Albert Sans"/>
                <a:sym typeface="Albert Sans"/>
              </a:defRPr>
            </a:lvl2pPr>
            <a:lvl3pPr lvl="2" algn="ctr" rtl="0">
              <a:spcBef>
                <a:spcPts val="0"/>
              </a:spcBef>
              <a:spcAft>
                <a:spcPts val="0"/>
              </a:spcAft>
              <a:buSzPts val="1200"/>
              <a:buFont typeface="Albert Sans"/>
              <a:buNone/>
              <a:defRPr b="1">
                <a:latin typeface="Albert Sans"/>
                <a:ea typeface="Albert Sans"/>
                <a:cs typeface="Albert Sans"/>
                <a:sym typeface="Albert Sans"/>
              </a:defRPr>
            </a:lvl3pPr>
            <a:lvl4pPr lvl="3" algn="ctr" rtl="0">
              <a:spcBef>
                <a:spcPts val="0"/>
              </a:spcBef>
              <a:spcAft>
                <a:spcPts val="0"/>
              </a:spcAft>
              <a:buSzPts val="1200"/>
              <a:buFont typeface="Albert Sans"/>
              <a:buNone/>
              <a:defRPr b="1">
                <a:latin typeface="Albert Sans"/>
                <a:ea typeface="Albert Sans"/>
                <a:cs typeface="Albert Sans"/>
                <a:sym typeface="Albert Sans"/>
              </a:defRPr>
            </a:lvl4pPr>
            <a:lvl5pPr lvl="4" algn="ctr" rtl="0">
              <a:spcBef>
                <a:spcPts val="0"/>
              </a:spcBef>
              <a:spcAft>
                <a:spcPts val="0"/>
              </a:spcAft>
              <a:buSzPts val="1200"/>
              <a:buFont typeface="Albert Sans"/>
              <a:buNone/>
              <a:defRPr b="1">
                <a:latin typeface="Albert Sans"/>
                <a:ea typeface="Albert Sans"/>
                <a:cs typeface="Albert Sans"/>
                <a:sym typeface="Albert Sans"/>
              </a:defRPr>
            </a:lvl5pPr>
            <a:lvl6pPr lvl="5" algn="ctr" rtl="0">
              <a:spcBef>
                <a:spcPts val="0"/>
              </a:spcBef>
              <a:spcAft>
                <a:spcPts val="0"/>
              </a:spcAft>
              <a:buSzPts val="1200"/>
              <a:buFont typeface="Albert Sans"/>
              <a:buNone/>
              <a:defRPr b="1">
                <a:latin typeface="Albert Sans"/>
                <a:ea typeface="Albert Sans"/>
                <a:cs typeface="Albert Sans"/>
                <a:sym typeface="Albert Sans"/>
              </a:defRPr>
            </a:lvl6pPr>
            <a:lvl7pPr lvl="6" algn="ctr" rtl="0">
              <a:spcBef>
                <a:spcPts val="0"/>
              </a:spcBef>
              <a:spcAft>
                <a:spcPts val="0"/>
              </a:spcAft>
              <a:buSzPts val="1200"/>
              <a:buFont typeface="Albert Sans"/>
              <a:buNone/>
              <a:defRPr b="1">
                <a:latin typeface="Albert Sans"/>
                <a:ea typeface="Albert Sans"/>
                <a:cs typeface="Albert Sans"/>
                <a:sym typeface="Albert Sans"/>
              </a:defRPr>
            </a:lvl7pPr>
            <a:lvl8pPr lvl="7" algn="ctr" rtl="0">
              <a:spcBef>
                <a:spcPts val="0"/>
              </a:spcBef>
              <a:spcAft>
                <a:spcPts val="0"/>
              </a:spcAft>
              <a:buSzPts val="1200"/>
              <a:buFont typeface="Albert Sans"/>
              <a:buNone/>
              <a:defRPr b="1">
                <a:latin typeface="Albert Sans"/>
                <a:ea typeface="Albert Sans"/>
                <a:cs typeface="Albert Sans"/>
                <a:sym typeface="Albert Sans"/>
              </a:defRPr>
            </a:lvl8pPr>
            <a:lvl9pPr lvl="8" algn="ctr" rtl="0">
              <a:spcBef>
                <a:spcPts val="0"/>
              </a:spcBef>
              <a:spcAft>
                <a:spcPts val="0"/>
              </a:spcAft>
              <a:buSzPts val="1200"/>
              <a:buFont typeface="Albert Sans"/>
              <a:buNone/>
              <a:defRPr b="1">
                <a:latin typeface="Albert Sans"/>
                <a:ea typeface="Albert Sans"/>
                <a:cs typeface="Albert Sans"/>
                <a:sym typeface="Albert Sans"/>
              </a:defRPr>
            </a:lvl9pPr>
          </a:lstStyle>
          <a:p>
            <a:endParaRPr/>
          </a:p>
        </p:txBody>
      </p:sp>
      <p:sp>
        <p:nvSpPr>
          <p:cNvPr id="110" name="Google Shape;110;p13"/>
          <p:cNvSpPr txBox="1">
            <a:spLocks noGrp="1"/>
          </p:cNvSpPr>
          <p:nvPr>
            <p:ph type="subTitle" idx="7"/>
          </p:nvPr>
        </p:nvSpPr>
        <p:spPr>
          <a:xfrm>
            <a:off x="5877144" y="2159558"/>
            <a:ext cx="2544600" cy="363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200"/>
              <a:buFont typeface="Albert Sans"/>
              <a:buNone/>
              <a:defRPr sz="1800" b="1">
                <a:latin typeface="Albert Sans"/>
                <a:ea typeface="Albert Sans"/>
                <a:cs typeface="Albert Sans"/>
                <a:sym typeface="Albert Sans"/>
              </a:defRPr>
            </a:lvl1pPr>
            <a:lvl2pPr lvl="1" algn="ctr" rtl="0">
              <a:spcBef>
                <a:spcPts val="0"/>
              </a:spcBef>
              <a:spcAft>
                <a:spcPts val="0"/>
              </a:spcAft>
              <a:buSzPts val="1200"/>
              <a:buFont typeface="Albert Sans"/>
              <a:buNone/>
              <a:defRPr b="1">
                <a:latin typeface="Albert Sans"/>
                <a:ea typeface="Albert Sans"/>
                <a:cs typeface="Albert Sans"/>
                <a:sym typeface="Albert Sans"/>
              </a:defRPr>
            </a:lvl2pPr>
            <a:lvl3pPr lvl="2" algn="ctr" rtl="0">
              <a:spcBef>
                <a:spcPts val="0"/>
              </a:spcBef>
              <a:spcAft>
                <a:spcPts val="0"/>
              </a:spcAft>
              <a:buSzPts val="1200"/>
              <a:buFont typeface="Albert Sans"/>
              <a:buNone/>
              <a:defRPr b="1">
                <a:latin typeface="Albert Sans"/>
                <a:ea typeface="Albert Sans"/>
                <a:cs typeface="Albert Sans"/>
                <a:sym typeface="Albert Sans"/>
              </a:defRPr>
            </a:lvl3pPr>
            <a:lvl4pPr lvl="3" algn="ctr" rtl="0">
              <a:spcBef>
                <a:spcPts val="0"/>
              </a:spcBef>
              <a:spcAft>
                <a:spcPts val="0"/>
              </a:spcAft>
              <a:buSzPts val="1200"/>
              <a:buFont typeface="Albert Sans"/>
              <a:buNone/>
              <a:defRPr b="1">
                <a:latin typeface="Albert Sans"/>
                <a:ea typeface="Albert Sans"/>
                <a:cs typeface="Albert Sans"/>
                <a:sym typeface="Albert Sans"/>
              </a:defRPr>
            </a:lvl4pPr>
            <a:lvl5pPr lvl="4" algn="ctr" rtl="0">
              <a:spcBef>
                <a:spcPts val="0"/>
              </a:spcBef>
              <a:spcAft>
                <a:spcPts val="0"/>
              </a:spcAft>
              <a:buSzPts val="1200"/>
              <a:buFont typeface="Albert Sans"/>
              <a:buNone/>
              <a:defRPr b="1">
                <a:latin typeface="Albert Sans"/>
                <a:ea typeface="Albert Sans"/>
                <a:cs typeface="Albert Sans"/>
                <a:sym typeface="Albert Sans"/>
              </a:defRPr>
            </a:lvl5pPr>
            <a:lvl6pPr lvl="5" algn="ctr" rtl="0">
              <a:spcBef>
                <a:spcPts val="0"/>
              </a:spcBef>
              <a:spcAft>
                <a:spcPts val="0"/>
              </a:spcAft>
              <a:buSzPts val="1200"/>
              <a:buFont typeface="Albert Sans"/>
              <a:buNone/>
              <a:defRPr b="1">
                <a:latin typeface="Albert Sans"/>
                <a:ea typeface="Albert Sans"/>
                <a:cs typeface="Albert Sans"/>
                <a:sym typeface="Albert Sans"/>
              </a:defRPr>
            </a:lvl6pPr>
            <a:lvl7pPr lvl="6" algn="ctr" rtl="0">
              <a:spcBef>
                <a:spcPts val="0"/>
              </a:spcBef>
              <a:spcAft>
                <a:spcPts val="0"/>
              </a:spcAft>
              <a:buSzPts val="1200"/>
              <a:buFont typeface="Albert Sans"/>
              <a:buNone/>
              <a:defRPr b="1">
                <a:latin typeface="Albert Sans"/>
                <a:ea typeface="Albert Sans"/>
                <a:cs typeface="Albert Sans"/>
                <a:sym typeface="Albert Sans"/>
              </a:defRPr>
            </a:lvl7pPr>
            <a:lvl8pPr lvl="7" algn="ctr" rtl="0">
              <a:spcBef>
                <a:spcPts val="0"/>
              </a:spcBef>
              <a:spcAft>
                <a:spcPts val="0"/>
              </a:spcAft>
              <a:buSzPts val="1200"/>
              <a:buFont typeface="Albert Sans"/>
              <a:buNone/>
              <a:defRPr b="1">
                <a:latin typeface="Albert Sans"/>
                <a:ea typeface="Albert Sans"/>
                <a:cs typeface="Albert Sans"/>
                <a:sym typeface="Albert Sans"/>
              </a:defRPr>
            </a:lvl8pPr>
            <a:lvl9pPr lvl="8" algn="ctr" rtl="0">
              <a:spcBef>
                <a:spcPts val="0"/>
              </a:spcBef>
              <a:spcAft>
                <a:spcPts val="0"/>
              </a:spcAft>
              <a:buSzPts val="1200"/>
              <a:buFont typeface="Albert Sans"/>
              <a:buNone/>
              <a:defRPr b="1">
                <a:latin typeface="Albert Sans"/>
                <a:ea typeface="Albert Sans"/>
                <a:cs typeface="Albert Sans"/>
                <a:sym typeface="Albert Sans"/>
              </a:defRPr>
            </a:lvl9pPr>
          </a:lstStyle>
          <a:p>
            <a:endParaRPr/>
          </a:p>
        </p:txBody>
      </p:sp>
      <p:sp>
        <p:nvSpPr>
          <p:cNvPr id="111" name="Google Shape;111;p13"/>
          <p:cNvSpPr txBox="1">
            <a:spLocks noGrp="1"/>
          </p:cNvSpPr>
          <p:nvPr>
            <p:ph type="subTitle" idx="8"/>
          </p:nvPr>
        </p:nvSpPr>
        <p:spPr>
          <a:xfrm>
            <a:off x="722256" y="3698433"/>
            <a:ext cx="2544600" cy="363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200"/>
              <a:buFont typeface="Albert Sans"/>
              <a:buNone/>
              <a:defRPr sz="1800" b="1">
                <a:latin typeface="Albert Sans"/>
                <a:ea typeface="Albert Sans"/>
                <a:cs typeface="Albert Sans"/>
                <a:sym typeface="Albert Sans"/>
              </a:defRPr>
            </a:lvl1pPr>
            <a:lvl2pPr lvl="1" algn="ctr" rtl="0">
              <a:spcBef>
                <a:spcPts val="0"/>
              </a:spcBef>
              <a:spcAft>
                <a:spcPts val="0"/>
              </a:spcAft>
              <a:buSzPts val="1200"/>
              <a:buFont typeface="Albert Sans"/>
              <a:buNone/>
              <a:defRPr b="1">
                <a:latin typeface="Albert Sans"/>
                <a:ea typeface="Albert Sans"/>
                <a:cs typeface="Albert Sans"/>
                <a:sym typeface="Albert Sans"/>
              </a:defRPr>
            </a:lvl2pPr>
            <a:lvl3pPr lvl="2" algn="ctr" rtl="0">
              <a:spcBef>
                <a:spcPts val="0"/>
              </a:spcBef>
              <a:spcAft>
                <a:spcPts val="0"/>
              </a:spcAft>
              <a:buSzPts val="1200"/>
              <a:buFont typeface="Albert Sans"/>
              <a:buNone/>
              <a:defRPr b="1">
                <a:latin typeface="Albert Sans"/>
                <a:ea typeface="Albert Sans"/>
                <a:cs typeface="Albert Sans"/>
                <a:sym typeface="Albert Sans"/>
              </a:defRPr>
            </a:lvl3pPr>
            <a:lvl4pPr lvl="3" algn="ctr" rtl="0">
              <a:spcBef>
                <a:spcPts val="0"/>
              </a:spcBef>
              <a:spcAft>
                <a:spcPts val="0"/>
              </a:spcAft>
              <a:buSzPts val="1200"/>
              <a:buFont typeface="Albert Sans"/>
              <a:buNone/>
              <a:defRPr b="1">
                <a:latin typeface="Albert Sans"/>
                <a:ea typeface="Albert Sans"/>
                <a:cs typeface="Albert Sans"/>
                <a:sym typeface="Albert Sans"/>
              </a:defRPr>
            </a:lvl4pPr>
            <a:lvl5pPr lvl="4" algn="ctr" rtl="0">
              <a:spcBef>
                <a:spcPts val="0"/>
              </a:spcBef>
              <a:spcAft>
                <a:spcPts val="0"/>
              </a:spcAft>
              <a:buSzPts val="1200"/>
              <a:buFont typeface="Albert Sans"/>
              <a:buNone/>
              <a:defRPr b="1">
                <a:latin typeface="Albert Sans"/>
                <a:ea typeface="Albert Sans"/>
                <a:cs typeface="Albert Sans"/>
                <a:sym typeface="Albert Sans"/>
              </a:defRPr>
            </a:lvl5pPr>
            <a:lvl6pPr lvl="5" algn="ctr" rtl="0">
              <a:spcBef>
                <a:spcPts val="0"/>
              </a:spcBef>
              <a:spcAft>
                <a:spcPts val="0"/>
              </a:spcAft>
              <a:buSzPts val="1200"/>
              <a:buFont typeface="Albert Sans"/>
              <a:buNone/>
              <a:defRPr b="1">
                <a:latin typeface="Albert Sans"/>
                <a:ea typeface="Albert Sans"/>
                <a:cs typeface="Albert Sans"/>
                <a:sym typeface="Albert Sans"/>
              </a:defRPr>
            </a:lvl6pPr>
            <a:lvl7pPr lvl="6" algn="ctr" rtl="0">
              <a:spcBef>
                <a:spcPts val="0"/>
              </a:spcBef>
              <a:spcAft>
                <a:spcPts val="0"/>
              </a:spcAft>
              <a:buSzPts val="1200"/>
              <a:buFont typeface="Albert Sans"/>
              <a:buNone/>
              <a:defRPr b="1">
                <a:latin typeface="Albert Sans"/>
                <a:ea typeface="Albert Sans"/>
                <a:cs typeface="Albert Sans"/>
                <a:sym typeface="Albert Sans"/>
              </a:defRPr>
            </a:lvl7pPr>
            <a:lvl8pPr lvl="7" algn="ctr" rtl="0">
              <a:spcBef>
                <a:spcPts val="0"/>
              </a:spcBef>
              <a:spcAft>
                <a:spcPts val="0"/>
              </a:spcAft>
              <a:buSzPts val="1200"/>
              <a:buFont typeface="Albert Sans"/>
              <a:buNone/>
              <a:defRPr b="1">
                <a:latin typeface="Albert Sans"/>
                <a:ea typeface="Albert Sans"/>
                <a:cs typeface="Albert Sans"/>
                <a:sym typeface="Albert Sans"/>
              </a:defRPr>
            </a:lvl8pPr>
            <a:lvl9pPr lvl="8" algn="ctr" rtl="0">
              <a:spcBef>
                <a:spcPts val="0"/>
              </a:spcBef>
              <a:spcAft>
                <a:spcPts val="0"/>
              </a:spcAft>
              <a:buSzPts val="1200"/>
              <a:buFont typeface="Albert Sans"/>
              <a:buNone/>
              <a:defRPr b="1">
                <a:latin typeface="Albert Sans"/>
                <a:ea typeface="Albert Sans"/>
                <a:cs typeface="Albert Sans"/>
                <a:sym typeface="Albert Sans"/>
              </a:defRPr>
            </a:lvl9pPr>
          </a:lstStyle>
          <a:p>
            <a:endParaRPr/>
          </a:p>
        </p:txBody>
      </p:sp>
      <p:sp>
        <p:nvSpPr>
          <p:cNvPr id="112" name="Google Shape;112;p13"/>
          <p:cNvSpPr txBox="1">
            <a:spLocks noGrp="1"/>
          </p:cNvSpPr>
          <p:nvPr>
            <p:ph type="title" idx="9" hasCustomPrompt="1"/>
          </p:nvPr>
        </p:nvSpPr>
        <p:spPr>
          <a:xfrm>
            <a:off x="4262100" y="3084825"/>
            <a:ext cx="619800" cy="528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113" name="Google Shape;113;p13"/>
          <p:cNvSpPr txBox="1">
            <a:spLocks noGrp="1"/>
          </p:cNvSpPr>
          <p:nvPr>
            <p:ph type="title" idx="13" hasCustomPrompt="1"/>
          </p:nvPr>
        </p:nvSpPr>
        <p:spPr>
          <a:xfrm>
            <a:off x="6839544" y="3084825"/>
            <a:ext cx="619800" cy="528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114" name="Google Shape;114;p13"/>
          <p:cNvSpPr txBox="1">
            <a:spLocks noGrp="1"/>
          </p:cNvSpPr>
          <p:nvPr>
            <p:ph type="subTitle" idx="14"/>
          </p:nvPr>
        </p:nvSpPr>
        <p:spPr>
          <a:xfrm>
            <a:off x="3299700" y="3698433"/>
            <a:ext cx="2544600" cy="363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200"/>
              <a:buFont typeface="Albert Sans"/>
              <a:buNone/>
              <a:defRPr sz="1800" b="1">
                <a:latin typeface="Albert Sans"/>
                <a:ea typeface="Albert Sans"/>
                <a:cs typeface="Albert Sans"/>
                <a:sym typeface="Albert Sans"/>
              </a:defRPr>
            </a:lvl1pPr>
            <a:lvl2pPr lvl="1" algn="ctr" rtl="0">
              <a:spcBef>
                <a:spcPts val="0"/>
              </a:spcBef>
              <a:spcAft>
                <a:spcPts val="0"/>
              </a:spcAft>
              <a:buSzPts val="1200"/>
              <a:buFont typeface="Albert Sans"/>
              <a:buNone/>
              <a:defRPr b="1">
                <a:latin typeface="Albert Sans"/>
                <a:ea typeface="Albert Sans"/>
                <a:cs typeface="Albert Sans"/>
                <a:sym typeface="Albert Sans"/>
              </a:defRPr>
            </a:lvl2pPr>
            <a:lvl3pPr lvl="2" algn="ctr" rtl="0">
              <a:spcBef>
                <a:spcPts val="0"/>
              </a:spcBef>
              <a:spcAft>
                <a:spcPts val="0"/>
              </a:spcAft>
              <a:buSzPts val="1200"/>
              <a:buFont typeface="Albert Sans"/>
              <a:buNone/>
              <a:defRPr b="1">
                <a:latin typeface="Albert Sans"/>
                <a:ea typeface="Albert Sans"/>
                <a:cs typeface="Albert Sans"/>
                <a:sym typeface="Albert Sans"/>
              </a:defRPr>
            </a:lvl3pPr>
            <a:lvl4pPr lvl="3" algn="ctr" rtl="0">
              <a:spcBef>
                <a:spcPts val="0"/>
              </a:spcBef>
              <a:spcAft>
                <a:spcPts val="0"/>
              </a:spcAft>
              <a:buSzPts val="1200"/>
              <a:buFont typeface="Albert Sans"/>
              <a:buNone/>
              <a:defRPr b="1">
                <a:latin typeface="Albert Sans"/>
                <a:ea typeface="Albert Sans"/>
                <a:cs typeface="Albert Sans"/>
                <a:sym typeface="Albert Sans"/>
              </a:defRPr>
            </a:lvl4pPr>
            <a:lvl5pPr lvl="4" algn="ctr" rtl="0">
              <a:spcBef>
                <a:spcPts val="0"/>
              </a:spcBef>
              <a:spcAft>
                <a:spcPts val="0"/>
              </a:spcAft>
              <a:buSzPts val="1200"/>
              <a:buFont typeface="Albert Sans"/>
              <a:buNone/>
              <a:defRPr b="1">
                <a:latin typeface="Albert Sans"/>
                <a:ea typeface="Albert Sans"/>
                <a:cs typeface="Albert Sans"/>
                <a:sym typeface="Albert Sans"/>
              </a:defRPr>
            </a:lvl5pPr>
            <a:lvl6pPr lvl="5" algn="ctr" rtl="0">
              <a:spcBef>
                <a:spcPts val="0"/>
              </a:spcBef>
              <a:spcAft>
                <a:spcPts val="0"/>
              </a:spcAft>
              <a:buSzPts val="1200"/>
              <a:buFont typeface="Albert Sans"/>
              <a:buNone/>
              <a:defRPr b="1">
                <a:latin typeface="Albert Sans"/>
                <a:ea typeface="Albert Sans"/>
                <a:cs typeface="Albert Sans"/>
                <a:sym typeface="Albert Sans"/>
              </a:defRPr>
            </a:lvl6pPr>
            <a:lvl7pPr lvl="6" algn="ctr" rtl="0">
              <a:spcBef>
                <a:spcPts val="0"/>
              </a:spcBef>
              <a:spcAft>
                <a:spcPts val="0"/>
              </a:spcAft>
              <a:buSzPts val="1200"/>
              <a:buFont typeface="Albert Sans"/>
              <a:buNone/>
              <a:defRPr b="1">
                <a:latin typeface="Albert Sans"/>
                <a:ea typeface="Albert Sans"/>
                <a:cs typeface="Albert Sans"/>
                <a:sym typeface="Albert Sans"/>
              </a:defRPr>
            </a:lvl7pPr>
            <a:lvl8pPr lvl="7" algn="ctr" rtl="0">
              <a:spcBef>
                <a:spcPts val="0"/>
              </a:spcBef>
              <a:spcAft>
                <a:spcPts val="0"/>
              </a:spcAft>
              <a:buSzPts val="1200"/>
              <a:buFont typeface="Albert Sans"/>
              <a:buNone/>
              <a:defRPr b="1">
                <a:latin typeface="Albert Sans"/>
                <a:ea typeface="Albert Sans"/>
                <a:cs typeface="Albert Sans"/>
                <a:sym typeface="Albert Sans"/>
              </a:defRPr>
            </a:lvl8pPr>
            <a:lvl9pPr lvl="8" algn="ctr" rtl="0">
              <a:spcBef>
                <a:spcPts val="0"/>
              </a:spcBef>
              <a:spcAft>
                <a:spcPts val="0"/>
              </a:spcAft>
              <a:buSzPts val="1200"/>
              <a:buFont typeface="Albert Sans"/>
              <a:buNone/>
              <a:defRPr b="1">
                <a:latin typeface="Albert Sans"/>
                <a:ea typeface="Albert Sans"/>
                <a:cs typeface="Albert Sans"/>
                <a:sym typeface="Albert Sans"/>
              </a:defRPr>
            </a:lvl9pPr>
          </a:lstStyle>
          <a:p>
            <a:endParaRPr/>
          </a:p>
        </p:txBody>
      </p:sp>
      <p:sp>
        <p:nvSpPr>
          <p:cNvPr id="115" name="Google Shape;115;p13"/>
          <p:cNvSpPr txBox="1">
            <a:spLocks noGrp="1"/>
          </p:cNvSpPr>
          <p:nvPr>
            <p:ph type="subTitle" idx="15"/>
          </p:nvPr>
        </p:nvSpPr>
        <p:spPr>
          <a:xfrm>
            <a:off x="5877144" y="3698433"/>
            <a:ext cx="2544600" cy="363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200"/>
              <a:buFont typeface="Albert Sans"/>
              <a:buNone/>
              <a:defRPr sz="1800" b="1">
                <a:latin typeface="Albert Sans"/>
                <a:ea typeface="Albert Sans"/>
                <a:cs typeface="Albert Sans"/>
                <a:sym typeface="Albert Sans"/>
              </a:defRPr>
            </a:lvl1pPr>
            <a:lvl2pPr lvl="1" algn="ctr" rtl="0">
              <a:spcBef>
                <a:spcPts val="0"/>
              </a:spcBef>
              <a:spcAft>
                <a:spcPts val="0"/>
              </a:spcAft>
              <a:buSzPts val="1200"/>
              <a:buFont typeface="Albert Sans"/>
              <a:buNone/>
              <a:defRPr b="1">
                <a:latin typeface="Albert Sans"/>
                <a:ea typeface="Albert Sans"/>
                <a:cs typeface="Albert Sans"/>
                <a:sym typeface="Albert Sans"/>
              </a:defRPr>
            </a:lvl2pPr>
            <a:lvl3pPr lvl="2" algn="ctr" rtl="0">
              <a:spcBef>
                <a:spcPts val="0"/>
              </a:spcBef>
              <a:spcAft>
                <a:spcPts val="0"/>
              </a:spcAft>
              <a:buSzPts val="1200"/>
              <a:buFont typeface="Albert Sans"/>
              <a:buNone/>
              <a:defRPr b="1">
                <a:latin typeface="Albert Sans"/>
                <a:ea typeface="Albert Sans"/>
                <a:cs typeface="Albert Sans"/>
                <a:sym typeface="Albert Sans"/>
              </a:defRPr>
            </a:lvl3pPr>
            <a:lvl4pPr lvl="3" algn="ctr" rtl="0">
              <a:spcBef>
                <a:spcPts val="0"/>
              </a:spcBef>
              <a:spcAft>
                <a:spcPts val="0"/>
              </a:spcAft>
              <a:buSzPts val="1200"/>
              <a:buFont typeface="Albert Sans"/>
              <a:buNone/>
              <a:defRPr b="1">
                <a:latin typeface="Albert Sans"/>
                <a:ea typeface="Albert Sans"/>
                <a:cs typeface="Albert Sans"/>
                <a:sym typeface="Albert Sans"/>
              </a:defRPr>
            </a:lvl4pPr>
            <a:lvl5pPr lvl="4" algn="ctr" rtl="0">
              <a:spcBef>
                <a:spcPts val="0"/>
              </a:spcBef>
              <a:spcAft>
                <a:spcPts val="0"/>
              </a:spcAft>
              <a:buSzPts val="1200"/>
              <a:buFont typeface="Albert Sans"/>
              <a:buNone/>
              <a:defRPr b="1">
                <a:latin typeface="Albert Sans"/>
                <a:ea typeface="Albert Sans"/>
                <a:cs typeface="Albert Sans"/>
                <a:sym typeface="Albert Sans"/>
              </a:defRPr>
            </a:lvl5pPr>
            <a:lvl6pPr lvl="5" algn="ctr" rtl="0">
              <a:spcBef>
                <a:spcPts val="0"/>
              </a:spcBef>
              <a:spcAft>
                <a:spcPts val="0"/>
              </a:spcAft>
              <a:buSzPts val="1200"/>
              <a:buFont typeface="Albert Sans"/>
              <a:buNone/>
              <a:defRPr b="1">
                <a:latin typeface="Albert Sans"/>
                <a:ea typeface="Albert Sans"/>
                <a:cs typeface="Albert Sans"/>
                <a:sym typeface="Albert Sans"/>
              </a:defRPr>
            </a:lvl6pPr>
            <a:lvl7pPr lvl="6" algn="ctr" rtl="0">
              <a:spcBef>
                <a:spcPts val="0"/>
              </a:spcBef>
              <a:spcAft>
                <a:spcPts val="0"/>
              </a:spcAft>
              <a:buSzPts val="1200"/>
              <a:buFont typeface="Albert Sans"/>
              <a:buNone/>
              <a:defRPr b="1">
                <a:latin typeface="Albert Sans"/>
                <a:ea typeface="Albert Sans"/>
                <a:cs typeface="Albert Sans"/>
                <a:sym typeface="Albert Sans"/>
              </a:defRPr>
            </a:lvl7pPr>
            <a:lvl8pPr lvl="7" algn="ctr" rtl="0">
              <a:spcBef>
                <a:spcPts val="0"/>
              </a:spcBef>
              <a:spcAft>
                <a:spcPts val="0"/>
              </a:spcAft>
              <a:buSzPts val="1200"/>
              <a:buFont typeface="Albert Sans"/>
              <a:buNone/>
              <a:defRPr b="1">
                <a:latin typeface="Albert Sans"/>
                <a:ea typeface="Albert Sans"/>
                <a:cs typeface="Albert Sans"/>
                <a:sym typeface="Albert Sans"/>
              </a:defRPr>
            </a:lvl8pPr>
            <a:lvl9pPr lvl="8" algn="ctr" rtl="0">
              <a:spcBef>
                <a:spcPts val="0"/>
              </a:spcBef>
              <a:spcAft>
                <a:spcPts val="0"/>
              </a:spcAft>
              <a:buSzPts val="1200"/>
              <a:buFont typeface="Albert Sans"/>
              <a:buNone/>
              <a:defRPr b="1">
                <a:latin typeface="Albert Sans"/>
                <a:ea typeface="Albert Sans"/>
                <a:cs typeface="Albert Sans"/>
                <a:sym typeface="Albert Sans"/>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1">
  <p:cSld name="CUSTOM_6">
    <p:spTree>
      <p:nvGrpSpPr>
        <p:cNvPr id="1" name="Shape 116"/>
        <p:cNvGrpSpPr/>
        <p:nvPr/>
      </p:nvGrpSpPr>
      <p:grpSpPr>
        <a:xfrm>
          <a:off x="0" y="0"/>
          <a:ext cx="0" cy="0"/>
          <a:chOff x="0" y="0"/>
          <a:chExt cx="0" cy="0"/>
        </a:xfrm>
      </p:grpSpPr>
      <p:grpSp>
        <p:nvGrpSpPr>
          <p:cNvPr id="117" name="Google Shape;117;p14"/>
          <p:cNvGrpSpPr/>
          <p:nvPr/>
        </p:nvGrpSpPr>
        <p:grpSpPr>
          <a:xfrm>
            <a:off x="-175" y="4609367"/>
            <a:ext cx="9143771" cy="533899"/>
            <a:chOff x="5" y="2891628"/>
            <a:chExt cx="6858000" cy="2251788"/>
          </a:xfrm>
        </p:grpSpPr>
        <p:sp>
          <p:nvSpPr>
            <p:cNvPr id="118" name="Google Shape;118;p14"/>
            <p:cNvSpPr/>
            <p:nvPr/>
          </p:nvSpPr>
          <p:spPr>
            <a:xfrm>
              <a:off x="5" y="2891628"/>
              <a:ext cx="6858000" cy="2251693"/>
            </a:xfrm>
            <a:custGeom>
              <a:avLst/>
              <a:gdLst/>
              <a:ahLst/>
              <a:cxnLst/>
              <a:rect l="l" t="t" r="r" b="b"/>
              <a:pathLst>
                <a:path w="6858000" h="2251693" extrusionOk="0">
                  <a:moveTo>
                    <a:pt x="0" y="0"/>
                  </a:moveTo>
                  <a:lnTo>
                    <a:pt x="0" y="2251694"/>
                  </a:lnTo>
                  <a:lnTo>
                    <a:pt x="6858000" y="2251694"/>
                  </a:lnTo>
                  <a:lnTo>
                    <a:pt x="6858000" y="627989"/>
                  </a:lnTo>
                  <a:lnTo>
                    <a:pt x="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19" name="Google Shape;119;p14"/>
            <p:cNvGrpSpPr/>
            <p:nvPr/>
          </p:nvGrpSpPr>
          <p:grpSpPr>
            <a:xfrm>
              <a:off x="5" y="2891628"/>
              <a:ext cx="6858000" cy="2251788"/>
              <a:chOff x="2667000" y="2305050"/>
              <a:chExt cx="6858000" cy="2251788"/>
            </a:xfrm>
          </p:grpSpPr>
          <p:sp>
            <p:nvSpPr>
              <p:cNvPr id="120" name="Google Shape;120;p14"/>
              <p:cNvSpPr/>
              <p:nvPr/>
            </p:nvSpPr>
            <p:spPr>
              <a:xfrm>
                <a:off x="2667000" y="2305050"/>
                <a:ext cx="6858000" cy="1350162"/>
              </a:xfrm>
              <a:custGeom>
                <a:avLst/>
                <a:gdLst/>
                <a:ahLst/>
                <a:cxnLst/>
                <a:rect l="l" t="t" r="r" b="b"/>
                <a:pathLst>
                  <a:path w="6858000" h="1350162" extrusionOk="0">
                    <a:moveTo>
                      <a:pt x="6858000" y="1350163"/>
                    </a:moveTo>
                    <a:lnTo>
                      <a:pt x="6858000" y="627989"/>
                    </a:lnTo>
                    <a:lnTo>
                      <a:pt x="0" y="0"/>
                    </a:lnTo>
                    <a:lnTo>
                      <a:pt x="0" y="57288"/>
                    </a:lnTo>
                    <a:cubicBezTo>
                      <a:pt x="858393" y="160768"/>
                      <a:pt x="3804761" y="550309"/>
                      <a:pt x="6858000" y="135016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 name="Google Shape;121;p14"/>
              <p:cNvSpPr/>
              <p:nvPr/>
            </p:nvSpPr>
            <p:spPr>
              <a:xfrm>
                <a:off x="2667000" y="2446468"/>
                <a:ext cx="6731126" cy="2110275"/>
              </a:xfrm>
              <a:custGeom>
                <a:avLst/>
                <a:gdLst/>
                <a:ahLst/>
                <a:cxnLst/>
                <a:rect l="l" t="t" r="r" b="b"/>
                <a:pathLst>
                  <a:path w="6731126" h="2110275" extrusionOk="0">
                    <a:moveTo>
                      <a:pt x="0" y="196905"/>
                    </a:moveTo>
                    <a:cubicBezTo>
                      <a:pt x="1449419" y="694004"/>
                      <a:pt x="3068479" y="1426041"/>
                      <a:pt x="4462844" y="2110275"/>
                    </a:cubicBezTo>
                    <a:lnTo>
                      <a:pt x="6731127" y="2110275"/>
                    </a:lnTo>
                    <a:cubicBezTo>
                      <a:pt x="4121182" y="991637"/>
                      <a:pt x="1016413" y="233231"/>
                      <a:pt x="0" y="0"/>
                    </a:cubicBezTo>
                    <a:lnTo>
                      <a:pt x="0" y="196905"/>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 name="Google Shape;122;p14"/>
              <p:cNvSpPr/>
              <p:nvPr/>
            </p:nvSpPr>
            <p:spPr>
              <a:xfrm>
                <a:off x="2667000" y="3174996"/>
                <a:ext cx="2225135" cy="1381842"/>
              </a:xfrm>
              <a:custGeom>
                <a:avLst/>
                <a:gdLst/>
                <a:ahLst/>
                <a:cxnLst/>
                <a:rect l="l" t="t" r="r" b="b"/>
                <a:pathLst>
                  <a:path w="2225135" h="1381842" extrusionOk="0">
                    <a:moveTo>
                      <a:pt x="0" y="765329"/>
                    </a:moveTo>
                    <a:cubicBezTo>
                      <a:pt x="199073" y="958440"/>
                      <a:pt x="404050" y="1170331"/>
                      <a:pt x="601313" y="1381842"/>
                    </a:cubicBezTo>
                    <a:lnTo>
                      <a:pt x="2225135" y="1381842"/>
                    </a:lnTo>
                    <a:cubicBezTo>
                      <a:pt x="1417511" y="810667"/>
                      <a:pt x="507683" y="276767"/>
                      <a:pt x="0" y="0"/>
                    </a:cubicBezTo>
                    <a:lnTo>
                      <a:pt x="0" y="765329"/>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123" name="Google Shape;123;p14"/>
          <p:cNvSpPr/>
          <p:nvPr/>
        </p:nvSpPr>
        <p:spPr>
          <a:xfrm>
            <a:off x="8848575" y="-75"/>
            <a:ext cx="2952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ssistant"/>
              <a:ea typeface="Assistant"/>
              <a:cs typeface="Assistant"/>
              <a:sym typeface="Assistant"/>
            </a:endParaRPr>
          </a:p>
        </p:txBody>
      </p:sp>
      <p:sp>
        <p:nvSpPr>
          <p:cNvPr id="124" name="Google Shape;124;p14"/>
          <p:cNvSpPr/>
          <p:nvPr/>
        </p:nvSpPr>
        <p:spPr>
          <a:xfrm>
            <a:off x="8784150" y="-75"/>
            <a:ext cx="273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ssistant"/>
              <a:ea typeface="Assistant"/>
              <a:cs typeface="Assistant"/>
              <a:sym typeface="Assistant"/>
            </a:endParaRPr>
          </a:p>
        </p:txBody>
      </p:sp>
      <p:sp>
        <p:nvSpPr>
          <p:cNvPr id="125" name="Google Shape;125;p14"/>
          <p:cNvSpPr txBox="1">
            <a:spLocks noGrp="1"/>
          </p:cNvSpPr>
          <p:nvPr>
            <p:ph type="title"/>
          </p:nvPr>
        </p:nvSpPr>
        <p:spPr>
          <a:xfrm>
            <a:off x="722375" y="539500"/>
            <a:ext cx="76992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p:cSld name="CUSTOM_4">
    <p:spTree>
      <p:nvGrpSpPr>
        <p:cNvPr id="1" name="Shape 126"/>
        <p:cNvGrpSpPr/>
        <p:nvPr/>
      </p:nvGrpSpPr>
      <p:grpSpPr>
        <a:xfrm>
          <a:off x="0" y="0"/>
          <a:ext cx="0" cy="0"/>
          <a:chOff x="0" y="0"/>
          <a:chExt cx="0" cy="0"/>
        </a:xfrm>
      </p:grpSpPr>
      <p:sp>
        <p:nvSpPr>
          <p:cNvPr id="127" name="Google Shape;127;p15"/>
          <p:cNvSpPr/>
          <p:nvPr/>
        </p:nvSpPr>
        <p:spPr>
          <a:xfrm flipH="1">
            <a:off x="-175" y="-75"/>
            <a:ext cx="2952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ssistant"/>
              <a:ea typeface="Assistant"/>
              <a:cs typeface="Assistant"/>
              <a:sym typeface="Assistant"/>
            </a:endParaRPr>
          </a:p>
        </p:txBody>
      </p:sp>
      <p:sp>
        <p:nvSpPr>
          <p:cNvPr id="128" name="Google Shape;128;p15"/>
          <p:cNvSpPr/>
          <p:nvPr/>
        </p:nvSpPr>
        <p:spPr>
          <a:xfrm flipH="1">
            <a:off x="332150" y="-75"/>
            <a:ext cx="273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ssistant"/>
              <a:ea typeface="Assistant"/>
              <a:cs typeface="Assistant"/>
              <a:sym typeface="Assistant"/>
            </a:endParaRPr>
          </a:p>
        </p:txBody>
      </p:sp>
      <p:sp>
        <p:nvSpPr>
          <p:cNvPr id="129" name="Google Shape;129;p15"/>
          <p:cNvSpPr txBox="1">
            <a:spLocks noGrp="1"/>
          </p:cNvSpPr>
          <p:nvPr>
            <p:ph type="title"/>
          </p:nvPr>
        </p:nvSpPr>
        <p:spPr>
          <a:xfrm>
            <a:off x="722375" y="539500"/>
            <a:ext cx="2968200" cy="1002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130" name="Google Shape;130;p15"/>
          <p:cNvSpPr txBox="1">
            <a:spLocks noGrp="1"/>
          </p:cNvSpPr>
          <p:nvPr>
            <p:ph type="body" idx="1"/>
          </p:nvPr>
        </p:nvSpPr>
        <p:spPr>
          <a:xfrm>
            <a:off x="722375" y="1625825"/>
            <a:ext cx="3572400" cy="24558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AutoNum type="arabicPeriod"/>
              <a:defRPr/>
            </a:lvl1pPr>
            <a:lvl2pPr marL="914400" lvl="1" indent="-304800" rtl="0">
              <a:spcBef>
                <a:spcPts val="0"/>
              </a:spcBef>
              <a:spcAft>
                <a:spcPts val="0"/>
              </a:spcAft>
              <a:buSzPts val="1200"/>
              <a:buAutoNum type="alphaLcPeriod"/>
              <a:defRPr/>
            </a:lvl2pPr>
            <a:lvl3pPr marL="1371600" lvl="2" indent="-304800" rtl="0">
              <a:spcBef>
                <a:spcPts val="0"/>
              </a:spcBef>
              <a:spcAft>
                <a:spcPts val="0"/>
              </a:spcAft>
              <a:buSzPts val="1200"/>
              <a:buAutoNum type="romanLcPeriod"/>
              <a:defRPr/>
            </a:lvl3pPr>
            <a:lvl4pPr marL="1828800" lvl="3" indent="-304800" rtl="0">
              <a:spcBef>
                <a:spcPts val="0"/>
              </a:spcBef>
              <a:spcAft>
                <a:spcPts val="0"/>
              </a:spcAft>
              <a:buSzPts val="1200"/>
              <a:buAutoNum type="arabicPeriod"/>
              <a:defRPr/>
            </a:lvl4pPr>
            <a:lvl5pPr marL="2286000" lvl="4" indent="-304800" rtl="0">
              <a:spcBef>
                <a:spcPts val="0"/>
              </a:spcBef>
              <a:spcAft>
                <a:spcPts val="0"/>
              </a:spcAft>
              <a:buSzPts val="1200"/>
              <a:buAutoNum type="alphaLcPeriod"/>
              <a:defRPr/>
            </a:lvl5pPr>
            <a:lvl6pPr marL="2743200" lvl="5" indent="-304800" rtl="0">
              <a:spcBef>
                <a:spcPts val="0"/>
              </a:spcBef>
              <a:spcAft>
                <a:spcPts val="0"/>
              </a:spcAft>
              <a:buSzPts val="1200"/>
              <a:buAutoNum type="romanLcPeriod"/>
              <a:defRPr/>
            </a:lvl6pPr>
            <a:lvl7pPr marL="3200400" lvl="6" indent="-304800" rtl="0">
              <a:spcBef>
                <a:spcPts val="0"/>
              </a:spcBef>
              <a:spcAft>
                <a:spcPts val="0"/>
              </a:spcAft>
              <a:buSzPts val="1200"/>
              <a:buAutoNum type="arabicPeriod"/>
              <a:defRPr/>
            </a:lvl7pPr>
            <a:lvl8pPr marL="3657600" lvl="7" indent="-304800" rtl="0">
              <a:spcBef>
                <a:spcPts val="0"/>
              </a:spcBef>
              <a:spcAft>
                <a:spcPts val="0"/>
              </a:spcAft>
              <a:buSzPts val="1200"/>
              <a:buAutoNum type="alphaLcPeriod"/>
              <a:defRPr/>
            </a:lvl8pPr>
            <a:lvl9pPr marL="4114800" lvl="8" indent="-304800" rtl="0">
              <a:spcBef>
                <a:spcPts val="0"/>
              </a:spcBef>
              <a:spcAft>
                <a:spcPts val="0"/>
              </a:spcAft>
              <a:buSzPts val="1200"/>
              <a:buAutoNum type="romanLcPeriod"/>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1">
  <p:cSld name="CUSTOM_4_1">
    <p:spTree>
      <p:nvGrpSpPr>
        <p:cNvPr id="1" name="Shape 131"/>
        <p:cNvGrpSpPr/>
        <p:nvPr/>
      </p:nvGrpSpPr>
      <p:grpSpPr>
        <a:xfrm>
          <a:off x="0" y="0"/>
          <a:ext cx="0" cy="0"/>
          <a:chOff x="0" y="0"/>
          <a:chExt cx="0" cy="0"/>
        </a:xfrm>
      </p:grpSpPr>
      <p:sp>
        <p:nvSpPr>
          <p:cNvPr id="132" name="Google Shape;132;p16"/>
          <p:cNvSpPr>
            <a:spLocks noGrp="1"/>
          </p:cNvSpPr>
          <p:nvPr>
            <p:ph type="pic" idx="2"/>
          </p:nvPr>
        </p:nvSpPr>
        <p:spPr>
          <a:xfrm flipH="1">
            <a:off x="722375" y="1992200"/>
            <a:ext cx="2611800" cy="2611800"/>
          </a:xfrm>
          <a:prstGeom prst="ellipse">
            <a:avLst/>
          </a:prstGeom>
          <a:noFill/>
          <a:ln>
            <a:noFill/>
          </a:ln>
        </p:spPr>
      </p:sp>
      <p:sp>
        <p:nvSpPr>
          <p:cNvPr id="133" name="Google Shape;133;p16"/>
          <p:cNvSpPr txBox="1">
            <a:spLocks noGrp="1"/>
          </p:cNvSpPr>
          <p:nvPr>
            <p:ph type="title"/>
          </p:nvPr>
        </p:nvSpPr>
        <p:spPr>
          <a:xfrm>
            <a:off x="722375" y="539500"/>
            <a:ext cx="7699200" cy="572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134" name="Google Shape;134;p16"/>
          <p:cNvSpPr txBox="1">
            <a:spLocks noGrp="1"/>
          </p:cNvSpPr>
          <p:nvPr>
            <p:ph type="subTitle" idx="1"/>
          </p:nvPr>
        </p:nvSpPr>
        <p:spPr>
          <a:xfrm>
            <a:off x="722375" y="1065350"/>
            <a:ext cx="3835200" cy="693300"/>
          </a:xfrm>
          <a:prstGeom prst="rect">
            <a:avLst/>
          </a:prstGeom>
        </p:spPr>
        <p:txBody>
          <a:bodyPr spcFirstLastPara="1" wrap="square" lIns="91425" tIns="91425" rIns="91425" bIns="91425" anchor="t" anchorCtr="0">
            <a:noAutofit/>
          </a:bodyPr>
          <a:lstStyle>
            <a:lvl1pPr lvl="0" rtl="0">
              <a:spcBef>
                <a:spcPts val="0"/>
              </a:spcBef>
              <a:spcAft>
                <a:spcPts val="0"/>
              </a:spcAft>
              <a:buSzPts val="1200"/>
              <a:buNone/>
              <a:defRPr/>
            </a:lvl1pPr>
            <a:lvl2pPr lvl="1" rtl="0">
              <a:spcBef>
                <a:spcPts val="0"/>
              </a:spcBef>
              <a:spcAft>
                <a:spcPts val="0"/>
              </a:spcAft>
              <a:buSzPts val="1200"/>
              <a:buNone/>
              <a:defRPr/>
            </a:lvl2pPr>
            <a:lvl3pPr lvl="2" rtl="0">
              <a:spcBef>
                <a:spcPts val="0"/>
              </a:spcBef>
              <a:spcAft>
                <a:spcPts val="0"/>
              </a:spcAft>
              <a:buSzPts val="1200"/>
              <a:buNone/>
              <a:defRPr/>
            </a:lvl3pPr>
            <a:lvl4pPr lvl="3" rtl="0">
              <a:spcBef>
                <a:spcPts val="0"/>
              </a:spcBef>
              <a:spcAft>
                <a:spcPts val="0"/>
              </a:spcAft>
              <a:buSzPts val="1200"/>
              <a:buNone/>
              <a:defRPr/>
            </a:lvl4pPr>
            <a:lvl5pPr lvl="4" rtl="0">
              <a:spcBef>
                <a:spcPts val="0"/>
              </a:spcBef>
              <a:spcAft>
                <a:spcPts val="0"/>
              </a:spcAft>
              <a:buSzPts val="1200"/>
              <a:buNone/>
              <a:defRPr/>
            </a:lvl5pPr>
            <a:lvl6pPr lvl="5" rtl="0">
              <a:spcBef>
                <a:spcPts val="0"/>
              </a:spcBef>
              <a:spcAft>
                <a:spcPts val="0"/>
              </a:spcAft>
              <a:buSzPts val="1200"/>
              <a:buNone/>
              <a:defRPr/>
            </a:lvl6pPr>
            <a:lvl7pPr lvl="6" rtl="0">
              <a:spcBef>
                <a:spcPts val="0"/>
              </a:spcBef>
              <a:spcAft>
                <a:spcPts val="0"/>
              </a:spcAft>
              <a:buSzPts val="1200"/>
              <a:buNone/>
              <a:defRPr/>
            </a:lvl7pPr>
            <a:lvl8pPr lvl="7" rtl="0">
              <a:spcBef>
                <a:spcPts val="0"/>
              </a:spcBef>
              <a:spcAft>
                <a:spcPts val="0"/>
              </a:spcAft>
              <a:buSzPts val="1200"/>
              <a:buNone/>
              <a:defRPr/>
            </a:lvl8pPr>
            <a:lvl9pPr lvl="8" rtl="0">
              <a:spcBef>
                <a:spcPts val="0"/>
              </a:spcBef>
              <a:spcAft>
                <a:spcPts val="0"/>
              </a:spcAft>
              <a:buSzPts val="1200"/>
              <a:buNone/>
              <a:defRPr/>
            </a:lvl9pPr>
          </a:lstStyle>
          <a:p>
            <a:endParaRPr/>
          </a:p>
        </p:txBody>
      </p:sp>
      <p:sp>
        <p:nvSpPr>
          <p:cNvPr id="135" name="Google Shape;135;p16"/>
          <p:cNvSpPr>
            <a:spLocks noGrp="1"/>
          </p:cNvSpPr>
          <p:nvPr>
            <p:ph type="pic" idx="3"/>
          </p:nvPr>
        </p:nvSpPr>
        <p:spPr>
          <a:xfrm>
            <a:off x="3416054" y="2970950"/>
            <a:ext cx="1633200" cy="1633200"/>
          </a:xfrm>
          <a:prstGeom prst="ellipse">
            <a:avLst/>
          </a:prstGeom>
          <a:noFill/>
          <a:ln>
            <a:noFill/>
          </a:ln>
        </p:spPr>
      </p:sp>
      <p:sp>
        <p:nvSpPr>
          <p:cNvPr id="136" name="Google Shape;136;p16"/>
          <p:cNvSpPr>
            <a:spLocks noGrp="1"/>
          </p:cNvSpPr>
          <p:nvPr>
            <p:ph type="pic" idx="4"/>
          </p:nvPr>
        </p:nvSpPr>
        <p:spPr>
          <a:xfrm>
            <a:off x="5035400" y="1217750"/>
            <a:ext cx="3386100" cy="3386400"/>
          </a:xfrm>
          <a:prstGeom prst="ellipse">
            <a:avLst/>
          </a:prstGeom>
          <a:noFill/>
          <a:ln>
            <a:noFill/>
          </a:ln>
        </p:spPr>
      </p:sp>
      <p:sp>
        <p:nvSpPr>
          <p:cNvPr id="137" name="Google Shape;137;p16"/>
          <p:cNvSpPr/>
          <p:nvPr/>
        </p:nvSpPr>
        <p:spPr>
          <a:xfrm>
            <a:off x="8849025" y="-75"/>
            <a:ext cx="2952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Assistant"/>
                <a:ea typeface="Assistant"/>
                <a:cs typeface="Assistant"/>
                <a:sym typeface="Assistant"/>
              </a:rPr>
              <a:t>“““</a:t>
            </a:r>
            <a:endParaRPr>
              <a:latin typeface="Assistant"/>
              <a:ea typeface="Assistant"/>
              <a:cs typeface="Assistant"/>
              <a:sym typeface="Assistant"/>
            </a:endParaRPr>
          </a:p>
        </p:txBody>
      </p:sp>
      <p:sp>
        <p:nvSpPr>
          <p:cNvPr id="138" name="Google Shape;138;p16"/>
          <p:cNvSpPr/>
          <p:nvPr/>
        </p:nvSpPr>
        <p:spPr>
          <a:xfrm>
            <a:off x="8784600" y="-75"/>
            <a:ext cx="273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ssistant"/>
              <a:ea typeface="Assistant"/>
              <a:cs typeface="Assistant"/>
              <a:sym typeface="Assistant"/>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hree columns">
  <p:cSld name="CUSTOM_1">
    <p:spTree>
      <p:nvGrpSpPr>
        <p:cNvPr id="1" name="Shape 150"/>
        <p:cNvGrpSpPr/>
        <p:nvPr/>
      </p:nvGrpSpPr>
      <p:grpSpPr>
        <a:xfrm>
          <a:off x="0" y="0"/>
          <a:ext cx="0" cy="0"/>
          <a:chOff x="0" y="0"/>
          <a:chExt cx="0" cy="0"/>
        </a:xfrm>
      </p:grpSpPr>
      <p:grpSp>
        <p:nvGrpSpPr>
          <p:cNvPr id="151" name="Google Shape;151;p18"/>
          <p:cNvGrpSpPr/>
          <p:nvPr/>
        </p:nvGrpSpPr>
        <p:grpSpPr>
          <a:xfrm>
            <a:off x="0" y="4443508"/>
            <a:ext cx="9143771" cy="852302"/>
            <a:chOff x="5" y="2891628"/>
            <a:chExt cx="6858000" cy="2251788"/>
          </a:xfrm>
        </p:grpSpPr>
        <p:sp>
          <p:nvSpPr>
            <p:cNvPr id="152" name="Google Shape;152;p18"/>
            <p:cNvSpPr/>
            <p:nvPr/>
          </p:nvSpPr>
          <p:spPr>
            <a:xfrm>
              <a:off x="5" y="2891628"/>
              <a:ext cx="6858000" cy="2251693"/>
            </a:xfrm>
            <a:custGeom>
              <a:avLst/>
              <a:gdLst/>
              <a:ahLst/>
              <a:cxnLst/>
              <a:rect l="l" t="t" r="r" b="b"/>
              <a:pathLst>
                <a:path w="6858000" h="2251693" extrusionOk="0">
                  <a:moveTo>
                    <a:pt x="0" y="0"/>
                  </a:moveTo>
                  <a:lnTo>
                    <a:pt x="0" y="2251694"/>
                  </a:lnTo>
                  <a:lnTo>
                    <a:pt x="6858000" y="2251694"/>
                  </a:lnTo>
                  <a:lnTo>
                    <a:pt x="6858000" y="627989"/>
                  </a:lnTo>
                  <a:lnTo>
                    <a:pt x="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53" name="Google Shape;153;p18"/>
            <p:cNvGrpSpPr/>
            <p:nvPr/>
          </p:nvGrpSpPr>
          <p:grpSpPr>
            <a:xfrm>
              <a:off x="5" y="2891628"/>
              <a:ext cx="6858000" cy="2251788"/>
              <a:chOff x="2667000" y="2305050"/>
              <a:chExt cx="6858000" cy="2251788"/>
            </a:xfrm>
          </p:grpSpPr>
          <p:sp>
            <p:nvSpPr>
              <p:cNvPr id="154" name="Google Shape;154;p18"/>
              <p:cNvSpPr/>
              <p:nvPr/>
            </p:nvSpPr>
            <p:spPr>
              <a:xfrm>
                <a:off x="2667000" y="2305050"/>
                <a:ext cx="6858000" cy="1350162"/>
              </a:xfrm>
              <a:custGeom>
                <a:avLst/>
                <a:gdLst/>
                <a:ahLst/>
                <a:cxnLst/>
                <a:rect l="l" t="t" r="r" b="b"/>
                <a:pathLst>
                  <a:path w="6858000" h="1350162" extrusionOk="0">
                    <a:moveTo>
                      <a:pt x="6858000" y="1350163"/>
                    </a:moveTo>
                    <a:lnTo>
                      <a:pt x="6858000" y="627989"/>
                    </a:lnTo>
                    <a:lnTo>
                      <a:pt x="0" y="0"/>
                    </a:lnTo>
                    <a:lnTo>
                      <a:pt x="0" y="57288"/>
                    </a:lnTo>
                    <a:cubicBezTo>
                      <a:pt x="858393" y="160768"/>
                      <a:pt x="3804761" y="550309"/>
                      <a:pt x="6858000" y="135016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 name="Google Shape;155;p18"/>
              <p:cNvSpPr/>
              <p:nvPr/>
            </p:nvSpPr>
            <p:spPr>
              <a:xfrm>
                <a:off x="2667000" y="2446468"/>
                <a:ext cx="6731126" cy="2110275"/>
              </a:xfrm>
              <a:custGeom>
                <a:avLst/>
                <a:gdLst/>
                <a:ahLst/>
                <a:cxnLst/>
                <a:rect l="l" t="t" r="r" b="b"/>
                <a:pathLst>
                  <a:path w="6731126" h="2110275" extrusionOk="0">
                    <a:moveTo>
                      <a:pt x="0" y="196905"/>
                    </a:moveTo>
                    <a:cubicBezTo>
                      <a:pt x="1449419" y="694004"/>
                      <a:pt x="3068479" y="1426041"/>
                      <a:pt x="4462844" y="2110275"/>
                    </a:cubicBezTo>
                    <a:lnTo>
                      <a:pt x="6731127" y="2110275"/>
                    </a:lnTo>
                    <a:cubicBezTo>
                      <a:pt x="4121182" y="991637"/>
                      <a:pt x="1016413" y="233231"/>
                      <a:pt x="0" y="0"/>
                    </a:cubicBezTo>
                    <a:lnTo>
                      <a:pt x="0" y="196905"/>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6" name="Google Shape;156;p18"/>
              <p:cNvSpPr/>
              <p:nvPr/>
            </p:nvSpPr>
            <p:spPr>
              <a:xfrm>
                <a:off x="2667000" y="3174996"/>
                <a:ext cx="2225135" cy="1381842"/>
              </a:xfrm>
              <a:custGeom>
                <a:avLst/>
                <a:gdLst/>
                <a:ahLst/>
                <a:cxnLst/>
                <a:rect l="l" t="t" r="r" b="b"/>
                <a:pathLst>
                  <a:path w="2225135" h="1381842" extrusionOk="0">
                    <a:moveTo>
                      <a:pt x="0" y="765329"/>
                    </a:moveTo>
                    <a:cubicBezTo>
                      <a:pt x="199073" y="958440"/>
                      <a:pt x="404050" y="1170331"/>
                      <a:pt x="601313" y="1381842"/>
                    </a:cubicBezTo>
                    <a:lnTo>
                      <a:pt x="2225135" y="1381842"/>
                    </a:lnTo>
                    <a:cubicBezTo>
                      <a:pt x="1417511" y="810667"/>
                      <a:pt x="507683" y="276767"/>
                      <a:pt x="0" y="0"/>
                    </a:cubicBezTo>
                    <a:lnTo>
                      <a:pt x="0" y="765329"/>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157" name="Google Shape;157;p18"/>
          <p:cNvSpPr/>
          <p:nvPr/>
        </p:nvSpPr>
        <p:spPr>
          <a:xfrm>
            <a:off x="8849025" y="-75"/>
            <a:ext cx="2952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ssistant"/>
              <a:ea typeface="Assistant"/>
              <a:cs typeface="Assistant"/>
              <a:sym typeface="Assistant"/>
            </a:endParaRPr>
          </a:p>
        </p:txBody>
      </p:sp>
      <p:sp>
        <p:nvSpPr>
          <p:cNvPr id="158" name="Google Shape;158;p18"/>
          <p:cNvSpPr/>
          <p:nvPr/>
        </p:nvSpPr>
        <p:spPr>
          <a:xfrm>
            <a:off x="8784600" y="-75"/>
            <a:ext cx="273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ssistant"/>
              <a:ea typeface="Assistant"/>
              <a:cs typeface="Assistant"/>
              <a:sym typeface="Assistant"/>
            </a:endParaRPr>
          </a:p>
        </p:txBody>
      </p:sp>
      <p:sp>
        <p:nvSpPr>
          <p:cNvPr id="159" name="Google Shape;159;p18"/>
          <p:cNvSpPr txBox="1">
            <a:spLocks noGrp="1"/>
          </p:cNvSpPr>
          <p:nvPr>
            <p:ph type="title"/>
          </p:nvPr>
        </p:nvSpPr>
        <p:spPr>
          <a:xfrm>
            <a:off x="722375" y="539500"/>
            <a:ext cx="7699200" cy="572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160" name="Google Shape;160;p18"/>
          <p:cNvSpPr txBox="1">
            <a:spLocks noGrp="1"/>
          </p:cNvSpPr>
          <p:nvPr>
            <p:ph type="subTitle" idx="1"/>
          </p:nvPr>
        </p:nvSpPr>
        <p:spPr>
          <a:xfrm>
            <a:off x="874927" y="2641375"/>
            <a:ext cx="2165400" cy="1595100"/>
          </a:xfrm>
          <a:prstGeom prst="rect">
            <a:avLst/>
          </a:prstGeom>
        </p:spPr>
        <p:txBody>
          <a:bodyPr spcFirstLastPara="1" wrap="square" lIns="91425" tIns="91425" rIns="91425" bIns="91425" anchor="t" anchorCtr="0">
            <a:noAutofit/>
          </a:bodyPr>
          <a:lstStyle>
            <a:lvl1pPr lvl="0" rtl="0">
              <a:spcBef>
                <a:spcPts val="0"/>
              </a:spcBef>
              <a:spcAft>
                <a:spcPts val="0"/>
              </a:spcAft>
              <a:buSzPts val="1200"/>
              <a:buNone/>
              <a:defRPr/>
            </a:lvl1pPr>
            <a:lvl2pPr lvl="1" rtl="0">
              <a:spcBef>
                <a:spcPts val="0"/>
              </a:spcBef>
              <a:spcAft>
                <a:spcPts val="0"/>
              </a:spcAft>
              <a:buSzPts val="1200"/>
              <a:buNone/>
              <a:defRPr/>
            </a:lvl2pPr>
            <a:lvl3pPr lvl="2" rtl="0">
              <a:spcBef>
                <a:spcPts val="0"/>
              </a:spcBef>
              <a:spcAft>
                <a:spcPts val="0"/>
              </a:spcAft>
              <a:buSzPts val="1200"/>
              <a:buNone/>
              <a:defRPr/>
            </a:lvl3pPr>
            <a:lvl4pPr lvl="3" rtl="0">
              <a:spcBef>
                <a:spcPts val="0"/>
              </a:spcBef>
              <a:spcAft>
                <a:spcPts val="0"/>
              </a:spcAft>
              <a:buSzPts val="1200"/>
              <a:buNone/>
              <a:defRPr/>
            </a:lvl4pPr>
            <a:lvl5pPr lvl="4" rtl="0">
              <a:spcBef>
                <a:spcPts val="0"/>
              </a:spcBef>
              <a:spcAft>
                <a:spcPts val="0"/>
              </a:spcAft>
              <a:buSzPts val="1200"/>
              <a:buNone/>
              <a:defRPr/>
            </a:lvl5pPr>
            <a:lvl6pPr lvl="5" rtl="0">
              <a:spcBef>
                <a:spcPts val="0"/>
              </a:spcBef>
              <a:spcAft>
                <a:spcPts val="0"/>
              </a:spcAft>
              <a:buSzPts val="1200"/>
              <a:buNone/>
              <a:defRPr/>
            </a:lvl6pPr>
            <a:lvl7pPr lvl="6" rtl="0">
              <a:spcBef>
                <a:spcPts val="0"/>
              </a:spcBef>
              <a:spcAft>
                <a:spcPts val="0"/>
              </a:spcAft>
              <a:buSzPts val="1200"/>
              <a:buNone/>
              <a:defRPr/>
            </a:lvl7pPr>
            <a:lvl8pPr lvl="7" rtl="0">
              <a:spcBef>
                <a:spcPts val="0"/>
              </a:spcBef>
              <a:spcAft>
                <a:spcPts val="0"/>
              </a:spcAft>
              <a:buSzPts val="1200"/>
              <a:buNone/>
              <a:defRPr/>
            </a:lvl8pPr>
            <a:lvl9pPr lvl="8" rtl="0">
              <a:spcBef>
                <a:spcPts val="0"/>
              </a:spcBef>
              <a:spcAft>
                <a:spcPts val="0"/>
              </a:spcAft>
              <a:buSzPts val="1200"/>
              <a:buNone/>
              <a:defRPr/>
            </a:lvl9pPr>
          </a:lstStyle>
          <a:p>
            <a:endParaRPr/>
          </a:p>
        </p:txBody>
      </p:sp>
      <p:sp>
        <p:nvSpPr>
          <p:cNvPr id="161" name="Google Shape;161;p18"/>
          <p:cNvSpPr txBox="1">
            <a:spLocks noGrp="1"/>
          </p:cNvSpPr>
          <p:nvPr>
            <p:ph type="subTitle" idx="2"/>
          </p:nvPr>
        </p:nvSpPr>
        <p:spPr>
          <a:xfrm>
            <a:off x="874927" y="2061550"/>
            <a:ext cx="2165400" cy="675600"/>
          </a:xfrm>
          <a:prstGeom prst="rect">
            <a:avLst/>
          </a:prstGeom>
        </p:spPr>
        <p:txBody>
          <a:bodyPr spcFirstLastPara="1" wrap="square" lIns="91425" tIns="91425" rIns="91425" bIns="91425" anchor="b" anchorCtr="0">
            <a:noAutofit/>
          </a:bodyPr>
          <a:lstStyle>
            <a:lvl1pPr lvl="0" rtl="0">
              <a:spcBef>
                <a:spcPts val="0"/>
              </a:spcBef>
              <a:spcAft>
                <a:spcPts val="0"/>
              </a:spcAft>
              <a:buSzPts val="1200"/>
              <a:buFont typeface="Albert Sans"/>
              <a:buNone/>
              <a:defRPr sz="1800" b="1">
                <a:latin typeface="Albert Sans"/>
                <a:ea typeface="Albert Sans"/>
                <a:cs typeface="Albert Sans"/>
                <a:sym typeface="Albert Sans"/>
              </a:defRPr>
            </a:lvl1pPr>
            <a:lvl2pPr lvl="1" algn="ctr" rtl="0">
              <a:spcBef>
                <a:spcPts val="0"/>
              </a:spcBef>
              <a:spcAft>
                <a:spcPts val="0"/>
              </a:spcAft>
              <a:buSzPts val="1200"/>
              <a:buFont typeface="Albert Sans"/>
              <a:buNone/>
              <a:defRPr b="1">
                <a:latin typeface="Albert Sans"/>
                <a:ea typeface="Albert Sans"/>
                <a:cs typeface="Albert Sans"/>
                <a:sym typeface="Albert Sans"/>
              </a:defRPr>
            </a:lvl2pPr>
            <a:lvl3pPr lvl="2" algn="ctr" rtl="0">
              <a:spcBef>
                <a:spcPts val="0"/>
              </a:spcBef>
              <a:spcAft>
                <a:spcPts val="0"/>
              </a:spcAft>
              <a:buSzPts val="1200"/>
              <a:buFont typeface="Albert Sans"/>
              <a:buNone/>
              <a:defRPr b="1">
                <a:latin typeface="Albert Sans"/>
                <a:ea typeface="Albert Sans"/>
                <a:cs typeface="Albert Sans"/>
                <a:sym typeface="Albert Sans"/>
              </a:defRPr>
            </a:lvl3pPr>
            <a:lvl4pPr lvl="3" algn="ctr" rtl="0">
              <a:spcBef>
                <a:spcPts val="0"/>
              </a:spcBef>
              <a:spcAft>
                <a:spcPts val="0"/>
              </a:spcAft>
              <a:buSzPts val="1200"/>
              <a:buFont typeface="Albert Sans"/>
              <a:buNone/>
              <a:defRPr b="1">
                <a:latin typeface="Albert Sans"/>
                <a:ea typeface="Albert Sans"/>
                <a:cs typeface="Albert Sans"/>
                <a:sym typeface="Albert Sans"/>
              </a:defRPr>
            </a:lvl4pPr>
            <a:lvl5pPr lvl="4" algn="ctr" rtl="0">
              <a:spcBef>
                <a:spcPts val="0"/>
              </a:spcBef>
              <a:spcAft>
                <a:spcPts val="0"/>
              </a:spcAft>
              <a:buSzPts val="1200"/>
              <a:buFont typeface="Albert Sans"/>
              <a:buNone/>
              <a:defRPr b="1">
                <a:latin typeface="Albert Sans"/>
                <a:ea typeface="Albert Sans"/>
                <a:cs typeface="Albert Sans"/>
                <a:sym typeface="Albert Sans"/>
              </a:defRPr>
            </a:lvl5pPr>
            <a:lvl6pPr lvl="5" algn="ctr" rtl="0">
              <a:spcBef>
                <a:spcPts val="0"/>
              </a:spcBef>
              <a:spcAft>
                <a:spcPts val="0"/>
              </a:spcAft>
              <a:buSzPts val="1200"/>
              <a:buFont typeface="Albert Sans"/>
              <a:buNone/>
              <a:defRPr b="1">
                <a:latin typeface="Albert Sans"/>
                <a:ea typeface="Albert Sans"/>
                <a:cs typeface="Albert Sans"/>
                <a:sym typeface="Albert Sans"/>
              </a:defRPr>
            </a:lvl6pPr>
            <a:lvl7pPr lvl="6" algn="ctr" rtl="0">
              <a:spcBef>
                <a:spcPts val="0"/>
              </a:spcBef>
              <a:spcAft>
                <a:spcPts val="0"/>
              </a:spcAft>
              <a:buSzPts val="1200"/>
              <a:buFont typeface="Albert Sans"/>
              <a:buNone/>
              <a:defRPr b="1">
                <a:latin typeface="Albert Sans"/>
                <a:ea typeface="Albert Sans"/>
                <a:cs typeface="Albert Sans"/>
                <a:sym typeface="Albert Sans"/>
              </a:defRPr>
            </a:lvl7pPr>
            <a:lvl8pPr lvl="7" algn="ctr" rtl="0">
              <a:spcBef>
                <a:spcPts val="0"/>
              </a:spcBef>
              <a:spcAft>
                <a:spcPts val="0"/>
              </a:spcAft>
              <a:buSzPts val="1200"/>
              <a:buFont typeface="Albert Sans"/>
              <a:buNone/>
              <a:defRPr b="1">
                <a:latin typeface="Albert Sans"/>
                <a:ea typeface="Albert Sans"/>
                <a:cs typeface="Albert Sans"/>
                <a:sym typeface="Albert Sans"/>
              </a:defRPr>
            </a:lvl8pPr>
            <a:lvl9pPr lvl="8" algn="ctr" rtl="0">
              <a:spcBef>
                <a:spcPts val="0"/>
              </a:spcBef>
              <a:spcAft>
                <a:spcPts val="0"/>
              </a:spcAft>
              <a:buSzPts val="1200"/>
              <a:buFont typeface="Albert Sans"/>
              <a:buNone/>
              <a:defRPr b="1">
                <a:latin typeface="Albert Sans"/>
                <a:ea typeface="Albert Sans"/>
                <a:cs typeface="Albert Sans"/>
                <a:sym typeface="Albert Sans"/>
              </a:defRPr>
            </a:lvl9pPr>
          </a:lstStyle>
          <a:p>
            <a:endParaRPr/>
          </a:p>
        </p:txBody>
      </p:sp>
      <p:sp>
        <p:nvSpPr>
          <p:cNvPr id="162" name="Google Shape;162;p18"/>
          <p:cNvSpPr txBox="1">
            <a:spLocks noGrp="1"/>
          </p:cNvSpPr>
          <p:nvPr>
            <p:ph type="subTitle" idx="3"/>
          </p:nvPr>
        </p:nvSpPr>
        <p:spPr>
          <a:xfrm>
            <a:off x="3489298" y="2641375"/>
            <a:ext cx="2165400" cy="1595100"/>
          </a:xfrm>
          <a:prstGeom prst="rect">
            <a:avLst/>
          </a:prstGeom>
        </p:spPr>
        <p:txBody>
          <a:bodyPr spcFirstLastPara="1" wrap="square" lIns="91425" tIns="91425" rIns="91425" bIns="91425" anchor="t" anchorCtr="0">
            <a:noAutofit/>
          </a:bodyPr>
          <a:lstStyle>
            <a:lvl1pPr lvl="0" rtl="0">
              <a:spcBef>
                <a:spcPts val="0"/>
              </a:spcBef>
              <a:spcAft>
                <a:spcPts val="0"/>
              </a:spcAft>
              <a:buSzPts val="1200"/>
              <a:buNone/>
              <a:defRPr/>
            </a:lvl1pPr>
            <a:lvl2pPr lvl="1" rtl="0">
              <a:spcBef>
                <a:spcPts val="0"/>
              </a:spcBef>
              <a:spcAft>
                <a:spcPts val="0"/>
              </a:spcAft>
              <a:buSzPts val="1200"/>
              <a:buNone/>
              <a:defRPr/>
            </a:lvl2pPr>
            <a:lvl3pPr lvl="2" rtl="0">
              <a:spcBef>
                <a:spcPts val="0"/>
              </a:spcBef>
              <a:spcAft>
                <a:spcPts val="0"/>
              </a:spcAft>
              <a:buSzPts val="1200"/>
              <a:buNone/>
              <a:defRPr/>
            </a:lvl3pPr>
            <a:lvl4pPr lvl="3" rtl="0">
              <a:spcBef>
                <a:spcPts val="0"/>
              </a:spcBef>
              <a:spcAft>
                <a:spcPts val="0"/>
              </a:spcAft>
              <a:buSzPts val="1200"/>
              <a:buNone/>
              <a:defRPr/>
            </a:lvl4pPr>
            <a:lvl5pPr lvl="4" rtl="0">
              <a:spcBef>
                <a:spcPts val="0"/>
              </a:spcBef>
              <a:spcAft>
                <a:spcPts val="0"/>
              </a:spcAft>
              <a:buSzPts val="1200"/>
              <a:buNone/>
              <a:defRPr/>
            </a:lvl5pPr>
            <a:lvl6pPr lvl="5" rtl="0">
              <a:spcBef>
                <a:spcPts val="0"/>
              </a:spcBef>
              <a:spcAft>
                <a:spcPts val="0"/>
              </a:spcAft>
              <a:buSzPts val="1200"/>
              <a:buNone/>
              <a:defRPr/>
            </a:lvl6pPr>
            <a:lvl7pPr lvl="6" rtl="0">
              <a:spcBef>
                <a:spcPts val="0"/>
              </a:spcBef>
              <a:spcAft>
                <a:spcPts val="0"/>
              </a:spcAft>
              <a:buSzPts val="1200"/>
              <a:buNone/>
              <a:defRPr/>
            </a:lvl7pPr>
            <a:lvl8pPr lvl="7" rtl="0">
              <a:spcBef>
                <a:spcPts val="0"/>
              </a:spcBef>
              <a:spcAft>
                <a:spcPts val="0"/>
              </a:spcAft>
              <a:buSzPts val="1200"/>
              <a:buNone/>
              <a:defRPr/>
            </a:lvl8pPr>
            <a:lvl9pPr lvl="8" rtl="0">
              <a:spcBef>
                <a:spcPts val="0"/>
              </a:spcBef>
              <a:spcAft>
                <a:spcPts val="0"/>
              </a:spcAft>
              <a:buSzPts val="1200"/>
              <a:buNone/>
              <a:defRPr/>
            </a:lvl9pPr>
          </a:lstStyle>
          <a:p>
            <a:endParaRPr/>
          </a:p>
        </p:txBody>
      </p:sp>
      <p:sp>
        <p:nvSpPr>
          <p:cNvPr id="163" name="Google Shape;163;p18"/>
          <p:cNvSpPr txBox="1">
            <a:spLocks noGrp="1"/>
          </p:cNvSpPr>
          <p:nvPr>
            <p:ph type="subTitle" idx="4"/>
          </p:nvPr>
        </p:nvSpPr>
        <p:spPr>
          <a:xfrm>
            <a:off x="3489302" y="2061550"/>
            <a:ext cx="2165400" cy="675600"/>
          </a:xfrm>
          <a:prstGeom prst="rect">
            <a:avLst/>
          </a:prstGeom>
        </p:spPr>
        <p:txBody>
          <a:bodyPr spcFirstLastPara="1" wrap="square" lIns="91425" tIns="91425" rIns="91425" bIns="91425" anchor="b" anchorCtr="0">
            <a:noAutofit/>
          </a:bodyPr>
          <a:lstStyle>
            <a:lvl1pPr lvl="0" rtl="0">
              <a:spcBef>
                <a:spcPts val="0"/>
              </a:spcBef>
              <a:spcAft>
                <a:spcPts val="0"/>
              </a:spcAft>
              <a:buSzPts val="1200"/>
              <a:buFont typeface="Albert Sans"/>
              <a:buNone/>
              <a:defRPr sz="1800" b="1">
                <a:latin typeface="Albert Sans"/>
                <a:ea typeface="Albert Sans"/>
                <a:cs typeface="Albert Sans"/>
                <a:sym typeface="Albert Sans"/>
              </a:defRPr>
            </a:lvl1pPr>
            <a:lvl2pPr lvl="1" algn="ctr" rtl="0">
              <a:spcBef>
                <a:spcPts val="0"/>
              </a:spcBef>
              <a:spcAft>
                <a:spcPts val="0"/>
              </a:spcAft>
              <a:buSzPts val="1200"/>
              <a:buFont typeface="Albert Sans"/>
              <a:buNone/>
              <a:defRPr b="1">
                <a:latin typeface="Albert Sans"/>
                <a:ea typeface="Albert Sans"/>
                <a:cs typeface="Albert Sans"/>
                <a:sym typeface="Albert Sans"/>
              </a:defRPr>
            </a:lvl2pPr>
            <a:lvl3pPr lvl="2" algn="ctr" rtl="0">
              <a:spcBef>
                <a:spcPts val="0"/>
              </a:spcBef>
              <a:spcAft>
                <a:spcPts val="0"/>
              </a:spcAft>
              <a:buSzPts val="1200"/>
              <a:buFont typeface="Albert Sans"/>
              <a:buNone/>
              <a:defRPr b="1">
                <a:latin typeface="Albert Sans"/>
                <a:ea typeface="Albert Sans"/>
                <a:cs typeface="Albert Sans"/>
                <a:sym typeface="Albert Sans"/>
              </a:defRPr>
            </a:lvl3pPr>
            <a:lvl4pPr lvl="3" algn="ctr" rtl="0">
              <a:spcBef>
                <a:spcPts val="0"/>
              </a:spcBef>
              <a:spcAft>
                <a:spcPts val="0"/>
              </a:spcAft>
              <a:buSzPts val="1200"/>
              <a:buFont typeface="Albert Sans"/>
              <a:buNone/>
              <a:defRPr b="1">
                <a:latin typeface="Albert Sans"/>
                <a:ea typeface="Albert Sans"/>
                <a:cs typeface="Albert Sans"/>
                <a:sym typeface="Albert Sans"/>
              </a:defRPr>
            </a:lvl4pPr>
            <a:lvl5pPr lvl="4" algn="ctr" rtl="0">
              <a:spcBef>
                <a:spcPts val="0"/>
              </a:spcBef>
              <a:spcAft>
                <a:spcPts val="0"/>
              </a:spcAft>
              <a:buSzPts val="1200"/>
              <a:buFont typeface="Albert Sans"/>
              <a:buNone/>
              <a:defRPr b="1">
                <a:latin typeface="Albert Sans"/>
                <a:ea typeface="Albert Sans"/>
                <a:cs typeface="Albert Sans"/>
                <a:sym typeface="Albert Sans"/>
              </a:defRPr>
            </a:lvl5pPr>
            <a:lvl6pPr lvl="5" algn="ctr" rtl="0">
              <a:spcBef>
                <a:spcPts val="0"/>
              </a:spcBef>
              <a:spcAft>
                <a:spcPts val="0"/>
              </a:spcAft>
              <a:buSzPts val="1200"/>
              <a:buFont typeface="Albert Sans"/>
              <a:buNone/>
              <a:defRPr b="1">
                <a:latin typeface="Albert Sans"/>
                <a:ea typeface="Albert Sans"/>
                <a:cs typeface="Albert Sans"/>
                <a:sym typeface="Albert Sans"/>
              </a:defRPr>
            </a:lvl6pPr>
            <a:lvl7pPr lvl="6" algn="ctr" rtl="0">
              <a:spcBef>
                <a:spcPts val="0"/>
              </a:spcBef>
              <a:spcAft>
                <a:spcPts val="0"/>
              </a:spcAft>
              <a:buSzPts val="1200"/>
              <a:buFont typeface="Albert Sans"/>
              <a:buNone/>
              <a:defRPr b="1">
                <a:latin typeface="Albert Sans"/>
                <a:ea typeface="Albert Sans"/>
                <a:cs typeface="Albert Sans"/>
                <a:sym typeface="Albert Sans"/>
              </a:defRPr>
            </a:lvl7pPr>
            <a:lvl8pPr lvl="7" algn="ctr" rtl="0">
              <a:spcBef>
                <a:spcPts val="0"/>
              </a:spcBef>
              <a:spcAft>
                <a:spcPts val="0"/>
              </a:spcAft>
              <a:buSzPts val="1200"/>
              <a:buFont typeface="Albert Sans"/>
              <a:buNone/>
              <a:defRPr b="1">
                <a:latin typeface="Albert Sans"/>
                <a:ea typeface="Albert Sans"/>
                <a:cs typeface="Albert Sans"/>
                <a:sym typeface="Albert Sans"/>
              </a:defRPr>
            </a:lvl8pPr>
            <a:lvl9pPr lvl="8" algn="ctr" rtl="0">
              <a:spcBef>
                <a:spcPts val="0"/>
              </a:spcBef>
              <a:spcAft>
                <a:spcPts val="0"/>
              </a:spcAft>
              <a:buSzPts val="1200"/>
              <a:buFont typeface="Albert Sans"/>
              <a:buNone/>
              <a:defRPr b="1">
                <a:latin typeface="Albert Sans"/>
                <a:ea typeface="Albert Sans"/>
                <a:cs typeface="Albert Sans"/>
                <a:sym typeface="Albert Sans"/>
              </a:defRPr>
            </a:lvl9pPr>
          </a:lstStyle>
          <a:p>
            <a:endParaRPr/>
          </a:p>
        </p:txBody>
      </p:sp>
      <p:sp>
        <p:nvSpPr>
          <p:cNvPr id="164" name="Google Shape;164;p18"/>
          <p:cNvSpPr txBox="1">
            <a:spLocks noGrp="1"/>
          </p:cNvSpPr>
          <p:nvPr>
            <p:ph type="subTitle" idx="5"/>
          </p:nvPr>
        </p:nvSpPr>
        <p:spPr>
          <a:xfrm>
            <a:off x="6103665" y="2641375"/>
            <a:ext cx="2165400" cy="1595100"/>
          </a:xfrm>
          <a:prstGeom prst="rect">
            <a:avLst/>
          </a:prstGeom>
        </p:spPr>
        <p:txBody>
          <a:bodyPr spcFirstLastPara="1" wrap="square" lIns="91425" tIns="91425" rIns="91425" bIns="91425" anchor="t" anchorCtr="0">
            <a:noAutofit/>
          </a:bodyPr>
          <a:lstStyle>
            <a:lvl1pPr lvl="0" rtl="0">
              <a:spcBef>
                <a:spcPts val="0"/>
              </a:spcBef>
              <a:spcAft>
                <a:spcPts val="0"/>
              </a:spcAft>
              <a:buSzPts val="1200"/>
              <a:buNone/>
              <a:defRPr/>
            </a:lvl1pPr>
            <a:lvl2pPr lvl="1" rtl="0">
              <a:spcBef>
                <a:spcPts val="0"/>
              </a:spcBef>
              <a:spcAft>
                <a:spcPts val="0"/>
              </a:spcAft>
              <a:buSzPts val="1200"/>
              <a:buNone/>
              <a:defRPr/>
            </a:lvl2pPr>
            <a:lvl3pPr lvl="2" rtl="0">
              <a:spcBef>
                <a:spcPts val="0"/>
              </a:spcBef>
              <a:spcAft>
                <a:spcPts val="0"/>
              </a:spcAft>
              <a:buSzPts val="1200"/>
              <a:buNone/>
              <a:defRPr/>
            </a:lvl3pPr>
            <a:lvl4pPr lvl="3" rtl="0">
              <a:spcBef>
                <a:spcPts val="0"/>
              </a:spcBef>
              <a:spcAft>
                <a:spcPts val="0"/>
              </a:spcAft>
              <a:buSzPts val="1200"/>
              <a:buNone/>
              <a:defRPr/>
            </a:lvl4pPr>
            <a:lvl5pPr lvl="4" rtl="0">
              <a:spcBef>
                <a:spcPts val="0"/>
              </a:spcBef>
              <a:spcAft>
                <a:spcPts val="0"/>
              </a:spcAft>
              <a:buSzPts val="1200"/>
              <a:buNone/>
              <a:defRPr/>
            </a:lvl5pPr>
            <a:lvl6pPr lvl="5" rtl="0">
              <a:spcBef>
                <a:spcPts val="0"/>
              </a:spcBef>
              <a:spcAft>
                <a:spcPts val="0"/>
              </a:spcAft>
              <a:buSzPts val="1200"/>
              <a:buNone/>
              <a:defRPr/>
            </a:lvl6pPr>
            <a:lvl7pPr lvl="6" rtl="0">
              <a:spcBef>
                <a:spcPts val="0"/>
              </a:spcBef>
              <a:spcAft>
                <a:spcPts val="0"/>
              </a:spcAft>
              <a:buSzPts val="1200"/>
              <a:buNone/>
              <a:defRPr/>
            </a:lvl7pPr>
            <a:lvl8pPr lvl="7" rtl="0">
              <a:spcBef>
                <a:spcPts val="0"/>
              </a:spcBef>
              <a:spcAft>
                <a:spcPts val="0"/>
              </a:spcAft>
              <a:buSzPts val="1200"/>
              <a:buNone/>
              <a:defRPr/>
            </a:lvl8pPr>
            <a:lvl9pPr lvl="8" rtl="0">
              <a:spcBef>
                <a:spcPts val="0"/>
              </a:spcBef>
              <a:spcAft>
                <a:spcPts val="0"/>
              </a:spcAft>
              <a:buSzPts val="1200"/>
              <a:buNone/>
              <a:defRPr/>
            </a:lvl9pPr>
          </a:lstStyle>
          <a:p>
            <a:endParaRPr/>
          </a:p>
        </p:txBody>
      </p:sp>
      <p:sp>
        <p:nvSpPr>
          <p:cNvPr id="165" name="Google Shape;165;p18"/>
          <p:cNvSpPr txBox="1">
            <a:spLocks noGrp="1"/>
          </p:cNvSpPr>
          <p:nvPr>
            <p:ph type="subTitle" idx="6"/>
          </p:nvPr>
        </p:nvSpPr>
        <p:spPr>
          <a:xfrm>
            <a:off x="6103673" y="2061550"/>
            <a:ext cx="2165400" cy="675600"/>
          </a:xfrm>
          <a:prstGeom prst="rect">
            <a:avLst/>
          </a:prstGeom>
        </p:spPr>
        <p:txBody>
          <a:bodyPr spcFirstLastPara="1" wrap="square" lIns="91425" tIns="91425" rIns="91425" bIns="91425" anchor="b" anchorCtr="0">
            <a:noAutofit/>
          </a:bodyPr>
          <a:lstStyle>
            <a:lvl1pPr lvl="0" rtl="0">
              <a:spcBef>
                <a:spcPts val="0"/>
              </a:spcBef>
              <a:spcAft>
                <a:spcPts val="0"/>
              </a:spcAft>
              <a:buSzPts val="1200"/>
              <a:buFont typeface="Albert Sans"/>
              <a:buNone/>
              <a:defRPr sz="1800" b="1">
                <a:latin typeface="Albert Sans"/>
                <a:ea typeface="Albert Sans"/>
                <a:cs typeface="Albert Sans"/>
                <a:sym typeface="Albert Sans"/>
              </a:defRPr>
            </a:lvl1pPr>
            <a:lvl2pPr lvl="1" algn="ctr" rtl="0">
              <a:spcBef>
                <a:spcPts val="0"/>
              </a:spcBef>
              <a:spcAft>
                <a:spcPts val="0"/>
              </a:spcAft>
              <a:buSzPts val="1200"/>
              <a:buFont typeface="Albert Sans"/>
              <a:buNone/>
              <a:defRPr b="1">
                <a:latin typeface="Albert Sans"/>
                <a:ea typeface="Albert Sans"/>
                <a:cs typeface="Albert Sans"/>
                <a:sym typeface="Albert Sans"/>
              </a:defRPr>
            </a:lvl2pPr>
            <a:lvl3pPr lvl="2" algn="ctr" rtl="0">
              <a:spcBef>
                <a:spcPts val="0"/>
              </a:spcBef>
              <a:spcAft>
                <a:spcPts val="0"/>
              </a:spcAft>
              <a:buSzPts val="1200"/>
              <a:buFont typeface="Albert Sans"/>
              <a:buNone/>
              <a:defRPr b="1">
                <a:latin typeface="Albert Sans"/>
                <a:ea typeface="Albert Sans"/>
                <a:cs typeface="Albert Sans"/>
                <a:sym typeface="Albert Sans"/>
              </a:defRPr>
            </a:lvl3pPr>
            <a:lvl4pPr lvl="3" algn="ctr" rtl="0">
              <a:spcBef>
                <a:spcPts val="0"/>
              </a:spcBef>
              <a:spcAft>
                <a:spcPts val="0"/>
              </a:spcAft>
              <a:buSzPts val="1200"/>
              <a:buFont typeface="Albert Sans"/>
              <a:buNone/>
              <a:defRPr b="1">
                <a:latin typeface="Albert Sans"/>
                <a:ea typeface="Albert Sans"/>
                <a:cs typeface="Albert Sans"/>
                <a:sym typeface="Albert Sans"/>
              </a:defRPr>
            </a:lvl4pPr>
            <a:lvl5pPr lvl="4" algn="ctr" rtl="0">
              <a:spcBef>
                <a:spcPts val="0"/>
              </a:spcBef>
              <a:spcAft>
                <a:spcPts val="0"/>
              </a:spcAft>
              <a:buSzPts val="1200"/>
              <a:buFont typeface="Albert Sans"/>
              <a:buNone/>
              <a:defRPr b="1">
                <a:latin typeface="Albert Sans"/>
                <a:ea typeface="Albert Sans"/>
                <a:cs typeface="Albert Sans"/>
                <a:sym typeface="Albert Sans"/>
              </a:defRPr>
            </a:lvl5pPr>
            <a:lvl6pPr lvl="5" algn="ctr" rtl="0">
              <a:spcBef>
                <a:spcPts val="0"/>
              </a:spcBef>
              <a:spcAft>
                <a:spcPts val="0"/>
              </a:spcAft>
              <a:buSzPts val="1200"/>
              <a:buFont typeface="Albert Sans"/>
              <a:buNone/>
              <a:defRPr b="1">
                <a:latin typeface="Albert Sans"/>
                <a:ea typeface="Albert Sans"/>
                <a:cs typeface="Albert Sans"/>
                <a:sym typeface="Albert Sans"/>
              </a:defRPr>
            </a:lvl6pPr>
            <a:lvl7pPr lvl="6" algn="ctr" rtl="0">
              <a:spcBef>
                <a:spcPts val="0"/>
              </a:spcBef>
              <a:spcAft>
                <a:spcPts val="0"/>
              </a:spcAft>
              <a:buSzPts val="1200"/>
              <a:buFont typeface="Albert Sans"/>
              <a:buNone/>
              <a:defRPr b="1">
                <a:latin typeface="Albert Sans"/>
                <a:ea typeface="Albert Sans"/>
                <a:cs typeface="Albert Sans"/>
                <a:sym typeface="Albert Sans"/>
              </a:defRPr>
            </a:lvl7pPr>
            <a:lvl8pPr lvl="7" algn="ctr" rtl="0">
              <a:spcBef>
                <a:spcPts val="0"/>
              </a:spcBef>
              <a:spcAft>
                <a:spcPts val="0"/>
              </a:spcAft>
              <a:buSzPts val="1200"/>
              <a:buFont typeface="Albert Sans"/>
              <a:buNone/>
              <a:defRPr b="1">
                <a:latin typeface="Albert Sans"/>
                <a:ea typeface="Albert Sans"/>
                <a:cs typeface="Albert Sans"/>
                <a:sym typeface="Albert Sans"/>
              </a:defRPr>
            </a:lvl8pPr>
            <a:lvl9pPr lvl="8" algn="ctr" rtl="0">
              <a:spcBef>
                <a:spcPts val="0"/>
              </a:spcBef>
              <a:spcAft>
                <a:spcPts val="0"/>
              </a:spcAft>
              <a:buSzPts val="1200"/>
              <a:buFont typeface="Albert Sans"/>
              <a:buNone/>
              <a:defRPr b="1">
                <a:latin typeface="Albert Sans"/>
                <a:ea typeface="Albert Sans"/>
                <a:cs typeface="Albert Sans"/>
                <a:sym typeface="Albert Sans"/>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four columns">
  <p:cSld name="CUSTOM_1_1">
    <p:spTree>
      <p:nvGrpSpPr>
        <p:cNvPr id="1" name="Shape 166"/>
        <p:cNvGrpSpPr/>
        <p:nvPr/>
      </p:nvGrpSpPr>
      <p:grpSpPr>
        <a:xfrm>
          <a:off x="0" y="0"/>
          <a:ext cx="0" cy="0"/>
          <a:chOff x="0" y="0"/>
          <a:chExt cx="0" cy="0"/>
        </a:xfrm>
      </p:grpSpPr>
      <p:grpSp>
        <p:nvGrpSpPr>
          <p:cNvPr id="167" name="Google Shape;167;p19"/>
          <p:cNvGrpSpPr/>
          <p:nvPr/>
        </p:nvGrpSpPr>
        <p:grpSpPr>
          <a:xfrm flipH="1">
            <a:off x="4" y="4603880"/>
            <a:ext cx="9143771" cy="539303"/>
            <a:chOff x="5" y="2891628"/>
            <a:chExt cx="6858000" cy="2251788"/>
          </a:xfrm>
        </p:grpSpPr>
        <p:sp>
          <p:nvSpPr>
            <p:cNvPr id="168" name="Google Shape;168;p19"/>
            <p:cNvSpPr/>
            <p:nvPr/>
          </p:nvSpPr>
          <p:spPr>
            <a:xfrm>
              <a:off x="5" y="2891628"/>
              <a:ext cx="6858000" cy="2251693"/>
            </a:xfrm>
            <a:custGeom>
              <a:avLst/>
              <a:gdLst/>
              <a:ahLst/>
              <a:cxnLst/>
              <a:rect l="l" t="t" r="r" b="b"/>
              <a:pathLst>
                <a:path w="6858000" h="2251693" extrusionOk="0">
                  <a:moveTo>
                    <a:pt x="0" y="0"/>
                  </a:moveTo>
                  <a:lnTo>
                    <a:pt x="0" y="2251694"/>
                  </a:lnTo>
                  <a:lnTo>
                    <a:pt x="6858000" y="2251694"/>
                  </a:lnTo>
                  <a:lnTo>
                    <a:pt x="6858000" y="627989"/>
                  </a:lnTo>
                  <a:lnTo>
                    <a:pt x="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69" name="Google Shape;169;p19"/>
            <p:cNvGrpSpPr/>
            <p:nvPr/>
          </p:nvGrpSpPr>
          <p:grpSpPr>
            <a:xfrm>
              <a:off x="5" y="2891628"/>
              <a:ext cx="6858000" cy="2251788"/>
              <a:chOff x="2667000" y="2305050"/>
              <a:chExt cx="6858000" cy="2251788"/>
            </a:xfrm>
          </p:grpSpPr>
          <p:sp>
            <p:nvSpPr>
              <p:cNvPr id="170" name="Google Shape;170;p19"/>
              <p:cNvSpPr/>
              <p:nvPr/>
            </p:nvSpPr>
            <p:spPr>
              <a:xfrm>
                <a:off x="2667000" y="2305050"/>
                <a:ext cx="6858000" cy="1350162"/>
              </a:xfrm>
              <a:custGeom>
                <a:avLst/>
                <a:gdLst/>
                <a:ahLst/>
                <a:cxnLst/>
                <a:rect l="l" t="t" r="r" b="b"/>
                <a:pathLst>
                  <a:path w="6858000" h="1350162" extrusionOk="0">
                    <a:moveTo>
                      <a:pt x="6858000" y="1350163"/>
                    </a:moveTo>
                    <a:lnTo>
                      <a:pt x="6858000" y="627989"/>
                    </a:lnTo>
                    <a:lnTo>
                      <a:pt x="0" y="0"/>
                    </a:lnTo>
                    <a:lnTo>
                      <a:pt x="0" y="57288"/>
                    </a:lnTo>
                    <a:cubicBezTo>
                      <a:pt x="858393" y="160768"/>
                      <a:pt x="3804761" y="550309"/>
                      <a:pt x="6858000" y="135016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 name="Google Shape;171;p19"/>
              <p:cNvSpPr/>
              <p:nvPr/>
            </p:nvSpPr>
            <p:spPr>
              <a:xfrm>
                <a:off x="2667000" y="2446468"/>
                <a:ext cx="6731126" cy="2110275"/>
              </a:xfrm>
              <a:custGeom>
                <a:avLst/>
                <a:gdLst/>
                <a:ahLst/>
                <a:cxnLst/>
                <a:rect l="l" t="t" r="r" b="b"/>
                <a:pathLst>
                  <a:path w="6731126" h="2110275" extrusionOk="0">
                    <a:moveTo>
                      <a:pt x="0" y="196905"/>
                    </a:moveTo>
                    <a:cubicBezTo>
                      <a:pt x="1449419" y="694004"/>
                      <a:pt x="3068479" y="1426041"/>
                      <a:pt x="4462844" y="2110275"/>
                    </a:cubicBezTo>
                    <a:lnTo>
                      <a:pt x="6731127" y="2110275"/>
                    </a:lnTo>
                    <a:cubicBezTo>
                      <a:pt x="4121182" y="991637"/>
                      <a:pt x="1016413" y="233231"/>
                      <a:pt x="0" y="0"/>
                    </a:cubicBezTo>
                    <a:lnTo>
                      <a:pt x="0" y="196905"/>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2" name="Google Shape;172;p19"/>
              <p:cNvSpPr/>
              <p:nvPr/>
            </p:nvSpPr>
            <p:spPr>
              <a:xfrm>
                <a:off x="2667000" y="3174996"/>
                <a:ext cx="2225135" cy="1381842"/>
              </a:xfrm>
              <a:custGeom>
                <a:avLst/>
                <a:gdLst/>
                <a:ahLst/>
                <a:cxnLst/>
                <a:rect l="l" t="t" r="r" b="b"/>
                <a:pathLst>
                  <a:path w="2225135" h="1381842" extrusionOk="0">
                    <a:moveTo>
                      <a:pt x="0" y="765329"/>
                    </a:moveTo>
                    <a:cubicBezTo>
                      <a:pt x="199073" y="958440"/>
                      <a:pt x="404050" y="1170331"/>
                      <a:pt x="601313" y="1381842"/>
                    </a:cubicBezTo>
                    <a:lnTo>
                      <a:pt x="2225135" y="1381842"/>
                    </a:lnTo>
                    <a:cubicBezTo>
                      <a:pt x="1417511" y="810667"/>
                      <a:pt x="507683" y="276767"/>
                      <a:pt x="0" y="0"/>
                    </a:cubicBezTo>
                    <a:lnTo>
                      <a:pt x="0" y="765329"/>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173" name="Google Shape;173;p19"/>
          <p:cNvSpPr/>
          <p:nvPr/>
        </p:nvSpPr>
        <p:spPr>
          <a:xfrm flipH="1">
            <a:off x="-175" y="-75"/>
            <a:ext cx="2952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ssistant"/>
              <a:ea typeface="Assistant"/>
              <a:cs typeface="Assistant"/>
              <a:sym typeface="Assistant"/>
            </a:endParaRPr>
          </a:p>
        </p:txBody>
      </p:sp>
      <p:sp>
        <p:nvSpPr>
          <p:cNvPr id="174" name="Google Shape;174;p19"/>
          <p:cNvSpPr/>
          <p:nvPr/>
        </p:nvSpPr>
        <p:spPr>
          <a:xfrm flipH="1">
            <a:off x="332150" y="-75"/>
            <a:ext cx="273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ssistant"/>
              <a:ea typeface="Assistant"/>
              <a:cs typeface="Assistant"/>
              <a:sym typeface="Assistant"/>
            </a:endParaRPr>
          </a:p>
        </p:txBody>
      </p:sp>
      <p:sp>
        <p:nvSpPr>
          <p:cNvPr id="175" name="Google Shape;175;p19"/>
          <p:cNvSpPr txBox="1">
            <a:spLocks noGrp="1"/>
          </p:cNvSpPr>
          <p:nvPr>
            <p:ph type="title"/>
          </p:nvPr>
        </p:nvSpPr>
        <p:spPr>
          <a:xfrm>
            <a:off x="722375" y="539500"/>
            <a:ext cx="7699200" cy="572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176" name="Google Shape;176;p19"/>
          <p:cNvSpPr txBox="1">
            <a:spLocks noGrp="1"/>
          </p:cNvSpPr>
          <p:nvPr>
            <p:ph type="subTitle" idx="1"/>
          </p:nvPr>
        </p:nvSpPr>
        <p:spPr>
          <a:xfrm>
            <a:off x="722375" y="1689950"/>
            <a:ext cx="3643500" cy="1049700"/>
          </a:xfrm>
          <a:prstGeom prst="rect">
            <a:avLst/>
          </a:prstGeom>
        </p:spPr>
        <p:txBody>
          <a:bodyPr spcFirstLastPara="1" wrap="square" lIns="91425" tIns="91425" rIns="91425" bIns="91425" anchor="t" anchorCtr="0">
            <a:noAutofit/>
          </a:bodyPr>
          <a:lstStyle>
            <a:lvl1pPr lvl="0" rtl="0">
              <a:spcBef>
                <a:spcPts val="0"/>
              </a:spcBef>
              <a:spcAft>
                <a:spcPts val="0"/>
              </a:spcAft>
              <a:buSzPts val="1200"/>
              <a:buNone/>
              <a:defRPr/>
            </a:lvl1pPr>
            <a:lvl2pPr lvl="1" rtl="0">
              <a:spcBef>
                <a:spcPts val="0"/>
              </a:spcBef>
              <a:spcAft>
                <a:spcPts val="0"/>
              </a:spcAft>
              <a:buSzPts val="1200"/>
              <a:buNone/>
              <a:defRPr/>
            </a:lvl2pPr>
            <a:lvl3pPr lvl="2" rtl="0">
              <a:spcBef>
                <a:spcPts val="0"/>
              </a:spcBef>
              <a:spcAft>
                <a:spcPts val="0"/>
              </a:spcAft>
              <a:buSzPts val="1200"/>
              <a:buNone/>
              <a:defRPr/>
            </a:lvl3pPr>
            <a:lvl4pPr lvl="3" rtl="0">
              <a:spcBef>
                <a:spcPts val="0"/>
              </a:spcBef>
              <a:spcAft>
                <a:spcPts val="0"/>
              </a:spcAft>
              <a:buSzPts val="1200"/>
              <a:buNone/>
              <a:defRPr/>
            </a:lvl4pPr>
            <a:lvl5pPr lvl="4" rtl="0">
              <a:spcBef>
                <a:spcPts val="0"/>
              </a:spcBef>
              <a:spcAft>
                <a:spcPts val="0"/>
              </a:spcAft>
              <a:buSzPts val="1200"/>
              <a:buNone/>
              <a:defRPr/>
            </a:lvl5pPr>
            <a:lvl6pPr lvl="5" rtl="0">
              <a:spcBef>
                <a:spcPts val="0"/>
              </a:spcBef>
              <a:spcAft>
                <a:spcPts val="0"/>
              </a:spcAft>
              <a:buSzPts val="1200"/>
              <a:buNone/>
              <a:defRPr/>
            </a:lvl6pPr>
            <a:lvl7pPr lvl="6" rtl="0">
              <a:spcBef>
                <a:spcPts val="0"/>
              </a:spcBef>
              <a:spcAft>
                <a:spcPts val="0"/>
              </a:spcAft>
              <a:buSzPts val="1200"/>
              <a:buNone/>
              <a:defRPr/>
            </a:lvl7pPr>
            <a:lvl8pPr lvl="7" rtl="0">
              <a:spcBef>
                <a:spcPts val="0"/>
              </a:spcBef>
              <a:spcAft>
                <a:spcPts val="0"/>
              </a:spcAft>
              <a:buSzPts val="1200"/>
              <a:buNone/>
              <a:defRPr/>
            </a:lvl8pPr>
            <a:lvl9pPr lvl="8" rtl="0">
              <a:spcBef>
                <a:spcPts val="0"/>
              </a:spcBef>
              <a:spcAft>
                <a:spcPts val="0"/>
              </a:spcAft>
              <a:buSzPts val="1200"/>
              <a:buNone/>
              <a:defRPr/>
            </a:lvl9pPr>
          </a:lstStyle>
          <a:p>
            <a:endParaRPr/>
          </a:p>
        </p:txBody>
      </p:sp>
      <p:sp>
        <p:nvSpPr>
          <p:cNvPr id="177" name="Google Shape;177;p19"/>
          <p:cNvSpPr txBox="1">
            <a:spLocks noGrp="1"/>
          </p:cNvSpPr>
          <p:nvPr>
            <p:ph type="subTitle" idx="2"/>
          </p:nvPr>
        </p:nvSpPr>
        <p:spPr>
          <a:xfrm>
            <a:off x="722375" y="1418000"/>
            <a:ext cx="3643500" cy="367800"/>
          </a:xfrm>
          <a:prstGeom prst="rect">
            <a:avLst/>
          </a:prstGeom>
        </p:spPr>
        <p:txBody>
          <a:bodyPr spcFirstLastPara="1" wrap="square" lIns="91425" tIns="91425" rIns="91425" bIns="91425" anchor="b" anchorCtr="0">
            <a:noAutofit/>
          </a:bodyPr>
          <a:lstStyle>
            <a:lvl1pPr lvl="0" rtl="0">
              <a:spcBef>
                <a:spcPts val="0"/>
              </a:spcBef>
              <a:spcAft>
                <a:spcPts val="0"/>
              </a:spcAft>
              <a:buSzPts val="1200"/>
              <a:buFont typeface="Albert Sans"/>
              <a:buNone/>
              <a:defRPr sz="1800" b="1">
                <a:latin typeface="Albert Sans"/>
                <a:ea typeface="Albert Sans"/>
                <a:cs typeface="Albert Sans"/>
                <a:sym typeface="Albert Sans"/>
              </a:defRPr>
            </a:lvl1pPr>
            <a:lvl2pPr lvl="1" algn="ctr" rtl="0">
              <a:spcBef>
                <a:spcPts val="0"/>
              </a:spcBef>
              <a:spcAft>
                <a:spcPts val="0"/>
              </a:spcAft>
              <a:buSzPts val="1200"/>
              <a:buFont typeface="Albert Sans"/>
              <a:buNone/>
              <a:defRPr b="1">
                <a:latin typeface="Albert Sans"/>
                <a:ea typeface="Albert Sans"/>
                <a:cs typeface="Albert Sans"/>
                <a:sym typeface="Albert Sans"/>
              </a:defRPr>
            </a:lvl2pPr>
            <a:lvl3pPr lvl="2" algn="ctr" rtl="0">
              <a:spcBef>
                <a:spcPts val="0"/>
              </a:spcBef>
              <a:spcAft>
                <a:spcPts val="0"/>
              </a:spcAft>
              <a:buSzPts val="1200"/>
              <a:buFont typeface="Albert Sans"/>
              <a:buNone/>
              <a:defRPr b="1">
                <a:latin typeface="Albert Sans"/>
                <a:ea typeface="Albert Sans"/>
                <a:cs typeface="Albert Sans"/>
                <a:sym typeface="Albert Sans"/>
              </a:defRPr>
            </a:lvl3pPr>
            <a:lvl4pPr lvl="3" algn="ctr" rtl="0">
              <a:spcBef>
                <a:spcPts val="0"/>
              </a:spcBef>
              <a:spcAft>
                <a:spcPts val="0"/>
              </a:spcAft>
              <a:buSzPts val="1200"/>
              <a:buFont typeface="Albert Sans"/>
              <a:buNone/>
              <a:defRPr b="1">
                <a:latin typeface="Albert Sans"/>
                <a:ea typeface="Albert Sans"/>
                <a:cs typeface="Albert Sans"/>
                <a:sym typeface="Albert Sans"/>
              </a:defRPr>
            </a:lvl4pPr>
            <a:lvl5pPr lvl="4" algn="ctr" rtl="0">
              <a:spcBef>
                <a:spcPts val="0"/>
              </a:spcBef>
              <a:spcAft>
                <a:spcPts val="0"/>
              </a:spcAft>
              <a:buSzPts val="1200"/>
              <a:buFont typeface="Albert Sans"/>
              <a:buNone/>
              <a:defRPr b="1">
                <a:latin typeface="Albert Sans"/>
                <a:ea typeface="Albert Sans"/>
                <a:cs typeface="Albert Sans"/>
                <a:sym typeface="Albert Sans"/>
              </a:defRPr>
            </a:lvl5pPr>
            <a:lvl6pPr lvl="5" algn="ctr" rtl="0">
              <a:spcBef>
                <a:spcPts val="0"/>
              </a:spcBef>
              <a:spcAft>
                <a:spcPts val="0"/>
              </a:spcAft>
              <a:buSzPts val="1200"/>
              <a:buFont typeface="Albert Sans"/>
              <a:buNone/>
              <a:defRPr b="1">
                <a:latin typeface="Albert Sans"/>
                <a:ea typeface="Albert Sans"/>
                <a:cs typeface="Albert Sans"/>
                <a:sym typeface="Albert Sans"/>
              </a:defRPr>
            </a:lvl6pPr>
            <a:lvl7pPr lvl="6" algn="ctr" rtl="0">
              <a:spcBef>
                <a:spcPts val="0"/>
              </a:spcBef>
              <a:spcAft>
                <a:spcPts val="0"/>
              </a:spcAft>
              <a:buSzPts val="1200"/>
              <a:buFont typeface="Albert Sans"/>
              <a:buNone/>
              <a:defRPr b="1">
                <a:latin typeface="Albert Sans"/>
                <a:ea typeface="Albert Sans"/>
                <a:cs typeface="Albert Sans"/>
                <a:sym typeface="Albert Sans"/>
              </a:defRPr>
            </a:lvl7pPr>
            <a:lvl8pPr lvl="7" algn="ctr" rtl="0">
              <a:spcBef>
                <a:spcPts val="0"/>
              </a:spcBef>
              <a:spcAft>
                <a:spcPts val="0"/>
              </a:spcAft>
              <a:buSzPts val="1200"/>
              <a:buFont typeface="Albert Sans"/>
              <a:buNone/>
              <a:defRPr b="1">
                <a:latin typeface="Albert Sans"/>
                <a:ea typeface="Albert Sans"/>
                <a:cs typeface="Albert Sans"/>
                <a:sym typeface="Albert Sans"/>
              </a:defRPr>
            </a:lvl8pPr>
            <a:lvl9pPr lvl="8" algn="ctr" rtl="0">
              <a:spcBef>
                <a:spcPts val="0"/>
              </a:spcBef>
              <a:spcAft>
                <a:spcPts val="0"/>
              </a:spcAft>
              <a:buSzPts val="1200"/>
              <a:buFont typeface="Albert Sans"/>
              <a:buNone/>
              <a:defRPr b="1">
                <a:latin typeface="Albert Sans"/>
                <a:ea typeface="Albert Sans"/>
                <a:cs typeface="Albert Sans"/>
                <a:sym typeface="Albert Sans"/>
              </a:defRPr>
            </a:lvl9pPr>
          </a:lstStyle>
          <a:p>
            <a:endParaRPr/>
          </a:p>
        </p:txBody>
      </p:sp>
      <p:sp>
        <p:nvSpPr>
          <p:cNvPr id="178" name="Google Shape;178;p19"/>
          <p:cNvSpPr txBox="1">
            <a:spLocks noGrp="1"/>
          </p:cNvSpPr>
          <p:nvPr>
            <p:ph type="subTitle" idx="3"/>
          </p:nvPr>
        </p:nvSpPr>
        <p:spPr>
          <a:xfrm>
            <a:off x="4782276" y="1689950"/>
            <a:ext cx="3639300" cy="1049700"/>
          </a:xfrm>
          <a:prstGeom prst="rect">
            <a:avLst/>
          </a:prstGeom>
        </p:spPr>
        <p:txBody>
          <a:bodyPr spcFirstLastPara="1" wrap="square" lIns="91425" tIns="91425" rIns="91425" bIns="91425" anchor="t" anchorCtr="0">
            <a:noAutofit/>
          </a:bodyPr>
          <a:lstStyle>
            <a:lvl1pPr lvl="0" rtl="0">
              <a:spcBef>
                <a:spcPts val="0"/>
              </a:spcBef>
              <a:spcAft>
                <a:spcPts val="0"/>
              </a:spcAft>
              <a:buSzPts val="1200"/>
              <a:buNone/>
              <a:defRPr/>
            </a:lvl1pPr>
            <a:lvl2pPr lvl="1" rtl="0">
              <a:spcBef>
                <a:spcPts val="0"/>
              </a:spcBef>
              <a:spcAft>
                <a:spcPts val="0"/>
              </a:spcAft>
              <a:buSzPts val="1200"/>
              <a:buNone/>
              <a:defRPr/>
            </a:lvl2pPr>
            <a:lvl3pPr lvl="2" rtl="0">
              <a:spcBef>
                <a:spcPts val="0"/>
              </a:spcBef>
              <a:spcAft>
                <a:spcPts val="0"/>
              </a:spcAft>
              <a:buSzPts val="1200"/>
              <a:buNone/>
              <a:defRPr/>
            </a:lvl3pPr>
            <a:lvl4pPr lvl="3" rtl="0">
              <a:spcBef>
                <a:spcPts val="0"/>
              </a:spcBef>
              <a:spcAft>
                <a:spcPts val="0"/>
              </a:spcAft>
              <a:buSzPts val="1200"/>
              <a:buNone/>
              <a:defRPr/>
            </a:lvl4pPr>
            <a:lvl5pPr lvl="4" rtl="0">
              <a:spcBef>
                <a:spcPts val="0"/>
              </a:spcBef>
              <a:spcAft>
                <a:spcPts val="0"/>
              </a:spcAft>
              <a:buSzPts val="1200"/>
              <a:buNone/>
              <a:defRPr/>
            </a:lvl5pPr>
            <a:lvl6pPr lvl="5" rtl="0">
              <a:spcBef>
                <a:spcPts val="0"/>
              </a:spcBef>
              <a:spcAft>
                <a:spcPts val="0"/>
              </a:spcAft>
              <a:buSzPts val="1200"/>
              <a:buNone/>
              <a:defRPr/>
            </a:lvl6pPr>
            <a:lvl7pPr lvl="6" rtl="0">
              <a:spcBef>
                <a:spcPts val="0"/>
              </a:spcBef>
              <a:spcAft>
                <a:spcPts val="0"/>
              </a:spcAft>
              <a:buSzPts val="1200"/>
              <a:buNone/>
              <a:defRPr/>
            </a:lvl7pPr>
            <a:lvl8pPr lvl="7" rtl="0">
              <a:spcBef>
                <a:spcPts val="0"/>
              </a:spcBef>
              <a:spcAft>
                <a:spcPts val="0"/>
              </a:spcAft>
              <a:buSzPts val="1200"/>
              <a:buNone/>
              <a:defRPr/>
            </a:lvl8pPr>
            <a:lvl9pPr lvl="8" rtl="0">
              <a:spcBef>
                <a:spcPts val="0"/>
              </a:spcBef>
              <a:spcAft>
                <a:spcPts val="0"/>
              </a:spcAft>
              <a:buSzPts val="1200"/>
              <a:buNone/>
              <a:defRPr/>
            </a:lvl9pPr>
          </a:lstStyle>
          <a:p>
            <a:endParaRPr/>
          </a:p>
        </p:txBody>
      </p:sp>
      <p:sp>
        <p:nvSpPr>
          <p:cNvPr id="179" name="Google Shape;179;p19"/>
          <p:cNvSpPr txBox="1">
            <a:spLocks noGrp="1"/>
          </p:cNvSpPr>
          <p:nvPr>
            <p:ph type="subTitle" idx="4"/>
          </p:nvPr>
        </p:nvSpPr>
        <p:spPr>
          <a:xfrm>
            <a:off x="4782275" y="1418000"/>
            <a:ext cx="3639300" cy="367800"/>
          </a:xfrm>
          <a:prstGeom prst="rect">
            <a:avLst/>
          </a:prstGeom>
        </p:spPr>
        <p:txBody>
          <a:bodyPr spcFirstLastPara="1" wrap="square" lIns="91425" tIns="91425" rIns="91425" bIns="91425" anchor="b" anchorCtr="0">
            <a:noAutofit/>
          </a:bodyPr>
          <a:lstStyle>
            <a:lvl1pPr lvl="0" rtl="0">
              <a:spcBef>
                <a:spcPts val="0"/>
              </a:spcBef>
              <a:spcAft>
                <a:spcPts val="0"/>
              </a:spcAft>
              <a:buSzPts val="1200"/>
              <a:buFont typeface="Albert Sans"/>
              <a:buNone/>
              <a:defRPr sz="1800" b="1">
                <a:latin typeface="Albert Sans"/>
                <a:ea typeface="Albert Sans"/>
                <a:cs typeface="Albert Sans"/>
                <a:sym typeface="Albert Sans"/>
              </a:defRPr>
            </a:lvl1pPr>
            <a:lvl2pPr lvl="1" algn="ctr" rtl="0">
              <a:spcBef>
                <a:spcPts val="0"/>
              </a:spcBef>
              <a:spcAft>
                <a:spcPts val="0"/>
              </a:spcAft>
              <a:buSzPts val="1200"/>
              <a:buFont typeface="Albert Sans"/>
              <a:buNone/>
              <a:defRPr b="1">
                <a:latin typeface="Albert Sans"/>
                <a:ea typeface="Albert Sans"/>
                <a:cs typeface="Albert Sans"/>
                <a:sym typeface="Albert Sans"/>
              </a:defRPr>
            </a:lvl2pPr>
            <a:lvl3pPr lvl="2" algn="ctr" rtl="0">
              <a:spcBef>
                <a:spcPts val="0"/>
              </a:spcBef>
              <a:spcAft>
                <a:spcPts val="0"/>
              </a:spcAft>
              <a:buSzPts val="1200"/>
              <a:buFont typeface="Albert Sans"/>
              <a:buNone/>
              <a:defRPr b="1">
                <a:latin typeface="Albert Sans"/>
                <a:ea typeface="Albert Sans"/>
                <a:cs typeface="Albert Sans"/>
                <a:sym typeface="Albert Sans"/>
              </a:defRPr>
            </a:lvl3pPr>
            <a:lvl4pPr lvl="3" algn="ctr" rtl="0">
              <a:spcBef>
                <a:spcPts val="0"/>
              </a:spcBef>
              <a:spcAft>
                <a:spcPts val="0"/>
              </a:spcAft>
              <a:buSzPts val="1200"/>
              <a:buFont typeface="Albert Sans"/>
              <a:buNone/>
              <a:defRPr b="1">
                <a:latin typeface="Albert Sans"/>
                <a:ea typeface="Albert Sans"/>
                <a:cs typeface="Albert Sans"/>
                <a:sym typeface="Albert Sans"/>
              </a:defRPr>
            </a:lvl4pPr>
            <a:lvl5pPr lvl="4" algn="ctr" rtl="0">
              <a:spcBef>
                <a:spcPts val="0"/>
              </a:spcBef>
              <a:spcAft>
                <a:spcPts val="0"/>
              </a:spcAft>
              <a:buSzPts val="1200"/>
              <a:buFont typeface="Albert Sans"/>
              <a:buNone/>
              <a:defRPr b="1">
                <a:latin typeface="Albert Sans"/>
                <a:ea typeface="Albert Sans"/>
                <a:cs typeface="Albert Sans"/>
                <a:sym typeface="Albert Sans"/>
              </a:defRPr>
            </a:lvl5pPr>
            <a:lvl6pPr lvl="5" algn="ctr" rtl="0">
              <a:spcBef>
                <a:spcPts val="0"/>
              </a:spcBef>
              <a:spcAft>
                <a:spcPts val="0"/>
              </a:spcAft>
              <a:buSzPts val="1200"/>
              <a:buFont typeface="Albert Sans"/>
              <a:buNone/>
              <a:defRPr b="1">
                <a:latin typeface="Albert Sans"/>
                <a:ea typeface="Albert Sans"/>
                <a:cs typeface="Albert Sans"/>
                <a:sym typeface="Albert Sans"/>
              </a:defRPr>
            </a:lvl6pPr>
            <a:lvl7pPr lvl="6" algn="ctr" rtl="0">
              <a:spcBef>
                <a:spcPts val="0"/>
              </a:spcBef>
              <a:spcAft>
                <a:spcPts val="0"/>
              </a:spcAft>
              <a:buSzPts val="1200"/>
              <a:buFont typeface="Albert Sans"/>
              <a:buNone/>
              <a:defRPr b="1">
                <a:latin typeface="Albert Sans"/>
                <a:ea typeface="Albert Sans"/>
                <a:cs typeface="Albert Sans"/>
                <a:sym typeface="Albert Sans"/>
              </a:defRPr>
            </a:lvl7pPr>
            <a:lvl8pPr lvl="7" algn="ctr" rtl="0">
              <a:spcBef>
                <a:spcPts val="0"/>
              </a:spcBef>
              <a:spcAft>
                <a:spcPts val="0"/>
              </a:spcAft>
              <a:buSzPts val="1200"/>
              <a:buFont typeface="Albert Sans"/>
              <a:buNone/>
              <a:defRPr b="1">
                <a:latin typeface="Albert Sans"/>
                <a:ea typeface="Albert Sans"/>
                <a:cs typeface="Albert Sans"/>
                <a:sym typeface="Albert Sans"/>
              </a:defRPr>
            </a:lvl8pPr>
            <a:lvl9pPr lvl="8" algn="ctr" rtl="0">
              <a:spcBef>
                <a:spcPts val="0"/>
              </a:spcBef>
              <a:spcAft>
                <a:spcPts val="0"/>
              </a:spcAft>
              <a:buSzPts val="1200"/>
              <a:buFont typeface="Albert Sans"/>
              <a:buNone/>
              <a:defRPr b="1">
                <a:latin typeface="Albert Sans"/>
                <a:ea typeface="Albert Sans"/>
                <a:cs typeface="Albert Sans"/>
                <a:sym typeface="Albert Sans"/>
              </a:defRPr>
            </a:lvl9pPr>
          </a:lstStyle>
          <a:p>
            <a:endParaRPr/>
          </a:p>
        </p:txBody>
      </p:sp>
      <p:sp>
        <p:nvSpPr>
          <p:cNvPr id="180" name="Google Shape;180;p19"/>
          <p:cNvSpPr txBox="1">
            <a:spLocks noGrp="1"/>
          </p:cNvSpPr>
          <p:nvPr>
            <p:ph type="subTitle" idx="5"/>
          </p:nvPr>
        </p:nvSpPr>
        <p:spPr>
          <a:xfrm>
            <a:off x="722375" y="3339600"/>
            <a:ext cx="3643500" cy="1049700"/>
          </a:xfrm>
          <a:prstGeom prst="rect">
            <a:avLst/>
          </a:prstGeom>
        </p:spPr>
        <p:txBody>
          <a:bodyPr spcFirstLastPara="1" wrap="square" lIns="91425" tIns="91425" rIns="91425" bIns="91425" anchor="t" anchorCtr="0">
            <a:noAutofit/>
          </a:bodyPr>
          <a:lstStyle>
            <a:lvl1pPr lvl="0" rtl="0">
              <a:spcBef>
                <a:spcPts val="0"/>
              </a:spcBef>
              <a:spcAft>
                <a:spcPts val="0"/>
              </a:spcAft>
              <a:buSzPts val="1200"/>
              <a:buNone/>
              <a:defRPr/>
            </a:lvl1pPr>
            <a:lvl2pPr lvl="1" rtl="0">
              <a:spcBef>
                <a:spcPts val="0"/>
              </a:spcBef>
              <a:spcAft>
                <a:spcPts val="0"/>
              </a:spcAft>
              <a:buSzPts val="1200"/>
              <a:buNone/>
              <a:defRPr/>
            </a:lvl2pPr>
            <a:lvl3pPr lvl="2" rtl="0">
              <a:spcBef>
                <a:spcPts val="0"/>
              </a:spcBef>
              <a:spcAft>
                <a:spcPts val="0"/>
              </a:spcAft>
              <a:buSzPts val="1200"/>
              <a:buNone/>
              <a:defRPr/>
            </a:lvl3pPr>
            <a:lvl4pPr lvl="3" rtl="0">
              <a:spcBef>
                <a:spcPts val="0"/>
              </a:spcBef>
              <a:spcAft>
                <a:spcPts val="0"/>
              </a:spcAft>
              <a:buSzPts val="1200"/>
              <a:buNone/>
              <a:defRPr/>
            </a:lvl4pPr>
            <a:lvl5pPr lvl="4" rtl="0">
              <a:spcBef>
                <a:spcPts val="0"/>
              </a:spcBef>
              <a:spcAft>
                <a:spcPts val="0"/>
              </a:spcAft>
              <a:buSzPts val="1200"/>
              <a:buNone/>
              <a:defRPr/>
            </a:lvl5pPr>
            <a:lvl6pPr lvl="5" rtl="0">
              <a:spcBef>
                <a:spcPts val="0"/>
              </a:spcBef>
              <a:spcAft>
                <a:spcPts val="0"/>
              </a:spcAft>
              <a:buSzPts val="1200"/>
              <a:buNone/>
              <a:defRPr/>
            </a:lvl6pPr>
            <a:lvl7pPr lvl="6" rtl="0">
              <a:spcBef>
                <a:spcPts val="0"/>
              </a:spcBef>
              <a:spcAft>
                <a:spcPts val="0"/>
              </a:spcAft>
              <a:buSzPts val="1200"/>
              <a:buNone/>
              <a:defRPr/>
            </a:lvl7pPr>
            <a:lvl8pPr lvl="7" rtl="0">
              <a:spcBef>
                <a:spcPts val="0"/>
              </a:spcBef>
              <a:spcAft>
                <a:spcPts val="0"/>
              </a:spcAft>
              <a:buSzPts val="1200"/>
              <a:buNone/>
              <a:defRPr/>
            </a:lvl8pPr>
            <a:lvl9pPr lvl="8" rtl="0">
              <a:spcBef>
                <a:spcPts val="0"/>
              </a:spcBef>
              <a:spcAft>
                <a:spcPts val="0"/>
              </a:spcAft>
              <a:buSzPts val="1200"/>
              <a:buNone/>
              <a:defRPr/>
            </a:lvl9pPr>
          </a:lstStyle>
          <a:p>
            <a:endParaRPr/>
          </a:p>
        </p:txBody>
      </p:sp>
      <p:sp>
        <p:nvSpPr>
          <p:cNvPr id="181" name="Google Shape;181;p19"/>
          <p:cNvSpPr txBox="1">
            <a:spLocks noGrp="1"/>
          </p:cNvSpPr>
          <p:nvPr>
            <p:ph type="subTitle" idx="6"/>
          </p:nvPr>
        </p:nvSpPr>
        <p:spPr>
          <a:xfrm>
            <a:off x="722375" y="3067650"/>
            <a:ext cx="3643500" cy="367800"/>
          </a:xfrm>
          <a:prstGeom prst="rect">
            <a:avLst/>
          </a:prstGeom>
        </p:spPr>
        <p:txBody>
          <a:bodyPr spcFirstLastPara="1" wrap="square" lIns="91425" tIns="91425" rIns="91425" bIns="91425" anchor="b" anchorCtr="0">
            <a:noAutofit/>
          </a:bodyPr>
          <a:lstStyle>
            <a:lvl1pPr lvl="0" rtl="0">
              <a:spcBef>
                <a:spcPts val="0"/>
              </a:spcBef>
              <a:spcAft>
                <a:spcPts val="0"/>
              </a:spcAft>
              <a:buSzPts val="1200"/>
              <a:buFont typeface="Albert Sans"/>
              <a:buNone/>
              <a:defRPr sz="1800" b="1">
                <a:latin typeface="Albert Sans"/>
                <a:ea typeface="Albert Sans"/>
                <a:cs typeface="Albert Sans"/>
                <a:sym typeface="Albert Sans"/>
              </a:defRPr>
            </a:lvl1pPr>
            <a:lvl2pPr lvl="1" algn="ctr" rtl="0">
              <a:spcBef>
                <a:spcPts val="0"/>
              </a:spcBef>
              <a:spcAft>
                <a:spcPts val="0"/>
              </a:spcAft>
              <a:buSzPts val="1200"/>
              <a:buFont typeface="Albert Sans"/>
              <a:buNone/>
              <a:defRPr b="1">
                <a:latin typeface="Albert Sans"/>
                <a:ea typeface="Albert Sans"/>
                <a:cs typeface="Albert Sans"/>
                <a:sym typeface="Albert Sans"/>
              </a:defRPr>
            </a:lvl2pPr>
            <a:lvl3pPr lvl="2" algn="ctr" rtl="0">
              <a:spcBef>
                <a:spcPts val="0"/>
              </a:spcBef>
              <a:spcAft>
                <a:spcPts val="0"/>
              </a:spcAft>
              <a:buSzPts val="1200"/>
              <a:buFont typeface="Albert Sans"/>
              <a:buNone/>
              <a:defRPr b="1">
                <a:latin typeface="Albert Sans"/>
                <a:ea typeface="Albert Sans"/>
                <a:cs typeface="Albert Sans"/>
                <a:sym typeface="Albert Sans"/>
              </a:defRPr>
            </a:lvl3pPr>
            <a:lvl4pPr lvl="3" algn="ctr" rtl="0">
              <a:spcBef>
                <a:spcPts val="0"/>
              </a:spcBef>
              <a:spcAft>
                <a:spcPts val="0"/>
              </a:spcAft>
              <a:buSzPts val="1200"/>
              <a:buFont typeface="Albert Sans"/>
              <a:buNone/>
              <a:defRPr b="1">
                <a:latin typeface="Albert Sans"/>
                <a:ea typeface="Albert Sans"/>
                <a:cs typeface="Albert Sans"/>
                <a:sym typeface="Albert Sans"/>
              </a:defRPr>
            </a:lvl4pPr>
            <a:lvl5pPr lvl="4" algn="ctr" rtl="0">
              <a:spcBef>
                <a:spcPts val="0"/>
              </a:spcBef>
              <a:spcAft>
                <a:spcPts val="0"/>
              </a:spcAft>
              <a:buSzPts val="1200"/>
              <a:buFont typeface="Albert Sans"/>
              <a:buNone/>
              <a:defRPr b="1">
                <a:latin typeface="Albert Sans"/>
                <a:ea typeface="Albert Sans"/>
                <a:cs typeface="Albert Sans"/>
                <a:sym typeface="Albert Sans"/>
              </a:defRPr>
            </a:lvl5pPr>
            <a:lvl6pPr lvl="5" algn="ctr" rtl="0">
              <a:spcBef>
                <a:spcPts val="0"/>
              </a:spcBef>
              <a:spcAft>
                <a:spcPts val="0"/>
              </a:spcAft>
              <a:buSzPts val="1200"/>
              <a:buFont typeface="Albert Sans"/>
              <a:buNone/>
              <a:defRPr b="1">
                <a:latin typeface="Albert Sans"/>
                <a:ea typeface="Albert Sans"/>
                <a:cs typeface="Albert Sans"/>
                <a:sym typeface="Albert Sans"/>
              </a:defRPr>
            </a:lvl6pPr>
            <a:lvl7pPr lvl="6" algn="ctr" rtl="0">
              <a:spcBef>
                <a:spcPts val="0"/>
              </a:spcBef>
              <a:spcAft>
                <a:spcPts val="0"/>
              </a:spcAft>
              <a:buSzPts val="1200"/>
              <a:buFont typeface="Albert Sans"/>
              <a:buNone/>
              <a:defRPr b="1">
                <a:latin typeface="Albert Sans"/>
                <a:ea typeface="Albert Sans"/>
                <a:cs typeface="Albert Sans"/>
                <a:sym typeface="Albert Sans"/>
              </a:defRPr>
            </a:lvl7pPr>
            <a:lvl8pPr lvl="7" algn="ctr" rtl="0">
              <a:spcBef>
                <a:spcPts val="0"/>
              </a:spcBef>
              <a:spcAft>
                <a:spcPts val="0"/>
              </a:spcAft>
              <a:buSzPts val="1200"/>
              <a:buFont typeface="Albert Sans"/>
              <a:buNone/>
              <a:defRPr b="1">
                <a:latin typeface="Albert Sans"/>
                <a:ea typeface="Albert Sans"/>
                <a:cs typeface="Albert Sans"/>
                <a:sym typeface="Albert Sans"/>
              </a:defRPr>
            </a:lvl8pPr>
            <a:lvl9pPr lvl="8" algn="ctr" rtl="0">
              <a:spcBef>
                <a:spcPts val="0"/>
              </a:spcBef>
              <a:spcAft>
                <a:spcPts val="0"/>
              </a:spcAft>
              <a:buSzPts val="1200"/>
              <a:buFont typeface="Albert Sans"/>
              <a:buNone/>
              <a:defRPr b="1">
                <a:latin typeface="Albert Sans"/>
                <a:ea typeface="Albert Sans"/>
                <a:cs typeface="Albert Sans"/>
                <a:sym typeface="Albert Sans"/>
              </a:defRPr>
            </a:lvl9pPr>
          </a:lstStyle>
          <a:p>
            <a:endParaRPr/>
          </a:p>
        </p:txBody>
      </p:sp>
      <p:sp>
        <p:nvSpPr>
          <p:cNvPr id="182" name="Google Shape;182;p19"/>
          <p:cNvSpPr txBox="1">
            <a:spLocks noGrp="1"/>
          </p:cNvSpPr>
          <p:nvPr>
            <p:ph type="subTitle" idx="7"/>
          </p:nvPr>
        </p:nvSpPr>
        <p:spPr>
          <a:xfrm>
            <a:off x="4782276" y="3339600"/>
            <a:ext cx="3639300" cy="1049700"/>
          </a:xfrm>
          <a:prstGeom prst="rect">
            <a:avLst/>
          </a:prstGeom>
        </p:spPr>
        <p:txBody>
          <a:bodyPr spcFirstLastPara="1" wrap="square" lIns="91425" tIns="91425" rIns="91425" bIns="91425" anchor="t" anchorCtr="0">
            <a:noAutofit/>
          </a:bodyPr>
          <a:lstStyle>
            <a:lvl1pPr lvl="0" rtl="0">
              <a:spcBef>
                <a:spcPts val="0"/>
              </a:spcBef>
              <a:spcAft>
                <a:spcPts val="0"/>
              </a:spcAft>
              <a:buSzPts val="1200"/>
              <a:buNone/>
              <a:defRPr/>
            </a:lvl1pPr>
            <a:lvl2pPr lvl="1" rtl="0">
              <a:spcBef>
                <a:spcPts val="0"/>
              </a:spcBef>
              <a:spcAft>
                <a:spcPts val="0"/>
              </a:spcAft>
              <a:buSzPts val="1200"/>
              <a:buNone/>
              <a:defRPr/>
            </a:lvl2pPr>
            <a:lvl3pPr lvl="2" rtl="0">
              <a:spcBef>
                <a:spcPts val="0"/>
              </a:spcBef>
              <a:spcAft>
                <a:spcPts val="0"/>
              </a:spcAft>
              <a:buSzPts val="1200"/>
              <a:buNone/>
              <a:defRPr/>
            </a:lvl3pPr>
            <a:lvl4pPr lvl="3" rtl="0">
              <a:spcBef>
                <a:spcPts val="0"/>
              </a:spcBef>
              <a:spcAft>
                <a:spcPts val="0"/>
              </a:spcAft>
              <a:buSzPts val="1200"/>
              <a:buNone/>
              <a:defRPr/>
            </a:lvl4pPr>
            <a:lvl5pPr lvl="4" rtl="0">
              <a:spcBef>
                <a:spcPts val="0"/>
              </a:spcBef>
              <a:spcAft>
                <a:spcPts val="0"/>
              </a:spcAft>
              <a:buSzPts val="1200"/>
              <a:buNone/>
              <a:defRPr/>
            </a:lvl5pPr>
            <a:lvl6pPr lvl="5" rtl="0">
              <a:spcBef>
                <a:spcPts val="0"/>
              </a:spcBef>
              <a:spcAft>
                <a:spcPts val="0"/>
              </a:spcAft>
              <a:buSzPts val="1200"/>
              <a:buNone/>
              <a:defRPr/>
            </a:lvl6pPr>
            <a:lvl7pPr lvl="6" rtl="0">
              <a:spcBef>
                <a:spcPts val="0"/>
              </a:spcBef>
              <a:spcAft>
                <a:spcPts val="0"/>
              </a:spcAft>
              <a:buSzPts val="1200"/>
              <a:buNone/>
              <a:defRPr/>
            </a:lvl7pPr>
            <a:lvl8pPr lvl="7" rtl="0">
              <a:spcBef>
                <a:spcPts val="0"/>
              </a:spcBef>
              <a:spcAft>
                <a:spcPts val="0"/>
              </a:spcAft>
              <a:buSzPts val="1200"/>
              <a:buNone/>
              <a:defRPr/>
            </a:lvl8pPr>
            <a:lvl9pPr lvl="8" rtl="0">
              <a:spcBef>
                <a:spcPts val="0"/>
              </a:spcBef>
              <a:spcAft>
                <a:spcPts val="0"/>
              </a:spcAft>
              <a:buSzPts val="1200"/>
              <a:buNone/>
              <a:defRPr/>
            </a:lvl9pPr>
          </a:lstStyle>
          <a:p>
            <a:endParaRPr/>
          </a:p>
        </p:txBody>
      </p:sp>
      <p:sp>
        <p:nvSpPr>
          <p:cNvPr id="183" name="Google Shape;183;p19"/>
          <p:cNvSpPr txBox="1">
            <a:spLocks noGrp="1"/>
          </p:cNvSpPr>
          <p:nvPr>
            <p:ph type="subTitle" idx="8"/>
          </p:nvPr>
        </p:nvSpPr>
        <p:spPr>
          <a:xfrm>
            <a:off x="4782275" y="3067650"/>
            <a:ext cx="3639300" cy="367800"/>
          </a:xfrm>
          <a:prstGeom prst="rect">
            <a:avLst/>
          </a:prstGeom>
        </p:spPr>
        <p:txBody>
          <a:bodyPr spcFirstLastPara="1" wrap="square" lIns="91425" tIns="91425" rIns="91425" bIns="91425" anchor="b" anchorCtr="0">
            <a:noAutofit/>
          </a:bodyPr>
          <a:lstStyle>
            <a:lvl1pPr lvl="0" rtl="0">
              <a:spcBef>
                <a:spcPts val="0"/>
              </a:spcBef>
              <a:spcAft>
                <a:spcPts val="0"/>
              </a:spcAft>
              <a:buSzPts val="1200"/>
              <a:buFont typeface="Albert Sans"/>
              <a:buNone/>
              <a:defRPr sz="1800" b="1">
                <a:latin typeface="Albert Sans"/>
                <a:ea typeface="Albert Sans"/>
                <a:cs typeface="Albert Sans"/>
                <a:sym typeface="Albert Sans"/>
              </a:defRPr>
            </a:lvl1pPr>
            <a:lvl2pPr lvl="1" algn="ctr" rtl="0">
              <a:spcBef>
                <a:spcPts val="0"/>
              </a:spcBef>
              <a:spcAft>
                <a:spcPts val="0"/>
              </a:spcAft>
              <a:buSzPts val="1200"/>
              <a:buFont typeface="Albert Sans"/>
              <a:buNone/>
              <a:defRPr b="1">
                <a:latin typeface="Albert Sans"/>
                <a:ea typeface="Albert Sans"/>
                <a:cs typeface="Albert Sans"/>
                <a:sym typeface="Albert Sans"/>
              </a:defRPr>
            </a:lvl2pPr>
            <a:lvl3pPr lvl="2" algn="ctr" rtl="0">
              <a:spcBef>
                <a:spcPts val="0"/>
              </a:spcBef>
              <a:spcAft>
                <a:spcPts val="0"/>
              </a:spcAft>
              <a:buSzPts val="1200"/>
              <a:buFont typeface="Albert Sans"/>
              <a:buNone/>
              <a:defRPr b="1">
                <a:latin typeface="Albert Sans"/>
                <a:ea typeface="Albert Sans"/>
                <a:cs typeface="Albert Sans"/>
                <a:sym typeface="Albert Sans"/>
              </a:defRPr>
            </a:lvl3pPr>
            <a:lvl4pPr lvl="3" algn="ctr" rtl="0">
              <a:spcBef>
                <a:spcPts val="0"/>
              </a:spcBef>
              <a:spcAft>
                <a:spcPts val="0"/>
              </a:spcAft>
              <a:buSzPts val="1200"/>
              <a:buFont typeface="Albert Sans"/>
              <a:buNone/>
              <a:defRPr b="1">
                <a:latin typeface="Albert Sans"/>
                <a:ea typeface="Albert Sans"/>
                <a:cs typeface="Albert Sans"/>
                <a:sym typeface="Albert Sans"/>
              </a:defRPr>
            </a:lvl4pPr>
            <a:lvl5pPr lvl="4" algn="ctr" rtl="0">
              <a:spcBef>
                <a:spcPts val="0"/>
              </a:spcBef>
              <a:spcAft>
                <a:spcPts val="0"/>
              </a:spcAft>
              <a:buSzPts val="1200"/>
              <a:buFont typeface="Albert Sans"/>
              <a:buNone/>
              <a:defRPr b="1">
                <a:latin typeface="Albert Sans"/>
                <a:ea typeface="Albert Sans"/>
                <a:cs typeface="Albert Sans"/>
                <a:sym typeface="Albert Sans"/>
              </a:defRPr>
            </a:lvl5pPr>
            <a:lvl6pPr lvl="5" algn="ctr" rtl="0">
              <a:spcBef>
                <a:spcPts val="0"/>
              </a:spcBef>
              <a:spcAft>
                <a:spcPts val="0"/>
              </a:spcAft>
              <a:buSzPts val="1200"/>
              <a:buFont typeface="Albert Sans"/>
              <a:buNone/>
              <a:defRPr b="1">
                <a:latin typeface="Albert Sans"/>
                <a:ea typeface="Albert Sans"/>
                <a:cs typeface="Albert Sans"/>
                <a:sym typeface="Albert Sans"/>
              </a:defRPr>
            </a:lvl6pPr>
            <a:lvl7pPr lvl="6" algn="ctr" rtl="0">
              <a:spcBef>
                <a:spcPts val="0"/>
              </a:spcBef>
              <a:spcAft>
                <a:spcPts val="0"/>
              </a:spcAft>
              <a:buSzPts val="1200"/>
              <a:buFont typeface="Albert Sans"/>
              <a:buNone/>
              <a:defRPr b="1">
                <a:latin typeface="Albert Sans"/>
                <a:ea typeface="Albert Sans"/>
                <a:cs typeface="Albert Sans"/>
                <a:sym typeface="Albert Sans"/>
              </a:defRPr>
            </a:lvl7pPr>
            <a:lvl8pPr lvl="7" algn="ctr" rtl="0">
              <a:spcBef>
                <a:spcPts val="0"/>
              </a:spcBef>
              <a:spcAft>
                <a:spcPts val="0"/>
              </a:spcAft>
              <a:buSzPts val="1200"/>
              <a:buFont typeface="Albert Sans"/>
              <a:buNone/>
              <a:defRPr b="1">
                <a:latin typeface="Albert Sans"/>
                <a:ea typeface="Albert Sans"/>
                <a:cs typeface="Albert Sans"/>
                <a:sym typeface="Albert Sans"/>
              </a:defRPr>
            </a:lvl8pPr>
            <a:lvl9pPr lvl="8" algn="ctr" rtl="0">
              <a:spcBef>
                <a:spcPts val="0"/>
              </a:spcBef>
              <a:spcAft>
                <a:spcPts val="0"/>
              </a:spcAft>
              <a:buSzPts val="1200"/>
              <a:buFont typeface="Albert Sans"/>
              <a:buNone/>
              <a:defRPr b="1">
                <a:latin typeface="Albert Sans"/>
                <a:ea typeface="Albert Sans"/>
                <a:cs typeface="Albert Sans"/>
                <a:sym typeface="Albert Sans"/>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six columns">
  <p:cSld name="CUSTOM_1_1_1">
    <p:spTree>
      <p:nvGrpSpPr>
        <p:cNvPr id="1" name="Shape 184"/>
        <p:cNvGrpSpPr/>
        <p:nvPr/>
      </p:nvGrpSpPr>
      <p:grpSpPr>
        <a:xfrm>
          <a:off x="0" y="0"/>
          <a:ext cx="0" cy="0"/>
          <a:chOff x="0" y="0"/>
          <a:chExt cx="0" cy="0"/>
        </a:xfrm>
      </p:grpSpPr>
      <p:grpSp>
        <p:nvGrpSpPr>
          <p:cNvPr id="185" name="Google Shape;185;p20"/>
          <p:cNvGrpSpPr/>
          <p:nvPr/>
        </p:nvGrpSpPr>
        <p:grpSpPr>
          <a:xfrm>
            <a:off x="0" y="4603879"/>
            <a:ext cx="9143771" cy="539303"/>
            <a:chOff x="5" y="2891628"/>
            <a:chExt cx="6858000" cy="2251788"/>
          </a:xfrm>
        </p:grpSpPr>
        <p:sp>
          <p:nvSpPr>
            <p:cNvPr id="186" name="Google Shape;186;p20"/>
            <p:cNvSpPr/>
            <p:nvPr/>
          </p:nvSpPr>
          <p:spPr>
            <a:xfrm>
              <a:off x="5" y="2891628"/>
              <a:ext cx="6858000" cy="2251693"/>
            </a:xfrm>
            <a:custGeom>
              <a:avLst/>
              <a:gdLst/>
              <a:ahLst/>
              <a:cxnLst/>
              <a:rect l="l" t="t" r="r" b="b"/>
              <a:pathLst>
                <a:path w="6858000" h="2251693" extrusionOk="0">
                  <a:moveTo>
                    <a:pt x="0" y="0"/>
                  </a:moveTo>
                  <a:lnTo>
                    <a:pt x="0" y="2251694"/>
                  </a:lnTo>
                  <a:lnTo>
                    <a:pt x="6858000" y="2251694"/>
                  </a:lnTo>
                  <a:lnTo>
                    <a:pt x="6858000" y="627989"/>
                  </a:lnTo>
                  <a:lnTo>
                    <a:pt x="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87" name="Google Shape;187;p20"/>
            <p:cNvGrpSpPr/>
            <p:nvPr/>
          </p:nvGrpSpPr>
          <p:grpSpPr>
            <a:xfrm>
              <a:off x="5" y="2891628"/>
              <a:ext cx="6858000" cy="2251788"/>
              <a:chOff x="2667000" y="2305050"/>
              <a:chExt cx="6858000" cy="2251788"/>
            </a:xfrm>
          </p:grpSpPr>
          <p:sp>
            <p:nvSpPr>
              <p:cNvPr id="188" name="Google Shape;188;p20"/>
              <p:cNvSpPr/>
              <p:nvPr/>
            </p:nvSpPr>
            <p:spPr>
              <a:xfrm>
                <a:off x="2667000" y="2305050"/>
                <a:ext cx="6858000" cy="1350162"/>
              </a:xfrm>
              <a:custGeom>
                <a:avLst/>
                <a:gdLst/>
                <a:ahLst/>
                <a:cxnLst/>
                <a:rect l="l" t="t" r="r" b="b"/>
                <a:pathLst>
                  <a:path w="6858000" h="1350162" extrusionOk="0">
                    <a:moveTo>
                      <a:pt x="6858000" y="1350163"/>
                    </a:moveTo>
                    <a:lnTo>
                      <a:pt x="6858000" y="627989"/>
                    </a:lnTo>
                    <a:lnTo>
                      <a:pt x="0" y="0"/>
                    </a:lnTo>
                    <a:lnTo>
                      <a:pt x="0" y="57288"/>
                    </a:lnTo>
                    <a:cubicBezTo>
                      <a:pt x="858393" y="160768"/>
                      <a:pt x="3804761" y="550309"/>
                      <a:pt x="6858000" y="135016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9" name="Google Shape;189;p20"/>
              <p:cNvSpPr/>
              <p:nvPr/>
            </p:nvSpPr>
            <p:spPr>
              <a:xfrm>
                <a:off x="2667000" y="2446468"/>
                <a:ext cx="6731126" cy="2110275"/>
              </a:xfrm>
              <a:custGeom>
                <a:avLst/>
                <a:gdLst/>
                <a:ahLst/>
                <a:cxnLst/>
                <a:rect l="l" t="t" r="r" b="b"/>
                <a:pathLst>
                  <a:path w="6731126" h="2110275" extrusionOk="0">
                    <a:moveTo>
                      <a:pt x="0" y="196905"/>
                    </a:moveTo>
                    <a:cubicBezTo>
                      <a:pt x="1449419" y="694004"/>
                      <a:pt x="3068479" y="1426041"/>
                      <a:pt x="4462844" y="2110275"/>
                    </a:cubicBezTo>
                    <a:lnTo>
                      <a:pt x="6731127" y="2110275"/>
                    </a:lnTo>
                    <a:cubicBezTo>
                      <a:pt x="4121182" y="991637"/>
                      <a:pt x="1016413" y="233231"/>
                      <a:pt x="0" y="0"/>
                    </a:cubicBezTo>
                    <a:lnTo>
                      <a:pt x="0" y="196905"/>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0" name="Google Shape;190;p20"/>
              <p:cNvSpPr/>
              <p:nvPr/>
            </p:nvSpPr>
            <p:spPr>
              <a:xfrm>
                <a:off x="2667000" y="3174996"/>
                <a:ext cx="2225135" cy="1381842"/>
              </a:xfrm>
              <a:custGeom>
                <a:avLst/>
                <a:gdLst/>
                <a:ahLst/>
                <a:cxnLst/>
                <a:rect l="l" t="t" r="r" b="b"/>
                <a:pathLst>
                  <a:path w="2225135" h="1381842" extrusionOk="0">
                    <a:moveTo>
                      <a:pt x="0" y="765329"/>
                    </a:moveTo>
                    <a:cubicBezTo>
                      <a:pt x="199073" y="958440"/>
                      <a:pt x="404050" y="1170331"/>
                      <a:pt x="601313" y="1381842"/>
                    </a:cubicBezTo>
                    <a:lnTo>
                      <a:pt x="2225135" y="1381842"/>
                    </a:lnTo>
                    <a:cubicBezTo>
                      <a:pt x="1417511" y="810667"/>
                      <a:pt x="507683" y="276767"/>
                      <a:pt x="0" y="0"/>
                    </a:cubicBezTo>
                    <a:lnTo>
                      <a:pt x="0" y="765329"/>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191" name="Google Shape;191;p20"/>
          <p:cNvSpPr/>
          <p:nvPr/>
        </p:nvSpPr>
        <p:spPr>
          <a:xfrm>
            <a:off x="8849025" y="-75"/>
            <a:ext cx="2952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ssistant"/>
              <a:ea typeface="Assistant"/>
              <a:cs typeface="Assistant"/>
              <a:sym typeface="Assistant"/>
            </a:endParaRPr>
          </a:p>
        </p:txBody>
      </p:sp>
      <p:sp>
        <p:nvSpPr>
          <p:cNvPr id="192" name="Google Shape;192;p20"/>
          <p:cNvSpPr/>
          <p:nvPr/>
        </p:nvSpPr>
        <p:spPr>
          <a:xfrm>
            <a:off x="8784600" y="-75"/>
            <a:ext cx="273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ssistant"/>
              <a:ea typeface="Assistant"/>
              <a:cs typeface="Assistant"/>
              <a:sym typeface="Assistant"/>
            </a:endParaRPr>
          </a:p>
        </p:txBody>
      </p:sp>
      <p:sp>
        <p:nvSpPr>
          <p:cNvPr id="193" name="Google Shape;193;p20"/>
          <p:cNvSpPr txBox="1">
            <a:spLocks noGrp="1"/>
          </p:cNvSpPr>
          <p:nvPr>
            <p:ph type="title"/>
          </p:nvPr>
        </p:nvSpPr>
        <p:spPr>
          <a:xfrm>
            <a:off x="722375" y="539500"/>
            <a:ext cx="7699200" cy="572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194" name="Google Shape;194;p20"/>
          <p:cNvSpPr txBox="1">
            <a:spLocks noGrp="1"/>
          </p:cNvSpPr>
          <p:nvPr>
            <p:ph type="subTitle" idx="1"/>
          </p:nvPr>
        </p:nvSpPr>
        <p:spPr>
          <a:xfrm>
            <a:off x="722324" y="1717825"/>
            <a:ext cx="2484300" cy="859500"/>
          </a:xfrm>
          <a:prstGeom prst="rect">
            <a:avLst/>
          </a:prstGeom>
        </p:spPr>
        <p:txBody>
          <a:bodyPr spcFirstLastPara="1" wrap="square" lIns="91425" tIns="91425" rIns="91425" bIns="91425" anchor="t" anchorCtr="0">
            <a:noAutofit/>
          </a:bodyPr>
          <a:lstStyle>
            <a:lvl1pPr lvl="0" rtl="0">
              <a:spcBef>
                <a:spcPts val="0"/>
              </a:spcBef>
              <a:spcAft>
                <a:spcPts val="0"/>
              </a:spcAft>
              <a:buSzPts val="1200"/>
              <a:buNone/>
              <a:defRPr/>
            </a:lvl1pPr>
            <a:lvl2pPr lvl="1" rtl="0">
              <a:spcBef>
                <a:spcPts val="0"/>
              </a:spcBef>
              <a:spcAft>
                <a:spcPts val="0"/>
              </a:spcAft>
              <a:buSzPts val="1200"/>
              <a:buNone/>
              <a:defRPr/>
            </a:lvl2pPr>
            <a:lvl3pPr lvl="2" rtl="0">
              <a:spcBef>
                <a:spcPts val="0"/>
              </a:spcBef>
              <a:spcAft>
                <a:spcPts val="0"/>
              </a:spcAft>
              <a:buSzPts val="1200"/>
              <a:buNone/>
              <a:defRPr/>
            </a:lvl3pPr>
            <a:lvl4pPr lvl="3" rtl="0">
              <a:spcBef>
                <a:spcPts val="0"/>
              </a:spcBef>
              <a:spcAft>
                <a:spcPts val="0"/>
              </a:spcAft>
              <a:buSzPts val="1200"/>
              <a:buNone/>
              <a:defRPr/>
            </a:lvl4pPr>
            <a:lvl5pPr lvl="4" rtl="0">
              <a:spcBef>
                <a:spcPts val="0"/>
              </a:spcBef>
              <a:spcAft>
                <a:spcPts val="0"/>
              </a:spcAft>
              <a:buSzPts val="1200"/>
              <a:buNone/>
              <a:defRPr/>
            </a:lvl5pPr>
            <a:lvl6pPr lvl="5" rtl="0">
              <a:spcBef>
                <a:spcPts val="0"/>
              </a:spcBef>
              <a:spcAft>
                <a:spcPts val="0"/>
              </a:spcAft>
              <a:buSzPts val="1200"/>
              <a:buNone/>
              <a:defRPr/>
            </a:lvl6pPr>
            <a:lvl7pPr lvl="6" rtl="0">
              <a:spcBef>
                <a:spcPts val="0"/>
              </a:spcBef>
              <a:spcAft>
                <a:spcPts val="0"/>
              </a:spcAft>
              <a:buSzPts val="1200"/>
              <a:buNone/>
              <a:defRPr/>
            </a:lvl7pPr>
            <a:lvl8pPr lvl="7" rtl="0">
              <a:spcBef>
                <a:spcPts val="0"/>
              </a:spcBef>
              <a:spcAft>
                <a:spcPts val="0"/>
              </a:spcAft>
              <a:buSzPts val="1200"/>
              <a:buNone/>
              <a:defRPr/>
            </a:lvl8pPr>
            <a:lvl9pPr lvl="8" rtl="0">
              <a:spcBef>
                <a:spcPts val="0"/>
              </a:spcBef>
              <a:spcAft>
                <a:spcPts val="0"/>
              </a:spcAft>
              <a:buSzPts val="1200"/>
              <a:buNone/>
              <a:defRPr/>
            </a:lvl9pPr>
          </a:lstStyle>
          <a:p>
            <a:endParaRPr/>
          </a:p>
        </p:txBody>
      </p:sp>
      <p:sp>
        <p:nvSpPr>
          <p:cNvPr id="195" name="Google Shape;195;p20"/>
          <p:cNvSpPr txBox="1">
            <a:spLocks noGrp="1"/>
          </p:cNvSpPr>
          <p:nvPr>
            <p:ph type="subTitle" idx="2"/>
          </p:nvPr>
        </p:nvSpPr>
        <p:spPr>
          <a:xfrm>
            <a:off x="722324" y="1434750"/>
            <a:ext cx="2484300" cy="378900"/>
          </a:xfrm>
          <a:prstGeom prst="rect">
            <a:avLst/>
          </a:prstGeom>
        </p:spPr>
        <p:txBody>
          <a:bodyPr spcFirstLastPara="1" wrap="square" lIns="91425" tIns="91425" rIns="91425" bIns="91425" anchor="b" anchorCtr="0">
            <a:noAutofit/>
          </a:bodyPr>
          <a:lstStyle>
            <a:lvl1pPr lvl="0" rtl="0">
              <a:spcBef>
                <a:spcPts val="0"/>
              </a:spcBef>
              <a:spcAft>
                <a:spcPts val="0"/>
              </a:spcAft>
              <a:buSzPts val="1200"/>
              <a:buFont typeface="Albert Sans"/>
              <a:buNone/>
              <a:defRPr sz="1800" b="1">
                <a:latin typeface="Albert Sans"/>
                <a:ea typeface="Albert Sans"/>
                <a:cs typeface="Albert Sans"/>
                <a:sym typeface="Albert Sans"/>
              </a:defRPr>
            </a:lvl1pPr>
            <a:lvl2pPr lvl="1" algn="ctr" rtl="0">
              <a:spcBef>
                <a:spcPts val="0"/>
              </a:spcBef>
              <a:spcAft>
                <a:spcPts val="0"/>
              </a:spcAft>
              <a:buSzPts val="1200"/>
              <a:buFont typeface="Albert Sans"/>
              <a:buNone/>
              <a:defRPr b="1">
                <a:latin typeface="Albert Sans"/>
                <a:ea typeface="Albert Sans"/>
                <a:cs typeface="Albert Sans"/>
                <a:sym typeface="Albert Sans"/>
              </a:defRPr>
            </a:lvl2pPr>
            <a:lvl3pPr lvl="2" algn="ctr" rtl="0">
              <a:spcBef>
                <a:spcPts val="0"/>
              </a:spcBef>
              <a:spcAft>
                <a:spcPts val="0"/>
              </a:spcAft>
              <a:buSzPts val="1200"/>
              <a:buFont typeface="Albert Sans"/>
              <a:buNone/>
              <a:defRPr b="1">
                <a:latin typeface="Albert Sans"/>
                <a:ea typeface="Albert Sans"/>
                <a:cs typeface="Albert Sans"/>
                <a:sym typeface="Albert Sans"/>
              </a:defRPr>
            </a:lvl3pPr>
            <a:lvl4pPr lvl="3" algn="ctr" rtl="0">
              <a:spcBef>
                <a:spcPts val="0"/>
              </a:spcBef>
              <a:spcAft>
                <a:spcPts val="0"/>
              </a:spcAft>
              <a:buSzPts val="1200"/>
              <a:buFont typeface="Albert Sans"/>
              <a:buNone/>
              <a:defRPr b="1">
                <a:latin typeface="Albert Sans"/>
                <a:ea typeface="Albert Sans"/>
                <a:cs typeface="Albert Sans"/>
                <a:sym typeface="Albert Sans"/>
              </a:defRPr>
            </a:lvl4pPr>
            <a:lvl5pPr lvl="4" algn="ctr" rtl="0">
              <a:spcBef>
                <a:spcPts val="0"/>
              </a:spcBef>
              <a:spcAft>
                <a:spcPts val="0"/>
              </a:spcAft>
              <a:buSzPts val="1200"/>
              <a:buFont typeface="Albert Sans"/>
              <a:buNone/>
              <a:defRPr b="1">
                <a:latin typeface="Albert Sans"/>
                <a:ea typeface="Albert Sans"/>
                <a:cs typeface="Albert Sans"/>
                <a:sym typeface="Albert Sans"/>
              </a:defRPr>
            </a:lvl5pPr>
            <a:lvl6pPr lvl="5" algn="ctr" rtl="0">
              <a:spcBef>
                <a:spcPts val="0"/>
              </a:spcBef>
              <a:spcAft>
                <a:spcPts val="0"/>
              </a:spcAft>
              <a:buSzPts val="1200"/>
              <a:buFont typeface="Albert Sans"/>
              <a:buNone/>
              <a:defRPr b="1">
                <a:latin typeface="Albert Sans"/>
                <a:ea typeface="Albert Sans"/>
                <a:cs typeface="Albert Sans"/>
                <a:sym typeface="Albert Sans"/>
              </a:defRPr>
            </a:lvl6pPr>
            <a:lvl7pPr lvl="6" algn="ctr" rtl="0">
              <a:spcBef>
                <a:spcPts val="0"/>
              </a:spcBef>
              <a:spcAft>
                <a:spcPts val="0"/>
              </a:spcAft>
              <a:buSzPts val="1200"/>
              <a:buFont typeface="Albert Sans"/>
              <a:buNone/>
              <a:defRPr b="1">
                <a:latin typeface="Albert Sans"/>
                <a:ea typeface="Albert Sans"/>
                <a:cs typeface="Albert Sans"/>
                <a:sym typeface="Albert Sans"/>
              </a:defRPr>
            </a:lvl7pPr>
            <a:lvl8pPr lvl="7" algn="ctr" rtl="0">
              <a:spcBef>
                <a:spcPts val="0"/>
              </a:spcBef>
              <a:spcAft>
                <a:spcPts val="0"/>
              </a:spcAft>
              <a:buSzPts val="1200"/>
              <a:buFont typeface="Albert Sans"/>
              <a:buNone/>
              <a:defRPr b="1">
                <a:latin typeface="Albert Sans"/>
                <a:ea typeface="Albert Sans"/>
                <a:cs typeface="Albert Sans"/>
                <a:sym typeface="Albert Sans"/>
              </a:defRPr>
            </a:lvl8pPr>
            <a:lvl9pPr lvl="8" algn="ctr" rtl="0">
              <a:spcBef>
                <a:spcPts val="0"/>
              </a:spcBef>
              <a:spcAft>
                <a:spcPts val="0"/>
              </a:spcAft>
              <a:buSzPts val="1200"/>
              <a:buFont typeface="Albert Sans"/>
              <a:buNone/>
              <a:defRPr b="1">
                <a:latin typeface="Albert Sans"/>
                <a:ea typeface="Albert Sans"/>
                <a:cs typeface="Albert Sans"/>
                <a:sym typeface="Albert Sans"/>
              </a:defRPr>
            </a:lvl9pPr>
          </a:lstStyle>
          <a:p>
            <a:endParaRPr/>
          </a:p>
        </p:txBody>
      </p:sp>
      <p:sp>
        <p:nvSpPr>
          <p:cNvPr id="196" name="Google Shape;196;p20"/>
          <p:cNvSpPr txBox="1">
            <a:spLocks noGrp="1"/>
          </p:cNvSpPr>
          <p:nvPr>
            <p:ph type="subTitle" idx="3"/>
          </p:nvPr>
        </p:nvSpPr>
        <p:spPr>
          <a:xfrm>
            <a:off x="3329849" y="1717825"/>
            <a:ext cx="2484300" cy="859500"/>
          </a:xfrm>
          <a:prstGeom prst="rect">
            <a:avLst/>
          </a:prstGeom>
        </p:spPr>
        <p:txBody>
          <a:bodyPr spcFirstLastPara="1" wrap="square" lIns="91425" tIns="91425" rIns="91425" bIns="91425" anchor="t" anchorCtr="0">
            <a:noAutofit/>
          </a:bodyPr>
          <a:lstStyle>
            <a:lvl1pPr lvl="0" rtl="0">
              <a:spcBef>
                <a:spcPts val="0"/>
              </a:spcBef>
              <a:spcAft>
                <a:spcPts val="0"/>
              </a:spcAft>
              <a:buSzPts val="1200"/>
              <a:buNone/>
              <a:defRPr/>
            </a:lvl1pPr>
            <a:lvl2pPr lvl="1" rtl="0">
              <a:spcBef>
                <a:spcPts val="0"/>
              </a:spcBef>
              <a:spcAft>
                <a:spcPts val="0"/>
              </a:spcAft>
              <a:buSzPts val="1200"/>
              <a:buNone/>
              <a:defRPr/>
            </a:lvl2pPr>
            <a:lvl3pPr lvl="2" rtl="0">
              <a:spcBef>
                <a:spcPts val="0"/>
              </a:spcBef>
              <a:spcAft>
                <a:spcPts val="0"/>
              </a:spcAft>
              <a:buSzPts val="1200"/>
              <a:buNone/>
              <a:defRPr/>
            </a:lvl3pPr>
            <a:lvl4pPr lvl="3" rtl="0">
              <a:spcBef>
                <a:spcPts val="0"/>
              </a:spcBef>
              <a:spcAft>
                <a:spcPts val="0"/>
              </a:spcAft>
              <a:buSzPts val="1200"/>
              <a:buNone/>
              <a:defRPr/>
            </a:lvl4pPr>
            <a:lvl5pPr lvl="4" rtl="0">
              <a:spcBef>
                <a:spcPts val="0"/>
              </a:spcBef>
              <a:spcAft>
                <a:spcPts val="0"/>
              </a:spcAft>
              <a:buSzPts val="1200"/>
              <a:buNone/>
              <a:defRPr/>
            </a:lvl5pPr>
            <a:lvl6pPr lvl="5" rtl="0">
              <a:spcBef>
                <a:spcPts val="0"/>
              </a:spcBef>
              <a:spcAft>
                <a:spcPts val="0"/>
              </a:spcAft>
              <a:buSzPts val="1200"/>
              <a:buNone/>
              <a:defRPr/>
            </a:lvl6pPr>
            <a:lvl7pPr lvl="6" rtl="0">
              <a:spcBef>
                <a:spcPts val="0"/>
              </a:spcBef>
              <a:spcAft>
                <a:spcPts val="0"/>
              </a:spcAft>
              <a:buSzPts val="1200"/>
              <a:buNone/>
              <a:defRPr/>
            </a:lvl7pPr>
            <a:lvl8pPr lvl="7" rtl="0">
              <a:spcBef>
                <a:spcPts val="0"/>
              </a:spcBef>
              <a:spcAft>
                <a:spcPts val="0"/>
              </a:spcAft>
              <a:buSzPts val="1200"/>
              <a:buNone/>
              <a:defRPr/>
            </a:lvl8pPr>
            <a:lvl9pPr lvl="8" rtl="0">
              <a:spcBef>
                <a:spcPts val="0"/>
              </a:spcBef>
              <a:spcAft>
                <a:spcPts val="0"/>
              </a:spcAft>
              <a:buSzPts val="1200"/>
              <a:buNone/>
              <a:defRPr/>
            </a:lvl9pPr>
          </a:lstStyle>
          <a:p>
            <a:endParaRPr/>
          </a:p>
        </p:txBody>
      </p:sp>
      <p:sp>
        <p:nvSpPr>
          <p:cNvPr id="197" name="Google Shape;197;p20"/>
          <p:cNvSpPr txBox="1">
            <a:spLocks noGrp="1"/>
          </p:cNvSpPr>
          <p:nvPr>
            <p:ph type="subTitle" idx="4"/>
          </p:nvPr>
        </p:nvSpPr>
        <p:spPr>
          <a:xfrm>
            <a:off x="3329851" y="1434750"/>
            <a:ext cx="2484300" cy="378900"/>
          </a:xfrm>
          <a:prstGeom prst="rect">
            <a:avLst/>
          </a:prstGeom>
        </p:spPr>
        <p:txBody>
          <a:bodyPr spcFirstLastPara="1" wrap="square" lIns="91425" tIns="91425" rIns="91425" bIns="91425" anchor="b" anchorCtr="0">
            <a:noAutofit/>
          </a:bodyPr>
          <a:lstStyle>
            <a:lvl1pPr lvl="0" rtl="0">
              <a:spcBef>
                <a:spcPts val="0"/>
              </a:spcBef>
              <a:spcAft>
                <a:spcPts val="0"/>
              </a:spcAft>
              <a:buSzPts val="1200"/>
              <a:buFont typeface="Albert Sans"/>
              <a:buNone/>
              <a:defRPr sz="1800" b="1">
                <a:latin typeface="Albert Sans"/>
                <a:ea typeface="Albert Sans"/>
                <a:cs typeface="Albert Sans"/>
                <a:sym typeface="Albert Sans"/>
              </a:defRPr>
            </a:lvl1pPr>
            <a:lvl2pPr lvl="1" algn="ctr" rtl="0">
              <a:spcBef>
                <a:spcPts val="0"/>
              </a:spcBef>
              <a:spcAft>
                <a:spcPts val="0"/>
              </a:spcAft>
              <a:buSzPts val="1200"/>
              <a:buFont typeface="Albert Sans"/>
              <a:buNone/>
              <a:defRPr b="1">
                <a:latin typeface="Albert Sans"/>
                <a:ea typeface="Albert Sans"/>
                <a:cs typeface="Albert Sans"/>
                <a:sym typeface="Albert Sans"/>
              </a:defRPr>
            </a:lvl2pPr>
            <a:lvl3pPr lvl="2" algn="ctr" rtl="0">
              <a:spcBef>
                <a:spcPts val="0"/>
              </a:spcBef>
              <a:spcAft>
                <a:spcPts val="0"/>
              </a:spcAft>
              <a:buSzPts val="1200"/>
              <a:buFont typeface="Albert Sans"/>
              <a:buNone/>
              <a:defRPr b="1">
                <a:latin typeface="Albert Sans"/>
                <a:ea typeface="Albert Sans"/>
                <a:cs typeface="Albert Sans"/>
                <a:sym typeface="Albert Sans"/>
              </a:defRPr>
            </a:lvl3pPr>
            <a:lvl4pPr lvl="3" algn="ctr" rtl="0">
              <a:spcBef>
                <a:spcPts val="0"/>
              </a:spcBef>
              <a:spcAft>
                <a:spcPts val="0"/>
              </a:spcAft>
              <a:buSzPts val="1200"/>
              <a:buFont typeface="Albert Sans"/>
              <a:buNone/>
              <a:defRPr b="1">
                <a:latin typeface="Albert Sans"/>
                <a:ea typeface="Albert Sans"/>
                <a:cs typeface="Albert Sans"/>
                <a:sym typeface="Albert Sans"/>
              </a:defRPr>
            </a:lvl4pPr>
            <a:lvl5pPr lvl="4" algn="ctr" rtl="0">
              <a:spcBef>
                <a:spcPts val="0"/>
              </a:spcBef>
              <a:spcAft>
                <a:spcPts val="0"/>
              </a:spcAft>
              <a:buSzPts val="1200"/>
              <a:buFont typeface="Albert Sans"/>
              <a:buNone/>
              <a:defRPr b="1">
                <a:latin typeface="Albert Sans"/>
                <a:ea typeface="Albert Sans"/>
                <a:cs typeface="Albert Sans"/>
                <a:sym typeface="Albert Sans"/>
              </a:defRPr>
            </a:lvl5pPr>
            <a:lvl6pPr lvl="5" algn="ctr" rtl="0">
              <a:spcBef>
                <a:spcPts val="0"/>
              </a:spcBef>
              <a:spcAft>
                <a:spcPts val="0"/>
              </a:spcAft>
              <a:buSzPts val="1200"/>
              <a:buFont typeface="Albert Sans"/>
              <a:buNone/>
              <a:defRPr b="1">
                <a:latin typeface="Albert Sans"/>
                <a:ea typeface="Albert Sans"/>
                <a:cs typeface="Albert Sans"/>
                <a:sym typeface="Albert Sans"/>
              </a:defRPr>
            </a:lvl6pPr>
            <a:lvl7pPr lvl="6" algn="ctr" rtl="0">
              <a:spcBef>
                <a:spcPts val="0"/>
              </a:spcBef>
              <a:spcAft>
                <a:spcPts val="0"/>
              </a:spcAft>
              <a:buSzPts val="1200"/>
              <a:buFont typeface="Albert Sans"/>
              <a:buNone/>
              <a:defRPr b="1">
                <a:latin typeface="Albert Sans"/>
                <a:ea typeface="Albert Sans"/>
                <a:cs typeface="Albert Sans"/>
                <a:sym typeface="Albert Sans"/>
              </a:defRPr>
            </a:lvl7pPr>
            <a:lvl8pPr lvl="7" algn="ctr" rtl="0">
              <a:spcBef>
                <a:spcPts val="0"/>
              </a:spcBef>
              <a:spcAft>
                <a:spcPts val="0"/>
              </a:spcAft>
              <a:buSzPts val="1200"/>
              <a:buFont typeface="Albert Sans"/>
              <a:buNone/>
              <a:defRPr b="1">
                <a:latin typeface="Albert Sans"/>
                <a:ea typeface="Albert Sans"/>
                <a:cs typeface="Albert Sans"/>
                <a:sym typeface="Albert Sans"/>
              </a:defRPr>
            </a:lvl8pPr>
            <a:lvl9pPr lvl="8" algn="ctr" rtl="0">
              <a:spcBef>
                <a:spcPts val="0"/>
              </a:spcBef>
              <a:spcAft>
                <a:spcPts val="0"/>
              </a:spcAft>
              <a:buSzPts val="1200"/>
              <a:buFont typeface="Albert Sans"/>
              <a:buNone/>
              <a:defRPr b="1">
                <a:latin typeface="Albert Sans"/>
                <a:ea typeface="Albert Sans"/>
                <a:cs typeface="Albert Sans"/>
                <a:sym typeface="Albert Sans"/>
              </a:defRPr>
            </a:lvl9pPr>
          </a:lstStyle>
          <a:p>
            <a:endParaRPr/>
          </a:p>
        </p:txBody>
      </p:sp>
      <p:sp>
        <p:nvSpPr>
          <p:cNvPr id="198" name="Google Shape;198;p20"/>
          <p:cNvSpPr txBox="1">
            <a:spLocks noGrp="1"/>
          </p:cNvSpPr>
          <p:nvPr>
            <p:ph type="subTitle" idx="5"/>
          </p:nvPr>
        </p:nvSpPr>
        <p:spPr>
          <a:xfrm>
            <a:off x="5937374" y="1717825"/>
            <a:ext cx="2484300" cy="859500"/>
          </a:xfrm>
          <a:prstGeom prst="rect">
            <a:avLst/>
          </a:prstGeom>
        </p:spPr>
        <p:txBody>
          <a:bodyPr spcFirstLastPara="1" wrap="square" lIns="91425" tIns="91425" rIns="91425" bIns="91425" anchor="t" anchorCtr="0">
            <a:noAutofit/>
          </a:bodyPr>
          <a:lstStyle>
            <a:lvl1pPr lvl="0" rtl="0">
              <a:spcBef>
                <a:spcPts val="0"/>
              </a:spcBef>
              <a:spcAft>
                <a:spcPts val="0"/>
              </a:spcAft>
              <a:buSzPts val="1200"/>
              <a:buNone/>
              <a:defRPr/>
            </a:lvl1pPr>
            <a:lvl2pPr lvl="1" rtl="0">
              <a:spcBef>
                <a:spcPts val="0"/>
              </a:spcBef>
              <a:spcAft>
                <a:spcPts val="0"/>
              </a:spcAft>
              <a:buSzPts val="1200"/>
              <a:buNone/>
              <a:defRPr/>
            </a:lvl2pPr>
            <a:lvl3pPr lvl="2" rtl="0">
              <a:spcBef>
                <a:spcPts val="0"/>
              </a:spcBef>
              <a:spcAft>
                <a:spcPts val="0"/>
              </a:spcAft>
              <a:buSzPts val="1200"/>
              <a:buNone/>
              <a:defRPr/>
            </a:lvl3pPr>
            <a:lvl4pPr lvl="3" rtl="0">
              <a:spcBef>
                <a:spcPts val="0"/>
              </a:spcBef>
              <a:spcAft>
                <a:spcPts val="0"/>
              </a:spcAft>
              <a:buSzPts val="1200"/>
              <a:buNone/>
              <a:defRPr/>
            </a:lvl4pPr>
            <a:lvl5pPr lvl="4" rtl="0">
              <a:spcBef>
                <a:spcPts val="0"/>
              </a:spcBef>
              <a:spcAft>
                <a:spcPts val="0"/>
              </a:spcAft>
              <a:buSzPts val="1200"/>
              <a:buNone/>
              <a:defRPr/>
            </a:lvl5pPr>
            <a:lvl6pPr lvl="5" rtl="0">
              <a:spcBef>
                <a:spcPts val="0"/>
              </a:spcBef>
              <a:spcAft>
                <a:spcPts val="0"/>
              </a:spcAft>
              <a:buSzPts val="1200"/>
              <a:buNone/>
              <a:defRPr/>
            </a:lvl6pPr>
            <a:lvl7pPr lvl="6" rtl="0">
              <a:spcBef>
                <a:spcPts val="0"/>
              </a:spcBef>
              <a:spcAft>
                <a:spcPts val="0"/>
              </a:spcAft>
              <a:buSzPts val="1200"/>
              <a:buNone/>
              <a:defRPr/>
            </a:lvl7pPr>
            <a:lvl8pPr lvl="7" rtl="0">
              <a:spcBef>
                <a:spcPts val="0"/>
              </a:spcBef>
              <a:spcAft>
                <a:spcPts val="0"/>
              </a:spcAft>
              <a:buSzPts val="1200"/>
              <a:buNone/>
              <a:defRPr/>
            </a:lvl8pPr>
            <a:lvl9pPr lvl="8" rtl="0">
              <a:spcBef>
                <a:spcPts val="0"/>
              </a:spcBef>
              <a:spcAft>
                <a:spcPts val="0"/>
              </a:spcAft>
              <a:buSzPts val="1200"/>
              <a:buNone/>
              <a:defRPr/>
            </a:lvl9pPr>
          </a:lstStyle>
          <a:p>
            <a:endParaRPr/>
          </a:p>
        </p:txBody>
      </p:sp>
      <p:sp>
        <p:nvSpPr>
          <p:cNvPr id="199" name="Google Shape;199;p20"/>
          <p:cNvSpPr txBox="1">
            <a:spLocks noGrp="1"/>
          </p:cNvSpPr>
          <p:nvPr>
            <p:ph type="subTitle" idx="6"/>
          </p:nvPr>
        </p:nvSpPr>
        <p:spPr>
          <a:xfrm>
            <a:off x="5937376" y="1434750"/>
            <a:ext cx="2484300" cy="378900"/>
          </a:xfrm>
          <a:prstGeom prst="rect">
            <a:avLst/>
          </a:prstGeom>
        </p:spPr>
        <p:txBody>
          <a:bodyPr spcFirstLastPara="1" wrap="square" lIns="91425" tIns="91425" rIns="91425" bIns="91425" anchor="b" anchorCtr="0">
            <a:noAutofit/>
          </a:bodyPr>
          <a:lstStyle>
            <a:lvl1pPr lvl="0" rtl="0">
              <a:spcBef>
                <a:spcPts val="0"/>
              </a:spcBef>
              <a:spcAft>
                <a:spcPts val="0"/>
              </a:spcAft>
              <a:buSzPts val="1200"/>
              <a:buFont typeface="Albert Sans"/>
              <a:buNone/>
              <a:defRPr sz="1800" b="1">
                <a:latin typeface="Albert Sans"/>
                <a:ea typeface="Albert Sans"/>
                <a:cs typeface="Albert Sans"/>
                <a:sym typeface="Albert Sans"/>
              </a:defRPr>
            </a:lvl1pPr>
            <a:lvl2pPr lvl="1" algn="ctr" rtl="0">
              <a:spcBef>
                <a:spcPts val="0"/>
              </a:spcBef>
              <a:spcAft>
                <a:spcPts val="0"/>
              </a:spcAft>
              <a:buSzPts val="1200"/>
              <a:buFont typeface="Albert Sans"/>
              <a:buNone/>
              <a:defRPr b="1">
                <a:latin typeface="Albert Sans"/>
                <a:ea typeface="Albert Sans"/>
                <a:cs typeface="Albert Sans"/>
                <a:sym typeface="Albert Sans"/>
              </a:defRPr>
            </a:lvl2pPr>
            <a:lvl3pPr lvl="2" algn="ctr" rtl="0">
              <a:spcBef>
                <a:spcPts val="0"/>
              </a:spcBef>
              <a:spcAft>
                <a:spcPts val="0"/>
              </a:spcAft>
              <a:buSzPts val="1200"/>
              <a:buFont typeface="Albert Sans"/>
              <a:buNone/>
              <a:defRPr b="1">
                <a:latin typeface="Albert Sans"/>
                <a:ea typeface="Albert Sans"/>
                <a:cs typeface="Albert Sans"/>
                <a:sym typeface="Albert Sans"/>
              </a:defRPr>
            </a:lvl3pPr>
            <a:lvl4pPr lvl="3" algn="ctr" rtl="0">
              <a:spcBef>
                <a:spcPts val="0"/>
              </a:spcBef>
              <a:spcAft>
                <a:spcPts val="0"/>
              </a:spcAft>
              <a:buSzPts val="1200"/>
              <a:buFont typeface="Albert Sans"/>
              <a:buNone/>
              <a:defRPr b="1">
                <a:latin typeface="Albert Sans"/>
                <a:ea typeface="Albert Sans"/>
                <a:cs typeface="Albert Sans"/>
                <a:sym typeface="Albert Sans"/>
              </a:defRPr>
            </a:lvl4pPr>
            <a:lvl5pPr lvl="4" algn="ctr" rtl="0">
              <a:spcBef>
                <a:spcPts val="0"/>
              </a:spcBef>
              <a:spcAft>
                <a:spcPts val="0"/>
              </a:spcAft>
              <a:buSzPts val="1200"/>
              <a:buFont typeface="Albert Sans"/>
              <a:buNone/>
              <a:defRPr b="1">
                <a:latin typeface="Albert Sans"/>
                <a:ea typeface="Albert Sans"/>
                <a:cs typeface="Albert Sans"/>
                <a:sym typeface="Albert Sans"/>
              </a:defRPr>
            </a:lvl5pPr>
            <a:lvl6pPr lvl="5" algn="ctr" rtl="0">
              <a:spcBef>
                <a:spcPts val="0"/>
              </a:spcBef>
              <a:spcAft>
                <a:spcPts val="0"/>
              </a:spcAft>
              <a:buSzPts val="1200"/>
              <a:buFont typeface="Albert Sans"/>
              <a:buNone/>
              <a:defRPr b="1">
                <a:latin typeface="Albert Sans"/>
                <a:ea typeface="Albert Sans"/>
                <a:cs typeface="Albert Sans"/>
                <a:sym typeface="Albert Sans"/>
              </a:defRPr>
            </a:lvl6pPr>
            <a:lvl7pPr lvl="6" algn="ctr" rtl="0">
              <a:spcBef>
                <a:spcPts val="0"/>
              </a:spcBef>
              <a:spcAft>
                <a:spcPts val="0"/>
              </a:spcAft>
              <a:buSzPts val="1200"/>
              <a:buFont typeface="Albert Sans"/>
              <a:buNone/>
              <a:defRPr b="1">
                <a:latin typeface="Albert Sans"/>
                <a:ea typeface="Albert Sans"/>
                <a:cs typeface="Albert Sans"/>
                <a:sym typeface="Albert Sans"/>
              </a:defRPr>
            </a:lvl7pPr>
            <a:lvl8pPr lvl="7" algn="ctr" rtl="0">
              <a:spcBef>
                <a:spcPts val="0"/>
              </a:spcBef>
              <a:spcAft>
                <a:spcPts val="0"/>
              </a:spcAft>
              <a:buSzPts val="1200"/>
              <a:buFont typeface="Albert Sans"/>
              <a:buNone/>
              <a:defRPr b="1">
                <a:latin typeface="Albert Sans"/>
                <a:ea typeface="Albert Sans"/>
                <a:cs typeface="Albert Sans"/>
                <a:sym typeface="Albert Sans"/>
              </a:defRPr>
            </a:lvl8pPr>
            <a:lvl9pPr lvl="8" algn="ctr" rtl="0">
              <a:spcBef>
                <a:spcPts val="0"/>
              </a:spcBef>
              <a:spcAft>
                <a:spcPts val="0"/>
              </a:spcAft>
              <a:buSzPts val="1200"/>
              <a:buFont typeface="Albert Sans"/>
              <a:buNone/>
              <a:defRPr b="1">
                <a:latin typeface="Albert Sans"/>
                <a:ea typeface="Albert Sans"/>
                <a:cs typeface="Albert Sans"/>
                <a:sym typeface="Albert Sans"/>
              </a:defRPr>
            </a:lvl9pPr>
          </a:lstStyle>
          <a:p>
            <a:endParaRPr/>
          </a:p>
        </p:txBody>
      </p:sp>
      <p:sp>
        <p:nvSpPr>
          <p:cNvPr id="200" name="Google Shape;200;p20"/>
          <p:cNvSpPr txBox="1">
            <a:spLocks noGrp="1"/>
          </p:cNvSpPr>
          <p:nvPr>
            <p:ph type="subTitle" idx="7"/>
          </p:nvPr>
        </p:nvSpPr>
        <p:spPr>
          <a:xfrm>
            <a:off x="722324" y="3341400"/>
            <a:ext cx="2484300" cy="859500"/>
          </a:xfrm>
          <a:prstGeom prst="rect">
            <a:avLst/>
          </a:prstGeom>
        </p:spPr>
        <p:txBody>
          <a:bodyPr spcFirstLastPara="1" wrap="square" lIns="91425" tIns="91425" rIns="91425" bIns="91425" anchor="t" anchorCtr="0">
            <a:noAutofit/>
          </a:bodyPr>
          <a:lstStyle>
            <a:lvl1pPr lvl="0" rtl="0">
              <a:spcBef>
                <a:spcPts val="0"/>
              </a:spcBef>
              <a:spcAft>
                <a:spcPts val="0"/>
              </a:spcAft>
              <a:buSzPts val="1200"/>
              <a:buNone/>
              <a:defRPr/>
            </a:lvl1pPr>
            <a:lvl2pPr lvl="1" rtl="0">
              <a:spcBef>
                <a:spcPts val="0"/>
              </a:spcBef>
              <a:spcAft>
                <a:spcPts val="0"/>
              </a:spcAft>
              <a:buSzPts val="1200"/>
              <a:buNone/>
              <a:defRPr/>
            </a:lvl2pPr>
            <a:lvl3pPr lvl="2" rtl="0">
              <a:spcBef>
                <a:spcPts val="0"/>
              </a:spcBef>
              <a:spcAft>
                <a:spcPts val="0"/>
              </a:spcAft>
              <a:buSzPts val="1200"/>
              <a:buNone/>
              <a:defRPr/>
            </a:lvl3pPr>
            <a:lvl4pPr lvl="3" rtl="0">
              <a:spcBef>
                <a:spcPts val="0"/>
              </a:spcBef>
              <a:spcAft>
                <a:spcPts val="0"/>
              </a:spcAft>
              <a:buSzPts val="1200"/>
              <a:buNone/>
              <a:defRPr/>
            </a:lvl4pPr>
            <a:lvl5pPr lvl="4" rtl="0">
              <a:spcBef>
                <a:spcPts val="0"/>
              </a:spcBef>
              <a:spcAft>
                <a:spcPts val="0"/>
              </a:spcAft>
              <a:buSzPts val="1200"/>
              <a:buNone/>
              <a:defRPr/>
            </a:lvl5pPr>
            <a:lvl6pPr lvl="5" rtl="0">
              <a:spcBef>
                <a:spcPts val="0"/>
              </a:spcBef>
              <a:spcAft>
                <a:spcPts val="0"/>
              </a:spcAft>
              <a:buSzPts val="1200"/>
              <a:buNone/>
              <a:defRPr/>
            </a:lvl6pPr>
            <a:lvl7pPr lvl="6" rtl="0">
              <a:spcBef>
                <a:spcPts val="0"/>
              </a:spcBef>
              <a:spcAft>
                <a:spcPts val="0"/>
              </a:spcAft>
              <a:buSzPts val="1200"/>
              <a:buNone/>
              <a:defRPr/>
            </a:lvl7pPr>
            <a:lvl8pPr lvl="7" rtl="0">
              <a:spcBef>
                <a:spcPts val="0"/>
              </a:spcBef>
              <a:spcAft>
                <a:spcPts val="0"/>
              </a:spcAft>
              <a:buSzPts val="1200"/>
              <a:buNone/>
              <a:defRPr/>
            </a:lvl8pPr>
            <a:lvl9pPr lvl="8" rtl="0">
              <a:spcBef>
                <a:spcPts val="0"/>
              </a:spcBef>
              <a:spcAft>
                <a:spcPts val="0"/>
              </a:spcAft>
              <a:buSzPts val="1200"/>
              <a:buNone/>
              <a:defRPr/>
            </a:lvl9pPr>
          </a:lstStyle>
          <a:p>
            <a:endParaRPr/>
          </a:p>
        </p:txBody>
      </p:sp>
      <p:sp>
        <p:nvSpPr>
          <p:cNvPr id="201" name="Google Shape;201;p20"/>
          <p:cNvSpPr txBox="1">
            <a:spLocks noGrp="1"/>
          </p:cNvSpPr>
          <p:nvPr>
            <p:ph type="subTitle" idx="8"/>
          </p:nvPr>
        </p:nvSpPr>
        <p:spPr>
          <a:xfrm>
            <a:off x="722324" y="3058325"/>
            <a:ext cx="2484300" cy="378900"/>
          </a:xfrm>
          <a:prstGeom prst="rect">
            <a:avLst/>
          </a:prstGeom>
        </p:spPr>
        <p:txBody>
          <a:bodyPr spcFirstLastPara="1" wrap="square" lIns="91425" tIns="91425" rIns="91425" bIns="91425" anchor="b" anchorCtr="0">
            <a:noAutofit/>
          </a:bodyPr>
          <a:lstStyle>
            <a:lvl1pPr lvl="0" rtl="0">
              <a:spcBef>
                <a:spcPts val="0"/>
              </a:spcBef>
              <a:spcAft>
                <a:spcPts val="0"/>
              </a:spcAft>
              <a:buSzPts val="1200"/>
              <a:buFont typeface="Albert Sans"/>
              <a:buNone/>
              <a:defRPr sz="1800" b="1">
                <a:latin typeface="Albert Sans"/>
                <a:ea typeface="Albert Sans"/>
                <a:cs typeface="Albert Sans"/>
                <a:sym typeface="Albert Sans"/>
              </a:defRPr>
            </a:lvl1pPr>
            <a:lvl2pPr lvl="1" algn="ctr" rtl="0">
              <a:spcBef>
                <a:spcPts val="0"/>
              </a:spcBef>
              <a:spcAft>
                <a:spcPts val="0"/>
              </a:spcAft>
              <a:buSzPts val="1200"/>
              <a:buFont typeface="Albert Sans"/>
              <a:buNone/>
              <a:defRPr b="1">
                <a:latin typeface="Albert Sans"/>
                <a:ea typeface="Albert Sans"/>
                <a:cs typeface="Albert Sans"/>
                <a:sym typeface="Albert Sans"/>
              </a:defRPr>
            </a:lvl2pPr>
            <a:lvl3pPr lvl="2" algn="ctr" rtl="0">
              <a:spcBef>
                <a:spcPts val="0"/>
              </a:spcBef>
              <a:spcAft>
                <a:spcPts val="0"/>
              </a:spcAft>
              <a:buSzPts val="1200"/>
              <a:buFont typeface="Albert Sans"/>
              <a:buNone/>
              <a:defRPr b="1">
                <a:latin typeface="Albert Sans"/>
                <a:ea typeface="Albert Sans"/>
                <a:cs typeface="Albert Sans"/>
                <a:sym typeface="Albert Sans"/>
              </a:defRPr>
            </a:lvl3pPr>
            <a:lvl4pPr lvl="3" algn="ctr" rtl="0">
              <a:spcBef>
                <a:spcPts val="0"/>
              </a:spcBef>
              <a:spcAft>
                <a:spcPts val="0"/>
              </a:spcAft>
              <a:buSzPts val="1200"/>
              <a:buFont typeface="Albert Sans"/>
              <a:buNone/>
              <a:defRPr b="1">
                <a:latin typeface="Albert Sans"/>
                <a:ea typeface="Albert Sans"/>
                <a:cs typeface="Albert Sans"/>
                <a:sym typeface="Albert Sans"/>
              </a:defRPr>
            </a:lvl4pPr>
            <a:lvl5pPr lvl="4" algn="ctr" rtl="0">
              <a:spcBef>
                <a:spcPts val="0"/>
              </a:spcBef>
              <a:spcAft>
                <a:spcPts val="0"/>
              </a:spcAft>
              <a:buSzPts val="1200"/>
              <a:buFont typeface="Albert Sans"/>
              <a:buNone/>
              <a:defRPr b="1">
                <a:latin typeface="Albert Sans"/>
                <a:ea typeface="Albert Sans"/>
                <a:cs typeface="Albert Sans"/>
                <a:sym typeface="Albert Sans"/>
              </a:defRPr>
            </a:lvl5pPr>
            <a:lvl6pPr lvl="5" algn="ctr" rtl="0">
              <a:spcBef>
                <a:spcPts val="0"/>
              </a:spcBef>
              <a:spcAft>
                <a:spcPts val="0"/>
              </a:spcAft>
              <a:buSzPts val="1200"/>
              <a:buFont typeface="Albert Sans"/>
              <a:buNone/>
              <a:defRPr b="1">
                <a:latin typeface="Albert Sans"/>
                <a:ea typeface="Albert Sans"/>
                <a:cs typeface="Albert Sans"/>
                <a:sym typeface="Albert Sans"/>
              </a:defRPr>
            </a:lvl6pPr>
            <a:lvl7pPr lvl="6" algn="ctr" rtl="0">
              <a:spcBef>
                <a:spcPts val="0"/>
              </a:spcBef>
              <a:spcAft>
                <a:spcPts val="0"/>
              </a:spcAft>
              <a:buSzPts val="1200"/>
              <a:buFont typeface="Albert Sans"/>
              <a:buNone/>
              <a:defRPr b="1">
                <a:latin typeface="Albert Sans"/>
                <a:ea typeface="Albert Sans"/>
                <a:cs typeface="Albert Sans"/>
                <a:sym typeface="Albert Sans"/>
              </a:defRPr>
            </a:lvl7pPr>
            <a:lvl8pPr lvl="7" algn="ctr" rtl="0">
              <a:spcBef>
                <a:spcPts val="0"/>
              </a:spcBef>
              <a:spcAft>
                <a:spcPts val="0"/>
              </a:spcAft>
              <a:buSzPts val="1200"/>
              <a:buFont typeface="Albert Sans"/>
              <a:buNone/>
              <a:defRPr b="1">
                <a:latin typeface="Albert Sans"/>
                <a:ea typeface="Albert Sans"/>
                <a:cs typeface="Albert Sans"/>
                <a:sym typeface="Albert Sans"/>
              </a:defRPr>
            </a:lvl8pPr>
            <a:lvl9pPr lvl="8" algn="ctr" rtl="0">
              <a:spcBef>
                <a:spcPts val="0"/>
              </a:spcBef>
              <a:spcAft>
                <a:spcPts val="0"/>
              </a:spcAft>
              <a:buSzPts val="1200"/>
              <a:buFont typeface="Albert Sans"/>
              <a:buNone/>
              <a:defRPr b="1">
                <a:latin typeface="Albert Sans"/>
                <a:ea typeface="Albert Sans"/>
                <a:cs typeface="Albert Sans"/>
                <a:sym typeface="Albert Sans"/>
              </a:defRPr>
            </a:lvl9pPr>
          </a:lstStyle>
          <a:p>
            <a:endParaRPr/>
          </a:p>
        </p:txBody>
      </p:sp>
      <p:sp>
        <p:nvSpPr>
          <p:cNvPr id="202" name="Google Shape;202;p20"/>
          <p:cNvSpPr txBox="1">
            <a:spLocks noGrp="1"/>
          </p:cNvSpPr>
          <p:nvPr>
            <p:ph type="subTitle" idx="9"/>
          </p:nvPr>
        </p:nvSpPr>
        <p:spPr>
          <a:xfrm>
            <a:off x="3329849" y="3341400"/>
            <a:ext cx="2484300" cy="859500"/>
          </a:xfrm>
          <a:prstGeom prst="rect">
            <a:avLst/>
          </a:prstGeom>
        </p:spPr>
        <p:txBody>
          <a:bodyPr spcFirstLastPara="1" wrap="square" lIns="91425" tIns="91425" rIns="91425" bIns="91425" anchor="t" anchorCtr="0">
            <a:noAutofit/>
          </a:bodyPr>
          <a:lstStyle>
            <a:lvl1pPr lvl="0" rtl="0">
              <a:spcBef>
                <a:spcPts val="0"/>
              </a:spcBef>
              <a:spcAft>
                <a:spcPts val="0"/>
              </a:spcAft>
              <a:buSzPts val="1200"/>
              <a:buNone/>
              <a:defRPr/>
            </a:lvl1pPr>
            <a:lvl2pPr lvl="1" rtl="0">
              <a:spcBef>
                <a:spcPts val="0"/>
              </a:spcBef>
              <a:spcAft>
                <a:spcPts val="0"/>
              </a:spcAft>
              <a:buSzPts val="1200"/>
              <a:buNone/>
              <a:defRPr/>
            </a:lvl2pPr>
            <a:lvl3pPr lvl="2" rtl="0">
              <a:spcBef>
                <a:spcPts val="0"/>
              </a:spcBef>
              <a:spcAft>
                <a:spcPts val="0"/>
              </a:spcAft>
              <a:buSzPts val="1200"/>
              <a:buNone/>
              <a:defRPr/>
            </a:lvl3pPr>
            <a:lvl4pPr lvl="3" rtl="0">
              <a:spcBef>
                <a:spcPts val="0"/>
              </a:spcBef>
              <a:spcAft>
                <a:spcPts val="0"/>
              </a:spcAft>
              <a:buSzPts val="1200"/>
              <a:buNone/>
              <a:defRPr/>
            </a:lvl4pPr>
            <a:lvl5pPr lvl="4" rtl="0">
              <a:spcBef>
                <a:spcPts val="0"/>
              </a:spcBef>
              <a:spcAft>
                <a:spcPts val="0"/>
              </a:spcAft>
              <a:buSzPts val="1200"/>
              <a:buNone/>
              <a:defRPr/>
            </a:lvl5pPr>
            <a:lvl6pPr lvl="5" rtl="0">
              <a:spcBef>
                <a:spcPts val="0"/>
              </a:spcBef>
              <a:spcAft>
                <a:spcPts val="0"/>
              </a:spcAft>
              <a:buSzPts val="1200"/>
              <a:buNone/>
              <a:defRPr/>
            </a:lvl6pPr>
            <a:lvl7pPr lvl="6" rtl="0">
              <a:spcBef>
                <a:spcPts val="0"/>
              </a:spcBef>
              <a:spcAft>
                <a:spcPts val="0"/>
              </a:spcAft>
              <a:buSzPts val="1200"/>
              <a:buNone/>
              <a:defRPr/>
            </a:lvl7pPr>
            <a:lvl8pPr lvl="7" rtl="0">
              <a:spcBef>
                <a:spcPts val="0"/>
              </a:spcBef>
              <a:spcAft>
                <a:spcPts val="0"/>
              </a:spcAft>
              <a:buSzPts val="1200"/>
              <a:buNone/>
              <a:defRPr/>
            </a:lvl8pPr>
            <a:lvl9pPr lvl="8" rtl="0">
              <a:spcBef>
                <a:spcPts val="0"/>
              </a:spcBef>
              <a:spcAft>
                <a:spcPts val="0"/>
              </a:spcAft>
              <a:buSzPts val="1200"/>
              <a:buNone/>
              <a:defRPr/>
            </a:lvl9pPr>
          </a:lstStyle>
          <a:p>
            <a:endParaRPr/>
          </a:p>
        </p:txBody>
      </p:sp>
      <p:sp>
        <p:nvSpPr>
          <p:cNvPr id="203" name="Google Shape;203;p20"/>
          <p:cNvSpPr txBox="1">
            <a:spLocks noGrp="1"/>
          </p:cNvSpPr>
          <p:nvPr>
            <p:ph type="subTitle" idx="13"/>
          </p:nvPr>
        </p:nvSpPr>
        <p:spPr>
          <a:xfrm>
            <a:off x="3329851" y="3058325"/>
            <a:ext cx="2484300" cy="378900"/>
          </a:xfrm>
          <a:prstGeom prst="rect">
            <a:avLst/>
          </a:prstGeom>
        </p:spPr>
        <p:txBody>
          <a:bodyPr spcFirstLastPara="1" wrap="square" lIns="91425" tIns="91425" rIns="91425" bIns="91425" anchor="b" anchorCtr="0">
            <a:noAutofit/>
          </a:bodyPr>
          <a:lstStyle>
            <a:lvl1pPr lvl="0" rtl="0">
              <a:spcBef>
                <a:spcPts val="0"/>
              </a:spcBef>
              <a:spcAft>
                <a:spcPts val="0"/>
              </a:spcAft>
              <a:buSzPts val="1200"/>
              <a:buFont typeface="Albert Sans"/>
              <a:buNone/>
              <a:defRPr sz="1800" b="1">
                <a:latin typeface="Albert Sans"/>
                <a:ea typeface="Albert Sans"/>
                <a:cs typeface="Albert Sans"/>
                <a:sym typeface="Albert Sans"/>
              </a:defRPr>
            </a:lvl1pPr>
            <a:lvl2pPr lvl="1" algn="ctr" rtl="0">
              <a:spcBef>
                <a:spcPts val="0"/>
              </a:spcBef>
              <a:spcAft>
                <a:spcPts val="0"/>
              </a:spcAft>
              <a:buSzPts val="1200"/>
              <a:buFont typeface="Albert Sans"/>
              <a:buNone/>
              <a:defRPr b="1">
                <a:latin typeface="Albert Sans"/>
                <a:ea typeface="Albert Sans"/>
                <a:cs typeface="Albert Sans"/>
                <a:sym typeface="Albert Sans"/>
              </a:defRPr>
            </a:lvl2pPr>
            <a:lvl3pPr lvl="2" algn="ctr" rtl="0">
              <a:spcBef>
                <a:spcPts val="0"/>
              </a:spcBef>
              <a:spcAft>
                <a:spcPts val="0"/>
              </a:spcAft>
              <a:buSzPts val="1200"/>
              <a:buFont typeface="Albert Sans"/>
              <a:buNone/>
              <a:defRPr b="1">
                <a:latin typeface="Albert Sans"/>
                <a:ea typeface="Albert Sans"/>
                <a:cs typeface="Albert Sans"/>
                <a:sym typeface="Albert Sans"/>
              </a:defRPr>
            </a:lvl3pPr>
            <a:lvl4pPr lvl="3" algn="ctr" rtl="0">
              <a:spcBef>
                <a:spcPts val="0"/>
              </a:spcBef>
              <a:spcAft>
                <a:spcPts val="0"/>
              </a:spcAft>
              <a:buSzPts val="1200"/>
              <a:buFont typeface="Albert Sans"/>
              <a:buNone/>
              <a:defRPr b="1">
                <a:latin typeface="Albert Sans"/>
                <a:ea typeface="Albert Sans"/>
                <a:cs typeface="Albert Sans"/>
                <a:sym typeface="Albert Sans"/>
              </a:defRPr>
            </a:lvl4pPr>
            <a:lvl5pPr lvl="4" algn="ctr" rtl="0">
              <a:spcBef>
                <a:spcPts val="0"/>
              </a:spcBef>
              <a:spcAft>
                <a:spcPts val="0"/>
              </a:spcAft>
              <a:buSzPts val="1200"/>
              <a:buFont typeface="Albert Sans"/>
              <a:buNone/>
              <a:defRPr b="1">
                <a:latin typeface="Albert Sans"/>
                <a:ea typeface="Albert Sans"/>
                <a:cs typeface="Albert Sans"/>
                <a:sym typeface="Albert Sans"/>
              </a:defRPr>
            </a:lvl5pPr>
            <a:lvl6pPr lvl="5" algn="ctr" rtl="0">
              <a:spcBef>
                <a:spcPts val="0"/>
              </a:spcBef>
              <a:spcAft>
                <a:spcPts val="0"/>
              </a:spcAft>
              <a:buSzPts val="1200"/>
              <a:buFont typeface="Albert Sans"/>
              <a:buNone/>
              <a:defRPr b="1">
                <a:latin typeface="Albert Sans"/>
                <a:ea typeface="Albert Sans"/>
                <a:cs typeface="Albert Sans"/>
                <a:sym typeface="Albert Sans"/>
              </a:defRPr>
            </a:lvl6pPr>
            <a:lvl7pPr lvl="6" algn="ctr" rtl="0">
              <a:spcBef>
                <a:spcPts val="0"/>
              </a:spcBef>
              <a:spcAft>
                <a:spcPts val="0"/>
              </a:spcAft>
              <a:buSzPts val="1200"/>
              <a:buFont typeface="Albert Sans"/>
              <a:buNone/>
              <a:defRPr b="1">
                <a:latin typeface="Albert Sans"/>
                <a:ea typeface="Albert Sans"/>
                <a:cs typeface="Albert Sans"/>
                <a:sym typeface="Albert Sans"/>
              </a:defRPr>
            </a:lvl7pPr>
            <a:lvl8pPr lvl="7" algn="ctr" rtl="0">
              <a:spcBef>
                <a:spcPts val="0"/>
              </a:spcBef>
              <a:spcAft>
                <a:spcPts val="0"/>
              </a:spcAft>
              <a:buSzPts val="1200"/>
              <a:buFont typeface="Albert Sans"/>
              <a:buNone/>
              <a:defRPr b="1">
                <a:latin typeface="Albert Sans"/>
                <a:ea typeface="Albert Sans"/>
                <a:cs typeface="Albert Sans"/>
                <a:sym typeface="Albert Sans"/>
              </a:defRPr>
            </a:lvl8pPr>
            <a:lvl9pPr lvl="8" algn="ctr" rtl="0">
              <a:spcBef>
                <a:spcPts val="0"/>
              </a:spcBef>
              <a:spcAft>
                <a:spcPts val="0"/>
              </a:spcAft>
              <a:buSzPts val="1200"/>
              <a:buFont typeface="Albert Sans"/>
              <a:buNone/>
              <a:defRPr b="1">
                <a:latin typeface="Albert Sans"/>
                <a:ea typeface="Albert Sans"/>
                <a:cs typeface="Albert Sans"/>
                <a:sym typeface="Albert Sans"/>
              </a:defRPr>
            </a:lvl9pPr>
          </a:lstStyle>
          <a:p>
            <a:endParaRPr/>
          </a:p>
        </p:txBody>
      </p:sp>
      <p:sp>
        <p:nvSpPr>
          <p:cNvPr id="204" name="Google Shape;204;p20"/>
          <p:cNvSpPr txBox="1">
            <a:spLocks noGrp="1"/>
          </p:cNvSpPr>
          <p:nvPr>
            <p:ph type="subTitle" idx="14"/>
          </p:nvPr>
        </p:nvSpPr>
        <p:spPr>
          <a:xfrm>
            <a:off x="5937374" y="3341400"/>
            <a:ext cx="2484300" cy="859500"/>
          </a:xfrm>
          <a:prstGeom prst="rect">
            <a:avLst/>
          </a:prstGeom>
        </p:spPr>
        <p:txBody>
          <a:bodyPr spcFirstLastPara="1" wrap="square" lIns="91425" tIns="91425" rIns="91425" bIns="91425" anchor="t" anchorCtr="0">
            <a:noAutofit/>
          </a:bodyPr>
          <a:lstStyle>
            <a:lvl1pPr lvl="0" rtl="0">
              <a:spcBef>
                <a:spcPts val="0"/>
              </a:spcBef>
              <a:spcAft>
                <a:spcPts val="0"/>
              </a:spcAft>
              <a:buSzPts val="1200"/>
              <a:buNone/>
              <a:defRPr/>
            </a:lvl1pPr>
            <a:lvl2pPr lvl="1" rtl="0">
              <a:spcBef>
                <a:spcPts val="0"/>
              </a:spcBef>
              <a:spcAft>
                <a:spcPts val="0"/>
              </a:spcAft>
              <a:buSzPts val="1200"/>
              <a:buNone/>
              <a:defRPr/>
            </a:lvl2pPr>
            <a:lvl3pPr lvl="2" rtl="0">
              <a:spcBef>
                <a:spcPts val="0"/>
              </a:spcBef>
              <a:spcAft>
                <a:spcPts val="0"/>
              </a:spcAft>
              <a:buSzPts val="1200"/>
              <a:buNone/>
              <a:defRPr/>
            </a:lvl3pPr>
            <a:lvl4pPr lvl="3" rtl="0">
              <a:spcBef>
                <a:spcPts val="0"/>
              </a:spcBef>
              <a:spcAft>
                <a:spcPts val="0"/>
              </a:spcAft>
              <a:buSzPts val="1200"/>
              <a:buNone/>
              <a:defRPr/>
            </a:lvl4pPr>
            <a:lvl5pPr lvl="4" rtl="0">
              <a:spcBef>
                <a:spcPts val="0"/>
              </a:spcBef>
              <a:spcAft>
                <a:spcPts val="0"/>
              </a:spcAft>
              <a:buSzPts val="1200"/>
              <a:buNone/>
              <a:defRPr/>
            </a:lvl5pPr>
            <a:lvl6pPr lvl="5" rtl="0">
              <a:spcBef>
                <a:spcPts val="0"/>
              </a:spcBef>
              <a:spcAft>
                <a:spcPts val="0"/>
              </a:spcAft>
              <a:buSzPts val="1200"/>
              <a:buNone/>
              <a:defRPr/>
            </a:lvl6pPr>
            <a:lvl7pPr lvl="6" rtl="0">
              <a:spcBef>
                <a:spcPts val="0"/>
              </a:spcBef>
              <a:spcAft>
                <a:spcPts val="0"/>
              </a:spcAft>
              <a:buSzPts val="1200"/>
              <a:buNone/>
              <a:defRPr/>
            </a:lvl7pPr>
            <a:lvl8pPr lvl="7" rtl="0">
              <a:spcBef>
                <a:spcPts val="0"/>
              </a:spcBef>
              <a:spcAft>
                <a:spcPts val="0"/>
              </a:spcAft>
              <a:buSzPts val="1200"/>
              <a:buNone/>
              <a:defRPr/>
            </a:lvl8pPr>
            <a:lvl9pPr lvl="8" rtl="0">
              <a:spcBef>
                <a:spcPts val="0"/>
              </a:spcBef>
              <a:spcAft>
                <a:spcPts val="0"/>
              </a:spcAft>
              <a:buSzPts val="1200"/>
              <a:buNone/>
              <a:defRPr/>
            </a:lvl9pPr>
          </a:lstStyle>
          <a:p>
            <a:endParaRPr/>
          </a:p>
        </p:txBody>
      </p:sp>
      <p:sp>
        <p:nvSpPr>
          <p:cNvPr id="205" name="Google Shape;205;p20"/>
          <p:cNvSpPr txBox="1">
            <a:spLocks noGrp="1"/>
          </p:cNvSpPr>
          <p:nvPr>
            <p:ph type="subTitle" idx="15"/>
          </p:nvPr>
        </p:nvSpPr>
        <p:spPr>
          <a:xfrm>
            <a:off x="5937376" y="3058325"/>
            <a:ext cx="2484300" cy="378900"/>
          </a:xfrm>
          <a:prstGeom prst="rect">
            <a:avLst/>
          </a:prstGeom>
        </p:spPr>
        <p:txBody>
          <a:bodyPr spcFirstLastPara="1" wrap="square" lIns="91425" tIns="91425" rIns="91425" bIns="91425" anchor="b" anchorCtr="0">
            <a:noAutofit/>
          </a:bodyPr>
          <a:lstStyle>
            <a:lvl1pPr lvl="0" rtl="0">
              <a:spcBef>
                <a:spcPts val="0"/>
              </a:spcBef>
              <a:spcAft>
                <a:spcPts val="0"/>
              </a:spcAft>
              <a:buSzPts val="1200"/>
              <a:buFont typeface="Albert Sans"/>
              <a:buNone/>
              <a:defRPr sz="1800" b="1">
                <a:latin typeface="Albert Sans"/>
                <a:ea typeface="Albert Sans"/>
                <a:cs typeface="Albert Sans"/>
                <a:sym typeface="Albert Sans"/>
              </a:defRPr>
            </a:lvl1pPr>
            <a:lvl2pPr lvl="1" algn="ctr" rtl="0">
              <a:spcBef>
                <a:spcPts val="0"/>
              </a:spcBef>
              <a:spcAft>
                <a:spcPts val="0"/>
              </a:spcAft>
              <a:buSzPts val="1200"/>
              <a:buFont typeface="Albert Sans"/>
              <a:buNone/>
              <a:defRPr b="1">
                <a:latin typeface="Albert Sans"/>
                <a:ea typeface="Albert Sans"/>
                <a:cs typeface="Albert Sans"/>
                <a:sym typeface="Albert Sans"/>
              </a:defRPr>
            </a:lvl2pPr>
            <a:lvl3pPr lvl="2" algn="ctr" rtl="0">
              <a:spcBef>
                <a:spcPts val="0"/>
              </a:spcBef>
              <a:spcAft>
                <a:spcPts val="0"/>
              </a:spcAft>
              <a:buSzPts val="1200"/>
              <a:buFont typeface="Albert Sans"/>
              <a:buNone/>
              <a:defRPr b="1">
                <a:latin typeface="Albert Sans"/>
                <a:ea typeface="Albert Sans"/>
                <a:cs typeface="Albert Sans"/>
                <a:sym typeface="Albert Sans"/>
              </a:defRPr>
            </a:lvl3pPr>
            <a:lvl4pPr lvl="3" algn="ctr" rtl="0">
              <a:spcBef>
                <a:spcPts val="0"/>
              </a:spcBef>
              <a:spcAft>
                <a:spcPts val="0"/>
              </a:spcAft>
              <a:buSzPts val="1200"/>
              <a:buFont typeface="Albert Sans"/>
              <a:buNone/>
              <a:defRPr b="1">
                <a:latin typeface="Albert Sans"/>
                <a:ea typeface="Albert Sans"/>
                <a:cs typeface="Albert Sans"/>
                <a:sym typeface="Albert Sans"/>
              </a:defRPr>
            </a:lvl4pPr>
            <a:lvl5pPr lvl="4" algn="ctr" rtl="0">
              <a:spcBef>
                <a:spcPts val="0"/>
              </a:spcBef>
              <a:spcAft>
                <a:spcPts val="0"/>
              </a:spcAft>
              <a:buSzPts val="1200"/>
              <a:buFont typeface="Albert Sans"/>
              <a:buNone/>
              <a:defRPr b="1">
                <a:latin typeface="Albert Sans"/>
                <a:ea typeface="Albert Sans"/>
                <a:cs typeface="Albert Sans"/>
                <a:sym typeface="Albert Sans"/>
              </a:defRPr>
            </a:lvl5pPr>
            <a:lvl6pPr lvl="5" algn="ctr" rtl="0">
              <a:spcBef>
                <a:spcPts val="0"/>
              </a:spcBef>
              <a:spcAft>
                <a:spcPts val="0"/>
              </a:spcAft>
              <a:buSzPts val="1200"/>
              <a:buFont typeface="Albert Sans"/>
              <a:buNone/>
              <a:defRPr b="1">
                <a:latin typeface="Albert Sans"/>
                <a:ea typeface="Albert Sans"/>
                <a:cs typeface="Albert Sans"/>
                <a:sym typeface="Albert Sans"/>
              </a:defRPr>
            </a:lvl6pPr>
            <a:lvl7pPr lvl="6" algn="ctr" rtl="0">
              <a:spcBef>
                <a:spcPts val="0"/>
              </a:spcBef>
              <a:spcAft>
                <a:spcPts val="0"/>
              </a:spcAft>
              <a:buSzPts val="1200"/>
              <a:buFont typeface="Albert Sans"/>
              <a:buNone/>
              <a:defRPr b="1">
                <a:latin typeface="Albert Sans"/>
                <a:ea typeface="Albert Sans"/>
                <a:cs typeface="Albert Sans"/>
                <a:sym typeface="Albert Sans"/>
              </a:defRPr>
            </a:lvl7pPr>
            <a:lvl8pPr lvl="7" algn="ctr" rtl="0">
              <a:spcBef>
                <a:spcPts val="0"/>
              </a:spcBef>
              <a:spcAft>
                <a:spcPts val="0"/>
              </a:spcAft>
              <a:buSzPts val="1200"/>
              <a:buFont typeface="Albert Sans"/>
              <a:buNone/>
              <a:defRPr b="1">
                <a:latin typeface="Albert Sans"/>
                <a:ea typeface="Albert Sans"/>
                <a:cs typeface="Albert Sans"/>
                <a:sym typeface="Albert Sans"/>
              </a:defRPr>
            </a:lvl8pPr>
            <a:lvl9pPr lvl="8" algn="ctr" rtl="0">
              <a:spcBef>
                <a:spcPts val="0"/>
              </a:spcBef>
              <a:spcAft>
                <a:spcPts val="0"/>
              </a:spcAft>
              <a:buSzPts val="1200"/>
              <a:buFont typeface="Albert Sans"/>
              <a:buNone/>
              <a:defRPr b="1">
                <a:latin typeface="Albert Sans"/>
                <a:ea typeface="Albert Sans"/>
                <a:cs typeface="Albert Sans"/>
                <a:sym typeface="Albert Sans"/>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Numbers and text">
  <p:cSld name="CUSTOM_5">
    <p:spTree>
      <p:nvGrpSpPr>
        <p:cNvPr id="1" name="Shape 206"/>
        <p:cNvGrpSpPr/>
        <p:nvPr/>
      </p:nvGrpSpPr>
      <p:grpSpPr>
        <a:xfrm>
          <a:off x="0" y="0"/>
          <a:ext cx="0" cy="0"/>
          <a:chOff x="0" y="0"/>
          <a:chExt cx="0" cy="0"/>
        </a:xfrm>
      </p:grpSpPr>
      <p:grpSp>
        <p:nvGrpSpPr>
          <p:cNvPr id="207" name="Google Shape;207;p21"/>
          <p:cNvGrpSpPr/>
          <p:nvPr/>
        </p:nvGrpSpPr>
        <p:grpSpPr>
          <a:xfrm flipH="1">
            <a:off x="0" y="3175059"/>
            <a:ext cx="9143771" cy="1968288"/>
            <a:chOff x="5" y="2891628"/>
            <a:chExt cx="6858000" cy="2251788"/>
          </a:xfrm>
        </p:grpSpPr>
        <p:sp>
          <p:nvSpPr>
            <p:cNvPr id="208" name="Google Shape;208;p21"/>
            <p:cNvSpPr/>
            <p:nvPr/>
          </p:nvSpPr>
          <p:spPr>
            <a:xfrm>
              <a:off x="5" y="2891628"/>
              <a:ext cx="6858000" cy="2251693"/>
            </a:xfrm>
            <a:custGeom>
              <a:avLst/>
              <a:gdLst/>
              <a:ahLst/>
              <a:cxnLst/>
              <a:rect l="l" t="t" r="r" b="b"/>
              <a:pathLst>
                <a:path w="6858000" h="2251693" extrusionOk="0">
                  <a:moveTo>
                    <a:pt x="0" y="0"/>
                  </a:moveTo>
                  <a:lnTo>
                    <a:pt x="0" y="2251694"/>
                  </a:lnTo>
                  <a:lnTo>
                    <a:pt x="6858000" y="2251694"/>
                  </a:lnTo>
                  <a:lnTo>
                    <a:pt x="6858000" y="627989"/>
                  </a:lnTo>
                  <a:lnTo>
                    <a:pt x="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09" name="Google Shape;209;p21"/>
            <p:cNvGrpSpPr/>
            <p:nvPr/>
          </p:nvGrpSpPr>
          <p:grpSpPr>
            <a:xfrm>
              <a:off x="5" y="2891628"/>
              <a:ext cx="6858000" cy="2251788"/>
              <a:chOff x="2667000" y="2305050"/>
              <a:chExt cx="6858000" cy="2251788"/>
            </a:xfrm>
          </p:grpSpPr>
          <p:sp>
            <p:nvSpPr>
              <p:cNvPr id="210" name="Google Shape;210;p21"/>
              <p:cNvSpPr/>
              <p:nvPr/>
            </p:nvSpPr>
            <p:spPr>
              <a:xfrm>
                <a:off x="2667000" y="2305050"/>
                <a:ext cx="6858000" cy="1350162"/>
              </a:xfrm>
              <a:custGeom>
                <a:avLst/>
                <a:gdLst/>
                <a:ahLst/>
                <a:cxnLst/>
                <a:rect l="l" t="t" r="r" b="b"/>
                <a:pathLst>
                  <a:path w="6858000" h="1350162" extrusionOk="0">
                    <a:moveTo>
                      <a:pt x="6858000" y="1350163"/>
                    </a:moveTo>
                    <a:lnTo>
                      <a:pt x="6858000" y="627989"/>
                    </a:lnTo>
                    <a:lnTo>
                      <a:pt x="0" y="0"/>
                    </a:lnTo>
                    <a:lnTo>
                      <a:pt x="0" y="57288"/>
                    </a:lnTo>
                    <a:cubicBezTo>
                      <a:pt x="858393" y="160768"/>
                      <a:pt x="3804761" y="550309"/>
                      <a:pt x="6858000" y="135016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 name="Google Shape;211;p21"/>
              <p:cNvSpPr/>
              <p:nvPr/>
            </p:nvSpPr>
            <p:spPr>
              <a:xfrm>
                <a:off x="2667000" y="2446468"/>
                <a:ext cx="6731126" cy="2110275"/>
              </a:xfrm>
              <a:custGeom>
                <a:avLst/>
                <a:gdLst/>
                <a:ahLst/>
                <a:cxnLst/>
                <a:rect l="l" t="t" r="r" b="b"/>
                <a:pathLst>
                  <a:path w="6731126" h="2110275" extrusionOk="0">
                    <a:moveTo>
                      <a:pt x="0" y="196905"/>
                    </a:moveTo>
                    <a:cubicBezTo>
                      <a:pt x="1449419" y="694004"/>
                      <a:pt x="3068479" y="1426041"/>
                      <a:pt x="4462844" y="2110275"/>
                    </a:cubicBezTo>
                    <a:lnTo>
                      <a:pt x="6731127" y="2110275"/>
                    </a:lnTo>
                    <a:cubicBezTo>
                      <a:pt x="4121182" y="991637"/>
                      <a:pt x="1016413" y="233231"/>
                      <a:pt x="0" y="0"/>
                    </a:cubicBezTo>
                    <a:lnTo>
                      <a:pt x="0" y="196905"/>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 name="Google Shape;212;p21"/>
              <p:cNvSpPr/>
              <p:nvPr/>
            </p:nvSpPr>
            <p:spPr>
              <a:xfrm>
                <a:off x="2667000" y="3174996"/>
                <a:ext cx="2225135" cy="1381842"/>
              </a:xfrm>
              <a:custGeom>
                <a:avLst/>
                <a:gdLst/>
                <a:ahLst/>
                <a:cxnLst/>
                <a:rect l="l" t="t" r="r" b="b"/>
                <a:pathLst>
                  <a:path w="2225135" h="1381842" extrusionOk="0">
                    <a:moveTo>
                      <a:pt x="0" y="765329"/>
                    </a:moveTo>
                    <a:cubicBezTo>
                      <a:pt x="199073" y="958440"/>
                      <a:pt x="404050" y="1170331"/>
                      <a:pt x="601313" y="1381842"/>
                    </a:cubicBezTo>
                    <a:lnTo>
                      <a:pt x="2225135" y="1381842"/>
                    </a:lnTo>
                    <a:cubicBezTo>
                      <a:pt x="1417511" y="810667"/>
                      <a:pt x="507683" y="276767"/>
                      <a:pt x="0" y="0"/>
                    </a:cubicBezTo>
                    <a:lnTo>
                      <a:pt x="0" y="765329"/>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213" name="Google Shape;213;p21"/>
          <p:cNvSpPr/>
          <p:nvPr/>
        </p:nvSpPr>
        <p:spPr>
          <a:xfrm flipH="1">
            <a:off x="-175" y="-75"/>
            <a:ext cx="2952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ssistant"/>
              <a:ea typeface="Assistant"/>
              <a:cs typeface="Assistant"/>
              <a:sym typeface="Assistant"/>
            </a:endParaRPr>
          </a:p>
        </p:txBody>
      </p:sp>
      <p:sp>
        <p:nvSpPr>
          <p:cNvPr id="214" name="Google Shape;214;p21"/>
          <p:cNvSpPr/>
          <p:nvPr/>
        </p:nvSpPr>
        <p:spPr>
          <a:xfrm flipH="1">
            <a:off x="332150" y="-75"/>
            <a:ext cx="273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ssistant"/>
              <a:ea typeface="Assistant"/>
              <a:cs typeface="Assistant"/>
              <a:sym typeface="Assistant"/>
            </a:endParaRPr>
          </a:p>
        </p:txBody>
      </p:sp>
      <p:sp>
        <p:nvSpPr>
          <p:cNvPr id="215" name="Google Shape;215;p21"/>
          <p:cNvSpPr txBox="1">
            <a:spLocks noGrp="1"/>
          </p:cNvSpPr>
          <p:nvPr>
            <p:ph type="subTitle" idx="1"/>
          </p:nvPr>
        </p:nvSpPr>
        <p:spPr>
          <a:xfrm>
            <a:off x="5646400" y="1690705"/>
            <a:ext cx="2775000" cy="359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200"/>
              <a:buNone/>
              <a:defRPr/>
            </a:lvl1pPr>
            <a:lvl2pPr lvl="1" algn="ctr" rtl="0">
              <a:spcBef>
                <a:spcPts val="0"/>
              </a:spcBef>
              <a:spcAft>
                <a:spcPts val="0"/>
              </a:spcAft>
              <a:buSzPts val="1200"/>
              <a:buNone/>
              <a:defRPr/>
            </a:lvl2pPr>
            <a:lvl3pPr lvl="2" algn="ctr" rtl="0">
              <a:spcBef>
                <a:spcPts val="0"/>
              </a:spcBef>
              <a:spcAft>
                <a:spcPts val="0"/>
              </a:spcAft>
              <a:buSzPts val="1200"/>
              <a:buNone/>
              <a:defRPr/>
            </a:lvl3pPr>
            <a:lvl4pPr lvl="3" algn="ctr" rtl="0">
              <a:spcBef>
                <a:spcPts val="0"/>
              </a:spcBef>
              <a:spcAft>
                <a:spcPts val="0"/>
              </a:spcAft>
              <a:buSzPts val="1200"/>
              <a:buNone/>
              <a:defRPr/>
            </a:lvl4pPr>
            <a:lvl5pPr lvl="4" algn="ctr" rtl="0">
              <a:spcBef>
                <a:spcPts val="0"/>
              </a:spcBef>
              <a:spcAft>
                <a:spcPts val="0"/>
              </a:spcAft>
              <a:buSzPts val="1200"/>
              <a:buNone/>
              <a:defRPr/>
            </a:lvl5pPr>
            <a:lvl6pPr lvl="5" algn="ctr" rtl="0">
              <a:spcBef>
                <a:spcPts val="0"/>
              </a:spcBef>
              <a:spcAft>
                <a:spcPts val="0"/>
              </a:spcAft>
              <a:buSzPts val="1200"/>
              <a:buNone/>
              <a:defRPr/>
            </a:lvl6pPr>
            <a:lvl7pPr lvl="6" algn="ctr" rtl="0">
              <a:spcBef>
                <a:spcPts val="0"/>
              </a:spcBef>
              <a:spcAft>
                <a:spcPts val="0"/>
              </a:spcAft>
              <a:buSzPts val="1200"/>
              <a:buNone/>
              <a:defRPr/>
            </a:lvl7pPr>
            <a:lvl8pPr lvl="7" algn="ctr" rtl="0">
              <a:spcBef>
                <a:spcPts val="0"/>
              </a:spcBef>
              <a:spcAft>
                <a:spcPts val="0"/>
              </a:spcAft>
              <a:buSzPts val="1200"/>
              <a:buNone/>
              <a:defRPr/>
            </a:lvl8pPr>
            <a:lvl9pPr lvl="8" algn="ctr" rtl="0">
              <a:spcBef>
                <a:spcPts val="0"/>
              </a:spcBef>
              <a:spcAft>
                <a:spcPts val="0"/>
              </a:spcAft>
              <a:buSzPts val="1200"/>
              <a:buNone/>
              <a:defRPr/>
            </a:lvl9pPr>
          </a:lstStyle>
          <a:p>
            <a:endParaRPr/>
          </a:p>
        </p:txBody>
      </p:sp>
      <p:sp>
        <p:nvSpPr>
          <p:cNvPr id="216" name="Google Shape;216;p21"/>
          <p:cNvSpPr txBox="1">
            <a:spLocks noGrp="1"/>
          </p:cNvSpPr>
          <p:nvPr>
            <p:ph type="title" hasCustomPrompt="1"/>
          </p:nvPr>
        </p:nvSpPr>
        <p:spPr>
          <a:xfrm>
            <a:off x="5646556" y="1159938"/>
            <a:ext cx="2775000" cy="606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4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217" name="Google Shape;217;p21"/>
          <p:cNvSpPr txBox="1">
            <a:spLocks noGrp="1"/>
          </p:cNvSpPr>
          <p:nvPr>
            <p:ph type="subTitle" idx="2"/>
          </p:nvPr>
        </p:nvSpPr>
        <p:spPr>
          <a:xfrm>
            <a:off x="3184505" y="2657293"/>
            <a:ext cx="2775000" cy="359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200"/>
              <a:buNone/>
              <a:defRPr/>
            </a:lvl1pPr>
            <a:lvl2pPr lvl="1" algn="ctr" rtl="0">
              <a:spcBef>
                <a:spcPts val="0"/>
              </a:spcBef>
              <a:spcAft>
                <a:spcPts val="0"/>
              </a:spcAft>
              <a:buSzPts val="1200"/>
              <a:buNone/>
              <a:defRPr/>
            </a:lvl2pPr>
            <a:lvl3pPr lvl="2" algn="ctr" rtl="0">
              <a:spcBef>
                <a:spcPts val="0"/>
              </a:spcBef>
              <a:spcAft>
                <a:spcPts val="0"/>
              </a:spcAft>
              <a:buSzPts val="1200"/>
              <a:buNone/>
              <a:defRPr/>
            </a:lvl3pPr>
            <a:lvl4pPr lvl="3" algn="ctr" rtl="0">
              <a:spcBef>
                <a:spcPts val="0"/>
              </a:spcBef>
              <a:spcAft>
                <a:spcPts val="0"/>
              </a:spcAft>
              <a:buSzPts val="1200"/>
              <a:buNone/>
              <a:defRPr/>
            </a:lvl4pPr>
            <a:lvl5pPr lvl="4" algn="ctr" rtl="0">
              <a:spcBef>
                <a:spcPts val="0"/>
              </a:spcBef>
              <a:spcAft>
                <a:spcPts val="0"/>
              </a:spcAft>
              <a:buSzPts val="1200"/>
              <a:buNone/>
              <a:defRPr/>
            </a:lvl5pPr>
            <a:lvl6pPr lvl="5" algn="ctr" rtl="0">
              <a:spcBef>
                <a:spcPts val="0"/>
              </a:spcBef>
              <a:spcAft>
                <a:spcPts val="0"/>
              </a:spcAft>
              <a:buSzPts val="1200"/>
              <a:buNone/>
              <a:defRPr/>
            </a:lvl6pPr>
            <a:lvl7pPr lvl="6" algn="ctr" rtl="0">
              <a:spcBef>
                <a:spcPts val="0"/>
              </a:spcBef>
              <a:spcAft>
                <a:spcPts val="0"/>
              </a:spcAft>
              <a:buSzPts val="1200"/>
              <a:buNone/>
              <a:defRPr/>
            </a:lvl7pPr>
            <a:lvl8pPr lvl="7" algn="ctr" rtl="0">
              <a:spcBef>
                <a:spcPts val="0"/>
              </a:spcBef>
              <a:spcAft>
                <a:spcPts val="0"/>
              </a:spcAft>
              <a:buSzPts val="1200"/>
              <a:buNone/>
              <a:defRPr/>
            </a:lvl8pPr>
            <a:lvl9pPr lvl="8" algn="ctr" rtl="0">
              <a:spcBef>
                <a:spcPts val="0"/>
              </a:spcBef>
              <a:spcAft>
                <a:spcPts val="0"/>
              </a:spcAft>
              <a:buSzPts val="1200"/>
              <a:buNone/>
              <a:defRPr/>
            </a:lvl9pPr>
          </a:lstStyle>
          <a:p>
            <a:endParaRPr/>
          </a:p>
        </p:txBody>
      </p:sp>
      <p:sp>
        <p:nvSpPr>
          <p:cNvPr id="218" name="Google Shape;218;p21"/>
          <p:cNvSpPr txBox="1">
            <a:spLocks noGrp="1"/>
          </p:cNvSpPr>
          <p:nvPr>
            <p:ph type="title" idx="3" hasCustomPrompt="1"/>
          </p:nvPr>
        </p:nvSpPr>
        <p:spPr>
          <a:xfrm>
            <a:off x="3184661" y="2126600"/>
            <a:ext cx="2775000" cy="606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4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219" name="Google Shape;219;p21"/>
          <p:cNvSpPr txBox="1">
            <a:spLocks noGrp="1"/>
          </p:cNvSpPr>
          <p:nvPr>
            <p:ph type="subTitle" idx="4"/>
          </p:nvPr>
        </p:nvSpPr>
        <p:spPr>
          <a:xfrm>
            <a:off x="722378" y="3623868"/>
            <a:ext cx="2775000" cy="359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200"/>
              <a:buNone/>
              <a:defRPr/>
            </a:lvl1pPr>
            <a:lvl2pPr lvl="1" algn="ctr" rtl="0">
              <a:spcBef>
                <a:spcPts val="0"/>
              </a:spcBef>
              <a:spcAft>
                <a:spcPts val="0"/>
              </a:spcAft>
              <a:buSzPts val="1200"/>
              <a:buNone/>
              <a:defRPr/>
            </a:lvl2pPr>
            <a:lvl3pPr lvl="2" algn="ctr" rtl="0">
              <a:spcBef>
                <a:spcPts val="0"/>
              </a:spcBef>
              <a:spcAft>
                <a:spcPts val="0"/>
              </a:spcAft>
              <a:buSzPts val="1200"/>
              <a:buNone/>
              <a:defRPr/>
            </a:lvl3pPr>
            <a:lvl4pPr lvl="3" algn="ctr" rtl="0">
              <a:spcBef>
                <a:spcPts val="0"/>
              </a:spcBef>
              <a:spcAft>
                <a:spcPts val="0"/>
              </a:spcAft>
              <a:buSzPts val="1200"/>
              <a:buNone/>
              <a:defRPr/>
            </a:lvl4pPr>
            <a:lvl5pPr lvl="4" algn="ctr" rtl="0">
              <a:spcBef>
                <a:spcPts val="0"/>
              </a:spcBef>
              <a:spcAft>
                <a:spcPts val="0"/>
              </a:spcAft>
              <a:buSzPts val="1200"/>
              <a:buNone/>
              <a:defRPr/>
            </a:lvl5pPr>
            <a:lvl6pPr lvl="5" algn="ctr" rtl="0">
              <a:spcBef>
                <a:spcPts val="0"/>
              </a:spcBef>
              <a:spcAft>
                <a:spcPts val="0"/>
              </a:spcAft>
              <a:buSzPts val="1200"/>
              <a:buNone/>
              <a:defRPr/>
            </a:lvl6pPr>
            <a:lvl7pPr lvl="6" algn="ctr" rtl="0">
              <a:spcBef>
                <a:spcPts val="0"/>
              </a:spcBef>
              <a:spcAft>
                <a:spcPts val="0"/>
              </a:spcAft>
              <a:buSzPts val="1200"/>
              <a:buNone/>
              <a:defRPr/>
            </a:lvl7pPr>
            <a:lvl8pPr lvl="7" algn="ctr" rtl="0">
              <a:spcBef>
                <a:spcPts val="0"/>
              </a:spcBef>
              <a:spcAft>
                <a:spcPts val="0"/>
              </a:spcAft>
              <a:buSzPts val="1200"/>
              <a:buNone/>
              <a:defRPr/>
            </a:lvl8pPr>
            <a:lvl9pPr lvl="8" algn="ctr" rtl="0">
              <a:spcBef>
                <a:spcPts val="0"/>
              </a:spcBef>
              <a:spcAft>
                <a:spcPts val="0"/>
              </a:spcAft>
              <a:buSzPts val="1200"/>
              <a:buNone/>
              <a:defRPr/>
            </a:lvl9pPr>
          </a:lstStyle>
          <a:p>
            <a:endParaRPr/>
          </a:p>
        </p:txBody>
      </p:sp>
      <p:sp>
        <p:nvSpPr>
          <p:cNvPr id="220" name="Google Shape;220;p21"/>
          <p:cNvSpPr txBox="1">
            <a:spLocks noGrp="1"/>
          </p:cNvSpPr>
          <p:nvPr>
            <p:ph type="title" idx="5" hasCustomPrompt="1"/>
          </p:nvPr>
        </p:nvSpPr>
        <p:spPr>
          <a:xfrm>
            <a:off x="722534" y="3093175"/>
            <a:ext cx="2775000" cy="606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4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p:nvPr/>
        </p:nvSpPr>
        <p:spPr>
          <a:xfrm>
            <a:off x="8849025" y="-75"/>
            <a:ext cx="2952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ssistant"/>
              <a:ea typeface="Assistant"/>
              <a:cs typeface="Assistant"/>
              <a:sym typeface="Assistant"/>
            </a:endParaRPr>
          </a:p>
        </p:txBody>
      </p:sp>
      <p:sp>
        <p:nvSpPr>
          <p:cNvPr id="15" name="Google Shape;15;p3"/>
          <p:cNvSpPr/>
          <p:nvPr/>
        </p:nvSpPr>
        <p:spPr>
          <a:xfrm>
            <a:off x="8784600" y="-75"/>
            <a:ext cx="273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ssistant"/>
              <a:ea typeface="Assistant"/>
              <a:cs typeface="Assistant"/>
              <a:sym typeface="Assistant"/>
            </a:endParaRPr>
          </a:p>
        </p:txBody>
      </p:sp>
      <p:sp>
        <p:nvSpPr>
          <p:cNvPr id="16" name="Google Shape;16;p3"/>
          <p:cNvSpPr txBox="1">
            <a:spLocks noGrp="1"/>
          </p:cNvSpPr>
          <p:nvPr>
            <p:ph type="title"/>
          </p:nvPr>
        </p:nvSpPr>
        <p:spPr>
          <a:xfrm>
            <a:off x="3137375" y="2201375"/>
            <a:ext cx="4422300" cy="1813500"/>
          </a:xfrm>
          <a:prstGeom prst="rect">
            <a:avLst/>
          </a:prstGeom>
        </p:spPr>
        <p:txBody>
          <a:bodyPr spcFirstLastPara="1" wrap="square" lIns="91425" tIns="91425" rIns="91425" bIns="91425" anchor="t" anchorCtr="0">
            <a:noAutofit/>
          </a:bodyPr>
          <a:lstStyle>
            <a:lvl1pPr lvl="0" algn="r">
              <a:spcBef>
                <a:spcPts val="0"/>
              </a:spcBef>
              <a:spcAft>
                <a:spcPts val="0"/>
              </a:spcAft>
              <a:buSzPts val="3600"/>
              <a:buNone/>
              <a:defRPr sz="52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7" name="Google Shape;17;p3"/>
          <p:cNvSpPr txBox="1">
            <a:spLocks noGrp="1"/>
          </p:cNvSpPr>
          <p:nvPr>
            <p:ph type="title" idx="2" hasCustomPrompt="1"/>
          </p:nvPr>
        </p:nvSpPr>
        <p:spPr>
          <a:xfrm>
            <a:off x="6478439" y="1324375"/>
            <a:ext cx="895800" cy="669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48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hanks">
  <p:cSld name="CUSTOM_2">
    <p:spTree>
      <p:nvGrpSpPr>
        <p:cNvPr id="1" name="Shape 221"/>
        <p:cNvGrpSpPr/>
        <p:nvPr/>
      </p:nvGrpSpPr>
      <p:grpSpPr>
        <a:xfrm>
          <a:off x="0" y="0"/>
          <a:ext cx="0" cy="0"/>
          <a:chOff x="0" y="0"/>
          <a:chExt cx="0" cy="0"/>
        </a:xfrm>
      </p:grpSpPr>
      <p:sp>
        <p:nvSpPr>
          <p:cNvPr id="222" name="Google Shape;222;p22"/>
          <p:cNvSpPr/>
          <p:nvPr/>
        </p:nvSpPr>
        <p:spPr>
          <a:xfrm flipH="1">
            <a:off x="-175" y="-75"/>
            <a:ext cx="2952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ssistant"/>
              <a:ea typeface="Assistant"/>
              <a:cs typeface="Assistant"/>
              <a:sym typeface="Assistant"/>
            </a:endParaRPr>
          </a:p>
        </p:txBody>
      </p:sp>
      <p:sp>
        <p:nvSpPr>
          <p:cNvPr id="223" name="Google Shape;223;p22"/>
          <p:cNvSpPr/>
          <p:nvPr/>
        </p:nvSpPr>
        <p:spPr>
          <a:xfrm flipH="1">
            <a:off x="332150" y="-75"/>
            <a:ext cx="273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ssistant"/>
              <a:ea typeface="Assistant"/>
              <a:cs typeface="Assistant"/>
              <a:sym typeface="Assistant"/>
            </a:endParaRPr>
          </a:p>
        </p:txBody>
      </p:sp>
      <p:sp>
        <p:nvSpPr>
          <p:cNvPr id="224" name="Google Shape;224;p22"/>
          <p:cNvSpPr txBox="1">
            <a:spLocks noGrp="1"/>
          </p:cNvSpPr>
          <p:nvPr>
            <p:ph type="ctrTitle"/>
          </p:nvPr>
        </p:nvSpPr>
        <p:spPr>
          <a:xfrm>
            <a:off x="2916300" y="749527"/>
            <a:ext cx="3773100" cy="1011000"/>
          </a:xfrm>
          <a:prstGeom prst="rect">
            <a:avLst/>
          </a:prstGeom>
        </p:spPr>
        <p:txBody>
          <a:bodyPr spcFirstLastPara="1" wrap="square" lIns="91425" tIns="91425" rIns="91425" bIns="91425" anchor="b" anchorCtr="0">
            <a:noAutofit/>
          </a:bodyPr>
          <a:lstStyle>
            <a:lvl1pPr lvl="0" rtl="0">
              <a:spcBef>
                <a:spcPts val="0"/>
              </a:spcBef>
              <a:spcAft>
                <a:spcPts val="0"/>
              </a:spcAft>
              <a:buSzPts val="5200"/>
              <a:buNone/>
              <a:defRPr sz="71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225" name="Google Shape;225;p22"/>
          <p:cNvSpPr txBox="1">
            <a:spLocks noGrp="1"/>
          </p:cNvSpPr>
          <p:nvPr>
            <p:ph type="subTitle" idx="1"/>
          </p:nvPr>
        </p:nvSpPr>
        <p:spPr>
          <a:xfrm>
            <a:off x="2916311" y="1569038"/>
            <a:ext cx="3773100" cy="1077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26" name="Google Shape;226;p22"/>
          <p:cNvSpPr txBox="1"/>
          <p:nvPr/>
        </p:nvSpPr>
        <p:spPr>
          <a:xfrm>
            <a:off x="2916461" y="3326445"/>
            <a:ext cx="3772800" cy="451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000">
                <a:solidFill>
                  <a:schemeClr val="dk1"/>
                </a:solidFill>
                <a:latin typeface="Assistant Medium"/>
                <a:ea typeface="Assistant Medium"/>
                <a:cs typeface="Assistant Medium"/>
                <a:sym typeface="Assistant Medium"/>
              </a:rPr>
              <a:t>CREDITS: This presentation template was created by</a:t>
            </a:r>
            <a:r>
              <a:rPr lang="en" sz="1000">
                <a:solidFill>
                  <a:schemeClr val="dk1"/>
                </a:solidFill>
                <a:latin typeface="Assistant"/>
                <a:ea typeface="Assistant"/>
                <a:cs typeface="Assistant"/>
                <a:sym typeface="Assistant"/>
              </a:rPr>
              <a:t> </a:t>
            </a:r>
            <a:r>
              <a:rPr lang="en" sz="1000" b="1" u="sng">
                <a:solidFill>
                  <a:schemeClr val="dk1"/>
                </a:solidFill>
                <a:latin typeface="Assistant"/>
                <a:ea typeface="Assistant"/>
                <a:cs typeface="Assistant"/>
                <a:sym typeface="Assistant"/>
                <a:hlinkClick r:id="rId2">
                  <a:extLst>
                    <a:ext uri="{A12FA001-AC4F-418D-AE19-62706E023703}">
                      <ahyp:hlinkClr xmlns:ahyp="http://schemas.microsoft.com/office/drawing/2018/hyperlinkcolor" val="tx"/>
                    </a:ext>
                  </a:extLst>
                </a:hlinkClick>
              </a:rPr>
              <a:t>Slidesgo</a:t>
            </a:r>
            <a:r>
              <a:rPr lang="en" sz="1000">
                <a:solidFill>
                  <a:schemeClr val="dk1"/>
                </a:solidFill>
                <a:latin typeface="Assistant"/>
                <a:ea typeface="Assistant"/>
                <a:cs typeface="Assistant"/>
                <a:sym typeface="Assistant"/>
              </a:rPr>
              <a:t>, </a:t>
            </a:r>
            <a:r>
              <a:rPr lang="en" sz="1000">
                <a:solidFill>
                  <a:schemeClr val="dk1"/>
                </a:solidFill>
                <a:latin typeface="Assistant Medium"/>
                <a:ea typeface="Assistant Medium"/>
                <a:cs typeface="Assistant Medium"/>
                <a:sym typeface="Assistant Medium"/>
              </a:rPr>
              <a:t>including icons by </a:t>
            </a:r>
            <a:r>
              <a:rPr lang="en" sz="1000" b="1" u="sng">
                <a:solidFill>
                  <a:schemeClr val="dk1"/>
                </a:solidFill>
                <a:latin typeface="Assistant"/>
                <a:ea typeface="Assistant"/>
                <a:cs typeface="Assistant"/>
                <a:sym typeface="Assistant"/>
                <a:hlinkClick r:id="rId3">
                  <a:extLst>
                    <a:ext uri="{A12FA001-AC4F-418D-AE19-62706E023703}">
                      <ahyp:hlinkClr xmlns:ahyp="http://schemas.microsoft.com/office/drawing/2018/hyperlinkcolor" val="tx"/>
                    </a:ext>
                  </a:extLst>
                </a:hlinkClick>
              </a:rPr>
              <a:t>Flaticon</a:t>
            </a:r>
            <a:r>
              <a:rPr lang="en" sz="1000" b="1">
                <a:solidFill>
                  <a:schemeClr val="dk1"/>
                </a:solidFill>
                <a:latin typeface="Assistant"/>
                <a:ea typeface="Assistant"/>
                <a:cs typeface="Assistant"/>
                <a:sym typeface="Assistant"/>
              </a:rPr>
              <a:t> </a:t>
            </a:r>
            <a:r>
              <a:rPr lang="en" sz="1000">
                <a:solidFill>
                  <a:schemeClr val="dk1"/>
                </a:solidFill>
                <a:latin typeface="Assistant Medium"/>
                <a:ea typeface="Assistant Medium"/>
                <a:cs typeface="Assistant Medium"/>
                <a:sym typeface="Assistant Medium"/>
              </a:rPr>
              <a:t>and infographics &amp; images by</a:t>
            </a:r>
            <a:r>
              <a:rPr lang="en" sz="1000">
                <a:solidFill>
                  <a:schemeClr val="dk1"/>
                </a:solidFill>
                <a:latin typeface="Assistant"/>
                <a:ea typeface="Assistant"/>
                <a:cs typeface="Assistant"/>
                <a:sym typeface="Assistant"/>
              </a:rPr>
              <a:t> </a:t>
            </a:r>
            <a:r>
              <a:rPr lang="en" sz="1000" b="1" u="sng">
                <a:solidFill>
                  <a:schemeClr val="dk1"/>
                </a:solidFill>
                <a:latin typeface="Assistant"/>
                <a:ea typeface="Assistant"/>
                <a:cs typeface="Assistant"/>
                <a:sym typeface="Assistant"/>
                <a:hlinkClick r:id="rId4">
                  <a:extLst>
                    <a:ext uri="{A12FA001-AC4F-418D-AE19-62706E023703}">
                      <ahyp:hlinkClr xmlns:ahyp="http://schemas.microsoft.com/office/drawing/2018/hyperlinkcolor" val="tx"/>
                    </a:ext>
                  </a:extLst>
                </a:hlinkClick>
              </a:rPr>
              <a:t>Freepik</a:t>
            </a:r>
            <a:endParaRPr sz="1000" b="1" u="sng">
              <a:solidFill>
                <a:schemeClr val="dk1"/>
              </a:solidFill>
              <a:latin typeface="Assistant"/>
              <a:ea typeface="Assistant"/>
              <a:cs typeface="Assistant"/>
              <a:sym typeface="Assistant"/>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ackground">
  <p:cSld name="CUSTOM_7">
    <p:spTree>
      <p:nvGrpSpPr>
        <p:cNvPr id="1" name="Shape 227"/>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ackground 1">
  <p:cSld name="CUSTOM_7_1">
    <p:spTree>
      <p:nvGrpSpPr>
        <p:cNvPr id="1" name="Shape 228"/>
        <p:cNvGrpSpPr/>
        <p:nvPr/>
      </p:nvGrpSpPr>
      <p:grpSpPr>
        <a:xfrm>
          <a:off x="0" y="0"/>
          <a:ext cx="0" cy="0"/>
          <a:chOff x="0" y="0"/>
          <a:chExt cx="0" cy="0"/>
        </a:xfrm>
      </p:grpSpPr>
      <p:grpSp>
        <p:nvGrpSpPr>
          <p:cNvPr id="229" name="Google Shape;229;p24"/>
          <p:cNvGrpSpPr/>
          <p:nvPr/>
        </p:nvGrpSpPr>
        <p:grpSpPr>
          <a:xfrm>
            <a:off x="0" y="3175059"/>
            <a:ext cx="9143771" cy="1968288"/>
            <a:chOff x="5" y="2891628"/>
            <a:chExt cx="6858000" cy="2251788"/>
          </a:xfrm>
        </p:grpSpPr>
        <p:sp>
          <p:nvSpPr>
            <p:cNvPr id="230" name="Google Shape;230;p24"/>
            <p:cNvSpPr/>
            <p:nvPr/>
          </p:nvSpPr>
          <p:spPr>
            <a:xfrm>
              <a:off x="5" y="2891628"/>
              <a:ext cx="6858000" cy="2251693"/>
            </a:xfrm>
            <a:custGeom>
              <a:avLst/>
              <a:gdLst/>
              <a:ahLst/>
              <a:cxnLst/>
              <a:rect l="l" t="t" r="r" b="b"/>
              <a:pathLst>
                <a:path w="6858000" h="2251693" extrusionOk="0">
                  <a:moveTo>
                    <a:pt x="0" y="0"/>
                  </a:moveTo>
                  <a:lnTo>
                    <a:pt x="0" y="2251694"/>
                  </a:lnTo>
                  <a:lnTo>
                    <a:pt x="6858000" y="2251694"/>
                  </a:lnTo>
                  <a:lnTo>
                    <a:pt x="6858000" y="627989"/>
                  </a:lnTo>
                  <a:lnTo>
                    <a:pt x="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31" name="Google Shape;231;p24"/>
            <p:cNvGrpSpPr/>
            <p:nvPr/>
          </p:nvGrpSpPr>
          <p:grpSpPr>
            <a:xfrm>
              <a:off x="5" y="2891628"/>
              <a:ext cx="6858000" cy="2251788"/>
              <a:chOff x="2667000" y="2305050"/>
              <a:chExt cx="6858000" cy="2251788"/>
            </a:xfrm>
          </p:grpSpPr>
          <p:sp>
            <p:nvSpPr>
              <p:cNvPr id="232" name="Google Shape;232;p24"/>
              <p:cNvSpPr/>
              <p:nvPr/>
            </p:nvSpPr>
            <p:spPr>
              <a:xfrm>
                <a:off x="2667000" y="2305050"/>
                <a:ext cx="6858000" cy="1350162"/>
              </a:xfrm>
              <a:custGeom>
                <a:avLst/>
                <a:gdLst/>
                <a:ahLst/>
                <a:cxnLst/>
                <a:rect l="l" t="t" r="r" b="b"/>
                <a:pathLst>
                  <a:path w="6858000" h="1350162" extrusionOk="0">
                    <a:moveTo>
                      <a:pt x="6858000" y="1350163"/>
                    </a:moveTo>
                    <a:lnTo>
                      <a:pt x="6858000" y="627989"/>
                    </a:lnTo>
                    <a:lnTo>
                      <a:pt x="0" y="0"/>
                    </a:lnTo>
                    <a:lnTo>
                      <a:pt x="0" y="57288"/>
                    </a:lnTo>
                    <a:cubicBezTo>
                      <a:pt x="858393" y="160768"/>
                      <a:pt x="3804761" y="550309"/>
                      <a:pt x="6858000" y="135016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3" name="Google Shape;233;p24"/>
              <p:cNvSpPr/>
              <p:nvPr/>
            </p:nvSpPr>
            <p:spPr>
              <a:xfrm>
                <a:off x="2667000" y="2446468"/>
                <a:ext cx="6731126" cy="2110275"/>
              </a:xfrm>
              <a:custGeom>
                <a:avLst/>
                <a:gdLst/>
                <a:ahLst/>
                <a:cxnLst/>
                <a:rect l="l" t="t" r="r" b="b"/>
                <a:pathLst>
                  <a:path w="6731126" h="2110275" extrusionOk="0">
                    <a:moveTo>
                      <a:pt x="0" y="196905"/>
                    </a:moveTo>
                    <a:cubicBezTo>
                      <a:pt x="1449419" y="694004"/>
                      <a:pt x="3068479" y="1426041"/>
                      <a:pt x="4462844" y="2110275"/>
                    </a:cubicBezTo>
                    <a:lnTo>
                      <a:pt x="6731127" y="2110275"/>
                    </a:lnTo>
                    <a:cubicBezTo>
                      <a:pt x="4121182" y="991637"/>
                      <a:pt x="1016413" y="233231"/>
                      <a:pt x="0" y="0"/>
                    </a:cubicBezTo>
                    <a:lnTo>
                      <a:pt x="0" y="196905"/>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4" name="Google Shape;234;p24"/>
              <p:cNvSpPr/>
              <p:nvPr/>
            </p:nvSpPr>
            <p:spPr>
              <a:xfrm>
                <a:off x="2667000" y="3174996"/>
                <a:ext cx="2225135" cy="1381842"/>
              </a:xfrm>
              <a:custGeom>
                <a:avLst/>
                <a:gdLst/>
                <a:ahLst/>
                <a:cxnLst/>
                <a:rect l="l" t="t" r="r" b="b"/>
                <a:pathLst>
                  <a:path w="2225135" h="1381842" extrusionOk="0">
                    <a:moveTo>
                      <a:pt x="0" y="765329"/>
                    </a:moveTo>
                    <a:cubicBezTo>
                      <a:pt x="199073" y="958440"/>
                      <a:pt x="404050" y="1170331"/>
                      <a:pt x="601313" y="1381842"/>
                    </a:cubicBezTo>
                    <a:lnTo>
                      <a:pt x="2225135" y="1381842"/>
                    </a:lnTo>
                    <a:cubicBezTo>
                      <a:pt x="1417511" y="810667"/>
                      <a:pt x="507683" y="276767"/>
                      <a:pt x="0" y="0"/>
                    </a:cubicBezTo>
                    <a:lnTo>
                      <a:pt x="0" y="765329"/>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235" name="Google Shape;235;p24"/>
          <p:cNvSpPr/>
          <p:nvPr/>
        </p:nvSpPr>
        <p:spPr>
          <a:xfrm>
            <a:off x="8849025" y="-75"/>
            <a:ext cx="2952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Assistant"/>
                <a:ea typeface="Assistant"/>
                <a:cs typeface="Assistant"/>
                <a:sym typeface="Assistant"/>
              </a:rPr>
              <a:t>“““</a:t>
            </a:r>
            <a:endParaRPr>
              <a:latin typeface="Assistant"/>
              <a:ea typeface="Assistant"/>
              <a:cs typeface="Assistant"/>
              <a:sym typeface="Assistant"/>
            </a:endParaRPr>
          </a:p>
        </p:txBody>
      </p:sp>
      <p:sp>
        <p:nvSpPr>
          <p:cNvPr id="236" name="Google Shape;236;p24"/>
          <p:cNvSpPr/>
          <p:nvPr/>
        </p:nvSpPr>
        <p:spPr>
          <a:xfrm>
            <a:off x="8784600" y="-75"/>
            <a:ext cx="273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ssistant"/>
              <a:ea typeface="Assistant"/>
              <a:cs typeface="Assistant"/>
              <a:sym typeface="Assistant"/>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2">
  <p:cSld name="CUSTOM_7_1_1">
    <p:spTree>
      <p:nvGrpSpPr>
        <p:cNvPr id="1" name="Shape 237"/>
        <p:cNvGrpSpPr/>
        <p:nvPr/>
      </p:nvGrpSpPr>
      <p:grpSpPr>
        <a:xfrm>
          <a:off x="0" y="0"/>
          <a:ext cx="0" cy="0"/>
          <a:chOff x="0" y="0"/>
          <a:chExt cx="0" cy="0"/>
        </a:xfrm>
      </p:grpSpPr>
      <p:grpSp>
        <p:nvGrpSpPr>
          <p:cNvPr id="238" name="Google Shape;238;p25"/>
          <p:cNvGrpSpPr/>
          <p:nvPr/>
        </p:nvGrpSpPr>
        <p:grpSpPr>
          <a:xfrm flipH="1">
            <a:off x="4" y="4101223"/>
            <a:ext cx="9143771" cy="1041902"/>
            <a:chOff x="5" y="2891628"/>
            <a:chExt cx="6858000" cy="2251788"/>
          </a:xfrm>
        </p:grpSpPr>
        <p:sp>
          <p:nvSpPr>
            <p:cNvPr id="239" name="Google Shape;239;p25"/>
            <p:cNvSpPr/>
            <p:nvPr/>
          </p:nvSpPr>
          <p:spPr>
            <a:xfrm>
              <a:off x="5" y="2891628"/>
              <a:ext cx="6858000" cy="2251693"/>
            </a:xfrm>
            <a:custGeom>
              <a:avLst/>
              <a:gdLst/>
              <a:ahLst/>
              <a:cxnLst/>
              <a:rect l="l" t="t" r="r" b="b"/>
              <a:pathLst>
                <a:path w="6858000" h="2251693" extrusionOk="0">
                  <a:moveTo>
                    <a:pt x="0" y="0"/>
                  </a:moveTo>
                  <a:lnTo>
                    <a:pt x="0" y="2251694"/>
                  </a:lnTo>
                  <a:lnTo>
                    <a:pt x="6858000" y="2251694"/>
                  </a:lnTo>
                  <a:lnTo>
                    <a:pt x="6858000" y="627989"/>
                  </a:lnTo>
                  <a:lnTo>
                    <a:pt x="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40" name="Google Shape;240;p25"/>
            <p:cNvGrpSpPr/>
            <p:nvPr/>
          </p:nvGrpSpPr>
          <p:grpSpPr>
            <a:xfrm>
              <a:off x="5" y="2891628"/>
              <a:ext cx="6858000" cy="2251788"/>
              <a:chOff x="2667000" y="2305050"/>
              <a:chExt cx="6858000" cy="2251788"/>
            </a:xfrm>
          </p:grpSpPr>
          <p:sp>
            <p:nvSpPr>
              <p:cNvPr id="241" name="Google Shape;241;p25"/>
              <p:cNvSpPr/>
              <p:nvPr/>
            </p:nvSpPr>
            <p:spPr>
              <a:xfrm>
                <a:off x="2667000" y="2305050"/>
                <a:ext cx="6858000" cy="1350162"/>
              </a:xfrm>
              <a:custGeom>
                <a:avLst/>
                <a:gdLst/>
                <a:ahLst/>
                <a:cxnLst/>
                <a:rect l="l" t="t" r="r" b="b"/>
                <a:pathLst>
                  <a:path w="6858000" h="1350162" extrusionOk="0">
                    <a:moveTo>
                      <a:pt x="6858000" y="1350163"/>
                    </a:moveTo>
                    <a:lnTo>
                      <a:pt x="6858000" y="627989"/>
                    </a:lnTo>
                    <a:lnTo>
                      <a:pt x="0" y="0"/>
                    </a:lnTo>
                    <a:lnTo>
                      <a:pt x="0" y="57288"/>
                    </a:lnTo>
                    <a:cubicBezTo>
                      <a:pt x="858393" y="160768"/>
                      <a:pt x="3804761" y="550309"/>
                      <a:pt x="6858000" y="135016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2" name="Google Shape;242;p25"/>
              <p:cNvSpPr/>
              <p:nvPr/>
            </p:nvSpPr>
            <p:spPr>
              <a:xfrm>
                <a:off x="2667000" y="2446468"/>
                <a:ext cx="6731126" cy="2110275"/>
              </a:xfrm>
              <a:custGeom>
                <a:avLst/>
                <a:gdLst/>
                <a:ahLst/>
                <a:cxnLst/>
                <a:rect l="l" t="t" r="r" b="b"/>
                <a:pathLst>
                  <a:path w="6731126" h="2110275" extrusionOk="0">
                    <a:moveTo>
                      <a:pt x="0" y="196905"/>
                    </a:moveTo>
                    <a:cubicBezTo>
                      <a:pt x="1449419" y="694004"/>
                      <a:pt x="3068479" y="1426041"/>
                      <a:pt x="4462844" y="2110275"/>
                    </a:cubicBezTo>
                    <a:lnTo>
                      <a:pt x="6731127" y="2110275"/>
                    </a:lnTo>
                    <a:cubicBezTo>
                      <a:pt x="4121182" y="991637"/>
                      <a:pt x="1016413" y="233231"/>
                      <a:pt x="0" y="0"/>
                    </a:cubicBezTo>
                    <a:lnTo>
                      <a:pt x="0" y="196905"/>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3" name="Google Shape;243;p25"/>
              <p:cNvSpPr/>
              <p:nvPr/>
            </p:nvSpPr>
            <p:spPr>
              <a:xfrm>
                <a:off x="2667000" y="3174996"/>
                <a:ext cx="2225135" cy="1381842"/>
              </a:xfrm>
              <a:custGeom>
                <a:avLst/>
                <a:gdLst/>
                <a:ahLst/>
                <a:cxnLst/>
                <a:rect l="l" t="t" r="r" b="b"/>
                <a:pathLst>
                  <a:path w="2225135" h="1381842" extrusionOk="0">
                    <a:moveTo>
                      <a:pt x="0" y="765329"/>
                    </a:moveTo>
                    <a:cubicBezTo>
                      <a:pt x="199073" y="958440"/>
                      <a:pt x="404050" y="1170331"/>
                      <a:pt x="601313" y="1381842"/>
                    </a:cubicBezTo>
                    <a:lnTo>
                      <a:pt x="2225135" y="1381842"/>
                    </a:lnTo>
                    <a:cubicBezTo>
                      <a:pt x="1417511" y="810667"/>
                      <a:pt x="507683" y="276767"/>
                      <a:pt x="0" y="0"/>
                    </a:cubicBezTo>
                    <a:lnTo>
                      <a:pt x="0" y="765329"/>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244" name="Google Shape;244;p25"/>
          <p:cNvSpPr/>
          <p:nvPr/>
        </p:nvSpPr>
        <p:spPr>
          <a:xfrm flipH="1">
            <a:off x="-175" y="-75"/>
            <a:ext cx="2952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ssistant"/>
              <a:ea typeface="Assistant"/>
              <a:cs typeface="Assistant"/>
              <a:sym typeface="Assistant"/>
            </a:endParaRPr>
          </a:p>
        </p:txBody>
      </p:sp>
      <p:sp>
        <p:nvSpPr>
          <p:cNvPr id="245" name="Google Shape;245;p25"/>
          <p:cNvSpPr/>
          <p:nvPr/>
        </p:nvSpPr>
        <p:spPr>
          <a:xfrm flipH="1">
            <a:off x="332150" y="-75"/>
            <a:ext cx="273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ssistant"/>
              <a:ea typeface="Assistant"/>
              <a:cs typeface="Assistant"/>
              <a:sym typeface="Assistant"/>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Contents slide layout">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1F6879E5-6761-1A98-5F22-0ECF902CEF5E}"/>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7506917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4_ภาพนิ่งชื่อเรื่อง">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94915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grpSp>
        <p:nvGrpSpPr>
          <p:cNvPr id="19" name="Google Shape;19;p4"/>
          <p:cNvGrpSpPr/>
          <p:nvPr/>
        </p:nvGrpSpPr>
        <p:grpSpPr>
          <a:xfrm>
            <a:off x="0" y="4603879"/>
            <a:ext cx="9143771" cy="539303"/>
            <a:chOff x="5" y="2891628"/>
            <a:chExt cx="6858000" cy="2251788"/>
          </a:xfrm>
        </p:grpSpPr>
        <p:sp>
          <p:nvSpPr>
            <p:cNvPr id="20" name="Google Shape;20;p4"/>
            <p:cNvSpPr/>
            <p:nvPr/>
          </p:nvSpPr>
          <p:spPr>
            <a:xfrm>
              <a:off x="5" y="2891628"/>
              <a:ext cx="6858000" cy="2251693"/>
            </a:xfrm>
            <a:custGeom>
              <a:avLst/>
              <a:gdLst/>
              <a:ahLst/>
              <a:cxnLst/>
              <a:rect l="l" t="t" r="r" b="b"/>
              <a:pathLst>
                <a:path w="6858000" h="2251693" extrusionOk="0">
                  <a:moveTo>
                    <a:pt x="0" y="0"/>
                  </a:moveTo>
                  <a:lnTo>
                    <a:pt x="0" y="2251694"/>
                  </a:lnTo>
                  <a:lnTo>
                    <a:pt x="6858000" y="2251694"/>
                  </a:lnTo>
                  <a:lnTo>
                    <a:pt x="6858000" y="627989"/>
                  </a:lnTo>
                  <a:lnTo>
                    <a:pt x="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1" name="Google Shape;21;p4"/>
            <p:cNvGrpSpPr/>
            <p:nvPr/>
          </p:nvGrpSpPr>
          <p:grpSpPr>
            <a:xfrm>
              <a:off x="5" y="2891628"/>
              <a:ext cx="6858000" cy="2251788"/>
              <a:chOff x="2667000" y="2305050"/>
              <a:chExt cx="6858000" cy="2251788"/>
            </a:xfrm>
          </p:grpSpPr>
          <p:sp>
            <p:nvSpPr>
              <p:cNvPr id="22" name="Google Shape;22;p4"/>
              <p:cNvSpPr/>
              <p:nvPr/>
            </p:nvSpPr>
            <p:spPr>
              <a:xfrm>
                <a:off x="2667000" y="2305050"/>
                <a:ext cx="6858000" cy="1350162"/>
              </a:xfrm>
              <a:custGeom>
                <a:avLst/>
                <a:gdLst/>
                <a:ahLst/>
                <a:cxnLst/>
                <a:rect l="l" t="t" r="r" b="b"/>
                <a:pathLst>
                  <a:path w="6858000" h="1350162" extrusionOk="0">
                    <a:moveTo>
                      <a:pt x="6858000" y="1350163"/>
                    </a:moveTo>
                    <a:lnTo>
                      <a:pt x="6858000" y="627989"/>
                    </a:lnTo>
                    <a:lnTo>
                      <a:pt x="0" y="0"/>
                    </a:lnTo>
                    <a:lnTo>
                      <a:pt x="0" y="57288"/>
                    </a:lnTo>
                    <a:cubicBezTo>
                      <a:pt x="858393" y="160768"/>
                      <a:pt x="3804761" y="550309"/>
                      <a:pt x="6858000" y="135016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 name="Google Shape;23;p4"/>
              <p:cNvSpPr/>
              <p:nvPr/>
            </p:nvSpPr>
            <p:spPr>
              <a:xfrm>
                <a:off x="2667000" y="2446468"/>
                <a:ext cx="6731126" cy="2110275"/>
              </a:xfrm>
              <a:custGeom>
                <a:avLst/>
                <a:gdLst/>
                <a:ahLst/>
                <a:cxnLst/>
                <a:rect l="l" t="t" r="r" b="b"/>
                <a:pathLst>
                  <a:path w="6731126" h="2110275" extrusionOk="0">
                    <a:moveTo>
                      <a:pt x="0" y="196905"/>
                    </a:moveTo>
                    <a:cubicBezTo>
                      <a:pt x="1449419" y="694004"/>
                      <a:pt x="3068479" y="1426041"/>
                      <a:pt x="4462844" y="2110275"/>
                    </a:cubicBezTo>
                    <a:lnTo>
                      <a:pt x="6731127" y="2110275"/>
                    </a:lnTo>
                    <a:cubicBezTo>
                      <a:pt x="4121182" y="991637"/>
                      <a:pt x="1016413" y="233231"/>
                      <a:pt x="0" y="0"/>
                    </a:cubicBezTo>
                    <a:lnTo>
                      <a:pt x="0" y="196905"/>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 name="Google Shape;24;p4"/>
              <p:cNvSpPr/>
              <p:nvPr/>
            </p:nvSpPr>
            <p:spPr>
              <a:xfrm>
                <a:off x="2667000" y="3174996"/>
                <a:ext cx="2225135" cy="1381842"/>
              </a:xfrm>
              <a:custGeom>
                <a:avLst/>
                <a:gdLst/>
                <a:ahLst/>
                <a:cxnLst/>
                <a:rect l="l" t="t" r="r" b="b"/>
                <a:pathLst>
                  <a:path w="2225135" h="1381842" extrusionOk="0">
                    <a:moveTo>
                      <a:pt x="0" y="765329"/>
                    </a:moveTo>
                    <a:cubicBezTo>
                      <a:pt x="199073" y="958440"/>
                      <a:pt x="404050" y="1170331"/>
                      <a:pt x="601313" y="1381842"/>
                    </a:cubicBezTo>
                    <a:lnTo>
                      <a:pt x="2225135" y="1381842"/>
                    </a:lnTo>
                    <a:cubicBezTo>
                      <a:pt x="1417511" y="810667"/>
                      <a:pt x="507683" y="276767"/>
                      <a:pt x="0" y="0"/>
                    </a:cubicBezTo>
                    <a:lnTo>
                      <a:pt x="0" y="765329"/>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25" name="Google Shape;25;p4"/>
          <p:cNvSpPr/>
          <p:nvPr/>
        </p:nvSpPr>
        <p:spPr>
          <a:xfrm>
            <a:off x="8849025" y="-75"/>
            <a:ext cx="2952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ssistant"/>
              <a:ea typeface="Assistant"/>
              <a:cs typeface="Assistant"/>
              <a:sym typeface="Assistant"/>
            </a:endParaRPr>
          </a:p>
        </p:txBody>
      </p:sp>
      <p:sp>
        <p:nvSpPr>
          <p:cNvPr id="26" name="Google Shape;26;p4"/>
          <p:cNvSpPr/>
          <p:nvPr/>
        </p:nvSpPr>
        <p:spPr>
          <a:xfrm>
            <a:off x="8784600" y="-75"/>
            <a:ext cx="273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ssistant"/>
              <a:ea typeface="Assistant"/>
              <a:cs typeface="Assistant"/>
              <a:sym typeface="Assistant"/>
            </a:endParaRPr>
          </a:p>
        </p:txBody>
      </p:sp>
      <p:sp>
        <p:nvSpPr>
          <p:cNvPr id="27" name="Google Shape;27;p4"/>
          <p:cNvSpPr txBox="1">
            <a:spLocks noGrp="1"/>
          </p:cNvSpPr>
          <p:nvPr>
            <p:ph type="title"/>
          </p:nvPr>
        </p:nvSpPr>
        <p:spPr>
          <a:xfrm>
            <a:off x="722375" y="539500"/>
            <a:ext cx="76992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8" name="Google Shape;28;p4"/>
          <p:cNvSpPr txBox="1">
            <a:spLocks noGrp="1"/>
          </p:cNvSpPr>
          <p:nvPr>
            <p:ph type="body" idx="1"/>
          </p:nvPr>
        </p:nvSpPr>
        <p:spPr>
          <a:xfrm>
            <a:off x="722375" y="1187600"/>
            <a:ext cx="7699200" cy="11373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9"/>
        <p:cNvGrpSpPr/>
        <p:nvPr/>
      </p:nvGrpSpPr>
      <p:grpSpPr>
        <a:xfrm>
          <a:off x="0" y="0"/>
          <a:ext cx="0" cy="0"/>
          <a:chOff x="0" y="0"/>
          <a:chExt cx="0" cy="0"/>
        </a:xfrm>
      </p:grpSpPr>
      <p:grpSp>
        <p:nvGrpSpPr>
          <p:cNvPr id="30" name="Google Shape;30;p5"/>
          <p:cNvGrpSpPr/>
          <p:nvPr/>
        </p:nvGrpSpPr>
        <p:grpSpPr>
          <a:xfrm flipH="1">
            <a:off x="0" y="4291108"/>
            <a:ext cx="9143771" cy="852302"/>
            <a:chOff x="5" y="2891628"/>
            <a:chExt cx="6858000" cy="2251788"/>
          </a:xfrm>
        </p:grpSpPr>
        <p:sp>
          <p:nvSpPr>
            <p:cNvPr id="31" name="Google Shape;31;p5"/>
            <p:cNvSpPr/>
            <p:nvPr/>
          </p:nvSpPr>
          <p:spPr>
            <a:xfrm>
              <a:off x="5" y="2891628"/>
              <a:ext cx="6858000" cy="2251693"/>
            </a:xfrm>
            <a:custGeom>
              <a:avLst/>
              <a:gdLst/>
              <a:ahLst/>
              <a:cxnLst/>
              <a:rect l="l" t="t" r="r" b="b"/>
              <a:pathLst>
                <a:path w="6858000" h="2251693" extrusionOk="0">
                  <a:moveTo>
                    <a:pt x="0" y="0"/>
                  </a:moveTo>
                  <a:lnTo>
                    <a:pt x="0" y="2251694"/>
                  </a:lnTo>
                  <a:lnTo>
                    <a:pt x="6858000" y="2251694"/>
                  </a:lnTo>
                  <a:lnTo>
                    <a:pt x="6858000" y="627989"/>
                  </a:lnTo>
                  <a:lnTo>
                    <a:pt x="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2" name="Google Shape;32;p5"/>
            <p:cNvGrpSpPr/>
            <p:nvPr/>
          </p:nvGrpSpPr>
          <p:grpSpPr>
            <a:xfrm>
              <a:off x="5" y="2891628"/>
              <a:ext cx="6858000" cy="2251788"/>
              <a:chOff x="2667000" y="2305050"/>
              <a:chExt cx="6858000" cy="2251788"/>
            </a:xfrm>
          </p:grpSpPr>
          <p:sp>
            <p:nvSpPr>
              <p:cNvPr id="33" name="Google Shape;33;p5"/>
              <p:cNvSpPr/>
              <p:nvPr/>
            </p:nvSpPr>
            <p:spPr>
              <a:xfrm>
                <a:off x="2667000" y="2305050"/>
                <a:ext cx="6858000" cy="1350162"/>
              </a:xfrm>
              <a:custGeom>
                <a:avLst/>
                <a:gdLst/>
                <a:ahLst/>
                <a:cxnLst/>
                <a:rect l="l" t="t" r="r" b="b"/>
                <a:pathLst>
                  <a:path w="6858000" h="1350162" extrusionOk="0">
                    <a:moveTo>
                      <a:pt x="6858000" y="1350163"/>
                    </a:moveTo>
                    <a:lnTo>
                      <a:pt x="6858000" y="627989"/>
                    </a:lnTo>
                    <a:lnTo>
                      <a:pt x="0" y="0"/>
                    </a:lnTo>
                    <a:lnTo>
                      <a:pt x="0" y="57288"/>
                    </a:lnTo>
                    <a:cubicBezTo>
                      <a:pt x="858393" y="160768"/>
                      <a:pt x="3804761" y="550309"/>
                      <a:pt x="6858000" y="135016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 name="Google Shape;34;p5"/>
              <p:cNvSpPr/>
              <p:nvPr/>
            </p:nvSpPr>
            <p:spPr>
              <a:xfrm>
                <a:off x="2667000" y="2446468"/>
                <a:ext cx="6731126" cy="2110275"/>
              </a:xfrm>
              <a:custGeom>
                <a:avLst/>
                <a:gdLst/>
                <a:ahLst/>
                <a:cxnLst/>
                <a:rect l="l" t="t" r="r" b="b"/>
                <a:pathLst>
                  <a:path w="6731126" h="2110275" extrusionOk="0">
                    <a:moveTo>
                      <a:pt x="0" y="196905"/>
                    </a:moveTo>
                    <a:cubicBezTo>
                      <a:pt x="1449419" y="694004"/>
                      <a:pt x="3068479" y="1426041"/>
                      <a:pt x="4462844" y="2110275"/>
                    </a:cubicBezTo>
                    <a:lnTo>
                      <a:pt x="6731127" y="2110275"/>
                    </a:lnTo>
                    <a:cubicBezTo>
                      <a:pt x="4121182" y="991637"/>
                      <a:pt x="1016413" y="233231"/>
                      <a:pt x="0" y="0"/>
                    </a:cubicBezTo>
                    <a:lnTo>
                      <a:pt x="0" y="196905"/>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 name="Google Shape;35;p5"/>
              <p:cNvSpPr/>
              <p:nvPr/>
            </p:nvSpPr>
            <p:spPr>
              <a:xfrm>
                <a:off x="2667000" y="3174996"/>
                <a:ext cx="2225135" cy="1381842"/>
              </a:xfrm>
              <a:custGeom>
                <a:avLst/>
                <a:gdLst/>
                <a:ahLst/>
                <a:cxnLst/>
                <a:rect l="l" t="t" r="r" b="b"/>
                <a:pathLst>
                  <a:path w="2225135" h="1381842" extrusionOk="0">
                    <a:moveTo>
                      <a:pt x="0" y="765329"/>
                    </a:moveTo>
                    <a:cubicBezTo>
                      <a:pt x="199073" y="958440"/>
                      <a:pt x="404050" y="1170331"/>
                      <a:pt x="601313" y="1381842"/>
                    </a:cubicBezTo>
                    <a:lnTo>
                      <a:pt x="2225135" y="1381842"/>
                    </a:lnTo>
                    <a:cubicBezTo>
                      <a:pt x="1417511" y="810667"/>
                      <a:pt x="507683" y="276767"/>
                      <a:pt x="0" y="0"/>
                    </a:cubicBezTo>
                    <a:lnTo>
                      <a:pt x="0" y="765329"/>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36" name="Google Shape;36;p5"/>
          <p:cNvSpPr/>
          <p:nvPr/>
        </p:nvSpPr>
        <p:spPr>
          <a:xfrm flipH="1">
            <a:off x="-175" y="-75"/>
            <a:ext cx="2952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ssistant"/>
              <a:ea typeface="Assistant"/>
              <a:cs typeface="Assistant"/>
              <a:sym typeface="Assistant"/>
            </a:endParaRPr>
          </a:p>
        </p:txBody>
      </p:sp>
      <p:sp>
        <p:nvSpPr>
          <p:cNvPr id="37" name="Google Shape;37;p5"/>
          <p:cNvSpPr/>
          <p:nvPr/>
        </p:nvSpPr>
        <p:spPr>
          <a:xfrm flipH="1">
            <a:off x="332150" y="-75"/>
            <a:ext cx="273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ssistant"/>
              <a:ea typeface="Assistant"/>
              <a:cs typeface="Assistant"/>
              <a:sym typeface="Assistant"/>
            </a:endParaRPr>
          </a:p>
        </p:txBody>
      </p:sp>
      <p:sp>
        <p:nvSpPr>
          <p:cNvPr id="38" name="Google Shape;38;p5"/>
          <p:cNvSpPr txBox="1">
            <a:spLocks noGrp="1"/>
          </p:cNvSpPr>
          <p:nvPr>
            <p:ph type="title"/>
          </p:nvPr>
        </p:nvSpPr>
        <p:spPr>
          <a:xfrm>
            <a:off x="722375" y="539500"/>
            <a:ext cx="76992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9" name="Google Shape;39;p5"/>
          <p:cNvSpPr txBox="1">
            <a:spLocks noGrp="1"/>
          </p:cNvSpPr>
          <p:nvPr>
            <p:ph type="subTitle" idx="1"/>
          </p:nvPr>
        </p:nvSpPr>
        <p:spPr>
          <a:xfrm>
            <a:off x="977038" y="2837198"/>
            <a:ext cx="3212100" cy="1077900"/>
          </a:xfrm>
          <a:prstGeom prst="rect">
            <a:avLst/>
          </a:prstGeom>
        </p:spPr>
        <p:txBody>
          <a:bodyPr spcFirstLastPara="1" wrap="square" lIns="91425" tIns="91425" rIns="91425" bIns="91425" anchor="t" anchorCtr="0">
            <a:noAutofit/>
          </a:bodyPr>
          <a:lstStyle>
            <a:lvl1pPr lvl="0">
              <a:spcBef>
                <a:spcPts val="0"/>
              </a:spcBef>
              <a:spcAft>
                <a:spcPts val="0"/>
              </a:spcAft>
              <a:buSzPts val="1200"/>
              <a:buNone/>
              <a:defRPr/>
            </a:lvl1pPr>
            <a:lvl2pPr lvl="1">
              <a:spcBef>
                <a:spcPts val="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a:endParaRPr/>
          </a:p>
        </p:txBody>
      </p:sp>
      <p:sp>
        <p:nvSpPr>
          <p:cNvPr id="40" name="Google Shape;40;p5"/>
          <p:cNvSpPr txBox="1">
            <a:spLocks noGrp="1"/>
          </p:cNvSpPr>
          <p:nvPr>
            <p:ph type="subTitle" idx="2"/>
          </p:nvPr>
        </p:nvSpPr>
        <p:spPr>
          <a:xfrm>
            <a:off x="4954863" y="2837198"/>
            <a:ext cx="3212100" cy="1077900"/>
          </a:xfrm>
          <a:prstGeom prst="rect">
            <a:avLst/>
          </a:prstGeom>
        </p:spPr>
        <p:txBody>
          <a:bodyPr spcFirstLastPara="1" wrap="square" lIns="91425" tIns="91425" rIns="91425" bIns="91425" anchor="t" anchorCtr="0">
            <a:noAutofit/>
          </a:bodyPr>
          <a:lstStyle>
            <a:lvl1pPr lvl="0" rtl="0">
              <a:spcBef>
                <a:spcPts val="0"/>
              </a:spcBef>
              <a:spcAft>
                <a:spcPts val="0"/>
              </a:spcAft>
              <a:buSzPts val="1200"/>
              <a:buNone/>
              <a:defRPr/>
            </a:lvl1pPr>
            <a:lvl2pPr lvl="1" rtl="0">
              <a:spcBef>
                <a:spcPts val="0"/>
              </a:spcBef>
              <a:spcAft>
                <a:spcPts val="0"/>
              </a:spcAft>
              <a:buSzPts val="1200"/>
              <a:buNone/>
              <a:defRPr/>
            </a:lvl2pPr>
            <a:lvl3pPr lvl="2" rtl="0">
              <a:spcBef>
                <a:spcPts val="0"/>
              </a:spcBef>
              <a:spcAft>
                <a:spcPts val="0"/>
              </a:spcAft>
              <a:buSzPts val="1200"/>
              <a:buNone/>
              <a:defRPr/>
            </a:lvl3pPr>
            <a:lvl4pPr lvl="3" rtl="0">
              <a:spcBef>
                <a:spcPts val="0"/>
              </a:spcBef>
              <a:spcAft>
                <a:spcPts val="0"/>
              </a:spcAft>
              <a:buSzPts val="1200"/>
              <a:buNone/>
              <a:defRPr/>
            </a:lvl4pPr>
            <a:lvl5pPr lvl="4" rtl="0">
              <a:spcBef>
                <a:spcPts val="0"/>
              </a:spcBef>
              <a:spcAft>
                <a:spcPts val="0"/>
              </a:spcAft>
              <a:buSzPts val="1200"/>
              <a:buNone/>
              <a:defRPr/>
            </a:lvl5pPr>
            <a:lvl6pPr lvl="5" rtl="0">
              <a:spcBef>
                <a:spcPts val="0"/>
              </a:spcBef>
              <a:spcAft>
                <a:spcPts val="0"/>
              </a:spcAft>
              <a:buSzPts val="1200"/>
              <a:buNone/>
              <a:defRPr/>
            </a:lvl6pPr>
            <a:lvl7pPr lvl="6" rtl="0">
              <a:spcBef>
                <a:spcPts val="0"/>
              </a:spcBef>
              <a:spcAft>
                <a:spcPts val="0"/>
              </a:spcAft>
              <a:buSzPts val="1200"/>
              <a:buNone/>
              <a:defRPr/>
            </a:lvl7pPr>
            <a:lvl8pPr lvl="7" rtl="0">
              <a:spcBef>
                <a:spcPts val="0"/>
              </a:spcBef>
              <a:spcAft>
                <a:spcPts val="0"/>
              </a:spcAft>
              <a:buSzPts val="1200"/>
              <a:buNone/>
              <a:defRPr/>
            </a:lvl8pPr>
            <a:lvl9pPr lvl="8" rtl="0">
              <a:spcBef>
                <a:spcPts val="0"/>
              </a:spcBef>
              <a:spcAft>
                <a:spcPts val="0"/>
              </a:spcAft>
              <a:buSzPts val="1200"/>
              <a:buNone/>
              <a:defRPr/>
            </a:lvl9pPr>
          </a:lstStyle>
          <a:p>
            <a:endParaRPr/>
          </a:p>
        </p:txBody>
      </p:sp>
      <p:sp>
        <p:nvSpPr>
          <p:cNvPr id="41" name="Google Shape;41;p5"/>
          <p:cNvSpPr txBox="1">
            <a:spLocks noGrp="1"/>
          </p:cNvSpPr>
          <p:nvPr>
            <p:ph type="subTitle" idx="3"/>
          </p:nvPr>
        </p:nvSpPr>
        <p:spPr>
          <a:xfrm>
            <a:off x="977037" y="2569200"/>
            <a:ext cx="3212100" cy="363900"/>
          </a:xfrm>
          <a:prstGeom prst="rect">
            <a:avLst/>
          </a:prstGeom>
        </p:spPr>
        <p:txBody>
          <a:bodyPr spcFirstLastPara="1" wrap="square" lIns="91425" tIns="91425" rIns="91425" bIns="91425" anchor="b" anchorCtr="0">
            <a:noAutofit/>
          </a:bodyPr>
          <a:lstStyle>
            <a:lvl1pPr lvl="0" rtl="0">
              <a:spcBef>
                <a:spcPts val="0"/>
              </a:spcBef>
              <a:spcAft>
                <a:spcPts val="0"/>
              </a:spcAft>
              <a:buSzPts val="1200"/>
              <a:buFont typeface="Albert Sans"/>
              <a:buNone/>
              <a:defRPr sz="1800" b="1">
                <a:latin typeface="Albert Sans"/>
                <a:ea typeface="Albert Sans"/>
                <a:cs typeface="Albert Sans"/>
                <a:sym typeface="Albert Sans"/>
              </a:defRPr>
            </a:lvl1pPr>
            <a:lvl2pPr lvl="1" algn="ctr" rtl="0">
              <a:spcBef>
                <a:spcPts val="0"/>
              </a:spcBef>
              <a:spcAft>
                <a:spcPts val="0"/>
              </a:spcAft>
              <a:buSzPts val="1200"/>
              <a:buFont typeface="Albert Sans"/>
              <a:buNone/>
              <a:defRPr b="1">
                <a:latin typeface="Albert Sans"/>
                <a:ea typeface="Albert Sans"/>
                <a:cs typeface="Albert Sans"/>
                <a:sym typeface="Albert Sans"/>
              </a:defRPr>
            </a:lvl2pPr>
            <a:lvl3pPr lvl="2" algn="ctr" rtl="0">
              <a:spcBef>
                <a:spcPts val="0"/>
              </a:spcBef>
              <a:spcAft>
                <a:spcPts val="0"/>
              </a:spcAft>
              <a:buSzPts val="1200"/>
              <a:buFont typeface="Albert Sans"/>
              <a:buNone/>
              <a:defRPr b="1">
                <a:latin typeface="Albert Sans"/>
                <a:ea typeface="Albert Sans"/>
                <a:cs typeface="Albert Sans"/>
                <a:sym typeface="Albert Sans"/>
              </a:defRPr>
            </a:lvl3pPr>
            <a:lvl4pPr lvl="3" algn="ctr" rtl="0">
              <a:spcBef>
                <a:spcPts val="0"/>
              </a:spcBef>
              <a:spcAft>
                <a:spcPts val="0"/>
              </a:spcAft>
              <a:buSzPts val="1200"/>
              <a:buFont typeface="Albert Sans"/>
              <a:buNone/>
              <a:defRPr b="1">
                <a:latin typeface="Albert Sans"/>
                <a:ea typeface="Albert Sans"/>
                <a:cs typeface="Albert Sans"/>
                <a:sym typeface="Albert Sans"/>
              </a:defRPr>
            </a:lvl4pPr>
            <a:lvl5pPr lvl="4" algn="ctr" rtl="0">
              <a:spcBef>
                <a:spcPts val="0"/>
              </a:spcBef>
              <a:spcAft>
                <a:spcPts val="0"/>
              </a:spcAft>
              <a:buSzPts val="1200"/>
              <a:buFont typeface="Albert Sans"/>
              <a:buNone/>
              <a:defRPr b="1">
                <a:latin typeface="Albert Sans"/>
                <a:ea typeface="Albert Sans"/>
                <a:cs typeface="Albert Sans"/>
                <a:sym typeface="Albert Sans"/>
              </a:defRPr>
            </a:lvl5pPr>
            <a:lvl6pPr lvl="5" algn="ctr" rtl="0">
              <a:spcBef>
                <a:spcPts val="0"/>
              </a:spcBef>
              <a:spcAft>
                <a:spcPts val="0"/>
              </a:spcAft>
              <a:buSzPts val="1200"/>
              <a:buFont typeface="Albert Sans"/>
              <a:buNone/>
              <a:defRPr b="1">
                <a:latin typeface="Albert Sans"/>
                <a:ea typeface="Albert Sans"/>
                <a:cs typeface="Albert Sans"/>
                <a:sym typeface="Albert Sans"/>
              </a:defRPr>
            </a:lvl6pPr>
            <a:lvl7pPr lvl="6" algn="ctr" rtl="0">
              <a:spcBef>
                <a:spcPts val="0"/>
              </a:spcBef>
              <a:spcAft>
                <a:spcPts val="0"/>
              </a:spcAft>
              <a:buSzPts val="1200"/>
              <a:buFont typeface="Albert Sans"/>
              <a:buNone/>
              <a:defRPr b="1">
                <a:latin typeface="Albert Sans"/>
                <a:ea typeface="Albert Sans"/>
                <a:cs typeface="Albert Sans"/>
                <a:sym typeface="Albert Sans"/>
              </a:defRPr>
            </a:lvl7pPr>
            <a:lvl8pPr lvl="7" algn="ctr" rtl="0">
              <a:spcBef>
                <a:spcPts val="0"/>
              </a:spcBef>
              <a:spcAft>
                <a:spcPts val="0"/>
              </a:spcAft>
              <a:buSzPts val="1200"/>
              <a:buFont typeface="Albert Sans"/>
              <a:buNone/>
              <a:defRPr b="1">
                <a:latin typeface="Albert Sans"/>
                <a:ea typeface="Albert Sans"/>
                <a:cs typeface="Albert Sans"/>
                <a:sym typeface="Albert Sans"/>
              </a:defRPr>
            </a:lvl8pPr>
            <a:lvl9pPr lvl="8" algn="ctr" rtl="0">
              <a:spcBef>
                <a:spcPts val="0"/>
              </a:spcBef>
              <a:spcAft>
                <a:spcPts val="0"/>
              </a:spcAft>
              <a:buSzPts val="1200"/>
              <a:buFont typeface="Albert Sans"/>
              <a:buNone/>
              <a:defRPr b="1">
                <a:latin typeface="Albert Sans"/>
                <a:ea typeface="Albert Sans"/>
                <a:cs typeface="Albert Sans"/>
                <a:sym typeface="Albert Sans"/>
              </a:defRPr>
            </a:lvl9pPr>
          </a:lstStyle>
          <a:p>
            <a:endParaRPr/>
          </a:p>
        </p:txBody>
      </p:sp>
      <p:sp>
        <p:nvSpPr>
          <p:cNvPr id="42" name="Google Shape;42;p5"/>
          <p:cNvSpPr txBox="1">
            <a:spLocks noGrp="1"/>
          </p:cNvSpPr>
          <p:nvPr>
            <p:ph type="subTitle" idx="4"/>
          </p:nvPr>
        </p:nvSpPr>
        <p:spPr>
          <a:xfrm>
            <a:off x="4954863" y="2569200"/>
            <a:ext cx="3212100" cy="363900"/>
          </a:xfrm>
          <a:prstGeom prst="rect">
            <a:avLst/>
          </a:prstGeom>
        </p:spPr>
        <p:txBody>
          <a:bodyPr spcFirstLastPara="1" wrap="square" lIns="91425" tIns="91425" rIns="91425" bIns="91425" anchor="b" anchorCtr="0">
            <a:noAutofit/>
          </a:bodyPr>
          <a:lstStyle>
            <a:lvl1pPr lvl="0" rtl="0">
              <a:spcBef>
                <a:spcPts val="0"/>
              </a:spcBef>
              <a:spcAft>
                <a:spcPts val="0"/>
              </a:spcAft>
              <a:buSzPts val="1200"/>
              <a:buFont typeface="Albert Sans"/>
              <a:buNone/>
              <a:defRPr sz="1800" b="1">
                <a:latin typeface="Albert Sans"/>
                <a:ea typeface="Albert Sans"/>
                <a:cs typeface="Albert Sans"/>
                <a:sym typeface="Albert Sans"/>
              </a:defRPr>
            </a:lvl1pPr>
            <a:lvl2pPr lvl="1" algn="ctr" rtl="0">
              <a:spcBef>
                <a:spcPts val="0"/>
              </a:spcBef>
              <a:spcAft>
                <a:spcPts val="0"/>
              </a:spcAft>
              <a:buSzPts val="1200"/>
              <a:buFont typeface="Albert Sans"/>
              <a:buNone/>
              <a:defRPr b="1">
                <a:latin typeface="Albert Sans"/>
                <a:ea typeface="Albert Sans"/>
                <a:cs typeface="Albert Sans"/>
                <a:sym typeface="Albert Sans"/>
              </a:defRPr>
            </a:lvl2pPr>
            <a:lvl3pPr lvl="2" algn="ctr" rtl="0">
              <a:spcBef>
                <a:spcPts val="0"/>
              </a:spcBef>
              <a:spcAft>
                <a:spcPts val="0"/>
              </a:spcAft>
              <a:buSzPts val="1200"/>
              <a:buFont typeface="Albert Sans"/>
              <a:buNone/>
              <a:defRPr b="1">
                <a:latin typeface="Albert Sans"/>
                <a:ea typeface="Albert Sans"/>
                <a:cs typeface="Albert Sans"/>
                <a:sym typeface="Albert Sans"/>
              </a:defRPr>
            </a:lvl3pPr>
            <a:lvl4pPr lvl="3" algn="ctr" rtl="0">
              <a:spcBef>
                <a:spcPts val="0"/>
              </a:spcBef>
              <a:spcAft>
                <a:spcPts val="0"/>
              </a:spcAft>
              <a:buSzPts val="1200"/>
              <a:buFont typeface="Albert Sans"/>
              <a:buNone/>
              <a:defRPr b="1">
                <a:latin typeface="Albert Sans"/>
                <a:ea typeface="Albert Sans"/>
                <a:cs typeface="Albert Sans"/>
                <a:sym typeface="Albert Sans"/>
              </a:defRPr>
            </a:lvl4pPr>
            <a:lvl5pPr lvl="4" algn="ctr" rtl="0">
              <a:spcBef>
                <a:spcPts val="0"/>
              </a:spcBef>
              <a:spcAft>
                <a:spcPts val="0"/>
              </a:spcAft>
              <a:buSzPts val="1200"/>
              <a:buFont typeface="Albert Sans"/>
              <a:buNone/>
              <a:defRPr b="1">
                <a:latin typeface="Albert Sans"/>
                <a:ea typeface="Albert Sans"/>
                <a:cs typeface="Albert Sans"/>
                <a:sym typeface="Albert Sans"/>
              </a:defRPr>
            </a:lvl5pPr>
            <a:lvl6pPr lvl="5" algn="ctr" rtl="0">
              <a:spcBef>
                <a:spcPts val="0"/>
              </a:spcBef>
              <a:spcAft>
                <a:spcPts val="0"/>
              </a:spcAft>
              <a:buSzPts val="1200"/>
              <a:buFont typeface="Albert Sans"/>
              <a:buNone/>
              <a:defRPr b="1">
                <a:latin typeface="Albert Sans"/>
                <a:ea typeface="Albert Sans"/>
                <a:cs typeface="Albert Sans"/>
                <a:sym typeface="Albert Sans"/>
              </a:defRPr>
            </a:lvl6pPr>
            <a:lvl7pPr lvl="6" algn="ctr" rtl="0">
              <a:spcBef>
                <a:spcPts val="0"/>
              </a:spcBef>
              <a:spcAft>
                <a:spcPts val="0"/>
              </a:spcAft>
              <a:buSzPts val="1200"/>
              <a:buFont typeface="Albert Sans"/>
              <a:buNone/>
              <a:defRPr b="1">
                <a:latin typeface="Albert Sans"/>
                <a:ea typeface="Albert Sans"/>
                <a:cs typeface="Albert Sans"/>
                <a:sym typeface="Albert Sans"/>
              </a:defRPr>
            </a:lvl7pPr>
            <a:lvl8pPr lvl="7" algn="ctr" rtl="0">
              <a:spcBef>
                <a:spcPts val="0"/>
              </a:spcBef>
              <a:spcAft>
                <a:spcPts val="0"/>
              </a:spcAft>
              <a:buSzPts val="1200"/>
              <a:buFont typeface="Albert Sans"/>
              <a:buNone/>
              <a:defRPr b="1">
                <a:latin typeface="Albert Sans"/>
                <a:ea typeface="Albert Sans"/>
                <a:cs typeface="Albert Sans"/>
                <a:sym typeface="Albert Sans"/>
              </a:defRPr>
            </a:lvl8pPr>
            <a:lvl9pPr lvl="8" algn="ctr" rtl="0">
              <a:spcBef>
                <a:spcPts val="0"/>
              </a:spcBef>
              <a:spcAft>
                <a:spcPts val="0"/>
              </a:spcAft>
              <a:buSzPts val="1200"/>
              <a:buFont typeface="Albert Sans"/>
              <a:buNone/>
              <a:defRPr b="1">
                <a:latin typeface="Albert Sans"/>
                <a:ea typeface="Albert Sans"/>
                <a:cs typeface="Albert Sans"/>
                <a:sym typeface="Albert Sans"/>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3"/>
        <p:cNvGrpSpPr/>
        <p:nvPr/>
      </p:nvGrpSpPr>
      <p:grpSpPr>
        <a:xfrm>
          <a:off x="0" y="0"/>
          <a:ext cx="0" cy="0"/>
          <a:chOff x="0" y="0"/>
          <a:chExt cx="0" cy="0"/>
        </a:xfrm>
      </p:grpSpPr>
      <p:grpSp>
        <p:nvGrpSpPr>
          <p:cNvPr id="44" name="Google Shape;44;p6"/>
          <p:cNvGrpSpPr/>
          <p:nvPr/>
        </p:nvGrpSpPr>
        <p:grpSpPr>
          <a:xfrm flipH="1">
            <a:off x="4" y="4609367"/>
            <a:ext cx="9143771" cy="533899"/>
            <a:chOff x="5" y="2891628"/>
            <a:chExt cx="6858000" cy="2251788"/>
          </a:xfrm>
        </p:grpSpPr>
        <p:sp>
          <p:nvSpPr>
            <p:cNvPr id="45" name="Google Shape;45;p6"/>
            <p:cNvSpPr/>
            <p:nvPr/>
          </p:nvSpPr>
          <p:spPr>
            <a:xfrm>
              <a:off x="5" y="2891628"/>
              <a:ext cx="6858000" cy="2251693"/>
            </a:xfrm>
            <a:custGeom>
              <a:avLst/>
              <a:gdLst/>
              <a:ahLst/>
              <a:cxnLst/>
              <a:rect l="l" t="t" r="r" b="b"/>
              <a:pathLst>
                <a:path w="6858000" h="2251693" extrusionOk="0">
                  <a:moveTo>
                    <a:pt x="0" y="0"/>
                  </a:moveTo>
                  <a:lnTo>
                    <a:pt x="0" y="2251694"/>
                  </a:lnTo>
                  <a:lnTo>
                    <a:pt x="6858000" y="2251694"/>
                  </a:lnTo>
                  <a:lnTo>
                    <a:pt x="6858000" y="627989"/>
                  </a:lnTo>
                  <a:lnTo>
                    <a:pt x="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46" name="Google Shape;46;p6"/>
            <p:cNvGrpSpPr/>
            <p:nvPr/>
          </p:nvGrpSpPr>
          <p:grpSpPr>
            <a:xfrm>
              <a:off x="5" y="2891628"/>
              <a:ext cx="6858000" cy="2251788"/>
              <a:chOff x="2667000" y="2305050"/>
              <a:chExt cx="6858000" cy="2251788"/>
            </a:xfrm>
          </p:grpSpPr>
          <p:sp>
            <p:nvSpPr>
              <p:cNvPr id="47" name="Google Shape;47;p6"/>
              <p:cNvSpPr/>
              <p:nvPr/>
            </p:nvSpPr>
            <p:spPr>
              <a:xfrm>
                <a:off x="2667000" y="2305050"/>
                <a:ext cx="6858000" cy="1350162"/>
              </a:xfrm>
              <a:custGeom>
                <a:avLst/>
                <a:gdLst/>
                <a:ahLst/>
                <a:cxnLst/>
                <a:rect l="l" t="t" r="r" b="b"/>
                <a:pathLst>
                  <a:path w="6858000" h="1350162" extrusionOk="0">
                    <a:moveTo>
                      <a:pt x="6858000" y="1350163"/>
                    </a:moveTo>
                    <a:lnTo>
                      <a:pt x="6858000" y="627989"/>
                    </a:lnTo>
                    <a:lnTo>
                      <a:pt x="0" y="0"/>
                    </a:lnTo>
                    <a:lnTo>
                      <a:pt x="0" y="57288"/>
                    </a:lnTo>
                    <a:cubicBezTo>
                      <a:pt x="858393" y="160768"/>
                      <a:pt x="3804761" y="550309"/>
                      <a:pt x="6858000" y="135016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 name="Google Shape;48;p6"/>
              <p:cNvSpPr/>
              <p:nvPr/>
            </p:nvSpPr>
            <p:spPr>
              <a:xfrm>
                <a:off x="2667000" y="2446468"/>
                <a:ext cx="6731126" cy="2110275"/>
              </a:xfrm>
              <a:custGeom>
                <a:avLst/>
                <a:gdLst/>
                <a:ahLst/>
                <a:cxnLst/>
                <a:rect l="l" t="t" r="r" b="b"/>
                <a:pathLst>
                  <a:path w="6731126" h="2110275" extrusionOk="0">
                    <a:moveTo>
                      <a:pt x="0" y="196905"/>
                    </a:moveTo>
                    <a:cubicBezTo>
                      <a:pt x="1449419" y="694004"/>
                      <a:pt x="3068479" y="1426041"/>
                      <a:pt x="4462844" y="2110275"/>
                    </a:cubicBezTo>
                    <a:lnTo>
                      <a:pt x="6731127" y="2110275"/>
                    </a:lnTo>
                    <a:cubicBezTo>
                      <a:pt x="4121182" y="991637"/>
                      <a:pt x="1016413" y="233231"/>
                      <a:pt x="0" y="0"/>
                    </a:cubicBezTo>
                    <a:lnTo>
                      <a:pt x="0" y="196905"/>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 name="Google Shape;49;p6"/>
              <p:cNvSpPr/>
              <p:nvPr/>
            </p:nvSpPr>
            <p:spPr>
              <a:xfrm>
                <a:off x="2667000" y="3174996"/>
                <a:ext cx="2225135" cy="1381842"/>
              </a:xfrm>
              <a:custGeom>
                <a:avLst/>
                <a:gdLst/>
                <a:ahLst/>
                <a:cxnLst/>
                <a:rect l="l" t="t" r="r" b="b"/>
                <a:pathLst>
                  <a:path w="2225135" h="1381842" extrusionOk="0">
                    <a:moveTo>
                      <a:pt x="0" y="765329"/>
                    </a:moveTo>
                    <a:cubicBezTo>
                      <a:pt x="199073" y="958440"/>
                      <a:pt x="404050" y="1170331"/>
                      <a:pt x="601313" y="1381842"/>
                    </a:cubicBezTo>
                    <a:lnTo>
                      <a:pt x="2225135" y="1381842"/>
                    </a:lnTo>
                    <a:cubicBezTo>
                      <a:pt x="1417511" y="810667"/>
                      <a:pt x="507683" y="276767"/>
                      <a:pt x="0" y="0"/>
                    </a:cubicBezTo>
                    <a:lnTo>
                      <a:pt x="0" y="765329"/>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50" name="Google Shape;50;p6"/>
          <p:cNvSpPr/>
          <p:nvPr/>
        </p:nvSpPr>
        <p:spPr>
          <a:xfrm flipH="1">
            <a:off x="-175" y="-75"/>
            <a:ext cx="2952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ssistant"/>
              <a:ea typeface="Assistant"/>
              <a:cs typeface="Assistant"/>
              <a:sym typeface="Assistant"/>
            </a:endParaRPr>
          </a:p>
        </p:txBody>
      </p:sp>
      <p:sp>
        <p:nvSpPr>
          <p:cNvPr id="51" name="Google Shape;51;p6"/>
          <p:cNvSpPr/>
          <p:nvPr/>
        </p:nvSpPr>
        <p:spPr>
          <a:xfrm flipH="1">
            <a:off x="332150" y="-75"/>
            <a:ext cx="273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ssistant"/>
              <a:ea typeface="Assistant"/>
              <a:cs typeface="Assistant"/>
              <a:sym typeface="Assistant"/>
            </a:endParaRPr>
          </a:p>
        </p:txBody>
      </p:sp>
      <p:sp>
        <p:nvSpPr>
          <p:cNvPr id="52" name="Google Shape;52;p6"/>
          <p:cNvSpPr txBox="1">
            <a:spLocks noGrp="1"/>
          </p:cNvSpPr>
          <p:nvPr>
            <p:ph type="title"/>
          </p:nvPr>
        </p:nvSpPr>
        <p:spPr>
          <a:xfrm>
            <a:off x="722375" y="539500"/>
            <a:ext cx="76992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53"/>
        <p:cNvGrpSpPr/>
        <p:nvPr/>
      </p:nvGrpSpPr>
      <p:grpSpPr>
        <a:xfrm>
          <a:off x="0" y="0"/>
          <a:ext cx="0" cy="0"/>
          <a:chOff x="0" y="0"/>
          <a:chExt cx="0" cy="0"/>
        </a:xfrm>
      </p:grpSpPr>
      <p:sp>
        <p:nvSpPr>
          <p:cNvPr id="54" name="Google Shape;54;p7"/>
          <p:cNvSpPr/>
          <p:nvPr/>
        </p:nvSpPr>
        <p:spPr>
          <a:xfrm flipH="1">
            <a:off x="-175" y="-75"/>
            <a:ext cx="2952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ssistant"/>
              <a:ea typeface="Assistant"/>
              <a:cs typeface="Assistant"/>
              <a:sym typeface="Assistant"/>
            </a:endParaRPr>
          </a:p>
        </p:txBody>
      </p:sp>
      <p:sp>
        <p:nvSpPr>
          <p:cNvPr id="55" name="Google Shape;55;p7"/>
          <p:cNvSpPr/>
          <p:nvPr/>
        </p:nvSpPr>
        <p:spPr>
          <a:xfrm flipH="1">
            <a:off x="332150" y="-75"/>
            <a:ext cx="273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ssistant"/>
              <a:ea typeface="Assistant"/>
              <a:cs typeface="Assistant"/>
              <a:sym typeface="Assistant"/>
            </a:endParaRPr>
          </a:p>
        </p:txBody>
      </p:sp>
      <p:sp>
        <p:nvSpPr>
          <p:cNvPr id="56" name="Google Shape;56;p7"/>
          <p:cNvSpPr txBox="1">
            <a:spLocks noGrp="1"/>
          </p:cNvSpPr>
          <p:nvPr>
            <p:ph type="title"/>
          </p:nvPr>
        </p:nvSpPr>
        <p:spPr>
          <a:xfrm>
            <a:off x="722375" y="539500"/>
            <a:ext cx="7699200" cy="5760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7" name="Google Shape;57;p7"/>
          <p:cNvSpPr txBox="1">
            <a:spLocks noGrp="1"/>
          </p:cNvSpPr>
          <p:nvPr>
            <p:ph type="body" idx="1"/>
          </p:nvPr>
        </p:nvSpPr>
        <p:spPr>
          <a:xfrm>
            <a:off x="722375" y="1364025"/>
            <a:ext cx="4153200" cy="23397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AutoNum type="arabicPeriod"/>
              <a:defRPr/>
            </a:lvl1pPr>
            <a:lvl2pPr marL="914400" lvl="1" indent="-304800">
              <a:spcBef>
                <a:spcPts val="0"/>
              </a:spcBef>
              <a:spcAft>
                <a:spcPts val="0"/>
              </a:spcAft>
              <a:buSzPts val="1200"/>
              <a:buAutoNum type="alphaLcPeriod"/>
              <a:defRPr/>
            </a:lvl2pPr>
            <a:lvl3pPr marL="1371600" lvl="2" indent="-304800">
              <a:spcBef>
                <a:spcPts val="0"/>
              </a:spcBef>
              <a:spcAft>
                <a:spcPts val="0"/>
              </a:spcAft>
              <a:buSzPts val="1200"/>
              <a:buAutoNum type="romanLcPeriod"/>
              <a:defRPr/>
            </a:lvl3pPr>
            <a:lvl4pPr marL="1828800" lvl="3" indent="-304800">
              <a:spcBef>
                <a:spcPts val="0"/>
              </a:spcBef>
              <a:spcAft>
                <a:spcPts val="0"/>
              </a:spcAft>
              <a:buSzPts val="1200"/>
              <a:buAutoNum type="arabicPeriod"/>
              <a:defRPr/>
            </a:lvl4pPr>
            <a:lvl5pPr marL="2286000" lvl="4" indent="-304800">
              <a:spcBef>
                <a:spcPts val="0"/>
              </a:spcBef>
              <a:spcAft>
                <a:spcPts val="0"/>
              </a:spcAft>
              <a:buSzPts val="1200"/>
              <a:buAutoNum type="alphaLcPeriod"/>
              <a:defRPr/>
            </a:lvl5pPr>
            <a:lvl6pPr marL="2743200" lvl="5" indent="-304800">
              <a:spcBef>
                <a:spcPts val="0"/>
              </a:spcBef>
              <a:spcAft>
                <a:spcPts val="0"/>
              </a:spcAft>
              <a:buSzPts val="1200"/>
              <a:buAutoNum type="romanLcPeriod"/>
              <a:defRPr/>
            </a:lvl6pPr>
            <a:lvl7pPr marL="3200400" lvl="6" indent="-304800">
              <a:spcBef>
                <a:spcPts val="0"/>
              </a:spcBef>
              <a:spcAft>
                <a:spcPts val="0"/>
              </a:spcAft>
              <a:buSzPts val="1200"/>
              <a:buAutoNum type="arabicPeriod"/>
              <a:defRPr/>
            </a:lvl7pPr>
            <a:lvl8pPr marL="3657600" lvl="7" indent="-304800">
              <a:spcBef>
                <a:spcPts val="0"/>
              </a:spcBef>
              <a:spcAft>
                <a:spcPts val="0"/>
              </a:spcAft>
              <a:buSzPts val="1200"/>
              <a:buAutoNum type="alphaLcPeriod"/>
              <a:defRPr/>
            </a:lvl8pPr>
            <a:lvl9pPr marL="4114800" lvl="8" indent="-304800">
              <a:spcBef>
                <a:spcPts val="0"/>
              </a:spcBef>
              <a:spcAft>
                <a:spcPts val="0"/>
              </a:spcAft>
              <a:buSzPts val="1200"/>
              <a:buAutoNum type="romanLcPeriod"/>
              <a:defRPr/>
            </a:lvl9pPr>
          </a:lstStyle>
          <a:p>
            <a:endParaRPr/>
          </a:p>
        </p:txBody>
      </p:sp>
      <p:sp>
        <p:nvSpPr>
          <p:cNvPr id="58" name="Google Shape;58;p7"/>
          <p:cNvSpPr>
            <a:spLocks noGrp="1"/>
          </p:cNvSpPr>
          <p:nvPr>
            <p:ph type="pic" idx="2"/>
          </p:nvPr>
        </p:nvSpPr>
        <p:spPr>
          <a:xfrm>
            <a:off x="5035400" y="1167198"/>
            <a:ext cx="3386100" cy="3386400"/>
          </a:xfrm>
          <a:prstGeom prst="ellipse">
            <a:avLst/>
          </a:prstGeom>
          <a:no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59"/>
        <p:cNvGrpSpPr/>
        <p:nvPr/>
      </p:nvGrpSpPr>
      <p:grpSpPr>
        <a:xfrm>
          <a:off x="0" y="0"/>
          <a:ext cx="0" cy="0"/>
          <a:chOff x="0" y="0"/>
          <a:chExt cx="0" cy="0"/>
        </a:xfrm>
      </p:grpSpPr>
      <p:grpSp>
        <p:nvGrpSpPr>
          <p:cNvPr id="60" name="Google Shape;60;p8"/>
          <p:cNvGrpSpPr/>
          <p:nvPr/>
        </p:nvGrpSpPr>
        <p:grpSpPr>
          <a:xfrm>
            <a:off x="0" y="3175059"/>
            <a:ext cx="9143771" cy="1968288"/>
            <a:chOff x="5" y="2891628"/>
            <a:chExt cx="6858000" cy="2251788"/>
          </a:xfrm>
        </p:grpSpPr>
        <p:sp>
          <p:nvSpPr>
            <p:cNvPr id="61" name="Google Shape;61;p8"/>
            <p:cNvSpPr/>
            <p:nvPr/>
          </p:nvSpPr>
          <p:spPr>
            <a:xfrm>
              <a:off x="5" y="2891628"/>
              <a:ext cx="6858000" cy="2251693"/>
            </a:xfrm>
            <a:custGeom>
              <a:avLst/>
              <a:gdLst/>
              <a:ahLst/>
              <a:cxnLst/>
              <a:rect l="l" t="t" r="r" b="b"/>
              <a:pathLst>
                <a:path w="6858000" h="2251693" extrusionOk="0">
                  <a:moveTo>
                    <a:pt x="0" y="0"/>
                  </a:moveTo>
                  <a:lnTo>
                    <a:pt x="0" y="2251694"/>
                  </a:lnTo>
                  <a:lnTo>
                    <a:pt x="6858000" y="2251694"/>
                  </a:lnTo>
                  <a:lnTo>
                    <a:pt x="6858000" y="627989"/>
                  </a:lnTo>
                  <a:lnTo>
                    <a:pt x="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62" name="Google Shape;62;p8"/>
            <p:cNvGrpSpPr/>
            <p:nvPr/>
          </p:nvGrpSpPr>
          <p:grpSpPr>
            <a:xfrm>
              <a:off x="5" y="2891628"/>
              <a:ext cx="6858000" cy="2251788"/>
              <a:chOff x="2667000" y="2305050"/>
              <a:chExt cx="6858000" cy="2251788"/>
            </a:xfrm>
          </p:grpSpPr>
          <p:sp>
            <p:nvSpPr>
              <p:cNvPr id="63" name="Google Shape;63;p8"/>
              <p:cNvSpPr/>
              <p:nvPr/>
            </p:nvSpPr>
            <p:spPr>
              <a:xfrm>
                <a:off x="2667000" y="2305050"/>
                <a:ext cx="6858000" cy="1350162"/>
              </a:xfrm>
              <a:custGeom>
                <a:avLst/>
                <a:gdLst/>
                <a:ahLst/>
                <a:cxnLst/>
                <a:rect l="l" t="t" r="r" b="b"/>
                <a:pathLst>
                  <a:path w="6858000" h="1350162" extrusionOk="0">
                    <a:moveTo>
                      <a:pt x="6858000" y="1350163"/>
                    </a:moveTo>
                    <a:lnTo>
                      <a:pt x="6858000" y="627989"/>
                    </a:lnTo>
                    <a:lnTo>
                      <a:pt x="0" y="0"/>
                    </a:lnTo>
                    <a:lnTo>
                      <a:pt x="0" y="57288"/>
                    </a:lnTo>
                    <a:cubicBezTo>
                      <a:pt x="858393" y="160768"/>
                      <a:pt x="3804761" y="550309"/>
                      <a:pt x="6858000" y="135016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 name="Google Shape;64;p8"/>
              <p:cNvSpPr/>
              <p:nvPr/>
            </p:nvSpPr>
            <p:spPr>
              <a:xfrm>
                <a:off x="2667000" y="2446468"/>
                <a:ext cx="6731126" cy="2110275"/>
              </a:xfrm>
              <a:custGeom>
                <a:avLst/>
                <a:gdLst/>
                <a:ahLst/>
                <a:cxnLst/>
                <a:rect l="l" t="t" r="r" b="b"/>
                <a:pathLst>
                  <a:path w="6731126" h="2110275" extrusionOk="0">
                    <a:moveTo>
                      <a:pt x="0" y="196905"/>
                    </a:moveTo>
                    <a:cubicBezTo>
                      <a:pt x="1449419" y="694004"/>
                      <a:pt x="3068479" y="1426041"/>
                      <a:pt x="4462844" y="2110275"/>
                    </a:cubicBezTo>
                    <a:lnTo>
                      <a:pt x="6731127" y="2110275"/>
                    </a:lnTo>
                    <a:cubicBezTo>
                      <a:pt x="4121182" y="991637"/>
                      <a:pt x="1016413" y="233231"/>
                      <a:pt x="0" y="0"/>
                    </a:cubicBezTo>
                    <a:lnTo>
                      <a:pt x="0" y="196905"/>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 name="Google Shape;65;p8"/>
              <p:cNvSpPr/>
              <p:nvPr/>
            </p:nvSpPr>
            <p:spPr>
              <a:xfrm>
                <a:off x="2667000" y="3174996"/>
                <a:ext cx="2225135" cy="1381842"/>
              </a:xfrm>
              <a:custGeom>
                <a:avLst/>
                <a:gdLst/>
                <a:ahLst/>
                <a:cxnLst/>
                <a:rect l="l" t="t" r="r" b="b"/>
                <a:pathLst>
                  <a:path w="2225135" h="1381842" extrusionOk="0">
                    <a:moveTo>
                      <a:pt x="0" y="765329"/>
                    </a:moveTo>
                    <a:cubicBezTo>
                      <a:pt x="199073" y="958440"/>
                      <a:pt x="404050" y="1170331"/>
                      <a:pt x="601313" y="1381842"/>
                    </a:cubicBezTo>
                    <a:lnTo>
                      <a:pt x="2225135" y="1381842"/>
                    </a:lnTo>
                    <a:cubicBezTo>
                      <a:pt x="1417511" y="810667"/>
                      <a:pt x="507683" y="276767"/>
                      <a:pt x="0" y="0"/>
                    </a:cubicBezTo>
                    <a:lnTo>
                      <a:pt x="0" y="765329"/>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66" name="Google Shape;66;p8"/>
          <p:cNvSpPr/>
          <p:nvPr/>
        </p:nvSpPr>
        <p:spPr>
          <a:xfrm>
            <a:off x="8849025" y="-75"/>
            <a:ext cx="2952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ssistant"/>
              <a:ea typeface="Assistant"/>
              <a:cs typeface="Assistant"/>
              <a:sym typeface="Assistant"/>
            </a:endParaRPr>
          </a:p>
        </p:txBody>
      </p:sp>
      <p:sp>
        <p:nvSpPr>
          <p:cNvPr id="67" name="Google Shape;67;p8"/>
          <p:cNvSpPr/>
          <p:nvPr/>
        </p:nvSpPr>
        <p:spPr>
          <a:xfrm>
            <a:off x="8784600" y="-75"/>
            <a:ext cx="273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ssistant"/>
              <a:ea typeface="Assistant"/>
              <a:cs typeface="Assistant"/>
              <a:sym typeface="Assistant"/>
            </a:endParaRPr>
          </a:p>
        </p:txBody>
      </p:sp>
      <p:sp>
        <p:nvSpPr>
          <p:cNvPr id="68" name="Google Shape;68;p8"/>
          <p:cNvSpPr txBox="1">
            <a:spLocks noGrp="1"/>
          </p:cNvSpPr>
          <p:nvPr>
            <p:ph type="title"/>
          </p:nvPr>
        </p:nvSpPr>
        <p:spPr>
          <a:xfrm>
            <a:off x="1777988" y="1393950"/>
            <a:ext cx="5587800" cy="23556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6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9"/>
        <p:cNvGrpSpPr/>
        <p:nvPr/>
      </p:nvGrpSpPr>
      <p:grpSpPr>
        <a:xfrm>
          <a:off x="0" y="0"/>
          <a:ext cx="0" cy="0"/>
          <a:chOff x="0" y="0"/>
          <a:chExt cx="0" cy="0"/>
        </a:xfrm>
      </p:grpSpPr>
      <p:grpSp>
        <p:nvGrpSpPr>
          <p:cNvPr id="70" name="Google Shape;70;p9"/>
          <p:cNvGrpSpPr/>
          <p:nvPr/>
        </p:nvGrpSpPr>
        <p:grpSpPr>
          <a:xfrm flipH="1">
            <a:off x="0" y="3175059"/>
            <a:ext cx="9143771" cy="1968288"/>
            <a:chOff x="5" y="2891628"/>
            <a:chExt cx="6858000" cy="2251788"/>
          </a:xfrm>
        </p:grpSpPr>
        <p:sp>
          <p:nvSpPr>
            <p:cNvPr id="71" name="Google Shape;71;p9"/>
            <p:cNvSpPr/>
            <p:nvPr/>
          </p:nvSpPr>
          <p:spPr>
            <a:xfrm>
              <a:off x="5" y="2891628"/>
              <a:ext cx="6858000" cy="2251693"/>
            </a:xfrm>
            <a:custGeom>
              <a:avLst/>
              <a:gdLst/>
              <a:ahLst/>
              <a:cxnLst/>
              <a:rect l="l" t="t" r="r" b="b"/>
              <a:pathLst>
                <a:path w="6858000" h="2251693" extrusionOk="0">
                  <a:moveTo>
                    <a:pt x="0" y="0"/>
                  </a:moveTo>
                  <a:lnTo>
                    <a:pt x="0" y="2251694"/>
                  </a:lnTo>
                  <a:lnTo>
                    <a:pt x="6858000" y="2251694"/>
                  </a:lnTo>
                  <a:lnTo>
                    <a:pt x="6858000" y="627989"/>
                  </a:lnTo>
                  <a:lnTo>
                    <a:pt x="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72" name="Google Shape;72;p9"/>
            <p:cNvGrpSpPr/>
            <p:nvPr/>
          </p:nvGrpSpPr>
          <p:grpSpPr>
            <a:xfrm>
              <a:off x="5" y="2891628"/>
              <a:ext cx="6858000" cy="2251788"/>
              <a:chOff x="2667000" y="2305050"/>
              <a:chExt cx="6858000" cy="2251788"/>
            </a:xfrm>
          </p:grpSpPr>
          <p:sp>
            <p:nvSpPr>
              <p:cNvPr id="73" name="Google Shape;73;p9"/>
              <p:cNvSpPr/>
              <p:nvPr/>
            </p:nvSpPr>
            <p:spPr>
              <a:xfrm>
                <a:off x="2667000" y="2305050"/>
                <a:ext cx="6858000" cy="1350162"/>
              </a:xfrm>
              <a:custGeom>
                <a:avLst/>
                <a:gdLst/>
                <a:ahLst/>
                <a:cxnLst/>
                <a:rect l="l" t="t" r="r" b="b"/>
                <a:pathLst>
                  <a:path w="6858000" h="1350162" extrusionOk="0">
                    <a:moveTo>
                      <a:pt x="6858000" y="1350163"/>
                    </a:moveTo>
                    <a:lnTo>
                      <a:pt x="6858000" y="627989"/>
                    </a:lnTo>
                    <a:lnTo>
                      <a:pt x="0" y="0"/>
                    </a:lnTo>
                    <a:lnTo>
                      <a:pt x="0" y="57288"/>
                    </a:lnTo>
                    <a:cubicBezTo>
                      <a:pt x="858393" y="160768"/>
                      <a:pt x="3804761" y="550309"/>
                      <a:pt x="6858000" y="135016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 name="Google Shape;74;p9"/>
              <p:cNvSpPr/>
              <p:nvPr/>
            </p:nvSpPr>
            <p:spPr>
              <a:xfrm>
                <a:off x="2667000" y="2446468"/>
                <a:ext cx="6731126" cy="2110275"/>
              </a:xfrm>
              <a:custGeom>
                <a:avLst/>
                <a:gdLst/>
                <a:ahLst/>
                <a:cxnLst/>
                <a:rect l="l" t="t" r="r" b="b"/>
                <a:pathLst>
                  <a:path w="6731126" h="2110275" extrusionOk="0">
                    <a:moveTo>
                      <a:pt x="0" y="196905"/>
                    </a:moveTo>
                    <a:cubicBezTo>
                      <a:pt x="1449419" y="694004"/>
                      <a:pt x="3068479" y="1426041"/>
                      <a:pt x="4462844" y="2110275"/>
                    </a:cubicBezTo>
                    <a:lnTo>
                      <a:pt x="6731127" y="2110275"/>
                    </a:lnTo>
                    <a:cubicBezTo>
                      <a:pt x="4121182" y="991637"/>
                      <a:pt x="1016413" y="233231"/>
                      <a:pt x="0" y="0"/>
                    </a:cubicBezTo>
                    <a:lnTo>
                      <a:pt x="0" y="196905"/>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 name="Google Shape;75;p9"/>
              <p:cNvSpPr/>
              <p:nvPr/>
            </p:nvSpPr>
            <p:spPr>
              <a:xfrm>
                <a:off x="2667000" y="3174996"/>
                <a:ext cx="2225135" cy="1381842"/>
              </a:xfrm>
              <a:custGeom>
                <a:avLst/>
                <a:gdLst/>
                <a:ahLst/>
                <a:cxnLst/>
                <a:rect l="l" t="t" r="r" b="b"/>
                <a:pathLst>
                  <a:path w="2225135" h="1381842" extrusionOk="0">
                    <a:moveTo>
                      <a:pt x="0" y="765329"/>
                    </a:moveTo>
                    <a:cubicBezTo>
                      <a:pt x="199073" y="958440"/>
                      <a:pt x="404050" y="1170331"/>
                      <a:pt x="601313" y="1381842"/>
                    </a:cubicBezTo>
                    <a:lnTo>
                      <a:pt x="2225135" y="1381842"/>
                    </a:lnTo>
                    <a:cubicBezTo>
                      <a:pt x="1417511" y="810667"/>
                      <a:pt x="507683" y="276767"/>
                      <a:pt x="0" y="0"/>
                    </a:cubicBezTo>
                    <a:lnTo>
                      <a:pt x="0" y="765329"/>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76" name="Google Shape;76;p9"/>
          <p:cNvSpPr/>
          <p:nvPr/>
        </p:nvSpPr>
        <p:spPr>
          <a:xfrm flipH="1">
            <a:off x="-175" y="-75"/>
            <a:ext cx="2952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ssistant"/>
              <a:ea typeface="Assistant"/>
              <a:cs typeface="Assistant"/>
              <a:sym typeface="Assistant"/>
            </a:endParaRPr>
          </a:p>
        </p:txBody>
      </p:sp>
      <p:sp>
        <p:nvSpPr>
          <p:cNvPr id="77" name="Google Shape;77;p9"/>
          <p:cNvSpPr/>
          <p:nvPr/>
        </p:nvSpPr>
        <p:spPr>
          <a:xfrm flipH="1">
            <a:off x="332150" y="-75"/>
            <a:ext cx="273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ssistant"/>
              <a:ea typeface="Assistant"/>
              <a:cs typeface="Assistant"/>
              <a:sym typeface="Assistant"/>
            </a:endParaRPr>
          </a:p>
        </p:txBody>
      </p:sp>
      <p:sp>
        <p:nvSpPr>
          <p:cNvPr id="78" name="Google Shape;78;p9"/>
          <p:cNvSpPr txBox="1">
            <a:spLocks noGrp="1"/>
          </p:cNvSpPr>
          <p:nvPr>
            <p:ph type="title"/>
          </p:nvPr>
        </p:nvSpPr>
        <p:spPr>
          <a:xfrm>
            <a:off x="2191875" y="1749150"/>
            <a:ext cx="4760400" cy="663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79" name="Google Shape;79;p9"/>
          <p:cNvSpPr txBox="1">
            <a:spLocks noGrp="1"/>
          </p:cNvSpPr>
          <p:nvPr>
            <p:ph type="subTitle" idx="1"/>
          </p:nvPr>
        </p:nvSpPr>
        <p:spPr>
          <a:xfrm>
            <a:off x="2191875" y="2412450"/>
            <a:ext cx="4760400" cy="9819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500"/>
              <a:buNone/>
              <a:defRPr sz="1500"/>
            </a:lvl1pPr>
            <a:lvl2pPr lvl="1" algn="ctr">
              <a:lnSpc>
                <a:spcPct val="100000"/>
              </a:lnSpc>
              <a:spcBef>
                <a:spcPts val="0"/>
              </a:spcBef>
              <a:spcAft>
                <a:spcPts val="0"/>
              </a:spcAft>
              <a:buSzPts val="1500"/>
              <a:buNone/>
              <a:defRPr sz="1500"/>
            </a:lvl2pPr>
            <a:lvl3pPr lvl="2" algn="ctr">
              <a:lnSpc>
                <a:spcPct val="100000"/>
              </a:lnSpc>
              <a:spcBef>
                <a:spcPts val="0"/>
              </a:spcBef>
              <a:spcAft>
                <a:spcPts val="0"/>
              </a:spcAft>
              <a:buSzPts val="1500"/>
              <a:buNone/>
              <a:defRPr sz="1500"/>
            </a:lvl3pPr>
            <a:lvl4pPr lvl="3" algn="ctr">
              <a:lnSpc>
                <a:spcPct val="100000"/>
              </a:lnSpc>
              <a:spcBef>
                <a:spcPts val="0"/>
              </a:spcBef>
              <a:spcAft>
                <a:spcPts val="0"/>
              </a:spcAft>
              <a:buSzPts val="1500"/>
              <a:buNone/>
              <a:defRPr sz="1500"/>
            </a:lvl4pPr>
            <a:lvl5pPr lvl="4" algn="ctr">
              <a:lnSpc>
                <a:spcPct val="100000"/>
              </a:lnSpc>
              <a:spcBef>
                <a:spcPts val="0"/>
              </a:spcBef>
              <a:spcAft>
                <a:spcPts val="0"/>
              </a:spcAft>
              <a:buSzPts val="1500"/>
              <a:buNone/>
              <a:defRPr sz="1500"/>
            </a:lvl5pPr>
            <a:lvl6pPr lvl="5" algn="ctr">
              <a:lnSpc>
                <a:spcPct val="100000"/>
              </a:lnSpc>
              <a:spcBef>
                <a:spcPts val="0"/>
              </a:spcBef>
              <a:spcAft>
                <a:spcPts val="0"/>
              </a:spcAft>
              <a:buSzPts val="1500"/>
              <a:buNone/>
              <a:defRPr sz="1500"/>
            </a:lvl6pPr>
            <a:lvl7pPr lvl="6" algn="ctr">
              <a:lnSpc>
                <a:spcPct val="100000"/>
              </a:lnSpc>
              <a:spcBef>
                <a:spcPts val="0"/>
              </a:spcBef>
              <a:spcAft>
                <a:spcPts val="0"/>
              </a:spcAft>
              <a:buSzPts val="1500"/>
              <a:buNone/>
              <a:defRPr sz="1500"/>
            </a:lvl7pPr>
            <a:lvl8pPr lvl="7" algn="ctr">
              <a:lnSpc>
                <a:spcPct val="100000"/>
              </a:lnSpc>
              <a:spcBef>
                <a:spcPts val="0"/>
              </a:spcBef>
              <a:spcAft>
                <a:spcPts val="0"/>
              </a:spcAft>
              <a:buSzPts val="1500"/>
              <a:buNone/>
              <a:defRPr sz="1500"/>
            </a:lvl8pPr>
            <a:lvl9pPr lvl="8" algn="ctr">
              <a:lnSpc>
                <a:spcPct val="100000"/>
              </a:lnSpc>
              <a:spcBef>
                <a:spcPts val="0"/>
              </a:spcBef>
              <a:spcAft>
                <a:spcPts val="0"/>
              </a:spcAft>
              <a:buSzPts val="1500"/>
              <a:buNone/>
              <a:defRPr sz="15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80"/>
        <p:cNvGrpSpPr/>
        <p:nvPr/>
      </p:nvGrpSpPr>
      <p:grpSpPr>
        <a:xfrm>
          <a:off x="0" y="0"/>
          <a:ext cx="0" cy="0"/>
          <a:chOff x="0" y="0"/>
          <a:chExt cx="0" cy="0"/>
        </a:xfrm>
      </p:grpSpPr>
      <p:sp>
        <p:nvSpPr>
          <p:cNvPr id="81" name="Google Shape;81;p10"/>
          <p:cNvSpPr txBox="1">
            <a:spLocks noGrp="1"/>
          </p:cNvSpPr>
          <p:nvPr>
            <p:ph type="title"/>
          </p:nvPr>
        </p:nvSpPr>
        <p:spPr>
          <a:xfrm>
            <a:off x="722375" y="539500"/>
            <a:ext cx="7699200" cy="572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2375" y="539500"/>
            <a:ext cx="76992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Albert Sans"/>
              <a:buNone/>
              <a:defRPr sz="2800" b="1">
                <a:solidFill>
                  <a:schemeClr val="dk1"/>
                </a:solidFill>
                <a:latin typeface="Albert Sans"/>
                <a:ea typeface="Albert Sans"/>
                <a:cs typeface="Albert Sans"/>
                <a:sym typeface="Albert Sans"/>
              </a:defRPr>
            </a:lvl1pPr>
            <a:lvl2pPr lvl="1">
              <a:spcBef>
                <a:spcPts val="0"/>
              </a:spcBef>
              <a:spcAft>
                <a:spcPts val="0"/>
              </a:spcAft>
              <a:buClr>
                <a:schemeClr val="dk1"/>
              </a:buClr>
              <a:buSzPts val="2800"/>
              <a:buFont typeface="Albert Sans"/>
              <a:buNone/>
              <a:defRPr sz="2800" b="1">
                <a:solidFill>
                  <a:schemeClr val="dk1"/>
                </a:solidFill>
                <a:latin typeface="Albert Sans"/>
                <a:ea typeface="Albert Sans"/>
                <a:cs typeface="Albert Sans"/>
                <a:sym typeface="Albert Sans"/>
              </a:defRPr>
            </a:lvl2pPr>
            <a:lvl3pPr lvl="2">
              <a:spcBef>
                <a:spcPts val="0"/>
              </a:spcBef>
              <a:spcAft>
                <a:spcPts val="0"/>
              </a:spcAft>
              <a:buClr>
                <a:schemeClr val="dk1"/>
              </a:buClr>
              <a:buSzPts val="2800"/>
              <a:buFont typeface="Albert Sans"/>
              <a:buNone/>
              <a:defRPr sz="2800" b="1">
                <a:solidFill>
                  <a:schemeClr val="dk1"/>
                </a:solidFill>
                <a:latin typeface="Albert Sans"/>
                <a:ea typeface="Albert Sans"/>
                <a:cs typeface="Albert Sans"/>
                <a:sym typeface="Albert Sans"/>
              </a:defRPr>
            </a:lvl3pPr>
            <a:lvl4pPr lvl="3">
              <a:spcBef>
                <a:spcPts val="0"/>
              </a:spcBef>
              <a:spcAft>
                <a:spcPts val="0"/>
              </a:spcAft>
              <a:buClr>
                <a:schemeClr val="dk1"/>
              </a:buClr>
              <a:buSzPts val="2800"/>
              <a:buFont typeface="Albert Sans"/>
              <a:buNone/>
              <a:defRPr sz="2800" b="1">
                <a:solidFill>
                  <a:schemeClr val="dk1"/>
                </a:solidFill>
                <a:latin typeface="Albert Sans"/>
                <a:ea typeface="Albert Sans"/>
                <a:cs typeface="Albert Sans"/>
                <a:sym typeface="Albert Sans"/>
              </a:defRPr>
            </a:lvl4pPr>
            <a:lvl5pPr lvl="4">
              <a:spcBef>
                <a:spcPts val="0"/>
              </a:spcBef>
              <a:spcAft>
                <a:spcPts val="0"/>
              </a:spcAft>
              <a:buClr>
                <a:schemeClr val="dk1"/>
              </a:buClr>
              <a:buSzPts val="2800"/>
              <a:buFont typeface="Albert Sans"/>
              <a:buNone/>
              <a:defRPr sz="2800" b="1">
                <a:solidFill>
                  <a:schemeClr val="dk1"/>
                </a:solidFill>
                <a:latin typeface="Albert Sans"/>
                <a:ea typeface="Albert Sans"/>
                <a:cs typeface="Albert Sans"/>
                <a:sym typeface="Albert Sans"/>
              </a:defRPr>
            </a:lvl5pPr>
            <a:lvl6pPr lvl="5">
              <a:spcBef>
                <a:spcPts val="0"/>
              </a:spcBef>
              <a:spcAft>
                <a:spcPts val="0"/>
              </a:spcAft>
              <a:buClr>
                <a:schemeClr val="dk1"/>
              </a:buClr>
              <a:buSzPts val="2800"/>
              <a:buFont typeface="Albert Sans"/>
              <a:buNone/>
              <a:defRPr sz="2800" b="1">
                <a:solidFill>
                  <a:schemeClr val="dk1"/>
                </a:solidFill>
                <a:latin typeface="Albert Sans"/>
                <a:ea typeface="Albert Sans"/>
                <a:cs typeface="Albert Sans"/>
                <a:sym typeface="Albert Sans"/>
              </a:defRPr>
            </a:lvl6pPr>
            <a:lvl7pPr lvl="6">
              <a:spcBef>
                <a:spcPts val="0"/>
              </a:spcBef>
              <a:spcAft>
                <a:spcPts val="0"/>
              </a:spcAft>
              <a:buClr>
                <a:schemeClr val="dk1"/>
              </a:buClr>
              <a:buSzPts val="2800"/>
              <a:buFont typeface="Albert Sans"/>
              <a:buNone/>
              <a:defRPr sz="2800" b="1">
                <a:solidFill>
                  <a:schemeClr val="dk1"/>
                </a:solidFill>
                <a:latin typeface="Albert Sans"/>
                <a:ea typeface="Albert Sans"/>
                <a:cs typeface="Albert Sans"/>
                <a:sym typeface="Albert Sans"/>
              </a:defRPr>
            </a:lvl7pPr>
            <a:lvl8pPr lvl="7">
              <a:spcBef>
                <a:spcPts val="0"/>
              </a:spcBef>
              <a:spcAft>
                <a:spcPts val="0"/>
              </a:spcAft>
              <a:buClr>
                <a:schemeClr val="dk1"/>
              </a:buClr>
              <a:buSzPts val="2800"/>
              <a:buFont typeface="Albert Sans"/>
              <a:buNone/>
              <a:defRPr sz="2800" b="1">
                <a:solidFill>
                  <a:schemeClr val="dk1"/>
                </a:solidFill>
                <a:latin typeface="Albert Sans"/>
                <a:ea typeface="Albert Sans"/>
                <a:cs typeface="Albert Sans"/>
                <a:sym typeface="Albert Sans"/>
              </a:defRPr>
            </a:lvl8pPr>
            <a:lvl9pPr lvl="8">
              <a:spcBef>
                <a:spcPts val="0"/>
              </a:spcBef>
              <a:spcAft>
                <a:spcPts val="0"/>
              </a:spcAft>
              <a:buClr>
                <a:schemeClr val="dk1"/>
              </a:buClr>
              <a:buSzPts val="2800"/>
              <a:buFont typeface="Albert Sans"/>
              <a:buNone/>
              <a:defRPr sz="2800" b="1">
                <a:solidFill>
                  <a:schemeClr val="dk1"/>
                </a:solidFill>
                <a:latin typeface="Albert Sans"/>
                <a:ea typeface="Albert Sans"/>
                <a:cs typeface="Albert Sans"/>
                <a:sym typeface="Albert Sans"/>
              </a:defRPr>
            </a:lvl9pPr>
          </a:lstStyle>
          <a:p>
            <a:endParaRPr/>
          </a:p>
        </p:txBody>
      </p:sp>
      <p:sp>
        <p:nvSpPr>
          <p:cNvPr id="7" name="Google Shape;7;p1"/>
          <p:cNvSpPr txBox="1">
            <a:spLocks noGrp="1"/>
          </p:cNvSpPr>
          <p:nvPr>
            <p:ph type="body" idx="1"/>
          </p:nvPr>
        </p:nvSpPr>
        <p:spPr>
          <a:xfrm>
            <a:off x="722375" y="1187600"/>
            <a:ext cx="7699200" cy="3416400"/>
          </a:xfrm>
          <a:prstGeom prst="rect">
            <a:avLst/>
          </a:prstGeom>
          <a:noFill/>
          <a:ln>
            <a:noFill/>
          </a:ln>
        </p:spPr>
        <p:txBody>
          <a:bodyPr spcFirstLastPara="1" wrap="square" lIns="91425" tIns="91425" rIns="91425" bIns="91425" anchor="t" anchorCtr="0">
            <a:noAutofit/>
          </a:bodyPr>
          <a:lstStyle>
            <a:lvl1pPr marL="457200" lvl="0" indent="-304800">
              <a:lnSpc>
                <a:spcPct val="100000"/>
              </a:lnSpc>
              <a:spcBef>
                <a:spcPts val="0"/>
              </a:spcBef>
              <a:spcAft>
                <a:spcPts val="0"/>
              </a:spcAft>
              <a:buClr>
                <a:schemeClr val="dk1"/>
              </a:buClr>
              <a:buSzPts val="1200"/>
              <a:buFont typeface="Assistant Medium"/>
              <a:buChar char="●"/>
              <a:defRPr sz="1200">
                <a:solidFill>
                  <a:schemeClr val="dk1"/>
                </a:solidFill>
                <a:latin typeface="Assistant Medium"/>
                <a:ea typeface="Assistant Medium"/>
                <a:cs typeface="Assistant Medium"/>
                <a:sym typeface="Assistant Medium"/>
              </a:defRPr>
            </a:lvl1pPr>
            <a:lvl2pPr marL="914400" lvl="1" indent="-304800">
              <a:lnSpc>
                <a:spcPct val="100000"/>
              </a:lnSpc>
              <a:spcBef>
                <a:spcPts val="0"/>
              </a:spcBef>
              <a:spcAft>
                <a:spcPts val="0"/>
              </a:spcAft>
              <a:buClr>
                <a:schemeClr val="dk1"/>
              </a:buClr>
              <a:buSzPts val="1200"/>
              <a:buFont typeface="Assistant Medium"/>
              <a:buChar char="○"/>
              <a:defRPr sz="1200">
                <a:solidFill>
                  <a:schemeClr val="dk1"/>
                </a:solidFill>
                <a:latin typeface="Assistant Medium"/>
                <a:ea typeface="Assistant Medium"/>
                <a:cs typeface="Assistant Medium"/>
                <a:sym typeface="Assistant Medium"/>
              </a:defRPr>
            </a:lvl2pPr>
            <a:lvl3pPr marL="1371600" lvl="2" indent="-304800">
              <a:lnSpc>
                <a:spcPct val="100000"/>
              </a:lnSpc>
              <a:spcBef>
                <a:spcPts val="0"/>
              </a:spcBef>
              <a:spcAft>
                <a:spcPts val="0"/>
              </a:spcAft>
              <a:buClr>
                <a:schemeClr val="dk1"/>
              </a:buClr>
              <a:buSzPts val="1200"/>
              <a:buFont typeface="Assistant Medium"/>
              <a:buChar char="■"/>
              <a:defRPr sz="1200">
                <a:solidFill>
                  <a:schemeClr val="dk1"/>
                </a:solidFill>
                <a:latin typeface="Assistant Medium"/>
                <a:ea typeface="Assistant Medium"/>
                <a:cs typeface="Assistant Medium"/>
                <a:sym typeface="Assistant Medium"/>
              </a:defRPr>
            </a:lvl3pPr>
            <a:lvl4pPr marL="1828800" lvl="3" indent="-304800">
              <a:lnSpc>
                <a:spcPct val="100000"/>
              </a:lnSpc>
              <a:spcBef>
                <a:spcPts val="0"/>
              </a:spcBef>
              <a:spcAft>
                <a:spcPts val="0"/>
              </a:spcAft>
              <a:buClr>
                <a:schemeClr val="dk1"/>
              </a:buClr>
              <a:buSzPts val="1200"/>
              <a:buFont typeface="Assistant Medium"/>
              <a:buChar char="●"/>
              <a:defRPr sz="1200">
                <a:solidFill>
                  <a:schemeClr val="dk1"/>
                </a:solidFill>
                <a:latin typeface="Assistant Medium"/>
                <a:ea typeface="Assistant Medium"/>
                <a:cs typeface="Assistant Medium"/>
                <a:sym typeface="Assistant Medium"/>
              </a:defRPr>
            </a:lvl4pPr>
            <a:lvl5pPr marL="2286000" lvl="4" indent="-304800">
              <a:lnSpc>
                <a:spcPct val="100000"/>
              </a:lnSpc>
              <a:spcBef>
                <a:spcPts val="0"/>
              </a:spcBef>
              <a:spcAft>
                <a:spcPts val="0"/>
              </a:spcAft>
              <a:buClr>
                <a:schemeClr val="dk1"/>
              </a:buClr>
              <a:buSzPts val="1200"/>
              <a:buFont typeface="Assistant Medium"/>
              <a:buChar char="○"/>
              <a:defRPr sz="1200">
                <a:solidFill>
                  <a:schemeClr val="dk1"/>
                </a:solidFill>
                <a:latin typeface="Assistant Medium"/>
                <a:ea typeface="Assistant Medium"/>
                <a:cs typeface="Assistant Medium"/>
                <a:sym typeface="Assistant Medium"/>
              </a:defRPr>
            </a:lvl5pPr>
            <a:lvl6pPr marL="2743200" lvl="5" indent="-304800">
              <a:lnSpc>
                <a:spcPct val="100000"/>
              </a:lnSpc>
              <a:spcBef>
                <a:spcPts val="0"/>
              </a:spcBef>
              <a:spcAft>
                <a:spcPts val="0"/>
              </a:spcAft>
              <a:buClr>
                <a:schemeClr val="dk1"/>
              </a:buClr>
              <a:buSzPts val="1200"/>
              <a:buFont typeface="Assistant Medium"/>
              <a:buChar char="■"/>
              <a:defRPr sz="1200">
                <a:solidFill>
                  <a:schemeClr val="dk1"/>
                </a:solidFill>
                <a:latin typeface="Assistant Medium"/>
                <a:ea typeface="Assistant Medium"/>
                <a:cs typeface="Assistant Medium"/>
                <a:sym typeface="Assistant Medium"/>
              </a:defRPr>
            </a:lvl6pPr>
            <a:lvl7pPr marL="3200400" lvl="6" indent="-304800">
              <a:lnSpc>
                <a:spcPct val="100000"/>
              </a:lnSpc>
              <a:spcBef>
                <a:spcPts val="0"/>
              </a:spcBef>
              <a:spcAft>
                <a:spcPts val="0"/>
              </a:spcAft>
              <a:buClr>
                <a:schemeClr val="dk1"/>
              </a:buClr>
              <a:buSzPts val="1200"/>
              <a:buFont typeface="Assistant Medium"/>
              <a:buChar char="●"/>
              <a:defRPr sz="1200">
                <a:solidFill>
                  <a:schemeClr val="dk1"/>
                </a:solidFill>
                <a:latin typeface="Assistant Medium"/>
                <a:ea typeface="Assistant Medium"/>
                <a:cs typeface="Assistant Medium"/>
                <a:sym typeface="Assistant Medium"/>
              </a:defRPr>
            </a:lvl7pPr>
            <a:lvl8pPr marL="3657600" lvl="7" indent="-304800">
              <a:lnSpc>
                <a:spcPct val="100000"/>
              </a:lnSpc>
              <a:spcBef>
                <a:spcPts val="0"/>
              </a:spcBef>
              <a:spcAft>
                <a:spcPts val="0"/>
              </a:spcAft>
              <a:buClr>
                <a:schemeClr val="dk1"/>
              </a:buClr>
              <a:buSzPts val="1200"/>
              <a:buFont typeface="Assistant Medium"/>
              <a:buChar char="○"/>
              <a:defRPr sz="1200">
                <a:solidFill>
                  <a:schemeClr val="dk1"/>
                </a:solidFill>
                <a:latin typeface="Assistant Medium"/>
                <a:ea typeface="Assistant Medium"/>
                <a:cs typeface="Assistant Medium"/>
                <a:sym typeface="Assistant Medium"/>
              </a:defRPr>
            </a:lvl8pPr>
            <a:lvl9pPr marL="4114800" lvl="8" indent="-304800">
              <a:lnSpc>
                <a:spcPct val="100000"/>
              </a:lnSpc>
              <a:spcBef>
                <a:spcPts val="0"/>
              </a:spcBef>
              <a:spcAft>
                <a:spcPts val="0"/>
              </a:spcAft>
              <a:buClr>
                <a:schemeClr val="dk1"/>
              </a:buClr>
              <a:buSzPts val="1200"/>
              <a:buFont typeface="Assistant Medium"/>
              <a:buChar char="■"/>
              <a:defRPr sz="1200">
                <a:solidFill>
                  <a:schemeClr val="dk1"/>
                </a:solidFill>
                <a:latin typeface="Assistant Medium"/>
                <a:ea typeface="Assistant Medium"/>
                <a:cs typeface="Assistant Medium"/>
                <a:sym typeface="Assistant Mediu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5" r:id="rId24"/>
    <p:sldLayoutId id="2147483676" r:id="rId2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hyperlink" Target="https://docs.google.com/spreadsheets/d/1yf3Q0QBuAk5Y-JxEoyFSeEDmkyCTmCxF1ss6kaRxjXE/copy#gid=0"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7.xml"/><Relationship Id="rId1" Type="http://schemas.openxmlformats.org/officeDocument/2006/relationships/slideLayout" Target="../slideLayouts/slideLayout15.xml"/><Relationship Id="rId5" Type="http://schemas.openxmlformats.org/officeDocument/2006/relationships/image" Target="../media/image7.jpg"/><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3" Type="http://schemas.openxmlformats.org/officeDocument/2006/relationships/hyperlink" Target="https://docs.google.com/spreadsheets/d/1yf3Q0QBuAk5Y-JxEoyFSeEDmkyCTmCxF1ss6kaRxjXE/copy#gid=770213431" TargetMode="Externa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hyperlink" Target="https://docs.google.com/spreadsheets/d/1yf3Q0QBuAk5Y-JxEoyFSeEDmkyCTmCxF1ss6kaRxjXE/copy#gid=2066137106" TargetMode="External"/><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grpSp>
        <p:nvGrpSpPr>
          <p:cNvPr id="256" name="Google Shape;256;p29"/>
          <p:cNvGrpSpPr/>
          <p:nvPr/>
        </p:nvGrpSpPr>
        <p:grpSpPr>
          <a:xfrm>
            <a:off x="0" y="3296385"/>
            <a:ext cx="8784412" cy="1846691"/>
            <a:chOff x="5" y="2891628"/>
            <a:chExt cx="6858000" cy="2251788"/>
          </a:xfrm>
        </p:grpSpPr>
        <p:sp>
          <p:nvSpPr>
            <p:cNvPr id="257" name="Google Shape;257;p29"/>
            <p:cNvSpPr/>
            <p:nvPr/>
          </p:nvSpPr>
          <p:spPr>
            <a:xfrm>
              <a:off x="5" y="2891628"/>
              <a:ext cx="6858000" cy="2251693"/>
            </a:xfrm>
            <a:custGeom>
              <a:avLst/>
              <a:gdLst/>
              <a:ahLst/>
              <a:cxnLst/>
              <a:rect l="l" t="t" r="r" b="b"/>
              <a:pathLst>
                <a:path w="6858000" h="2251693" extrusionOk="0">
                  <a:moveTo>
                    <a:pt x="0" y="0"/>
                  </a:moveTo>
                  <a:lnTo>
                    <a:pt x="0" y="2251694"/>
                  </a:lnTo>
                  <a:lnTo>
                    <a:pt x="6858000" y="2251694"/>
                  </a:lnTo>
                  <a:lnTo>
                    <a:pt x="6858000" y="627989"/>
                  </a:lnTo>
                  <a:lnTo>
                    <a:pt x="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700000000000000" pitchFamily="2" charset="-78"/>
                <a:sym typeface="Calibri"/>
              </a:endParaRPr>
            </a:p>
          </p:txBody>
        </p:sp>
        <p:grpSp>
          <p:nvGrpSpPr>
            <p:cNvPr id="258" name="Google Shape;258;p29"/>
            <p:cNvGrpSpPr/>
            <p:nvPr/>
          </p:nvGrpSpPr>
          <p:grpSpPr>
            <a:xfrm>
              <a:off x="5" y="2891628"/>
              <a:ext cx="6858000" cy="2251788"/>
              <a:chOff x="2667000" y="2305050"/>
              <a:chExt cx="6858000" cy="2251788"/>
            </a:xfrm>
          </p:grpSpPr>
          <p:sp>
            <p:nvSpPr>
              <p:cNvPr id="259" name="Google Shape;259;p29"/>
              <p:cNvSpPr/>
              <p:nvPr/>
            </p:nvSpPr>
            <p:spPr>
              <a:xfrm>
                <a:off x="2667000" y="2305050"/>
                <a:ext cx="6858000" cy="1350162"/>
              </a:xfrm>
              <a:custGeom>
                <a:avLst/>
                <a:gdLst/>
                <a:ahLst/>
                <a:cxnLst/>
                <a:rect l="l" t="t" r="r" b="b"/>
                <a:pathLst>
                  <a:path w="6858000" h="1350162" extrusionOk="0">
                    <a:moveTo>
                      <a:pt x="6858000" y="1350163"/>
                    </a:moveTo>
                    <a:lnTo>
                      <a:pt x="6858000" y="627989"/>
                    </a:lnTo>
                    <a:lnTo>
                      <a:pt x="0" y="0"/>
                    </a:lnTo>
                    <a:lnTo>
                      <a:pt x="0" y="57288"/>
                    </a:lnTo>
                    <a:cubicBezTo>
                      <a:pt x="858393" y="160768"/>
                      <a:pt x="3804761" y="550309"/>
                      <a:pt x="6858000" y="135016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700000000000000" pitchFamily="2" charset="-78"/>
                  <a:sym typeface="Calibri"/>
                </a:endParaRPr>
              </a:p>
            </p:txBody>
          </p:sp>
          <p:sp>
            <p:nvSpPr>
              <p:cNvPr id="260" name="Google Shape;260;p29"/>
              <p:cNvSpPr/>
              <p:nvPr/>
            </p:nvSpPr>
            <p:spPr>
              <a:xfrm>
                <a:off x="2667000" y="2446468"/>
                <a:ext cx="6731126" cy="2110275"/>
              </a:xfrm>
              <a:custGeom>
                <a:avLst/>
                <a:gdLst/>
                <a:ahLst/>
                <a:cxnLst/>
                <a:rect l="l" t="t" r="r" b="b"/>
                <a:pathLst>
                  <a:path w="6731126" h="2110275" extrusionOk="0">
                    <a:moveTo>
                      <a:pt x="0" y="196905"/>
                    </a:moveTo>
                    <a:cubicBezTo>
                      <a:pt x="1449419" y="694004"/>
                      <a:pt x="3068479" y="1426041"/>
                      <a:pt x="4462844" y="2110275"/>
                    </a:cubicBezTo>
                    <a:lnTo>
                      <a:pt x="6731127" y="2110275"/>
                    </a:lnTo>
                    <a:cubicBezTo>
                      <a:pt x="4121182" y="991637"/>
                      <a:pt x="1016413" y="233231"/>
                      <a:pt x="0" y="0"/>
                    </a:cubicBezTo>
                    <a:lnTo>
                      <a:pt x="0" y="196905"/>
                    </a:lnTo>
                    <a:close/>
                  </a:path>
                </a:pathLst>
              </a:custGeom>
              <a:solidFill>
                <a:schemeClr val="accent2"/>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700000000000000" pitchFamily="2" charset="-78"/>
                  <a:sym typeface="Calibri"/>
                </a:endParaRPr>
              </a:p>
            </p:txBody>
          </p:sp>
          <p:sp>
            <p:nvSpPr>
              <p:cNvPr id="261" name="Google Shape;261;p29"/>
              <p:cNvSpPr/>
              <p:nvPr/>
            </p:nvSpPr>
            <p:spPr>
              <a:xfrm>
                <a:off x="2667000" y="3174996"/>
                <a:ext cx="2225135" cy="1381842"/>
              </a:xfrm>
              <a:custGeom>
                <a:avLst/>
                <a:gdLst/>
                <a:ahLst/>
                <a:cxnLst/>
                <a:rect l="l" t="t" r="r" b="b"/>
                <a:pathLst>
                  <a:path w="2225135" h="1381842" extrusionOk="0">
                    <a:moveTo>
                      <a:pt x="0" y="765329"/>
                    </a:moveTo>
                    <a:cubicBezTo>
                      <a:pt x="199073" y="958440"/>
                      <a:pt x="404050" y="1170331"/>
                      <a:pt x="601313" y="1381842"/>
                    </a:cubicBezTo>
                    <a:lnTo>
                      <a:pt x="2225135" y="1381842"/>
                    </a:lnTo>
                    <a:cubicBezTo>
                      <a:pt x="1417511" y="810667"/>
                      <a:pt x="507683" y="276767"/>
                      <a:pt x="0" y="0"/>
                    </a:cubicBezTo>
                    <a:lnTo>
                      <a:pt x="0" y="765329"/>
                    </a:lnTo>
                    <a:close/>
                  </a:path>
                </a:pathLst>
              </a:custGeom>
              <a:solidFill>
                <a:schemeClr val="accent2"/>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700000000000000" pitchFamily="2" charset="-78"/>
                  <a:sym typeface="Calibri"/>
                </a:endParaRPr>
              </a:p>
            </p:txBody>
          </p:sp>
        </p:grpSp>
      </p:grpSp>
      <p:sp>
        <p:nvSpPr>
          <p:cNvPr id="262" name="Google Shape;262;p29"/>
          <p:cNvSpPr txBox="1">
            <a:spLocks noGrp="1"/>
          </p:cNvSpPr>
          <p:nvPr>
            <p:ph type="ctrTitle"/>
          </p:nvPr>
        </p:nvSpPr>
        <p:spPr>
          <a:xfrm>
            <a:off x="1527099" y="1640855"/>
            <a:ext cx="5567700" cy="927634"/>
          </a:xfrm>
          <a:prstGeom prst="rect">
            <a:avLst/>
          </a:prstGeom>
        </p:spPr>
        <p:txBody>
          <a:bodyPr spcFirstLastPara="1" wrap="square" lIns="91425" tIns="91425" rIns="91425" bIns="91425" anchor="b" anchorCtr="0">
            <a:noAutofit/>
          </a:bodyPr>
          <a:lstStyle/>
          <a:p>
            <a:pPr marL="0" lvl="0" indent="0" algn="r" rtl="1">
              <a:spcBef>
                <a:spcPts val="0"/>
              </a:spcBef>
              <a:spcAft>
                <a:spcPts val="0"/>
              </a:spcAft>
              <a:buNone/>
            </a:pPr>
            <a:r>
              <a:rPr lang="fa-IR" sz="5000" dirty="0">
                <a:cs typeface="B Nazanin" panose="00000700000000000000" pitchFamily="2" charset="-78"/>
              </a:rPr>
              <a:t>تم : </a:t>
            </a:r>
            <a:r>
              <a:rPr lang="fa-IR" sz="4000" dirty="0">
                <a:cs typeface="B Nazanin" panose="00000700000000000000" pitchFamily="2" charset="-78"/>
              </a:rPr>
              <a:t>تعمیر ماشین آلات کاشت</a:t>
            </a:r>
            <a:endParaRPr sz="3800" b="0" dirty="0">
              <a:cs typeface="B Nazanin" panose="00000700000000000000" pitchFamily="2" charset="-78"/>
            </a:endParaRPr>
          </a:p>
        </p:txBody>
      </p:sp>
      <p:sp>
        <p:nvSpPr>
          <p:cNvPr id="263" name="Google Shape;263;p29"/>
          <p:cNvSpPr txBox="1">
            <a:spLocks noGrp="1"/>
          </p:cNvSpPr>
          <p:nvPr>
            <p:ph type="subTitle" idx="1"/>
          </p:nvPr>
        </p:nvSpPr>
        <p:spPr>
          <a:xfrm>
            <a:off x="480004" y="2930307"/>
            <a:ext cx="3374400" cy="426000"/>
          </a:xfrm>
          <a:prstGeom prst="rect">
            <a:avLst/>
          </a:prstGeom>
        </p:spPr>
        <p:txBody>
          <a:bodyPr spcFirstLastPara="1" wrap="square" lIns="91425" tIns="91425" rIns="91425" bIns="91425" anchor="ctr" anchorCtr="0">
            <a:noAutofit/>
          </a:bodyPr>
          <a:lstStyle/>
          <a:p>
            <a:pPr marL="0" lvl="0" indent="0" algn="ctr" rtl="1">
              <a:spcBef>
                <a:spcPts val="0"/>
              </a:spcBef>
              <a:spcAft>
                <a:spcPts val="0"/>
              </a:spcAft>
              <a:buNone/>
            </a:pPr>
            <a:r>
              <a:rPr lang="fa-IR" dirty="0">
                <a:cs typeface="B Nazanin" panose="00000700000000000000" pitchFamily="2" charset="-78"/>
              </a:rPr>
              <a:t>اینجا جایی است که ارائه شما شروع می شود</a:t>
            </a:r>
            <a:endParaRPr dirty="0">
              <a:cs typeface="B Nazanin" panose="00000700000000000000" pitchFamily="2" charset="-78"/>
            </a:endParaRPr>
          </a:p>
        </p:txBody>
      </p:sp>
      <p:sp>
        <p:nvSpPr>
          <p:cNvPr id="264" name="Google Shape;264;p29"/>
          <p:cNvSpPr/>
          <p:nvPr/>
        </p:nvSpPr>
        <p:spPr>
          <a:xfrm rot="10800000" flipH="1">
            <a:off x="6892825" y="-10250"/>
            <a:ext cx="1528800" cy="1905000"/>
          </a:xfrm>
          <a:prstGeom prst="round2SameRect">
            <a:avLst>
              <a:gd name="adj1" fmla="val 50000"/>
              <a:gd name="adj2" fmla="val 0"/>
            </a:avLst>
          </a:pr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latin typeface="Assistant"/>
              <a:ea typeface="Assistant"/>
              <a:cs typeface="B Nazanin" panose="00000700000000000000" pitchFamily="2" charset="-78"/>
              <a:sym typeface="Assistant"/>
            </a:endParaRPr>
          </a:p>
        </p:txBody>
      </p:sp>
      <p:grpSp>
        <p:nvGrpSpPr>
          <p:cNvPr id="265" name="Google Shape;265;p29"/>
          <p:cNvGrpSpPr/>
          <p:nvPr/>
        </p:nvGrpSpPr>
        <p:grpSpPr>
          <a:xfrm>
            <a:off x="7251624" y="790292"/>
            <a:ext cx="839479" cy="697609"/>
            <a:chOff x="3560792" y="1265525"/>
            <a:chExt cx="633808" cy="526696"/>
          </a:xfrm>
        </p:grpSpPr>
        <p:sp>
          <p:nvSpPr>
            <p:cNvPr id="266" name="Google Shape;266;p29"/>
            <p:cNvSpPr/>
            <p:nvPr/>
          </p:nvSpPr>
          <p:spPr>
            <a:xfrm>
              <a:off x="3886505" y="1265525"/>
              <a:ext cx="196801" cy="15613"/>
            </a:xfrm>
            <a:custGeom>
              <a:avLst/>
              <a:gdLst/>
              <a:ahLst/>
              <a:cxnLst/>
              <a:rect l="l" t="t" r="r" b="b"/>
              <a:pathLst>
                <a:path w="196801" h="15613" extrusionOk="0">
                  <a:moveTo>
                    <a:pt x="158926" y="0"/>
                  </a:moveTo>
                  <a:lnTo>
                    <a:pt x="37876" y="0"/>
                  </a:lnTo>
                  <a:cubicBezTo>
                    <a:pt x="23220" y="0"/>
                    <a:pt x="9802" y="5867"/>
                    <a:pt x="0" y="15614"/>
                  </a:cubicBezTo>
                  <a:lnTo>
                    <a:pt x="196802" y="15614"/>
                  </a:lnTo>
                  <a:cubicBezTo>
                    <a:pt x="187000" y="5962"/>
                    <a:pt x="173677" y="0"/>
                    <a:pt x="158926"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700000000000000" pitchFamily="2" charset="-78"/>
                <a:sym typeface="Calibri"/>
              </a:endParaRPr>
            </a:p>
          </p:txBody>
        </p:sp>
        <p:sp>
          <p:nvSpPr>
            <p:cNvPr id="267" name="Google Shape;267;p29"/>
            <p:cNvSpPr/>
            <p:nvPr/>
          </p:nvSpPr>
          <p:spPr>
            <a:xfrm>
              <a:off x="3560792" y="1309148"/>
              <a:ext cx="559153" cy="368479"/>
            </a:xfrm>
            <a:custGeom>
              <a:avLst/>
              <a:gdLst/>
              <a:ahLst/>
              <a:cxnLst/>
              <a:rect l="l" t="t" r="r" b="b"/>
              <a:pathLst>
                <a:path w="559153" h="368479" extrusionOk="0">
                  <a:moveTo>
                    <a:pt x="12809" y="328263"/>
                  </a:moveTo>
                  <a:cubicBezTo>
                    <a:pt x="17568" y="318327"/>
                    <a:pt x="23658" y="309243"/>
                    <a:pt x="30891" y="301105"/>
                  </a:cubicBezTo>
                  <a:lnTo>
                    <a:pt x="30891" y="215656"/>
                  </a:lnTo>
                  <a:lnTo>
                    <a:pt x="34697" y="215372"/>
                  </a:lnTo>
                  <a:lnTo>
                    <a:pt x="34697" y="296941"/>
                  </a:lnTo>
                  <a:cubicBezTo>
                    <a:pt x="43072" y="288519"/>
                    <a:pt x="52874" y="281422"/>
                    <a:pt x="63533" y="275934"/>
                  </a:cubicBezTo>
                  <a:lnTo>
                    <a:pt x="60107" y="223699"/>
                  </a:lnTo>
                  <a:lnTo>
                    <a:pt x="77903" y="222564"/>
                  </a:lnTo>
                  <a:lnTo>
                    <a:pt x="79615" y="248776"/>
                  </a:lnTo>
                  <a:cubicBezTo>
                    <a:pt x="75333" y="250006"/>
                    <a:pt x="71051" y="251425"/>
                    <a:pt x="66863" y="253128"/>
                  </a:cubicBezTo>
                  <a:lnTo>
                    <a:pt x="66863" y="274420"/>
                  </a:lnTo>
                  <a:cubicBezTo>
                    <a:pt x="71431" y="272243"/>
                    <a:pt x="76094" y="270351"/>
                    <a:pt x="80948" y="268837"/>
                  </a:cubicBezTo>
                  <a:cubicBezTo>
                    <a:pt x="85611" y="267323"/>
                    <a:pt x="90464" y="266282"/>
                    <a:pt x="95318" y="265335"/>
                  </a:cubicBezTo>
                  <a:cubicBezTo>
                    <a:pt x="101123" y="264294"/>
                    <a:pt x="107023" y="263727"/>
                    <a:pt x="113114" y="263632"/>
                  </a:cubicBezTo>
                  <a:cubicBezTo>
                    <a:pt x="113875" y="263632"/>
                    <a:pt x="114636" y="263537"/>
                    <a:pt x="115302" y="263537"/>
                  </a:cubicBezTo>
                  <a:cubicBezTo>
                    <a:pt x="119490" y="263537"/>
                    <a:pt x="123677" y="263821"/>
                    <a:pt x="127769" y="264294"/>
                  </a:cubicBezTo>
                  <a:cubicBezTo>
                    <a:pt x="133955" y="264957"/>
                    <a:pt x="140045" y="266187"/>
                    <a:pt x="145851" y="267890"/>
                  </a:cubicBezTo>
                  <a:cubicBezTo>
                    <a:pt x="150990" y="269310"/>
                    <a:pt x="156033" y="271108"/>
                    <a:pt x="160792" y="273189"/>
                  </a:cubicBezTo>
                  <a:cubicBezTo>
                    <a:pt x="167358" y="276028"/>
                    <a:pt x="173544" y="279435"/>
                    <a:pt x="179349" y="283409"/>
                  </a:cubicBezTo>
                  <a:cubicBezTo>
                    <a:pt x="184868" y="287194"/>
                    <a:pt x="190007" y="291453"/>
                    <a:pt x="194766" y="296089"/>
                  </a:cubicBezTo>
                  <a:cubicBezTo>
                    <a:pt x="202474" y="303565"/>
                    <a:pt x="209040" y="312176"/>
                    <a:pt x="214370" y="321544"/>
                  </a:cubicBezTo>
                  <a:cubicBezTo>
                    <a:pt x="217034" y="326370"/>
                    <a:pt x="219318" y="331385"/>
                    <a:pt x="221317" y="336495"/>
                  </a:cubicBezTo>
                  <a:cubicBezTo>
                    <a:pt x="225123" y="346526"/>
                    <a:pt x="227598" y="357219"/>
                    <a:pt x="228359" y="368479"/>
                  </a:cubicBezTo>
                  <a:lnTo>
                    <a:pt x="248819" y="368479"/>
                  </a:lnTo>
                  <a:cubicBezTo>
                    <a:pt x="248153" y="356935"/>
                    <a:pt x="245869" y="345863"/>
                    <a:pt x="242348" y="335360"/>
                  </a:cubicBezTo>
                  <a:lnTo>
                    <a:pt x="331137" y="330534"/>
                  </a:lnTo>
                  <a:cubicBezTo>
                    <a:pt x="329425" y="328263"/>
                    <a:pt x="328187" y="325708"/>
                    <a:pt x="327616" y="322869"/>
                  </a:cubicBezTo>
                  <a:cubicBezTo>
                    <a:pt x="327426" y="321733"/>
                    <a:pt x="327236" y="320598"/>
                    <a:pt x="327236" y="319368"/>
                  </a:cubicBezTo>
                  <a:lnTo>
                    <a:pt x="327236" y="319084"/>
                  </a:lnTo>
                  <a:lnTo>
                    <a:pt x="247963" y="321733"/>
                  </a:lnTo>
                  <a:lnTo>
                    <a:pt x="247582" y="309905"/>
                  </a:lnTo>
                  <a:lnTo>
                    <a:pt x="327331" y="307255"/>
                  </a:lnTo>
                  <a:lnTo>
                    <a:pt x="327331" y="286248"/>
                  </a:lnTo>
                  <a:cubicBezTo>
                    <a:pt x="327331" y="275934"/>
                    <a:pt x="335705" y="267606"/>
                    <a:pt x="346078" y="267606"/>
                  </a:cubicBezTo>
                  <a:cubicBezTo>
                    <a:pt x="347696" y="267606"/>
                    <a:pt x="349409" y="267796"/>
                    <a:pt x="351027" y="268269"/>
                  </a:cubicBezTo>
                  <a:lnTo>
                    <a:pt x="353121" y="268837"/>
                  </a:lnTo>
                  <a:cubicBezTo>
                    <a:pt x="353787" y="267417"/>
                    <a:pt x="354548" y="265998"/>
                    <a:pt x="355310" y="264578"/>
                  </a:cubicBezTo>
                  <a:cubicBezTo>
                    <a:pt x="351027" y="258806"/>
                    <a:pt x="350456" y="250952"/>
                    <a:pt x="354167" y="244517"/>
                  </a:cubicBezTo>
                  <a:lnTo>
                    <a:pt x="366634" y="223037"/>
                  </a:lnTo>
                  <a:lnTo>
                    <a:pt x="370821" y="215845"/>
                  </a:lnTo>
                  <a:cubicBezTo>
                    <a:pt x="374152" y="210168"/>
                    <a:pt x="380243" y="206666"/>
                    <a:pt x="386809" y="206572"/>
                  </a:cubicBezTo>
                  <a:cubicBezTo>
                    <a:pt x="386904" y="206572"/>
                    <a:pt x="387000" y="206572"/>
                    <a:pt x="387095" y="206572"/>
                  </a:cubicBezTo>
                  <a:cubicBezTo>
                    <a:pt x="392138" y="206572"/>
                    <a:pt x="396897" y="208559"/>
                    <a:pt x="400418" y="212060"/>
                  </a:cubicBezTo>
                  <a:lnTo>
                    <a:pt x="401940" y="213669"/>
                  </a:lnTo>
                  <a:cubicBezTo>
                    <a:pt x="403273" y="212723"/>
                    <a:pt x="404605" y="211871"/>
                    <a:pt x="406033" y="211019"/>
                  </a:cubicBezTo>
                  <a:cubicBezTo>
                    <a:pt x="405271" y="203922"/>
                    <a:pt x="408697" y="196730"/>
                    <a:pt x="415168" y="193040"/>
                  </a:cubicBezTo>
                  <a:lnTo>
                    <a:pt x="416025" y="192567"/>
                  </a:lnTo>
                  <a:lnTo>
                    <a:pt x="444099" y="176480"/>
                  </a:lnTo>
                  <a:cubicBezTo>
                    <a:pt x="446954" y="174872"/>
                    <a:pt x="450189" y="174020"/>
                    <a:pt x="453425" y="174020"/>
                  </a:cubicBezTo>
                  <a:cubicBezTo>
                    <a:pt x="460277" y="174020"/>
                    <a:pt x="466367" y="177710"/>
                    <a:pt x="469603" y="183388"/>
                  </a:cubicBezTo>
                  <a:cubicBezTo>
                    <a:pt x="470460" y="184807"/>
                    <a:pt x="471126" y="186227"/>
                    <a:pt x="471506" y="187930"/>
                  </a:cubicBezTo>
                  <a:lnTo>
                    <a:pt x="472077" y="189917"/>
                  </a:lnTo>
                  <a:cubicBezTo>
                    <a:pt x="473695" y="189823"/>
                    <a:pt x="475313" y="189728"/>
                    <a:pt x="477026" y="189728"/>
                  </a:cubicBezTo>
                  <a:cubicBezTo>
                    <a:pt x="478263" y="186889"/>
                    <a:pt x="480262" y="184524"/>
                    <a:pt x="482641" y="182631"/>
                  </a:cubicBezTo>
                  <a:cubicBezTo>
                    <a:pt x="485781" y="180171"/>
                    <a:pt x="489683" y="178751"/>
                    <a:pt x="493870" y="178751"/>
                  </a:cubicBezTo>
                  <a:lnTo>
                    <a:pt x="527178" y="178751"/>
                  </a:lnTo>
                  <a:cubicBezTo>
                    <a:pt x="532127" y="178751"/>
                    <a:pt x="536790" y="180738"/>
                    <a:pt x="540216" y="184145"/>
                  </a:cubicBezTo>
                  <a:cubicBezTo>
                    <a:pt x="540882" y="184807"/>
                    <a:pt x="541548" y="185375"/>
                    <a:pt x="542024" y="186038"/>
                  </a:cubicBezTo>
                  <a:cubicBezTo>
                    <a:pt x="545545" y="190674"/>
                    <a:pt x="546782" y="196636"/>
                    <a:pt x="545164" y="202219"/>
                  </a:cubicBezTo>
                  <a:lnTo>
                    <a:pt x="544593" y="204301"/>
                  </a:lnTo>
                  <a:cubicBezTo>
                    <a:pt x="546021" y="204963"/>
                    <a:pt x="547448" y="205720"/>
                    <a:pt x="548876" y="206477"/>
                  </a:cubicBezTo>
                  <a:cubicBezTo>
                    <a:pt x="551826" y="204301"/>
                    <a:pt x="555442" y="203071"/>
                    <a:pt x="559154" y="202881"/>
                  </a:cubicBezTo>
                  <a:lnTo>
                    <a:pt x="556584" y="172884"/>
                  </a:lnTo>
                  <a:lnTo>
                    <a:pt x="556584" y="172884"/>
                  </a:lnTo>
                  <a:cubicBezTo>
                    <a:pt x="515378" y="167017"/>
                    <a:pt x="457136" y="163989"/>
                    <a:pt x="403558" y="180076"/>
                  </a:cubicBezTo>
                  <a:lnTo>
                    <a:pt x="403558" y="180076"/>
                  </a:lnTo>
                  <a:cubicBezTo>
                    <a:pt x="403558" y="180076"/>
                    <a:pt x="349314" y="195311"/>
                    <a:pt x="305157" y="287194"/>
                  </a:cubicBezTo>
                  <a:lnTo>
                    <a:pt x="255767" y="287194"/>
                  </a:lnTo>
                  <a:lnTo>
                    <a:pt x="267662" y="198434"/>
                  </a:lnTo>
                  <a:lnTo>
                    <a:pt x="273562" y="175061"/>
                  </a:lnTo>
                  <a:lnTo>
                    <a:pt x="284031" y="133614"/>
                  </a:lnTo>
                  <a:lnTo>
                    <a:pt x="303064" y="133614"/>
                  </a:lnTo>
                  <a:cubicBezTo>
                    <a:pt x="303064" y="133614"/>
                    <a:pt x="303159" y="132762"/>
                    <a:pt x="303159" y="132762"/>
                  </a:cubicBezTo>
                  <a:lnTo>
                    <a:pt x="324857" y="13721"/>
                  </a:lnTo>
                  <a:lnTo>
                    <a:pt x="443337" y="13721"/>
                  </a:lnTo>
                  <a:lnTo>
                    <a:pt x="441149" y="132478"/>
                  </a:lnTo>
                  <a:lnTo>
                    <a:pt x="461990" y="132668"/>
                  </a:lnTo>
                  <a:lnTo>
                    <a:pt x="461990" y="15614"/>
                  </a:lnTo>
                  <a:lnTo>
                    <a:pt x="517947" y="15614"/>
                  </a:lnTo>
                  <a:lnTo>
                    <a:pt x="532127" y="133046"/>
                  </a:lnTo>
                  <a:lnTo>
                    <a:pt x="553063" y="133235"/>
                  </a:lnTo>
                  <a:lnTo>
                    <a:pt x="538027" y="3596"/>
                  </a:lnTo>
                  <a:cubicBezTo>
                    <a:pt x="537932" y="2366"/>
                    <a:pt x="537646" y="1136"/>
                    <a:pt x="537456" y="0"/>
                  </a:cubicBezTo>
                  <a:lnTo>
                    <a:pt x="310867" y="0"/>
                  </a:lnTo>
                  <a:lnTo>
                    <a:pt x="278511" y="149227"/>
                  </a:lnTo>
                  <a:lnTo>
                    <a:pt x="194290" y="156703"/>
                  </a:lnTo>
                  <a:lnTo>
                    <a:pt x="184678" y="158028"/>
                  </a:lnTo>
                  <a:lnTo>
                    <a:pt x="184678" y="142130"/>
                  </a:lnTo>
                  <a:cubicBezTo>
                    <a:pt x="184678" y="136264"/>
                    <a:pt x="182489" y="131059"/>
                    <a:pt x="179158" y="127463"/>
                  </a:cubicBezTo>
                  <a:lnTo>
                    <a:pt x="179158" y="52613"/>
                  </a:lnTo>
                  <a:lnTo>
                    <a:pt x="159935" y="52613"/>
                  </a:lnTo>
                  <a:lnTo>
                    <a:pt x="159935" y="125571"/>
                  </a:lnTo>
                  <a:cubicBezTo>
                    <a:pt x="158983" y="126328"/>
                    <a:pt x="158032" y="127179"/>
                    <a:pt x="157175" y="128220"/>
                  </a:cubicBezTo>
                  <a:cubicBezTo>
                    <a:pt x="154320" y="131721"/>
                    <a:pt x="152512" y="136642"/>
                    <a:pt x="152512" y="142130"/>
                  </a:cubicBezTo>
                  <a:lnTo>
                    <a:pt x="152512" y="160677"/>
                  </a:lnTo>
                  <a:lnTo>
                    <a:pt x="36791" y="170235"/>
                  </a:lnTo>
                  <a:cubicBezTo>
                    <a:pt x="36125" y="170329"/>
                    <a:pt x="35364" y="170613"/>
                    <a:pt x="34697" y="170803"/>
                  </a:cubicBezTo>
                  <a:lnTo>
                    <a:pt x="34697" y="196163"/>
                  </a:lnTo>
                  <a:lnTo>
                    <a:pt x="9764" y="197961"/>
                  </a:lnTo>
                  <a:cubicBezTo>
                    <a:pt x="7385" y="203071"/>
                    <a:pt x="5482" y="208370"/>
                    <a:pt x="3864" y="213763"/>
                  </a:cubicBezTo>
                  <a:cubicBezTo>
                    <a:pt x="3483" y="215088"/>
                    <a:pt x="3007" y="216318"/>
                    <a:pt x="2722" y="217643"/>
                  </a:cubicBezTo>
                  <a:cubicBezTo>
                    <a:pt x="248" y="227958"/>
                    <a:pt x="-609" y="237988"/>
                    <a:pt x="438" y="245653"/>
                  </a:cubicBezTo>
                  <a:lnTo>
                    <a:pt x="12714" y="328168"/>
                  </a:lnTo>
                  <a:close/>
                  <a:moveTo>
                    <a:pt x="94176" y="245369"/>
                  </a:moveTo>
                  <a:lnTo>
                    <a:pt x="92653" y="221618"/>
                  </a:lnTo>
                  <a:lnTo>
                    <a:pt x="110449" y="220482"/>
                  </a:lnTo>
                  <a:lnTo>
                    <a:pt x="111972" y="243382"/>
                  </a:lnTo>
                  <a:cubicBezTo>
                    <a:pt x="106071" y="243571"/>
                    <a:pt x="100171" y="244233"/>
                    <a:pt x="94176" y="245369"/>
                  </a:cubicBezTo>
                  <a:close/>
                  <a:moveTo>
                    <a:pt x="126627" y="243760"/>
                  </a:moveTo>
                  <a:lnTo>
                    <a:pt x="125009" y="219536"/>
                  </a:lnTo>
                  <a:lnTo>
                    <a:pt x="142805" y="218400"/>
                  </a:lnTo>
                  <a:lnTo>
                    <a:pt x="144613" y="246505"/>
                  </a:lnTo>
                  <a:cubicBezTo>
                    <a:pt x="138713" y="245180"/>
                    <a:pt x="132718" y="244233"/>
                    <a:pt x="126532" y="243760"/>
                  </a:cubicBezTo>
                  <a:close/>
                  <a:moveTo>
                    <a:pt x="159650" y="250763"/>
                  </a:moveTo>
                  <a:lnTo>
                    <a:pt x="157461" y="217454"/>
                  </a:lnTo>
                  <a:lnTo>
                    <a:pt x="175257" y="216318"/>
                  </a:lnTo>
                  <a:lnTo>
                    <a:pt x="178016" y="258617"/>
                  </a:lnTo>
                  <a:cubicBezTo>
                    <a:pt x="172116" y="255494"/>
                    <a:pt x="165930" y="252939"/>
                    <a:pt x="159650" y="250763"/>
                  </a:cubicBezTo>
                  <a:close/>
                  <a:moveTo>
                    <a:pt x="193338" y="268174"/>
                  </a:moveTo>
                  <a:lnTo>
                    <a:pt x="189912" y="215372"/>
                  </a:lnTo>
                  <a:lnTo>
                    <a:pt x="207708" y="214237"/>
                  </a:lnTo>
                  <a:lnTo>
                    <a:pt x="212276" y="284545"/>
                  </a:lnTo>
                  <a:cubicBezTo>
                    <a:pt x="206471" y="278489"/>
                    <a:pt x="200190" y="273000"/>
                    <a:pt x="193338" y="268174"/>
                  </a:cubicBezTo>
                  <a:close/>
                  <a:moveTo>
                    <a:pt x="7861" y="213669"/>
                  </a:moveTo>
                  <a:cubicBezTo>
                    <a:pt x="9479" y="208086"/>
                    <a:pt x="11572" y="202692"/>
                    <a:pt x="13951" y="197866"/>
                  </a:cubicBezTo>
                  <a:lnTo>
                    <a:pt x="268614" y="179035"/>
                  </a:lnTo>
                  <a:lnTo>
                    <a:pt x="264712" y="194743"/>
                  </a:lnTo>
                  <a:lnTo>
                    <a:pt x="34697" y="211682"/>
                  </a:lnTo>
                  <a:lnTo>
                    <a:pt x="7766" y="213669"/>
                  </a:lnTo>
                  <a:lnTo>
                    <a:pt x="7766" y="213669"/>
                  </a:lnTo>
                  <a:close/>
                </a:path>
              </a:pathLst>
            </a:custGeom>
            <a:solidFill>
              <a:schemeClr val="dk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700000000000000" pitchFamily="2" charset="-78"/>
                <a:sym typeface="Calibri"/>
              </a:endParaRPr>
            </a:p>
          </p:txBody>
        </p:sp>
        <p:sp>
          <p:nvSpPr>
            <p:cNvPr id="268" name="Google Shape;268;p29"/>
            <p:cNvSpPr/>
            <p:nvPr/>
          </p:nvSpPr>
          <p:spPr>
            <a:xfrm>
              <a:off x="3865379" y="1286248"/>
              <a:ext cx="247144" cy="17884"/>
            </a:xfrm>
            <a:custGeom>
              <a:avLst/>
              <a:gdLst/>
              <a:ahLst/>
              <a:cxnLst/>
              <a:rect l="l" t="t" r="r" b="b"/>
              <a:pathLst>
                <a:path w="247144" h="17884" extrusionOk="0">
                  <a:moveTo>
                    <a:pt x="231537" y="17885"/>
                  </a:moveTo>
                  <a:lnTo>
                    <a:pt x="247144" y="17885"/>
                  </a:lnTo>
                  <a:cubicBezTo>
                    <a:pt x="247144" y="8043"/>
                    <a:pt x="240768" y="0"/>
                    <a:pt x="233060" y="0"/>
                  </a:cubicBezTo>
                  <a:lnTo>
                    <a:pt x="14084" y="0"/>
                  </a:lnTo>
                  <a:cubicBezTo>
                    <a:pt x="6376" y="0"/>
                    <a:pt x="0" y="8043"/>
                    <a:pt x="0" y="17885"/>
                  </a:cubicBezTo>
                  <a:lnTo>
                    <a:pt x="231442" y="17885"/>
                  </a:lnTo>
                  <a:close/>
                </a:path>
              </a:pathLst>
            </a:custGeom>
            <a:solidFill>
              <a:schemeClr val="dk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700000000000000" pitchFamily="2" charset="-78"/>
                <a:sym typeface="Calibri"/>
              </a:endParaRPr>
            </a:p>
          </p:txBody>
        </p:sp>
        <p:sp>
          <p:nvSpPr>
            <p:cNvPr id="269" name="Google Shape;269;p29"/>
            <p:cNvSpPr/>
            <p:nvPr/>
          </p:nvSpPr>
          <p:spPr>
            <a:xfrm>
              <a:off x="3889981" y="1489231"/>
              <a:ext cx="304619" cy="302845"/>
            </a:xfrm>
            <a:custGeom>
              <a:avLst/>
              <a:gdLst/>
              <a:ahLst/>
              <a:cxnLst/>
              <a:rect l="l" t="t" r="r" b="b"/>
              <a:pathLst>
                <a:path w="304619" h="302845" extrusionOk="0">
                  <a:moveTo>
                    <a:pt x="236912" y="30462"/>
                  </a:moveTo>
                  <a:cubicBezTo>
                    <a:pt x="234914" y="29327"/>
                    <a:pt x="232820" y="28854"/>
                    <a:pt x="230726" y="28854"/>
                  </a:cubicBezTo>
                  <a:cubicBezTo>
                    <a:pt x="226920" y="28854"/>
                    <a:pt x="223303" y="30746"/>
                    <a:pt x="220924" y="33964"/>
                  </a:cubicBezTo>
                  <a:cubicBezTo>
                    <a:pt x="216737" y="31598"/>
                    <a:pt x="212550" y="29327"/>
                    <a:pt x="208077" y="27434"/>
                  </a:cubicBezTo>
                  <a:lnTo>
                    <a:pt x="210075" y="20243"/>
                  </a:lnTo>
                  <a:cubicBezTo>
                    <a:pt x="212264" y="12389"/>
                    <a:pt x="206269" y="4629"/>
                    <a:pt x="198085" y="4629"/>
                  </a:cubicBezTo>
                  <a:lnTo>
                    <a:pt x="164777" y="4629"/>
                  </a:lnTo>
                  <a:cubicBezTo>
                    <a:pt x="158401" y="4629"/>
                    <a:pt x="153452" y="9455"/>
                    <a:pt x="152691" y="15511"/>
                  </a:cubicBezTo>
                  <a:cubicBezTo>
                    <a:pt x="152595" y="15511"/>
                    <a:pt x="152500" y="15511"/>
                    <a:pt x="152405" y="15511"/>
                  </a:cubicBezTo>
                  <a:cubicBezTo>
                    <a:pt x="147647" y="15511"/>
                    <a:pt x="142889" y="15795"/>
                    <a:pt x="138226" y="16268"/>
                  </a:cubicBezTo>
                  <a:lnTo>
                    <a:pt x="136322" y="9171"/>
                  </a:lnTo>
                  <a:cubicBezTo>
                    <a:pt x="135751" y="6995"/>
                    <a:pt x="134609" y="5197"/>
                    <a:pt x="133182" y="3778"/>
                  </a:cubicBezTo>
                  <a:cubicBezTo>
                    <a:pt x="129375" y="-102"/>
                    <a:pt x="123285" y="-1332"/>
                    <a:pt x="118050" y="1696"/>
                  </a:cubicBezTo>
                  <a:lnTo>
                    <a:pt x="108058" y="7468"/>
                  </a:lnTo>
                  <a:lnTo>
                    <a:pt x="89215" y="18256"/>
                  </a:lnTo>
                  <a:cubicBezTo>
                    <a:pt x="83696" y="21378"/>
                    <a:pt x="81792" y="28097"/>
                    <a:pt x="84267" y="33774"/>
                  </a:cubicBezTo>
                  <a:cubicBezTo>
                    <a:pt x="80080" y="36140"/>
                    <a:pt x="76083" y="38790"/>
                    <a:pt x="72181" y="41534"/>
                  </a:cubicBezTo>
                  <a:lnTo>
                    <a:pt x="66852" y="36235"/>
                  </a:lnTo>
                  <a:cubicBezTo>
                    <a:pt x="61046" y="30462"/>
                    <a:pt x="51435" y="31693"/>
                    <a:pt x="47247" y="38790"/>
                  </a:cubicBezTo>
                  <a:lnTo>
                    <a:pt x="30594" y="67462"/>
                  </a:lnTo>
                  <a:cubicBezTo>
                    <a:pt x="27358" y="72950"/>
                    <a:pt x="29071" y="79763"/>
                    <a:pt x="34115" y="83359"/>
                  </a:cubicBezTo>
                  <a:cubicBezTo>
                    <a:pt x="31736" y="87523"/>
                    <a:pt x="29452" y="91686"/>
                    <a:pt x="27548" y="96134"/>
                  </a:cubicBezTo>
                  <a:lnTo>
                    <a:pt x="20316" y="94147"/>
                  </a:lnTo>
                  <a:cubicBezTo>
                    <a:pt x="12417" y="91970"/>
                    <a:pt x="4613" y="97932"/>
                    <a:pt x="4613" y="106070"/>
                  </a:cubicBezTo>
                  <a:lnTo>
                    <a:pt x="4613" y="139189"/>
                  </a:lnTo>
                  <a:cubicBezTo>
                    <a:pt x="4613" y="140136"/>
                    <a:pt x="4709" y="140987"/>
                    <a:pt x="4994" y="141839"/>
                  </a:cubicBezTo>
                  <a:cubicBezTo>
                    <a:pt x="5755" y="145340"/>
                    <a:pt x="8135" y="148274"/>
                    <a:pt x="11275" y="149882"/>
                  </a:cubicBezTo>
                  <a:cubicBezTo>
                    <a:pt x="12607" y="150545"/>
                    <a:pt x="14035" y="151018"/>
                    <a:pt x="15653" y="151207"/>
                  </a:cubicBezTo>
                  <a:cubicBezTo>
                    <a:pt x="15653" y="151302"/>
                    <a:pt x="15653" y="151396"/>
                    <a:pt x="15653" y="151491"/>
                  </a:cubicBezTo>
                  <a:cubicBezTo>
                    <a:pt x="15653" y="156222"/>
                    <a:pt x="15938" y="160954"/>
                    <a:pt x="16414" y="165590"/>
                  </a:cubicBezTo>
                  <a:lnTo>
                    <a:pt x="9277" y="167483"/>
                  </a:lnTo>
                  <a:cubicBezTo>
                    <a:pt x="1378" y="169565"/>
                    <a:pt x="-2429" y="178554"/>
                    <a:pt x="1663" y="185557"/>
                  </a:cubicBezTo>
                  <a:lnTo>
                    <a:pt x="18317" y="214229"/>
                  </a:lnTo>
                  <a:cubicBezTo>
                    <a:pt x="21458" y="219717"/>
                    <a:pt x="28214" y="221610"/>
                    <a:pt x="33924" y="219150"/>
                  </a:cubicBezTo>
                  <a:cubicBezTo>
                    <a:pt x="36303" y="223313"/>
                    <a:pt x="38968" y="227288"/>
                    <a:pt x="41728" y="231167"/>
                  </a:cubicBezTo>
                  <a:lnTo>
                    <a:pt x="36399" y="236466"/>
                  </a:lnTo>
                  <a:cubicBezTo>
                    <a:pt x="30594" y="242239"/>
                    <a:pt x="31831" y="251796"/>
                    <a:pt x="38968" y="255865"/>
                  </a:cubicBezTo>
                  <a:lnTo>
                    <a:pt x="67803" y="272425"/>
                  </a:lnTo>
                  <a:cubicBezTo>
                    <a:pt x="73323" y="275642"/>
                    <a:pt x="80175" y="273939"/>
                    <a:pt x="83791" y="268924"/>
                  </a:cubicBezTo>
                  <a:cubicBezTo>
                    <a:pt x="87883" y="271289"/>
                    <a:pt x="92166" y="273560"/>
                    <a:pt x="96543" y="275453"/>
                  </a:cubicBezTo>
                  <a:lnTo>
                    <a:pt x="94545" y="282645"/>
                  </a:lnTo>
                  <a:cubicBezTo>
                    <a:pt x="92356" y="290499"/>
                    <a:pt x="98351" y="298164"/>
                    <a:pt x="106535" y="298164"/>
                  </a:cubicBezTo>
                  <a:lnTo>
                    <a:pt x="139843" y="298164"/>
                  </a:lnTo>
                  <a:cubicBezTo>
                    <a:pt x="146219" y="298164"/>
                    <a:pt x="151168" y="293338"/>
                    <a:pt x="151929" y="287281"/>
                  </a:cubicBezTo>
                  <a:cubicBezTo>
                    <a:pt x="152025" y="287281"/>
                    <a:pt x="152120" y="287281"/>
                    <a:pt x="152215" y="287281"/>
                  </a:cubicBezTo>
                  <a:cubicBezTo>
                    <a:pt x="156973" y="287281"/>
                    <a:pt x="161731" y="286998"/>
                    <a:pt x="166394" y="286524"/>
                  </a:cubicBezTo>
                  <a:lnTo>
                    <a:pt x="168298" y="293621"/>
                  </a:lnTo>
                  <a:cubicBezTo>
                    <a:pt x="170391" y="301476"/>
                    <a:pt x="179432" y="305261"/>
                    <a:pt x="186474" y="301192"/>
                  </a:cubicBezTo>
                  <a:lnTo>
                    <a:pt x="215309" y="284632"/>
                  </a:lnTo>
                  <a:cubicBezTo>
                    <a:pt x="220829" y="281415"/>
                    <a:pt x="222732" y="274791"/>
                    <a:pt x="220258" y="269113"/>
                  </a:cubicBezTo>
                  <a:cubicBezTo>
                    <a:pt x="224445" y="266747"/>
                    <a:pt x="228442" y="264098"/>
                    <a:pt x="232344" y="261353"/>
                  </a:cubicBezTo>
                  <a:lnTo>
                    <a:pt x="237673" y="266653"/>
                  </a:lnTo>
                  <a:cubicBezTo>
                    <a:pt x="243478" y="272425"/>
                    <a:pt x="253090" y="271195"/>
                    <a:pt x="257182" y="264098"/>
                  </a:cubicBezTo>
                  <a:lnTo>
                    <a:pt x="273836" y="235426"/>
                  </a:lnTo>
                  <a:cubicBezTo>
                    <a:pt x="277072" y="229937"/>
                    <a:pt x="275359" y="223124"/>
                    <a:pt x="270315" y="219528"/>
                  </a:cubicBezTo>
                  <a:cubicBezTo>
                    <a:pt x="272694" y="215365"/>
                    <a:pt x="274978" y="211201"/>
                    <a:pt x="276881" y="206848"/>
                  </a:cubicBezTo>
                  <a:lnTo>
                    <a:pt x="284114" y="208835"/>
                  </a:lnTo>
                  <a:cubicBezTo>
                    <a:pt x="292013" y="211012"/>
                    <a:pt x="299816" y="205050"/>
                    <a:pt x="299816" y="196912"/>
                  </a:cubicBezTo>
                  <a:lnTo>
                    <a:pt x="299816" y="163793"/>
                  </a:lnTo>
                  <a:cubicBezTo>
                    <a:pt x="299816" y="157453"/>
                    <a:pt x="294963" y="152532"/>
                    <a:pt x="288872" y="151775"/>
                  </a:cubicBezTo>
                  <a:cubicBezTo>
                    <a:pt x="288872" y="151680"/>
                    <a:pt x="288872" y="151586"/>
                    <a:pt x="288872" y="151491"/>
                  </a:cubicBezTo>
                  <a:cubicBezTo>
                    <a:pt x="288872" y="146760"/>
                    <a:pt x="288587" y="142028"/>
                    <a:pt x="288111" y="137392"/>
                  </a:cubicBezTo>
                  <a:lnTo>
                    <a:pt x="288872" y="137202"/>
                  </a:lnTo>
                  <a:lnTo>
                    <a:pt x="295344" y="135499"/>
                  </a:lnTo>
                  <a:cubicBezTo>
                    <a:pt x="303242" y="133417"/>
                    <a:pt x="307049" y="124428"/>
                    <a:pt x="302957" y="117425"/>
                  </a:cubicBezTo>
                  <a:lnTo>
                    <a:pt x="300197" y="112599"/>
                  </a:lnTo>
                  <a:lnTo>
                    <a:pt x="286303" y="88658"/>
                  </a:lnTo>
                  <a:cubicBezTo>
                    <a:pt x="283162" y="83170"/>
                    <a:pt x="276406" y="81277"/>
                    <a:pt x="270696" y="83738"/>
                  </a:cubicBezTo>
                  <a:cubicBezTo>
                    <a:pt x="268317" y="79574"/>
                    <a:pt x="265652" y="75600"/>
                    <a:pt x="262892" y="71720"/>
                  </a:cubicBezTo>
                  <a:lnTo>
                    <a:pt x="268221" y="66421"/>
                  </a:lnTo>
                  <a:cubicBezTo>
                    <a:pt x="274026" y="60649"/>
                    <a:pt x="272789" y="51091"/>
                    <a:pt x="265652" y="47022"/>
                  </a:cubicBezTo>
                  <a:lnTo>
                    <a:pt x="236817" y="30462"/>
                  </a:lnTo>
                  <a:close/>
                  <a:moveTo>
                    <a:pt x="263844" y="151396"/>
                  </a:moveTo>
                  <a:cubicBezTo>
                    <a:pt x="263844" y="212620"/>
                    <a:pt x="213977" y="262205"/>
                    <a:pt x="152405" y="262205"/>
                  </a:cubicBezTo>
                  <a:cubicBezTo>
                    <a:pt x="90833" y="262205"/>
                    <a:pt x="40967" y="212620"/>
                    <a:pt x="40967" y="151396"/>
                  </a:cubicBezTo>
                  <a:cubicBezTo>
                    <a:pt x="40967" y="150261"/>
                    <a:pt x="41062" y="149220"/>
                    <a:pt x="41157" y="148084"/>
                  </a:cubicBezTo>
                  <a:cubicBezTo>
                    <a:pt x="42870" y="88374"/>
                    <a:pt x="91975" y="40493"/>
                    <a:pt x="152500" y="40493"/>
                  </a:cubicBezTo>
                  <a:cubicBezTo>
                    <a:pt x="185237" y="40493"/>
                    <a:pt x="214548" y="54592"/>
                    <a:pt x="234914" y="76830"/>
                  </a:cubicBezTo>
                  <a:cubicBezTo>
                    <a:pt x="252900" y="96512"/>
                    <a:pt x="263939" y="122630"/>
                    <a:pt x="263939" y="15130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700000000000000" pitchFamily="2" charset="-78"/>
                <a:sym typeface="Calibri"/>
              </a:endParaRPr>
            </a:p>
          </p:txBody>
        </p:sp>
        <p:sp>
          <p:nvSpPr>
            <p:cNvPr id="270" name="Google Shape;270;p29"/>
            <p:cNvSpPr/>
            <p:nvPr/>
          </p:nvSpPr>
          <p:spPr>
            <a:xfrm>
              <a:off x="3977293" y="1575903"/>
              <a:ext cx="130186" cy="129450"/>
            </a:xfrm>
            <a:custGeom>
              <a:avLst/>
              <a:gdLst/>
              <a:ahLst/>
              <a:cxnLst/>
              <a:rect l="l" t="t" r="r" b="b"/>
              <a:pathLst>
                <a:path w="130186" h="129450" extrusionOk="0">
                  <a:moveTo>
                    <a:pt x="64998" y="95"/>
                  </a:moveTo>
                  <a:cubicBezTo>
                    <a:pt x="31024" y="95"/>
                    <a:pt x="3236" y="25928"/>
                    <a:pt x="286" y="58953"/>
                  </a:cubicBezTo>
                  <a:cubicBezTo>
                    <a:pt x="95" y="60845"/>
                    <a:pt x="0" y="62833"/>
                    <a:pt x="0" y="64725"/>
                  </a:cubicBezTo>
                  <a:cubicBezTo>
                    <a:pt x="0" y="100494"/>
                    <a:pt x="29121" y="129450"/>
                    <a:pt x="65093" y="129450"/>
                  </a:cubicBezTo>
                  <a:cubicBezTo>
                    <a:pt x="101066" y="129450"/>
                    <a:pt x="130186" y="100494"/>
                    <a:pt x="130186" y="64725"/>
                  </a:cubicBezTo>
                  <a:cubicBezTo>
                    <a:pt x="130186" y="60372"/>
                    <a:pt x="129710" y="56019"/>
                    <a:pt x="128854" y="51856"/>
                  </a:cubicBezTo>
                  <a:cubicBezTo>
                    <a:pt x="122858" y="22332"/>
                    <a:pt x="96593" y="0"/>
                    <a:pt x="65093" y="0"/>
                  </a:cubicBezTo>
                  <a:close/>
                  <a:moveTo>
                    <a:pt x="64998" y="111566"/>
                  </a:moveTo>
                  <a:cubicBezTo>
                    <a:pt x="39018" y="111566"/>
                    <a:pt x="17891" y="90653"/>
                    <a:pt x="17891" y="64725"/>
                  </a:cubicBezTo>
                  <a:cubicBezTo>
                    <a:pt x="17891" y="62359"/>
                    <a:pt x="18081" y="60183"/>
                    <a:pt x="18462" y="57912"/>
                  </a:cubicBezTo>
                  <a:cubicBezTo>
                    <a:pt x="21793" y="35296"/>
                    <a:pt x="41302" y="17885"/>
                    <a:pt x="64998" y="17885"/>
                  </a:cubicBezTo>
                  <a:cubicBezTo>
                    <a:pt x="86886" y="17885"/>
                    <a:pt x="105253" y="32741"/>
                    <a:pt x="110487" y="52897"/>
                  </a:cubicBezTo>
                  <a:cubicBezTo>
                    <a:pt x="111439" y="56682"/>
                    <a:pt x="112105" y="60656"/>
                    <a:pt x="112105" y="64725"/>
                  </a:cubicBezTo>
                  <a:cubicBezTo>
                    <a:pt x="112105" y="90558"/>
                    <a:pt x="90978" y="111566"/>
                    <a:pt x="64998" y="11156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700000000000000" pitchFamily="2" charset="-78"/>
                <a:sym typeface="Calibri"/>
              </a:endParaRPr>
            </a:p>
          </p:txBody>
        </p:sp>
        <p:sp>
          <p:nvSpPr>
            <p:cNvPr id="271" name="Google Shape;271;p29"/>
            <p:cNvSpPr/>
            <p:nvPr/>
          </p:nvSpPr>
          <p:spPr>
            <a:xfrm>
              <a:off x="4072173" y="1547609"/>
              <a:ext cx="24362" cy="24224"/>
            </a:xfrm>
            <a:custGeom>
              <a:avLst/>
              <a:gdLst/>
              <a:ahLst/>
              <a:cxnLst/>
              <a:rect l="l" t="t" r="r" b="b"/>
              <a:pathLst>
                <a:path w="24362" h="24224" extrusionOk="0">
                  <a:moveTo>
                    <a:pt x="24362" y="12112"/>
                  </a:moveTo>
                  <a:cubicBezTo>
                    <a:pt x="24362" y="18802"/>
                    <a:pt x="18909" y="24225"/>
                    <a:pt x="12181" y="24225"/>
                  </a:cubicBezTo>
                  <a:cubicBezTo>
                    <a:pt x="5454" y="24225"/>
                    <a:pt x="0" y="18802"/>
                    <a:pt x="0" y="12112"/>
                  </a:cubicBezTo>
                  <a:cubicBezTo>
                    <a:pt x="0" y="5423"/>
                    <a:pt x="5454" y="0"/>
                    <a:pt x="12181" y="0"/>
                  </a:cubicBezTo>
                  <a:cubicBezTo>
                    <a:pt x="18909" y="0"/>
                    <a:pt x="24362" y="5423"/>
                    <a:pt x="24362" y="1211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700000000000000" pitchFamily="2" charset="-78"/>
                <a:sym typeface="Calibri"/>
              </a:endParaRPr>
            </a:p>
          </p:txBody>
        </p:sp>
        <p:sp>
          <p:nvSpPr>
            <p:cNvPr id="272" name="Google Shape;272;p29"/>
            <p:cNvSpPr/>
            <p:nvPr/>
          </p:nvSpPr>
          <p:spPr>
            <a:xfrm>
              <a:off x="4114462" y="1592084"/>
              <a:ext cx="24290" cy="24074"/>
            </a:xfrm>
            <a:custGeom>
              <a:avLst/>
              <a:gdLst/>
              <a:ahLst/>
              <a:cxnLst/>
              <a:rect l="l" t="t" r="r" b="b"/>
              <a:pathLst>
                <a:path w="24290" h="24074" extrusionOk="0">
                  <a:moveTo>
                    <a:pt x="4342" y="21291"/>
                  </a:moveTo>
                  <a:cubicBezTo>
                    <a:pt x="7292" y="23752"/>
                    <a:pt x="11004" y="24509"/>
                    <a:pt x="14429" y="23846"/>
                  </a:cubicBezTo>
                  <a:cubicBezTo>
                    <a:pt x="17094" y="23373"/>
                    <a:pt x="19568" y="22048"/>
                    <a:pt x="21472" y="19777"/>
                  </a:cubicBezTo>
                  <a:cubicBezTo>
                    <a:pt x="25754" y="14667"/>
                    <a:pt x="25088" y="7002"/>
                    <a:pt x="19949" y="2744"/>
                  </a:cubicBezTo>
                  <a:cubicBezTo>
                    <a:pt x="17760" y="946"/>
                    <a:pt x="15096" y="0"/>
                    <a:pt x="12431" y="0"/>
                  </a:cubicBezTo>
                  <a:cubicBezTo>
                    <a:pt x="8910" y="0"/>
                    <a:pt x="5294" y="1325"/>
                    <a:pt x="2819" y="4258"/>
                  </a:cubicBezTo>
                  <a:cubicBezTo>
                    <a:pt x="-1463" y="9368"/>
                    <a:pt x="-797" y="17033"/>
                    <a:pt x="4342" y="2129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700000000000000" pitchFamily="2" charset="-78"/>
                <a:sym typeface="Calibri"/>
              </a:endParaRPr>
            </a:p>
          </p:txBody>
        </p:sp>
        <p:sp>
          <p:nvSpPr>
            <p:cNvPr id="273" name="Google Shape;273;p29"/>
            <p:cNvSpPr/>
            <p:nvPr/>
          </p:nvSpPr>
          <p:spPr>
            <a:xfrm>
              <a:off x="4118147" y="1653131"/>
              <a:ext cx="24340" cy="24203"/>
            </a:xfrm>
            <a:custGeom>
              <a:avLst/>
              <a:gdLst/>
              <a:ahLst/>
              <a:cxnLst/>
              <a:rect l="l" t="t" r="r" b="b"/>
              <a:pathLst>
                <a:path w="24340" h="24203" extrusionOk="0">
                  <a:moveTo>
                    <a:pt x="10078" y="177"/>
                  </a:moveTo>
                  <a:cubicBezTo>
                    <a:pt x="3417" y="1313"/>
                    <a:pt x="-961" y="7653"/>
                    <a:pt x="181" y="14182"/>
                  </a:cubicBezTo>
                  <a:cubicBezTo>
                    <a:pt x="1323" y="20806"/>
                    <a:pt x="7604" y="25159"/>
                    <a:pt x="14265" y="24023"/>
                  </a:cubicBezTo>
                  <a:cubicBezTo>
                    <a:pt x="20832" y="22888"/>
                    <a:pt x="25305" y="16548"/>
                    <a:pt x="24163" y="10018"/>
                  </a:cubicBezTo>
                  <a:cubicBezTo>
                    <a:pt x="23021" y="3489"/>
                    <a:pt x="16740" y="-958"/>
                    <a:pt x="10078" y="17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700000000000000" pitchFamily="2" charset="-78"/>
                <a:sym typeface="Calibri"/>
              </a:endParaRPr>
            </a:p>
          </p:txBody>
        </p:sp>
        <p:sp>
          <p:nvSpPr>
            <p:cNvPr id="274" name="Google Shape;274;p29"/>
            <p:cNvSpPr/>
            <p:nvPr/>
          </p:nvSpPr>
          <p:spPr>
            <a:xfrm>
              <a:off x="4081601" y="1702331"/>
              <a:ext cx="24349" cy="24116"/>
            </a:xfrm>
            <a:custGeom>
              <a:avLst/>
              <a:gdLst/>
              <a:ahLst/>
              <a:cxnLst/>
              <a:rect l="l" t="t" r="r" b="b"/>
              <a:pathLst>
                <a:path w="24349" h="24116" extrusionOk="0">
                  <a:moveTo>
                    <a:pt x="18170" y="1602"/>
                  </a:moveTo>
                  <a:cubicBezTo>
                    <a:pt x="12365" y="-1710"/>
                    <a:pt x="4942" y="277"/>
                    <a:pt x="1611" y="6050"/>
                  </a:cubicBezTo>
                  <a:cubicBezTo>
                    <a:pt x="-1720" y="11822"/>
                    <a:pt x="279" y="19203"/>
                    <a:pt x="6084" y="22515"/>
                  </a:cubicBezTo>
                  <a:cubicBezTo>
                    <a:pt x="11889" y="25827"/>
                    <a:pt x="19312" y="23840"/>
                    <a:pt x="22738" y="18067"/>
                  </a:cubicBezTo>
                  <a:cubicBezTo>
                    <a:pt x="26069" y="12295"/>
                    <a:pt x="24070" y="4914"/>
                    <a:pt x="18265" y="150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700000000000000" pitchFamily="2" charset="-78"/>
                <a:sym typeface="Calibri"/>
              </a:endParaRPr>
            </a:p>
          </p:txBody>
        </p:sp>
        <p:sp>
          <p:nvSpPr>
            <p:cNvPr id="275" name="Google Shape;275;p29"/>
            <p:cNvSpPr/>
            <p:nvPr/>
          </p:nvSpPr>
          <p:spPr>
            <a:xfrm>
              <a:off x="4021669" y="1716548"/>
              <a:ext cx="24304" cy="24167"/>
            </a:xfrm>
            <a:custGeom>
              <a:avLst/>
              <a:gdLst/>
              <a:ahLst/>
              <a:cxnLst/>
              <a:rect l="l" t="t" r="r" b="b"/>
              <a:pathLst>
                <a:path w="24304" h="24167" extrusionOk="0">
                  <a:moveTo>
                    <a:pt x="7965" y="728"/>
                  </a:moveTo>
                  <a:cubicBezTo>
                    <a:pt x="1684" y="2999"/>
                    <a:pt x="-1552" y="9907"/>
                    <a:pt x="732" y="16247"/>
                  </a:cubicBezTo>
                  <a:cubicBezTo>
                    <a:pt x="3016" y="22493"/>
                    <a:pt x="9963" y="25710"/>
                    <a:pt x="16340" y="23439"/>
                  </a:cubicBezTo>
                  <a:cubicBezTo>
                    <a:pt x="22620" y="21168"/>
                    <a:pt x="25856" y="14260"/>
                    <a:pt x="23572" y="7920"/>
                  </a:cubicBezTo>
                  <a:cubicBezTo>
                    <a:pt x="21288" y="1675"/>
                    <a:pt x="14341" y="-1543"/>
                    <a:pt x="7965" y="72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700000000000000" pitchFamily="2" charset="-78"/>
                <a:sym typeface="Calibri"/>
              </a:endParaRPr>
            </a:p>
          </p:txBody>
        </p:sp>
        <p:sp>
          <p:nvSpPr>
            <p:cNvPr id="276" name="Google Shape;276;p29"/>
            <p:cNvSpPr/>
            <p:nvPr/>
          </p:nvSpPr>
          <p:spPr>
            <a:xfrm>
              <a:off x="3966663" y="1689106"/>
              <a:ext cx="24304" cy="24167"/>
            </a:xfrm>
            <a:custGeom>
              <a:avLst/>
              <a:gdLst/>
              <a:ahLst/>
              <a:cxnLst/>
              <a:rect l="l" t="t" r="r" b="b"/>
              <a:pathLst>
                <a:path w="24304" h="24167" extrusionOk="0">
                  <a:moveTo>
                    <a:pt x="16340" y="728"/>
                  </a:moveTo>
                  <a:cubicBezTo>
                    <a:pt x="10059" y="-1543"/>
                    <a:pt x="3016" y="1675"/>
                    <a:pt x="732" y="7920"/>
                  </a:cubicBezTo>
                  <a:cubicBezTo>
                    <a:pt x="-1552" y="14165"/>
                    <a:pt x="1684" y="21168"/>
                    <a:pt x="7965" y="23439"/>
                  </a:cubicBezTo>
                  <a:cubicBezTo>
                    <a:pt x="14246" y="25710"/>
                    <a:pt x="21288" y="22493"/>
                    <a:pt x="23572" y="16247"/>
                  </a:cubicBezTo>
                  <a:cubicBezTo>
                    <a:pt x="25856" y="10002"/>
                    <a:pt x="22620" y="2999"/>
                    <a:pt x="16340" y="72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700000000000000" pitchFamily="2" charset="-78"/>
                <a:sym typeface="Calibri"/>
              </a:endParaRPr>
            </a:p>
          </p:txBody>
        </p:sp>
        <p:sp>
          <p:nvSpPr>
            <p:cNvPr id="277" name="Google Shape;277;p29"/>
            <p:cNvSpPr/>
            <p:nvPr/>
          </p:nvSpPr>
          <p:spPr>
            <a:xfrm>
              <a:off x="3942209" y="1633050"/>
              <a:ext cx="24324" cy="24225"/>
            </a:xfrm>
            <a:custGeom>
              <a:avLst/>
              <a:gdLst/>
              <a:ahLst/>
              <a:cxnLst/>
              <a:rect l="l" t="t" r="r" b="b"/>
              <a:pathLst>
                <a:path w="24324" h="24225" extrusionOk="0">
                  <a:moveTo>
                    <a:pt x="19763" y="2657"/>
                  </a:moveTo>
                  <a:cubicBezTo>
                    <a:pt x="15956" y="-371"/>
                    <a:pt x="10532" y="-939"/>
                    <a:pt x="6059" y="1616"/>
                  </a:cubicBezTo>
                  <a:cubicBezTo>
                    <a:pt x="5107" y="2184"/>
                    <a:pt x="4346" y="2847"/>
                    <a:pt x="3585" y="3604"/>
                  </a:cubicBezTo>
                  <a:cubicBezTo>
                    <a:pt x="-222" y="7389"/>
                    <a:pt x="-1174" y="13350"/>
                    <a:pt x="1586" y="18176"/>
                  </a:cubicBezTo>
                  <a:cubicBezTo>
                    <a:pt x="4917" y="23948"/>
                    <a:pt x="12340" y="25936"/>
                    <a:pt x="18240" y="22624"/>
                  </a:cubicBezTo>
                  <a:cubicBezTo>
                    <a:pt x="24045" y="19312"/>
                    <a:pt x="26044" y="11931"/>
                    <a:pt x="22713" y="6064"/>
                  </a:cubicBezTo>
                  <a:cubicBezTo>
                    <a:pt x="21952" y="4739"/>
                    <a:pt x="20905" y="3604"/>
                    <a:pt x="19763" y="275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700000000000000" pitchFamily="2" charset="-78"/>
                <a:sym typeface="Calibri"/>
              </a:endParaRPr>
            </a:p>
          </p:txBody>
        </p:sp>
        <p:sp>
          <p:nvSpPr>
            <p:cNvPr id="278" name="Google Shape;278;p29"/>
            <p:cNvSpPr/>
            <p:nvPr/>
          </p:nvSpPr>
          <p:spPr>
            <a:xfrm>
              <a:off x="3959697" y="1574303"/>
              <a:ext cx="24343" cy="24205"/>
            </a:xfrm>
            <a:custGeom>
              <a:avLst/>
              <a:gdLst/>
              <a:ahLst/>
              <a:cxnLst/>
              <a:rect l="l" t="t" r="r" b="b"/>
              <a:pathLst>
                <a:path w="24343" h="24205" extrusionOk="0">
                  <a:moveTo>
                    <a:pt x="10078" y="24026"/>
                  </a:moveTo>
                  <a:cubicBezTo>
                    <a:pt x="16740" y="25162"/>
                    <a:pt x="23021" y="20809"/>
                    <a:pt x="24163" y="14185"/>
                  </a:cubicBezTo>
                  <a:cubicBezTo>
                    <a:pt x="25305" y="7561"/>
                    <a:pt x="20927" y="1315"/>
                    <a:pt x="14265" y="180"/>
                  </a:cubicBezTo>
                  <a:cubicBezTo>
                    <a:pt x="7699" y="-956"/>
                    <a:pt x="1323" y="3397"/>
                    <a:pt x="181" y="10021"/>
                  </a:cubicBezTo>
                  <a:cubicBezTo>
                    <a:pt x="-961" y="16645"/>
                    <a:pt x="3417" y="22891"/>
                    <a:pt x="10078" y="2402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700000000000000" pitchFamily="2" charset="-78"/>
                <a:sym typeface="Calibri"/>
              </a:endParaRPr>
            </a:p>
          </p:txBody>
        </p:sp>
        <p:sp>
          <p:nvSpPr>
            <p:cNvPr id="279" name="Google Shape;279;p29"/>
            <p:cNvSpPr/>
            <p:nvPr/>
          </p:nvSpPr>
          <p:spPr>
            <a:xfrm>
              <a:off x="4011112" y="1540642"/>
              <a:ext cx="24290" cy="24153"/>
            </a:xfrm>
            <a:custGeom>
              <a:avLst/>
              <a:gdLst/>
              <a:ahLst/>
              <a:cxnLst/>
              <a:rect l="l" t="t" r="r" b="b"/>
              <a:pathLst>
                <a:path w="24290" h="24153" extrusionOk="0">
                  <a:moveTo>
                    <a:pt x="19949" y="21350"/>
                  </a:moveTo>
                  <a:cubicBezTo>
                    <a:pt x="25088" y="17092"/>
                    <a:pt x="25754" y="9427"/>
                    <a:pt x="21472" y="4317"/>
                  </a:cubicBezTo>
                  <a:cubicBezTo>
                    <a:pt x="17189" y="-793"/>
                    <a:pt x="9481" y="-1455"/>
                    <a:pt x="4342" y="2803"/>
                  </a:cubicBezTo>
                  <a:cubicBezTo>
                    <a:pt x="-797" y="7062"/>
                    <a:pt x="-1463" y="14726"/>
                    <a:pt x="2819" y="19836"/>
                  </a:cubicBezTo>
                  <a:cubicBezTo>
                    <a:pt x="7102" y="24946"/>
                    <a:pt x="14810" y="25609"/>
                    <a:pt x="19949" y="2135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700000000000000" pitchFamily="2" charset="-78"/>
                <a:sym typeface="Calibri"/>
              </a:endParaRPr>
            </a:p>
          </p:txBody>
        </p:sp>
        <p:sp>
          <p:nvSpPr>
            <p:cNvPr id="280" name="Google Shape;280;p29"/>
            <p:cNvSpPr/>
            <p:nvPr/>
          </p:nvSpPr>
          <p:spPr>
            <a:xfrm>
              <a:off x="4017548" y="1616119"/>
              <a:ext cx="49295" cy="49111"/>
            </a:xfrm>
            <a:custGeom>
              <a:avLst/>
              <a:gdLst/>
              <a:ahLst/>
              <a:cxnLst/>
              <a:rect l="l" t="t" r="r" b="b"/>
              <a:pathLst>
                <a:path w="49295" h="49111" extrusionOk="0">
                  <a:moveTo>
                    <a:pt x="24743" y="0"/>
                  </a:moveTo>
                  <a:cubicBezTo>
                    <a:pt x="13989" y="0"/>
                    <a:pt x="4949" y="6908"/>
                    <a:pt x="1523" y="16465"/>
                  </a:cubicBezTo>
                  <a:cubicBezTo>
                    <a:pt x="666" y="19020"/>
                    <a:pt x="0" y="21670"/>
                    <a:pt x="0" y="24603"/>
                  </a:cubicBezTo>
                  <a:cubicBezTo>
                    <a:pt x="0" y="38135"/>
                    <a:pt x="11039" y="49112"/>
                    <a:pt x="24648" y="49112"/>
                  </a:cubicBezTo>
                  <a:cubicBezTo>
                    <a:pt x="38256" y="49112"/>
                    <a:pt x="49296" y="38135"/>
                    <a:pt x="49296" y="24603"/>
                  </a:cubicBezTo>
                  <a:cubicBezTo>
                    <a:pt x="49296" y="20818"/>
                    <a:pt x="48344" y="17222"/>
                    <a:pt x="46821" y="14005"/>
                  </a:cubicBezTo>
                  <a:cubicBezTo>
                    <a:pt x="42824" y="5772"/>
                    <a:pt x="34450" y="95"/>
                    <a:pt x="24648" y="9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700000000000000" pitchFamily="2" charset="-78"/>
                <a:sym typeface="Calibri"/>
              </a:endParaRPr>
            </a:p>
          </p:txBody>
        </p:sp>
        <p:sp>
          <p:nvSpPr>
            <p:cNvPr id="281" name="Google Shape;281;p29"/>
            <p:cNvSpPr/>
            <p:nvPr/>
          </p:nvSpPr>
          <p:spPr>
            <a:xfrm>
              <a:off x="3967586" y="1444276"/>
              <a:ext cx="188736" cy="40500"/>
            </a:xfrm>
            <a:custGeom>
              <a:avLst/>
              <a:gdLst/>
              <a:ahLst/>
              <a:cxnLst/>
              <a:rect l="l" t="t" r="r" b="b"/>
              <a:pathLst>
                <a:path w="188736" h="40500" extrusionOk="0">
                  <a:moveTo>
                    <a:pt x="95" y="284"/>
                  </a:moveTo>
                  <a:lnTo>
                    <a:pt x="95" y="40501"/>
                  </a:lnTo>
                  <a:cubicBezTo>
                    <a:pt x="25695" y="33309"/>
                    <a:pt x="54530" y="29618"/>
                    <a:pt x="85839" y="29618"/>
                  </a:cubicBezTo>
                  <a:cubicBezTo>
                    <a:pt x="109345" y="29618"/>
                    <a:pt x="131328" y="31700"/>
                    <a:pt x="149695" y="34255"/>
                  </a:cubicBezTo>
                  <a:cubicBezTo>
                    <a:pt x="149695" y="34255"/>
                    <a:pt x="149695" y="34255"/>
                    <a:pt x="149695" y="34255"/>
                  </a:cubicBezTo>
                  <a:cubicBezTo>
                    <a:pt x="160163" y="35769"/>
                    <a:pt x="169394" y="37378"/>
                    <a:pt x="177198" y="38892"/>
                  </a:cubicBezTo>
                  <a:cubicBezTo>
                    <a:pt x="177864" y="38987"/>
                    <a:pt x="178530" y="39081"/>
                    <a:pt x="179196" y="39081"/>
                  </a:cubicBezTo>
                  <a:cubicBezTo>
                    <a:pt x="182622" y="39081"/>
                    <a:pt x="185668" y="37283"/>
                    <a:pt x="187381" y="34255"/>
                  </a:cubicBezTo>
                  <a:cubicBezTo>
                    <a:pt x="189189" y="31227"/>
                    <a:pt x="189189" y="27726"/>
                    <a:pt x="187381" y="24698"/>
                  </a:cubicBezTo>
                  <a:lnTo>
                    <a:pt x="186429" y="22994"/>
                  </a:lnTo>
                  <a:cubicBezTo>
                    <a:pt x="178816" y="9652"/>
                    <a:pt x="164446" y="1325"/>
                    <a:pt x="149029" y="1136"/>
                  </a:cubicBezTo>
                  <a:lnTo>
                    <a:pt x="146555" y="1136"/>
                  </a:lnTo>
                  <a:cubicBezTo>
                    <a:pt x="146555" y="1136"/>
                    <a:pt x="5995" y="0"/>
                    <a:pt x="5995" y="0"/>
                  </a:cubicBezTo>
                  <a:cubicBezTo>
                    <a:pt x="3997" y="0"/>
                    <a:pt x="1998" y="0"/>
                    <a:pt x="0" y="18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700000000000000" pitchFamily="2" charset="-78"/>
                <a:sym typeface="Calibri"/>
              </a:endParaRPr>
            </a:p>
          </p:txBody>
        </p:sp>
        <p:sp>
          <p:nvSpPr>
            <p:cNvPr id="282" name="Google Shape;282;p29"/>
            <p:cNvSpPr/>
            <p:nvPr/>
          </p:nvSpPr>
          <p:spPr>
            <a:xfrm>
              <a:off x="3820270" y="1444844"/>
              <a:ext cx="141035" cy="148186"/>
            </a:xfrm>
            <a:custGeom>
              <a:avLst/>
              <a:gdLst/>
              <a:ahLst/>
              <a:cxnLst/>
              <a:rect l="l" t="t" r="r" b="b"/>
              <a:pathLst>
                <a:path w="141035" h="148186" extrusionOk="0">
                  <a:moveTo>
                    <a:pt x="17510" y="38892"/>
                  </a:moveTo>
                  <a:lnTo>
                    <a:pt x="17225" y="39933"/>
                  </a:lnTo>
                  <a:lnTo>
                    <a:pt x="11610" y="62359"/>
                  </a:lnTo>
                  <a:lnTo>
                    <a:pt x="11325" y="63400"/>
                  </a:lnTo>
                  <a:lnTo>
                    <a:pt x="3140" y="124530"/>
                  </a:lnTo>
                  <a:lnTo>
                    <a:pt x="0" y="148187"/>
                  </a:lnTo>
                  <a:lnTo>
                    <a:pt x="43776" y="148187"/>
                  </a:lnTo>
                  <a:cubicBezTo>
                    <a:pt x="83270" y="67185"/>
                    <a:pt x="130091" y="45989"/>
                    <a:pt x="141035" y="41920"/>
                  </a:cubicBezTo>
                  <a:lnTo>
                    <a:pt x="141035" y="0"/>
                  </a:lnTo>
                  <a:lnTo>
                    <a:pt x="27027" y="852"/>
                  </a:lnTo>
                  <a:lnTo>
                    <a:pt x="17415" y="38892"/>
                  </a:lnTo>
                  <a:close/>
                </a:path>
              </a:pathLst>
            </a:custGeom>
            <a:solidFill>
              <a:schemeClr val="dk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700000000000000" pitchFamily="2" charset="-78"/>
                <a:sym typeface="Calibri"/>
              </a:endParaRPr>
            </a:p>
          </p:txBody>
        </p:sp>
        <p:sp>
          <p:nvSpPr>
            <p:cNvPr id="283" name="Google Shape;283;p29"/>
            <p:cNvSpPr/>
            <p:nvPr/>
          </p:nvSpPr>
          <p:spPr>
            <a:xfrm>
              <a:off x="3568843" y="1578931"/>
              <a:ext cx="214502" cy="213290"/>
            </a:xfrm>
            <a:custGeom>
              <a:avLst/>
              <a:gdLst/>
              <a:ahLst/>
              <a:cxnLst/>
              <a:rect l="l" t="t" r="r" b="b"/>
              <a:pathLst>
                <a:path w="214502" h="213290" extrusionOk="0">
                  <a:moveTo>
                    <a:pt x="204415" y="61413"/>
                  </a:moveTo>
                  <a:cubicBezTo>
                    <a:pt x="200038" y="52140"/>
                    <a:pt x="194328" y="43529"/>
                    <a:pt x="187571" y="35958"/>
                  </a:cubicBezTo>
                  <a:cubicBezTo>
                    <a:pt x="182908" y="30659"/>
                    <a:pt x="177674" y="25928"/>
                    <a:pt x="171964" y="21670"/>
                  </a:cubicBezTo>
                  <a:cubicBezTo>
                    <a:pt x="166159" y="17317"/>
                    <a:pt x="159973" y="13532"/>
                    <a:pt x="153311" y="10409"/>
                  </a:cubicBezTo>
                  <a:cubicBezTo>
                    <a:pt x="148458" y="8138"/>
                    <a:pt x="143509" y="6151"/>
                    <a:pt x="138275" y="4542"/>
                  </a:cubicBezTo>
                  <a:cubicBezTo>
                    <a:pt x="132470" y="2744"/>
                    <a:pt x="126380" y="1514"/>
                    <a:pt x="120099" y="852"/>
                  </a:cubicBezTo>
                  <a:cubicBezTo>
                    <a:pt x="115911" y="379"/>
                    <a:pt x="111629" y="0"/>
                    <a:pt x="107251" y="0"/>
                  </a:cubicBezTo>
                  <a:cubicBezTo>
                    <a:pt x="106680" y="0"/>
                    <a:pt x="106014" y="0"/>
                    <a:pt x="105443" y="95"/>
                  </a:cubicBezTo>
                  <a:cubicBezTo>
                    <a:pt x="99353" y="189"/>
                    <a:pt x="93452" y="757"/>
                    <a:pt x="87647" y="1893"/>
                  </a:cubicBezTo>
                  <a:cubicBezTo>
                    <a:pt x="82699" y="2839"/>
                    <a:pt x="77940" y="4069"/>
                    <a:pt x="73277" y="5583"/>
                  </a:cubicBezTo>
                  <a:cubicBezTo>
                    <a:pt x="68234" y="7286"/>
                    <a:pt x="63380" y="9273"/>
                    <a:pt x="58812" y="11639"/>
                  </a:cubicBezTo>
                  <a:cubicBezTo>
                    <a:pt x="57861" y="12112"/>
                    <a:pt x="56814" y="12585"/>
                    <a:pt x="55862" y="13059"/>
                  </a:cubicBezTo>
                  <a:cubicBezTo>
                    <a:pt x="44728" y="19115"/>
                    <a:pt x="34831" y="27158"/>
                    <a:pt x="26551" y="36621"/>
                  </a:cubicBezTo>
                  <a:cubicBezTo>
                    <a:pt x="25219" y="38135"/>
                    <a:pt x="23982" y="39649"/>
                    <a:pt x="22745" y="41163"/>
                  </a:cubicBezTo>
                  <a:cubicBezTo>
                    <a:pt x="15797" y="49963"/>
                    <a:pt x="10278" y="59899"/>
                    <a:pt x="6376" y="70592"/>
                  </a:cubicBezTo>
                  <a:cubicBezTo>
                    <a:pt x="5424" y="73336"/>
                    <a:pt x="4568" y="76080"/>
                    <a:pt x="3807" y="78825"/>
                  </a:cubicBezTo>
                  <a:cubicBezTo>
                    <a:pt x="1427" y="87720"/>
                    <a:pt x="0" y="96993"/>
                    <a:pt x="0" y="106645"/>
                  </a:cubicBezTo>
                  <a:cubicBezTo>
                    <a:pt x="0" y="165503"/>
                    <a:pt x="48058" y="213290"/>
                    <a:pt x="107251" y="213290"/>
                  </a:cubicBezTo>
                  <a:cubicBezTo>
                    <a:pt x="166444" y="213290"/>
                    <a:pt x="214503" y="165503"/>
                    <a:pt x="214503" y="106645"/>
                  </a:cubicBezTo>
                  <a:cubicBezTo>
                    <a:pt x="214503" y="103901"/>
                    <a:pt x="214312" y="101251"/>
                    <a:pt x="214122" y="98602"/>
                  </a:cubicBezTo>
                  <a:cubicBezTo>
                    <a:pt x="213266" y="87530"/>
                    <a:pt x="210791" y="76932"/>
                    <a:pt x="206794" y="66996"/>
                  </a:cubicBezTo>
                  <a:cubicBezTo>
                    <a:pt x="206033" y="65104"/>
                    <a:pt x="205176" y="63306"/>
                    <a:pt x="204320" y="61508"/>
                  </a:cubicBezTo>
                  <a:close/>
                  <a:moveTo>
                    <a:pt x="107346" y="184429"/>
                  </a:moveTo>
                  <a:cubicBezTo>
                    <a:pt x="64141" y="184429"/>
                    <a:pt x="29121" y="149606"/>
                    <a:pt x="29121" y="106645"/>
                  </a:cubicBezTo>
                  <a:cubicBezTo>
                    <a:pt x="29121" y="95952"/>
                    <a:pt x="31309" y="85732"/>
                    <a:pt x="35211" y="76364"/>
                  </a:cubicBezTo>
                  <a:cubicBezTo>
                    <a:pt x="40255" y="64536"/>
                    <a:pt x="48154" y="54127"/>
                    <a:pt x="58146" y="46178"/>
                  </a:cubicBezTo>
                  <a:cubicBezTo>
                    <a:pt x="58336" y="45989"/>
                    <a:pt x="58622" y="45800"/>
                    <a:pt x="58907" y="45610"/>
                  </a:cubicBezTo>
                  <a:cubicBezTo>
                    <a:pt x="63951" y="41636"/>
                    <a:pt x="69471" y="38324"/>
                    <a:pt x="75371" y="35675"/>
                  </a:cubicBezTo>
                  <a:cubicBezTo>
                    <a:pt x="79939" y="33593"/>
                    <a:pt x="84697" y="32079"/>
                    <a:pt x="89646" y="30849"/>
                  </a:cubicBezTo>
                  <a:cubicBezTo>
                    <a:pt x="95356" y="29524"/>
                    <a:pt x="101256" y="28767"/>
                    <a:pt x="107346" y="28767"/>
                  </a:cubicBezTo>
                  <a:lnTo>
                    <a:pt x="107346" y="28767"/>
                  </a:lnTo>
                  <a:cubicBezTo>
                    <a:pt x="112390" y="28767"/>
                    <a:pt x="117339" y="29335"/>
                    <a:pt x="122097" y="30186"/>
                  </a:cubicBezTo>
                  <a:cubicBezTo>
                    <a:pt x="128473" y="31416"/>
                    <a:pt x="134659" y="33404"/>
                    <a:pt x="140369" y="36148"/>
                  </a:cubicBezTo>
                  <a:cubicBezTo>
                    <a:pt x="145793" y="38703"/>
                    <a:pt x="150932" y="41825"/>
                    <a:pt x="155595" y="45421"/>
                  </a:cubicBezTo>
                  <a:cubicBezTo>
                    <a:pt x="162067" y="50531"/>
                    <a:pt x="167776" y="56587"/>
                    <a:pt x="172440" y="63400"/>
                  </a:cubicBezTo>
                  <a:cubicBezTo>
                    <a:pt x="173582" y="65104"/>
                    <a:pt x="174628" y="66807"/>
                    <a:pt x="175580" y="68605"/>
                  </a:cubicBezTo>
                  <a:cubicBezTo>
                    <a:pt x="180624" y="77595"/>
                    <a:pt x="184050" y="87720"/>
                    <a:pt x="185097" y="98507"/>
                  </a:cubicBezTo>
                  <a:cubicBezTo>
                    <a:pt x="185382" y="101157"/>
                    <a:pt x="185477" y="103806"/>
                    <a:pt x="185477" y="106551"/>
                  </a:cubicBezTo>
                  <a:cubicBezTo>
                    <a:pt x="185477" y="149511"/>
                    <a:pt x="150456" y="184334"/>
                    <a:pt x="107251" y="18433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700000000000000" pitchFamily="2" charset="-78"/>
                <a:sym typeface="Calibri"/>
              </a:endParaRPr>
            </a:p>
          </p:txBody>
        </p:sp>
        <p:sp>
          <p:nvSpPr>
            <p:cNvPr id="284" name="Google Shape;284;p29"/>
            <p:cNvSpPr/>
            <p:nvPr/>
          </p:nvSpPr>
          <p:spPr>
            <a:xfrm>
              <a:off x="3649448" y="1658985"/>
              <a:ext cx="53482" cy="53085"/>
            </a:xfrm>
            <a:custGeom>
              <a:avLst/>
              <a:gdLst/>
              <a:ahLst/>
              <a:cxnLst/>
              <a:rect l="l" t="t" r="r" b="b"/>
              <a:pathLst>
                <a:path w="53482" h="53085" extrusionOk="0">
                  <a:moveTo>
                    <a:pt x="26741" y="0"/>
                  </a:moveTo>
                  <a:cubicBezTo>
                    <a:pt x="14846" y="0"/>
                    <a:pt x="4853" y="7759"/>
                    <a:pt x="1427" y="18452"/>
                  </a:cubicBezTo>
                  <a:cubicBezTo>
                    <a:pt x="571" y="21007"/>
                    <a:pt x="0" y="23657"/>
                    <a:pt x="0" y="26496"/>
                  </a:cubicBezTo>
                  <a:cubicBezTo>
                    <a:pt x="0" y="41163"/>
                    <a:pt x="11991" y="53086"/>
                    <a:pt x="26741" y="53086"/>
                  </a:cubicBezTo>
                  <a:cubicBezTo>
                    <a:pt x="41492" y="53086"/>
                    <a:pt x="53483" y="41163"/>
                    <a:pt x="53483" y="26496"/>
                  </a:cubicBezTo>
                  <a:cubicBezTo>
                    <a:pt x="53483" y="23657"/>
                    <a:pt x="52912" y="21007"/>
                    <a:pt x="52055" y="18452"/>
                  </a:cubicBezTo>
                  <a:cubicBezTo>
                    <a:pt x="48629" y="7759"/>
                    <a:pt x="38637" y="0"/>
                    <a:pt x="2674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700000000000000" pitchFamily="2" charset="-78"/>
                <a:sym typeface="Calibri"/>
              </a:endParaRPr>
            </a:p>
          </p:txBody>
        </p:sp>
        <p:sp>
          <p:nvSpPr>
            <p:cNvPr id="285" name="Google Shape;285;p29"/>
            <p:cNvSpPr/>
            <p:nvPr/>
          </p:nvSpPr>
          <p:spPr>
            <a:xfrm>
              <a:off x="3697126" y="1620283"/>
              <a:ext cx="17129" cy="17032"/>
            </a:xfrm>
            <a:custGeom>
              <a:avLst/>
              <a:gdLst/>
              <a:ahLst/>
              <a:cxnLst/>
              <a:rect l="l" t="t" r="r" b="b"/>
              <a:pathLst>
                <a:path w="17129" h="17032" extrusionOk="0">
                  <a:moveTo>
                    <a:pt x="8565" y="16938"/>
                  </a:moveTo>
                  <a:cubicBezTo>
                    <a:pt x="10468" y="16938"/>
                    <a:pt x="12086" y="16181"/>
                    <a:pt x="13513" y="15235"/>
                  </a:cubicBezTo>
                  <a:cubicBezTo>
                    <a:pt x="15607" y="13721"/>
                    <a:pt x="17130" y="11355"/>
                    <a:pt x="17130" y="8516"/>
                  </a:cubicBezTo>
                  <a:cubicBezTo>
                    <a:pt x="17130" y="5299"/>
                    <a:pt x="15226" y="2555"/>
                    <a:pt x="12562" y="1136"/>
                  </a:cubicBezTo>
                  <a:cubicBezTo>
                    <a:pt x="11325" y="473"/>
                    <a:pt x="9992" y="0"/>
                    <a:pt x="8565" y="0"/>
                  </a:cubicBezTo>
                  <a:cubicBezTo>
                    <a:pt x="3807" y="0"/>
                    <a:pt x="0" y="3785"/>
                    <a:pt x="0" y="8516"/>
                  </a:cubicBezTo>
                  <a:cubicBezTo>
                    <a:pt x="0" y="13248"/>
                    <a:pt x="3807" y="17033"/>
                    <a:pt x="8565" y="1703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700000000000000" pitchFamily="2" charset="-78"/>
                <a:sym typeface="Calibri"/>
              </a:endParaRPr>
            </a:p>
          </p:txBody>
        </p:sp>
        <p:sp>
          <p:nvSpPr>
            <p:cNvPr id="286" name="Google Shape;286;p29"/>
            <p:cNvSpPr/>
            <p:nvPr/>
          </p:nvSpPr>
          <p:spPr>
            <a:xfrm>
              <a:off x="3726904" y="1651501"/>
              <a:ext cx="17052" cy="16955"/>
            </a:xfrm>
            <a:custGeom>
              <a:avLst/>
              <a:gdLst/>
              <a:ahLst/>
              <a:cxnLst/>
              <a:rect l="l" t="t" r="r" b="b"/>
              <a:pathLst>
                <a:path w="17052" h="16955" extrusionOk="0">
                  <a:moveTo>
                    <a:pt x="15045" y="13919"/>
                  </a:moveTo>
                  <a:cubicBezTo>
                    <a:pt x="18090" y="10323"/>
                    <a:pt x="17614" y="5024"/>
                    <a:pt x="13998" y="1996"/>
                  </a:cubicBezTo>
                  <a:cubicBezTo>
                    <a:pt x="10382" y="-1032"/>
                    <a:pt x="5053" y="-559"/>
                    <a:pt x="2007" y="3037"/>
                  </a:cubicBezTo>
                  <a:cubicBezTo>
                    <a:pt x="-1038" y="6633"/>
                    <a:pt x="-562" y="12026"/>
                    <a:pt x="3054" y="14960"/>
                  </a:cubicBezTo>
                  <a:cubicBezTo>
                    <a:pt x="6670" y="17988"/>
                    <a:pt x="12095" y="17515"/>
                    <a:pt x="15045" y="1391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700000000000000" pitchFamily="2" charset="-78"/>
                <a:sym typeface="Calibri"/>
              </a:endParaRPr>
            </a:p>
          </p:txBody>
        </p:sp>
        <p:sp>
          <p:nvSpPr>
            <p:cNvPr id="287" name="Google Shape;287;p29"/>
            <p:cNvSpPr/>
            <p:nvPr/>
          </p:nvSpPr>
          <p:spPr>
            <a:xfrm>
              <a:off x="3729461" y="1694355"/>
              <a:ext cx="17077" cy="16980"/>
            </a:xfrm>
            <a:custGeom>
              <a:avLst/>
              <a:gdLst/>
              <a:ahLst/>
              <a:cxnLst/>
              <a:rect l="l" t="t" r="r" b="b"/>
              <a:pathLst>
                <a:path w="17077" h="16980" extrusionOk="0">
                  <a:moveTo>
                    <a:pt x="7064" y="116"/>
                  </a:moveTo>
                  <a:cubicBezTo>
                    <a:pt x="2400" y="967"/>
                    <a:pt x="-645" y="5320"/>
                    <a:pt x="116" y="9957"/>
                  </a:cubicBezTo>
                  <a:cubicBezTo>
                    <a:pt x="973" y="14594"/>
                    <a:pt x="5351" y="17622"/>
                    <a:pt x="10014" y="16865"/>
                  </a:cubicBezTo>
                  <a:cubicBezTo>
                    <a:pt x="14677" y="16013"/>
                    <a:pt x="17722" y="11660"/>
                    <a:pt x="16961" y="7024"/>
                  </a:cubicBezTo>
                  <a:cubicBezTo>
                    <a:pt x="16104" y="2387"/>
                    <a:pt x="11727" y="-641"/>
                    <a:pt x="7064" y="11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700000000000000" pitchFamily="2" charset="-78"/>
                <a:sym typeface="Calibri"/>
              </a:endParaRPr>
            </a:p>
          </p:txBody>
        </p:sp>
        <p:sp>
          <p:nvSpPr>
            <p:cNvPr id="288" name="Google Shape;288;p29"/>
            <p:cNvSpPr/>
            <p:nvPr/>
          </p:nvSpPr>
          <p:spPr>
            <a:xfrm>
              <a:off x="3703682" y="1728810"/>
              <a:ext cx="17056" cy="16917"/>
            </a:xfrm>
            <a:custGeom>
              <a:avLst/>
              <a:gdLst/>
              <a:ahLst/>
              <a:cxnLst/>
              <a:rect l="l" t="t" r="r" b="b"/>
              <a:pathLst>
                <a:path w="17056" h="16917" extrusionOk="0">
                  <a:moveTo>
                    <a:pt x="12858" y="1146"/>
                  </a:moveTo>
                  <a:cubicBezTo>
                    <a:pt x="8766" y="-1219"/>
                    <a:pt x="3532" y="200"/>
                    <a:pt x="1153" y="4269"/>
                  </a:cubicBezTo>
                  <a:cubicBezTo>
                    <a:pt x="-1226" y="8338"/>
                    <a:pt x="201" y="13542"/>
                    <a:pt x="4293" y="15814"/>
                  </a:cubicBezTo>
                  <a:cubicBezTo>
                    <a:pt x="8385" y="18085"/>
                    <a:pt x="13619" y="16760"/>
                    <a:pt x="15903" y="12691"/>
                  </a:cubicBezTo>
                  <a:cubicBezTo>
                    <a:pt x="18283" y="8622"/>
                    <a:pt x="16855" y="3417"/>
                    <a:pt x="12763" y="114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700000000000000" pitchFamily="2" charset="-78"/>
                <a:sym typeface="Calibri"/>
              </a:endParaRPr>
            </a:p>
          </p:txBody>
        </p:sp>
        <p:sp>
          <p:nvSpPr>
            <p:cNvPr id="289" name="Google Shape;289;p29"/>
            <p:cNvSpPr/>
            <p:nvPr/>
          </p:nvSpPr>
          <p:spPr>
            <a:xfrm>
              <a:off x="3661691" y="1738818"/>
              <a:ext cx="17063" cy="17004"/>
            </a:xfrm>
            <a:custGeom>
              <a:avLst/>
              <a:gdLst/>
              <a:ahLst/>
              <a:cxnLst/>
              <a:rect l="l" t="t" r="r" b="b"/>
              <a:pathLst>
                <a:path w="17063" h="17004" extrusionOk="0">
                  <a:moveTo>
                    <a:pt x="5648" y="506"/>
                  </a:moveTo>
                  <a:cubicBezTo>
                    <a:pt x="1270" y="2115"/>
                    <a:pt x="-1109" y="6941"/>
                    <a:pt x="509" y="11388"/>
                  </a:cubicBezTo>
                  <a:cubicBezTo>
                    <a:pt x="2127" y="15741"/>
                    <a:pt x="6980" y="18107"/>
                    <a:pt x="11453" y="16498"/>
                  </a:cubicBezTo>
                  <a:cubicBezTo>
                    <a:pt x="15831" y="14890"/>
                    <a:pt x="18115" y="10064"/>
                    <a:pt x="16592" y="5616"/>
                  </a:cubicBezTo>
                  <a:cubicBezTo>
                    <a:pt x="14974" y="1263"/>
                    <a:pt x="10121" y="-1102"/>
                    <a:pt x="5648" y="50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700000000000000" pitchFamily="2" charset="-78"/>
                <a:sym typeface="Calibri"/>
              </a:endParaRPr>
            </a:p>
          </p:txBody>
        </p:sp>
        <p:sp>
          <p:nvSpPr>
            <p:cNvPr id="290" name="Google Shape;290;p29"/>
            <p:cNvSpPr/>
            <p:nvPr/>
          </p:nvSpPr>
          <p:spPr>
            <a:xfrm>
              <a:off x="3623139" y="1719598"/>
              <a:ext cx="17121" cy="17025"/>
            </a:xfrm>
            <a:custGeom>
              <a:avLst/>
              <a:gdLst/>
              <a:ahLst/>
              <a:cxnLst/>
              <a:rect l="l" t="t" r="r" b="b"/>
              <a:pathLst>
                <a:path w="17121" h="17025" extrusionOk="0">
                  <a:moveTo>
                    <a:pt x="11464" y="517"/>
                  </a:moveTo>
                  <a:cubicBezTo>
                    <a:pt x="6991" y="-1092"/>
                    <a:pt x="2137" y="1179"/>
                    <a:pt x="520" y="5626"/>
                  </a:cubicBezTo>
                  <a:cubicBezTo>
                    <a:pt x="-1098" y="10074"/>
                    <a:pt x="1186" y="14900"/>
                    <a:pt x="5658" y="16509"/>
                  </a:cubicBezTo>
                  <a:cubicBezTo>
                    <a:pt x="10036" y="18117"/>
                    <a:pt x="14985" y="15846"/>
                    <a:pt x="16602" y="11399"/>
                  </a:cubicBezTo>
                  <a:cubicBezTo>
                    <a:pt x="18220" y="7046"/>
                    <a:pt x="15936" y="2125"/>
                    <a:pt x="11464" y="5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700000000000000" pitchFamily="2" charset="-78"/>
                <a:sym typeface="Calibri"/>
              </a:endParaRPr>
            </a:p>
          </p:txBody>
        </p:sp>
        <p:sp>
          <p:nvSpPr>
            <p:cNvPr id="291" name="Google Shape;291;p29"/>
            <p:cNvSpPr/>
            <p:nvPr/>
          </p:nvSpPr>
          <p:spPr>
            <a:xfrm>
              <a:off x="3605947" y="1680266"/>
              <a:ext cx="17056" cy="16917"/>
            </a:xfrm>
            <a:custGeom>
              <a:avLst/>
              <a:gdLst/>
              <a:ahLst/>
              <a:cxnLst/>
              <a:rect l="l" t="t" r="r" b="b"/>
              <a:pathLst>
                <a:path w="17056" h="16917" extrusionOk="0">
                  <a:moveTo>
                    <a:pt x="4293" y="1052"/>
                  </a:moveTo>
                  <a:cubicBezTo>
                    <a:pt x="201" y="3417"/>
                    <a:pt x="-1226" y="8622"/>
                    <a:pt x="1153" y="12691"/>
                  </a:cubicBezTo>
                  <a:cubicBezTo>
                    <a:pt x="3532" y="16760"/>
                    <a:pt x="8766" y="18085"/>
                    <a:pt x="12763" y="15814"/>
                  </a:cubicBezTo>
                  <a:cubicBezTo>
                    <a:pt x="16855" y="13448"/>
                    <a:pt x="18283" y="8243"/>
                    <a:pt x="15903" y="4269"/>
                  </a:cubicBezTo>
                  <a:cubicBezTo>
                    <a:pt x="13524" y="200"/>
                    <a:pt x="8290" y="-1219"/>
                    <a:pt x="4293" y="114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700000000000000" pitchFamily="2" charset="-78"/>
                <a:sym typeface="Calibri"/>
              </a:endParaRPr>
            </a:p>
          </p:txBody>
        </p:sp>
        <p:sp>
          <p:nvSpPr>
            <p:cNvPr id="292" name="Google Shape;292;p29"/>
            <p:cNvSpPr/>
            <p:nvPr/>
          </p:nvSpPr>
          <p:spPr>
            <a:xfrm>
              <a:off x="3618204" y="1638951"/>
              <a:ext cx="17110" cy="17021"/>
            </a:xfrm>
            <a:custGeom>
              <a:avLst/>
              <a:gdLst/>
              <a:ahLst/>
              <a:cxnLst/>
              <a:rect l="l" t="t" r="r" b="b"/>
              <a:pathLst>
                <a:path w="17110" h="17021" extrusionOk="0">
                  <a:moveTo>
                    <a:pt x="3551" y="15398"/>
                  </a:moveTo>
                  <a:cubicBezTo>
                    <a:pt x="4598" y="16155"/>
                    <a:pt x="5740" y="16723"/>
                    <a:pt x="7072" y="16912"/>
                  </a:cubicBezTo>
                  <a:cubicBezTo>
                    <a:pt x="7929" y="17101"/>
                    <a:pt x="8690" y="17007"/>
                    <a:pt x="9546" y="16912"/>
                  </a:cubicBezTo>
                  <a:cubicBezTo>
                    <a:pt x="11354" y="16723"/>
                    <a:pt x="12972" y="15966"/>
                    <a:pt x="14305" y="14736"/>
                  </a:cubicBezTo>
                  <a:cubicBezTo>
                    <a:pt x="15542" y="13600"/>
                    <a:pt x="16493" y="12086"/>
                    <a:pt x="16874" y="10288"/>
                  </a:cubicBezTo>
                  <a:cubicBezTo>
                    <a:pt x="16874" y="10193"/>
                    <a:pt x="16874" y="10099"/>
                    <a:pt x="16969" y="9910"/>
                  </a:cubicBezTo>
                  <a:cubicBezTo>
                    <a:pt x="17826" y="5273"/>
                    <a:pt x="14685" y="920"/>
                    <a:pt x="10022" y="68"/>
                  </a:cubicBezTo>
                  <a:cubicBezTo>
                    <a:pt x="9927" y="68"/>
                    <a:pt x="9832" y="68"/>
                    <a:pt x="9737" y="68"/>
                  </a:cubicBezTo>
                  <a:cubicBezTo>
                    <a:pt x="9737" y="68"/>
                    <a:pt x="9642" y="68"/>
                    <a:pt x="9546" y="68"/>
                  </a:cubicBezTo>
                  <a:cubicBezTo>
                    <a:pt x="5074" y="-499"/>
                    <a:pt x="981" y="2529"/>
                    <a:pt x="125" y="6976"/>
                  </a:cubicBezTo>
                  <a:cubicBezTo>
                    <a:pt x="-446" y="10288"/>
                    <a:pt x="981" y="13411"/>
                    <a:pt x="3551" y="1530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700000000000000" pitchFamily="2" charset="-78"/>
                <a:sym typeface="Calibri"/>
              </a:endParaRPr>
            </a:p>
          </p:txBody>
        </p:sp>
        <p:sp>
          <p:nvSpPr>
            <p:cNvPr id="293" name="Google Shape;293;p29"/>
            <p:cNvSpPr/>
            <p:nvPr/>
          </p:nvSpPr>
          <p:spPr>
            <a:xfrm>
              <a:off x="3654388" y="1615578"/>
              <a:ext cx="17052" cy="16676"/>
            </a:xfrm>
            <a:custGeom>
              <a:avLst/>
              <a:gdLst/>
              <a:ahLst/>
              <a:cxnLst/>
              <a:rect l="l" t="t" r="r" b="b"/>
              <a:pathLst>
                <a:path w="17052" h="16676" extrusionOk="0">
                  <a:moveTo>
                    <a:pt x="5624" y="16155"/>
                  </a:moveTo>
                  <a:cubicBezTo>
                    <a:pt x="8383" y="17101"/>
                    <a:pt x="11524" y="16817"/>
                    <a:pt x="13998" y="14830"/>
                  </a:cubicBezTo>
                  <a:cubicBezTo>
                    <a:pt x="17614" y="11802"/>
                    <a:pt x="18090" y="6503"/>
                    <a:pt x="15045" y="2907"/>
                  </a:cubicBezTo>
                  <a:cubicBezTo>
                    <a:pt x="12475" y="-215"/>
                    <a:pt x="8098" y="-783"/>
                    <a:pt x="4672" y="1015"/>
                  </a:cubicBezTo>
                  <a:cubicBezTo>
                    <a:pt x="4101" y="1299"/>
                    <a:pt x="3530" y="1488"/>
                    <a:pt x="3054" y="1866"/>
                  </a:cubicBezTo>
                  <a:cubicBezTo>
                    <a:pt x="-562" y="4894"/>
                    <a:pt x="-1038" y="10194"/>
                    <a:pt x="2007" y="13789"/>
                  </a:cubicBezTo>
                  <a:cubicBezTo>
                    <a:pt x="3054" y="15020"/>
                    <a:pt x="4291" y="15682"/>
                    <a:pt x="5719" y="1615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700000000000000" pitchFamily="2" charset="-78"/>
                <a:sym typeface="Calibri"/>
              </a:endParaRPr>
            </a:p>
          </p:txBody>
        </p:sp>
        <p:sp>
          <p:nvSpPr>
            <p:cNvPr id="294" name="Google Shape;294;p29"/>
            <p:cNvSpPr/>
            <p:nvPr/>
          </p:nvSpPr>
          <p:spPr>
            <a:xfrm>
              <a:off x="3713495" y="1346809"/>
              <a:ext cx="35020" cy="10976"/>
            </a:xfrm>
            <a:custGeom>
              <a:avLst/>
              <a:gdLst/>
              <a:ahLst/>
              <a:cxnLst/>
              <a:rect l="l" t="t" r="r" b="b"/>
              <a:pathLst>
                <a:path w="35020" h="10976" extrusionOk="0">
                  <a:moveTo>
                    <a:pt x="23315" y="0"/>
                  </a:moveTo>
                  <a:lnTo>
                    <a:pt x="11705" y="0"/>
                  </a:lnTo>
                  <a:cubicBezTo>
                    <a:pt x="5424" y="0"/>
                    <a:pt x="381" y="4921"/>
                    <a:pt x="0" y="10977"/>
                  </a:cubicBezTo>
                  <a:lnTo>
                    <a:pt x="35021" y="10977"/>
                  </a:lnTo>
                  <a:cubicBezTo>
                    <a:pt x="34640" y="4826"/>
                    <a:pt x="29596" y="0"/>
                    <a:pt x="23315"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700000000000000" pitchFamily="2" charset="-78"/>
                <a:sym typeface="Calibri"/>
              </a:endParaRPr>
            </a:p>
          </p:txBody>
        </p:sp>
        <p:sp>
          <p:nvSpPr>
            <p:cNvPr id="295" name="Google Shape;295;p29"/>
            <p:cNvSpPr/>
            <p:nvPr/>
          </p:nvSpPr>
          <p:spPr>
            <a:xfrm>
              <a:off x="3572269" y="1481559"/>
              <a:ext cx="19413" cy="21764"/>
            </a:xfrm>
            <a:custGeom>
              <a:avLst/>
              <a:gdLst/>
              <a:ahLst/>
              <a:cxnLst/>
              <a:rect l="l" t="t" r="r" b="b"/>
              <a:pathLst>
                <a:path w="19413" h="21764" extrusionOk="0">
                  <a:moveTo>
                    <a:pt x="19414" y="0"/>
                  </a:moveTo>
                  <a:cubicBezTo>
                    <a:pt x="11801" y="3880"/>
                    <a:pt x="5139" y="11923"/>
                    <a:pt x="0" y="21764"/>
                  </a:cubicBezTo>
                  <a:lnTo>
                    <a:pt x="19414" y="20345"/>
                  </a:lnTo>
                  <a:lnTo>
                    <a:pt x="19414" y="0"/>
                  </a:lnTo>
                  <a:close/>
                </a:path>
              </a:pathLst>
            </a:custGeom>
            <a:solidFill>
              <a:schemeClr val="dk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700000000000000" pitchFamily="2" charset="-78"/>
                <a:sym typeface="Calibri"/>
              </a:endParaRPr>
            </a:p>
          </p:txBody>
        </p:sp>
      </p:gr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Google Shape;481;p38"/>
          <p:cNvSpPr txBox="1">
            <a:spLocks noGrp="1"/>
          </p:cNvSpPr>
          <p:nvPr>
            <p:ph type="subTitle" idx="1"/>
          </p:nvPr>
        </p:nvSpPr>
        <p:spPr>
          <a:xfrm>
            <a:off x="5646400" y="1690705"/>
            <a:ext cx="2775000" cy="359700"/>
          </a:xfrm>
          <a:prstGeom prst="rect">
            <a:avLst/>
          </a:prstGeom>
        </p:spPr>
        <p:txBody>
          <a:bodyPr spcFirstLastPara="1" wrap="square" lIns="91425" tIns="91425" rIns="91425" bIns="91425" anchor="t" anchorCtr="0">
            <a:noAutofit/>
          </a:bodyPr>
          <a:lstStyle/>
          <a:p>
            <a:pPr marL="0" lvl="0" indent="0" algn="ctr" rtl="1">
              <a:lnSpc>
                <a:spcPct val="150000"/>
              </a:lnSpc>
              <a:spcBef>
                <a:spcPts val="0"/>
              </a:spcBef>
              <a:spcAft>
                <a:spcPts val="0"/>
              </a:spcAft>
              <a:buNone/>
            </a:pPr>
            <a:r>
              <a:rPr lang="fa-IR" dirty="0">
                <a:cs typeface="B Nazanin" panose="00000400000000000000" pitchFamily="2" charset="-78"/>
              </a:rPr>
              <a:t>سود خالص پروژه</a:t>
            </a:r>
            <a:endParaRPr dirty="0">
              <a:cs typeface="B Nazanin" panose="00000400000000000000" pitchFamily="2" charset="-78"/>
            </a:endParaRPr>
          </a:p>
        </p:txBody>
      </p:sp>
      <p:sp>
        <p:nvSpPr>
          <p:cNvPr id="482" name="Google Shape;482;p38"/>
          <p:cNvSpPr txBox="1">
            <a:spLocks noGrp="1"/>
          </p:cNvSpPr>
          <p:nvPr>
            <p:ph type="title"/>
          </p:nvPr>
        </p:nvSpPr>
        <p:spPr>
          <a:xfrm>
            <a:off x="5646556" y="1159938"/>
            <a:ext cx="2775000" cy="606900"/>
          </a:xfrm>
          <a:prstGeom prst="rect">
            <a:avLst/>
          </a:prstGeom>
        </p:spPr>
        <p:txBody>
          <a:bodyPr spcFirstLastPara="1" wrap="square" lIns="91425" tIns="91425" rIns="91425" bIns="91425" anchor="b" anchorCtr="0">
            <a:noAutofit/>
          </a:bodyPr>
          <a:lstStyle/>
          <a:p>
            <a:pPr marL="0" lvl="0" indent="0" algn="ctr" rtl="1">
              <a:lnSpc>
                <a:spcPct val="150000"/>
              </a:lnSpc>
              <a:spcBef>
                <a:spcPts val="0"/>
              </a:spcBef>
              <a:spcAft>
                <a:spcPts val="0"/>
              </a:spcAft>
              <a:buNone/>
            </a:pPr>
            <a:r>
              <a:rPr lang="en">
                <a:cs typeface="B Nazanin" panose="00000400000000000000" pitchFamily="2" charset="-78"/>
              </a:rPr>
              <a:t>$500,000</a:t>
            </a:r>
            <a:endParaRPr>
              <a:cs typeface="B Nazanin" panose="00000400000000000000" pitchFamily="2" charset="-78"/>
            </a:endParaRPr>
          </a:p>
        </p:txBody>
      </p:sp>
      <p:sp>
        <p:nvSpPr>
          <p:cNvPr id="483" name="Google Shape;483;p38"/>
          <p:cNvSpPr txBox="1">
            <a:spLocks noGrp="1"/>
          </p:cNvSpPr>
          <p:nvPr>
            <p:ph type="subTitle" idx="2"/>
          </p:nvPr>
        </p:nvSpPr>
        <p:spPr>
          <a:xfrm>
            <a:off x="3184505" y="2657293"/>
            <a:ext cx="2775000" cy="359700"/>
          </a:xfrm>
          <a:prstGeom prst="rect">
            <a:avLst/>
          </a:prstGeom>
        </p:spPr>
        <p:txBody>
          <a:bodyPr spcFirstLastPara="1" wrap="square" lIns="91425" tIns="91425" rIns="91425" bIns="91425" anchor="t" anchorCtr="0">
            <a:noAutofit/>
          </a:bodyPr>
          <a:lstStyle/>
          <a:p>
            <a:pPr marL="0" lvl="0" indent="0" algn="ctr" rtl="1">
              <a:lnSpc>
                <a:spcPct val="150000"/>
              </a:lnSpc>
              <a:spcBef>
                <a:spcPts val="0"/>
              </a:spcBef>
              <a:spcAft>
                <a:spcPts val="0"/>
              </a:spcAft>
              <a:buNone/>
            </a:pPr>
            <a:r>
              <a:rPr lang="fa-IR" dirty="0">
                <a:cs typeface="B Nazanin" panose="00000400000000000000" pitchFamily="2" charset="-78"/>
              </a:rPr>
              <a:t>نقطه سربه سر</a:t>
            </a:r>
            <a:endParaRPr dirty="0">
              <a:cs typeface="B Nazanin" panose="00000400000000000000" pitchFamily="2" charset="-78"/>
            </a:endParaRPr>
          </a:p>
        </p:txBody>
      </p:sp>
      <p:sp>
        <p:nvSpPr>
          <p:cNvPr id="484" name="Google Shape;484;p38"/>
          <p:cNvSpPr txBox="1">
            <a:spLocks noGrp="1"/>
          </p:cNvSpPr>
          <p:nvPr>
            <p:ph type="title" idx="3"/>
          </p:nvPr>
        </p:nvSpPr>
        <p:spPr>
          <a:xfrm>
            <a:off x="3184661" y="2126600"/>
            <a:ext cx="2775000" cy="606900"/>
          </a:xfrm>
          <a:prstGeom prst="rect">
            <a:avLst/>
          </a:prstGeom>
        </p:spPr>
        <p:txBody>
          <a:bodyPr spcFirstLastPara="1" wrap="square" lIns="91425" tIns="91425" rIns="91425" bIns="91425" anchor="b" anchorCtr="0">
            <a:noAutofit/>
          </a:bodyPr>
          <a:lstStyle/>
          <a:p>
            <a:pPr marL="0" lvl="0" indent="0" algn="ctr" rtl="1">
              <a:lnSpc>
                <a:spcPct val="150000"/>
              </a:lnSpc>
              <a:spcBef>
                <a:spcPts val="0"/>
              </a:spcBef>
              <a:spcAft>
                <a:spcPts val="0"/>
              </a:spcAft>
              <a:buNone/>
            </a:pPr>
            <a:r>
              <a:rPr lang="en">
                <a:cs typeface="B Nazanin" panose="00000400000000000000" pitchFamily="2" charset="-78"/>
              </a:rPr>
              <a:t>200 units</a:t>
            </a:r>
            <a:endParaRPr>
              <a:cs typeface="B Nazanin" panose="00000400000000000000" pitchFamily="2" charset="-78"/>
            </a:endParaRPr>
          </a:p>
        </p:txBody>
      </p:sp>
      <p:sp>
        <p:nvSpPr>
          <p:cNvPr id="485" name="Google Shape;485;p38"/>
          <p:cNvSpPr txBox="1">
            <a:spLocks noGrp="1"/>
          </p:cNvSpPr>
          <p:nvPr>
            <p:ph type="subTitle" idx="4"/>
          </p:nvPr>
        </p:nvSpPr>
        <p:spPr>
          <a:xfrm>
            <a:off x="722378" y="3623868"/>
            <a:ext cx="2775000" cy="359700"/>
          </a:xfrm>
          <a:prstGeom prst="rect">
            <a:avLst/>
          </a:prstGeom>
        </p:spPr>
        <p:txBody>
          <a:bodyPr spcFirstLastPara="1" wrap="square" lIns="91425" tIns="91425" rIns="91425" bIns="91425" anchor="t" anchorCtr="0">
            <a:noAutofit/>
          </a:bodyPr>
          <a:lstStyle/>
          <a:p>
            <a:pPr marL="0" lvl="0" indent="0" algn="ctr" rtl="1">
              <a:lnSpc>
                <a:spcPct val="150000"/>
              </a:lnSpc>
              <a:spcBef>
                <a:spcPts val="0"/>
              </a:spcBef>
              <a:spcAft>
                <a:spcPts val="0"/>
              </a:spcAft>
              <a:buNone/>
            </a:pPr>
            <a:r>
              <a:rPr lang="fa-IR" dirty="0">
                <a:cs typeface="B Nazanin" panose="00000400000000000000" pitchFamily="2" charset="-78"/>
              </a:rPr>
              <a:t>سهم بازار در صنعت</a:t>
            </a:r>
            <a:endParaRPr dirty="0">
              <a:cs typeface="B Nazanin" panose="00000400000000000000" pitchFamily="2" charset="-78"/>
            </a:endParaRPr>
          </a:p>
        </p:txBody>
      </p:sp>
      <p:sp>
        <p:nvSpPr>
          <p:cNvPr id="486" name="Google Shape;486;p38"/>
          <p:cNvSpPr txBox="1">
            <a:spLocks noGrp="1"/>
          </p:cNvSpPr>
          <p:nvPr>
            <p:ph type="title" idx="5"/>
          </p:nvPr>
        </p:nvSpPr>
        <p:spPr>
          <a:xfrm>
            <a:off x="722534" y="3093175"/>
            <a:ext cx="2775000" cy="606900"/>
          </a:xfrm>
          <a:prstGeom prst="rect">
            <a:avLst/>
          </a:prstGeom>
        </p:spPr>
        <p:txBody>
          <a:bodyPr spcFirstLastPara="1" wrap="square" lIns="91425" tIns="91425" rIns="91425" bIns="91425" anchor="b" anchorCtr="0">
            <a:noAutofit/>
          </a:bodyPr>
          <a:lstStyle/>
          <a:p>
            <a:pPr marL="0" lvl="0" indent="0" algn="ctr" rtl="1">
              <a:lnSpc>
                <a:spcPct val="150000"/>
              </a:lnSpc>
              <a:spcBef>
                <a:spcPts val="0"/>
              </a:spcBef>
              <a:spcAft>
                <a:spcPts val="0"/>
              </a:spcAft>
              <a:buNone/>
            </a:pPr>
            <a:r>
              <a:rPr lang="en">
                <a:cs typeface="B Nazanin" panose="00000400000000000000" pitchFamily="2" charset="-78"/>
              </a:rPr>
              <a:t>25%</a:t>
            </a:r>
            <a:endParaRPr>
              <a:cs typeface="B Nazanin" panose="00000400000000000000" pitchFamily="2" charset="-78"/>
            </a:endParaRPr>
          </a:p>
        </p:txBody>
      </p:sp>
      <p:sp>
        <p:nvSpPr>
          <p:cNvPr id="487" name="Google Shape;487;p38"/>
          <p:cNvSpPr/>
          <p:nvPr/>
        </p:nvSpPr>
        <p:spPr>
          <a:xfrm rot="10800000" flipH="1">
            <a:off x="722375" y="-10250"/>
            <a:ext cx="1528800" cy="1905000"/>
          </a:xfrm>
          <a:prstGeom prst="round2SameRect">
            <a:avLst>
              <a:gd name="adj1" fmla="val 50000"/>
              <a:gd name="adj2" fmla="val 0"/>
            </a:avLst>
          </a:prstGeom>
          <a:solidFill>
            <a:schemeClr val="lt2"/>
          </a:solidFill>
          <a:ln>
            <a:noFill/>
          </a:ln>
        </p:spPr>
        <p:txBody>
          <a:bodyPr spcFirstLastPara="1" wrap="square" lIns="91425" tIns="91425" rIns="91425" bIns="91425" anchor="ctr" anchorCtr="0">
            <a:noAutofit/>
          </a:bodyPr>
          <a:lstStyle/>
          <a:p>
            <a:pPr marL="0" lvl="0" indent="0" algn="ctr" rtl="1">
              <a:lnSpc>
                <a:spcPct val="150000"/>
              </a:lnSpc>
              <a:spcBef>
                <a:spcPts val="0"/>
              </a:spcBef>
              <a:spcAft>
                <a:spcPts val="0"/>
              </a:spcAft>
              <a:buNone/>
            </a:pPr>
            <a:endParaRPr>
              <a:latin typeface="Assistant"/>
              <a:ea typeface="Assistant"/>
              <a:cs typeface="B Nazanin" panose="00000400000000000000" pitchFamily="2" charset="-78"/>
              <a:sym typeface="Assistant"/>
            </a:endParaRPr>
          </a:p>
        </p:txBody>
      </p:sp>
      <p:grpSp>
        <p:nvGrpSpPr>
          <p:cNvPr id="488" name="Google Shape;488;p38"/>
          <p:cNvGrpSpPr/>
          <p:nvPr/>
        </p:nvGrpSpPr>
        <p:grpSpPr>
          <a:xfrm>
            <a:off x="1081174" y="790292"/>
            <a:ext cx="839479" cy="697609"/>
            <a:chOff x="3560792" y="1265525"/>
            <a:chExt cx="633808" cy="526696"/>
          </a:xfrm>
        </p:grpSpPr>
        <p:sp>
          <p:nvSpPr>
            <p:cNvPr id="489" name="Google Shape;489;p38"/>
            <p:cNvSpPr/>
            <p:nvPr/>
          </p:nvSpPr>
          <p:spPr>
            <a:xfrm>
              <a:off x="3886505" y="1265525"/>
              <a:ext cx="196801" cy="15613"/>
            </a:xfrm>
            <a:custGeom>
              <a:avLst/>
              <a:gdLst/>
              <a:ahLst/>
              <a:cxnLst/>
              <a:rect l="l" t="t" r="r" b="b"/>
              <a:pathLst>
                <a:path w="196801" h="15613" extrusionOk="0">
                  <a:moveTo>
                    <a:pt x="158926" y="0"/>
                  </a:moveTo>
                  <a:lnTo>
                    <a:pt x="37876" y="0"/>
                  </a:lnTo>
                  <a:cubicBezTo>
                    <a:pt x="23220" y="0"/>
                    <a:pt x="9802" y="5867"/>
                    <a:pt x="0" y="15614"/>
                  </a:cubicBezTo>
                  <a:lnTo>
                    <a:pt x="196802" y="15614"/>
                  </a:lnTo>
                  <a:cubicBezTo>
                    <a:pt x="187000" y="5962"/>
                    <a:pt x="173677" y="0"/>
                    <a:pt x="158926"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r" rtl="1">
                <a:lnSpc>
                  <a:spcPct val="150000"/>
                </a:lnSpc>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490" name="Google Shape;490;p38"/>
            <p:cNvSpPr/>
            <p:nvPr/>
          </p:nvSpPr>
          <p:spPr>
            <a:xfrm>
              <a:off x="3560792" y="1309148"/>
              <a:ext cx="559153" cy="368479"/>
            </a:xfrm>
            <a:custGeom>
              <a:avLst/>
              <a:gdLst/>
              <a:ahLst/>
              <a:cxnLst/>
              <a:rect l="l" t="t" r="r" b="b"/>
              <a:pathLst>
                <a:path w="559153" h="368479" extrusionOk="0">
                  <a:moveTo>
                    <a:pt x="12809" y="328263"/>
                  </a:moveTo>
                  <a:cubicBezTo>
                    <a:pt x="17568" y="318327"/>
                    <a:pt x="23658" y="309243"/>
                    <a:pt x="30891" y="301105"/>
                  </a:cubicBezTo>
                  <a:lnTo>
                    <a:pt x="30891" y="215656"/>
                  </a:lnTo>
                  <a:lnTo>
                    <a:pt x="34697" y="215372"/>
                  </a:lnTo>
                  <a:lnTo>
                    <a:pt x="34697" y="296941"/>
                  </a:lnTo>
                  <a:cubicBezTo>
                    <a:pt x="43072" y="288519"/>
                    <a:pt x="52874" y="281422"/>
                    <a:pt x="63533" y="275934"/>
                  </a:cubicBezTo>
                  <a:lnTo>
                    <a:pt x="60107" y="223699"/>
                  </a:lnTo>
                  <a:lnTo>
                    <a:pt x="77903" y="222564"/>
                  </a:lnTo>
                  <a:lnTo>
                    <a:pt x="79615" y="248776"/>
                  </a:lnTo>
                  <a:cubicBezTo>
                    <a:pt x="75333" y="250006"/>
                    <a:pt x="71051" y="251425"/>
                    <a:pt x="66863" y="253128"/>
                  </a:cubicBezTo>
                  <a:lnTo>
                    <a:pt x="66863" y="274420"/>
                  </a:lnTo>
                  <a:cubicBezTo>
                    <a:pt x="71431" y="272243"/>
                    <a:pt x="76094" y="270351"/>
                    <a:pt x="80948" y="268837"/>
                  </a:cubicBezTo>
                  <a:cubicBezTo>
                    <a:pt x="85611" y="267323"/>
                    <a:pt x="90464" y="266282"/>
                    <a:pt x="95318" y="265335"/>
                  </a:cubicBezTo>
                  <a:cubicBezTo>
                    <a:pt x="101123" y="264294"/>
                    <a:pt x="107023" y="263727"/>
                    <a:pt x="113114" y="263632"/>
                  </a:cubicBezTo>
                  <a:cubicBezTo>
                    <a:pt x="113875" y="263632"/>
                    <a:pt x="114636" y="263537"/>
                    <a:pt x="115302" y="263537"/>
                  </a:cubicBezTo>
                  <a:cubicBezTo>
                    <a:pt x="119490" y="263537"/>
                    <a:pt x="123677" y="263821"/>
                    <a:pt x="127769" y="264294"/>
                  </a:cubicBezTo>
                  <a:cubicBezTo>
                    <a:pt x="133955" y="264957"/>
                    <a:pt x="140045" y="266187"/>
                    <a:pt x="145851" y="267890"/>
                  </a:cubicBezTo>
                  <a:cubicBezTo>
                    <a:pt x="150990" y="269310"/>
                    <a:pt x="156033" y="271108"/>
                    <a:pt x="160792" y="273189"/>
                  </a:cubicBezTo>
                  <a:cubicBezTo>
                    <a:pt x="167358" y="276028"/>
                    <a:pt x="173544" y="279435"/>
                    <a:pt x="179349" y="283409"/>
                  </a:cubicBezTo>
                  <a:cubicBezTo>
                    <a:pt x="184868" y="287194"/>
                    <a:pt x="190007" y="291453"/>
                    <a:pt x="194766" y="296089"/>
                  </a:cubicBezTo>
                  <a:cubicBezTo>
                    <a:pt x="202474" y="303565"/>
                    <a:pt x="209040" y="312176"/>
                    <a:pt x="214370" y="321544"/>
                  </a:cubicBezTo>
                  <a:cubicBezTo>
                    <a:pt x="217034" y="326370"/>
                    <a:pt x="219318" y="331385"/>
                    <a:pt x="221317" y="336495"/>
                  </a:cubicBezTo>
                  <a:cubicBezTo>
                    <a:pt x="225123" y="346526"/>
                    <a:pt x="227598" y="357219"/>
                    <a:pt x="228359" y="368479"/>
                  </a:cubicBezTo>
                  <a:lnTo>
                    <a:pt x="248819" y="368479"/>
                  </a:lnTo>
                  <a:cubicBezTo>
                    <a:pt x="248153" y="356935"/>
                    <a:pt x="245869" y="345863"/>
                    <a:pt x="242348" y="335360"/>
                  </a:cubicBezTo>
                  <a:lnTo>
                    <a:pt x="331137" y="330534"/>
                  </a:lnTo>
                  <a:cubicBezTo>
                    <a:pt x="329425" y="328263"/>
                    <a:pt x="328187" y="325708"/>
                    <a:pt x="327616" y="322869"/>
                  </a:cubicBezTo>
                  <a:cubicBezTo>
                    <a:pt x="327426" y="321733"/>
                    <a:pt x="327236" y="320598"/>
                    <a:pt x="327236" y="319368"/>
                  </a:cubicBezTo>
                  <a:lnTo>
                    <a:pt x="327236" y="319084"/>
                  </a:lnTo>
                  <a:lnTo>
                    <a:pt x="247963" y="321733"/>
                  </a:lnTo>
                  <a:lnTo>
                    <a:pt x="247582" y="309905"/>
                  </a:lnTo>
                  <a:lnTo>
                    <a:pt x="327331" y="307255"/>
                  </a:lnTo>
                  <a:lnTo>
                    <a:pt x="327331" y="286248"/>
                  </a:lnTo>
                  <a:cubicBezTo>
                    <a:pt x="327331" y="275934"/>
                    <a:pt x="335705" y="267606"/>
                    <a:pt x="346078" y="267606"/>
                  </a:cubicBezTo>
                  <a:cubicBezTo>
                    <a:pt x="347696" y="267606"/>
                    <a:pt x="349409" y="267796"/>
                    <a:pt x="351027" y="268269"/>
                  </a:cubicBezTo>
                  <a:lnTo>
                    <a:pt x="353121" y="268837"/>
                  </a:lnTo>
                  <a:cubicBezTo>
                    <a:pt x="353787" y="267417"/>
                    <a:pt x="354548" y="265998"/>
                    <a:pt x="355310" y="264578"/>
                  </a:cubicBezTo>
                  <a:cubicBezTo>
                    <a:pt x="351027" y="258806"/>
                    <a:pt x="350456" y="250952"/>
                    <a:pt x="354167" y="244517"/>
                  </a:cubicBezTo>
                  <a:lnTo>
                    <a:pt x="366634" y="223037"/>
                  </a:lnTo>
                  <a:lnTo>
                    <a:pt x="370821" y="215845"/>
                  </a:lnTo>
                  <a:cubicBezTo>
                    <a:pt x="374152" y="210168"/>
                    <a:pt x="380243" y="206666"/>
                    <a:pt x="386809" y="206572"/>
                  </a:cubicBezTo>
                  <a:cubicBezTo>
                    <a:pt x="386904" y="206572"/>
                    <a:pt x="387000" y="206572"/>
                    <a:pt x="387095" y="206572"/>
                  </a:cubicBezTo>
                  <a:cubicBezTo>
                    <a:pt x="392138" y="206572"/>
                    <a:pt x="396897" y="208559"/>
                    <a:pt x="400418" y="212060"/>
                  </a:cubicBezTo>
                  <a:lnTo>
                    <a:pt x="401940" y="213669"/>
                  </a:lnTo>
                  <a:cubicBezTo>
                    <a:pt x="403273" y="212723"/>
                    <a:pt x="404605" y="211871"/>
                    <a:pt x="406033" y="211019"/>
                  </a:cubicBezTo>
                  <a:cubicBezTo>
                    <a:pt x="405271" y="203922"/>
                    <a:pt x="408697" y="196730"/>
                    <a:pt x="415168" y="193040"/>
                  </a:cubicBezTo>
                  <a:lnTo>
                    <a:pt x="416025" y="192567"/>
                  </a:lnTo>
                  <a:lnTo>
                    <a:pt x="444099" y="176480"/>
                  </a:lnTo>
                  <a:cubicBezTo>
                    <a:pt x="446954" y="174872"/>
                    <a:pt x="450189" y="174020"/>
                    <a:pt x="453425" y="174020"/>
                  </a:cubicBezTo>
                  <a:cubicBezTo>
                    <a:pt x="460277" y="174020"/>
                    <a:pt x="466367" y="177710"/>
                    <a:pt x="469603" y="183388"/>
                  </a:cubicBezTo>
                  <a:cubicBezTo>
                    <a:pt x="470460" y="184807"/>
                    <a:pt x="471126" y="186227"/>
                    <a:pt x="471506" y="187930"/>
                  </a:cubicBezTo>
                  <a:lnTo>
                    <a:pt x="472077" y="189917"/>
                  </a:lnTo>
                  <a:cubicBezTo>
                    <a:pt x="473695" y="189823"/>
                    <a:pt x="475313" y="189728"/>
                    <a:pt x="477026" y="189728"/>
                  </a:cubicBezTo>
                  <a:cubicBezTo>
                    <a:pt x="478263" y="186889"/>
                    <a:pt x="480262" y="184524"/>
                    <a:pt x="482641" y="182631"/>
                  </a:cubicBezTo>
                  <a:cubicBezTo>
                    <a:pt x="485781" y="180171"/>
                    <a:pt x="489683" y="178751"/>
                    <a:pt x="493870" y="178751"/>
                  </a:cubicBezTo>
                  <a:lnTo>
                    <a:pt x="527178" y="178751"/>
                  </a:lnTo>
                  <a:cubicBezTo>
                    <a:pt x="532127" y="178751"/>
                    <a:pt x="536790" y="180738"/>
                    <a:pt x="540216" y="184145"/>
                  </a:cubicBezTo>
                  <a:cubicBezTo>
                    <a:pt x="540882" y="184807"/>
                    <a:pt x="541548" y="185375"/>
                    <a:pt x="542024" y="186038"/>
                  </a:cubicBezTo>
                  <a:cubicBezTo>
                    <a:pt x="545545" y="190674"/>
                    <a:pt x="546782" y="196636"/>
                    <a:pt x="545164" y="202219"/>
                  </a:cubicBezTo>
                  <a:lnTo>
                    <a:pt x="544593" y="204301"/>
                  </a:lnTo>
                  <a:cubicBezTo>
                    <a:pt x="546021" y="204963"/>
                    <a:pt x="547448" y="205720"/>
                    <a:pt x="548876" y="206477"/>
                  </a:cubicBezTo>
                  <a:cubicBezTo>
                    <a:pt x="551826" y="204301"/>
                    <a:pt x="555442" y="203071"/>
                    <a:pt x="559154" y="202881"/>
                  </a:cubicBezTo>
                  <a:lnTo>
                    <a:pt x="556584" y="172884"/>
                  </a:lnTo>
                  <a:lnTo>
                    <a:pt x="556584" y="172884"/>
                  </a:lnTo>
                  <a:cubicBezTo>
                    <a:pt x="515378" y="167017"/>
                    <a:pt x="457136" y="163989"/>
                    <a:pt x="403558" y="180076"/>
                  </a:cubicBezTo>
                  <a:lnTo>
                    <a:pt x="403558" y="180076"/>
                  </a:lnTo>
                  <a:cubicBezTo>
                    <a:pt x="403558" y="180076"/>
                    <a:pt x="349314" y="195311"/>
                    <a:pt x="305157" y="287194"/>
                  </a:cubicBezTo>
                  <a:lnTo>
                    <a:pt x="255767" y="287194"/>
                  </a:lnTo>
                  <a:lnTo>
                    <a:pt x="267662" y="198434"/>
                  </a:lnTo>
                  <a:lnTo>
                    <a:pt x="273562" y="175061"/>
                  </a:lnTo>
                  <a:lnTo>
                    <a:pt x="284031" y="133614"/>
                  </a:lnTo>
                  <a:lnTo>
                    <a:pt x="303064" y="133614"/>
                  </a:lnTo>
                  <a:cubicBezTo>
                    <a:pt x="303064" y="133614"/>
                    <a:pt x="303159" y="132762"/>
                    <a:pt x="303159" y="132762"/>
                  </a:cubicBezTo>
                  <a:lnTo>
                    <a:pt x="324857" y="13721"/>
                  </a:lnTo>
                  <a:lnTo>
                    <a:pt x="443337" y="13721"/>
                  </a:lnTo>
                  <a:lnTo>
                    <a:pt x="441149" y="132478"/>
                  </a:lnTo>
                  <a:lnTo>
                    <a:pt x="461990" y="132668"/>
                  </a:lnTo>
                  <a:lnTo>
                    <a:pt x="461990" y="15614"/>
                  </a:lnTo>
                  <a:lnTo>
                    <a:pt x="517947" y="15614"/>
                  </a:lnTo>
                  <a:lnTo>
                    <a:pt x="532127" y="133046"/>
                  </a:lnTo>
                  <a:lnTo>
                    <a:pt x="553063" y="133235"/>
                  </a:lnTo>
                  <a:lnTo>
                    <a:pt x="538027" y="3596"/>
                  </a:lnTo>
                  <a:cubicBezTo>
                    <a:pt x="537932" y="2366"/>
                    <a:pt x="537646" y="1136"/>
                    <a:pt x="537456" y="0"/>
                  </a:cubicBezTo>
                  <a:lnTo>
                    <a:pt x="310867" y="0"/>
                  </a:lnTo>
                  <a:lnTo>
                    <a:pt x="278511" y="149227"/>
                  </a:lnTo>
                  <a:lnTo>
                    <a:pt x="194290" y="156703"/>
                  </a:lnTo>
                  <a:lnTo>
                    <a:pt x="184678" y="158028"/>
                  </a:lnTo>
                  <a:lnTo>
                    <a:pt x="184678" y="142130"/>
                  </a:lnTo>
                  <a:cubicBezTo>
                    <a:pt x="184678" y="136264"/>
                    <a:pt x="182489" y="131059"/>
                    <a:pt x="179158" y="127463"/>
                  </a:cubicBezTo>
                  <a:lnTo>
                    <a:pt x="179158" y="52613"/>
                  </a:lnTo>
                  <a:lnTo>
                    <a:pt x="159935" y="52613"/>
                  </a:lnTo>
                  <a:lnTo>
                    <a:pt x="159935" y="125571"/>
                  </a:lnTo>
                  <a:cubicBezTo>
                    <a:pt x="158983" y="126328"/>
                    <a:pt x="158032" y="127179"/>
                    <a:pt x="157175" y="128220"/>
                  </a:cubicBezTo>
                  <a:cubicBezTo>
                    <a:pt x="154320" y="131721"/>
                    <a:pt x="152512" y="136642"/>
                    <a:pt x="152512" y="142130"/>
                  </a:cubicBezTo>
                  <a:lnTo>
                    <a:pt x="152512" y="160677"/>
                  </a:lnTo>
                  <a:lnTo>
                    <a:pt x="36791" y="170235"/>
                  </a:lnTo>
                  <a:cubicBezTo>
                    <a:pt x="36125" y="170329"/>
                    <a:pt x="35364" y="170613"/>
                    <a:pt x="34697" y="170803"/>
                  </a:cubicBezTo>
                  <a:lnTo>
                    <a:pt x="34697" y="196163"/>
                  </a:lnTo>
                  <a:lnTo>
                    <a:pt x="9764" y="197961"/>
                  </a:lnTo>
                  <a:cubicBezTo>
                    <a:pt x="7385" y="203071"/>
                    <a:pt x="5482" y="208370"/>
                    <a:pt x="3864" y="213763"/>
                  </a:cubicBezTo>
                  <a:cubicBezTo>
                    <a:pt x="3483" y="215088"/>
                    <a:pt x="3007" y="216318"/>
                    <a:pt x="2722" y="217643"/>
                  </a:cubicBezTo>
                  <a:cubicBezTo>
                    <a:pt x="248" y="227958"/>
                    <a:pt x="-609" y="237988"/>
                    <a:pt x="438" y="245653"/>
                  </a:cubicBezTo>
                  <a:lnTo>
                    <a:pt x="12714" y="328168"/>
                  </a:lnTo>
                  <a:close/>
                  <a:moveTo>
                    <a:pt x="94176" y="245369"/>
                  </a:moveTo>
                  <a:lnTo>
                    <a:pt x="92653" y="221618"/>
                  </a:lnTo>
                  <a:lnTo>
                    <a:pt x="110449" y="220482"/>
                  </a:lnTo>
                  <a:lnTo>
                    <a:pt x="111972" y="243382"/>
                  </a:lnTo>
                  <a:cubicBezTo>
                    <a:pt x="106071" y="243571"/>
                    <a:pt x="100171" y="244233"/>
                    <a:pt x="94176" y="245369"/>
                  </a:cubicBezTo>
                  <a:close/>
                  <a:moveTo>
                    <a:pt x="126627" y="243760"/>
                  </a:moveTo>
                  <a:lnTo>
                    <a:pt x="125009" y="219536"/>
                  </a:lnTo>
                  <a:lnTo>
                    <a:pt x="142805" y="218400"/>
                  </a:lnTo>
                  <a:lnTo>
                    <a:pt x="144613" y="246505"/>
                  </a:lnTo>
                  <a:cubicBezTo>
                    <a:pt x="138713" y="245180"/>
                    <a:pt x="132718" y="244233"/>
                    <a:pt x="126532" y="243760"/>
                  </a:cubicBezTo>
                  <a:close/>
                  <a:moveTo>
                    <a:pt x="159650" y="250763"/>
                  </a:moveTo>
                  <a:lnTo>
                    <a:pt x="157461" y="217454"/>
                  </a:lnTo>
                  <a:lnTo>
                    <a:pt x="175257" y="216318"/>
                  </a:lnTo>
                  <a:lnTo>
                    <a:pt x="178016" y="258617"/>
                  </a:lnTo>
                  <a:cubicBezTo>
                    <a:pt x="172116" y="255494"/>
                    <a:pt x="165930" y="252939"/>
                    <a:pt x="159650" y="250763"/>
                  </a:cubicBezTo>
                  <a:close/>
                  <a:moveTo>
                    <a:pt x="193338" y="268174"/>
                  </a:moveTo>
                  <a:lnTo>
                    <a:pt x="189912" y="215372"/>
                  </a:lnTo>
                  <a:lnTo>
                    <a:pt x="207708" y="214237"/>
                  </a:lnTo>
                  <a:lnTo>
                    <a:pt x="212276" y="284545"/>
                  </a:lnTo>
                  <a:cubicBezTo>
                    <a:pt x="206471" y="278489"/>
                    <a:pt x="200190" y="273000"/>
                    <a:pt x="193338" y="268174"/>
                  </a:cubicBezTo>
                  <a:close/>
                  <a:moveTo>
                    <a:pt x="7861" y="213669"/>
                  </a:moveTo>
                  <a:cubicBezTo>
                    <a:pt x="9479" y="208086"/>
                    <a:pt x="11572" y="202692"/>
                    <a:pt x="13951" y="197866"/>
                  </a:cubicBezTo>
                  <a:lnTo>
                    <a:pt x="268614" y="179035"/>
                  </a:lnTo>
                  <a:lnTo>
                    <a:pt x="264712" y="194743"/>
                  </a:lnTo>
                  <a:lnTo>
                    <a:pt x="34697" y="211682"/>
                  </a:lnTo>
                  <a:lnTo>
                    <a:pt x="7766" y="213669"/>
                  </a:lnTo>
                  <a:lnTo>
                    <a:pt x="7766" y="213669"/>
                  </a:lnTo>
                  <a:close/>
                </a:path>
              </a:pathLst>
            </a:custGeom>
            <a:solidFill>
              <a:schemeClr val="dk1"/>
            </a:solidFill>
            <a:ln>
              <a:noFill/>
            </a:ln>
          </p:spPr>
          <p:txBody>
            <a:bodyPr spcFirstLastPara="1" wrap="square" lIns="91425" tIns="45700" rIns="91425" bIns="45700" anchor="ctr" anchorCtr="0">
              <a:noAutofit/>
            </a:bodyPr>
            <a:lstStyle/>
            <a:p>
              <a:pPr marL="0" marR="0" lvl="0" indent="0" algn="r" rtl="1">
                <a:lnSpc>
                  <a:spcPct val="150000"/>
                </a:lnSpc>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491" name="Google Shape;491;p38"/>
            <p:cNvSpPr/>
            <p:nvPr/>
          </p:nvSpPr>
          <p:spPr>
            <a:xfrm>
              <a:off x="3865379" y="1286248"/>
              <a:ext cx="247144" cy="17884"/>
            </a:xfrm>
            <a:custGeom>
              <a:avLst/>
              <a:gdLst/>
              <a:ahLst/>
              <a:cxnLst/>
              <a:rect l="l" t="t" r="r" b="b"/>
              <a:pathLst>
                <a:path w="247144" h="17884" extrusionOk="0">
                  <a:moveTo>
                    <a:pt x="231537" y="17885"/>
                  </a:moveTo>
                  <a:lnTo>
                    <a:pt x="247144" y="17885"/>
                  </a:lnTo>
                  <a:cubicBezTo>
                    <a:pt x="247144" y="8043"/>
                    <a:pt x="240768" y="0"/>
                    <a:pt x="233060" y="0"/>
                  </a:cubicBezTo>
                  <a:lnTo>
                    <a:pt x="14084" y="0"/>
                  </a:lnTo>
                  <a:cubicBezTo>
                    <a:pt x="6376" y="0"/>
                    <a:pt x="0" y="8043"/>
                    <a:pt x="0" y="17885"/>
                  </a:cubicBezTo>
                  <a:lnTo>
                    <a:pt x="231442" y="17885"/>
                  </a:lnTo>
                  <a:close/>
                </a:path>
              </a:pathLst>
            </a:custGeom>
            <a:solidFill>
              <a:schemeClr val="dk1"/>
            </a:solidFill>
            <a:ln>
              <a:noFill/>
            </a:ln>
          </p:spPr>
          <p:txBody>
            <a:bodyPr spcFirstLastPara="1" wrap="square" lIns="91425" tIns="45700" rIns="91425" bIns="45700" anchor="ctr" anchorCtr="0">
              <a:noAutofit/>
            </a:bodyPr>
            <a:lstStyle/>
            <a:p>
              <a:pPr marL="0" marR="0" lvl="0" indent="0" algn="r" rtl="1">
                <a:lnSpc>
                  <a:spcPct val="150000"/>
                </a:lnSpc>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492" name="Google Shape;492;p38"/>
            <p:cNvSpPr/>
            <p:nvPr/>
          </p:nvSpPr>
          <p:spPr>
            <a:xfrm>
              <a:off x="3889981" y="1489231"/>
              <a:ext cx="304619" cy="302845"/>
            </a:xfrm>
            <a:custGeom>
              <a:avLst/>
              <a:gdLst/>
              <a:ahLst/>
              <a:cxnLst/>
              <a:rect l="l" t="t" r="r" b="b"/>
              <a:pathLst>
                <a:path w="304619" h="302845" extrusionOk="0">
                  <a:moveTo>
                    <a:pt x="236912" y="30462"/>
                  </a:moveTo>
                  <a:cubicBezTo>
                    <a:pt x="234914" y="29327"/>
                    <a:pt x="232820" y="28854"/>
                    <a:pt x="230726" y="28854"/>
                  </a:cubicBezTo>
                  <a:cubicBezTo>
                    <a:pt x="226920" y="28854"/>
                    <a:pt x="223303" y="30746"/>
                    <a:pt x="220924" y="33964"/>
                  </a:cubicBezTo>
                  <a:cubicBezTo>
                    <a:pt x="216737" y="31598"/>
                    <a:pt x="212550" y="29327"/>
                    <a:pt x="208077" y="27434"/>
                  </a:cubicBezTo>
                  <a:lnTo>
                    <a:pt x="210075" y="20243"/>
                  </a:lnTo>
                  <a:cubicBezTo>
                    <a:pt x="212264" y="12389"/>
                    <a:pt x="206269" y="4629"/>
                    <a:pt x="198085" y="4629"/>
                  </a:cubicBezTo>
                  <a:lnTo>
                    <a:pt x="164777" y="4629"/>
                  </a:lnTo>
                  <a:cubicBezTo>
                    <a:pt x="158401" y="4629"/>
                    <a:pt x="153452" y="9455"/>
                    <a:pt x="152691" y="15511"/>
                  </a:cubicBezTo>
                  <a:cubicBezTo>
                    <a:pt x="152595" y="15511"/>
                    <a:pt x="152500" y="15511"/>
                    <a:pt x="152405" y="15511"/>
                  </a:cubicBezTo>
                  <a:cubicBezTo>
                    <a:pt x="147647" y="15511"/>
                    <a:pt x="142889" y="15795"/>
                    <a:pt x="138226" y="16268"/>
                  </a:cubicBezTo>
                  <a:lnTo>
                    <a:pt x="136322" y="9171"/>
                  </a:lnTo>
                  <a:cubicBezTo>
                    <a:pt x="135751" y="6995"/>
                    <a:pt x="134609" y="5197"/>
                    <a:pt x="133182" y="3778"/>
                  </a:cubicBezTo>
                  <a:cubicBezTo>
                    <a:pt x="129375" y="-102"/>
                    <a:pt x="123285" y="-1332"/>
                    <a:pt x="118050" y="1696"/>
                  </a:cubicBezTo>
                  <a:lnTo>
                    <a:pt x="108058" y="7468"/>
                  </a:lnTo>
                  <a:lnTo>
                    <a:pt x="89215" y="18256"/>
                  </a:lnTo>
                  <a:cubicBezTo>
                    <a:pt x="83696" y="21378"/>
                    <a:pt x="81792" y="28097"/>
                    <a:pt x="84267" y="33774"/>
                  </a:cubicBezTo>
                  <a:cubicBezTo>
                    <a:pt x="80080" y="36140"/>
                    <a:pt x="76083" y="38790"/>
                    <a:pt x="72181" y="41534"/>
                  </a:cubicBezTo>
                  <a:lnTo>
                    <a:pt x="66852" y="36235"/>
                  </a:lnTo>
                  <a:cubicBezTo>
                    <a:pt x="61046" y="30462"/>
                    <a:pt x="51435" y="31693"/>
                    <a:pt x="47247" y="38790"/>
                  </a:cubicBezTo>
                  <a:lnTo>
                    <a:pt x="30594" y="67462"/>
                  </a:lnTo>
                  <a:cubicBezTo>
                    <a:pt x="27358" y="72950"/>
                    <a:pt x="29071" y="79763"/>
                    <a:pt x="34115" y="83359"/>
                  </a:cubicBezTo>
                  <a:cubicBezTo>
                    <a:pt x="31736" y="87523"/>
                    <a:pt x="29452" y="91686"/>
                    <a:pt x="27548" y="96134"/>
                  </a:cubicBezTo>
                  <a:lnTo>
                    <a:pt x="20316" y="94147"/>
                  </a:lnTo>
                  <a:cubicBezTo>
                    <a:pt x="12417" y="91970"/>
                    <a:pt x="4613" y="97932"/>
                    <a:pt x="4613" y="106070"/>
                  </a:cubicBezTo>
                  <a:lnTo>
                    <a:pt x="4613" y="139189"/>
                  </a:lnTo>
                  <a:cubicBezTo>
                    <a:pt x="4613" y="140136"/>
                    <a:pt x="4709" y="140987"/>
                    <a:pt x="4994" y="141839"/>
                  </a:cubicBezTo>
                  <a:cubicBezTo>
                    <a:pt x="5755" y="145340"/>
                    <a:pt x="8135" y="148274"/>
                    <a:pt x="11275" y="149882"/>
                  </a:cubicBezTo>
                  <a:cubicBezTo>
                    <a:pt x="12607" y="150545"/>
                    <a:pt x="14035" y="151018"/>
                    <a:pt x="15653" y="151207"/>
                  </a:cubicBezTo>
                  <a:cubicBezTo>
                    <a:pt x="15653" y="151302"/>
                    <a:pt x="15653" y="151396"/>
                    <a:pt x="15653" y="151491"/>
                  </a:cubicBezTo>
                  <a:cubicBezTo>
                    <a:pt x="15653" y="156222"/>
                    <a:pt x="15938" y="160954"/>
                    <a:pt x="16414" y="165590"/>
                  </a:cubicBezTo>
                  <a:lnTo>
                    <a:pt x="9277" y="167483"/>
                  </a:lnTo>
                  <a:cubicBezTo>
                    <a:pt x="1378" y="169565"/>
                    <a:pt x="-2429" y="178554"/>
                    <a:pt x="1663" y="185557"/>
                  </a:cubicBezTo>
                  <a:lnTo>
                    <a:pt x="18317" y="214229"/>
                  </a:lnTo>
                  <a:cubicBezTo>
                    <a:pt x="21458" y="219717"/>
                    <a:pt x="28214" y="221610"/>
                    <a:pt x="33924" y="219150"/>
                  </a:cubicBezTo>
                  <a:cubicBezTo>
                    <a:pt x="36303" y="223313"/>
                    <a:pt x="38968" y="227288"/>
                    <a:pt x="41728" y="231167"/>
                  </a:cubicBezTo>
                  <a:lnTo>
                    <a:pt x="36399" y="236466"/>
                  </a:lnTo>
                  <a:cubicBezTo>
                    <a:pt x="30594" y="242239"/>
                    <a:pt x="31831" y="251796"/>
                    <a:pt x="38968" y="255865"/>
                  </a:cubicBezTo>
                  <a:lnTo>
                    <a:pt x="67803" y="272425"/>
                  </a:lnTo>
                  <a:cubicBezTo>
                    <a:pt x="73323" y="275642"/>
                    <a:pt x="80175" y="273939"/>
                    <a:pt x="83791" y="268924"/>
                  </a:cubicBezTo>
                  <a:cubicBezTo>
                    <a:pt x="87883" y="271289"/>
                    <a:pt x="92166" y="273560"/>
                    <a:pt x="96543" y="275453"/>
                  </a:cubicBezTo>
                  <a:lnTo>
                    <a:pt x="94545" y="282645"/>
                  </a:lnTo>
                  <a:cubicBezTo>
                    <a:pt x="92356" y="290499"/>
                    <a:pt x="98351" y="298164"/>
                    <a:pt x="106535" y="298164"/>
                  </a:cubicBezTo>
                  <a:lnTo>
                    <a:pt x="139843" y="298164"/>
                  </a:lnTo>
                  <a:cubicBezTo>
                    <a:pt x="146219" y="298164"/>
                    <a:pt x="151168" y="293338"/>
                    <a:pt x="151929" y="287281"/>
                  </a:cubicBezTo>
                  <a:cubicBezTo>
                    <a:pt x="152025" y="287281"/>
                    <a:pt x="152120" y="287281"/>
                    <a:pt x="152215" y="287281"/>
                  </a:cubicBezTo>
                  <a:cubicBezTo>
                    <a:pt x="156973" y="287281"/>
                    <a:pt x="161731" y="286998"/>
                    <a:pt x="166394" y="286524"/>
                  </a:cubicBezTo>
                  <a:lnTo>
                    <a:pt x="168298" y="293621"/>
                  </a:lnTo>
                  <a:cubicBezTo>
                    <a:pt x="170391" y="301476"/>
                    <a:pt x="179432" y="305261"/>
                    <a:pt x="186474" y="301192"/>
                  </a:cubicBezTo>
                  <a:lnTo>
                    <a:pt x="215309" y="284632"/>
                  </a:lnTo>
                  <a:cubicBezTo>
                    <a:pt x="220829" y="281415"/>
                    <a:pt x="222732" y="274791"/>
                    <a:pt x="220258" y="269113"/>
                  </a:cubicBezTo>
                  <a:cubicBezTo>
                    <a:pt x="224445" y="266747"/>
                    <a:pt x="228442" y="264098"/>
                    <a:pt x="232344" y="261353"/>
                  </a:cubicBezTo>
                  <a:lnTo>
                    <a:pt x="237673" y="266653"/>
                  </a:lnTo>
                  <a:cubicBezTo>
                    <a:pt x="243478" y="272425"/>
                    <a:pt x="253090" y="271195"/>
                    <a:pt x="257182" y="264098"/>
                  </a:cubicBezTo>
                  <a:lnTo>
                    <a:pt x="273836" y="235426"/>
                  </a:lnTo>
                  <a:cubicBezTo>
                    <a:pt x="277072" y="229937"/>
                    <a:pt x="275359" y="223124"/>
                    <a:pt x="270315" y="219528"/>
                  </a:cubicBezTo>
                  <a:cubicBezTo>
                    <a:pt x="272694" y="215365"/>
                    <a:pt x="274978" y="211201"/>
                    <a:pt x="276881" y="206848"/>
                  </a:cubicBezTo>
                  <a:lnTo>
                    <a:pt x="284114" y="208835"/>
                  </a:lnTo>
                  <a:cubicBezTo>
                    <a:pt x="292013" y="211012"/>
                    <a:pt x="299816" y="205050"/>
                    <a:pt x="299816" y="196912"/>
                  </a:cubicBezTo>
                  <a:lnTo>
                    <a:pt x="299816" y="163793"/>
                  </a:lnTo>
                  <a:cubicBezTo>
                    <a:pt x="299816" y="157453"/>
                    <a:pt x="294963" y="152532"/>
                    <a:pt x="288872" y="151775"/>
                  </a:cubicBezTo>
                  <a:cubicBezTo>
                    <a:pt x="288872" y="151680"/>
                    <a:pt x="288872" y="151586"/>
                    <a:pt x="288872" y="151491"/>
                  </a:cubicBezTo>
                  <a:cubicBezTo>
                    <a:pt x="288872" y="146760"/>
                    <a:pt x="288587" y="142028"/>
                    <a:pt x="288111" y="137392"/>
                  </a:cubicBezTo>
                  <a:lnTo>
                    <a:pt x="288872" y="137202"/>
                  </a:lnTo>
                  <a:lnTo>
                    <a:pt x="295344" y="135499"/>
                  </a:lnTo>
                  <a:cubicBezTo>
                    <a:pt x="303242" y="133417"/>
                    <a:pt x="307049" y="124428"/>
                    <a:pt x="302957" y="117425"/>
                  </a:cubicBezTo>
                  <a:lnTo>
                    <a:pt x="300197" y="112599"/>
                  </a:lnTo>
                  <a:lnTo>
                    <a:pt x="286303" y="88658"/>
                  </a:lnTo>
                  <a:cubicBezTo>
                    <a:pt x="283162" y="83170"/>
                    <a:pt x="276406" y="81277"/>
                    <a:pt x="270696" y="83738"/>
                  </a:cubicBezTo>
                  <a:cubicBezTo>
                    <a:pt x="268317" y="79574"/>
                    <a:pt x="265652" y="75600"/>
                    <a:pt x="262892" y="71720"/>
                  </a:cubicBezTo>
                  <a:lnTo>
                    <a:pt x="268221" y="66421"/>
                  </a:lnTo>
                  <a:cubicBezTo>
                    <a:pt x="274026" y="60649"/>
                    <a:pt x="272789" y="51091"/>
                    <a:pt x="265652" y="47022"/>
                  </a:cubicBezTo>
                  <a:lnTo>
                    <a:pt x="236817" y="30462"/>
                  </a:lnTo>
                  <a:close/>
                  <a:moveTo>
                    <a:pt x="263844" y="151396"/>
                  </a:moveTo>
                  <a:cubicBezTo>
                    <a:pt x="263844" y="212620"/>
                    <a:pt x="213977" y="262205"/>
                    <a:pt x="152405" y="262205"/>
                  </a:cubicBezTo>
                  <a:cubicBezTo>
                    <a:pt x="90833" y="262205"/>
                    <a:pt x="40967" y="212620"/>
                    <a:pt x="40967" y="151396"/>
                  </a:cubicBezTo>
                  <a:cubicBezTo>
                    <a:pt x="40967" y="150261"/>
                    <a:pt x="41062" y="149220"/>
                    <a:pt x="41157" y="148084"/>
                  </a:cubicBezTo>
                  <a:cubicBezTo>
                    <a:pt x="42870" y="88374"/>
                    <a:pt x="91975" y="40493"/>
                    <a:pt x="152500" y="40493"/>
                  </a:cubicBezTo>
                  <a:cubicBezTo>
                    <a:pt x="185237" y="40493"/>
                    <a:pt x="214548" y="54592"/>
                    <a:pt x="234914" y="76830"/>
                  </a:cubicBezTo>
                  <a:cubicBezTo>
                    <a:pt x="252900" y="96512"/>
                    <a:pt x="263939" y="122630"/>
                    <a:pt x="263939" y="15130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r" rtl="1">
                <a:lnSpc>
                  <a:spcPct val="150000"/>
                </a:lnSpc>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493" name="Google Shape;493;p38"/>
            <p:cNvSpPr/>
            <p:nvPr/>
          </p:nvSpPr>
          <p:spPr>
            <a:xfrm>
              <a:off x="3977293" y="1575903"/>
              <a:ext cx="130186" cy="129450"/>
            </a:xfrm>
            <a:custGeom>
              <a:avLst/>
              <a:gdLst/>
              <a:ahLst/>
              <a:cxnLst/>
              <a:rect l="l" t="t" r="r" b="b"/>
              <a:pathLst>
                <a:path w="130186" h="129450" extrusionOk="0">
                  <a:moveTo>
                    <a:pt x="64998" y="95"/>
                  </a:moveTo>
                  <a:cubicBezTo>
                    <a:pt x="31024" y="95"/>
                    <a:pt x="3236" y="25928"/>
                    <a:pt x="286" y="58953"/>
                  </a:cubicBezTo>
                  <a:cubicBezTo>
                    <a:pt x="95" y="60845"/>
                    <a:pt x="0" y="62833"/>
                    <a:pt x="0" y="64725"/>
                  </a:cubicBezTo>
                  <a:cubicBezTo>
                    <a:pt x="0" y="100494"/>
                    <a:pt x="29121" y="129450"/>
                    <a:pt x="65093" y="129450"/>
                  </a:cubicBezTo>
                  <a:cubicBezTo>
                    <a:pt x="101066" y="129450"/>
                    <a:pt x="130186" y="100494"/>
                    <a:pt x="130186" y="64725"/>
                  </a:cubicBezTo>
                  <a:cubicBezTo>
                    <a:pt x="130186" y="60372"/>
                    <a:pt x="129710" y="56019"/>
                    <a:pt x="128854" y="51856"/>
                  </a:cubicBezTo>
                  <a:cubicBezTo>
                    <a:pt x="122858" y="22332"/>
                    <a:pt x="96593" y="0"/>
                    <a:pt x="65093" y="0"/>
                  </a:cubicBezTo>
                  <a:close/>
                  <a:moveTo>
                    <a:pt x="64998" y="111566"/>
                  </a:moveTo>
                  <a:cubicBezTo>
                    <a:pt x="39018" y="111566"/>
                    <a:pt x="17891" y="90653"/>
                    <a:pt x="17891" y="64725"/>
                  </a:cubicBezTo>
                  <a:cubicBezTo>
                    <a:pt x="17891" y="62359"/>
                    <a:pt x="18081" y="60183"/>
                    <a:pt x="18462" y="57912"/>
                  </a:cubicBezTo>
                  <a:cubicBezTo>
                    <a:pt x="21793" y="35296"/>
                    <a:pt x="41302" y="17885"/>
                    <a:pt x="64998" y="17885"/>
                  </a:cubicBezTo>
                  <a:cubicBezTo>
                    <a:pt x="86886" y="17885"/>
                    <a:pt x="105253" y="32741"/>
                    <a:pt x="110487" y="52897"/>
                  </a:cubicBezTo>
                  <a:cubicBezTo>
                    <a:pt x="111439" y="56682"/>
                    <a:pt x="112105" y="60656"/>
                    <a:pt x="112105" y="64725"/>
                  </a:cubicBezTo>
                  <a:cubicBezTo>
                    <a:pt x="112105" y="90558"/>
                    <a:pt x="90978" y="111566"/>
                    <a:pt x="64998" y="11156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r" rtl="1">
                <a:lnSpc>
                  <a:spcPct val="150000"/>
                </a:lnSpc>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494" name="Google Shape;494;p38"/>
            <p:cNvSpPr/>
            <p:nvPr/>
          </p:nvSpPr>
          <p:spPr>
            <a:xfrm>
              <a:off x="4072173" y="1547609"/>
              <a:ext cx="24362" cy="24224"/>
            </a:xfrm>
            <a:custGeom>
              <a:avLst/>
              <a:gdLst/>
              <a:ahLst/>
              <a:cxnLst/>
              <a:rect l="l" t="t" r="r" b="b"/>
              <a:pathLst>
                <a:path w="24362" h="24224" extrusionOk="0">
                  <a:moveTo>
                    <a:pt x="24362" y="12112"/>
                  </a:moveTo>
                  <a:cubicBezTo>
                    <a:pt x="24362" y="18802"/>
                    <a:pt x="18909" y="24225"/>
                    <a:pt x="12181" y="24225"/>
                  </a:cubicBezTo>
                  <a:cubicBezTo>
                    <a:pt x="5454" y="24225"/>
                    <a:pt x="0" y="18802"/>
                    <a:pt x="0" y="12112"/>
                  </a:cubicBezTo>
                  <a:cubicBezTo>
                    <a:pt x="0" y="5423"/>
                    <a:pt x="5454" y="0"/>
                    <a:pt x="12181" y="0"/>
                  </a:cubicBezTo>
                  <a:cubicBezTo>
                    <a:pt x="18909" y="0"/>
                    <a:pt x="24362" y="5423"/>
                    <a:pt x="24362" y="1211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r" rtl="1">
                <a:lnSpc>
                  <a:spcPct val="150000"/>
                </a:lnSpc>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495" name="Google Shape;495;p38"/>
            <p:cNvSpPr/>
            <p:nvPr/>
          </p:nvSpPr>
          <p:spPr>
            <a:xfrm>
              <a:off x="4114462" y="1592084"/>
              <a:ext cx="24290" cy="24074"/>
            </a:xfrm>
            <a:custGeom>
              <a:avLst/>
              <a:gdLst/>
              <a:ahLst/>
              <a:cxnLst/>
              <a:rect l="l" t="t" r="r" b="b"/>
              <a:pathLst>
                <a:path w="24290" h="24074" extrusionOk="0">
                  <a:moveTo>
                    <a:pt x="4342" y="21291"/>
                  </a:moveTo>
                  <a:cubicBezTo>
                    <a:pt x="7292" y="23752"/>
                    <a:pt x="11004" y="24509"/>
                    <a:pt x="14429" y="23846"/>
                  </a:cubicBezTo>
                  <a:cubicBezTo>
                    <a:pt x="17094" y="23373"/>
                    <a:pt x="19568" y="22048"/>
                    <a:pt x="21472" y="19777"/>
                  </a:cubicBezTo>
                  <a:cubicBezTo>
                    <a:pt x="25754" y="14667"/>
                    <a:pt x="25088" y="7002"/>
                    <a:pt x="19949" y="2744"/>
                  </a:cubicBezTo>
                  <a:cubicBezTo>
                    <a:pt x="17760" y="946"/>
                    <a:pt x="15096" y="0"/>
                    <a:pt x="12431" y="0"/>
                  </a:cubicBezTo>
                  <a:cubicBezTo>
                    <a:pt x="8910" y="0"/>
                    <a:pt x="5294" y="1325"/>
                    <a:pt x="2819" y="4258"/>
                  </a:cubicBezTo>
                  <a:cubicBezTo>
                    <a:pt x="-1463" y="9368"/>
                    <a:pt x="-797" y="17033"/>
                    <a:pt x="4342" y="2129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r" rtl="1">
                <a:lnSpc>
                  <a:spcPct val="150000"/>
                </a:lnSpc>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496" name="Google Shape;496;p38"/>
            <p:cNvSpPr/>
            <p:nvPr/>
          </p:nvSpPr>
          <p:spPr>
            <a:xfrm>
              <a:off x="4118147" y="1653131"/>
              <a:ext cx="24340" cy="24203"/>
            </a:xfrm>
            <a:custGeom>
              <a:avLst/>
              <a:gdLst/>
              <a:ahLst/>
              <a:cxnLst/>
              <a:rect l="l" t="t" r="r" b="b"/>
              <a:pathLst>
                <a:path w="24340" h="24203" extrusionOk="0">
                  <a:moveTo>
                    <a:pt x="10078" y="177"/>
                  </a:moveTo>
                  <a:cubicBezTo>
                    <a:pt x="3417" y="1313"/>
                    <a:pt x="-961" y="7653"/>
                    <a:pt x="181" y="14182"/>
                  </a:cubicBezTo>
                  <a:cubicBezTo>
                    <a:pt x="1323" y="20806"/>
                    <a:pt x="7604" y="25159"/>
                    <a:pt x="14265" y="24023"/>
                  </a:cubicBezTo>
                  <a:cubicBezTo>
                    <a:pt x="20832" y="22888"/>
                    <a:pt x="25305" y="16548"/>
                    <a:pt x="24163" y="10018"/>
                  </a:cubicBezTo>
                  <a:cubicBezTo>
                    <a:pt x="23021" y="3489"/>
                    <a:pt x="16740" y="-958"/>
                    <a:pt x="10078" y="17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r" rtl="1">
                <a:lnSpc>
                  <a:spcPct val="150000"/>
                </a:lnSpc>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497" name="Google Shape;497;p38"/>
            <p:cNvSpPr/>
            <p:nvPr/>
          </p:nvSpPr>
          <p:spPr>
            <a:xfrm>
              <a:off x="4081601" y="1702331"/>
              <a:ext cx="24349" cy="24116"/>
            </a:xfrm>
            <a:custGeom>
              <a:avLst/>
              <a:gdLst/>
              <a:ahLst/>
              <a:cxnLst/>
              <a:rect l="l" t="t" r="r" b="b"/>
              <a:pathLst>
                <a:path w="24349" h="24116" extrusionOk="0">
                  <a:moveTo>
                    <a:pt x="18170" y="1602"/>
                  </a:moveTo>
                  <a:cubicBezTo>
                    <a:pt x="12365" y="-1710"/>
                    <a:pt x="4942" y="277"/>
                    <a:pt x="1611" y="6050"/>
                  </a:cubicBezTo>
                  <a:cubicBezTo>
                    <a:pt x="-1720" y="11822"/>
                    <a:pt x="279" y="19203"/>
                    <a:pt x="6084" y="22515"/>
                  </a:cubicBezTo>
                  <a:cubicBezTo>
                    <a:pt x="11889" y="25827"/>
                    <a:pt x="19312" y="23840"/>
                    <a:pt x="22738" y="18067"/>
                  </a:cubicBezTo>
                  <a:cubicBezTo>
                    <a:pt x="26069" y="12295"/>
                    <a:pt x="24070" y="4914"/>
                    <a:pt x="18265" y="150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r" rtl="1">
                <a:lnSpc>
                  <a:spcPct val="150000"/>
                </a:lnSpc>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498" name="Google Shape;498;p38"/>
            <p:cNvSpPr/>
            <p:nvPr/>
          </p:nvSpPr>
          <p:spPr>
            <a:xfrm>
              <a:off x="4021669" y="1716548"/>
              <a:ext cx="24304" cy="24167"/>
            </a:xfrm>
            <a:custGeom>
              <a:avLst/>
              <a:gdLst/>
              <a:ahLst/>
              <a:cxnLst/>
              <a:rect l="l" t="t" r="r" b="b"/>
              <a:pathLst>
                <a:path w="24304" h="24167" extrusionOk="0">
                  <a:moveTo>
                    <a:pt x="7965" y="728"/>
                  </a:moveTo>
                  <a:cubicBezTo>
                    <a:pt x="1684" y="2999"/>
                    <a:pt x="-1552" y="9907"/>
                    <a:pt x="732" y="16247"/>
                  </a:cubicBezTo>
                  <a:cubicBezTo>
                    <a:pt x="3016" y="22493"/>
                    <a:pt x="9963" y="25710"/>
                    <a:pt x="16340" y="23439"/>
                  </a:cubicBezTo>
                  <a:cubicBezTo>
                    <a:pt x="22620" y="21168"/>
                    <a:pt x="25856" y="14260"/>
                    <a:pt x="23572" y="7920"/>
                  </a:cubicBezTo>
                  <a:cubicBezTo>
                    <a:pt x="21288" y="1675"/>
                    <a:pt x="14341" y="-1543"/>
                    <a:pt x="7965" y="72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r" rtl="1">
                <a:lnSpc>
                  <a:spcPct val="150000"/>
                </a:lnSpc>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499" name="Google Shape;499;p38"/>
            <p:cNvSpPr/>
            <p:nvPr/>
          </p:nvSpPr>
          <p:spPr>
            <a:xfrm>
              <a:off x="3966663" y="1689106"/>
              <a:ext cx="24304" cy="24167"/>
            </a:xfrm>
            <a:custGeom>
              <a:avLst/>
              <a:gdLst/>
              <a:ahLst/>
              <a:cxnLst/>
              <a:rect l="l" t="t" r="r" b="b"/>
              <a:pathLst>
                <a:path w="24304" h="24167" extrusionOk="0">
                  <a:moveTo>
                    <a:pt x="16340" y="728"/>
                  </a:moveTo>
                  <a:cubicBezTo>
                    <a:pt x="10059" y="-1543"/>
                    <a:pt x="3016" y="1675"/>
                    <a:pt x="732" y="7920"/>
                  </a:cubicBezTo>
                  <a:cubicBezTo>
                    <a:pt x="-1552" y="14165"/>
                    <a:pt x="1684" y="21168"/>
                    <a:pt x="7965" y="23439"/>
                  </a:cubicBezTo>
                  <a:cubicBezTo>
                    <a:pt x="14246" y="25710"/>
                    <a:pt x="21288" y="22493"/>
                    <a:pt x="23572" y="16247"/>
                  </a:cubicBezTo>
                  <a:cubicBezTo>
                    <a:pt x="25856" y="10002"/>
                    <a:pt x="22620" y="2999"/>
                    <a:pt x="16340" y="72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r" rtl="1">
                <a:lnSpc>
                  <a:spcPct val="150000"/>
                </a:lnSpc>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500" name="Google Shape;500;p38"/>
            <p:cNvSpPr/>
            <p:nvPr/>
          </p:nvSpPr>
          <p:spPr>
            <a:xfrm>
              <a:off x="3942209" y="1633050"/>
              <a:ext cx="24324" cy="24225"/>
            </a:xfrm>
            <a:custGeom>
              <a:avLst/>
              <a:gdLst/>
              <a:ahLst/>
              <a:cxnLst/>
              <a:rect l="l" t="t" r="r" b="b"/>
              <a:pathLst>
                <a:path w="24324" h="24225" extrusionOk="0">
                  <a:moveTo>
                    <a:pt x="19763" y="2657"/>
                  </a:moveTo>
                  <a:cubicBezTo>
                    <a:pt x="15956" y="-371"/>
                    <a:pt x="10532" y="-939"/>
                    <a:pt x="6059" y="1616"/>
                  </a:cubicBezTo>
                  <a:cubicBezTo>
                    <a:pt x="5107" y="2184"/>
                    <a:pt x="4346" y="2847"/>
                    <a:pt x="3585" y="3604"/>
                  </a:cubicBezTo>
                  <a:cubicBezTo>
                    <a:pt x="-222" y="7389"/>
                    <a:pt x="-1174" y="13350"/>
                    <a:pt x="1586" y="18176"/>
                  </a:cubicBezTo>
                  <a:cubicBezTo>
                    <a:pt x="4917" y="23948"/>
                    <a:pt x="12340" y="25936"/>
                    <a:pt x="18240" y="22624"/>
                  </a:cubicBezTo>
                  <a:cubicBezTo>
                    <a:pt x="24045" y="19312"/>
                    <a:pt x="26044" y="11931"/>
                    <a:pt x="22713" y="6064"/>
                  </a:cubicBezTo>
                  <a:cubicBezTo>
                    <a:pt x="21952" y="4739"/>
                    <a:pt x="20905" y="3604"/>
                    <a:pt x="19763" y="275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r" rtl="1">
                <a:lnSpc>
                  <a:spcPct val="150000"/>
                </a:lnSpc>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501" name="Google Shape;501;p38"/>
            <p:cNvSpPr/>
            <p:nvPr/>
          </p:nvSpPr>
          <p:spPr>
            <a:xfrm>
              <a:off x="3959697" y="1574303"/>
              <a:ext cx="24343" cy="24205"/>
            </a:xfrm>
            <a:custGeom>
              <a:avLst/>
              <a:gdLst/>
              <a:ahLst/>
              <a:cxnLst/>
              <a:rect l="l" t="t" r="r" b="b"/>
              <a:pathLst>
                <a:path w="24343" h="24205" extrusionOk="0">
                  <a:moveTo>
                    <a:pt x="10078" y="24026"/>
                  </a:moveTo>
                  <a:cubicBezTo>
                    <a:pt x="16740" y="25162"/>
                    <a:pt x="23021" y="20809"/>
                    <a:pt x="24163" y="14185"/>
                  </a:cubicBezTo>
                  <a:cubicBezTo>
                    <a:pt x="25305" y="7561"/>
                    <a:pt x="20927" y="1315"/>
                    <a:pt x="14265" y="180"/>
                  </a:cubicBezTo>
                  <a:cubicBezTo>
                    <a:pt x="7699" y="-956"/>
                    <a:pt x="1323" y="3397"/>
                    <a:pt x="181" y="10021"/>
                  </a:cubicBezTo>
                  <a:cubicBezTo>
                    <a:pt x="-961" y="16645"/>
                    <a:pt x="3417" y="22891"/>
                    <a:pt x="10078" y="2402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r" rtl="1">
                <a:lnSpc>
                  <a:spcPct val="150000"/>
                </a:lnSpc>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502" name="Google Shape;502;p38"/>
            <p:cNvSpPr/>
            <p:nvPr/>
          </p:nvSpPr>
          <p:spPr>
            <a:xfrm>
              <a:off x="4011112" y="1540642"/>
              <a:ext cx="24290" cy="24153"/>
            </a:xfrm>
            <a:custGeom>
              <a:avLst/>
              <a:gdLst/>
              <a:ahLst/>
              <a:cxnLst/>
              <a:rect l="l" t="t" r="r" b="b"/>
              <a:pathLst>
                <a:path w="24290" h="24153" extrusionOk="0">
                  <a:moveTo>
                    <a:pt x="19949" y="21350"/>
                  </a:moveTo>
                  <a:cubicBezTo>
                    <a:pt x="25088" y="17092"/>
                    <a:pt x="25754" y="9427"/>
                    <a:pt x="21472" y="4317"/>
                  </a:cubicBezTo>
                  <a:cubicBezTo>
                    <a:pt x="17189" y="-793"/>
                    <a:pt x="9481" y="-1455"/>
                    <a:pt x="4342" y="2803"/>
                  </a:cubicBezTo>
                  <a:cubicBezTo>
                    <a:pt x="-797" y="7062"/>
                    <a:pt x="-1463" y="14726"/>
                    <a:pt x="2819" y="19836"/>
                  </a:cubicBezTo>
                  <a:cubicBezTo>
                    <a:pt x="7102" y="24946"/>
                    <a:pt x="14810" y="25609"/>
                    <a:pt x="19949" y="2135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r" rtl="1">
                <a:lnSpc>
                  <a:spcPct val="150000"/>
                </a:lnSpc>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503" name="Google Shape;503;p38"/>
            <p:cNvSpPr/>
            <p:nvPr/>
          </p:nvSpPr>
          <p:spPr>
            <a:xfrm>
              <a:off x="4017548" y="1616119"/>
              <a:ext cx="49295" cy="49111"/>
            </a:xfrm>
            <a:custGeom>
              <a:avLst/>
              <a:gdLst/>
              <a:ahLst/>
              <a:cxnLst/>
              <a:rect l="l" t="t" r="r" b="b"/>
              <a:pathLst>
                <a:path w="49295" h="49111" extrusionOk="0">
                  <a:moveTo>
                    <a:pt x="24743" y="0"/>
                  </a:moveTo>
                  <a:cubicBezTo>
                    <a:pt x="13989" y="0"/>
                    <a:pt x="4949" y="6908"/>
                    <a:pt x="1523" y="16465"/>
                  </a:cubicBezTo>
                  <a:cubicBezTo>
                    <a:pt x="666" y="19020"/>
                    <a:pt x="0" y="21670"/>
                    <a:pt x="0" y="24603"/>
                  </a:cubicBezTo>
                  <a:cubicBezTo>
                    <a:pt x="0" y="38135"/>
                    <a:pt x="11039" y="49112"/>
                    <a:pt x="24648" y="49112"/>
                  </a:cubicBezTo>
                  <a:cubicBezTo>
                    <a:pt x="38256" y="49112"/>
                    <a:pt x="49296" y="38135"/>
                    <a:pt x="49296" y="24603"/>
                  </a:cubicBezTo>
                  <a:cubicBezTo>
                    <a:pt x="49296" y="20818"/>
                    <a:pt x="48344" y="17222"/>
                    <a:pt x="46821" y="14005"/>
                  </a:cubicBezTo>
                  <a:cubicBezTo>
                    <a:pt x="42824" y="5772"/>
                    <a:pt x="34450" y="95"/>
                    <a:pt x="24648" y="9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r" rtl="1">
                <a:lnSpc>
                  <a:spcPct val="150000"/>
                </a:lnSpc>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504" name="Google Shape;504;p38"/>
            <p:cNvSpPr/>
            <p:nvPr/>
          </p:nvSpPr>
          <p:spPr>
            <a:xfrm>
              <a:off x="3967586" y="1444276"/>
              <a:ext cx="188736" cy="40500"/>
            </a:xfrm>
            <a:custGeom>
              <a:avLst/>
              <a:gdLst/>
              <a:ahLst/>
              <a:cxnLst/>
              <a:rect l="l" t="t" r="r" b="b"/>
              <a:pathLst>
                <a:path w="188736" h="40500" extrusionOk="0">
                  <a:moveTo>
                    <a:pt x="95" y="284"/>
                  </a:moveTo>
                  <a:lnTo>
                    <a:pt x="95" y="40501"/>
                  </a:lnTo>
                  <a:cubicBezTo>
                    <a:pt x="25695" y="33309"/>
                    <a:pt x="54530" y="29618"/>
                    <a:pt x="85839" y="29618"/>
                  </a:cubicBezTo>
                  <a:cubicBezTo>
                    <a:pt x="109345" y="29618"/>
                    <a:pt x="131328" y="31700"/>
                    <a:pt x="149695" y="34255"/>
                  </a:cubicBezTo>
                  <a:cubicBezTo>
                    <a:pt x="149695" y="34255"/>
                    <a:pt x="149695" y="34255"/>
                    <a:pt x="149695" y="34255"/>
                  </a:cubicBezTo>
                  <a:cubicBezTo>
                    <a:pt x="160163" y="35769"/>
                    <a:pt x="169394" y="37378"/>
                    <a:pt x="177198" y="38892"/>
                  </a:cubicBezTo>
                  <a:cubicBezTo>
                    <a:pt x="177864" y="38987"/>
                    <a:pt x="178530" y="39081"/>
                    <a:pt x="179196" y="39081"/>
                  </a:cubicBezTo>
                  <a:cubicBezTo>
                    <a:pt x="182622" y="39081"/>
                    <a:pt x="185668" y="37283"/>
                    <a:pt x="187381" y="34255"/>
                  </a:cubicBezTo>
                  <a:cubicBezTo>
                    <a:pt x="189189" y="31227"/>
                    <a:pt x="189189" y="27726"/>
                    <a:pt x="187381" y="24698"/>
                  </a:cubicBezTo>
                  <a:lnTo>
                    <a:pt x="186429" y="22994"/>
                  </a:lnTo>
                  <a:cubicBezTo>
                    <a:pt x="178816" y="9652"/>
                    <a:pt x="164446" y="1325"/>
                    <a:pt x="149029" y="1136"/>
                  </a:cubicBezTo>
                  <a:lnTo>
                    <a:pt x="146555" y="1136"/>
                  </a:lnTo>
                  <a:cubicBezTo>
                    <a:pt x="146555" y="1136"/>
                    <a:pt x="5995" y="0"/>
                    <a:pt x="5995" y="0"/>
                  </a:cubicBezTo>
                  <a:cubicBezTo>
                    <a:pt x="3997" y="0"/>
                    <a:pt x="1998" y="0"/>
                    <a:pt x="0" y="18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r" rtl="1">
                <a:lnSpc>
                  <a:spcPct val="150000"/>
                </a:lnSpc>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505" name="Google Shape;505;p38"/>
            <p:cNvSpPr/>
            <p:nvPr/>
          </p:nvSpPr>
          <p:spPr>
            <a:xfrm>
              <a:off x="3820270" y="1444844"/>
              <a:ext cx="141035" cy="148186"/>
            </a:xfrm>
            <a:custGeom>
              <a:avLst/>
              <a:gdLst/>
              <a:ahLst/>
              <a:cxnLst/>
              <a:rect l="l" t="t" r="r" b="b"/>
              <a:pathLst>
                <a:path w="141035" h="148186" extrusionOk="0">
                  <a:moveTo>
                    <a:pt x="17510" y="38892"/>
                  </a:moveTo>
                  <a:lnTo>
                    <a:pt x="17225" y="39933"/>
                  </a:lnTo>
                  <a:lnTo>
                    <a:pt x="11610" y="62359"/>
                  </a:lnTo>
                  <a:lnTo>
                    <a:pt x="11325" y="63400"/>
                  </a:lnTo>
                  <a:lnTo>
                    <a:pt x="3140" y="124530"/>
                  </a:lnTo>
                  <a:lnTo>
                    <a:pt x="0" y="148187"/>
                  </a:lnTo>
                  <a:lnTo>
                    <a:pt x="43776" y="148187"/>
                  </a:lnTo>
                  <a:cubicBezTo>
                    <a:pt x="83270" y="67185"/>
                    <a:pt x="130091" y="45989"/>
                    <a:pt x="141035" y="41920"/>
                  </a:cubicBezTo>
                  <a:lnTo>
                    <a:pt x="141035" y="0"/>
                  </a:lnTo>
                  <a:lnTo>
                    <a:pt x="27027" y="852"/>
                  </a:lnTo>
                  <a:lnTo>
                    <a:pt x="17415" y="38892"/>
                  </a:lnTo>
                  <a:close/>
                </a:path>
              </a:pathLst>
            </a:custGeom>
            <a:solidFill>
              <a:schemeClr val="dk1"/>
            </a:solidFill>
            <a:ln>
              <a:noFill/>
            </a:ln>
          </p:spPr>
          <p:txBody>
            <a:bodyPr spcFirstLastPara="1" wrap="square" lIns="91425" tIns="45700" rIns="91425" bIns="45700" anchor="ctr" anchorCtr="0">
              <a:noAutofit/>
            </a:bodyPr>
            <a:lstStyle/>
            <a:p>
              <a:pPr marL="0" marR="0" lvl="0" indent="0" algn="r" rtl="1">
                <a:lnSpc>
                  <a:spcPct val="150000"/>
                </a:lnSpc>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506" name="Google Shape;506;p38"/>
            <p:cNvSpPr/>
            <p:nvPr/>
          </p:nvSpPr>
          <p:spPr>
            <a:xfrm>
              <a:off x="3568843" y="1578931"/>
              <a:ext cx="214502" cy="213290"/>
            </a:xfrm>
            <a:custGeom>
              <a:avLst/>
              <a:gdLst/>
              <a:ahLst/>
              <a:cxnLst/>
              <a:rect l="l" t="t" r="r" b="b"/>
              <a:pathLst>
                <a:path w="214502" h="213290" extrusionOk="0">
                  <a:moveTo>
                    <a:pt x="204415" y="61413"/>
                  </a:moveTo>
                  <a:cubicBezTo>
                    <a:pt x="200038" y="52140"/>
                    <a:pt x="194328" y="43529"/>
                    <a:pt x="187571" y="35958"/>
                  </a:cubicBezTo>
                  <a:cubicBezTo>
                    <a:pt x="182908" y="30659"/>
                    <a:pt x="177674" y="25928"/>
                    <a:pt x="171964" y="21670"/>
                  </a:cubicBezTo>
                  <a:cubicBezTo>
                    <a:pt x="166159" y="17317"/>
                    <a:pt x="159973" y="13532"/>
                    <a:pt x="153311" y="10409"/>
                  </a:cubicBezTo>
                  <a:cubicBezTo>
                    <a:pt x="148458" y="8138"/>
                    <a:pt x="143509" y="6151"/>
                    <a:pt x="138275" y="4542"/>
                  </a:cubicBezTo>
                  <a:cubicBezTo>
                    <a:pt x="132470" y="2744"/>
                    <a:pt x="126380" y="1514"/>
                    <a:pt x="120099" y="852"/>
                  </a:cubicBezTo>
                  <a:cubicBezTo>
                    <a:pt x="115911" y="379"/>
                    <a:pt x="111629" y="0"/>
                    <a:pt x="107251" y="0"/>
                  </a:cubicBezTo>
                  <a:cubicBezTo>
                    <a:pt x="106680" y="0"/>
                    <a:pt x="106014" y="0"/>
                    <a:pt x="105443" y="95"/>
                  </a:cubicBezTo>
                  <a:cubicBezTo>
                    <a:pt x="99353" y="189"/>
                    <a:pt x="93452" y="757"/>
                    <a:pt x="87647" y="1893"/>
                  </a:cubicBezTo>
                  <a:cubicBezTo>
                    <a:pt x="82699" y="2839"/>
                    <a:pt x="77940" y="4069"/>
                    <a:pt x="73277" y="5583"/>
                  </a:cubicBezTo>
                  <a:cubicBezTo>
                    <a:pt x="68234" y="7286"/>
                    <a:pt x="63380" y="9273"/>
                    <a:pt x="58812" y="11639"/>
                  </a:cubicBezTo>
                  <a:cubicBezTo>
                    <a:pt x="57861" y="12112"/>
                    <a:pt x="56814" y="12585"/>
                    <a:pt x="55862" y="13059"/>
                  </a:cubicBezTo>
                  <a:cubicBezTo>
                    <a:pt x="44728" y="19115"/>
                    <a:pt x="34831" y="27158"/>
                    <a:pt x="26551" y="36621"/>
                  </a:cubicBezTo>
                  <a:cubicBezTo>
                    <a:pt x="25219" y="38135"/>
                    <a:pt x="23982" y="39649"/>
                    <a:pt x="22745" y="41163"/>
                  </a:cubicBezTo>
                  <a:cubicBezTo>
                    <a:pt x="15797" y="49963"/>
                    <a:pt x="10278" y="59899"/>
                    <a:pt x="6376" y="70592"/>
                  </a:cubicBezTo>
                  <a:cubicBezTo>
                    <a:pt x="5424" y="73336"/>
                    <a:pt x="4568" y="76080"/>
                    <a:pt x="3807" y="78825"/>
                  </a:cubicBezTo>
                  <a:cubicBezTo>
                    <a:pt x="1427" y="87720"/>
                    <a:pt x="0" y="96993"/>
                    <a:pt x="0" y="106645"/>
                  </a:cubicBezTo>
                  <a:cubicBezTo>
                    <a:pt x="0" y="165503"/>
                    <a:pt x="48058" y="213290"/>
                    <a:pt x="107251" y="213290"/>
                  </a:cubicBezTo>
                  <a:cubicBezTo>
                    <a:pt x="166444" y="213290"/>
                    <a:pt x="214503" y="165503"/>
                    <a:pt x="214503" y="106645"/>
                  </a:cubicBezTo>
                  <a:cubicBezTo>
                    <a:pt x="214503" y="103901"/>
                    <a:pt x="214312" y="101251"/>
                    <a:pt x="214122" y="98602"/>
                  </a:cubicBezTo>
                  <a:cubicBezTo>
                    <a:pt x="213266" y="87530"/>
                    <a:pt x="210791" y="76932"/>
                    <a:pt x="206794" y="66996"/>
                  </a:cubicBezTo>
                  <a:cubicBezTo>
                    <a:pt x="206033" y="65104"/>
                    <a:pt x="205176" y="63306"/>
                    <a:pt x="204320" y="61508"/>
                  </a:cubicBezTo>
                  <a:close/>
                  <a:moveTo>
                    <a:pt x="107346" y="184429"/>
                  </a:moveTo>
                  <a:cubicBezTo>
                    <a:pt x="64141" y="184429"/>
                    <a:pt x="29121" y="149606"/>
                    <a:pt x="29121" y="106645"/>
                  </a:cubicBezTo>
                  <a:cubicBezTo>
                    <a:pt x="29121" y="95952"/>
                    <a:pt x="31309" y="85732"/>
                    <a:pt x="35211" y="76364"/>
                  </a:cubicBezTo>
                  <a:cubicBezTo>
                    <a:pt x="40255" y="64536"/>
                    <a:pt x="48154" y="54127"/>
                    <a:pt x="58146" y="46178"/>
                  </a:cubicBezTo>
                  <a:cubicBezTo>
                    <a:pt x="58336" y="45989"/>
                    <a:pt x="58622" y="45800"/>
                    <a:pt x="58907" y="45610"/>
                  </a:cubicBezTo>
                  <a:cubicBezTo>
                    <a:pt x="63951" y="41636"/>
                    <a:pt x="69471" y="38324"/>
                    <a:pt x="75371" y="35675"/>
                  </a:cubicBezTo>
                  <a:cubicBezTo>
                    <a:pt x="79939" y="33593"/>
                    <a:pt x="84697" y="32079"/>
                    <a:pt x="89646" y="30849"/>
                  </a:cubicBezTo>
                  <a:cubicBezTo>
                    <a:pt x="95356" y="29524"/>
                    <a:pt x="101256" y="28767"/>
                    <a:pt x="107346" y="28767"/>
                  </a:cubicBezTo>
                  <a:lnTo>
                    <a:pt x="107346" y="28767"/>
                  </a:lnTo>
                  <a:cubicBezTo>
                    <a:pt x="112390" y="28767"/>
                    <a:pt x="117339" y="29335"/>
                    <a:pt x="122097" y="30186"/>
                  </a:cubicBezTo>
                  <a:cubicBezTo>
                    <a:pt x="128473" y="31416"/>
                    <a:pt x="134659" y="33404"/>
                    <a:pt x="140369" y="36148"/>
                  </a:cubicBezTo>
                  <a:cubicBezTo>
                    <a:pt x="145793" y="38703"/>
                    <a:pt x="150932" y="41825"/>
                    <a:pt x="155595" y="45421"/>
                  </a:cubicBezTo>
                  <a:cubicBezTo>
                    <a:pt x="162067" y="50531"/>
                    <a:pt x="167776" y="56587"/>
                    <a:pt x="172440" y="63400"/>
                  </a:cubicBezTo>
                  <a:cubicBezTo>
                    <a:pt x="173582" y="65104"/>
                    <a:pt x="174628" y="66807"/>
                    <a:pt x="175580" y="68605"/>
                  </a:cubicBezTo>
                  <a:cubicBezTo>
                    <a:pt x="180624" y="77595"/>
                    <a:pt x="184050" y="87720"/>
                    <a:pt x="185097" y="98507"/>
                  </a:cubicBezTo>
                  <a:cubicBezTo>
                    <a:pt x="185382" y="101157"/>
                    <a:pt x="185477" y="103806"/>
                    <a:pt x="185477" y="106551"/>
                  </a:cubicBezTo>
                  <a:cubicBezTo>
                    <a:pt x="185477" y="149511"/>
                    <a:pt x="150456" y="184334"/>
                    <a:pt x="107251" y="18433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r" rtl="1">
                <a:lnSpc>
                  <a:spcPct val="150000"/>
                </a:lnSpc>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507" name="Google Shape;507;p38"/>
            <p:cNvSpPr/>
            <p:nvPr/>
          </p:nvSpPr>
          <p:spPr>
            <a:xfrm>
              <a:off x="3649448" y="1658985"/>
              <a:ext cx="53482" cy="53085"/>
            </a:xfrm>
            <a:custGeom>
              <a:avLst/>
              <a:gdLst/>
              <a:ahLst/>
              <a:cxnLst/>
              <a:rect l="l" t="t" r="r" b="b"/>
              <a:pathLst>
                <a:path w="53482" h="53085" extrusionOk="0">
                  <a:moveTo>
                    <a:pt x="26741" y="0"/>
                  </a:moveTo>
                  <a:cubicBezTo>
                    <a:pt x="14846" y="0"/>
                    <a:pt x="4853" y="7759"/>
                    <a:pt x="1427" y="18452"/>
                  </a:cubicBezTo>
                  <a:cubicBezTo>
                    <a:pt x="571" y="21007"/>
                    <a:pt x="0" y="23657"/>
                    <a:pt x="0" y="26496"/>
                  </a:cubicBezTo>
                  <a:cubicBezTo>
                    <a:pt x="0" y="41163"/>
                    <a:pt x="11991" y="53086"/>
                    <a:pt x="26741" y="53086"/>
                  </a:cubicBezTo>
                  <a:cubicBezTo>
                    <a:pt x="41492" y="53086"/>
                    <a:pt x="53483" y="41163"/>
                    <a:pt x="53483" y="26496"/>
                  </a:cubicBezTo>
                  <a:cubicBezTo>
                    <a:pt x="53483" y="23657"/>
                    <a:pt x="52912" y="21007"/>
                    <a:pt x="52055" y="18452"/>
                  </a:cubicBezTo>
                  <a:cubicBezTo>
                    <a:pt x="48629" y="7759"/>
                    <a:pt x="38637" y="0"/>
                    <a:pt x="2674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r" rtl="1">
                <a:lnSpc>
                  <a:spcPct val="150000"/>
                </a:lnSpc>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508" name="Google Shape;508;p38"/>
            <p:cNvSpPr/>
            <p:nvPr/>
          </p:nvSpPr>
          <p:spPr>
            <a:xfrm>
              <a:off x="3697126" y="1620283"/>
              <a:ext cx="17129" cy="17032"/>
            </a:xfrm>
            <a:custGeom>
              <a:avLst/>
              <a:gdLst/>
              <a:ahLst/>
              <a:cxnLst/>
              <a:rect l="l" t="t" r="r" b="b"/>
              <a:pathLst>
                <a:path w="17129" h="17032" extrusionOk="0">
                  <a:moveTo>
                    <a:pt x="8565" y="16938"/>
                  </a:moveTo>
                  <a:cubicBezTo>
                    <a:pt x="10468" y="16938"/>
                    <a:pt x="12086" y="16181"/>
                    <a:pt x="13513" y="15235"/>
                  </a:cubicBezTo>
                  <a:cubicBezTo>
                    <a:pt x="15607" y="13721"/>
                    <a:pt x="17130" y="11355"/>
                    <a:pt x="17130" y="8516"/>
                  </a:cubicBezTo>
                  <a:cubicBezTo>
                    <a:pt x="17130" y="5299"/>
                    <a:pt x="15226" y="2555"/>
                    <a:pt x="12562" y="1136"/>
                  </a:cubicBezTo>
                  <a:cubicBezTo>
                    <a:pt x="11325" y="473"/>
                    <a:pt x="9992" y="0"/>
                    <a:pt x="8565" y="0"/>
                  </a:cubicBezTo>
                  <a:cubicBezTo>
                    <a:pt x="3807" y="0"/>
                    <a:pt x="0" y="3785"/>
                    <a:pt x="0" y="8516"/>
                  </a:cubicBezTo>
                  <a:cubicBezTo>
                    <a:pt x="0" y="13248"/>
                    <a:pt x="3807" y="17033"/>
                    <a:pt x="8565" y="1703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r" rtl="1">
                <a:lnSpc>
                  <a:spcPct val="150000"/>
                </a:lnSpc>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509" name="Google Shape;509;p38"/>
            <p:cNvSpPr/>
            <p:nvPr/>
          </p:nvSpPr>
          <p:spPr>
            <a:xfrm>
              <a:off x="3726904" y="1651501"/>
              <a:ext cx="17052" cy="16955"/>
            </a:xfrm>
            <a:custGeom>
              <a:avLst/>
              <a:gdLst/>
              <a:ahLst/>
              <a:cxnLst/>
              <a:rect l="l" t="t" r="r" b="b"/>
              <a:pathLst>
                <a:path w="17052" h="16955" extrusionOk="0">
                  <a:moveTo>
                    <a:pt x="15045" y="13919"/>
                  </a:moveTo>
                  <a:cubicBezTo>
                    <a:pt x="18090" y="10323"/>
                    <a:pt x="17614" y="5024"/>
                    <a:pt x="13998" y="1996"/>
                  </a:cubicBezTo>
                  <a:cubicBezTo>
                    <a:pt x="10382" y="-1032"/>
                    <a:pt x="5053" y="-559"/>
                    <a:pt x="2007" y="3037"/>
                  </a:cubicBezTo>
                  <a:cubicBezTo>
                    <a:pt x="-1038" y="6633"/>
                    <a:pt x="-562" y="12026"/>
                    <a:pt x="3054" y="14960"/>
                  </a:cubicBezTo>
                  <a:cubicBezTo>
                    <a:pt x="6670" y="17988"/>
                    <a:pt x="12095" y="17515"/>
                    <a:pt x="15045" y="1391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r" rtl="1">
                <a:lnSpc>
                  <a:spcPct val="150000"/>
                </a:lnSpc>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510" name="Google Shape;510;p38"/>
            <p:cNvSpPr/>
            <p:nvPr/>
          </p:nvSpPr>
          <p:spPr>
            <a:xfrm>
              <a:off x="3729461" y="1694355"/>
              <a:ext cx="17077" cy="16980"/>
            </a:xfrm>
            <a:custGeom>
              <a:avLst/>
              <a:gdLst/>
              <a:ahLst/>
              <a:cxnLst/>
              <a:rect l="l" t="t" r="r" b="b"/>
              <a:pathLst>
                <a:path w="17077" h="16980" extrusionOk="0">
                  <a:moveTo>
                    <a:pt x="7064" y="116"/>
                  </a:moveTo>
                  <a:cubicBezTo>
                    <a:pt x="2400" y="967"/>
                    <a:pt x="-645" y="5320"/>
                    <a:pt x="116" y="9957"/>
                  </a:cubicBezTo>
                  <a:cubicBezTo>
                    <a:pt x="973" y="14594"/>
                    <a:pt x="5351" y="17622"/>
                    <a:pt x="10014" y="16865"/>
                  </a:cubicBezTo>
                  <a:cubicBezTo>
                    <a:pt x="14677" y="16013"/>
                    <a:pt x="17722" y="11660"/>
                    <a:pt x="16961" y="7024"/>
                  </a:cubicBezTo>
                  <a:cubicBezTo>
                    <a:pt x="16104" y="2387"/>
                    <a:pt x="11727" y="-641"/>
                    <a:pt x="7064" y="11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r" rtl="1">
                <a:lnSpc>
                  <a:spcPct val="150000"/>
                </a:lnSpc>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511" name="Google Shape;511;p38"/>
            <p:cNvSpPr/>
            <p:nvPr/>
          </p:nvSpPr>
          <p:spPr>
            <a:xfrm>
              <a:off x="3703682" y="1728810"/>
              <a:ext cx="17056" cy="16917"/>
            </a:xfrm>
            <a:custGeom>
              <a:avLst/>
              <a:gdLst/>
              <a:ahLst/>
              <a:cxnLst/>
              <a:rect l="l" t="t" r="r" b="b"/>
              <a:pathLst>
                <a:path w="17056" h="16917" extrusionOk="0">
                  <a:moveTo>
                    <a:pt x="12858" y="1146"/>
                  </a:moveTo>
                  <a:cubicBezTo>
                    <a:pt x="8766" y="-1219"/>
                    <a:pt x="3532" y="200"/>
                    <a:pt x="1153" y="4269"/>
                  </a:cubicBezTo>
                  <a:cubicBezTo>
                    <a:pt x="-1226" y="8338"/>
                    <a:pt x="201" y="13542"/>
                    <a:pt x="4293" y="15814"/>
                  </a:cubicBezTo>
                  <a:cubicBezTo>
                    <a:pt x="8385" y="18085"/>
                    <a:pt x="13619" y="16760"/>
                    <a:pt x="15903" y="12691"/>
                  </a:cubicBezTo>
                  <a:cubicBezTo>
                    <a:pt x="18283" y="8622"/>
                    <a:pt x="16855" y="3417"/>
                    <a:pt x="12763" y="114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r" rtl="1">
                <a:lnSpc>
                  <a:spcPct val="150000"/>
                </a:lnSpc>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512" name="Google Shape;512;p38"/>
            <p:cNvSpPr/>
            <p:nvPr/>
          </p:nvSpPr>
          <p:spPr>
            <a:xfrm>
              <a:off x="3661691" y="1738818"/>
              <a:ext cx="17063" cy="17004"/>
            </a:xfrm>
            <a:custGeom>
              <a:avLst/>
              <a:gdLst/>
              <a:ahLst/>
              <a:cxnLst/>
              <a:rect l="l" t="t" r="r" b="b"/>
              <a:pathLst>
                <a:path w="17063" h="17004" extrusionOk="0">
                  <a:moveTo>
                    <a:pt x="5648" y="506"/>
                  </a:moveTo>
                  <a:cubicBezTo>
                    <a:pt x="1270" y="2115"/>
                    <a:pt x="-1109" y="6941"/>
                    <a:pt x="509" y="11388"/>
                  </a:cubicBezTo>
                  <a:cubicBezTo>
                    <a:pt x="2127" y="15741"/>
                    <a:pt x="6980" y="18107"/>
                    <a:pt x="11453" y="16498"/>
                  </a:cubicBezTo>
                  <a:cubicBezTo>
                    <a:pt x="15831" y="14890"/>
                    <a:pt x="18115" y="10064"/>
                    <a:pt x="16592" y="5616"/>
                  </a:cubicBezTo>
                  <a:cubicBezTo>
                    <a:pt x="14974" y="1263"/>
                    <a:pt x="10121" y="-1102"/>
                    <a:pt x="5648" y="50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r" rtl="1">
                <a:lnSpc>
                  <a:spcPct val="150000"/>
                </a:lnSpc>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513" name="Google Shape;513;p38"/>
            <p:cNvSpPr/>
            <p:nvPr/>
          </p:nvSpPr>
          <p:spPr>
            <a:xfrm>
              <a:off x="3623139" y="1719598"/>
              <a:ext cx="17121" cy="17025"/>
            </a:xfrm>
            <a:custGeom>
              <a:avLst/>
              <a:gdLst/>
              <a:ahLst/>
              <a:cxnLst/>
              <a:rect l="l" t="t" r="r" b="b"/>
              <a:pathLst>
                <a:path w="17121" h="17025" extrusionOk="0">
                  <a:moveTo>
                    <a:pt x="11464" y="517"/>
                  </a:moveTo>
                  <a:cubicBezTo>
                    <a:pt x="6991" y="-1092"/>
                    <a:pt x="2137" y="1179"/>
                    <a:pt x="520" y="5626"/>
                  </a:cubicBezTo>
                  <a:cubicBezTo>
                    <a:pt x="-1098" y="10074"/>
                    <a:pt x="1186" y="14900"/>
                    <a:pt x="5658" y="16509"/>
                  </a:cubicBezTo>
                  <a:cubicBezTo>
                    <a:pt x="10036" y="18117"/>
                    <a:pt x="14985" y="15846"/>
                    <a:pt x="16602" y="11399"/>
                  </a:cubicBezTo>
                  <a:cubicBezTo>
                    <a:pt x="18220" y="7046"/>
                    <a:pt x="15936" y="2125"/>
                    <a:pt x="11464" y="5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r" rtl="1">
                <a:lnSpc>
                  <a:spcPct val="150000"/>
                </a:lnSpc>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514" name="Google Shape;514;p38"/>
            <p:cNvSpPr/>
            <p:nvPr/>
          </p:nvSpPr>
          <p:spPr>
            <a:xfrm>
              <a:off x="3605947" y="1680266"/>
              <a:ext cx="17056" cy="16917"/>
            </a:xfrm>
            <a:custGeom>
              <a:avLst/>
              <a:gdLst/>
              <a:ahLst/>
              <a:cxnLst/>
              <a:rect l="l" t="t" r="r" b="b"/>
              <a:pathLst>
                <a:path w="17056" h="16917" extrusionOk="0">
                  <a:moveTo>
                    <a:pt x="4293" y="1052"/>
                  </a:moveTo>
                  <a:cubicBezTo>
                    <a:pt x="201" y="3417"/>
                    <a:pt x="-1226" y="8622"/>
                    <a:pt x="1153" y="12691"/>
                  </a:cubicBezTo>
                  <a:cubicBezTo>
                    <a:pt x="3532" y="16760"/>
                    <a:pt x="8766" y="18085"/>
                    <a:pt x="12763" y="15814"/>
                  </a:cubicBezTo>
                  <a:cubicBezTo>
                    <a:pt x="16855" y="13448"/>
                    <a:pt x="18283" y="8243"/>
                    <a:pt x="15903" y="4269"/>
                  </a:cubicBezTo>
                  <a:cubicBezTo>
                    <a:pt x="13524" y="200"/>
                    <a:pt x="8290" y="-1219"/>
                    <a:pt x="4293" y="114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r" rtl="1">
                <a:lnSpc>
                  <a:spcPct val="150000"/>
                </a:lnSpc>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515" name="Google Shape;515;p38"/>
            <p:cNvSpPr/>
            <p:nvPr/>
          </p:nvSpPr>
          <p:spPr>
            <a:xfrm>
              <a:off x="3618204" y="1638951"/>
              <a:ext cx="17110" cy="17021"/>
            </a:xfrm>
            <a:custGeom>
              <a:avLst/>
              <a:gdLst/>
              <a:ahLst/>
              <a:cxnLst/>
              <a:rect l="l" t="t" r="r" b="b"/>
              <a:pathLst>
                <a:path w="17110" h="17021" extrusionOk="0">
                  <a:moveTo>
                    <a:pt x="3551" y="15398"/>
                  </a:moveTo>
                  <a:cubicBezTo>
                    <a:pt x="4598" y="16155"/>
                    <a:pt x="5740" y="16723"/>
                    <a:pt x="7072" y="16912"/>
                  </a:cubicBezTo>
                  <a:cubicBezTo>
                    <a:pt x="7929" y="17101"/>
                    <a:pt x="8690" y="17007"/>
                    <a:pt x="9546" y="16912"/>
                  </a:cubicBezTo>
                  <a:cubicBezTo>
                    <a:pt x="11354" y="16723"/>
                    <a:pt x="12972" y="15966"/>
                    <a:pt x="14305" y="14736"/>
                  </a:cubicBezTo>
                  <a:cubicBezTo>
                    <a:pt x="15542" y="13600"/>
                    <a:pt x="16493" y="12086"/>
                    <a:pt x="16874" y="10288"/>
                  </a:cubicBezTo>
                  <a:cubicBezTo>
                    <a:pt x="16874" y="10193"/>
                    <a:pt x="16874" y="10099"/>
                    <a:pt x="16969" y="9910"/>
                  </a:cubicBezTo>
                  <a:cubicBezTo>
                    <a:pt x="17826" y="5273"/>
                    <a:pt x="14685" y="920"/>
                    <a:pt x="10022" y="68"/>
                  </a:cubicBezTo>
                  <a:cubicBezTo>
                    <a:pt x="9927" y="68"/>
                    <a:pt x="9832" y="68"/>
                    <a:pt x="9737" y="68"/>
                  </a:cubicBezTo>
                  <a:cubicBezTo>
                    <a:pt x="9737" y="68"/>
                    <a:pt x="9642" y="68"/>
                    <a:pt x="9546" y="68"/>
                  </a:cubicBezTo>
                  <a:cubicBezTo>
                    <a:pt x="5074" y="-499"/>
                    <a:pt x="981" y="2529"/>
                    <a:pt x="125" y="6976"/>
                  </a:cubicBezTo>
                  <a:cubicBezTo>
                    <a:pt x="-446" y="10288"/>
                    <a:pt x="981" y="13411"/>
                    <a:pt x="3551" y="1530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r" rtl="1">
                <a:lnSpc>
                  <a:spcPct val="150000"/>
                </a:lnSpc>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516" name="Google Shape;516;p38"/>
            <p:cNvSpPr/>
            <p:nvPr/>
          </p:nvSpPr>
          <p:spPr>
            <a:xfrm>
              <a:off x="3654388" y="1615578"/>
              <a:ext cx="17052" cy="16676"/>
            </a:xfrm>
            <a:custGeom>
              <a:avLst/>
              <a:gdLst/>
              <a:ahLst/>
              <a:cxnLst/>
              <a:rect l="l" t="t" r="r" b="b"/>
              <a:pathLst>
                <a:path w="17052" h="16676" extrusionOk="0">
                  <a:moveTo>
                    <a:pt x="5624" y="16155"/>
                  </a:moveTo>
                  <a:cubicBezTo>
                    <a:pt x="8383" y="17101"/>
                    <a:pt x="11524" y="16817"/>
                    <a:pt x="13998" y="14830"/>
                  </a:cubicBezTo>
                  <a:cubicBezTo>
                    <a:pt x="17614" y="11802"/>
                    <a:pt x="18090" y="6503"/>
                    <a:pt x="15045" y="2907"/>
                  </a:cubicBezTo>
                  <a:cubicBezTo>
                    <a:pt x="12475" y="-215"/>
                    <a:pt x="8098" y="-783"/>
                    <a:pt x="4672" y="1015"/>
                  </a:cubicBezTo>
                  <a:cubicBezTo>
                    <a:pt x="4101" y="1299"/>
                    <a:pt x="3530" y="1488"/>
                    <a:pt x="3054" y="1866"/>
                  </a:cubicBezTo>
                  <a:cubicBezTo>
                    <a:pt x="-562" y="4894"/>
                    <a:pt x="-1038" y="10194"/>
                    <a:pt x="2007" y="13789"/>
                  </a:cubicBezTo>
                  <a:cubicBezTo>
                    <a:pt x="3054" y="15020"/>
                    <a:pt x="4291" y="15682"/>
                    <a:pt x="5719" y="1615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r" rtl="1">
                <a:lnSpc>
                  <a:spcPct val="150000"/>
                </a:lnSpc>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517" name="Google Shape;517;p38"/>
            <p:cNvSpPr/>
            <p:nvPr/>
          </p:nvSpPr>
          <p:spPr>
            <a:xfrm>
              <a:off x="3713495" y="1346809"/>
              <a:ext cx="35020" cy="10976"/>
            </a:xfrm>
            <a:custGeom>
              <a:avLst/>
              <a:gdLst/>
              <a:ahLst/>
              <a:cxnLst/>
              <a:rect l="l" t="t" r="r" b="b"/>
              <a:pathLst>
                <a:path w="35020" h="10976" extrusionOk="0">
                  <a:moveTo>
                    <a:pt x="23315" y="0"/>
                  </a:moveTo>
                  <a:lnTo>
                    <a:pt x="11705" y="0"/>
                  </a:lnTo>
                  <a:cubicBezTo>
                    <a:pt x="5424" y="0"/>
                    <a:pt x="381" y="4921"/>
                    <a:pt x="0" y="10977"/>
                  </a:cubicBezTo>
                  <a:lnTo>
                    <a:pt x="35021" y="10977"/>
                  </a:lnTo>
                  <a:cubicBezTo>
                    <a:pt x="34640" y="4826"/>
                    <a:pt x="29596" y="0"/>
                    <a:pt x="23315"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r" rtl="1">
                <a:lnSpc>
                  <a:spcPct val="150000"/>
                </a:lnSpc>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518" name="Google Shape;518;p38"/>
            <p:cNvSpPr/>
            <p:nvPr/>
          </p:nvSpPr>
          <p:spPr>
            <a:xfrm>
              <a:off x="3572269" y="1481559"/>
              <a:ext cx="19413" cy="21764"/>
            </a:xfrm>
            <a:custGeom>
              <a:avLst/>
              <a:gdLst/>
              <a:ahLst/>
              <a:cxnLst/>
              <a:rect l="l" t="t" r="r" b="b"/>
              <a:pathLst>
                <a:path w="19413" h="21764" extrusionOk="0">
                  <a:moveTo>
                    <a:pt x="19414" y="0"/>
                  </a:moveTo>
                  <a:cubicBezTo>
                    <a:pt x="11801" y="3880"/>
                    <a:pt x="5139" y="11923"/>
                    <a:pt x="0" y="21764"/>
                  </a:cubicBezTo>
                  <a:lnTo>
                    <a:pt x="19414" y="20345"/>
                  </a:lnTo>
                  <a:lnTo>
                    <a:pt x="19414" y="0"/>
                  </a:lnTo>
                  <a:close/>
                </a:path>
              </a:pathLst>
            </a:custGeom>
            <a:solidFill>
              <a:schemeClr val="dk1"/>
            </a:solidFill>
            <a:ln>
              <a:noFill/>
            </a:ln>
          </p:spPr>
          <p:txBody>
            <a:bodyPr spcFirstLastPara="1" wrap="square" lIns="91425" tIns="45700" rIns="91425" bIns="45700" anchor="ctr" anchorCtr="0">
              <a:noAutofit/>
            </a:bodyPr>
            <a:lstStyle/>
            <a:p>
              <a:pPr marL="0" marR="0" lvl="0" indent="0" algn="r" rtl="1">
                <a:lnSpc>
                  <a:spcPct val="150000"/>
                </a:lnSpc>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3" name="Google Shape;523;p39"/>
          <p:cNvSpPr/>
          <p:nvPr/>
        </p:nvSpPr>
        <p:spPr>
          <a:xfrm rot="10800000" flipH="1">
            <a:off x="6892825" y="-10250"/>
            <a:ext cx="1528800" cy="1905000"/>
          </a:xfrm>
          <a:prstGeom prst="round2SameRect">
            <a:avLst>
              <a:gd name="adj1" fmla="val 50000"/>
              <a:gd name="adj2" fmla="val 0"/>
            </a:avLst>
          </a:pr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latin typeface="Assistant"/>
              <a:ea typeface="Assistant"/>
              <a:cs typeface="B Nazanin" panose="00000400000000000000" pitchFamily="2" charset="-78"/>
              <a:sym typeface="Assistant"/>
            </a:endParaRPr>
          </a:p>
        </p:txBody>
      </p:sp>
      <p:sp>
        <p:nvSpPr>
          <p:cNvPr id="524" name="Google Shape;524;p39"/>
          <p:cNvSpPr txBox="1">
            <a:spLocks noGrp="1"/>
          </p:cNvSpPr>
          <p:nvPr>
            <p:ph type="title"/>
          </p:nvPr>
        </p:nvSpPr>
        <p:spPr>
          <a:xfrm>
            <a:off x="2237864" y="1859500"/>
            <a:ext cx="4668300" cy="1152300"/>
          </a:xfrm>
          <a:prstGeom prst="rect">
            <a:avLst/>
          </a:prstGeom>
        </p:spPr>
        <p:txBody>
          <a:bodyPr spcFirstLastPara="1" wrap="square" lIns="91425" tIns="91425" rIns="91425" bIns="91425" anchor="b" anchorCtr="0">
            <a:noAutofit/>
          </a:bodyPr>
          <a:lstStyle/>
          <a:p>
            <a:pPr marL="0" lvl="0" indent="0" algn="ctr" rtl="1">
              <a:spcBef>
                <a:spcPts val="0"/>
              </a:spcBef>
              <a:spcAft>
                <a:spcPts val="0"/>
              </a:spcAft>
              <a:buNone/>
            </a:pPr>
            <a:r>
              <a:rPr lang="fa-IR" dirty="0">
                <a:cs typeface="B Nazanin" panose="00000400000000000000" pitchFamily="2" charset="-78"/>
              </a:rPr>
              <a:t>10 میلیون</a:t>
            </a:r>
            <a:endParaRPr dirty="0">
              <a:cs typeface="B Nazanin" panose="00000400000000000000" pitchFamily="2" charset="-78"/>
            </a:endParaRPr>
          </a:p>
        </p:txBody>
      </p:sp>
      <p:sp>
        <p:nvSpPr>
          <p:cNvPr id="525" name="Google Shape;525;p39"/>
          <p:cNvSpPr txBox="1">
            <a:spLocks noGrp="1"/>
          </p:cNvSpPr>
          <p:nvPr>
            <p:ph type="subTitle" idx="1"/>
          </p:nvPr>
        </p:nvSpPr>
        <p:spPr>
          <a:xfrm>
            <a:off x="2237836" y="2859500"/>
            <a:ext cx="4668300" cy="424500"/>
          </a:xfrm>
          <a:prstGeom prst="rect">
            <a:avLst/>
          </a:prstGeom>
        </p:spPr>
        <p:txBody>
          <a:bodyPr spcFirstLastPara="1" wrap="square" lIns="91425" tIns="91425" rIns="91425" bIns="91425" anchor="t" anchorCtr="0">
            <a:noAutofit/>
          </a:bodyPr>
          <a:lstStyle/>
          <a:p>
            <a:pPr marL="0" lvl="0" indent="0" algn="ctr" rtl="1">
              <a:spcBef>
                <a:spcPts val="0"/>
              </a:spcBef>
              <a:spcAft>
                <a:spcPts val="1200"/>
              </a:spcAft>
              <a:buNone/>
            </a:pPr>
            <a:r>
              <a:rPr lang="fa-IR" dirty="0">
                <a:cs typeface="B Nazanin" panose="00000400000000000000" pitchFamily="2" charset="-78"/>
              </a:rPr>
              <a:t>درآمد سال اول پروژه</a:t>
            </a:r>
            <a:endParaRPr dirty="0">
              <a:cs typeface="B Nazanin" panose="00000400000000000000" pitchFamily="2" charset="-78"/>
            </a:endParaRPr>
          </a:p>
        </p:txBody>
      </p:sp>
      <p:grpSp>
        <p:nvGrpSpPr>
          <p:cNvPr id="526" name="Google Shape;526;p39"/>
          <p:cNvGrpSpPr/>
          <p:nvPr/>
        </p:nvGrpSpPr>
        <p:grpSpPr>
          <a:xfrm>
            <a:off x="7251624" y="790292"/>
            <a:ext cx="839479" cy="697609"/>
            <a:chOff x="3560792" y="1265525"/>
            <a:chExt cx="633808" cy="526696"/>
          </a:xfrm>
        </p:grpSpPr>
        <p:sp>
          <p:nvSpPr>
            <p:cNvPr id="527" name="Google Shape;527;p39"/>
            <p:cNvSpPr/>
            <p:nvPr/>
          </p:nvSpPr>
          <p:spPr>
            <a:xfrm>
              <a:off x="3886505" y="1265525"/>
              <a:ext cx="196801" cy="15613"/>
            </a:xfrm>
            <a:custGeom>
              <a:avLst/>
              <a:gdLst/>
              <a:ahLst/>
              <a:cxnLst/>
              <a:rect l="l" t="t" r="r" b="b"/>
              <a:pathLst>
                <a:path w="196801" h="15613" extrusionOk="0">
                  <a:moveTo>
                    <a:pt x="158926" y="0"/>
                  </a:moveTo>
                  <a:lnTo>
                    <a:pt x="37876" y="0"/>
                  </a:lnTo>
                  <a:cubicBezTo>
                    <a:pt x="23220" y="0"/>
                    <a:pt x="9802" y="5867"/>
                    <a:pt x="0" y="15614"/>
                  </a:cubicBezTo>
                  <a:lnTo>
                    <a:pt x="196802" y="15614"/>
                  </a:lnTo>
                  <a:cubicBezTo>
                    <a:pt x="187000" y="5962"/>
                    <a:pt x="173677" y="0"/>
                    <a:pt x="158926"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528" name="Google Shape;528;p39"/>
            <p:cNvSpPr/>
            <p:nvPr/>
          </p:nvSpPr>
          <p:spPr>
            <a:xfrm>
              <a:off x="3560792" y="1309148"/>
              <a:ext cx="559153" cy="368479"/>
            </a:xfrm>
            <a:custGeom>
              <a:avLst/>
              <a:gdLst/>
              <a:ahLst/>
              <a:cxnLst/>
              <a:rect l="l" t="t" r="r" b="b"/>
              <a:pathLst>
                <a:path w="559153" h="368479" extrusionOk="0">
                  <a:moveTo>
                    <a:pt x="12809" y="328263"/>
                  </a:moveTo>
                  <a:cubicBezTo>
                    <a:pt x="17568" y="318327"/>
                    <a:pt x="23658" y="309243"/>
                    <a:pt x="30891" y="301105"/>
                  </a:cubicBezTo>
                  <a:lnTo>
                    <a:pt x="30891" y="215656"/>
                  </a:lnTo>
                  <a:lnTo>
                    <a:pt x="34697" y="215372"/>
                  </a:lnTo>
                  <a:lnTo>
                    <a:pt x="34697" y="296941"/>
                  </a:lnTo>
                  <a:cubicBezTo>
                    <a:pt x="43072" y="288519"/>
                    <a:pt x="52874" y="281422"/>
                    <a:pt x="63533" y="275934"/>
                  </a:cubicBezTo>
                  <a:lnTo>
                    <a:pt x="60107" y="223699"/>
                  </a:lnTo>
                  <a:lnTo>
                    <a:pt x="77903" y="222564"/>
                  </a:lnTo>
                  <a:lnTo>
                    <a:pt x="79615" y="248776"/>
                  </a:lnTo>
                  <a:cubicBezTo>
                    <a:pt x="75333" y="250006"/>
                    <a:pt x="71051" y="251425"/>
                    <a:pt x="66863" y="253128"/>
                  </a:cubicBezTo>
                  <a:lnTo>
                    <a:pt x="66863" y="274420"/>
                  </a:lnTo>
                  <a:cubicBezTo>
                    <a:pt x="71431" y="272243"/>
                    <a:pt x="76094" y="270351"/>
                    <a:pt x="80948" y="268837"/>
                  </a:cubicBezTo>
                  <a:cubicBezTo>
                    <a:pt x="85611" y="267323"/>
                    <a:pt x="90464" y="266282"/>
                    <a:pt x="95318" y="265335"/>
                  </a:cubicBezTo>
                  <a:cubicBezTo>
                    <a:pt x="101123" y="264294"/>
                    <a:pt x="107023" y="263727"/>
                    <a:pt x="113114" y="263632"/>
                  </a:cubicBezTo>
                  <a:cubicBezTo>
                    <a:pt x="113875" y="263632"/>
                    <a:pt x="114636" y="263537"/>
                    <a:pt x="115302" y="263537"/>
                  </a:cubicBezTo>
                  <a:cubicBezTo>
                    <a:pt x="119490" y="263537"/>
                    <a:pt x="123677" y="263821"/>
                    <a:pt x="127769" y="264294"/>
                  </a:cubicBezTo>
                  <a:cubicBezTo>
                    <a:pt x="133955" y="264957"/>
                    <a:pt x="140045" y="266187"/>
                    <a:pt x="145851" y="267890"/>
                  </a:cubicBezTo>
                  <a:cubicBezTo>
                    <a:pt x="150990" y="269310"/>
                    <a:pt x="156033" y="271108"/>
                    <a:pt x="160792" y="273189"/>
                  </a:cubicBezTo>
                  <a:cubicBezTo>
                    <a:pt x="167358" y="276028"/>
                    <a:pt x="173544" y="279435"/>
                    <a:pt x="179349" y="283409"/>
                  </a:cubicBezTo>
                  <a:cubicBezTo>
                    <a:pt x="184868" y="287194"/>
                    <a:pt x="190007" y="291453"/>
                    <a:pt x="194766" y="296089"/>
                  </a:cubicBezTo>
                  <a:cubicBezTo>
                    <a:pt x="202474" y="303565"/>
                    <a:pt x="209040" y="312176"/>
                    <a:pt x="214370" y="321544"/>
                  </a:cubicBezTo>
                  <a:cubicBezTo>
                    <a:pt x="217034" y="326370"/>
                    <a:pt x="219318" y="331385"/>
                    <a:pt x="221317" y="336495"/>
                  </a:cubicBezTo>
                  <a:cubicBezTo>
                    <a:pt x="225123" y="346526"/>
                    <a:pt x="227598" y="357219"/>
                    <a:pt x="228359" y="368479"/>
                  </a:cubicBezTo>
                  <a:lnTo>
                    <a:pt x="248819" y="368479"/>
                  </a:lnTo>
                  <a:cubicBezTo>
                    <a:pt x="248153" y="356935"/>
                    <a:pt x="245869" y="345863"/>
                    <a:pt x="242348" y="335360"/>
                  </a:cubicBezTo>
                  <a:lnTo>
                    <a:pt x="331137" y="330534"/>
                  </a:lnTo>
                  <a:cubicBezTo>
                    <a:pt x="329425" y="328263"/>
                    <a:pt x="328187" y="325708"/>
                    <a:pt x="327616" y="322869"/>
                  </a:cubicBezTo>
                  <a:cubicBezTo>
                    <a:pt x="327426" y="321733"/>
                    <a:pt x="327236" y="320598"/>
                    <a:pt x="327236" y="319368"/>
                  </a:cubicBezTo>
                  <a:lnTo>
                    <a:pt x="327236" y="319084"/>
                  </a:lnTo>
                  <a:lnTo>
                    <a:pt x="247963" y="321733"/>
                  </a:lnTo>
                  <a:lnTo>
                    <a:pt x="247582" y="309905"/>
                  </a:lnTo>
                  <a:lnTo>
                    <a:pt x="327331" y="307255"/>
                  </a:lnTo>
                  <a:lnTo>
                    <a:pt x="327331" y="286248"/>
                  </a:lnTo>
                  <a:cubicBezTo>
                    <a:pt x="327331" y="275934"/>
                    <a:pt x="335705" y="267606"/>
                    <a:pt x="346078" y="267606"/>
                  </a:cubicBezTo>
                  <a:cubicBezTo>
                    <a:pt x="347696" y="267606"/>
                    <a:pt x="349409" y="267796"/>
                    <a:pt x="351027" y="268269"/>
                  </a:cubicBezTo>
                  <a:lnTo>
                    <a:pt x="353121" y="268837"/>
                  </a:lnTo>
                  <a:cubicBezTo>
                    <a:pt x="353787" y="267417"/>
                    <a:pt x="354548" y="265998"/>
                    <a:pt x="355310" y="264578"/>
                  </a:cubicBezTo>
                  <a:cubicBezTo>
                    <a:pt x="351027" y="258806"/>
                    <a:pt x="350456" y="250952"/>
                    <a:pt x="354167" y="244517"/>
                  </a:cubicBezTo>
                  <a:lnTo>
                    <a:pt x="366634" y="223037"/>
                  </a:lnTo>
                  <a:lnTo>
                    <a:pt x="370821" y="215845"/>
                  </a:lnTo>
                  <a:cubicBezTo>
                    <a:pt x="374152" y="210168"/>
                    <a:pt x="380243" y="206666"/>
                    <a:pt x="386809" y="206572"/>
                  </a:cubicBezTo>
                  <a:cubicBezTo>
                    <a:pt x="386904" y="206572"/>
                    <a:pt x="387000" y="206572"/>
                    <a:pt x="387095" y="206572"/>
                  </a:cubicBezTo>
                  <a:cubicBezTo>
                    <a:pt x="392138" y="206572"/>
                    <a:pt x="396897" y="208559"/>
                    <a:pt x="400418" y="212060"/>
                  </a:cubicBezTo>
                  <a:lnTo>
                    <a:pt x="401940" y="213669"/>
                  </a:lnTo>
                  <a:cubicBezTo>
                    <a:pt x="403273" y="212723"/>
                    <a:pt x="404605" y="211871"/>
                    <a:pt x="406033" y="211019"/>
                  </a:cubicBezTo>
                  <a:cubicBezTo>
                    <a:pt x="405271" y="203922"/>
                    <a:pt x="408697" y="196730"/>
                    <a:pt x="415168" y="193040"/>
                  </a:cubicBezTo>
                  <a:lnTo>
                    <a:pt x="416025" y="192567"/>
                  </a:lnTo>
                  <a:lnTo>
                    <a:pt x="444099" y="176480"/>
                  </a:lnTo>
                  <a:cubicBezTo>
                    <a:pt x="446954" y="174872"/>
                    <a:pt x="450189" y="174020"/>
                    <a:pt x="453425" y="174020"/>
                  </a:cubicBezTo>
                  <a:cubicBezTo>
                    <a:pt x="460277" y="174020"/>
                    <a:pt x="466367" y="177710"/>
                    <a:pt x="469603" y="183388"/>
                  </a:cubicBezTo>
                  <a:cubicBezTo>
                    <a:pt x="470460" y="184807"/>
                    <a:pt x="471126" y="186227"/>
                    <a:pt x="471506" y="187930"/>
                  </a:cubicBezTo>
                  <a:lnTo>
                    <a:pt x="472077" y="189917"/>
                  </a:lnTo>
                  <a:cubicBezTo>
                    <a:pt x="473695" y="189823"/>
                    <a:pt x="475313" y="189728"/>
                    <a:pt x="477026" y="189728"/>
                  </a:cubicBezTo>
                  <a:cubicBezTo>
                    <a:pt x="478263" y="186889"/>
                    <a:pt x="480262" y="184524"/>
                    <a:pt x="482641" y="182631"/>
                  </a:cubicBezTo>
                  <a:cubicBezTo>
                    <a:pt x="485781" y="180171"/>
                    <a:pt x="489683" y="178751"/>
                    <a:pt x="493870" y="178751"/>
                  </a:cubicBezTo>
                  <a:lnTo>
                    <a:pt x="527178" y="178751"/>
                  </a:lnTo>
                  <a:cubicBezTo>
                    <a:pt x="532127" y="178751"/>
                    <a:pt x="536790" y="180738"/>
                    <a:pt x="540216" y="184145"/>
                  </a:cubicBezTo>
                  <a:cubicBezTo>
                    <a:pt x="540882" y="184807"/>
                    <a:pt x="541548" y="185375"/>
                    <a:pt x="542024" y="186038"/>
                  </a:cubicBezTo>
                  <a:cubicBezTo>
                    <a:pt x="545545" y="190674"/>
                    <a:pt x="546782" y="196636"/>
                    <a:pt x="545164" y="202219"/>
                  </a:cubicBezTo>
                  <a:lnTo>
                    <a:pt x="544593" y="204301"/>
                  </a:lnTo>
                  <a:cubicBezTo>
                    <a:pt x="546021" y="204963"/>
                    <a:pt x="547448" y="205720"/>
                    <a:pt x="548876" y="206477"/>
                  </a:cubicBezTo>
                  <a:cubicBezTo>
                    <a:pt x="551826" y="204301"/>
                    <a:pt x="555442" y="203071"/>
                    <a:pt x="559154" y="202881"/>
                  </a:cubicBezTo>
                  <a:lnTo>
                    <a:pt x="556584" y="172884"/>
                  </a:lnTo>
                  <a:lnTo>
                    <a:pt x="556584" y="172884"/>
                  </a:lnTo>
                  <a:cubicBezTo>
                    <a:pt x="515378" y="167017"/>
                    <a:pt x="457136" y="163989"/>
                    <a:pt x="403558" y="180076"/>
                  </a:cubicBezTo>
                  <a:lnTo>
                    <a:pt x="403558" y="180076"/>
                  </a:lnTo>
                  <a:cubicBezTo>
                    <a:pt x="403558" y="180076"/>
                    <a:pt x="349314" y="195311"/>
                    <a:pt x="305157" y="287194"/>
                  </a:cubicBezTo>
                  <a:lnTo>
                    <a:pt x="255767" y="287194"/>
                  </a:lnTo>
                  <a:lnTo>
                    <a:pt x="267662" y="198434"/>
                  </a:lnTo>
                  <a:lnTo>
                    <a:pt x="273562" y="175061"/>
                  </a:lnTo>
                  <a:lnTo>
                    <a:pt x="284031" y="133614"/>
                  </a:lnTo>
                  <a:lnTo>
                    <a:pt x="303064" y="133614"/>
                  </a:lnTo>
                  <a:cubicBezTo>
                    <a:pt x="303064" y="133614"/>
                    <a:pt x="303159" y="132762"/>
                    <a:pt x="303159" y="132762"/>
                  </a:cubicBezTo>
                  <a:lnTo>
                    <a:pt x="324857" y="13721"/>
                  </a:lnTo>
                  <a:lnTo>
                    <a:pt x="443337" y="13721"/>
                  </a:lnTo>
                  <a:lnTo>
                    <a:pt x="441149" y="132478"/>
                  </a:lnTo>
                  <a:lnTo>
                    <a:pt x="461990" y="132668"/>
                  </a:lnTo>
                  <a:lnTo>
                    <a:pt x="461990" y="15614"/>
                  </a:lnTo>
                  <a:lnTo>
                    <a:pt x="517947" y="15614"/>
                  </a:lnTo>
                  <a:lnTo>
                    <a:pt x="532127" y="133046"/>
                  </a:lnTo>
                  <a:lnTo>
                    <a:pt x="553063" y="133235"/>
                  </a:lnTo>
                  <a:lnTo>
                    <a:pt x="538027" y="3596"/>
                  </a:lnTo>
                  <a:cubicBezTo>
                    <a:pt x="537932" y="2366"/>
                    <a:pt x="537646" y="1136"/>
                    <a:pt x="537456" y="0"/>
                  </a:cubicBezTo>
                  <a:lnTo>
                    <a:pt x="310867" y="0"/>
                  </a:lnTo>
                  <a:lnTo>
                    <a:pt x="278511" y="149227"/>
                  </a:lnTo>
                  <a:lnTo>
                    <a:pt x="194290" y="156703"/>
                  </a:lnTo>
                  <a:lnTo>
                    <a:pt x="184678" y="158028"/>
                  </a:lnTo>
                  <a:lnTo>
                    <a:pt x="184678" y="142130"/>
                  </a:lnTo>
                  <a:cubicBezTo>
                    <a:pt x="184678" y="136264"/>
                    <a:pt x="182489" y="131059"/>
                    <a:pt x="179158" y="127463"/>
                  </a:cubicBezTo>
                  <a:lnTo>
                    <a:pt x="179158" y="52613"/>
                  </a:lnTo>
                  <a:lnTo>
                    <a:pt x="159935" y="52613"/>
                  </a:lnTo>
                  <a:lnTo>
                    <a:pt x="159935" y="125571"/>
                  </a:lnTo>
                  <a:cubicBezTo>
                    <a:pt x="158983" y="126328"/>
                    <a:pt x="158032" y="127179"/>
                    <a:pt x="157175" y="128220"/>
                  </a:cubicBezTo>
                  <a:cubicBezTo>
                    <a:pt x="154320" y="131721"/>
                    <a:pt x="152512" y="136642"/>
                    <a:pt x="152512" y="142130"/>
                  </a:cubicBezTo>
                  <a:lnTo>
                    <a:pt x="152512" y="160677"/>
                  </a:lnTo>
                  <a:lnTo>
                    <a:pt x="36791" y="170235"/>
                  </a:lnTo>
                  <a:cubicBezTo>
                    <a:pt x="36125" y="170329"/>
                    <a:pt x="35364" y="170613"/>
                    <a:pt x="34697" y="170803"/>
                  </a:cubicBezTo>
                  <a:lnTo>
                    <a:pt x="34697" y="196163"/>
                  </a:lnTo>
                  <a:lnTo>
                    <a:pt x="9764" y="197961"/>
                  </a:lnTo>
                  <a:cubicBezTo>
                    <a:pt x="7385" y="203071"/>
                    <a:pt x="5482" y="208370"/>
                    <a:pt x="3864" y="213763"/>
                  </a:cubicBezTo>
                  <a:cubicBezTo>
                    <a:pt x="3483" y="215088"/>
                    <a:pt x="3007" y="216318"/>
                    <a:pt x="2722" y="217643"/>
                  </a:cubicBezTo>
                  <a:cubicBezTo>
                    <a:pt x="248" y="227958"/>
                    <a:pt x="-609" y="237988"/>
                    <a:pt x="438" y="245653"/>
                  </a:cubicBezTo>
                  <a:lnTo>
                    <a:pt x="12714" y="328168"/>
                  </a:lnTo>
                  <a:close/>
                  <a:moveTo>
                    <a:pt x="94176" y="245369"/>
                  </a:moveTo>
                  <a:lnTo>
                    <a:pt x="92653" y="221618"/>
                  </a:lnTo>
                  <a:lnTo>
                    <a:pt x="110449" y="220482"/>
                  </a:lnTo>
                  <a:lnTo>
                    <a:pt x="111972" y="243382"/>
                  </a:lnTo>
                  <a:cubicBezTo>
                    <a:pt x="106071" y="243571"/>
                    <a:pt x="100171" y="244233"/>
                    <a:pt x="94176" y="245369"/>
                  </a:cubicBezTo>
                  <a:close/>
                  <a:moveTo>
                    <a:pt x="126627" y="243760"/>
                  </a:moveTo>
                  <a:lnTo>
                    <a:pt x="125009" y="219536"/>
                  </a:lnTo>
                  <a:lnTo>
                    <a:pt x="142805" y="218400"/>
                  </a:lnTo>
                  <a:lnTo>
                    <a:pt x="144613" y="246505"/>
                  </a:lnTo>
                  <a:cubicBezTo>
                    <a:pt x="138713" y="245180"/>
                    <a:pt x="132718" y="244233"/>
                    <a:pt x="126532" y="243760"/>
                  </a:cubicBezTo>
                  <a:close/>
                  <a:moveTo>
                    <a:pt x="159650" y="250763"/>
                  </a:moveTo>
                  <a:lnTo>
                    <a:pt x="157461" y="217454"/>
                  </a:lnTo>
                  <a:lnTo>
                    <a:pt x="175257" y="216318"/>
                  </a:lnTo>
                  <a:lnTo>
                    <a:pt x="178016" y="258617"/>
                  </a:lnTo>
                  <a:cubicBezTo>
                    <a:pt x="172116" y="255494"/>
                    <a:pt x="165930" y="252939"/>
                    <a:pt x="159650" y="250763"/>
                  </a:cubicBezTo>
                  <a:close/>
                  <a:moveTo>
                    <a:pt x="193338" y="268174"/>
                  </a:moveTo>
                  <a:lnTo>
                    <a:pt x="189912" y="215372"/>
                  </a:lnTo>
                  <a:lnTo>
                    <a:pt x="207708" y="214237"/>
                  </a:lnTo>
                  <a:lnTo>
                    <a:pt x="212276" y="284545"/>
                  </a:lnTo>
                  <a:cubicBezTo>
                    <a:pt x="206471" y="278489"/>
                    <a:pt x="200190" y="273000"/>
                    <a:pt x="193338" y="268174"/>
                  </a:cubicBezTo>
                  <a:close/>
                  <a:moveTo>
                    <a:pt x="7861" y="213669"/>
                  </a:moveTo>
                  <a:cubicBezTo>
                    <a:pt x="9479" y="208086"/>
                    <a:pt x="11572" y="202692"/>
                    <a:pt x="13951" y="197866"/>
                  </a:cubicBezTo>
                  <a:lnTo>
                    <a:pt x="268614" y="179035"/>
                  </a:lnTo>
                  <a:lnTo>
                    <a:pt x="264712" y="194743"/>
                  </a:lnTo>
                  <a:lnTo>
                    <a:pt x="34697" y="211682"/>
                  </a:lnTo>
                  <a:lnTo>
                    <a:pt x="7766" y="213669"/>
                  </a:lnTo>
                  <a:lnTo>
                    <a:pt x="7766" y="213669"/>
                  </a:lnTo>
                  <a:close/>
                </a:path>
              </a:pathLst>
            </a:custGeom>
            <a:solidFill>
              <a:schemeClr val="dk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529" name="Google Shape;529;p39"/>
            <p:cNvSpPr/>
            <p:nvPr/>
          </p:nvSpPr>
          <p:spPr>
            <a:xfrm>
              <a:off x="3865379" y="1286248"/>
              <a:ext cx="247144" cy="17884"/>
            </a:xfrm>
            <a:custGeom>
              <a:avLst/>
              <a:gdLst/>
              <a:ahLst/>
              <a:cxnLst/>
              <a:rect l="l" t="t" r="r" b="b"/>
              <a:pathLst>
                <a:path w="247144" h="17884" extrusionOk="0">
                  <a:moveTo>
                    <a:pt x="231537" y="17885"/>
                  </a:moveTo>
                  <a:lnTo>
                    <a:pt x="247144" y="17885"/>
                  </a:lnTo>
                  <a:cubicBezTo>
                    <a:pt x="247144" y="8043"/>
                    <a:pt x="240768" y="0"/>
                    <a:pt x="233060" y="0"/>
                  </a:cubicBezTo>
                  <a:lnTo>
                    <a:pt x="14084" y="0"/>
                  </a:lnTo>
                  <a:cubicBezTo>
                    <a:pt x="6376" y="0"/>
                    <a:pt x="0" y="8043"/>
                    <a:pt x="0" y="17885"/>
                  </a:cubicBezTo>
                  <a:lnTo>
                    <a:pt x="231442" y="17885"/>
                  </a:lnTo>
                  <a:close/>
                </a:path>
              </a:pathLst>
            </a:custGeom>
            <a:solidFill>
              <a:schemeClr val="dk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530" name="Google Shape;530;p39"/>
            <p:cNvSpPr/>
            <p:nvPr/>
          </p:nvSpPr>
          <p:spPr>
            <a:xfrm>
              <a:off x="3889981" y="1489231"/>
              <a:ext cx="304619" cy="302845"/>
            </a:xfrm>
            <a:custGeom>
              <a:avLst/>
              <a:gdLst/>
              <a:ahLst/>
              <a:cxnLst/>
              <a:rect l="l" t="t" r="r" b="b"/>
              <a:pathLst>
                <a:path w="304619" h="302845" extrusionOk="0">
                  <a:moveTo>
                    <a:pt x="236912" y="30462"/>
                  </a:moveTo>
                  <a:cubicBezTo>
                    <a:pt x="234914" y="29327"/>
                    <a:pt x="232820" y="28854"/>
                    <a:pt x="230726" y="28854"/>
                  </a:cubicBezTo>
                  <a:cubicBezTo>
                    <a:pt x="226920" y="28854"/>
                    <a:pt x="223303" y="30746"/>
                    <a:pt x="220924" y="33964"/>
                  </a:cubicBezTo>
                  <a:cubicBezTo>
                    <a:pt x="216737" y="31598"/>
                    <a:pt x="212550" y="29327"/>
                    <a:pt x="208077" y="27434"/>
                  </a:cubicBezTo>
                  <a:lnTo>
                    <a:pt x="210075" y="20243"/>
                  </a:lnTo>
                  <a:cubicBezTo>
                    <a:pt x="212264" y="12389"/>
                    <a:pt x="206269" y="4629"/>
                    <a:pt x="198085" y="4629"/>
                  </a:cubicBezTo>
                  <a:lnTo>
                    <a:pt x="164777" y="4629"/>
                  </a:lnTo>
                  <a:cubicBezTo>
                    <a:pt x="158401" y="4629"/>
                    <a:pt x="153452" y="9455"/>
                    <a:pt x="152691" y="15511"/>
                  </a:cubicBezTo>
                  <a:cubicBezTo>
                    <a:pt x="152595" y="15511"/>
                    <a:pt x="152500" y="15511"/>
                    <a:pt x="152405" y="15511"/>
                  </a:cubicBezTo>
                  <a:cubicBezTo>
                    <a:pt x="147647" y="15511"/>
                    <a:pt x="142889" y="15795"/>
                    <a:pt x="138226" y="16268"/>
                  </a:cubicBezTo>
                  <a:lnTo>
                    <a:pt x="136322" y="9171"/>
                  </a:lnTo>
                  <a:cubicBezTo>
                    <a:pt x="135751" y="6995"/>
                    <a:pt x="134609" y="5197"/>
                    <a:pt x="133182" y="3778"/>
                  </a:cubicBezTo>
                  <a:cubicBezTo>
                    <a:pt x="129375" y="-102"/>
                    <a:pt x="123285" y="-1332"/>
                    <a:pt x="118050" y="1696"/>
                  </a:cubicBezTo>
                  <a:lnTo>
                    <a:pt x="108058" y="7468"/>
                  </a:lnTo>
                  <a:lnTo>
                    <a:pt x="89215" y="18256"/>
                  </a:lnTo>
                  <a:cubicBezTo>
                    <a:pt x="83696" y="21378"/>
                    <a:pt x="81792" y="28097"/>
                    <a:pt x="84267" y="33774"/>
                  </a:cubicBezTo>
                  <a:cubicBezTo>
                    <a:pt x="80080" y="36140"/>
                    <a:pt x="76083" y="38790"/>
                    <a:pt x="72181" y="41534"/>
                  </a:cubicBezTo>
                  <a:lnTo>
                    <a:pt x="66852" y="36235"/>
                  </a:lnTo>
                  <a:cubicBezTo>
                    <a:pt x="61046" y="30462"/>
                    <a:pt x="51435" y="31693"/>
                    <a:pt x="47247" y="38790"/>
                  </a:cubicBezTo>
                  <a:lnTo>
                    <a:pt x="30594" y="67462"/>
                  </a:lnTo>
                  <a:cubicBezTo>
                    <a:pt x="27358" y="72950"/>
                    <a:pt x="29071" y="79763"/>
                    <a:pt x="34115" y="83359"/>
                  </a:cubicBezTo>
                  <a:cubicBezTo>
                    <a:pt x="31736" y="87523"/>
                    <a:pt x="29452" y="91686"/>
                    <a:pt x="27548" y="96134"/>
                  </a:cubicBezTo>
                  <a:lnTo>
                    <a:pt x="20316" y="94147"/>
                  </a:lnTo>
                  <a:cubicBezTo>
                    <a:pt x="12417" y="91970"/>
                    <a:pt x="4613" y="97932"/>
                    <a:pt x="4613" y="106070"/>
                  </a:cubicBezTo>
                  <a:lnTo>
                    <a:pt x="4613" y="139189"/>
                  </a:lnTo>
                  <a:cubicBezTo>
                    <a:pt x="4613" y="140136"/>
                    <a:pt x="4709" y="140987"/>
                    <a:pt x="4994" y="141839"/>
                  </a:cubicBezTo>
                  <a:cubicBezTo>
                    <a:pt x="5755" y="145340"/>
                    <a:pt x="8135" y="148274"/>
                    <a:pt x="11275" y="149882"/>
                  </a:cubicBezTo>
                  <a:cubicBezTo>
                    <a:pt x="12607" y="150545"/>
                    <a:pt x="14035" y="151018"/>
                    <a:pt x="15653" y="151207"/>
                  </a:cubicBezTo>
                  <a:cubicBezTo>
                    <a:pt x="15653" y="151302"/>
                    <a:pt x="15653" y="151396"/>
                    <a:pt x="15653" y="151491"/>
                  </a:cubicBezTo>
                  <a:cubicBezTo>
                    <a:pt x="15653" y="156222"/>
                    <a:pt x="15938" y="160954"/>
                    <a:pt x="16414" y="165590"/>
                  </a:cubicBezTo>
                  <a:lnTo>
                    <a:pt x="9277" y="167483"/>
                  </a:lnTo>
                  <a:cubicBezTo>
                    <a:pt x="1378" y="169565"/>
                    <a:pt x="-2429" y="178554"/>
                    <a:pt x="1663" y="185557"/>
                  </a:cubicBezTo>
                  <a:lnTo>
                    <a:pt x="18317" y="214229"/>
                  </a:lnTo>
                  <a:cubicBezTo>
                    <a:pt x="21458" y="219717"/>
                    <a:pt x="28214" y="221610"/>
                    <a:pt x="33924" y="219150"/>
                  </a:cubicBezTo>
                  <a:cubicBezTo>
                    <a:pt x="36303" y="223313"/>
                    <a:pt x="38968" y="227288"/>
                    <a:pt x="41728" y="231167"/>
                  </a:cubicBezTo>
                  <a:lnTo>
                    <a:pt x="36399" y="236466"/>
                  </a:lnTo>
                  <a:cubicBezTo>
                    <a:pt x="30594" y="242239"/>
                    <a:pt x="31831" y="251796"/>
                    <a:pt x="38968" y="255865"/>
                  </a:cubicBezTo>
                  <a:lnTo>
                    <a:pt x="67803" y="272425"/>
                  </a:lnTo>
                  <a:cubicBezTo>
                    <a:pt x="73323" y="275642"/>
                    <a:pt x="80175" y="273939"/>
                    <a:pt x="83791" y="268924"/>
                  </a:cubicBezTo>
                  <a:cubicBezTo>
                    <a:pt x="87883" y="271289"/>
                    <a:pt x="92166" y="273560"/>
                    <a:pt x="96543" y="275453"/>
                  </a:cubicBezTo>
                  <a:lnTo>
                    <a:pt x="94545" y="282645"/>
                  </a:lnTo>
                  <a:cubicBezTo>
                    <a:pt x="92356" y="290499"/>
                    <a:pt x="98351" y="298164"/>
                    <a:pt x="106535" y="298164"/>
                  </a:cubicBezTo>
                  <a:lnTo>
                    <a:pt x="139843" y="298164"/>
                  </a:lnTo>
                  <a:cubicBezTo>
                    <a:pt x="146219" y="298164"/>
                    <a:pt x="151168" y="293338"/>
                    <a:pt x="151929" y="287281"/>
                  </a:cubicBezTo>
                  <a:cubicBezTo>
                    <a:pt x="152025" y="287281"/>
                    <a:pt x="152120" y="287281"/>
                    <a:pt x="152215" y="287281"/>
                  </a:cubicBezTo>
                  <a:cubicBezTo>
                    <a:pt x="156973" y="287281"/>
                    <a:pt x="161731" y="286998"/>
                    <a:pt x="166394" y="286524"/>
                  </a:cubicBezTo>
                  <a:lnTo>
                    <a:pt x="168298" y="293621"/>
                  </a:lnTo>
                  <a:cubicBezTo>
                    <a:pt x="170391" y="301476"/>
                    <a:pt x="179432" y="305261"/>
                    <a:pt x="186474" y="301192"/>
                  </a:cubicBezTo>
                  <a:lnTo>
                    <a:pt x="215309" y="284632"/>
                  </a:lnTo>
                  <a:cubicBezTo>
                    <a:pt x="220829" y="281415"/>
                    <a:pt x="222732" y="274791"/>
                    <a:pt x="220258" y="269113"/>
                  </a:cubicBezTo>
                  <a:cubicBezTo>
                    <a:pt x="224445" y="266747"/>
                    <a:pt x="228442" y="264098"/>
                    <a:pt x="232344" y="261353"/>
                  </a:cubicBezTo>
                  <a:lnTo>
                    <a:pt x="237673" y="266653"/>
                  </a:lnTo>
                  <a:cubicBezTo>
                    <a:pt x="243478" y="272425"/>
                    <a:pt x="253090" y="271195"/>
                    <a:pt x="257182" y="264098"/>
                  </a:cubicBezTo>
                  <a:lnTo>
                    <a:pt x="273836" y="235426"/>
                  </a:lnTo>
                  <a:cubicBezTo>
                    <a:pt x="277072" y="229937"/>
                    <a:pt x="275359" y="223124"/>
                    <a:pt x="270315" y="219528"/>
                  </a:cubicBezTo>
                  <a:cubicBezTo>
                    <a:pt x="272694" y="215365"/>
                    <a:pt x="274978" y="211201"/>
                    <a:pt x="276881" y="206848"/>
                  </a:cubicBezTo>
                  <a:lnTo>
                    <a:pt x="284114" y="208835"/>
                  </a:lnTo>
                  <a:cubicBezTo>
                    <a:pt x="292013" y="211012"/>
                    <a:pt x="299816" y="205050"/>
                    <a:pt x="299816" y="196912"/>
                  </a:cubicBezTo>
                  <a:lnTo>
                    <a:pt x="299816" y="163793"/>
                  </a:lnTo>
                  <a:cubicBezTo>
                    <a:pt x="299816" y="157453"/>
                    <a:pt x="294963" y="152532"/>
                    <a:pt x="288872" y="151775"/>
                  </a:cubicBezTo>
                  <a:cubicBezTo>
                    <a:pt x="288872" y="151680"/>
                    <a:pt x="288872" y="151586"/>
                    <a:pt x="288872" y="151491"/>
                  </a:cubicBezTo>
                  <a:cubicBezTo>
                    <a:pt x="288872" y="146760"/>
                    <a:pt x="288587" y="142028"/>
                    <a:pt x="288111" y="137392"/>
                  </a:cubicBezTo>
                  <a:lnTo>
                    <a:pt x="288872" y="137202"/>
                  </a:lnTo>
                  <a:lnTo>
                    <a:pt x="295344" y="135499"/>
                  </a:lnTo>
                  <a:cubicBezTo>
                    <a:pt x="303242" y="133417"/>
                    <a:pt x="307049" y="124428"/>
                    <a:pt x="302957" y="117425"/>
                  </a:cubicBezTo>
                  <a:lnTo>
                    <a:pt x="300197" y="112599"/>
                  </a:lnTo>
                  <a:lnTo>
                    <a:pt x="286303" y="88658"/>
                  </a:lnTo>
                  <a:cubicBezTo>
                    <a:pt x="283162" y="83170"/>
                    <a:pt x="276406" y="81277"/>
                    <a:pt x="270696" y="83738"/>
                  </a:cubicBezTo>
                  <a:cubicBezTo>
                    <a:pt x="268317" y="79574"/>
                    <a:pt x="265652" y="75600"/>
                    <a:pt x="262892" y="71720"/>
                  </a:cubicBezTo>
                  <a:lnTo>
                    <a:pt x="268221" y="66421"/>
                  </a:lnTo>
                  <a:cubicBezTo>
                    <a:pt x="274026" y="60649"/>
                    <a:pt x="272789" y="51091"/>
                    <a:pt x="265652" y="47022"/>
                  </a:cubicBezTo>
                  <a:lnTo>
                    <a:pt x="236817" y="30462"/>
                  </a:lnTo>
                  <a:close/>
                  <a:moveTo>
                    <a:pt x="263844" y="151396"/>
                  </a:moveTo>
                  <a:cubicBezTo>
                    <a:pt x="263844" y="212620"/>
                    <a:pt x="213977" y="262205"/>
                    <a:pt x="152405" y="262205"/>
                  </a:cubicBezTo>
                  <a:cubicBezTo>
                    <a:pt x="90833" y="262205"/>
                    <a:pt x="40967" y="212620"/>
                    <a:pt x="40967" y="151396"/>
                  </a:cubicBezTo>
                  <a:cubicBezTo>
                    <a:pt x="40967" y="150261"/>
                    <a:pt x="41062" y="149220"/>
                    <a:pt x="41157" y="148084"/>
                  </a:cubicBezTo>
                  <a:cubicBezTo>
                    <a:pt x="42870" y="88374"/>
                    <a:pt x="91975" y="40493"/>
                    <a:pt x="152500" y="40493"/>
                  </a:cubicBezTo>
                  <a:cubicBezTo>
                    <a:pt x="185237" y="40493"/>
                    <a:pt x="214548" y="54592"/>
                    <a:pt x="234914" y="76830"/>
                  </a:cubicBezTo>
                  <a:cubicBezTo>
                    <a:pt x="252900" y="96512"/>
                    <a:pt x="263939" y="122630"/>
                    <a:pt x="263939" y="15130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531" name="Google Shape;531;p39"/>
            <p:cNvSpPr/>
            <p:nvPr/>
          </p:nvSpPr>
          <p:spPr>
            <a:xfrm>
              <a:off x="3977293" y="1575903"/>
              <a:ext cx="130186" cy="129450"/>
            </a:xfrm>
            <a:custGeom>
              <a:avLst/>
              <a:gdLst/>
              <a:ahLst/>
              <a:cxnLst/>
              <a:rect l="l" t="t" r="r" b="b"/>
              <a:pathLst>
                <a:path w="130186" h="129450" extrusionOk="0">
                  <a:moveTo>
                    <a:pt x="64998" y="95"/>
                  </a:moveTo>
                  <a:cubicBezTo>
                    <a:pt x="31024" y="95"/>
                    <a:pt x="3236" y="25928"/>
                    <a:pt x="286" y="58953"/>
                  </a:cubicBezTo>
                  <a:cubicBezTo>
                    <a:pt x="95" y="60845"/>
                    <a:pt x="0" y="62833"/>
                    <a:pt x="0" y="64725"/>
                  </a:cubicBezTo>
                  <a:cubicBezTo>
                    <a:pt x="0" y="100494"/>
                    <a:pt x="29121" y="129450"/>
                    <a:pt x="65093" y="129450"/>
                  </a:cubicBezTo>
                  <a:cubicBezTo>
                    <a:pt x="101066" y="129450"/>
                    <a:pt x="130186" y="100494"/>
                    <a:pt x="130186" y="64725"/>
                  </a:cubicBezTo>
                  <a:cubicBezTo>
                    <a:pt x="130186" y="60372"/>
                    <a:pt x="129710" y="56019"/>
                    <a:pt x="128854" y="51856"/>
                  </a:cubicBezTo>
                  <a:cubicBezTo>
                    <a:pt x="122858" y="22332"/>
                    <a:pt x="96593" y="0"/>
                    <a:pt x="65093" y="0"/>
                  </a:cubicBezTo>
                  <a:close/>
                  <a:moveTo>
                    <a:pt x="64998" y="111566"/>
                  </a:moveTo>
                  <a:cubicBezTo>
                    <a:pt x="39018" y="111566"/>
                    <a:pt x="17891" y="90653"/>
                    <a:pt x="17891" y="64725"/>
                  </a:cubicBezTo>
                  <a:cubicBezTo>
                    <a:pt x="17891" y="62359"/>
                    <a:pt x="18081" y="60183"/>
                    <a:pt x="18462" y="57912"/>
                  </a:cubicBezTo>
                  <a:cubicBezTo>
                    <a:pt x="21793" y="35296"/>
                    <a:pt x="41302" y="17885"/>
                    <a:pt x="64998" y="17885"/>
                  </a:cubicBezTo>
                  <a:cubicBezTo>
                    <a:pt x="86886" y="17885"/>
                    <a:pt x="105253" y="32741"/>
                    <a:pt x="110487" y="52897"/>
                  </a:cubicBezTo>
                  <a:cubicBezTo>
                    <a:pt x="111439" y="56682"/>
                    <a:pt x="112105" y="60656"/>
                    <a:pt x="112105" y="64725"/>
                  </a:cubicBezTo>
                  <a:cubicBezTo>
                    <a:pt x="112105" y="90558"/>
                    <a:pt x="90978" y="111566"/>
                    <a:pt x="64998" y="11156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532" name="Google Shape;532;p39"/>
            <p:cNvSpPr/>
            <p:nvPr/>
          </p:nvSpPr>
          <p:spPr>
            <a:xfrm>
              <a:off x="4072173" y="1547609"/>
              <a:ext cx="24362" cy="24224"/>
            </a:xfrm>
            <a:custGeom>
              <a:avLst/>
              <a:gdLst/>
              <a:ahLst/>
              <a:cxnLst/>
              <a:rect l="l" t="t" r="r" b="b"/>
              <a:pathLst>
                <a:path w="24362" h="24224" extrusionOk="0">
                  <a:moveTo>
                    <a:pt x="24362" y="12112"/>
                  </a:moveTo>
                  <a:cubicBezTo>
                    <a:pt x="24362" y="18802"/>
                    <a:pt x="18909" y="24225"/>
                    <a:pt x="12181" y="24225"/>
                  </a:cubicBezTo>
                  <a:cubicBezTo>
                    <a:pt x="5454" y="24225"/>
                    <a:pt x="0" y="18802"/>
                    <a:pt x="0" y="12112"/>
                  </a:cubicBezTo>
                  <a:cubicBezTo>
                    <a:pt x="0" y="5423"/>
                    <a:pt x="5454" y="0"/>
                    <a:pt x="12181" y="0"/>
                  </a:cubicBezTo>
                  <a:cubicBezTo>
                    <a:pt x="18909" y="0"/>
                    <a:pt x="24362" y="5423"/>
                    <a:pt x="24362" y="1211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533" name="Google Shape;533;p39"/>
            <p:cNvSpPr/>
            <p:nvPr/>
          </p:nvSpPr>
          <p:spPr>
            <a:xfrm>
              <a:off x="4114462" y="1592084"/>
              <a:ext cx="24290" cy="24074"/>
            </a:xfrm>
            <a:custGeom>
              <a:avLst/>
              <a:gdLst/>
              <a:ahLst/>
              <a:cxnLst/>
              <a:rect l="l" t="t" r="r" b="b"/>
              <a:pathLst>
                <a:path w="24290" h="24074" extrusionOk="0">
                  <a:moveTo>
                    <a:pt x="4342" y="21291"/>
                  </a:moveTo>
                  <a:cubicBezTo>
                    <a:pt x="7292" y="23752"/>
                    <a:pt x="11004" y="24509"/>
                    <a:pt x="14429" y="23846"/>
                  </a:cubicBezTo>
                  <a:cubicBezTo>
                    <a:pt x="17094" y="23373"/>
                    <a:pt x="19568" y="22048"/>
                    <a:pt x="21472" y="19777"/>
                  </a:cubicBezTo>
                  <a:cubicBezTo>
                    <a:pt x="25754" y="14667"/>
                    <a:pt x="25088" y="7002"/>
                    <a:pt x="19949" y="2744"/>
                  </a:cubicBezTo>
                  <a:cubicBezTo>
                    <a:pt x="17760" y="946"/>
                    <a:pt x="15096" y="0"/>
                    <a:pt x="12431" y="0"/>
                  </a:cubicBezTo>
                  <a:cubicBezTo>
                    <a:pt x="8910" y="0"/>
                    <a:pt x="5294" y="1325"/>
                    <a:pt x="2819" y="4258"/>
                  </a:cubicBezTo>
                  <a:cubicBezTo>
                    <a:pt x="-1463" y="9368"/>
                    <a:pt x="-797" y="17033"/>
                    <a:pt x="4342" y="2129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534" name="Google Shape;534;p39"/>
            <p:cNvSpPr/>
            <p:nvPr/>
          </p:nvSpPr>
          <p:spPr>
            <a:xfrm>
              <a:off x="4118147" y="1653131"/>
              <a:ext cx="24340" cy="24203"/>
            </a:xfrm>
            <a:custGeom>
              <a:avLst/>
              <a:gdLst/>
              <a:ahLst/>
              <a:cxnLst/>
              <a:rect l="l" t="t" r="r" b="b"/>
              <a:pathLst>
                <a:path w="24340" h="24203" extrusionOk="0">
                  <a:moveTo>
                    <a:pt x="10078" y="177"/>
                  </a:moveTo>
                  <a:cubicBezTo>
                    <a:pt x="3417" y="1313"/>
                    <a:pt x="-961" y="7653"/>
                    <a:pt x="181" y="14182"/>
                  </a:cubicBezTo>
                  <a:cubicBezTo>
                    <a:pt x="1323" y="20806"/>
                    <a:pt x="7604" y="25159"/>
                    <a:pt x="14265" y="24023"/>
                  </a:cubicBezTo>
                  <a:cubicBezTo>
                    <a:pt x="20832" y="22888"/>
                    <a:pt x="25305" y="16548"/>
                    <a:pt x="24163" y="10018"/>
                  </a:cubicBezTo>
                  <a:cubicBezTo>
                    <a:pt x="23021" y="3489"/>
                    <a:pt x="16740" y="-958"/>
                    <a:pt x="10078" y="17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535" name="Google Shape;535;p39"/>
            <p:cNvSpPr/>
            <p:nvPr/>
          </p:nvSpPr>
          <p:spPr>
            <a:xfrm>
              <a:off x="4081601" y="1702331"/>
              <a:ext cx="24349" cy="24116"/>
            </a:xfrm>
            <a:custGeom>
              <a:avLst/>
              <a:gdLst/>
              <a:ahLst/>
              <a:cxnLst/>
              <a:rect l="l" t="t" r="r" b="b"/>
              <a:pathLst>
                <a:path w="24349" h="24116" extrusionOk="0">
                  <a:moveTo>
                    <a:pt x="18170" y="1602"/>
                  </a:moveTo>
                  <a:cubicBezTo>
                    <a:pt x="12365" y="-1710"/>
                    <a:pt x="4942" y="277"/>
                    <a:pt x="1611" y="6050"/>
                  </a:cubicBezTo>
                  <a:cubicBezTo>
                    <a:pt x="-1720" y="11822"/>
                    <a:pt x="279" y="19203"/>
                    <a:pt x="6084" y="22515"/>
                  </a:cubicBezTo>
                  <a:cubicBezTo>
                    <a:pt x="11889" y="25827"/>
                    <a:pt x="19312" y="23840"/>
                    <a:pt x="22738" y="18067"/>
                  </a:cubicBezTo>
                  <a:cubicBezTo>
                    <a:pt x="26069" y="12295"/>
                    <a:pt x="24070" y="4914"/>
                    <a:pt x="18265" y="150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536" name="Google Shape;536;p39"/>
            <p:cNvSpPr/>
            <p:nvPr/>
          </p:nvSpPr>
          <p:spPr>
            <a:xfrm>
              <a:off x="4021669" y="1716548"/>
              <a:ext cx="24304" cy="24167"/>
            </a:xfrm>
            <a:custGeom>
              <a:avLst/>
              <a:gdLst/>
              <a:ahLst/>
              <a:cxnLst/>
              <a:rect l="l" t="t" r="r" b="b"/>
              <a:pathLst>
                <a:path w="24304" h="24167" extrusionOk="0">
                  <a:moveTo>
                    <a:pt x="7965" y="728"/>
                  </a:moveTo>
                  <a:cubicBezTo>
                    <a:pt x="1684" y="2999"/>
                    <a:pt x="-1552" y="9907"/>
                    <a:pt x="732" y="16247"/>
                  </a:cubicBezTo>
                  <a:cubicBezTo>
                    <a:pt x="3016" y="22493"/>
                    <a:pt x="9963" y="25710"/>
                    <a:pt x="16340" y="23439"/>
                  </a:cubicBezTo>
                  <a:cubicBezTo>
                    <a:pt x="22620" y="21168"/>
                    <a:pt x="25856" y="14260"/>
                    <a:pt x="23572" y="7920"/>
                  </a:cubicBezTo>
                  <a:cubicBezTo>
                    <a:pt x="21288" y="1675"/>
                    <a:pt x="14341" y="-1543"/>
                    <a:pt x="7965" y="72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537" name="Google Shape;537;p39"/>
            <p:cNvSpPr/>
            <p:nvPr/>
          </p:nvSpPr>
          <p:spPr>
            <a:xfrm>
              <a:off x="3966663" y="1689106"/>
              <a:ext cx="24304" cy="24167"/>
            </a:xfrm>
            <a:custGeom>
              <a:avLst/>
              <a:gdLst/>
              <a:ahLst/>
              <a:cxnLst/>
              <a:rect l="l" t="t" r="r" b="b"/>
              <a:pathLst>
                <a:path w="24304" h="24167" extrusionOk="0">
                  <a:moveTo>
                    <a:pt x="16340" y="728"/>
                  </a:moveTo>
                  <a:cubicBezTo>
                    <a:pt x="10059" y="-1543"/>
                    <a:pt x="3016" y="1675"/>
                    <a:pt x="732" y="7920"/>
                  </a:cubicBezTo>
                  <a:cubicBezTo>
                    <a:pt x="-1552" y="14165"/>
                    <a:pt x="1684" y="21168"/>
                    <a:pt x="7965" y="23439"/>
                  </a:cubicBezTo>
                  <a:cubicBezTo>
                    <a:pt x="14246" y="25710"/>
                    <a:pt x="21288" y="22493"/>
                    <a:pt x="23572" y="16247"/>
                  </a:cubicBezTo>
                  <a:cubicBezTo>
                    <a:pt x="25856" y="10002"/>
                    <a:pt x="22620" y="2999"/>
                    <a:pt x="16340" y="72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538" name="Google Shape;538;p39"/>
            <p:cNvSpPr/>
            <p:nvPr/>
          </p:nvSpPr>
          <p:spPr>
            <a:xfrm>
              <a:off x="3942209" y="1633050"/>
              <a:ext cx="24324" cy="24225"/>
            </a:xfrm>
            <a:custGeom>
              <a:avLst/>
              <a:gdLst/>
              <a:ahLst/>
              <a:cxnLst/>
              <a:rect l="l" t="t" r="r" b="b"/>
              <a:pathLst>
                <a:path w="24324" h="24225" extrusionOk="0">
                  <a:moveTo>
                    <a:pt x="19763" y="2657"/>
                  </a:moveTo>
                  <a:cubicBezTo>
                    <a:pt x="15956" y="-371"/>
                    <a:pt x="10532" y="-939"/>
                    <a:pt x="6059" y="1616"/>
                  </a:cubicBezTo>
                  <a:cubicBezTo>
                    <a:pt x="5107" y="2184"/>
                    <a:pt x="4346" y="2847"/>
                    <a:pt x="3585" y="3604"/>
                  </a:cubicBezTo>
                  <a:cubicBezTo>
                    <a:pt x="-222" y="7389"/>
                    <a:pt x="-1174" y="13350"/>
                    <a:pt x="1586" y="18176"/>
                  </a:cubicBezTo>
                  <a:cubicBezTo>
                    <a:pt x="4917" y="23948"/>
                    <a:pt x="12340" y="25936"/>
                    <a:pt x="18240" y="22624"/>
                  </a:cubicBezTo>
                  <a:cubicBezTo>
                    <a:pt x="24045" y="19312"/>
                    <a:pt x="26044" y="11931"/>
                    <a:pt x="22713" y="6064"/>
                  </a:cubicBezTo>
                  <a:cubicBezTo>
                    <a:pt x="21952" y="4739"/>
                    <a:pt x="20905" y="3604"/>
                    <a:pt x="19763" y="275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539" name="Google Shape;539;p39"/>
            <p:cNvSpPr/>
            <p:nvPr/>
          </p:nvSpPr>
          <p:spPr>
            <a:xfrm>
              <a:off x="3959697" y="1574303"/>
              <a:ext cx="24343" cy="24205"/>
            </a:xfrm>
            <a:custGeom>
              <a:avLst/>
              <a:gdLst/>
              <a:ahLst/>
              <a:cxnLst/>
              <a:rect l="l" t="t" r="r" b="b"/>
              <a:pathLst>
                <a:path w="24343" h="24205" extrusionOk="0">
                  <a:moveTo>
                    <a:pt x="10078" y="24026"/>
                  </a:moveTo>
                  <a:cubicBezTo>
                    <a:pt x="16740" y="25162"/>
                    <a:pt x="23021" y="20809"/>
                    <a:pt x="24163" y="14185"/>
                  </a:cubicBezTo>
                  <a:cubicBezTo>
                    <a:pt x="25305" y="7561"/>
                    <a:pt x="20927" y="1315"/>
                    <a:pt x="14265" y="180"/>
                  </a:cubicBezTo>
                  <a:cubicBezTo>
                    <a:pt x="7699" y="-956"/>
                    <a:pt x="1323" y="3397"/>
                    <a:pt x="181" y="10021"/>
                  </a:cubicBezTo>
                  <a:cubicBezTo>
                    <a:pt x="-961" y="16645"/>
                    <a:pt x="3417" y="22891"/>
                    <a:pt x="10078" y="2402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540" name="Google Shape;540;p39"/>
            <p:cNvSpPr/>
            <p:nvPr/>
          </p:nvSpPr>
          <p:spPr>
            <a:xfrm>
              <a:off x="4011112" y="1540642"/>
              <a:ext cx="24290" cy="24153"/>
            </a:xfrm>
            <a:custGeom>
              <a:avLst/>
              <a:gdLst/>
              <a:ahLst/>
              <a:cxnLst/>
              <a:rect l="l" t="t" r="r" b="b"/>
              <a:pathLst>
                <a:path w="24290" h="24153" extrusionOk="0">
                  <a:moveTo>
                    <a:pt x="19949" y="21350"/>
                  </a:moveTo>
                  <a:cubicBezTo>
                    <a:pt x="25088" y="17092"/>
                    <a:pt x="25754" y="9427"/>
                    <a:pt x="21472" y="4317"/>
                  </a:cubicBezTo>
                  <a:cubicBezTo>
                    <a:pt x="17189" y="-793"/>
                    <a:pt x="9481" y="-1455"/>
                    <a:pt x="4342" y="2803"/>
                  </a:cubicBezTo>
                  <a:cubicBezTo>
                    <a:pt x="-797" y="7062"/>
                    <a:pt x="-1463" y="14726"/>
                    <a:pt x="2819" y="19836"/>
                  </a:cubicBezTo>
                  <a:cubicBezTo>
                    <a:pt x="7102" y="24946"/>
                    <a:pt x="14810" y="25609"/>
                    <a:pt x="19949" y="2135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541" name="Google Shape;541;p39"/>
            <p:cNvSpPr/>
            <p:nvPr/>
          </p:nvSpPr>
          <p:spPr>
            <a:xfrm>
              <a:off x="4017548" y="1616119"/>
              <a:ext cx="49295" cy="49111"/>
            </a:xfrm>
            <a:custGeom>
              <a:avLst/>
              <a:gdLst/>
              <a:ahLst/>
              <a:cxnLst/>
              <a:rect l="l" t="t" r="r" b="b"/>
              <a:pathLst>
                <a:path w="49295" h="49111" extrusionOk="0">
                  <a:moveTo>
                    <a:pt x="24743" y="0"/>
                  </a:moveTo>
                  <a:cubicBezTo>
                    <a:pt x="13989" y="0"/>
                    <a:pt x="4949" y="6908"/>
                    <a:pt x="1523" y="16465"/>
                  </a:cubicBezTo>
                  <a:cubicBezTo>
                    <a:pt x="666" y="19020"/>
                    <a:pt x="0" y="21670"/>
                    <a:pt x="0" y="24603"/>
                  </a:cubicBezTo>
                  <a:cubicBezTo>
                    <a:pt x="0" y="38135"/>
                    <a:pt x="11039" y="49112"/>
                    <a:pt x="24648" y="49112"/>
                  </a:cubicBezTo>
                  <a:cubicBezTo>
                    <a:pt x="38256" y="49112"/>
                    <a:pt x="49296" y="38135"/>
                    <a:pt x="49296" y="24603"/>
                  </a:cubicBezTo>
                  <a:cubicBezTo>
                    <a:pt x="49296" y="20818"/>
                    <a:pt x="48344" y="17222"/>
                    <a:pt x="46821" y="14005"/>
                  </a:cubicBezTo>
                  <a:cubicBezTo>
                    <a:pt x="42824" y="5772"/>
                    <a:pt x="34450" y="95"/>
                    <a:pt x="24648" y="9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542" name="Google Shape;542;p39"/>
            <p:cNvSpPr/>
            <p:nvPr/>
          </p:nvSpPr>
          <p:spPr>
            <a:xfrm>
              <a:off x="3967586" y="1444276"/>
              <a:ext cx="188736" cy="40500"/>
            </a:xfrm>
            <a:custGeom>
              <a:avLst/>
              <a:gdLst/>
              <a:ahLst/>
              <a:cxnLst/>
              <a:rect l="l" t="t" r="r" b="b"/>
              <a:pathLst>
                <a:path w="188736" h="40500" extrusionOk="0">
                  <a:moveTo>
                    <a:pt x="95" y="284"/>
                  </a:moveTo>
                  <a:lnTo>
                    <a:pt x="95" y="40501"/>
                  </a:lnTo>
                  <a:cubicBezTo>
                    <a:pt x="25695" y="33309"/>
                    <a:pt x="54530" y="29618"/>
                    <a:pt x="85839" y="29618"/>
                  </a:cubicBezTo>
                  <a:cubicBezTo>
                    <a:pt x="109345" y="29618"/>
                    <a:pt x="131328" y="31700"/>
                    <a:pt x="149695" y="34255"/>
                  </a:cubicBezTo>
                  <a:cubicBezTo>
                    <a:pt x="149695" y="34255"/>
                    <a:pt x="149695" y="34255"/>
                    <a:pt x="149695" y="34255"/>
                  </a:cubicBezTo>
                  <a:cubicBezTo>
                    <a:pt x="160163" y="35769"/>
                    <a:pt x="169394" y="37378"/>
                    <a:pt x="177198" y="38892"/>
                  </a:cubicBezTo>
                  <a:cubicBezTo>
                    <a:pt x="177864" y="38987"/>
                    <a:pt x="178530" y="39081"/>
                    <a:pt x="179196" y="39081"/>
                  </a:cubicBezTo>
                  <a:cubicBezTo>
                    <a:pt x="182622" y="39081"/>
                    <a:pt x="185668" y="37283"/>
                    <a:pt x="187381" y="34255"/>
                  </a:cubicBezTo>
                  <a:cubicBezTo>
                    <a:pt x="189189" y="31227"/>
                    <a:pt x="189189" y="27726"/>
                    <a:pt x="187381" y="24698"/>
                  </a:cubicBezTo>
                  <a:lnTo>
                    <a:pt x="186429" y="22994"/>
                  </a:lnTo>
                  <a:cubicBezTo>
                    <a:pt x="178816" y="9652"/>
                    <a:pt x="164446" y="1325"/>
                    <a:pt x="149029" y="1136"/>
                  </a:cubicBezTo>
                  <a:lnTo>
                    <a:pt x="146555" y="1136"/>
                  </a:lnTo>
                  <a:cubicBezTo>
                    <a:pt x="146555" y="1136"/>
                    <a:pt x="5995" y="0"/>
                    <a:pt x="5995" y="0"/>
                  </a:cubicBezTo>
                  <a:cubicBezTo>
                    <a:pt x="3997" y="0"/>
                    <a:pt x="1998" y="0"/>
                    <a:pt x="0" y="18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543" name="Google Shape;543;p39"/>
            <p:cNvSpPr/>
            <p:nvPr/>
          </p:nvSpPr>
          <p:spPr>
            <a:xfrm>
              <a:off x="3820270" y="1444844"/>
              <a:ext cx="141035" cy="148186"/>
            </a:xfrm>
            <a:custGeom>
              <a:avLst/>
              <a:gdLst/>
              <a:ahLst/>
              <a:cxnLst/>
              <a:rect l="l" t="t" r="r" b="b"/>
              <a:pathLst>
                <a:path w="141035" h="148186" extrusionOk="0">
                  <a:moveTo>
                    <a:pt x="17510" y="38892"/>
                  </a:moveTo>
                  <a:lnTo>
                    <a:pt x="17225" y="39933"/>
                  </a:lnTo>
                  <a:lnTo>
                    <a:pt x="11610" y="62359"/>
                  </a:lnTo>
                  <a:lnTo>
                    <a:pt x="11325" y="63400"/>
                  </a:lnTo>
                  <a:lnTo>
                    <a:pt x="3140" y="124530"/>
                  </a:lnTo>
                  <a:lnTo>
                    <a:pt x="0" y="148187"/>
                  </a:lnTo>
                  <a:lnTo>
                    <a:pt x="43776" y="148187"/>
                  </a:lnTo>
                  <a:cubicBezTo>
                    <a:pt x="83270" y="67185"/>
                    <a:pt x="130091" y="45989"/>
                    <a:pt x="141035" y="41920"/>
                  </a:cubicBezTo>
                  <a:lnTo>
                    <a:pt x="141035" y="0"/>
                  </a:lnTo>
                  <a:lnTo>
                    <a:pt x="27027" y="852"/>
                  </a:lnTo>
                  <a:lnTo>
                    <a:pt x="17415" y="38892"/>
                  </a:lnTo>
                  <a:close/>
                </a:path>
              </a:pathLst>
            </a:custGeom>
            <a:solidFill>
              <a:schemeClr val="dk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544" name="Google Shape;544;p39"/>
            <p:cNvSpPr/>
            <p:nvPr/>
          </p:nvSpPr>
          <p:spPr>
            <a:xfrm>
              <a:off x="3568843" y="1578931"/>
              <a:ext cx="214502" cy="213290"/>
            </a:xfrm>
            <a:custGeom>
              <a:avLst/>
              <a:gdLst/>
              <a:ahLst/>
              <a:cxnLst/>
              <a:rect l="l" t="t" r="r" b="b"/>
              <a:pathLst>
                <a:path w="214502" h="213290" extrusionOk="0">
                  <a:moveTo>
                    <a:pt x="204415" y="61413"/>
                  </a:moveTo>
                  <a:cubicBezTo>
                    <a:pt x="200038" y="52140"/>
                    <a:pt x="194328" y="43529"/>
                    <a:pt x="187571" y="35958"/>
                  </a:cubicBezTo>
                  <a:cubicBezTo>
                    <a:pt x="182908" y="30659"/>
                    <a:pt x="177674" y="25928"/>
                    <a:pt x="171964" y="21670"/>
                  </a:cubicBezTo>
                  <a:cubicBezTo>
                    <a:pt x="166159" y="17317"/>
                    <a:pt x="159973" y="13532"/>
                    <a:pt x="153311" y="10409"/>
                  </a:cubicBezTo>
                  <a:cubicBezTo>
                    <a:pt x="148458" y="8138"/>
                    <a:pt x="143509" y="6151"/>
                    <a:pt x="138275" y="4542"/>
                  </a:cubicBezTo>
                  <a:cubicBezTo>
                    <a:pt x="132470" y="2744"/>
                    <a:pt x="126380" y="1514"/>
                    <a:pt x="120099" y="852"/>
                  </a:cubicBezTo>
                  <a:cubicBezTo>
                    <a:pt x="115911" y="379"/>
                    <a:pt x="111629" y="0"/>
                    <a:pt x="107251" y="0"/>
                  </a:cubicBezTo>
                  <a:cubicBezTo>
                    <a:pt x="106680" y="0"/>
                    <a:pt x="106014" y="0"/>
                    <a:pt x="105443" y="95"/>
                  </a:cubicBezTo>
                  <a:cubicBezTo>
                    <a:pt x="99353" y="189"/>
                    <a:pt x="93452" y="757"/>
                    <a:pt x="87647" y="1893"/>
                  </a:cubicBezTo>
                  <a:cubicBezTo>
                    <a:pt x="82699" y="2839"/>
                    <a:pt x="77940" y="4069"/>
                    <a:pt x="73277" y="5583"/>
                  </a:cubicBezTo>
                  <a:cubicBezTo>
                    <a:pt x="68234" y="7286"/>
                    <a:pt x="63380" y="9273"/>
                    <a:pt x="58812" y="11639"/>
                  </a:cubicBezTo>
                  <a:cubicBezTo>
                    <a:pt x="57861" y="12112"/>
                    <a:pt x="56814" y="12585"/>
                    <a:pt x="55862" y="13059"/>
                  </a:cubicBezTo>
                  <a:cubicBezTo>
                    <a:pt x="44728" y="19115"/>
                    <a:pt x="34831" y="27158"/>
                    <a:pt x="26551" y="36621"/>
                  </a:cubicBezTo>
                  <a:cubicBezTo>
                    <a:pt x="25219" y="38135"/>
                    <a:pt x="23982" y="39649"/>
                    <a:pt x="22745" y="41163"/>
                  </a:cubicBezTo>
                  <a:cubicBezTo>
                    <a:pt x="15797" y="49963"/>
                    <a:pt x="10278" y="59899"/>
                    <a:pt x="6376" y="70592"/>
                  </a:cubicBezTo>
                  <a:cubicBezTo>
                    <a:pt x="5424" y="73336"/>
                    <a:pt x="4568" y="76080"/>
                    <a:pt x="3807" y="78825"/>
                  </a:cubicBezTo>
                  <a:cubicBezTo>
                    <a:pt x="1427" y="87720"/>
                    <a:pt x="0" y="96993"/>
                    <a:pt x="0" y="106645"/>
                  </a:cubicBezTo>
                  <a:cubicBezTo>
                    <a:pt x="0" y="165503"/>
                    <a:pt x="48058" y="213290"/>
                    <a:pt x="107251" y="213290"/>
                  </a:cubicBezTo>
                  <a:cubicBezTo>
                    <a:pt x="166444" y="213290"/>
                    <a:pt x="214503" y="165503"/>
                    <a:pt x="214503" y="106645"/>
                  </a:cubicBezTo>
                  <a:cubicBezTo>
                    <a:pt x="214503" y="103901"/>
                    <a:pt x="214312" y="101251"/>
                    <a:pt x="214122" y="98602"/>
                  </a:cubicBezTo>
                  <a:cubicBezTo>
                    <a:pt x="213266" y="87530"/>
                    <a:pt x="210791" y="76932"/>
                    <a:pt x="206794" y="66996"/>
                  </a:cubicBezTo>
                  <a:cubicBezTo>
                    <a:pt x="206033" y="65104"/>
                    <a:pt x="205176" y="63306"/>
                    <a:pt x="204320" y="61508"/>
                  </a:cubicBezTo>
                  <a:close/>
                  <a:moveTo>
                    <a:pt x="107346" y="184429"/>
                  </a:moveTo>
                  <a:cubicBezTo>
                    <a:pt x="64141" y="184429"/>
                    <a:pt x="29121" y="149606"/>
                    <a:pt x="29121" y="106645"/>
                  </a:cubicBezTo>
                  <a:cubicBezTo>
                    <a:pt x="29121" y="95952"/>
                    <a:pt x="31309" y="85732"/>
                    <a:pt x="35211" y="76364"/>
                  </a:cubicBezTo>
                  <a:cubicBezTo>
                    <a:pt x="40255" y="64536"/>
                    <a:pt x="48154" y="54127"/>
                    <a:pt x="58146" y="46178"/>
                  </a:cubicBezTo>
                  <a:cubicBezTo>
                    <a:pt x="58336" y="45989"/>
                    <a:pt x="58622" y="45800"/>
                    <a:pt x="58907" y="45610"/>
                  </a:cubicBezTo>
                  <a:cubicBezTo>
                    <a:pt x="63951" y="41636"/>
                    <a:pt x="69471" y="38324"/>
                    <a:pt x="75371" y="35675"/>
                  </a:cubicBezTo>
                  <a:cubicBezTo>
                    <a:pt x="79939" y="33593"/>
                    <a:pt x="84697" y="32079"/>
                    <a:pt x="89646" y="30849"/>
                  </a:cubicBezTo>
                  <a:cubicBezTo>
                    <a:pt x="95356" y="29524"/>
                    <a:pt x="101256" y="28767"/>
                    <a:pt x="107346" y="28767"/>
                  </a:cubicBezTo>
                  <a:lnTo>
                    <a:pt x="107346" y="28767"/>
                  </a:lnTo>
                  <a:cubicBezTo>
                    <a:pt x="112390" y="28767"/>
                    <a:pt x="117339" y="29335"/>
                    <a:pt x="122097" y="30186"/>
                  </a:cubicBezTo>
                  <a:cubicBezTo>
                    <a:pt x="128473" y="31416"/>
                    <a:pt x="134659" y="33404"/>
                    <a:pt x="140369" y="36148"/>
                  </a:cubicBezTo>
                  <a:cubicBezTo>
                    <a:pt x="145793" y="38703"/>
                    <a:pt x="150932" y="41825"/>
                    <a:pt x="155595" y="45421"/>
                  </a:cubicBezTo>
                  <a:cubicBezTo>
                    <a:pt x="162067" y="50531"/>
                    <a:pt x="167776" y="56587"/>
                    <a:pt x="172440" y="63400"/>
                  </a:cubicBezTo>
                  <a:cubicBezTo>
                    <a:pt x="173582" y="65104"/>
                    <a:pt x="174628" y="66807"/>
                    <a:pt x="175580" y="68605"/>
                  </a:cubicBezTo>
                  <a:cubicBezTo>
                    <a:pt x="180624" y="77595"/>
                    <a:pt x="184050" y="87720"/>
                    <a:pt x="185097" y="98507"/>
                  </a:cubicBezTo>
                  <a:cubicBezTo>
                    <a:pt x="185382" y="101157"/>
                    <a:pt x="185477" y="103806"/>
                    <a:pt x="185477" y="106551"/>
                  </a:cubicBezTo>
                  <a:cubicBezTo>
                    <a:pt x="185477" y="149511"/>
                    <a:pt x="150456" y="184334"/>
                    <a:pt x="107251" y="18433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545" name="Google Shape;545;p39"/>
            <p:cNvSpPr/>
            <p:nvPr/>
          </p:nvSpPr>
          <p:spPr>
            <a:xfrm>
              <a:off x="3649448" y="1658985"/>
              <a:ext cx="53482" cy="53085"/>
            </a:xfrm>
            <a:custGeom>
              <a:avLst/>
              <a:gdLst/>
              <a:ahLst/>
              <a:cxnLst/>
              <a:rect l="l" t="t" r="r" b="b"/>
              <a:pathLst>
                <a:path w="53482" h="53085" extrusionOk="0">
                  <a:moveTo>
                    <a:pt x="26741" y="0"/>
                  </a:moveTo>
                  <a:cubicBezTo>
                    <a:pt x="14846" y="0"/>
                    <a:pt x="4853" y="7759"/>
                    <a:pt x="1427" y="18452"/>
                  </a:cubicBezTo>
                  <a:cubicBezTo>
                    <a:pt x="571" y="21007"/>
                    <a:pt x="0" y="23657"/>
                    <a:pt x="0" y="26496"/>
                  </a:cubicBezTo>
                  <a:cubicBezTo>
                    <a:pt x="0" y="41163"/>
                    <a:pt x="11991" y="53086"/>
                    <a:pt x="26741" y="53086"/>
                  </a:cubicBezTo>
                  <a:cubicBezTo>
                    <a:pt x="41492" y="53086"/>
                    <a:pt x="53483" y="41163"/>
                    <a:pt x="53483" y="26496"/>
                  </a:cubicBezTo>
                  <a:cubicBezTo>
                    <a:pt x="53483" y="23657"/>
                    <a:pt x="52912" y="21007"/>
                    <a:pt x="52055" y="18452"/>
                  </a:cubicBezTo>
                  <a:cubicBezTo>
                    <a:pt x="48629" y="7759"/>
                    <a:pt x="38637" y="0"/>
                    <a:pt x="2674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546" name="Google Shape;546;p39"/>
            <p:cNvSpPr/>
            <p:nvPr/>
          </p:nvSpPr>
          <p:spPr>
            <a:xfrm>
              <a:off x="3697126" y="1620283"/>
              <a:ext cx="17129" cy="17032"/>
            </a:xfrm>
            <a:custGeom>
              <a:avLst/>
              <a:gdLst/>
              <a:ahLst/>
              <a:cxnLst/>
              <a:rect l="l" t="t" r="r" b="b"/>
              <a:pathLst>
                <a:path w="17129" h="17032" extrusionOk="0">
                  <a:moveTo>
                    <a:pt x="8565" y="16938"/>
                  </a:moveTo>
                  <a:cubicBezTo>
                    <a:pt x="10468" y="16938"/>
                    <a:pt x="12086" y="16181"/>
                    <a:pt x="13513" y="15235"/>
                  </a:cubicBezTo>
                  <a:cubicBezTo>
                    <a:pt x="15607" y="13721"/>
                    <a:pt x="17130" y="11355"/>
                    <a:pt x="17130" y="8516"/>
                  </a:cubicBezTo>
                  <a:cubicBezTo>
                    <a:pt x="17130" y="5299"/>
                    <a:pt x="15226" y="2555"/>
                    <a:pt x="12562" y="1136"/>
                  </a:cubicBezTo>
                  <a:cubicBezTo>
                    <a:pt x="11325" y="473"/>
                    <a:pt x="9992" y="0"/>
                    <a:pt x="8565" y="0"/>
                  </a:cubicBezTo>
                  <a:cubicBezTo>
                    <a:pt x="3807" y="0"/>
                    <a:pt x="0" y="3785"/>
                    <a:pt x="0" y="8516"/>
                  </a:cubicBezTo>
                  <a:cubicBezTo>
                    <a:pt x="0" y="13248"/>
                    <a:pt x="3807" y="17033"/>
                    <a:pt x="8565" y="1703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547" name="Google Shape;547;p39"/>
            <p:cNvSpPr/>
            <p:nvPr/>
          </p:nvSpPr>
          <p:spPr>
            <a:xfrm>
              <a:off x="3726904" y="1651501"/>
              <a:ext cx="17052" cy="16955"/>
            </a:xfrm>
            <a:custGeom>
              <a:avLst/>
              <a:gdLst/>
              <a:ahLst/>
              <a:cxnLst/>
              <a:rect l="l" t="t" r="r" b="b"/>
              <a:pathLst>
                <a:path w="17052" h="16955" extrusionOk="0">
                  <a:moveTo>
                    <a:pt x="15045" y="13919"/>
                  </a:moveTo>
                  <a:cubicBezTo>
                    <a:pt x="18090" y="10323"/>
                    <a:pt x="17614" y="5024"/>
                    <a:pt x="13998" y="1996"/>
                  </a:cubicBezTo>
                  <a:cubicBezTo>
                    <a:pt x="10382" y="-1032"/>
                    <a:pt x="5053" y="-559"/>
                    <a:pt x="2007" y="3037"/>
                  </a:cubicBezTo>
                  <a:cubicBezTo>
                    <a:pt x="-1038" y="6633"/>
                    <a:pt x="-562" y="12026"/>
                    <a:pt x="3054" y="14960"/>
                  </a:cubicBezTo>
                  <a:cubicBezTo>
                    <a:pt x="6670" y="17988"/>
                    <a:pt x="12095" y="17515"/>
                    <a:pt x="15045" y="1391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548" name="Google Shape;548;p39"/>
            <p:cNvSpPr/>
            <p:nvPr/>
          </p:nvSpPr>
          <p:spPr>
            <a:xfrm>
              <a:off x="3729461" y="1694355"/>
              <a:ext cx="17077" cy="16980"/>
            </a:xfrm>
            <a:custGeom>
              <a:avLst/>
              <a:gdLst/>
              <a:ahLst/>
              <a:cxnLst/>
              <a:rect l="l" t="t" r="r" b="b"/>
              <a:pathLst>
                <a:path w="17077" h="16980" extrusionOk="0">
                  <a:moveTo>
                    <a:pt x="7064" y="116"/>
                  </a:moveTo>
                  <a:cubicBezTo>
                    <a:pt x="2400" y="967"/>
                    <a:pt x="-645" y="5320"/>
                    <a:pt x="116" y="9957"/>
                  </a:cubicBezTo>
                  <a:cubicBezTo>
                    <a:pt x="973" y="14594"/>
                    <a:pt x="5351" y="17622"/>
                    <a:pt x="10014" y="16865"/>
                  </a:cubicBezTo>
                  <a:cubicBezTo>
                    <a:pt x="14677" y="16013"/>
                    <a:pt x="17722" y="11660"/>
                    <a:pt x="16961" y="7024"/>
                  </a:cubicBezTo>
                  <a:cubicBezTo>
                    <a:pt x="16104" y="2387"/>
                    <a:pt x="11727" y="-641"/>
                    <a:pt x="7064" y="11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549" name="Google Shape;549;p39"/>
            <p:cNvSpPr/>
            <p:nvPr/>
          </p:nvSpPr>
          <p:spPr>
            <a:xfrm>
              <a:off x="3703682" y="1728810"/>
              <a:ext cx="17056" cy="16917"/>
            </a:xfrm>
            <a:custGeom>
              <a:avLst/>
              <a:gdLst/>
              <a:ahLst/>
              <a:cxnLst/>
              <a:rect l="l" t="t" r="r" b="b"/>
              <a:pathLst>
                <a:path w="17056" h="16917" extrusionOk="0">
                  <a:moveTo>
                    <a:pt x="12858" y="1146"/>
                  </a:moveTo>
                  <a:cubicBezTo>
                    <a:pt x="8766" y="-1219"/>
                    <a:pt x="3532" y="200"/>
                    <a:pt x="1153" y="4269"/>
                  </a:cubicBezTo>
                  <a:cubicBezTo>
                    <a:pt x="-1226" y="8338"/>
                    <a:pt x="201" y="13542"/>
                    <a:pt x="4293" y="15814"/>
                  </a:cubicBezTo>
                  <a:cubicBezTo>
                    <a:pt x="8385" y="18085"/>
                    <a:pt x="13619" y="16760"/>
                    <a:pt x="15903" y="12691"/>
                  </a:cubicBezTo>
                  <a:cubicBezTo>
                    <a:pt x="18283" y="8622"/>
                    <a:pt x="16855" y="3417"/>
                    <a:pt x="12763" y="114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550" name="Google Shape;550;p39"/>
            <p:cNvSpPr/>
            <p:nvPr/>
          </p:nvSpPr>
          <p:spPr>
            <a:xfrm>
              <a:off x="3661691" y="1738818"/>
              <a:ext cx="17063" cy="17004"/>
            </a:xfrm>
            <a:custGeom>
              <a:avLst/>
              <a:gdLst/>
              <a:ahLst/>
              <a:cxnLst/>
              <a:rect l="l" t="t" r="r" b="b"/>
              <a:pathLst>
                <a:path w="17063" h="17004" extrusionOk="0">
                  <a:moveTo>
                    <a:pt x="5648" y="506"/>
                  </a:moveTo>
                  <a:cubicBezTo>
                    <a:pt x="1270" y="2115"/>
                    <a:pt x="-1109" y="6941"/>
                    <a:pt x="509" y="11388"/>
                  </a:cubicBezTo>
                  <a:cubicBezTo>
                    <a:pt x="2127" y="15741"/>
                    <a:pt x="6980" y="18107"/>
                    <a:pt x="11453" y="16498"/>
                  </a:cubicBezTo>
                  <a:cubicBezTo>
                    <a:pt x="15831" y="14890"/>
                    <a:pt x="18115" y="10064"/>
                    <a:pt x="16592" y="5616"/>
                  </a:cubicBezTo>
                  <a:cubicBezTo>
                    <a:pt x="14974" y="1263"/>
                    <a:pt x="10121" y="-1102"/>
                    <a:pt x="5648" y="50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551" name="Google Shape;551;p39"/>
            <p:cNvSpPr/>
            <p:nvPr/>
          </p:nvSpPr>
          <p:spPr>
            <a:xfrm>
              <a:off x="3623139" y="1719598"/>
              <a:ext cx="17121" cy="17025"/>
            </a:xfrm>
            <a:custGeom>
              <a:avLst/>
              <a:gdLst/>
              <a:ahLst/>
              <a:cxnLst/>
              <a:rect l="l" t="t" r="r" b="b"/>
              <a:pathLst>
                <a:path w="17121" h="17025" extrusionOk="0">
                  <a:moveTo>
                    <a:pt x="11464" y="517"/>
                  </a:moveTo>
                  <a:cubicBezTo>
                    <a:pt x="6991" y="-1092"/>
                    <a:pt x="2137" y="1179"/>
                    <a:pt x="520" y="5626"/>
                  </a:cubicBezTo>
                  <a:cubicBezTo>
                    <a:pt x="-1098" y="10074"/>
                    <a:pt x="1186" y="14900"/>
                    <a:pt x="5658" y="16509"/>
                  </a:cubicBezTo>
                  <a:cubicBezTo>
                    <a:pt x="10036" y="18117"/>
                    <a:pt x="14985" y="15846"/>
                    <a:pt x="16602" y="11399"/>
                  </a:cubicBezTo>
                  <a:cubicBezTo>
                    <a:pt x="18220" y="7046"/>
                    <a:pt x="15936" y="2125"/>
                    <a:pt x="11464" y="5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552" name="Google Shape;552;p39"/>
            <p:cNvSpPr/>
            <p:nvPr/>
          </p:nvSpPr>
          <p:spPr>
            <a:xfrm>
              <a:off x="3605947" y="1680266"/>
              <a:ext cx="17056" cy="16917"/>
            </a:xfrm>
            <a:custGeom>
              <a:avLst/>
              <a:gdLst/>
              <a:ahLst/>
              <a:cxnLst/>
              <a:rect l="l" t="t" r="r" b="b"/>
              <a:pathLst>
                <a:path w="17056" h="16917" extrusionOk="0">
                  <a:moveTo>
                    <a:pt x="4293" y="1052"/>
                  </a:moveTo>
                  <a:cubicBezTo>
                    <a:pt x="201" y="3417"/>
                    <a:pt x="-1226" y="8622"/>
                    <a:pt x="1153" y="12691"/>
                  </a:cubicBezTo>
                  <a:cubicBezTo>
                    <a:pt x="3532" y="16760"/>
                    <a:pt x="8766" y="18085"/>
                    <a:pt x="12763" y="15814"/>
                  </a:cubicBezTo>
                  <a:cubicBezTo>
                    <a:pt x="16855" y="13448"/>
                    <a:pt x="18283" y="8243"/>
                    <a:pt x="15903" y="4269"/>
                  </a:cubicBezTo>
                  <a:cubicBezTo>
                    <a:pt x="13524" y="200"/>
                    <a:pt x="8290" y="-1219"/>
                    <a:pt x="4293" y="114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553" name="Google Shape;553;p39"/>
            <p:cNvSpPr/>
            <p:nvPr/>
          </p:nvSpPr>
          <p:spPr>
            <a:xfrm>
              <a:off x="3618204" y="1638951"/>
              <a:ext cx="17110" cy="17021"/>
            </a:xfrm>
            <a:custGeom>
              <a:avLst/>
              <a:gdLst/>
              <a:ahLst/>
              <a:cxnLst/>
              <a:rect l="l" t="t" r="r" b="b"/>
              <a:pathLst>
                <a:path w="17110" h="17021" extrusionOk="0">
                  <a:moveTo>
                    <a:pt x="3551" y="15398"/>
                  </a:moveTo>
                  <a:cubicBezTo>
                    <a:pt x="4598" y="16155"/>
                    <a:pt x="5740" y="16723"/>
                    <a:pt x="7072" y="16912"/>
                  </a:cubicBezTo>
                  <a:cubicBezTo>
                    <a:pt x="7929" y="17101"/>
                    <a:pt x="8690" y="17007"/>
                    <a:pt x="9546" y="16912"/>
                  </a:cubicBezTo>
                  <a:cubicBezTo>
                    <a:pt x="11354" y="16723"/>
                    <a:pt x="12972" y="15966"/>
                    <a:pt x="14305" y="14736"/>
                  </a:cubicBezTo>
                  <a:cubicBezTo>
                    <a:pt x="15542" y="13600"/>
                    <a:pt x="16493" y="12086"/>
                    <a:pt x="16874" y="10288"/>
                  </a:cubicBezTo>
                  <a:cubicBezTo>
                    <a:pt x="16874" y="10193"/>
                    <a:pt x="16874" y="10099"/>
                    <a:pt x="16969" y="9910"/>
                  </a:cubicBezTo>
                  <a:cubicBezTo>
                    <a:pt x="17826" y="5273"/>
                    <a:pt x="14685" y="920"/>
                    <a:pt x="10022" y="68"/>
                  </a:cubicBezTo>
                  <a:cubicBezTo>
                    <a:pt x="9927" y="68"/>
                    <a:pt x="9832" y="68"/>
                    <a:pt x="9737" y="68"/>
                  </a:cubicBezTo>
                  <a:cubicBezTo>
                    <a:pt x="9737" y="68"/>
                    <a:pt x="9642" y="68"/>
                    <a:pt x="9546" y="68"/>
                  </a:cubicBezTo>
                  <a:cubicBezTo>
                    <a:pt x="5074" y="-499"/>
                    <a:pt x="981" y="2529"/>
                    <a:pt x="125" y="6976"/>
                  </a:cubicBezTo>
                  <a:cubicBezTo>
                    <a:pt x="-446" y="10288"/>
                    <a:pt x="981" y="13411"/>
                    <a:pt x="3551" y="1530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554" name="Google Shape;554;p39"/>
            <p:cNvSpPr/>
            <p:nvPr/>
          </p:nvSpPr>
          <p:spPr>
            <a:xfrm>
              <a:off x="3654388" y="1615578"/>
              <a:ext cx="17052" cy="16676"/>
            </a:xfrm>
            <a:custGeom>
              <a:avLst/>
              <a:gdLst/>
              <a:ahLst/>
              <a:cxnLst/>
              <a:rect l="l" t="t" r="r" b="b"/>
              <a:pathLst>
                <a:path w="17052" h="16676" extrusionOk="0">
                  <a:moveTo>
                    <a:pt x="5624" y="16155"/>
                  </a:moveTo>
                  <a:cubicBezTo>
                    <a:pt x="8383" y="17101"/>
                    <a:pt x="11524" y="16817"/>
                    <a:pt x="13998" y="14830"/>
                  </a:cubicBezTo>
                  <a:cubicBezTo>
                    <a:pt x="17614" y="11802"/>
                    <a:pt x="18090" y="6503"/>
                    <a:pt x="15045" y="2907"/>
                  </a:cubicBezTo>
                  <a:cubicBezTo>
                    <a:pt x="12475" y="-215"/>
                    <a:pt x="8098" y="-783"/>
                    <a:pt x="4672" y="1015"/>
                  </a:cubicBezTo>
                  <a:cubicBezTo>
                    <a:pt x="4101" y="1299"/>
                    <a:pt x="3530" y="1488"/>
                    <a:pt x="3054" y="1866"/>
                  </a:cubicBezTo>
                  <a:cubicBezTo>
                    <a:pt x="-562" y="4894"/>
                    <a:pt x="-1038" y="10194"/>
                    <a:pt x="2007" y="13789"/>
                  </a:cubicBezTo>
                  <a:cubicBezTo>
                    <a:pt x="3054" y="15020"/>
                    <a:pt x="4291" y="15682"/>
                    <a:pt x="5719" y="1615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555" name="Google Shape;555;p39"/>
            <p:cNvSpPr/>
            <p:nvPr/>
          </p:nvSpPr>
          <p:spPr>
            <a:xfrm>
              <a:off x="3713495" y="1346809"/>
              <a:ext cx="35020" cy="10976"/>
            </a:xfrm>
            <a:custGeom>
              <a:avLst/>
              <a:gdLst/>
              <a:ahLst/>
              <a:cxnLst/>
              <a:rect l="l" t="t" r="r" b="b"/>
              <a:pathLst>
                <a:path w="35020" h="10976" extrusionOk="0">
                  <a:moveTo>
                    <a:pt x="23315" y="0"/>
                  </a:moveTo>
                  <a:lnTo>
                    <a:pt x="11705" y="0"/>
                  </a:lnTo>
                  <a:cubicBezTo>
                    <a:pt x="5424" y="0"/>
                    <a:pt x="381" y="4921"/>
                    <a:pt x="0" y="10977"/>
                  </a:cubicBezTo>
                  <a:lnTo>
                    <a:pt x="35021" y="10977"/>
                  </a:lnTo>
                  <a:cubicBezTo>
                    <a:pt x="34640" y="4826"/>
                    <a:pt x="29596" y="0"/>
                    <a:pt x="23315"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556" name="Google Shape;556;p39"/>
            <p:cNvSpPr/>
            <p:nvPr/>
          </p:nvSpPr>
          <p:spPr>
            <a:xfrm>
              <a:off x="3572269" y="1481559"/>
              <a:ext cx="19413" cy="21764"/>
            </a:xfrm>
            <a:custGeom>
              <a:avLst/>
              <a:gdLst/>
              <a:ahLst/>
              <a:cxnLst/>
              <a:rect l="l" t="t" r="r" b="b"/>
              <a:pathLst>
                <a:path w="19413" h="21764" extrusionOk="0">
                  <a:moveTo>
                    <a:pt x="19414" y="0"/>
                  </a:moveTo>
                  <a:cubicBezTo>
                    <a:pt x="11801" y="3880"/>
                    <a:pt x="5139" y="11923"/>
                    <a:pt x="0" y="21764"/>
                  </a:cubicBezTo>
                  <a:lnTo>
                    <a:pt x="19414" y="20345"/>
                  </a:lnTo>
                  <a:lnTo>
                    <a:pt x="19414" y="0"/>
                  </a:lnTo>
                  <a:close/>
                </a:path>
              </a:pathLst>
            </a:custGeom>
            <a:solidFill>
              <a:schemeClr val="dk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1" name="Google Shape;561;p40"/>
          <p:cNvSpPr txBox="1">
            <a:spLocks noGrp="1"/>
          </p:cNvSpPr>
          <p:nvPr>
            <p:ph type="title"/>
          </p:nvPr>
        </p:nvSpPr>
        <p:spPr>
          <a:xfrm>
            <a:off x="722375" y="539500"/>
            <a:ext cx="7699200" cy="572700"/>
          </a:xfrm>
          <a:prstGeom prst="rect">
            <a:avLst/>
          </a:prstGeom>
        </p:spPr>
        <p:txBody>
          <a:bodyPr spcFirstLastPara="1" wrap="square" lIns="91425" tIns="91425" rIns="91425" bIns="91425" anchor="t" anchorCtr="0">
            <a:noAutofit/>
          </a:bodyPr>
          <a:lstStyle/>
          <a:p>
            <a:pPr marL="0" lvl="0" indent="0" algn="r" rtl="1">
              <a:spcBef>
                <a:spcPts val="0"/>
              </a:spcBef>
              <a:spcAft>
                <a:spcPts val="0"/>
              </a:spcAft>
              <a:buNone/>
            </a:pPr>
            <a:r>
              <a:rPr lang="fa-IR" dirty="0">
                <a:cs typeface="B Nazanin" panose="00000400000000000000" pitchFamily="2" charset="-78"/>
              </a:rPr>
              <a:t>داده های پروژه</a:t>
            </a:r>
            <a:endParaRPr dirty="0">
              <a:cs typeface="B Nazanin" panose="00000400000000000000" pitchFamily="2" charset="-78"/>
            </a:endParaRPr>
          </a:p>
        </p:txBody>
      </p:sp>
      <p:sp>
        <p:nvSpPr>
          <p:cNvPr id="562" name="Google Shape;562;p40"/>
          <p:cNvSpPr txBox="1"/>
          <p:nvPr/>
        </p:nvSpPr>
        <p:spPr>
          <a:xfrm>
            <a:off x="981900" y="4273100"/>
            <a:ext cx="7180200" cy="330900"/>
          </a:xfrm>
          <a:prstGeom prst="rect">
            <a:avLst/>
          </a:prstGeom>
          <a:noFill/>
          <a:ln>
            <a:noFill/>
          </a:ln>
        </p:spPr>
        <p:txBody>
          <a:bodyPr spcFirstLastPara="1" wrap="square" lIns="91425" tIns="91425" rIns="91425" bIns="91425" anchor="ctr" anchorCtr="0">
            <a:noAutofit/>
          </a:bodyPr>
          <a:lstStyle/>
          <a:p>
            <a:pPr marL="0" lvl="0" indent="0" algn="ctr" rtl="1">
              <a:spcBef>
                <a:spcPts val="0"/>
              </a:spcBef>
              <a:spcAft>
                <a:spcPts val="0"/>
              </a:spcAft>
              <a:buNone/>
            </a:pPr>
            <a:r>
              <a:rPr lang="fa-IR" sz="1000" dirty="0">
                <a:solidFill>
                  <a:schemeClr val="dk1"/>
                </a:solidFill>
                <a:latin typeface="Assistant Medium"/>
                <a:ea typeface="Assistant Medium"/>
                <a:cs typeface="B Nazanin" panose="00000400000000000000" pitchFamily="2" charset="-78"/>
                <a:sym typeface="Assistant Medium"/>
              </a:rPr>
              <a:t>پیوند موجود در نمودار را دنبال کنید تا داده‌های آن را تغییر دهید و سپس پیوند جدید را در اینجا جای‌گذاری کنید. برای اطلاعات بیشتر اینجا را کلیک کنید</a:t>
            </a:r>
            <a:endParaRPr sz="1000" b="1" u="sng" dirty="0">
              <a:solidFill>
                <a:schemeClr val="dk1"/>
              </a:solidFill>
              <a:latin typeface="Assistant"/>
              <a:ea typeface="Assistant"/>
              <a:cs typeface="B Nazanin" panose="00000400000000000000" pitchFamily="2" charset="-78"/>
              <a:sym typeface="Assistant"/>
            </a:endParaRPr>
          </a:p>
        </p:txBody>
      </p:sp>
      <p:sp>
        <p:nvSpPr>
          <p:cNvPr id="563" name="Google Shape;563;p40"/>
          <p:cNvSpPr txBox="1"/>
          <p:nvPr/>
        </p:nvSpPr>
        <p:spPr>
          <a:xfrm>
            <a:off x="722375" y="1914400"/>
            <a:ext cx="2505567" cy="2118300"/>
          </a:xfrm>
          <a:prstGeom prst="rect">
            <a:avLst/>
          </a:prstGeom>
          <a:noFill/>
          <a:ln>
            <a:noFill/>
          </a:ln>
        </p:spPr>
        <p:txBody>
          <a:bodyPr spcFirstLastPara="1" wrap="square" lIns="91425" tIns="91425" rIns="91425" bIns="91425" anchor="t" anchorCtr="0">
            <a:noAutofit/>
          </a:bodyPr>
          <a:lstStyle/>
          <a:p>
            <a:pPr marL="0" lvl="0" indent="0" algn="r">
              <a:lnSpc>
                <a:spcPct val="150000"/>
              </a:lnSpc>
              <a:spcBef>
                <a:spcPts val="0"/>
              </a:spcBef>
              <a:spcAft>
                <a:spcPts val="0"/>
              </a:spcAft>
              <a:buNone/>
            </a:pPr>
            <a:r>
              <a:rPr lang="fa-IR" sz="1200" dirty="0">
                <a:solidFill>
                  <a:schemeClr val="dk1"/>
                </a:solidFill>
                <a:latin typeface="Assistant Medium"/>
                <a:ea typeface="Assistant Medium"/>
                <a:cs typeface="B Nazanin" panose="00000400000000000000" pitchFamily="2" charset="-78"/>
                <a:sym typeface="Assistant Medium"/>
              </a:rPr>
              <a:t>نمودارها در طرح های پیشنهادی پروژه، سازماندهی بصری را ارائه می دهند، که امکان ارائه واضح اطلاعات را در قالب ساختار یافته فراهم می کند. آنها جذابیت بصری را افزایش می دهند، مقایسه داده ها را تسهیل می کنند و وضوح کلی و حرفه ای بودن پیشنهاد پروژه شما را بهبود می بخشند</a:t>
            </a:r>
            <a:endParaRPr sz="1200" dirty="0">
              <a:solidFill>
                <a:srgbClr val="0C2F22"/>
              </a:solidFill>
              <a:latin typeface="Assistant Medium"/>
              <a:ea typeface="Assistant Medium"/>
              <a:cs typeface="B Nazanin" panose="00000400000000000000" pitchFamily="2" charset="-78"/>
              <a:sym typeface="Assistant Medium"/>
            </a:endParaRPr>
          </a:p>
        </p:txBody>
      </p:sp>
      <p:sp>
        <p:nvSpPr>
          <p:cNvPr id="564" name="Google Shape;564;p40"/>
          <p:cNvSpPr txBox="1"/>
          <p:nvPr/>
        </p:nvSpPr>
        <p:spPr>
          <a:xfrm>
            <a:off x="981900" y="1109235"/>
            <a:ext cx="2246042" cy="657600"/>
          </a:xfrm>
          <a:prstGeom prst="rect">
            <a:avLst/>
          </a:prstGeom>
          <a:noFill/>
          <a:ln>
            <a:noFill/>
          </a:ln>
        </p:spPr>
        <p:txBody>
          <a:bodyPr spcFirstLastPara="1" wrap="square" lIns="91425" tIns="91425" rIns="91425" bIns="91425" anchor="b" anchorCtr="0">
            <a:noAutofit/>
          </a:bodyPr>
          <a:lstStyle/>
          <a:p>
            <a:pPr marL="0" lvl="0" indent="0" algn="r">
              <a:spcBef>
                <a:spcPts val="0"/>
              </a:spcBef>
              <a:spcAft>
                <a:spcPts val="0"/>
              </a:spcAft>
              <a:buNone/>
            </a:pPr>
            <a:r>
              <a:rPr lang="fa-IR" sz="1800" b="1" dirty="0">
                <a:solidFill>
                  <a:schemeClr val="dk1"/>
                </a:solidFill>
                <a:latin typeface="Albert Sans"/>
                <a:ea typeface="Albert Sans"/>
                <a:cs typeface="B Nazanin" panose="00000400000000000000" pitchFamily="2" charset="-78"/>
                <a:sym typeface="Albert Sans"/>
              </a:rPr>
              <a:t>مزایای استفاده از نمودارها</a:t>
            </a:r>
            <a:endParaRPr sz="1800" b="1" dirty="0">
              <a:solidFill>
                <a:srgbClr val="0C2F22"/>
              </a:solidFill>
              <a:latin typeface="Albert Sans"/>
              <a:ea typeface="Albert Sans"/>
              <a:cs typeface="B Nazanin" panose="00000400000000000000" pitchFamily="2" charset="-78"/>
              <a:sym typeface="Albert Sans"/>
            </a:endParaRPr>
          </a:p>
        </p:txBody>
      </p:sp>
      <p:pic>
        <p:nvPicPr>
          <p:cNvPr id="565" name="Google Shape;565;p40" title="Chart">
            <a:hlinkClick r:id="rId3"/>
          </p:cNvPr>
          <p:cNvPicPr preferRelativeResize="0"/>
          <p:nvPr/>
        </p:nvPicPr>
        <p:blipFill>
          <a:blip r:embed="rId4">
            <a:alphaModFix/>
          </a:blip>
          <a:stretch>
            <a:fillRect/>
          </a:stretch>
        </p:blipFill>
        <p:spPr>
          <a:xfrm>
            <a:off x="3498525" y="1254358"/>
            <a:ext cx="4657375" cy="2903920"/>
          </a:xfrm>
          <a:prstGeom prst="rect">
            <a:avLst/>
          </a:prstGeom>
          <a:noFill/>
          <a:ln>
            <a:noFill/>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sp>
        <p:nvSpPr>
          <p:cNvPr id="570" name="Google Shape;570;p41"/>
          <p:cNvSpPr txBox="1">
            <a:spLocks noGrp="1"/>
          </p:cNvSpPr>
          <p:nvPr>
            <p:ph type="title"/>
          </p:nvPr>
        </p:nvSpPr>
        <p:spPr>
          <a:xfrm>
            <a:off x="722375" y="539500"/>
            <a:ext cx="7699200" cy="572700"/>
          </a:xfrm>
          <a:prstGeom prst="rect">
            <a:avLst/>
          </a:prstGeom>
        </p:spPr>
        <p:txBody>
          <a:bodyPr spcFirstLastPara="1" wrap="square" lIns="91425" tIns="91425" rIns="91425" bIns="91425" anchor="t" anchorCtr="0">
            <a:noAutofit/>
          </a:bodyPr>
          <a:lstStyle/>
          <a:p>
            <a:pPr marL="0" lvl="0" indent="0" algn="r" rtl="1">
              <a:spcBef>
                <a:spcPts val="0"/>
              </a:spcBef>
              <a:spcAft>
                <a:spcPts val="0"/>
              </a:spcAft>
              <a:buNone/>
            </a:pPr>
            <a:r>
              <a:rPr lang="fa-IR" dirty="0">
                <a:cs typeface="B Nazanin" panose="00000400000000000000" pitchFamily="2" charset="-78"/>
              </a:rPr>
              <a:t>فعالیت های پروژه</a:t>
            </a:r>
            <a:endParaRPr dirty="0">
              <a:cs typeface="B Nazanin" panose="00000400000000000000" pitchFamily="2" charset="-78"/>
            </a:endParaRPr>
          </a:p>
        </p:txBody>
      </p:sp>
      <p:graphicFrame>
        <p:nvGraphicFramePr>
          <p:cNvPr id="571" name="Google Shape;571;p41"/>
          <p:cNvGraphicFramePr/>
          <p:nvPr>
            <p:extLst>
              <p:ext uri="{D42A27DB-BD31-4B8C-83A1-F6EECF244321}">
                <p14:modId xmlns:p14="http://schemas.microsoft.com/office/powerpoint/2010/main" val="4292272259"/>
              </p:ext>
            </p:extLst>
          </p:nvPr>
        </p:nvGraphicFramePr>
        <p:xfrm>
          <a:off x="719963" y="1161610"/>
          <a:ext cx="7704000" cy="3289975"/>
        </p:xfrm>
        <a:graphic>
          <a:graphicData uri="http://schemas.openxmlformats.org/drawingml/2006/table">
            <a:tbl>
              <a:tblPr>
                <a:noFill/>
                <a:tableStyleId>{D9CD236D-F1E2-4970-98DF-300764BAD83C}</a:tableStyleId>
              </a:tblPr>
              <a:tblGrid>
                <a:gridCol w="1464375">
                  <a:extLst>
                    <a:ext uri="{9D8B030D-6E8A-4147-A177-3AD203B41FA5}">
                      <a16:colId xmlns:a16="http://schemas.microsoft.com/office/drawing/2014/main" val="20000"/>
                    </a:ext>
                  </a:extLst>
                </a:gridCol>
                <a:gridCol w="1247925">
                  <a:extLst>
                    <a:ext uri="{9D8B030D-6E8A-4147-A177-3AD203B41FA5}">
                      <a16:colId xmlns:a16="http://schemas.microsoft.com/office/drawing/2014/main" val="20001"/>
                    </a:ext>
                  </a:extLst>
                </a:gridCol>
                <a:gridCol w="1247925">
                  <a:extLst>
                    <a:ext uri="{9D8B030D-6E8A-4147-A177-3AD203B41FA5}">
                      <a16:colId xmlns:a16="http://schemas.microsoft.com/office/drawing/2014/main" val="20002"/>
                    </a:ext>
                  </a:extLst>
                </a:gridCol>
                <a:gridCol w="1247925">
                  <a:extLst>
                    <a:ext uri="{9D8B030D-6E8A-4147-A177-3AD203B41FA5}">
                      <a16:colId xmlns:a16="http://schemas.microsoft.com/office/drawing/2014/main" val="20003"/>
                    </a:ext>
                  </a:extLst>
                </a:gridCol>
                <a:gridCol w="1247925">
                  <a:extLst>
                    <a:ext uri="{9D8B030D-6E8A-4147-A177-3AD203B41FA5}">
                      <a16:colId xmlns:a16="http://schemas.microsoft.com/office/drawing/2014/main" val="20004"/>
                    </a:ext>
                  </a:extLst>
                </a:gridCol>
                <a:gridCol w="1247925">
                  <a:extLst>
                    <a:ext uri="{9D8B030D-6E8A-4147-A177-3AD203B41FA5}">
                      <a16:colId xmlns:a16="http://schemas.microsoft.com/office/drawing/2014/main" val="20005"/>
                    </a:ext>
                  </a:extLst>
                </a:gridCol>
              </a:tblGrid>
              <a:tr h="457600">
                <a:tc>
                  <a:txBody>
                    <a:bodyPr/>
                    <a:lstStyle/>
                    <a:p>
                      <a:pPr marL="0" lvl="0" indent="0" algn="r" rtl="1">
                        <a:spcBef>
                          <a:spcPts val="0"/>
                        </a:spcBef>
                        <a:spcAft>
                          <a:spcPts val="0"/>
                        </a:spcAft>
                        <a:buNone/>
                      </a:pPr>
                      <a:r>
                        <a:rPr lang="fa-IR" b="1" dirty="0">
                          <a:solidFill>
                            <a:schemeClr val="dk1"/>
                          </a:solidFill>
                          <a:latin typeface="Albert Sans"/>
                          <a:ea typeface="Albert Sans"/>
                          <a:cs typeface="B Nazanin" panose="00000700000000000000" pitchFamily="2" charset="-78"/>
                          <a:sym typeface="Albert Sans"/>
                        </a:rPr>
                        <a:t>فعالیت</a:t>
                      </a:r>
                      <a:endParaRPr b="1" dirty="0">
                        <a:solidFill>
                          <a:schemeClr val="dk1"/>
                        </a:solidFill>
                        <a:latin typeface="Albert Sans"/>
                        <a:ea typeface="Albert Sans"/>
                        <a:cs typeface="B Nazanin" panose="00000700000000000000" pitchFamily="2" charset="-78"/>
                        <a:sym typeface="Albert Sans"/>
                      </a:endParaRPr>
                    </a:p>
                  </a:txBody>
                  <a:tcPr marL="91425" marR="91425" marT="68575" marB="68575"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solidFill>
                      <a:schemeClr val="accent1"/>
                    </a:solidFill>
                  </a:tcPr>
                </a:tc>
                <a:tc>
                  <a:txBody>
                    <a:bodyPr/>
                    <a:lstStyle/>
                    <a:p>
                      <a:pPr marL="0" lvl="0" indent="0" algn="ctr" rtl="1">
                        <a:spcBef>
                          <a:spcPts val="0"/>
                        </a:spcBef>
                        <a:spcAft>
                          <a:spcPts val="0"/>
                        </a:spcAft>
                        <a:buNone/>
                      </a:pPr>
                      <a:r>
                        <a:rPr lang="fa-IR" b="1" dirty="0">
                          <a:solidFill>
                            <a:schemeClr val="dk1"/>
                          </a:solidFill>
                          <a:latin typeface="Albert Sans"/>
                          <a:ea typeface="Albert Sans"/>
                          <a:cs typeface="B Nazanin" panose="00000700000000000000" pitchFamily="2" charset="-78"/>
                          <a:sym typeface="Albert Sans"/>
                        </a:rPr>
                        <a:t>تاریخ شروع</a:t>
                      </a:r>
                      <a:endParaRPr b="1" dirty="0">
                        <a:solidFill>
                          <a:schemeClr val="dk1"/>
                        </a:solidFill>
                        <a:latin typeface="Albert Sans"/>
                        <a:ea typeface="Albert Sans"/>
                        <a:cs typeface="B Nazanin" panose="00000700000000000000" pitchFamily="2" charset="-78"/>
                        <a:sym typeface="Albert Sans"/>
                      </a:endParaRPr>
                    </a:p>
                  </a:txBody>
                  <a:tcPr marL="91425" marR="91425" marT="68575" marB="68575"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tcPr>
                </a:tc>
                <a:tc>
                  <a:txBody>
                    <a:bodyPr/>
                    <a:lstStyle/>
                    <a:p>
                      <a:pPr marL="0" lvl="0" indent="0" algn="ctr" rtl="1">
                        <a:spcBef>
                          <a:spcPts val="0"/>
                        </a:spcBef>
                        <a:spcAft>
                          <a:spcPts val="0"/>
                        </a:spcAft>
                        <a:buNone/>
                      </a:pPr>
                      <a:r>
                        <a:rPr lang="fa-IR" b="1" dirty="0">
                          <a:solidFill>
                            <a:schemeClr val="dk1"/>
                          </a:solidFill>
                          <a:latin typeface="Albert Sans"/>
                          <a:ea typeface="Albert Sans"/>
                          <a:cs typeface="B Nazanin" panose="00000700000000000000" pitchFamily="2" charset="-78"/>
                          <a:sym typeface="Albert Sans"/>
                        </a:rPr>
                        <a:t>تاریخ پایان</a:t>
                      </a:r>
                      <a:endParaRPr b="1" dirty="0">
                        <a:solidFill>
                          <a:schemeClr val="dk1"/>
                        </a:solidFill>
                        <a:latin typeface="Albert Sans"/>
                        <a:ea typeface="Albert Sans"/>
                        <a:cs typeface="B Nazanin" panose="00000700000000000000" pitchFamily="2" charset="-78"/>
                        <a:sym typeface="Albert Sans"/>
                      </a:endParaRPr>
                    </a:p>
                  </a:txBody>
                  <a:tcPr marL="91425" marR="91425" marT="68575" marB="68575"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tcPr>
                </a:tc>
                <a:tc>
                  <a:txBody>
                    <a:bodyPr/>
                    <a:lstStyle/>
                    <a:p>
                      <a:pPr marL="0" lvl="0" indent="0" algn="ctr" rtl="1">
                        <a:spcBef>
                          <a:spcPts val="0"/>
                        </a:spcBef>
                        <a:spcAft>
                          <a:spcPts val="0"/>
                        </a:spcAft>
                        <a:buClr>
                          <a:srgbClr val="000000"/>
                        </a:buClr>
                        <a:buSzPts val="1100"/>
                        <a:buFont typeface="Arial"/>
                        <a:buNone/>
                      </a:pPr>
                      <a:r>
                        <a:rPr lang="fa-IR" b="1" dirty="0">
                          <a:solidFill>
                            <a:schemeClr val="dk1"/>
                          </a:solidFill>
                          <a:latin typeface="Albert Sans"/>
                          <a:ea typeface="Albert Sans"/>
                          <a:cs typeface="B Nazanin" panose="00000700000000000000" pitchFamily="2" charset="-78"/>
                          <a:sym typeface="Albert Sans"/>
                        </a:rPr>
                        <a:t>منبع</a:t>
                      </a:r>
                      <a:endParaRPr b="1" dirty="0">
                        <a:solidFill>
                          <a:schemeClr val="dk1"/>
                        </a:solidFill>
                        <a:latin typeface="Albert Sans"/>
                        <a:ea typeface="Albert Sans"/>
                        <a:cs typeface="B Nazanin" panose="00000700000000000000" pitchFamily="2" charset="-78"/>
                        <a:sym typeface="Albert Sans"/>
                      </a:endParaRPr>
                    </a:p>
                  </a:txBody>
                  <a:tcPr marL="91425" marR="91425" marT="68575" marB="68575"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tcPr>
                </a:tc>
                <a:tc>
                  <a:txBody>
                    <a:bodyPr/>
                    <a:lstStyle/>
                    <a:p>
                      <a:pPr marL="0" lvl="0" indent="0" algn="ctr" rtl="1">
                        <a:spcBef>
                          <a:spcPts val="0"/>
                        </a:spcBef>
                        <a:spcAft>
                          <a:spcPts val="0"/>
                        </a:spcAft>
                        <a:buNone/>
                      </a:pPr>
                      <a:r>
                        <a:rPr lang="fa-IR" b="1" dirty="0">
                          <a:solidFill>
                            <a:schemeClr val="dk1"/>
                          </a:solidFill>
                          <a:latin typeface="Albert Sans"/>
                          <a:ea typeface="Albert Sans"/>
                          <a:cs typeface="B Nazanin" panose="00000700000000000000" pitchFamily="2" charset="-78"/>
                          <a:sym typeface="Albert Sans"/>
                        </a:rPr>
                        <a:t>هزینه</a:t>
                      </a:r>
                      <a:endParaRPr b="1" dirty="0">
                        <a:solidFill>
                          <a:schemeClr val="dk1"/>
                        </a:solidFill>
                        <a:latin typeface="Albert Sans"/>
                        <a:ea typeface="Albert Sans"/>
                        <a:cs typeface="B Nazanin" panose="00000700000000000000" pitchFamily="2" charset="-78"/>
                        <a:sym typeface="Albert Sans"/>
                      </a:endParaRPr>
                    </a:p>
                  </a:txBody>
                  <a:tcPr marL="91425" marR="91425" marT="68575" marB="68575"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tcPr>
                </a:tc>
                <a:tc>
                  <a:txBody>
                    <a:bodyPr/>
                    <a:lstStyle/>
                    <a:p>
                      <a:pPr marL="0" lvl="0" indent="0" algn="ctr" rtl="1">
                        <a:spcBef>
                          <a:spcPts val="0"/>
                        </a:spcBef>
                        <a:spcAft>
                          <a:spcPts val="0"/>
                        </a:spcAft>
                        <a:buNone/>
                      </a:pPr>
                      <a:r>
                        <a:rPr lang="fa-IR" b="1" dirty="0">
                          <a:solidFill>
                            <a:schemeClr val="dk1"/>
                          </a:solidFill>
                          <a:latin typeface="Albert Sans"/>
                          <a:ea typeface="Albert Sans"/>
                          <a:cs typeface="B Nazanin" panose="00000700000000000000" pitchFamily="2" charset="-78"/>
                          <a:sym typeface="Albert Sans"/>
                        </a:rPr>
                        <a:t>درآمد</a:t>
                      </a:r>
                      <a:endParaRPr b="1" dirty="0">
                        <a:solidFill>
                          <a:schemeClr val="dk1"/>
                        </a:solidFill>
                        <a:latin typeface="Albert Sans"/>
                        <a:ea typeface="Albert Sans"/>
                        <a:cs typeface="B Nazanin" panose="00000700000000000000" pitchFamily="2" charset="-78"/>
                        <a:sym typeface="Albert Sans"/>
                      </a:endParaRPr>
                    </a:p>
                  </a:txBody>
                  <a:tcPr marL="91425" marR="91425" marT="68575" marB="68575"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tcPr>
                </a:tc>
                <a:extLst>
                  <a:ext uri="{0D108BD9-81ED-4DB2-BD59-A6C34878D82A}">
                    <a16:rowId xmlns:a16="http://schemas.microsoft.com/office/drawing/2014/main" val="10000"/>
                  </a:ext>
                </a:extLst>
              </a:tr>
              <a:tr h="473600">
                <a:tc>
                  <a:txBody>
                    <a:bodyPr/>
                    <a:lstStyle/>
                    <a:p>
                      <a:pPr marL="0" lvl="0" indent="0" algn="r" rtl="1">
                        <a:spcBef>
                          <a:spcPts val="0"/>
                        </a:spcBef>
                        <a:spcAft>
                          <a:spcPts val="0"/>
                        </a:spcAft>
                        <a:buNone/>
                      </a:pPr>
                      <a:r>
                        <a:rPr lang="fa-IR" b="1" dirty="0">
                          <a:solidFill>
                            <a:schemeClr val="dk1"/>
                          </a:solidFill>
                          <a:latin typeface="Albert Sans"/>
                          <a:ea typeface="Albert Sans"/>
                          <a:cs typeface="B Nazanin" panose="00000700000000000000" pitchFamily="2" charset="-78"/>
                          <a:sym typeface="Albert Sans"/>
                        </a:rPr>
                        <a:t>تحقیقات بازار</a:t>
                      </a:r>
                      <a:endParaRPr b="1" dirty="0">
                        <a:solidFill>
                          <a:schemeClr val="dk1"/>
                        </a:solidFill>
                        <a:latin typeface="Albert Sans"/>
                        <a:ea typeface="Albert Sans"/>
                        <a:cs typeface="B Nazanin" panose="00000700000000000000" pitchFamily="2" charset="-78"/>
                        <a:sym typeface="Albert Sans"/>
                      </a:endParaRPr>
                    </a:p>
                  </a:txBody>
                  <a:tcPr marL="91425" marR="91425" marT="0" marB="0"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solidFill>
                      <a:schemeClr val="accent1"/>
                    </a:solidFill>
                  </a:tcPr>
                </a:tc>
                <a:tc>
                  <a:txBody>
                    <a:bodyPr/>
                    <a:lstStyle/>
                    <a:p>
                      <a:pPr marL="0" lvl="0" indent="0" algn="ctr" rtl="1">
                        <a:spcBef>
                          <a:spcPts val="0"/>
                        </a:spcBef>
                        <a:spcAft>
                          <a:spcPts val="0"/>
                        </a:spcAft>
                        <a:buNone/>
                      </a:pPr>
                      <a:r>
                        <a:rPr lang="en" sz="1200">
                          <a:solidFill>
                            <a:schemeClr val="dk1"/>
                          </a:solidFill>
                          <a:latin typeface="Assistant Medium"/>
                          <a:ea typeface="Assistant Medium"/>
                          <a:cs typeface="B Nazanin" panose="00000700000000000000" pitchFamily="2" charset="-78"/>
                          <a:sym typeface="Assistant Medium"/>
                        </a:rPr>
                        <a:t>1/1/20XX</a:t>
                      </a:r>
                      <a:endParaRPr sz="1200">
                        <a:solidFill>
                          <a:schemeClr val="dk1"/>
                        </a:solidFill>
                        <a:latin typeface="Assistant Medium"/>
                        <a:ea typeface="Assistant Medium"/>
                        <a:cs typeface="B Nazanin" panose="00000700000000000000" pitchFamily="2" charset="-78"/>
                        <a:sym typeface="Assistant Medium"/>
                      </a:endParaRPr>
                    </a:p>
                  </a:txBody>
                  <a:tcPr marL="0" marR="0" marT="0" marB="0"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tcPr>
                </a:tc>
                <a:tc>
                  <a:txBody>
                    <a:bodyPr/>
                    <a:lstStyle/>
                    <a:p>
                      <a:pPr marL="0" lvl="0" indent="0" algn="ctr" rtl="1">
                        <a:spcBef>
                          <a:spcPts val="0"/>
                        </a:spcBef>
                        <a:spcAft>
                          <a:spcPts val="0"/>
                        </a:spcAft>
                        <a:buNone/>
                      </a:pPr>
                      <a:r>
                        <a:rPr lang="en" sz="1200">
                          <a:solidFill>
                            <a:schemeClr val="dk1"/>
                          </a:solidFill>
                          <a:latin typeface="Assistant Medium"/>
                          <a:ea typeface="Assistant Medium"/>
                          <a:cs typeface="B Nazanin" panose="00000700000000000000" pitchFamily="2" charset="-78"/>
                          <a:sym typeface="Assistant Medium"/>
                        </a:rPr>
                        <a:t>1/15/20XX</a:t>
                      </a:r>
                      <a:endParaRPr sz="1200">
                        <a:solidFill>
                          <a:schemeClr val="dk1"/>
                        </a:solidFill>
                        <a:latin typeface="Assistant Medium"/>
                        <a:ea typeface="Assistant Medium"/>
                        <a:cs typeface="B Nazanin" panose="00000700000000000000" pitchFamily="2" charset="-78"/>
                        <a:sym typeface="Assistant Medium"/>
                      </a:endParaRPr>
                    </a:p>
                  </a:txBody>
                  <a:tcPr marL="0" marR="0" marT="0" marB="0"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tcPr>
                </a:tc>
                <a:tc>
                  <a:txBody>
                    <a:bodyPr/>
                    <a:lstStyle/>
                    <a:p>
                      <a:pPr marL="0" lvl="0" indent="0" algn="ctr" rtl="1">
                        <a:spcBef>
                          <a:spcPts val="0"/>
                        </a:spcBef>
                        <a:spcAft>
                          <a:spcPts val="0"/>
                        </a:spcAft>
                        <a:buNone/>
                      </a:pPr>
                      <a:r>
                        <a:rPr lang="fa-IR" sz="1200" dirty="0">
                          <a:solidFill>
                            <a:schemeClr val="dk1"/>
                          </a:solidFill>
                          <a:latin typeface="Assistant Medium"/>
                          <a:ea typeface="Assistant Medium"/>
                          <a:cs typeface="B Nazanin" panose="00000700000000000000" pitchFamily="2" charset="-78"/>
                          <a:sym typeface="Assistant Medium"/>
                        </a:rPr>
                        <a:t>بازارشرکت تحقیقاتی</a:t>
                      </a:r>
                      <a:endParaRPr sz="1200" dirty="0">
                        <a:solidFill>
                          <a:schemeClr val="dk1"/>
                        </a:solidFill>
                        <a:latin typeface="Assistant Medium"/>
                        <a:ea typeface="Assistant Medium"/>
                        <a:cs typeface="B Nazanin" panose="00000700000000000000" pitchFamily="2" charset="-78"/>
                        <a:sym typeface="Assistant Medium"/>
                      </a:endParaRPr>
                    </a:p>
                  </a:txBody>
                  <a:tcPr marL="0" marR="0" marT="0" marB="0"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tcPr>
                </a:tc>
                <a:tc>
                  <a:txBody>
                    <a:bodyPr/>
                    <a:lstStyle/>
                    <a:p>
                      <a:pPr marL="0" lvl="0" indent="0" algn="ctr" rtl="1">
                        <a:spcBef>
                          <a:spcPts val="0"/>
                        </a:spcBef>
                        <a:spcAft>
                          <a:spcPts val="0"/>
                        </a:spcAft>
                        <a:buNone/>
                      </a:pPr>
                      <a:r>
                        <a:rPr lang="en" sz="1200">
                          <a:solidFill>
                            <a:schemeClr val="dk1"/>
                          </a:solidFill>
                          <a:latin typeface="Assistant Medium"/>
                          <a:ea typeface="Assistant Medium"/>
                          <a:cs typeface="B Nazanin" panose="00000700000000000000" pitchFamily="2" charset="-78"/>
                          <a:sym typeface="Assistant Medium"/>
                        </a:rPr>
                        <a:t>$20,000</a:t>
                      </a:r>
                      <a:endParaRPr sz="1200">
                        <a:solidFill>
                          <a:schemeClr val="dk1"/>
                        </a:solidFill>
                        <a:latin typeface="Assistant Medium"/>
                        <a:ea typeface="Assistant Medium"/>
                        <a:cs typeface="B Nazanin" panose="00000700000000000000" pitchFamily="2" charset="-78"/>
                        <a:sym typeface="Assistant Medium"/>
                      </a:endParaRPr>
                    </a:p>
                  </a:txBody>
                  <a:tcPr marL="0" marR="0" marT="0" marB="0"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tcPr>
                </a:tc>
                <a:tc>
                  <a:txBody>
                    <a:bodyPr/>
                    <a:lstStyle/>
                    <a:p>
                      <a:pPr marL="0" lvl="0" indent="0" algn="ctr" rtl="1">
                        <a:spcBef>
                          <a:spcPts val="0"/>
                        </a:spcBef>
                        <a:spcAft>
                          <a:spcPts val="0"/>
                        </a:spcAft>
                        <a:buNone/>
                      </a:pPr>
                      <a:endParaRPr sz="1200">
                        <a:solidFill>
                          <a:schemeClr val="dk1"/>
                        </a:solidFill>
                        <a:latin typeface="Assistant Medium"/>
                        <a:ea typeface="Assistant Medium"/>
                        <a:cs typeface="B Nazanin" panose="00000700000000000000" pitchFamily="2" charset="-78"/>
                        <a:sym typeface="Assistant Medium"/>
                      </a:endParaRPr>
                    </a:p>
                  </a:txBody>
                  <a:tcPr marL="0" marR="0" marT="0" marB="0"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tcPr>
                </a:tc>
                <a:extLst>
                  <a:ext uri="{0D108BD9-81ED-4DB2-BD59-A6C34878D82A}">
                    <a16:rowId xmlns:a16="http://schemas.microsoft.com/office/drawing/2014/main" val="10001"/>
                  </a:ext>
                </a:extLst>
              </a:tr>
              <a:tr h="473600">
                <a:tc>
                  <a:txBody>
                    <a:bodyPr/>
                    <a:lstStyle/>
                    <a:p>
                      <a:pPr marL="0" lvl="0" indent="0" algn="r" rtl="1">
                        <a:spcBef>
                          <a:spcPts val="0"/>
                        </a:spcBef>
                        <a:spcAft>
                          <a:spcPts val="0"/>
                        </a:spcAft>
                        <a:buNone/>
                      </a:pPr>
                      <a:r>
                        <a:rPr lang="fa-IR" b="1" dirty="0">
                          <a:solidFill>
                            <a:schemeClr val="dk1"/>
                          </a:solidFill>
                          <a:latin typeface="Albert Sans"/>
                          <a:ea typeface="Albert Sans"/>
                          <a:cs typeface="B Nazanin" panose="00000700000000000000" pitchFamily="2" charset="-78"/>
                          <a:sym typeface="Albert Sans"/>
                        </a:rPr>
                        <a:t>توسعه محصول</a:t>
                      </a:r>
                      <a:endParaRPr b="1" dirty="0">
                        <a:solidFill>
                          <a:schemeClr val="dk1"/>
                        </a:solidFill>
                        <a:latin typeface="Albert Sans"/>
                        <a:ea typeface="Albert Sans"/>
                        <a:cs typeface="B Nazanin" panose="00000700000000000000" pitchFamily="2" charset="-78"/>
                        <a:sym typeface="Albert Sans"/>
                      </a:endParaRPr>
                    </a:p>
                  </a:txBody>
                  <a:tcPr marL="91425" marR="91425" marT="0" marB="0"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solidFill>
                      <a:schemeClr val="accent1"/>
                    </a:solidFill>
                  </a:tcPr>
                </a:tc>
                <a:tc>
                  <a:txBody>
                    <a:bodyPr/>
                    <a:lstStyle/>
                    <a:p>
                      <a:pPr marL="0" lvl="0" indent="0" algn="ctr" rtl="1">
                        <a:spcBef>
                          <a:spcPts val="0"/>
                        </a:spcBef>
                        <a:spcAft>
                          <a:spcPts val="0"/>
                        </a:spcAft>
                        <a:buNone/>
                      </a:pPr>
                      <a:r>
                        <a:rPr lang="en" sz="1200">
                          <a:solidFill>
                            <a:schemeClr val="dk1"/>
                          </a:solidFill>
                          <a:latin typeface="Assistant Medium"/>
                          <a:ea typeface="Assistant Medium"/>
                          <a:cs typeface="B Nazanin" panose="00000700000000000000" pitchFamily="2" charset="-78"/>
                          <a:sym typeface="Assistant Medium"/>
                        </a:rPr>
                        <a:t>1/16/20XX</a:t>
                      </a:r>
                      <a:endParaRPr sz="1200">
                        <a:solidFill>
                          <a:schemeClr val="dk1"/>
                        </a:solidFill>
                        <a:latin typeface="Assistant Medium"/>
                        <a:ea typeface="Assistant Medium"/>
                        <a:cs typeface="B Nazanin" panose="00000700000000000000" pitchFamily="2" charset="-78"/>
                        <a:sym typeface="Assistant Medium"/>
                      </a:endParaRPr>
                    </a:p>
                  </a:txBody>
                  <a:tcPr marL="0" marR="0" marT="0" marB="0"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tcPr>
                </a:tc>
                <a:tc>
                  <a:txBody>
                    <a:bodyPr/>
                    <a:lstStyle/>
                    <a:p>
                      <a:pPr marL="0" lvl="0" indent="0" algn="ctr" rtl="1">
                        <a:spcBef>
                          <a:spcPts val="0"/>
                        </a:spcBef>
                        <a:spcAft>
                          <a:spcPts val="0"/>
                        </a:spcAft>
                        <a:buNone/>
                      </a:pPr>
                      <a:r>
                        <a:rPr lang="en" sz="1200">
                          <a:solidFill>
                            <a:schemeClr val="dk1"/>
                          </a:solidFill>
                          <a:latin typeface="Assistant Medium"/>
                          <a:ea typeface="Assistant Medium"/>
                          <a:cs typeface="B Nazanin" panose="00000700000000000000" pitchFamily="2" charset="-78"/>
                          <a:sym typeface="Assistant Medium"/>
                        </a:rPr>
                        <a:t>6/30/20XX</a:t>
                      </a:r>
                      <a:endParaRPr sz="1200">
                        <a:solidFill>
                          <a:schemeClr val="dk1"/>
                        </a:solidFill>
                        <a:latin typeface="Assistant Medium"/>
                        <a:ea typeface="Assistant Medium"/>
                        <a:cs typeface="B Nazanin" panose="00000700000000000000" pitchFamily="2" charset="-78"/>
                        <a:sym typeface="Assistant Medium"/>
                      </a:endParaRPr>
                    </a:p>
                  </a:txBody>
                  <a:tcPr marL="0" marR="0" marT="0" marB="0"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tcPr>
                </a:tc>
                <a:tc>
                  <a:txBody>
                    <a:bodyPr/>
                    <a:lstStyle/>
                    <a:p>
                      <a:pPr marL="0" lvl="0" indent="0" algn="ctr" rtl="1">
                        <a:spcBef>
                          <a:spcPts val="0"/>
                        </a:spcBef>
                        <a:spcAft>
                          <a:spcPts val="0"/>
                        </a:spcAft>
                        <a:buNone/>
                      </a:pPr>
                      <a:r>
                        <a:rPr lang="fa-IR" sz="1200" dirty="0">
                          <a:solidFill>
                            <a:schemeClr val="dk1"/>
                          </a:solidFill>
                          <a:latin typeface="Assistant Medium"/>
                          <a:ea typeface="Assistant Medium"/>
                          <a:cs typeface="B Nazanin" panose="00000700000000000000" pitchFamily="2" charset="-78"/>
                          <a:sym typeface="Assistant Medium"/>
                        </a:rPr>
                        <a:t>تیم تحقیق و توسعه</a:t>
                      </a:r>
                      <a:endParaRPr sz="1200" dirty="0">
                        <a:solidFill>
                          <a:schemeClr val="dk1"/>
                        </a:solidFill>
                        <a:latin typeface="Assistant Medium"/>
                        <a:ea typeface="Assistant Medium"/>
                        <a:cs typeface="B Nazanin" panose="00000700000000000000" pitchFamily="2" charset="-78"/>
                        <a:sym typeface="Assistant Medium"/>
                      </a:endParaRPr>
                    </a:p>
                  </a:txBody>
                  <a:tcPr marL="0" marR="0" marT="0" marB="0"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tcPr>
                </a:tc>
                <a:tc>
                  <a:txBody>
                    <a:bodyPr/>
                    <a:lstStyle/>
                    <a:p>
                      <a:pPr marL="0" lvl="0" indent="0" algn="ctr" rtl="1">
                        <a:spcBef>
                          <a:spcPts val="0"/>
                        </a:spcBef>
                        <a:spcAft>
                          <a:spcPts val="0"/>
                        </a:spcAft>
                        <a:buNone/>
                      </a:pPr>
                      <a:r>
                        <a:rPr lang="en" sz="1200">
                          <a:solidFill>
                            <a:schemeClr val="dk1"/>
                          </a:solidFill>
                          <a:latin typeface="Assistant Medium"/>
                          <a:ea typeface="Assistant Medium"/>
                          <a:cs typeface="B Nazanin" panose="00000700000000000000" pitchFamily="2" charset="-78"/>
                          <a:sym typeface="Assistant Medium"/>
                        </a:rPr>
                        <a:t>$200,000</a:t>
                      </a:r>
                      <a:endParaRPr sz="1200">
                        <a:solidFill>
                          <a:schemeClr val="dk1"/>
                        </a:solidFill>
                        <a:latin typeface="Assistant Medium"/>
                        <a:ea typeface="Assistant Medium"/>
                        <a:cs typeface="B Nazanin" panose="00000700000000000000" pitchFamily="2" charset="-78"/>
                        <a:sym typeface="Assistant Medium"/>
                      </a:endParaRPr>
                    </a:p>
                  </a:txBody>
                  <a:tcPr marL="0" marR="0" marT="0" marB="0"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tcPr>
                </a:tc>
                <a:tc>
                  <a:txBody>
                    <a:bodyPr/>
                    <a:lstStyle/>
                    <a:p>
                      <a:pPr marL="0" lvl="0" indent="0" algn="ctr" rtl="1">
                        <a:spcBef>
                          <a:spcPts val="0"/>
                        </a:spcBef>
                        <a:spcAft>
                          <a:spcPts val="0"/>
                        </a:spcAft>
                        <a:buNone/>
                      </a:pPr>
                      <a:endParaRPr sz="1200">
                        <a:solidFill>
                          <a:schemeClr val="dk1"/>
                        </a:solidFill>
                        <a:latin typeface="Assistant Medium"/>
                        <a:ea typeface="Assistant Medium"/>
                        <a:cs typeface="B Nazanin" panose="00000700000000000000" pitchFamily="2" charset="-78"/>
                        <a:sym typeface="Assistant Medium"/>
                      </a:endParaRPr>
                    </a:p>
                  </a:txBody>
                  <a:tcPr marL="0" marR="0" marT="0" marB="0"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tcPr>
                </a:tc>
                <a:extLst>
                  <a:ext uri="{0D108BD9-81ED-4DB2-BD59-A6C34878D82A}">
                    <a16:rowId xmlns:a16="http://schemas.microsoft.com/office/drawing/2014/main" val="10002"/>
                  </a:ext>
                </a:extLst>
              </a:tr>
              <a:tr h="464375">
                <a:tc>
                  <a:txBody>
                    <a:bodyPr/>
                    <a:lstStyle/>
                    <a:p>
                      <a:pPr marL="0" lvl="0" indent="0" algn="r" rtl="1">
                        <a:spcBef>
                          <a:spcPts val="0"/>
                        </a:spcBef>
                        <a:spcAft>
                          <a:spcPts val="0"/>
                        </a:spcAft>
                        <a:buNone/>
                      </a:pPr>
                      <a:r>
                        <a:rPr lang="en" b="1">
                          <a:solidFill>
                            <a:schemeClr val="dk1"/>
                          </a:solidFill>
                          <a:latin typeface="Albert Sans"/>
                          <a:ea typeface="Albert Sans"/>
                          <a:cs typeface="B Nazanin" panose="00000700000000000000" pitchFamily="2" charset="-78"/>
                          <a:sym typeface="Albert Sans"/>
                        </a:rPr>
                        <a:t>Beta testing</a:t>
                      </a:r>
                      <a:endParaRPr b="1">
                        <a:solidFill>
                          <a:schemeClr val="dk1"/>
                        </a:solidFill>
                        <a:latin typeface="Albert Sans"/>
                        <a:ea typeface="Albert Sans"/>
                        <a:cs typeface="B Nazanin" panose="00000700000000000000" pitchFamily="2" charset="-78"/>
                        <a:sym typeface="Albert Sans"/>
                      </a:endParaRPr>
                    </a:p>
                  </a:txBody>
                  <a:tcPr marL="91425" marR="91425" marT="0" marB="0"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solidFill>
                      <a:schemeClr val="accent1"/>
                    </a:solidFill>
                  </a:tcPr>
                </a:tc>
                <a:tc>
                  <a:txBody>
                    <a:bodyPr/>
                    <a:lstStyle/>
                    <a:p>
                      <a:pPr marL="0" lvl="0" indent="0" algn="ctr" rtl="1">
                        <a:spcBef>
                          <a:spcPts val="0"/>
                        </a:spcBef>
                        <a:spcAft>
                          <a:spcPts val="0"/>
                        </a:spcAft>
                        <a:buNone/>
                      </a:pPr>
                      <a:r>
                        <a:rPr lang="en" sz="1200" dirty="0">
                          <a:solidFill>
                            <a:schemeClr val="dk1"/>
                          </a:solidFill>
                          <a:latin typeface="Assistant Medium"/>
                          <a:ea typeface="Assistant Medium"/>
                          <a:cs typeface="B Nazanin" panose="00000700000000000000" pitchFamily="2" charset="-78"/>
                          <a:sym typeface="Assistant Medium"/>
                        </a:rPr>
                        <a:t>7/1/20XX</a:t>
                      </a:r>
                      <a:endParaRPr sz="1200" dirty="0">
                        <a:solidFill>
                          <a:schemeClr val="dk1"/>
                        </a:solidFill>
                        <a:latin typeface="Assistant Medium"/>
                        <a:ea typeface="Assistant Medium"/>
                        <a:cs typeface="B Nazanin" panose="00000700000000000000" pitchFamily="2" charset="-78"/>
                        <a:sym typeface="Assistant Medium"/>
                      </a:endParaRPr>
                    </a:p>
                  </a:txBody>
                  <a:tcPr marL="0" marR="0" marT="0" marB="0"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tcPr>
                </a:tc>
                <a:tc>
                  <a:txBody>
                    <a:bodyPr/>
                    <a:lstStyle/>
                    <a:p>
                      <a:pPr marL="0" lvl="0" indent="0" algn="ctr" rtl="1">
                        <a:spcBef>
                          <a:spcPts val="0"/>
                        </a:spcBef>
                        <a:spcAft>
                          <a:spcPts val="0"/>
                        </a:spcAft>
                        <a:buNone/>
                      </a:pPr>
                      <a:r>
                        <a:rPr lang="en" sz="1200">
                          <a:solidFill>
                            <a:schemeClr val="dk1"/>
                          </a:solidFill>
                          <a:latin typeface="Assistant Medium"/>
                          <a:ea typeface="Assistant Medium"/>
                          <a:cs typeface="B Nazanin" panose="00000700000000000000" pitchFamily="2" charset="-78"/>
                          <a:sym typeface="Assistant Medium"/>
                        </a:rPr>
                        <a:t>8/15/20XX</a:t>
                      </a:r>
                      <a:endParaRPr sz="1200">
                        <a:solidFill>
                          <a:schemeClr val="dk1"/>
                        </a:solidFill>
                        <a:latin typeface="Assistant Medium"/>
                        <a:ea typeface="Assistant Medium"/>
                        <a:cs typeface="B Nazanin" panose="00000700000000000000" pitchFamily="2" charset="-78"/>
                        <a:sym typeface="Assistant Medium"/>
                      </a:endParaRPr>
                    </a:p>
                  </a:txBody>
                  <a:tcPr marL="0" marR="0" marT="0" marB="0"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tcPr>
                </a:tc>
                <a:tc>
                  <a:txBody>
                    <a:bodyPr/>
                    <a:lstStyle/>
                    <a:p>
                      <a:pPr marL="0" lvl="0" indent="0" algn="ctr" rtl="1">
                        <a:spcBef>
                          <a:spcPts val="0"/>
                        </a:spcBef>
                        <a:spcAft>
                          <a:spcPts val="0"/>
                        </a:spcAft>
                        <a:buNone/>
                      </a:pPr>
                      <a:r>
                        <a:rPr lang="fa-IR" sz="1200" dirty="0">
                          <a:solidFill>
                            <a:schemeClr val="dk1"/>
                          </a:solidFill>
                          <a:latin typeface="Assistant Medium"/>
                          <a:ea typeface="Assistant Medium"/>
                          <a:cs typeface="B Nazanin" panose="00000700000000000000" pitchFamily="2" charset="-78"/>
                          <a:sym typeface="Assistant Medium"/>
                        </a:rPr>
                        <a:t>آزمایش کننده های بتا</a:t>
                      </a:r>
                      <a:endParaRPr sz="1200" dirty="0">
                        <a:solidFill>
                          <a:schemeClr val="dk1"/>
                        </a:solidFill>
                        <a:latin typeface="Assistant Medium"/>
                        <a:ea typeface="Assistant Medium"/>
                        <a:cs typeface="B Nazanin" panose="00000700000000000000" pitchFamily="2" charset="-78"/>
                        <a:sym typeface="Assistant Medium"/>
                      </a:endParaRPr>
                    </a:p>
                  </a:txBody>
                  <a:tcPr marL="0" marR="0" marT="0" marB="0"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tcPr>
                </a:tc>
                <a:tc>
                  <a:txBody>
                    <a:bodyPr/>
                    <a:lstStyle/>
                    <a:p>
                      <a:pPr marL="0" lvl="0" indent="0" algn="ctr" rtl="1">
                        <a:spcBef>
                          <a:spcPts val="0"/>
                        </a:spcBef>
                        <a:spcAft>
                          <a:spcPts val="0"/>
                        </a:spcAft>
                        <a:buNone/>
                      </a:pPr>
                      <a:r>
                        <a:rPr lang="en" sz="1200">
                          <a:solidFill>
                            <a:schemeClr val="dk1"/>
                          </a:solidFill>
                          <a:latin typeface="Assistant Medium"/>
                          <a:ea typeface="Assistant Medium"/>
                          <a:cs typeface="B Nazanin" panose="00000700000000000000" pitchFamily="2" charset="-78"/>
                          <a:sym typeface="Assistant Medium"/>
                        </a:rPr>
                        <a:t>$10,000</a:t>
                      </a:r>
                      <a:endParaRPr sz="1200">
                        <a:solidFill>
                          <a:schemeClr val="dk1"/>
                        </a:solidFill>
                        <a:latin typeface="Assistant Medium"/>
                        <a:ea typeface="Assistant Medium"/>
                        <a:cs typeface="B Nazanin" panose="00000700000000000000" pitchFamily="2" charset="-78"/>
                        <a:sym typeface="Assistant Medium"/>
                      </a:endParaRPr>
                    </a:p>
                  </a:txBody>
                  <a:tcPr marL="0" marR="0" marT="0" marB="0"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tcPr>
                </a:tc>
                <a:tc>
                  <a:txBody>
                    <a:bodyPr/>
                    <a:lstStyle/>
                    <a:p>
                      <a:pPr marL="0" lvl="0" indent="0" algn="ctr" rtl="1">
                        <a:spcBef>
                          <a:spcPts val="0"/>
                        </a:spcBef>
                        <a:spcAft>
                          <a:spcPts val="0"/>
                        </a:spcAft>
                        <a:buNone/>
                      </a:pPr>
                      <a:endParaRPr sz="1200">
                        <a:solidFill>
                          <a:schemeClr val="dk1"/>
                        </a:solidFill>
                        <a:latin typeface="Assistant Medium"/>
                        <a:ea typeface="Assistant Medium"/>
                        <a:cs typeface="B Nazanin" panose="00000700000000000000" pitchFamily="2" charset="-78"/>
                        <a:sym typeface="Assistant Medium"/>
                      </a:endParaRPr>
                    </a:p>
                  </a:txBody>
                  <a:tcPr marL="0" marR="0" marT="0" marB="0"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tcPr>
                </a:tc>
                <a:extLst>
                  <a:ext uri="{0D108BD9-81ED-4DB2-BD59-A6C34878D82A}">
                    <a16:rowId xmlns:a16="http://schemas.microsoft.com/office/drawing/2014/main" val="10003"/>
                  </a:ext>
                </a:extLst>
              </a:tr>
              <a:tr h="473600">
                <a:tc>
                  <a:txBody>
                    <a:bodyPr/>
                    <a:lstStyle/>
                    <a:p>
                      <a:pPr marL="0" lvl="0" indent="0" algn="r" rtl="1">
                        <a:spcBef>
                          <a:spcPts val="0"/>
                        </a:spcBef>
                        <a:spcAft>
                          <a:spcPts val="0"/>
                        </a:spcAft>
                        <a:buNone/>
                      </a:pPr>
                      <a:r>
                        <a:rPr lang="fa-IR" b="1" dirty="0">
                          <a:solidFill>
                            <a:schemeClr val="dk1"/>
                          </a:solidFill>
                          <a:latin typeface="Albert Sans"/>
                          <a:ea typeface="Albert Sans"/>
                          <a:cs typeface="B Nazanin" panose="00000700000000000000" pitchFamily="2" charset="-78"/>
                          <a:sym typeface="Albert Sans"/>
                        </a:rPr>
                        <a:t>کمپین بازاریابی</a:t>
                      </a:r>
                      <a:endParaRPr b="1" dirty="0">
                        <a:solidFill>
                          <a:schemeClr val="dk1"/>
                        </a:solidFill>
                        <a:latin typeface="Albert Sans"/>
                        <a:ea typeface="Albert Sans"/>
                        <a:cs typeface="B Nazanin" panose="00000700000000000000" pitchFamily="2" charset="-78"/>
                        <a:sym typeface="Albert Sans"/>
                      </a:endParaRPr>
                    </a:p>
                  </a:txBody>
                  <a:tcPr marL="91425" marR="91425" marT="0" marB="0"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solidFill>
                      <a:schemeClr val="accent1"/>
                    </a:solidFill>
                  </a:tcPr>
                </a:tc>
                <a:tc>
                  <a:txBody>
                    <a:bodyPr/>
                    <a:lstStyle/>
                    <a:p>
                      <a:pPr marL="0" lvl="0" indent="0" algn="ctr" rtl="1">
                        <a:spcBef>
                          <a:spcPts val="0"/>
                        </a:spcBef>
                        <a:spcAft>
                          <a:spcPts val="0"/>
                        </a:spcAft>
                        <a:buNone/>
                      </a:pPr>
                      <a:r>
                        <a:rPr lang="en" sz="1200">
                          <a:solidFill>
                            <a:schemeClr val="dk1"/>
                          </a:solidFill>
                          <a:latin typeface="Assistant Medium"/>
                          <a:ea typeface="Assistant Medium"/>
                          <a:cs typeface="B Nazanin" panose="00000700000000000000" pitchFamily="2" charset="-78"/>
                          <a:sym typeface="Assistant Medium"/>
                        </a:rPr>
                        <a:t>1/1/20XX</a:t>
                      </a:r>
                      <a:endParaRPr sz="1200">
                        <a:solidFill>
                          <a:schemeClr val="dk1"/>
                        </a:solidFill>
                        <a:latin typeface="Assistant Medium"/>
                        <a:ea typeface="Assistant Medium"/>
                        <a:cs typeface="B Nazanin" panose="00000700000000000000" pitchFamily="2" charset="-78"/>
                        <a:sym typeface="Assistant Medium"/>
                      </a:endParaRPr>
                    </a:p>
                  </a:txBody>
                  <a:tcPr marL="0" marR="0" marT="0" marB="0"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tcPr>
                </a:tc>
                <a:tc>
                  <a:txBody>
                    <a:bodyPr/>
                    <a:lstStyle/>
                    <a:p>
                      <a:pPr marL="0" lvl="0" indent="0" algn="ctr" rtl="1">
                        <a:spcBef>
                          <a:spcPts val="0"/>
                        </a:spcBef>
                        <a:spcAft>
                          <a:spcPts val="0"/>
                        </a:spcAft>
                        <a:buNone/>
                      </a:pPr>
                      <a:r>
                        <a:rPr lang="en" sz="1200">
                          <a:solidFill>
                            <a:schemeClr val="dk1"/>
                          </a:solidFill>
                          <a:latin typeface="Assistant Medium"/>
                          <a:ea typeface="Assistant Medium"/>
                          <a:cs typeface="B Nazanin" panose="00000700000000000000" pitchFamily="2" charset="-78"/>
                          <a:sym typeface="Assistant Medium"/>
                        </a:rPr>
                        <a:t>1/15/20XX</a:t>
                      </a:r>
                      <a:endParaRPr sz="1200">
                        <a:solidFill>
                          <a:schemeClr val="dk1"/>
                        </a:solidFill>
                        <a:latin typeface="Assistant Medium"/>
                        <a:ea typeface="Assistant Medium"/>
                        <a:cs typeface="B Nazanin" panose="00000700000000000000" pitchFamily="2" charset="-78"/>
                        <a:sym typeface="Assistant Medium"/>
                      </a:endParaRPr>
                    </a:p>
                  </a:txBody>
                  <a:tcPr marL="0" marR="0" marT="0" marB="0"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tcPr>
                </a:tc>
                <a:tc>
                  <a:txBody>
                    <a:bodyPr/>
                    <a:lstStyle/>
                    <a:p>
                      <a:pPr marL="0" lvl="0" indent="0" algn="ctr" rtl="1">
                        <a:spcBef>
                          <a:spcPts val="0"/>
                        </a:spcBef>
                        <a:spcAft>
                          <a:spcPts val="0"/>
                        </a:spcAft>
                        <a:buNone/>
                      </a:pPr>
                      <a:r>
                        <a:rPr lang="fa-IR" sz="1200" dirty="0">
                          <a:solidFill>
                            <a:schemeClr val="dk1"/>
                          </a:solidFill>
                          <a:latin typeface="Assistant Medium"/>
                          <a:ea typeface="Assistant Medium"/>
                          <a:cs typeface="B Nazanin" panose="00000700000000000000" pitchFamily="2" charset="-78"/>
                          <a:sym typeface="Assistant Medium"/>
                        </a:rPr>
                        <a:t>آژانس تبلیغاتی</a:t>
                      </a:r>
                      <a:endParaRPr sz="1200" dirty="0">
                        <a:solidFill>
                          <a:schemeClr val="dk1"/>
                        </a:solidFill>
                        <a:latin typeface="Assistant Medium"/>
                        <a:ea typeface="Assistant Medium"/>
                        <a:cs typeface="B Nazanin" panose="00000700000000000000" pitchFamily="2" charset="-78"/>
                        <a:sym typeface="Assistant Medium"/>
                      </a:endParaRPr>
                    </a:p>
                  </a:txBody>
                  <a:tcPr marL="0" marR="0" marT="0" marB="0"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tcPr>
                </a:tc>
                <a:tc>
                  <a:txBody>
                    <a:bodyPr/>
                    <a:lstStyle/>
                    <a:p>
                      <a:pPr marL="0" lvl="0" indent="0" algn="ctr" rtl="1">
                        <a:spcBef>
                          <a:spcPts val="0"/>
                        </a:spcBef>
                        <a:spcAft>
                          <a:spcPts val="0"/>
                        </a:spcAft>
                        <a:buNone/>
                      </a:pPr>
                      <a:r>
                        <a:rPr lang="en" sz="1200">
                          <a:solidFill>
                            <a:schemeClr val="dk1"/>
                          </a:solidFill>
                          <a:latin typeface="Assistant Medium"/>
                          <a:ea typeface="Assistant Medium"/>
                          <a:cs typeface="B Nazanin" panose="00000700000000000000" pitchFamily="2" charset="-78"/>
                          <a:sym typeface="Assistant Medium"/>
                        </a:rPr>
                        <a:t>$100,000</a:t>
                      </a:r>
                      <a:endParaRPr sz="1200">
                        <a:solidFill>
                          <a:schemeClr val="dk1"/>
                        </a:solidFill>
                        <a:latin typeface="Assistant Medium"/>
                        <a:ea typeface="Assistant Medium"/>
                        <a:cs typeface="B Nazanin" panose="00000700000000000000" pitchFamily="2" charset="-78"/>
                        <a:sym typeface="Assistant Medium"/>
                      </a:endParaRPr>
                    </a:p>
                  </a:txBody>
                  <a:tcPr marL="0" marR="0" marT="0" marB="0"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tcPr>
                </a:tc>
                <a:tc>
                  <a:txBody>
                    <a:bodyPr/>
                    <a:lstStyle/>
                    <a:p>
                      <a:pPr marL="0" lvl="0" indent="0" algn="ctr" rtl="1">
                        <a:spcBef>
                          <a:spcPts val="0"/>
                        </a:spcBef>
                        <a:spcAft>
                          <a:spcPts val="0"/>
                        </a:spcAft>
                        <a:buNone/>
                      </a:pPr>
                      <a:endParaRPr sz="1200">
                        <a:solidFill>
                          <a:schemeClr val="dk1"/>
                        </a:solidFill>
                        <a:latin typeface="Assistant Medium"/>
                        <a:ea typeface="Assistant Medium"/>
                        <a:cs typeface="B Nazanin" panose="00000700000000000000" pitchFamily="2" charset="-78"/>
                        <a:sym typeface="Assistant Medium"/>
                      </a:endParaRPr>
                    </a:p>
                  </a:txBody>
                  <a:tcPr marL="0" marR="0" marT="0" marB="0"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tcPr>
                </a:tc>
                <a:extLst>
                  <a:ext uri="{0D108BD9-81ED-4DB2-BD59-A6C34878D82A}">
                    <a16:rowId xmlns:a16="http://schemas.microsoft.com/office/drawing/2014/main" val="10004"/>
                  </a:ext>
                </a:extLst>
              </a:tr>
              <a:tr h="473600">
                <a:tc>
                  <a:txBody>
                    <a:bodyPr/>
                    <a:lstStyle/>
                    <a:p>
                      <a:pPr marL="0" lvl="0" indent="0" algn="r" rtl="1">
                        <a:spcBef>
                          <a:spcPts val="0"/>
                        </a:spcBef>
                        <a:spcAft>
                          <a:spcPts val="0"/>
                        </a:spcAft>
                        <a:buNone/>
                      </a:pPr>
                      <a:r>
                        <a:rPr lang="fa-IR" b="1" dirty="0">
                          <a:solidFill>
                            <a:schemeClr val="dk1"/>
                          </a:solidFill>
                          <a:latin typeface="Albert Sans"/>
                          <a:ea typeface="Albert Sans"/>
                          <a:cs typeface="B Nazanin" panose="00000700000000000000" pitchFamily="2" charset="-78"/>
                          <a:sym typeface="Albert Sans"/>
                        </a:rPr>
                        <a:t>راه اندازی محصول</a:t>
                      </a:r>
                      <a:endParaRPr b="1" dirty="0">
                        <a:solidFill>
                          <a:schemeClr val="dk1"/>
                        </a:solidFill>
                        <a:latin typeface="Albert Sans"/>
                        <a:ea typeface="Albert Sans"/>
                        <a:cs typeface="B Nazanin" panose="00000700000000000000" pitchFamily="2" charset="-78"/>
                        <a:sym typeface="Albert Sans"/>
                      </a:endParaRPr>
                    </a:p>
                  </a:txBody>
                  <a:tcPr marL="91425" marR="91425" marT="0" marB="0"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solidFill>
                      <a:schemeClr val="accent1"/>
                    </a:solidFill>
                  </a:tcPr>
                </a:tc>
                <a:tc>
                  <a:txBody>
                    <a:bodyPr/>
                    <a:lstStyle/>
                    <a:p>
                      <a:pPr marL="0" lvl="0" indent="0" algn="ctr" rtl="1">
                        <a:spcBef>
                          <a:spcPts val="0"/>
                        </a:spcBef>
                        <a:spcAft>
                          <a:spcPts val="0"/>
                        </a:spcAft>
                        <a:buNone/>
                      </a:pPr>
                      <a:r>
                        <a:rPr lang="en" sz="1200">
                          <a:solidFill>
                            <a:schemeClr val="dk1"/>
                          </a:solidFill>
                          <a:latin typeface="Assistant Medium"/>
                          <a:ea typeface="Assistant Medium"/>
                          <a:cs typeface="B Nazanin" panose="00000700000000000000" pitchFamily="2" charset="-78"/>
                          <a:sym typeface="Assistant Medium"/>
                        </a:rPr>
                        <a:t>1/16/20XX</a:t>
                      </a:r>
                      <a:endParaRPr sz="1200">
                        <a:solidFill>
                          <a:schemeClr val="dk1"/>
                        </a:solidFill>
                        <a:latin typeface="Assistant Medium"/>
                        <a:ea typeface="Assistant Medium"/>
                        <a:cs typeface="B Nazanin" panose="00000700000000000000" pitchFamily="2" charset="-78"/>
                        <a:sym typeface="Assistant Medium"/>
                      </a:endParaRPr>
                    </a:p>
                  </a:txBody>
                  <a:tcPr marL="0" marR="0" marT="0" marB="0"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tcPr>
                </a:tc>
                <a:tc>
                  <a:txBody>
                    <a:bodyPr/>
                    <a:lstStyle/>
                    <a:p>
                      <a:pPr marL="0" lvl="0" indent="0" algn="ctr" rtl="1">
                        <a:spcBef>
                          <a:spcPts val="0"/>
                        </a:spcBef>
                        <a:spcAft>
                          <a:spcPts val="0"/>
                        </a:spcAft>
                        <a:buNone/>
                      </a:pPr>
                      <a:r>
                        <a:rPr lang="en" sz="1200">
                          <a:solidFill>
                            <a:schemeClr val="dk1"/>
                          </a:solidFill>
                          <a:latin typeface="Assistant Medium"/>
                          <a:ea typeface="Assistant Medium"/>
                          <a:cs typeface="B Nazanin" panose="00000700000000000000" pitchFamily="2" charset="-78"/>
                          <a:sym typeface="Assistant Medium"/>
                        </a:rPr>
                        <a:t>6/30/20XX</a:t>
                      </a:r>
                      <a:endParaRPr sz="1200">
                        <a:solidFill>
                          <a:schemeClr val="dk1"/>
                        </a:solidFill>
                        <a:latin typeface="Assistant Medium"/>
                        <a:ea typeface="Assistant Medium"/>
                        <a:cs typeface="B Nazanin" panose="00000700000000000000" pitchFamily="2" charset="-78"/>
                        <a:sym typeface="Assistant Medium"/>
                      </a:endParaRPr>
                    </a:p>
                  </a:txBody>
                  <a:tcPr marL="0" marR="0" marT="0" marB="0"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tcPr>
                </a:tc>
                <a:tc>
                  <a:txBody>
                    <a:bodyPr/>
                    <a:lstStyle/>
                    <a:p>
                      <a:pPr marL="0" lvl="0" indent="0" algn="ctr" rtl="1">
                        <a:spcBef>
                          <a:spcPts val="0"/>
                        </a:spcBef>
                        <a:spcAft>
                          <a:spcPts val="0"/>
                        </a:spcAft>
                        <a:buNone/>
                      </a:pPr>
                      <a:r>
                        <a:rPr lang="fa-IR" sz="1200" dirty="0">
                          <a:solidFill>
                            <a:schemeClr val="dk1"/>
                          </a:solidFill>
                          <a:latin typeface="Assistant Medium"/>
                          <a:ea typeface="Assistant Medium"/>
                          <a:cs typeface="B Nazanin" panose="00000700000000000000" pitchFamily="2" charset="-78"/>
                          <a:sym typeface="Assistant Medium"/>
                        </a:rPr>
                        <a:t>تیم فروش</a:t>
                      </a:r>
                      <a:endParaRPr sz="1200" dirty="0">
                        <a:solidFill>
                          <a:schemeClr val="dk1"/>
                        </a:solidFill>
                        <a:latin typeface="Assistant Medium"/>
                        <a:ea typeface="Assistant Medium"/>
                        <a:cs typeface="B Nazanin" panose="00000700000000000000" pitchFamily="2" charset="-78"/>
                        <a:sym typeface="Assistant Medium"/>
                      </a:endParaRPr>
                    </a:p>
                  </a:txBody>
                  <a:tcPr marL="0" marR="0" marT="0" marB="0"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tcPr>
                </a:tc>
                <a:tc>
                  <a:txBody>
                    <a:bodyPr/>
                    <a:lstStyle/>
                    <a:p>
                      <a:pPr marL="0" lvl="0" indent="0" algn="ctr" rtl="1">
                        <a:spcBef>
                          <a:spcPts val="0"/>
                        </a:spcBef>
                        <a:spcAft>
                          <a:spcPts val="0"/>
                        </a:spcAft>
                        <a:buNone/>
                      </a:pPr>
                      <a:r>
                        <a:rPr lang="en" sz="1200">
                          <a:solidFill>
                            <a:schemeClr val="dk1"/>
                          </a:solidFill>
                          <a:latin typeface="Assistant Medium"/>
                          <a:ea typeface="Assistant Medium"/>
                          <a:cs typeface="B Nazanin" panose="00000700000000000000" pitchFamily="2" charset="-78"/>
                          <a:sym typeface="Assistant Medium"/>
                        </a:rPr>
                        <a:t>$50,000</a:t>
                      </a:r>
                      <a:endParaRPr sz="1200">
                        <a:solidFill>
                          <a:schemeClr val="dk1"/>
                        </a:solidFill>
                        <a:latin typeface="Assistant Medium"/>
                        <a:ea typeface="Assistant Medium"/>
                        <a:cs typeface="B Nazanin" panose="00000700000000000000" pitchFamily="2" charset="-78"/>
                        <a:sym typeface="Assistant Medium"/>
                      </a:endParaRPr>
                    </a:p>
                  </a:txBody>
                  <a:tcPr marL="0" marR="0" marT="0" marB="0"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tcPr>
                </a:tc>
                <a:tc>
                  <a:txBody>
                    <a:bodyPr/>
                    <a:lstStyle/>
                    <a:p>
                      <a:pPr marL="0" lvl="0" indent="0" algn="ctr" rtl="1">
                        <a:spcBef>
                          <a:spcPts val="0"/>
                        </a:spcBef>
                        <a:spcAft>
                          <a:spcPts val="0"/>
                        </a:spcAft>
                        <a:buNone/>
                      </a:pPr>
                      <a:r>
                        <a:rPr lang="en" sz="1200">
                          <a:solidFill>
                            <a:schemeClr val="dk1"/>
                          </a:solidFill>
                          <a:latin typeface="Assistant Medium"/>
                          <a:ea typeface="Assistant Medium"/>
                          <a:cs typeface="B Nazanin" panose="00000700000000000000" pitchFamily="2" charset="-78"/>
                          <a:sym typeface="Assistant Medium"/>
                        </a:rPr>
                        <a:t>$500,000</a:t>
                      </a:r>
                      <a:endParaRPr sz="1200">
                        <a:solidFill>
                          <a:schemeClr val="dk1"/>
                        </a:solidFill>
                        <a:latin typeface="Assistant Medium"/>
                        <a:ea typeface="Assistant Medium"/>
                        <a:cs typeface="B Nazanin" panose="00000700000000000000" pitchFamily="2" charset="-78"/>
                        <a:sym typeface="Assistant Medium"/>
                      </a:endParaRPr>
                    </a:p>
                  </a:txBody>
                  <a:tcPr marL="0" marR="0" marT="0" marB="0"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tcPr>
                </a:tc>
                <a:extLst>
                  <a:ext uri="{0D108BD9-81ED-4DB2-BD59-A6C34878D82A}">
                    <a16:rowId xmlns:a16="http://schemas.microsoft.com/office/drawing/2014/main" val="10005"/>
                  </a:ext>
                </a:extLst>
              </a:tr>
              <a:tr h="473600">
                <a:tc>
                  <a:txBody>
                    <a:bodyPr/>
                    <a:lstStyle/>
                    <a:p>
                      <a:pPr marL="0" lvl="0" indent="0" algn="r" rtl="1">
                        <a:spcBef>
                          <a:spcPts val="0"/>
                        </a:spcBef>
                        <a:spcAft>
                          <a:spcPts val="0"/>
                        </a:spcAft>
                        <a:buNone/>
                      </a:pPr>
                      <a:r>
                        <a:rPr lang="fa-IR" b="1" dirty="0">
                          <a:solidFill>
                            <a:schemeClr val="dk1"/>
                          </a:solidFill>
                          <a:latin typeface="Albert Sans"/>
                          <a:ea typeface="Albert Sans"/>
                          <a:cs typeface="B Nazanin" panose="00000700000000000000" pitchFamily="2" charset="-78"/>
                          <a:sym typeface="Albert Sans"/>
                        </a:rPr>
                        <a:t>پشتیبانی پس از راه اندازی</a:t>
                      </a:r>
                      <a:endParaRPr b="1" dirty="0">
                        <a:solidFill>
                          <a:schemeClr val="dk1"/>
                        </a:solidFill>
                        <a:latin typeface="Albert Sans"/>
                        <a:ea typeface="Albert Sans"/>
                        <a:cs typeface="B Nazanin" panose="00000700000000000000" pitchFamily="2" charset="-78"/>
                        <a:sym typeface="Albert Sans"/>
                      </a:endParaRPr>
                    </a:p>
                  </a:txBody>
                  <a:tcPr marL="91425" marR="91425" marT="0" marB="0"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solidFill>
                      <a:schemeClr val="accent1"/>
                    </a:solidFill>
                  </a:tcPr>
                </a:tc>
                <a:tc>
                  <a:txBody>
                    <a:bodyPr/>
                    <a:lstStyle/>
                    <a:p>
                      <a:pPr marL="0" lvl="0" indent="0" algn="ctr" rtl="1">
                        <a:spcBef>
                          <a:spcPts val="0"/>
                        </a:spcBef>
                        <a:spcAft>
                          <a:spcPts val="0"/>
                        </a:spcAft>
                        <a:buNone/>
                      </a:pPr>
                      <a:r>
                        <a:rPr lang="en" sz="1200">
                          <a:solidFill>
                            <a:schemeClr val="dk1"/>
                          </a:solidFill>
                          <a:latin typeface="Assistant Medium"/>
                          <a:ea typeface="Assistant Medium"/>
                          <a:cs typeface="B Nazanin" panose="00000700000000000000" pitchFamily="2" charset="-78"/>
                          <a:sym typeface="Assistant Medium"/>
                        </a:rPr>
                        <a:t>7/1/20XX</a:t>
                      </a:r>
                      <a:endParaRPr sz="1200">
                        <a:solidFill>
                          <a:schemeClr val="dk1"/>
                        </a:solidFill>
                        <a:latin typeface="Assistant Medium"/>
                        <a:ea typeface="Assistant Medium"/>
                        <a:cs typeface="B Nazanin" panose="00000700000000000000" pitchFamily="2" charset="-78"/>
                        <a:sym typeface="Assistant Medium"/>
                      </a:endParaRPr>
                    </a:p>
                  </a:txBody>
                  <a:tcPr marL="0" marR="0" marT="0" marB="0"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tcPr>
                </a:tc>
                <a:tc>
                  <a:txBody>
                    <a:bodyPr/>
                    <a:lstStyle/>
                    <a:p>
                      <a:pPr marL="0" lvl="0" indent="0" algn="ctr" rtl="1">
                        <a:spcBef>
                          <a:spcPts val="0"/>
                        </a:spcBef>
                        <a:spcAft>
                          <a:spcPts val="0"/>
                        </a:spcAft>
                        <a:buNone/>
                      </a:pPr>
                      <a:r>
                        <a:rPr lang="en" sz="1200">
                          <a:solidFill>
                            <a:schemeClr val="dk1"/>
                          </a:solidFill>
                          <a:latin typeface="Assistant Medium"/>
                          <a:ea typeface="Assistant Medium"/>
                          <a:cs typeface="B Nazanin" panose="00000700000000000000" pitchFamily="2" charset="-78"/>
                          <a:sym typeface="Assistant Medium"/>
                        </a:rPr>
                        <a:t>8/15/20XX</a:t>
                      </a:r>
                      <a:endParaRPr sz="1200">
                        <a:solidFill>
                          <a:schemeClr val="dk1"/>
                        </a:solidFill>
                        <a:latin typeface="Assistant Medium"/>
                        <a:ea typeface="Assistant Medium"/>
                        <a:cs typeface="B Nazanin" panose="00000700000000000000" pitchFamily="2" charset="-78"/>
                        <a:sym typeface="Assistant Medium"/>
                      </a:endParaRPr>
                    </a:p>
                  </a:txBody>
                  <a:tcPr marL="0" marR="0" marT="0" marB="0"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tcPr>
                </a:tc>
                <a:tc>
                  <a:txBody>
                    <a:bodyPr/>
                    <a:lstStyle/>
                    <a:p>
                      <a:pPr marL="0" lvl="0" indent="0" algn="ctr" rtl="1">
                        <a:spcBef>
                          <a:spcPts val="0"/>
                        </a:spcBef>
                        <a:spcAft>
                          <a:spcPts val="0"/>
                        </a:spcAft>
                        <a:buNone/>
                      </a:pPr>
                      <a:r>
                        <a:rPr lang="fa-IR" sz="1200" dirty="0">
                          <a:solidFill>
                            <a:schemeClr val="dk1"/>
                          </a:solidFill>
                          <a:latin typeface="Assistant Medium"/>
                          <a:ea typeface="Assistant Medium"/>
                          <a:cs typeface="B Nazanin" panose="00000700000000000000" pitchFamily="2" charset="-78"/>
                          <a:sym typeface="Assistant Medium"/>
                        </a:rPr>
                        <a:t>تیم پشتیبانی</a:t>
                      </a:r>
                      <a:endParaRPr sz="1200" dirty="0">
                        <a:solidFill>
                          <a:schemeClr val="dk1"/>
                        </a:solidFill>
                        <a:latin typeface="Assistant Medium"/>
                        <a:ea typeface="Assistant Medium"/>
                        <a:cs typeface="B Nazanin" panose="00000700000000000000" pitchFamily="2" charset="-78"/>
                        <a:sym typeface="Assistant Medium"/>
                      </a:endParaRPr>
                    </a:p>
                  </a:txBody>
                  <a:tcPr marL="0" marR="0" marT="0" marB="0"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tcPr>
                </a:tc>
                <a:tc>
                  <a:txBody>
                    <a:bodyPr/>
                    <a:lstStyle/>
                    <a:p>
                      <a:pPr marL="0" lvl="0" indent="0" algn="ctr" rtl="1">
                        <a:spcBef>
                          <a:spcPts val="0"/>
                        </a:spcBef>
                        <a:spcAft>
                          <a:spcPts val="0"/>
                        </a:spcAft>
                        <a:buNone/>
                      </a:pPr>
                      <a:r>
                        <a:rPr lang="en" sz="1200">
                          <a:solidFill>
                            <a:schemeClr val="dk1"/>
                          </a:solidFill>
                          <a:latin typeface="Assistant Medium"/>
                          <a:ea typeface="Assistant Medium"/>
                          <a:cs typeface="B Nazanin" panose="00000700000000000000" pitchFamily="2" charset="-78"/>
                          <a:sym typeface="Assistant Medium"/>
                        </a:rPr>
                        <a:t>$50,000</a:t>
                      </a:r>
                      <a:endParaRPr sz="1200">
                        <a:solidFill>
                          <a:schemeClr val="dk1"/>
                        </a:solidFill>
                        <a:latin typeface="Assistant Medium"/>
                        <a:ea typeface="Assistant Medium"/>
                        <a:cs typeface="B Nazanin" panose="00000700000000000000" pitchFamily="2" charset="-78"/>
                        <a:sym typeface="Assistant Medium"/>
                      </a:endParaRPr>
                    </a:p>
                  </a:txBody>
                  <a:tcPr marL="0" marR="0" marT="0" marB="0"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tcPr>
                </a:tc>
                <a:tc>
                  <a:txBody>
                    <a:bodyPr/>
                    <a:lstStyle/>
                    <a:p>
                      <a:pPr marL="0" lvl="0" indent="0" algn="ctr" rtl="1">
                        <a:spcBef>
                          <a:spcPts val="0"/>
                        </a:spcBef>
                        <a:spcAft>
                          <a:spcPts val="0"/>
                        </a:spcAft>
                        <a:buNone/>
                      </a:pPr>
                      <a:r>
                        <a:rPr lang="en" sz="1200" dirty="0">
                          <a:solidFill>
                            <a:schemeClr val="dk1"/>
                          </a:solidFill>
                          <a:latin typeface="Assistant Medium"/>
                          <a:ea typeface="Assistant Medium"/>
                          <a:cs typeface="B Nazanin" panose="00000700000000000000" pitchFamily="2" charset="-78"/>
                          <a:sym typeface="Assistant Medium"/>
                        </a:rPr>
                        <a:t>$800,000</a:t>
                      </a:r>
                      <a:endParaRPr sz="1200" dirty="0">
                        <a:solidFill>
                          <a:schemeClr val="dk1"/>
                        </a:solidFill>
                        <a:latin typeface="Assistant Medium"/>
                        <a:ea typeface="Assistant Medium"/>
                        <a:cs typeface="B Nazanin" panose="00000700000000000000" pitchFamily="2" charset="-78"/>
                        <a:sym typeface="Assistant Medium"/>
                      </a:endParaRPr>
                    </a:p>
                  </a:txBody>
                  <a:tcPr marL="0" marR="0" marT="0" marB="0"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grpSp>
        <p:nvGrpSpPr>
          <p:cNvPr id="576" name="Google Shape;576;p42"/>
          <p:cNvGrpSpPr/>
          <p:nvPr/>
        </p:nvGrpSpPr>
        <p:grpSpPr>
          <a:xfrm flipH="1">
            <a:off x="359363" y="3933114"/>
            <a:ext cx="8784412" cy="1210111"/>
            <a:chOff x="5" y="2891628"/>
            <a:chExt cx="6858000" cy="2251788"/>
          </a:xfrm>
        </p:grpSpPr>
        <p:sp>
          <p:nvSpPr>
            <p:cNvPr id="577" name="Google Shape;577;p42"/>
            <p:cNvSpPr/>
            <p:nvPr/>
          </p:nvSpPr>
          <p:spPr>
            <a:xfrm>
              <a:off x="5" y="2891628"/>
              <a:ext cx="6858000" cy="2251693"/>
            </a:xfrm>
            <a:custGeom>
              <a:avLst/>
              <a:gdLst/>
              <a:ahLst/>
              <a:cxnLst/>
              <a:rect l="l" t="t" r="r" b="b"/>
              <a:pathLst>
                <a:path w="6858000" h="2251693" extrusionOk="0">
                  <a:moveTo>
                    <a:pt x="0" y="0"/>
                  </a:moveTo>
                  <a:lnTo>
                    <a:pt x="0" y="2251694"/>
                  </a:lnTo>
                  <a:lnTo>
                    <a:pt x="6858000" y="2251694"/>
                  </a:lnTo>
                  <a:lnTo>
                    <a:pt x="6858000" y="627989"/>
                  </a:lnTo>
                  <a:lnTo>
                    <a:pt x="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grpSp>
          <p:nvGrpSpPr>
            <p:cNvPr id="578" name="Google Shape;578;p42"/>
            <p:cNvGrpSpPr/>
            <p:nvPr/>
          </p:nvGrpSpPr>
          <p:grpSpPr>
            <a:xfrm>
              <a:off x="5" y="2891628"/>
              <a:ext cx="6858000" cy="2251788"/>
              <a:chOff x="2667000" y="2305050"/>
              <a:chExt cx="6858000" cy="2251788"/>
            </a:xfrm>
          </p:grpSpPr>
          <p:sp>
            <p:nvSpPr>
              <p:cNvPr id="579" name="Google Shape;579;p42"/>
              <p:cNvSpPr/>
              <p:nvPr/>
            </p:nvSpPr>
            <p:spPr>
              <a:xfrm>
                <a:off x="2667000" y="2305050"/>
                <a:ext cx="6858000" cy="1350162"/>
              </a:xfrm>
              <a:custGeom>
                <a:avLst/>
                <a:gdLst/>
                <a:ahLst/>
                <a:cxnLst/>
                <a:rect l="l" t="t" r="r" b="b"/>
                <a:pathLst>
                  <a:path w="6858000" h="1350162" extrusionOk="0">
                    <a:moveTo>
                      <a:pt x="6858000" y="1350163"/>
                    </a:moveTo>
                    <a:lnTo>
                      <a:pt x="6858000" y="627989"/>
                    </a:lnTo>
                    <a:lnTo>
                      <a:pt x="0" y="0"/>
                    </a:lnTo>
                    <a:lnTo>
                      <a:pt x="0" y="57288"/>
                    </a:lnTo>
                    <a:cubicBezTo>
                      <a:pt x="858393" y="160768"/>
                      <a:pt x="3804761" y="550309"/>
                      <a:pt x="6858000" y="135016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580" name="Google Shape;580;p42"/>
              <p:cNvSpPr/>
              <p:nvPr/>
            </p:nvSpPr>
            <p:spPr>
              <a:xfrm>
                <a:off x="2667000" y="2446468"/>
                <a:ext cx="6731126" cy="2110275"/>
              </a:xfrm>
              <a:custGeom>
                <a:avLst/>
                <a:gdLst/>
                <a:ahLst/>
                <a:cxnLst/>
                <a:rect l="l" t="t" r="r" b="b"/>
                <a:pathLst>
                  <a:path w="6731126" h="2110275" extrusionOk="0">
                    <a:moveTo>
                      <a:pt x="0" y="196905"/>
                    </a:moveTo>
                    <a:cubicBezTo>
                      <a:pt x="1449419" y="694004"/>
                      <a:pt x="3068479" y="1426041"/>
                      <a:pt x="4462844" y="2110275"/>
                    </a:cubicBezTo>
                    <a:lnTo>
                      <a:pt x="6731127" y="2110275"/>
                    </a:lnTo>
                    <a:cubicBezTo>
                      <a:pt x="4121182" y="991637"/>
                      <a:pt x="1016413" y="233231"/>
                      <a:pt x="0" y="0"/>
                    </a:cubicBezTo>
                    <a:lnTo>
                      <a:pt x="0" y="196905"/>
                    </a:lnTo>
                    <a:close/>
                  </a:path>
                </a:pathLst>
              </a:custGeom>
              <a:solidFill>
                <a:schemeClr val="accent2"/>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581" name="Google Shape;581;p42"/>
              <p:cNvSpPr/>
              <p:nvPr/>
            </p:nvSpPr>
            <p:spPr>
              <a:xfrm>
                <a:off x="2667000" y="3174996"/>
                <a:ext cx="2225135" cy="1381842"/>
              </a:xfrm>
              <a:custGeom>
                <a:avLst/>
                <a:gdLst/>
                <a:ahLst/>
                <a:cxnLst/>
                <a:rect l="l" t="t" r="r" b="b"/>
                <a:pathLst>
                  <a:path w="2225135" h="1381842" extrusionOk="0">
                    <a:moveTo>
                      <a:pt x="0" y="765329"/>
                    </a:moveTo>
                    <a:cubicBezTo>
                      <a:pt x="199073" y="958440"/>
                      <a:pt x="404050" y="1170331"/>
                      <a:pt x="601313" y="1381842"/>
                    </a:cubicBezTo>
                    <a:lnTo>
                      <a:pt x="2225135" y="1381842"/>
                    </a:lnTo>
                    <a:cubicBezTo>
                      <a:pt x="1417511" y="810667"/>
                      <a:pt x="507683" y="276767"/>
                      <a:pt x="0" y="0"/>
                    </a:cubicBezTo>
                    <a:lnTo>
                      <a:pt x="0" y="765329"/>
                    </a:lnTo>
                    <a:close/>
                  </a:path>
                </a:pathLst>
              </a:custGeom>
              <a:solidFill>
                <a:schemeClr val="accent2"/>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grpSp>
      </p:grpSp>
      <p:grpSp>
        <p:nvGrpSpPr>
          <p:cNvPr id="582" name="Google Shape;582;p42"/>
          <p:cNvGrpSpPr/>
          <p:nvPr/>
        </p:nvGrpSpPr>
        <p:grpSpPr>
          <a:xfrm>
            <a:off x="5520626" y="709411"/>
            <a:ext cx="1834973" cy="3724678"/>
            <a:chOff x="5186401" y="494525"/>
            <a:chExt cx="1834973" cy="3724678"/>
          </a:xfrm>
        </p:grpSpPr>
        <p:sp>
          <p:nvSpPr>
            <p:cNvPr id="583" name="Google Shape;583;p42"/>
            <p:cNvSpPr/>
            <p:nvPr/>
          </p:nvSpPr>
          <p:spPr>
            <a:xfrm>
              <a:off x="5186401" y="494525"/>
              <a:ext cx="1834973" cy="3724678"/>
            </a:xfrm>
            <a:custGeom>
              <a:avLst/>
              <a:gdLst/>
              <a:ahLst/>
              <a:cxnLst/>
              <a:rect l="l" t="t" r="r" b="b"/>
              <a:pathLst>
                <a:path w="93205" h="189190" extrusionOk="0">
                  <a:moveTo>
                    <a:pt x="2870" y="0"/>
                  </a:moveTo>
                  <a:cubicBezTo>
                    <a:pt x="1280" y="0"/>
                    <a:pt x="0" y="1280"/>
                    <a:pt x="0" y="2914"/>
                  </a:cubicBezTo>
                  <a:lnTo>
                    <a:pt x="0" y="186320"/>
                  </a:lnTo>
                  <a:cubicBezTo>
                    <a:pt x="0" y="187909"/>
                    <a:pt x="1280" y="189190"/>
                    <a:pt x="2870" y="189190"/>
                  </a:cubicBezTo>
                  <a:lnTo>
                    <a:pt x="90334" y="189190"/>
                  </a:lnTo>
                  <a:cubicBezTo>
                    <a:pt x="91924" y="189190"/>
                    <a:pt x="93204" y="187909"/>
                    <a:pt x="93204" y="186320"/>
                  </a:cubicBezTo>
                  <a:lnTo>
                    <a:pt x="93204" y="2914"/>
                  </a:lnTo>
                  <a:cubicBezTo>
                    <a:pt x="93204" y="1280"/>
                    <a:pt x="91924" y="0"/>
                    <a:pt x="90334" y="0"/>
                  </a:cubicBezTo>
                  <a:close/>
                </a:path>
              </a:pathLst>
            </a:custGeom>
            <a:solidFill>
              <a:schemeClr val="l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584" name="Google Shape;584;p42"/>
            <p:cNvSpPr/>
            <p:nvPr/>
          </p:nvSpPr>
          <p:spPr>
            <a:xfrm>
              <a:off x="5890455" y="3969678"/>
              <a:ext cx="458108" cy="154724"/>
            </a:xfrm>
            <a:custGeom>
              <a:avLst/>
              <a:gdLst/>
              <a:ahLst/>
              <a:cxnLst/>
              <a:rect l="l" t="t" r="r" b="b"/>
              <a:pathLst>
                <a:path w="23269" h="7859" extrusionOk="0">
                  <a:moveTo>
                    <a:pt x="796" y="0"/>
                  </a:moveTo>
                  <a:cubicBezTo>
                    <a:pt x="354" y="0"/>
                    <a:pt x="1" y="353"/>
                    <a:pt x="1" y="751"/>
                  </a:cubicBezTo>
                  <a:lnTo>
                    <a:pt x="1" y="7064"/>
                  </a:lnTo>
                  <a:cubicBezTo>
                    <a:pt x="1" y="7506"/>
                    <a:pt x="354" y="7859"/>
                    <a:pt x="796" y="7859"/>
                  </a:cubicBezTo>
                  <a:lnTo>
                    <a:pt x="22474" y="7859"/>
                  </a:lnTo>
                  <a:cubicBezTo>
                    <a:pt x="22916" y="7859"/>
                    <a:pt x="23269" y="7506"/>
                    <a:pt x="23269" y="7064"/>
                  </a:cubicBezTo>
                  <a:lnTo>
                    <a:pt x="23269" y="751"/>
                  </a:lnTo>
                  <a:cubicBezTo>
                    <a:pt x="23269" y="353"/>
                    <a:pt x="22916" y="0"/>
                    <a:pt x="22474" y="0"/>
                  </a:cubicBez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grpSp>
      <p:sp>
        <p:nvSpPr>
          <p:cNvPr id="585" name="Google Shape;585;p42"/>
          <p:cNvSpPr txBox="1">
            <a:spLocks noGrp="1"/>
          </p:cNvSpPr>
          <p:nvPr>
            <p:ph type="title"/>
          </p:nvPr>
        </p:nvSpPr>
        <p:spPr>
          <a:xfrm>
            <a:off x="722375" y="539500"/>
            <a:ext cx="2968200" cy="1002600"/>
          </a:xfrm>
          <a:prstGeom prst="rect">
            <a:avLst/>
          </a:prstGeom>
        </p:spPr>
        <p:txBody>
          <a:bodyPr spcFirstLastPara="1" wrap="square" lIns="91425" tIns="91425" rIns="91425" bIns="91425" anchor="t" anchorCtr="0">
            <a:noAutofit/>
          </a:bodyPr>
          <a:lstStyle/>
          <a:p>
            <a:pPr marL="0" lvl="0" indent="0" algn="r" rtl="1">
              <a:spcBef>
                <a:spcPts val="0"/>
              </a:spcBef>
              <a:spcAft>
                <a:spcPts val="0"/>
              </a:spcAft>
              <a:buNone/>
            </a:pPr>
            <a:r>
              <a:rPr lang="fa-IR" dirty="0">
                <a:cs typeface="B Nazanin" panose="00000400000000000000" pitchFamily="2" charset="-78"/>
              </a:rPr>
              <a:t>چه چیزی در یک ماکت نشان داده شود</a:t>
            </a:r>
            <a:endParaRPr dirty="0">
              <a:cs typeface="B Nazanin" panose="00000400000000000000" pitchFamily="2" charset="-78"/>
            </a:endParaRPr>
          </a:p>
        </p:txBody>
      </p:sp>
      <p:sp>
        <p:nvSpPr>
          <p:cNvPr id="586" name="Google Shape;586;p42"/>
          <p:cNvSpPr txBox="1">
            <a:spLocks noGrp="1"/>
          </p:cNvSpPr>
          <p:nvPr>
            <p:ph type="body" idx="1"/>
          </p:nvPr>
        </p:nvSpPr>
        <p:spPr>
          <a:xfrm>
            <a:off x="722374" y="1625825"/>
            <a:ext cx="4301317" cy="2455800"/>
          </a:xfrm>
          <a:prstGeom prst="rect">
            <a:avLst/>
          </a:prstGeom>
        </p:spPr>
        <p:txBody>
          <a:bodyPr spcFirstLastPara="1" wrap="square" lIns="91425" tIns="91425" rIns="91425" bIns="91425" anchor="t" anchorCtr="0">
            <a:noAutofit/>
          </a:bodyPr>
          <a:lstStyle/>
          <a:p>
            <a:pPr marL="457200" lvl="0" indent="-304800" algn="r" rtl="1">
              <a:lnSpc>
                <a:spcPct val="200000"/>
              </a:lnSpc>
              <a:spcBef>
                <a:spcPts val="0"/>
              </a:spcBef>
              <a:spcAft>
                <a:spcPts val="0"/>
              </a:spcAft>
              <a:buSzPts val="1200"/>
              <a:buAutoNum type="arabicPeriod"/>
            </a:pPr>
            <a:r>
              <a:rPr lang="fa-IR" dirty="0">
                <a:cs typeface="B Nazanin" panose="00000400000000000000" pitchFamily="2" charset="-78"/>
              </a:rPr>
              <a:t>بهترین نتیجه‌گیری این است که این قالب پاورپوینت به شما امکان می‌دهد ارائه‌ی خلاقانه، جذاب و کارآمدی ارائه دهید که بر مخاطبان خود تأثیر بگذارید. از طریق اسلایدهای حرفه‌ای، متحرک و اطلاعاتی که در اختیار شما قرار می‌گیرد، نیازمندی کاربران را احساس خواهند کرد تا این قالب پاورپوینت را دانلود و خریداری کنند. همچنین، قابلیت ویرایش و انعطاف‌پذیری اسلایدهای کمکی موجود در این قالب، به شما امکان می‌دهد تا با استفاده از آنها اطلاعات خود را دقیق‌تر و قابل فهم‌تر ارائه دهید.</a:t>
            </a:r>
            <a:endParaRPr dirty="0">
              <a:cs typeface="B Nazanin" panose="00000400000000000000" pitchFamily="2" charset="-78"/>
            </a:endParaRPr>
          </a:p>
        </p:txBody>
      </p:sp>
      <p:pic>
        <p:nvPicPr>
          <p:cNvPr id="587" name="Google Shape;587;p42"/>
          <p:cNvPicPr preferRelativeResize="0"/>
          <p:nvPr/>
        </p:nvPicPr>
        <p:blipFill rotWithShape="1">
          <a:blip r:embed="rId3">
            <a:alphaModFix/>
          </a:blip>
          <a:srcRect l="46244" r="18788"/>
          <a:stretch/>
        </p:blipFill>
        <p:spPr>
          <a:xfrm>
            <a:off x="5605813" y="854301"/>
            <a:ext cx="1665900" cy="3176100"/>
          </a:xfrm>
          <a:prstGeom prst="roundRect">
            <a:avLst>
              <a:gd name="adj" fmla="val 4894"/>
            </a:avLst>
          </a:prstGeom>
          <a:noFill/>
          <a:ln w="19050" cap="flat" cmpd="sng">
            <a:solidFill>
              <a:schemeClr val="dk2"/>
            </a:solidFill>
            <a:prstDash val="solid"/>
            <a:round/>
            <a:headEnd type="none" w="sm" len="sm"/>
            <a:tailEnd type="none" w="sm" len="sm"/>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sp>
        <p:nvSpPr>
          <p:cNvPr id="592" name="Google Shape;592;p43"/>
          <p:cNvSpPr txBox="1">
            <a:spLocks noGrp="1"/>
          </p:cNvSpPr>
          <p:nvPr>
            <p:ph type="title"/>
          </p:nvPr>
        </p:nvSpPr>
        <p:spPr>
          <a:xfrm>
            <a:off x="722375" y="539500"/>
            <a:ext cx="7699200" cy="572700"/>
          </a:xfrm>
          <a:prstGeom prst="rect">
            <a:avLst/>
          </a:prstGeom>
        </p:spPr>
        <p:txBody>
          <a:bodyPr spcFirstLastPara="1" wrap="square" lIns="91425" tIns="91425" rIns="91425" bIns="91425" anchor="t" anchorCtr="0">
            <a:noAutofit/>
          </a:bodyPr>
          <a:lstStyle/>
          <a:p>
            <a:pPr marL="0" lvl="0" indent="0" algn="r" rtl="1">
              <a:spcBef>
                <a:spcPts val="0"/>
              </a:spcBef>
              <a:spcAft>
                <a:spcPts val="0"/>
              </a:spcAft>
              <a:buNone/>
            </a:pPr>
            <a:r>
              <a:rPr lang="fa-IR" dirty="0">
                <a:cs typeface="B Nazanin" panose="00000400000000000000" pitchFamily="2" charset="-78"/>
              </a:rPr>
              <a:t>جدول زمانی پروژه</a:t>
            </a:r>
            <a:endParaRPr dirty="0">
              <a:cs typeface="B Nazanin" panose="00000400000000000000" pitchFamily="2" charset="-78"/>
            </a:endParaRPr>
          </a:p>
        </p:txBody>
      </p:sp>
      <p:sp>
        <p:nvSpPr>
          <p:cNvPr id="593" name="Google Shape;593;p43"/>
          <p:cNvSpPr txBox="1"/>
          <p:nvPr/>
        </p:nvSpPr>
        <p:spPr>
          <a:xfrm flipH="1">
            <a:off x="713125" y="1710175"/>
            <a:ext cx="1812300" cy="852000"/>
          </a:xfrm>
          <a:prstGeom prst="rect">
            <a:avLst/>
          </a:prstGeom>
          <a:noFill/>
          <a:ln>
            <a:noFill/>
          </a:ln>
        </p:spPr>
        <p:txBody>
          <a:bodyPr spcFirstLastPara="1" wrap="square" lIns="91425" tIns="91425" rIns="91425" bIns="91425" anchor="t" anchorCtr="0">
            <a:noAutofit/>
          </a:bodyPr>
          <a:lstStyle/>
          <a:p>
            <a:pPr marL="0" lvl="0" indent="0" algn="ctr" rtl="1">
              <a:lnSpc>
                <a:spcPct val="150000"/>
              </a:lnSpc>
              <a:spcBef>
                <a:spcPts val="0"/>
              </a:spcBef>
              <a:spcAft>
                <a:spcPts val="0"/>
              </a:spcAft>
              <a:buNone/>
            </a:pPr>
            <a:r>
              <a:rPr lang="fa-IR" sz="1200" dirty="0">
                <a:solidFill>
                  <a:schemeClr val="dk1"/>
                </a:solidFill>
                <a:latin typeface="Assistant Medium"/>
                <a:ea typeface="Assistant Medium"/>
                <a:cs typeface="B Nazanin" panose="00000400000000000000" pitchFamily="2" charset="-78"/>
                <a:sym typeface="Assistant Medium"/>
              </a:rPr>
              <a:t>انجام تحقیقات بازار و تجزیه و تحلیل مخاطبان هدف برای شناسایی فرصت ها</a:t>
            </a:r>
            <a:endParaRPr sz="1200" dirty="0">
              <a:solidFill>
                <a:schemeClr val="dk1"/>
              </a:solidFill>
              <a:latin typeface="Assistant Medium"/>
              <a:ea typeface="Assistant Medium"/>
              <a:cs typeface="B Nazanin" panose="00000400000000000000" pitchFamily="2" charset="-78"/>
              <a:sym typeface="Assistant Medium"/>
            </a:endParaRPr>
          </a:p>
        </p:txBody>
      </p:sp>
      <p:sp>
        <p:nvSpPr>
          <p:cNvPr id="594" name="Google Shape;594;p43"/>
          <p:cNvSpPr txBox="1"/>
          <p:nvPr/>
        </p:nvSpPr>
        <p:spPr>
          <a:xfrm flipH="1">
            <a:off x="2677025" y="1710175"/>
            <a:ext cx="1812300" cy="852000"/>
          </a:xfrm>
          <a:prstGeom prst="rect">
            <a:avLst/>
          </a:prstGeom>
          <a:noFill/>
          <a:ln>
            <a:noFill/>
          </a:ln>
        </p:spPr>
        <p:txBody>
          <a:bodyPr spcFirstLastPara="1" wrap="square" lIns="91425" tIns="91425" rIns="91425" bIns="91425" anchor="t" anchorCtr="0">
            <a:noAutofit/>
          </a:bodyPr>
          <a:lstStyle/>
          <a:p>
            <a:pPr marL="0" lvl="0" indent="0" algn="ctr" rtl="1">
              <a:lnSpc>
                <a:spcPct val="150000"/>
              </a:lnSpc>
              <a:spcBef>
                <a:spcPts val="0"/>
              </a:spcBef>
              <a:spcAft>
                <a:spcPts val="0"/>
              </a:spcAft>
              <a:buNone/>
            </a:pPr>
            <a:r>
              <a:rPr lang="fa-IR" sz="1200" dirty="0">
                <a:solidFill>
                  <a:schemeClr val="dk1"/>
                </a:solidFill>
                <a:latin typeface="Assistant Medium"/>
                <a:ea typeface="Assistant Medium"/>
                <a:cs typeface="B Nazanin" panose="00000400000000000000" pitchFamily="2" charset="-78"/>
                <a:sym typeface="Assistant Medium"/>
              </a:rPr>
              <a:t>با تعریف ویژگی ها، طراحی و عملکرد، محصول یا خدمات را ایجاد کنید</a:t>
            </a:r>
            <a:endParaRPr sz="1200" dirty="0">
              <a:solidFill>
                <a:schemeClr val="dk1"/>
              </a:solidFill>
              <a:latin typeface="Assistant Medium"/>
              <a:ea typeface="Assistant Medium"/>
              <a:cs typeface="B Nazanin" panose="00000400000000000000" pitchFamily="2" charset="-78"/>
              <a:sym typeface="Assistant Medium"/>
            </a:endParaRPr>
          </a:p>
        </p:txBody>
      </p:sp>
      <p:sp>
        <p:nvSpPr>
          <p:cNvPr id="595" name="Google Shape;595;p43"/>
          <p:cNvSpPr txBox="1"/>
          <p:nvPr/>
        </p:nvSpPr>
        <p:spPr>
          <a:xfrm flipH="1">
            <a:off x="4640925" y="1710175"/>
            <a:ext cx="1812300" cy="852000"/>
          </a:xfrm>
          <a:prstGeom prst="rect">
            <a:avLst/>
          </a:prstGeom>
          <a:noFill/>
          <a:ln>
            <a:noFill/>
          </a:ln>
        </p:spPr>
        <p:txBody>
          <a:bodyPr spcFirstLastPara="1" wrap="square" lIns="91425" tIns="91425" rIns="91425" bIns="91425" anchor="t" anchorCtr="0">
            <a:noAutofit/>
          </a:bodyPr>
          <a:lstStyle/>
          <a:p>
            <a:pPr marL="0" lvl="0" indent="0" algn="ctr" rtl="1">
              <a:lnSpc>
                <a:spcPct val="150000"/>
              </a:lnSpc>
              <a:spcBef>
                <a:spcPts val="0"/>
              </a:spcBef>
              <a:spcAft>
                <a:spcPts val="0"/>
              </a:spcAft>
              <a:buNone/>
            </a:pPr>
            <a:r>
              <a:rPr lang="fa-IR" sz="1200" dirty="0">
                <a:solidFill>
                  <a:schemeClr val="dk1"/>
                </a:solidFill>
                <a:latin typeface="Assistant Medium"/>
                <a:ea typeface="Assistant Medium"/>
                <a:cs typeface="B Nazanin" panose="00000400000000000000" pitchFamily="2" charset="-78"/>
                <a:sym typeface="Assistant Medium"/>
              </a:rPr>
              <a:t>برای دریافت بازخورد و بهبود محصول، محصول را با گروهی از کاربران تست کنید</a:t>
            </a:r>
            <a:endParaRPr sz="1200" dirty="0">
              <a:solidFill>
                <a:schemeClr val="dk1"/>
              </a:solidFill>
              <a:latin typeface="Assistant Medium"/>
              <a:ea typeface="Assistant Medium"/>
              <a:cs typeface="B Nazanin" panose="00000400000000000000" pitchFamily="2" charset="-78"/>
              <a:sym typeface="Assistant Medium"/>
            </a:endParaRPr>
          </a:p>
        </p:txBody>
      </p:sp>
      <p:sp>
        <p:nvSpPr>
          <p:cNvPr id="596" name="Google Shape;596;p43"/>
          <p:cNvSpPr txBox="1"/>
          <p:nvPr/>
        </p:nvSpPr>
        <p:spPr>
          <a:xfrm flipH="1">
            <a:off x="6604825" y="1710175"/>
            <a:ext cx="1812300" cy="852000"/>
          </a:xfrm>
          <a:prstGeom prst="rect">
            <a:avLst/>
          </a:prstGeom>
          <a:noFill/>
          <a:ln>
            <a:noFill/>
          </a:ln>
        </p:spPr>
        <p:txBody>
          <a:bodyPr spcFirstLastPara="1" wrap="square" lIns="91425" tIns="91425" rIns="91425" bIns="91425" anchor="t" anchorCtr="0">
            <a:noAutofit/>
          </a:bodyPr>
          <a:lstStyle/>
          <a:p>
            <a:pPr marL="0" lvl="0" indent="0" algn="ctr" rtl="1">
              <a:lnSpc>
                <a:spcPct val="150000"/>
              </a:lnSpc>
              <a:spcBef>
                <a:spcPts val="0"/>
              </a:spcBef>
              <a:spcAft>
                <a:spcPts val="0"/>
              </a:spcAft>
              <a:buNone/>
            </a:pPr>
            <a:r>
              <a:rPr lang="fa-IR" sz="1200" dirty="0">
                <a:solidFill>
                  <a:schemeClr val="dk1"/>
                </a:solidFill>
                <a:latin typeface="Assistant Medium"/>
                <a:ea typeface="Assistant Medium"/>
                <a:cs typeface="B Nazanin" panose="00000400000000000000" pitchFamily="2" charset="-78"/>
                <a:sym typeface="Assistant Medium"/>
              </a:rPr>
              <a:t>یک کمپین بازاریابی برای تبلیغ محصول به مخاطبان هدف اجرا کنید</a:t>
            </a:r>
            <a:endParaRPr sz="1200" dirty="0">
              <a:solidFill>
                <a:schemeClr val="dk1"/>
              </a:solidFill>
              <a:latin typeface="Assistant Medium"/>
              <a:ea typeface="Assistant Medium"/>
              <a:cs typeface="B Nazanin" panose="00000400000000000000" pitchFamily="2" charset="-78"/>
              <a:sym typeface="Assistant Medium"/>
            </a:endParaRPr>
          </a:p>
        </p:txBody>
      </p:sp>
      <p:sp>
        <p:nvSpPr>
          <p:cNvPr id="597" name="Google Shape;597;p43"/>
          <p:cNvSpPr txBox="1"/>
          <p:nvPr/>
        </p:nvSpPr>
        <p:spPr>
          <a:xfrm flipH="1">
            <a:off x="713125" y="3697025"/>
            <a:ext cx="1812300" cy="852000"/>
          </a:xfrm>
          <a:prstGeom prst="rect">
            <a:avLst/>
          </a:prstGeom>
          <a:noFill/>
          <a:ln>
            <a:noFill/>
          </a:ln>
        </p:spPr>
        <p:txBody>
          <a:bodyPr spcFirstLastPara="1" wrap="square" lIns="91425" tIns="91425" rIns="91425" bIns="91425" anchor="t" anchorCtr="0">
            <a:noAutofit/>
          </a:bodyPr>
          <a:lstStyle/>
          <a:p>
            <a:pPr marL="0" lvl="0" indent="0" algn="ctr" rtl="1">
              <a:lnSpc>
                <a:spcPct val="150000"/>
              </a:lnSpc>
              <a:spcBef>
                <a:spcPts val="0"/>
              </a:spcBef>
              <a:spcAft>
                <a:spcPts val="0"/>
              </a:spcAft>
              <a:buNone/>
            </a:pPr>
            <a:r>
              <a:rPr lang="fa-IR" sz="1200" dirty="0">
                <a:solidFill>
                  <a:schemeClr val="dk1"/>
                </a:solidFill>
                <a:latin typeface="Assistant Medium"/>
                <a:ea typeface="Assistant Medium"/>
                <a:cs typeface="B Nazanin" panose="00000400000000000000" pitchFamily="2" charset="-78"/>
                <a:sym typeface="Assistant Medium"/>
              </a:rPr>
              <a:t>محصول یا خدمات را با یک طرح جامع عرضه به بازار عرضه کنید</a:t>
            </a:r>
            <a:endParaRPr sz="1200" dirty="0">
              <a:solidFill>
                <a:schemeClr val="dk1"/>
              </a:solidFill>
              <a:latin typeface="Assistant Medium"/>
              <a:ea typeface="Assistant Medium"/>
              <a:cs typeface="B Nazanin" panose="00000400000000000000" pitchFamily="2" charset="-78"/>
              <a:sym typeface="Assistant Medium"/>
            </a:endParaRPr>
          </a:p>
        </p:txBody>
      </p:sp>
      <p:sp>
        <p:nvSpPr>
          <p:cNvPr id="598" name="Google Shape;598;p43"/>
          <p:cNvSpPr txBox="1"/>
          <p:nvPr/>
        </p:nvSpPr>
        <p:spPr>
          <a:xfrm flipH="1">
            <a:off x="2677025" y="3697025"/>
            <a:ext cx="1812300" cy="852000"/>
          </a:xfrm>
          <a:prstGeom prst="rect">
            <a:avLst/>
          </a:prstGeom>
          <a:noFill/>
          <a:ln>
            <a:noFill/>
          </a:ln>
        </p:spPr>
        <p:txBody>
          <a:bodyPr spcFirstLastPara="1" wrap="square" lIns="91425" tIns="91425" rIns="91425" bIns="91425" anchor="t" anchorCtr="0">
            <a:noAutofit/>
          </a:bodyPr>
          <a:lstStyle/>
          <a:p>
            <a:pPr marL="0" lvl="0" indent="0" algn="ctr" rtl="1">
              <a:lnSpc>
                <a:spcPct val="150000"/>
              </a:lnSpc>
              <a:spcBef>
                <a:spcPts val="0"/>
              </a:spcBef>
              <a:spcAft>
                <a:spcPts val="0"/>
              </a:spcAft>
              <a:buNone/>
            </a:pPr>
            <a:r>
              <a:rPr lang="fa-IR" sz="1200" dirty="0">
                <a:solidFill>
                  <a:schemeClr val="dk1"/>
                </a:solidFill>
                <a:latin typeface="Assistant Medium"/>
                <a:ea typeface="Assistant Medium"/>
                <a:cs typeface="B Nazanin" panose="00000400000000000000" pitchFamily="2" charset="-78"/>
                <a:sym typeface="Assistant Medium"/>
              </a:rPr>
              <a:t>پشتیبانی مشتری را برای اطمینان از رضایت مشتری ارائه دهید</a:t>
            </a:r>
            <a:endParaRPr sz="1200" dirty="0">
              <a:solidFill>
                <a:schemeClr val="dk1"/>
              </a:solidFill>
              <a:latin typeface="Assistant Medium"/>
              <a:ea typeface="Assistant Medium"/>
              <a:cs typeface="B Nazanin" panose="00000400000000000000" pitchFamily="2" charset="-78"/>
              <a:sym typeface="Assistant Medium"/>
            </a:endParaRPr>
          </a:p>
        </p:txBody>
      </p:sp>
      <p:sp>
        <p:nvSpPr>
          <p:cNvPr id="599" name="Google Shape;599;p43"/>
          <p:cNvSpPr txBox="1"/>
          <p:nvPr/>
        </p:nvSpPr>
        <p:spPr>
          <a:xfrm flipH="1">
            <a:off x="4640925" y="3697025"/>
            <a:ext cx="1812300" cy="852000"/>
          </a:xfrm>
          <a:prstGeom prst="rect">
            <a:avLst/>
          </a:prstGeom>
          <a:noFill/>
          <a:ln>
            <a:noFill/>
          </a:ln>
        </p:spPr>
        <p:txBody>
          <a:bodyPr spcFirstLastPara="1" wrap="square" lIns="91425" tIns="91425" rIns="91425" bIns="91425" anchor="t" anchorCtr="0">
            <a:noAutofit/>
          </a:bodyPr>
          <a:lstStyle/>
          <a:p>
            <a:pPr marL="0" lvl="0" indent="0" algn="ctr" rtl="1">
              <a:lnSpc>
                <a:spcPct val="150000"/>
              </a:lnSpc>
              <a:spcBef>
                <a:spcPts val="0"/>
              </a:spcBef>
              <a:spcAft>
                <a:spcPts val="0"/>
              </a:spcAft>
              <a:buNone/>
            </a:pPr>
            <a:r>
              <a:rPr lang="fa-IR" sz="1200" dirty="0">
                <a:solidFill>
                  <a:schemeClr val="dk1"/>
                </a:solidFill>
                <a:latin typeface="Assistant Medium"/>
                <a:ea typeface="Assistant Medium"/>
                <a:cs typeface="B Nazanin" panose="00000400000000000000" pitchFamily="2" charset="-78"/>
                <a:sym typeface="Assistant Medium"/>
              </a:rPr>
              <a:t>فرصت های رشد و گسترش محصول یا خدمات را کاوش کنید</a:t>
            </a:r>
            <a:endParaRPr sz="1200" dirty="0">
              <a:solidFill>
                <a:schemeClr val="dk1"/>
              </a:solidFill>
              <a:latin typeface="Assistant Medium"/>
              <a:ea typeface="Assistant Medium"/>
              <a:cs typeface="B Nazanin" panose="00000400000000000000" pitchFamily="2" charset="-78"/>
              <a:sym typeface="Assistant Medium"/>
            </a:endParaRPr>
          </a:p>
        </p:txBody>
      </p:sp>
      <p:sp>
        <p:nvSpPr>
          <p:cNvPr id="600" name="Google Shape;600;p43"/>
          <p:cNvSpPr txBox="1"/>
          <p:nvPr/>
        </p:nvSpPr>
        <p:spPr>
          <a:xfrm flipH="1">
            <a:off x="6604825" y="3697025"/>
            <a:ext cx="1812300" cy="852000"/>
          </a:xfrm>
          <a:prstGeom prst="rect">
            <a:avLst/>
          </a:prstGeom>
          <a:noFill/>
          <a:ln>
            <a:noFill/>
          </a:ln>
        </p:spPr>
        <p:txBody>
          <a:bodyPr spcFirstLastPara="1" wrap="square" lIns="91425" tIns="91425" rIns="91425" bIns="91425" anchor="t" anchorCtr="0">
            <a:noAutofit/>
          </a:bodyPr>
          <a:lstStyle/>
          <a:p>
            <a:pPr marL="0" lvl="0" indent="0" algn="ctr" rtl="1">
              <a:lnSpc>
                <a:spcPct val="150000"/>
              </a:lnSpc>
              <a:spcBef>
                <a:spcPts val="0"/>
              </a:spcBef>
              <a:spcAft>
                <a:spcPts val="0"/>
              </a:spcAft>
              <a:buNone/>
            </a:pPr>
            <a:r>
              <a:rPr lang="fa-IR" sz="1200" dirty="0">
                <a:solidFill>
                  <a:schemeClr val="dk1"/>
                </a:solidFill>
                <a:latin typeface="Assistant Medium"/>
                <a:ea typeface="Assistant Medium"/>
                <a:cs typeface="B Nazanin" panose="00000400000000000000" pitchFamily="2" charset="-78"/>
                <a:sym typeface="Assistant Medium"/>
              </a:rPr>
              <a:t>به طور مستمر محصول را بر اساس بازخورد مشتری و روند بازار بهبود دهید</a:t>
            </a:r>
            <a:endParaRPr sz="1200" dirty="0">
              <a:solidFill>
                <a:schemeClr val="dk1"/>
              </a:solidFill>
              <a:latin typeface="Assistant Medium"/>
              <a:ea typeface="Assistant Medium"/>
              <a:cs typeface="B Nazanin" panose="00000400000000000000" pitchFamily="2" charset="-78"/>
              <a:sym typeface="Assistant Medium"/>
            </a:endParaRPr>
          </a:p>
        </p:txBody>
      </p:sp>
      <p:sp>
        <p:nvSpPr>
          <p:cNvPr id="601" name="Google Shape;601;p43"/>
          <p:cNvSpPr/>
          <p:nvPr/>
        </p:nvSpPr>
        <p:spPr>
          <a:xfrm>
            <a:off x="1514273" y="1451850"/>
            <a:ext cx="210000" cy="2103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latin typeface="Assistant"/>
              <a:ea typeface="Assistant"/>
              <a:cs typeface="B Nazanin" panose="00000400000000000000" pitchFamily="2" charset="-78"/>
              <a:sym typeface="Assistant"/>
            </a:endParaRPr>
          </a:p>
        </p:txBody>
      </p:sp>
      <p:sp>
        <p:nvSpPr>
          <p:cNvPr id="602" name="Google Shape;602;p43"/>
          <p:cNvSpPr/>
          <p:nvPr/>
        </p:nvSpPr>
        <p:spPr>
          <a:xfrm>
            <a:off x="3478173" y="1451850"/>
            <a:ext cx="210000" cy="2103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latin typeface="Assistant"/>
              <a:ea typeface="Assistant"/>
              <a:cs typeface="B Nazanin" panose="00000400000000000000" pitchFamily="2" charset="-78"/>
              <a:sym typeface="Assistant"/>
            </a:endParaRPr>
          </a:p>
        </p:txBody>
      </p:sp>
      <p:sp>
        <p:nvSpPr>
          <p:cNvPr id="603" name="Google Shape;603;p43"/>
          <p:cNvSpPr/>
          <p:nvPr/>
        </p:nvSpPr>
        <p:spPr>
          <a:xfrm>
            <a:off x="5442073" y="1451850"/>
            <a:ext cx="210000" cy="2103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latin typeface="Assistant"/>
              <a:ea typeface="Assistant"/>
              <a:cs typeface="B Nazanin" panose="00000400000000000000" pitchFamily="2" charset="-78"/>
              <a:sym typeface="Assistant"/>
            </a:endParaRPr>
          </a:p>
        </p:txBody>
      </p:sp>
      <p:sp>
        <p:nvSpPr>
          <p:cNvPr id="604" name="Google Shape;604;p43"/>
          <p:cNvSpPr/>
          <p:nvPr/>
        </p:nvSpPr>
        <p:spPr>
          <a:xfrm>
            <a:off x="7405973" y="1451850"/>
            <a:ext cx="210000" cy="2103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latin typeface="Assistant"/>
              <a:ea typeface="Assistant"/>
              <a:cs typeface="B Nazanin" panose="00000400000000000000" pitchFamily="2" charset="-78"/>
              <a:sym typeface="Assistant"/>
            </a:endParaRPr>
          </a:p>
        </p:txBody>
      </p:sp>
      <p:sp>
        <p:nvSpPr>
          <p:cNvPr id="605" name="Google Shape;605;p43"/>
          <p:cNvSpPr/>
          <p:nvPr/>
        </p:nvSpPr>
        <p:spPr>
          <a:xfrm>
            <a:off x="1521136" y="3438674"/>
            <a:ext cx="210000" cy="2103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latin typeface="Assistant"/>
              <a:ea typeface="Assistant"/>
              <a:cs typeface="B Nazanin" panose="00000400000000000000" pitchFamily="2" charset="-78"/>
              <a:sym typeface="Assistant"/>
            </a:endParaRPr>
          </a:p>
        </p:txBody>
      </p:sp>
      <p:sp>
        <p:nvSpPr>
          <p:cNvPr id="606" name="Google Shape;606;p43"/>
          <p:cNvSpPr/>
          <p:nvPr/>
        </p:nvSpPr>
        <p:spPr>
          <a:xfrm>
            <a:off x="3485036" y="3438674"/>
            <a:ext cx="210000" cy="2103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latin typeface="Assistant"/>
              <a:ea typeface="Assistant"/>
              <a:cs typeface="B Nazanin" panose="00000400000000000000" pitchFamily="2" charset="-78"/>
              <a:sym typeface="Assistant"/>
            </a:endParaRPr>
          </a:p>
        </p:txBody>
      </p:sp>
      <p:sp>
        <p:nvSpPr>
          <p:cNvPr id="607" name="Google Shape;607;p43"/>
          <p:cNvSpPr/>
          <p:nvPr/>
        </p:nvSpPr>
        <p:spPr>
          <a:xfrm>
            <a:off x="5448936" y="3438674"/>
            <a:ext cx="210000" cy="2103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latin typeface="Assistant"/>
              <a:ea typeface="Assistant"/>
              <a:cs typeface="B Nazanin" panose="00000400000000000000" pitchFamily="2" charset="-78"/>
              <a:sym typeface="Assistant"/>
            </a:endParaRPr>
          </a:p>
        </p:txBody>
      </p:sp>
      <p:sp>
        <p:nvSpPr>
          <p:cNvPr id="608" name="Google Shape;608;p43"/>
          <p:cNvSpPr/>
          <p:nvPr/>
        </p:nvSpPr>
        <p:spPr>
          <a:xfrm>
            <a:off x="7412836" y="3438674"/>
            <a:ext cx="210000" cy="2103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latin typeface="Assistant"/>
              <a:ea typeface="Assistant"/>
              <a:cs typeface="B Nazanin" panose="00000400000000000000" pitchFamily="2" charset="-78"/>
              <a:sym typeface="Assistant"/>
            </a:endParaRPr>
          </a:p>
        </p:txBody>
      </p:sp>
      <p:cxnSp>
        <p:nvCxnSpPr>
          <p:cNvPr id="609" name="Google Shape;609;p43"/>
          <p:cNvCxnSpPr>
            <a:stCxn id="601" idx="6"/>
            <a:endCxn id="602" idx="2"/>
          </p:cNvCxnSpPr>
          <p:nvPr/>
        </p:nvCxnSpPr>
        <p:spPr>
          <a:xfrm>
            <a:off x="1724273" y="1557000"/>
            <a:ext cx="1753800" cy="0"/>
          </a:xfrm>
          <a:prstGeom prst="straightConnector1">
            <a:avLst/>
          </a:prstGeom>
          <a:noFill/>
          <a:ln w="19050" cap="flat" cmpd="sng">
            <a:solidFill>
              <a:schemeClr val="dk2"/>
            </a:solidFill>
            <a:prstDash val="solid"/>
            <a:round/>
            <a:headEnd type="none" w="med" len="med"/>
            <a:tailEnd type="none" w="med" len="med"/>
          </a:ln>
        </p:spPr>
      </p:cxnSp>
      <p:cxnSp>
        <p:nvCxnSpPr>
          <p:cNvPr id="610" name="Google Shape;610;p43"/>
          <p:cNvCxnSpPr>
            <a:stCxn id="602" idx="6"/>
            <a:endCxn id="603" idx="2"/>
          </p:cNvCxnSpPr>
          <p:nvPr/>
        </p:nvCxnSpPr>
        <p:spPr>
          <a:xfrm>
            <a:off x="3688173" y="1557000"/>
            <a:ext cx="1753800" cy="0"/>
          </a:xfrm>
          <a:prstGeom prst="straightConnector1">
            <a:avLst/>
          </a:prstGeom>
          <a:noFill/>
          <a:ln w="19050" cap="flat" cmpd="sng">
            <a:solidFill>
              <a:schemeClr val="dk2"/>
            </a:solidFill>
            <a:prstDash val="solid"/>
            <a:round/>
            <a:headEnd type="none" w="med" len="med"/>
            <a:tailEnd type="none" w="med" len="med"/>
          </a:ln>
        </p:spPr>
      </p:cxnSp>
      <p:cxnSp>
        <p:nvCxnSpPr>
          <p:cNvPr id="611" name="Google Shape;611;p43"/>
          <p:cNvCxnSpPr>
            <a:stCxn id="603" idx="6"/>
            <a:endCxn id="604" idx="2"/>
          </p:cNvCxnSpPr>
          <p:nvPr/>
        </p:nvCxnSpPr>
        <p:spPr>
          <a:xfrm>
            <a:off x="5652073" y="1557000"/>
            <a:ext cx="1753800" cy="0"/>
          </a:xfrm>
          <a:prstGeom prst="straightConnector1">
            <a:avLst/>
          </a:prstGeom>
          <a:noFill/>
          <a:ln w="19050" cap="flat" cmpd="sng">
            <a:solidFill>
              <a:schemeClr val="dk2"/>
            </a:solidFill>
            <a:prstDash val="solid"/>
            <a:round/>
            <a:headEnd type="none" w="med" len="med"/>
            <a:tailEnd type="none" w="med" len="med"/>
          </a:ln>
        </p:spPr>
      </p:cxnSp>
      <p:cxnSp>
        <p:nvCxnSpPr>
          <p:cNvPr id="612" name="Google Shape;612;p43"/>
          <p:cNvCxnSpPr>
            <a:stCxn id="605" idx="6"/>
            <a:endCxn id="606" idx="2"/>
          </p:cNvCxnSpPr>
          <p:nvPr/>
        </p:nvCxnSpPr>
        <p:spPr>
          <a:xfrm>
            <a:off x="1731136" y="3543824"/>
            <a:ext cx="1753800" cy="0"/>
          </a:xfrm>
          <a:prstGeom prst="straightConnector1">
            <a:avLst/>
          </a:prstGeom>
          <a:noFill/>
          <a:ln w="19050" cap="flat" cmpd="sng">
            <a:solidFill>
              <a:schemeClr val="dk2"/>
            </a:solidFill>
            <a:prstDash val="solid"/>
            <a:round/>
            <a:headEnd type="none" w="med" len="med"/>
            <a:tailEnd type="none" w="med" len="med"/>
          </a:ln>
        </p:spPr>
      </p:cxnSp>
      <p:cxnSp>
        <p:nvCxnSpPr>
          <p:cNvPr id="613" name="Google Shape;613;p43"/>
          <p:cNvCxnSpPr>
            <a:stCxn id="606" idx="6"/>
            <a:endCxn id="607" idx="2"/>
          </p:cNvCxnSpPr>
          <p:nvPr/>
        </p:nvCxnSpPr>
        <p:spPr>
          <a:xfrm>
            <a:off x="3695036" y="3543824"/>
            <a:ext cx="1753800" cy="0"/>
          </a:xfrm>
          <a:prstGeom prst="straightConnector1">
            <a:avLst/>
          </a:prstGeom>
          <a:noFill/>
          <a:ln w="19050" cap="flat" cmpd="sng">
            <a:solidFill>
              <a:schemeClr val="dk2"/>
            </a:solidFill>
            <a:prstDash val="solid"/>
            <a:round/>
            <a:headEnd type="none" w="med" len="med"/>
            <a:tailEnd type="none" w="med" len="med"/>
          </a:ln>
        </p:spPr>
      </p:cxnSp>
      <p:cxnSp>
        <p:nvCxnSpPr>
          <p:cNvPr id="614" name="Google Shape;614;p43"/>
          <p:cNvCxnSpPr>
            <a:stCxn id="607" idx="6"/>
            <a:endCxn id="608" idx="2"/>
          </p:cNvCxnSpPr>
          <p:nvPr/>
        </p:nvCxnSpPr>
        <p:spPr>
          <a:xfrm>
            <a:off x="5658936" y="3543824"/>
            <a:ext cx="1753800" cy="0"/>
          </a:xfrm>
          <a:prstGeom prst="straightConnector1">
            <a:avLst/>
          </a:prstGeom>
          <a:noFill/>
          <a:ln w="19050" cap="flat" cmpd="sng">
            <a:solidFill>
              <a:schemeClr val="dk2"/>
            </a:solidFill>
            <a:prstDash val="solid"/>
            <a:round/>
            <a:headEnd type="none" w="med" len="med"/>
            <a:tailEnd type="none" w="med" len="med"/>
          </a:ln>
        </p:spPr>
      </p:cxnSp>
      <p:cxnSp>
        <p:nvCxnSpPr>
          <p:cNvPr id="615" name="Google Shape;615;p43"/>
          <p:cNvCxnSpPr>
            <a:stCxn id="604" idx="6"/>
            <a:endCxn id="605" idx="2"/>
          </p:cNvCxnSpPr>
          <p:nvPr/>
        </p:nvCxnSpPr>
        <p:spPr>
          <a:xfrm flipH="1">
            <a:off x="1521173" y="1557000"/>
            <a:ext cx="6094800" cy="1986900"/>
          </a:xfrm>
          <a:prstGeom prst="bentConnector5">
            <a:avLst>
              <a:gd name="adj1" fmla="val -13404"/>
              <a:gd name="adj2" fmla="val 65970"/>
              <a:gd name="adj3" fmla="val 113237"/>
            </a:avLst>
          </a:prstGeom>
          <a:noFill/>
          <a:ln w="19050" cap="flat" cmpd="sng">
            <a:solidFill>
              <a:schemeClr val="dk2"/>
            </a:solidFill>
            <a:prstDash val="solid"/>
            <a:round/>
            <a:headEnd type="none" w="med" len="med"/>
            <a:tailEnd type="none" w="med" len="med"/>
          </a:ln>
        </p:spPr>
      </p:cxn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19"/>
        <p:cNvGrpSpPr/>
        <p:nvPr/>
      </p:nvGrpSpPr>
      <p:grpSpPr>
        <a:xfrm>
          <a:off x="0" y="0"/>
          <a:ext cx="0" cy="0"/>
          <a:chOff x="0" y="0"/>
          <a:chExt cx="0" cy="0"/>
        </a:xfrm>
      </p:grpSpPr>
      <p:sp>
        <p:nvSpPr>
          <p:cNvPr id="620" name="Google Shape;620;p44"/>
          <p:cNvSpPr txBox="1">
            <a:spLocks noGrp="1"/>
          </p:cNvSpPr>
          <p:nvPr>
            <p:ph type="title"/>
          </p:nvPr>
        </p:nvSpPr>
        <p:spPr>
          <a:xfrm>
            <a:off x="722375" y="539500"/>
            <a:ext cx="7699200" cy="572700"/>
          </a:xfrm>
          <a:prstGeom prst="rect">
            <a:avLst/>
          </a:prstGeom>
        </p:spPr>
        <p:txBody>
          <a:bodyPr spcFirstLastPara="1" wrap="square" lIns="91425" tIns="91425" rIns="91425" bIns="91425" anchor="t" anchorCtr="0">
            <a:noAutofit/>
          </a:bodyPr>
          <a:lstStyle/>
          <a:p>
            <a:pPr marL="0" lvl="0" indent="0" algn="r" rtl="1">
              <a:spcBef>
                <a:spcPts val="0"/>
              </a:spcBef>
              <a:spcAft>
                <a:spcPts val="0"/>
              </a:spcAft>
              <a:buNone/>
            </a:pPr>
            <a:r>
              <a:rPr lang="fa-IR" dirty="0">
                <a:cs typeface="B Nazanin" panose="00000400000000000000" pitchFamily="2" charset="-78"/>
              </a:rPr>
              <a:t>نقشه راه پروژه</a:t>
            </a:r>
            <a:endParaRPr dirty="0">
              <a:cs typeface="B Nazanin" panose="00000400000000000000" pitchFamily="2" charset="-78"/>
            </a:endParaRPr>
          </a:p>
        </p:txBody>
      </p:sp>
      <p:graphicFrame>
        <p:nvGraphicFramePr>
          <p:cNvPr id="621" name="Google Shape;621;p44"/>
          <p:cNvGraphicFramePr/>
          <p:nvPr>
            <p:extLst>
              <p:ext uri="{D42A27DB-BD31-4B8C-83A1-F6EECF244321}">
                <p14:modId xmlns:p14="http://schemas.microsoft.com/office/powerpoint/2010/main" val="1724670903"/>
              </p:ext>
            </p:extLst>
          </p:nvPr>
        </p:nvGraphicFramePr>
        <p:xfrm>
          <a:off x="726875" y="1226138"/>
          <a:ext cx="8185478" cy="3248323"/>
        </p:xfrm>
        <a:graphic>
          <a:graphicData uri="http://schemas.openxmlformats.org/drawingml/2006/table">
            <a:tbl>
              <a:tblPr>
                <a:noFill/>
                <a:tableStyleId>{D9CD236D-F1E2-4970-98DF-300764BAD83C}</a:tableStyleId>
              </a:tblPr>
              <a:tblGrid>
                <a:gridCol w="1475757">
                  <a:extLst>
                    <a:ext uri="{9D8B030D-6E8A-4147-A177-3AD203B41FA5}">
                      <a16:colId xmlns:a16="http://schemas.microsoft.com/office/drawing/2014/main" val="20000"/>
                    </a:ext>
                  </a:extLst>
                </a:gridCol>
                <a:gridCol w="2393434">
                  <a:extLst>
                    <a:ext uri="{9D8B030D-6E8A-4147-A177-3AD203B41FA5}">
                      <a16:colId xmlns:a16="http://schemas.microsoft.com/office/drawing/2014/main" val="20001"/>
                    </a:ext>
                  </a:extLst>
                </a:gridCol>
                <a:gridCol w="373308">
                  <a:extLst>
                    <a:ext uri="{9D8B030D-6E8A-4147-A177-3AD203B41FA5}">
                      <a16:colId xmlns:a16="http://schemas.microsoft.com/office/drawing/2014/main" val="20002"/>
                    </a:ext>
                  </a:extLst>
                </a:gridCol>
                <a:gridCol w="373308">
                  <a:extLst>
                    <a:ext uri="{9D8B030D-6E8A-4147-A177-3AD203B41FA5}">
                      <a16:colId xmlns:a16="http://schemas.microsoft.com/office/drawing/2014/main" val="20003"/>
                    </a:ext>
                  </a:extLst>
                </a:gridCol>
                <a:gridCol w="373308">
                  <a:extLst>
                    <a:ext uri="{9D8B030D-6E8A-4147-A177-3AD203B41FA5}">
                      <a16:colId xmlns:a16="http://schemas.microsoft.com/office/drawing/2014/main" val="20004"/>
                    </a:ext>
                  </a:extLst>
                </a:gridCol>
                <a:gridCol w="285582">
                  <a:extLst>
                    <a:ext uri="{9D8B030D-6E8A-4147-A177-3AD203B41FA5}">
                      <a16:colId xmlns:a16="http://schemas.microsoft.com/office/drawing/2014/main" val="20005"/>
                    </a:ext>
                  </a:extLst>
                </a:gridCol>
                <a:gridCol w="373308">
                  <a:extLst>
                    <a:ext uri="{9D8B030D-6E8A-4147-A177-3AD203B41FA5}">
                      <a16:colId xmlns:a16="http://schemas.microsoft.com/office/drawing/2014/main" val="20006"/>
                    </a:ext>
                  </a:extLst>
                </a:gridCol>
                <a:gridCol w="373308">
                  <a:extLst>
                    <a:ext uri="{9D8B030D-6E8A-4147-A177-3AD203B41FA5}">
                      <a16:colId xmlns:a16="http://schemas.microsoft.com/office/drawing/2014/main" val="20007"/>
                    </a:ext>
                  </a:extLst>
                </a:gridCol>
                <a:gridCol w="373308">
                  <a:extLst>
                    <a:ext uri="{9D8B030D-6E8A-4147-A177-3AD203B41FA5}">
                      <a16:colId xmlns:a16="http://schemas.microsoft.com/office/drawing/2014/main" val="20008"/>
                    </a:ext>
                  </a:extLst>
                </a:gridCol>
                <a:gridCol w="373308">
                  <a:extLst>
                    <a:ext uri="{9D8B030D-6E8A-4147-A177-3AD203B41FA5}">
                      <a16:colId xmlns:a16="http://schemas.microsoft.com/office/drawing/2014/main" val="20009"/>
                    </a:ext>
                  </a:extLst>
                </a:gridCol>
                <a:gridCol w="373308">
                  <a:extLst>
                    <a:ext uri="{9D8B030D-6E8A-4147-A177-3AD203B41FA5}">
                      <a16:colId xmlns:a16="http://schemas.microsoft.com/office/drawing/2014/main" val="20010"/>
                    </a:ext>
                  </a:extLst>
                </a:gridCol>
                <a:gridCol w="297625">
                  <a:extLst>
                    <a:ext uri="{9D8B030D-6E8A-4147-A177-3AD203B41FA5}">
                      <a16:colId xmlns:a16="http://schemas.microsoft.com/office/drawing/2014/main" val="20011"/>
                    </a:ext>
                  </a:extLst>
                </a:gridCol>
                <a:gridCol w="373308">
                  <a:extLst>
                    <a:ext uri="{9D8B030D-6E8A-4147-A177-3AD203B41FA5}">
                      <a16:colId xmlns:a16="http://schemas.microsoft.com/office/drawing/2014/main" val="20012"/>
                    </a:ext>
                  </a:extLst>
                </a:gridCol>
                <a:gridCol w="373308">
                  <a:extLst>
                    <a:ext uri="{9D8B030D-6E8A-4147-A177-3AD203B41FA5}">
                      <a16:colId xmlns:a16="http://schemas.microsoft.com/office/drawing/2014/main" val="20013"/>
                    </a:ext>
                  </a:extLst>
                </a:gridCol>
              </a:tblGrid>
              <a:tr h="456127">
                <a:tc>
                  <a:txBody>
                    <a:bodyPr/>
                    <a:lstStyle/>
                    <a:p>
                      <a:pPr marL="0" lvl="0" indent="0" algn="ctr" rtl="1">
                        <a:spcBef>
                          <a:spcPts val="0"/>
                        </a:spcBef>
                        <a:spcAft>
                          <a:spcPts val="0"/>
                        </a:spcAft>
                        <a:buNone/>
                      </a:pPr>
                      <a:r>
                        <a:rPr lang="fa-IR" sz="1200" b="1" dirty="0">
                          <a:solidFill>
                            <a:schemeClr val="dk1"/>
                          </a:solidFill>
                          <a:latin typeface="Albert Sans"/>
                          <a:ea typeface="Albert Sans"/>
                          <a:cs typeface="B Nazanin" panose="00000400000000000000" pitchFamily="2" charset="-78"/>
                          <a:sym typeface="Albert Sans"/>
                        </a:rPr>
                        <a:t>ابتکار عمل</a:t>
                      </a:r>
                      <a:endParaRPr sz="1800" b="1" dirty="0">
                        <a:solidFill>
                          <a:schemeClr val="dk1"/>
                        </a:solidFill>
                        <a:latin typeface="Albert Sans"/>
                        <a:ea typeface="Albert Sans"/>
                        <a:cs typeface="B Nazanin" panose="00000400000000000000" pitchFamily="2" charset="-78"/>
                        <a:sym typeface="Albert Sans"/>
                      </a:endParaRPr>
                    </a:p>
                  </a:txBody>
                  <a:tcPr marL="91425" marR="91425" marT="68575" marB="68575"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tcPr>
                </a:tc>
                <a:tc>
                  <a:txBody>
                    <a:bodyPr/>
                    <a:lstStyle/>
                    <a:p>
                      <a:pPr marL="0" lvl="0" indent="0" algn="ctr" rtl="1">
                        <a:spcBef>
                          <a:spcPts val="0"/>
                        </a:spcBef>
                        <a:spcAft>
                          <a:spcPts val="0"/>
                        </a:spcAft>
                        <a:buNone/>
                      </a:pPr>
                      <a:r>
                        <a:rPr lang="fa-IR" sz="1200" b="1" dirty="0">
                          <a:solidFill>
                            <a:schemeClr val="dk1"/>
                          </a:solidFill>
                          <a:latin typeface="Albert Sans"/>
                          <a:ea typeface="Albert Sans"/>
                          <a:cs typeface="B Nazanin" panose="00000400000000000000" pitchFamily="2" charset="-78"/>
                          <a:sym typeface="Albert Sans"/>
                        </a:rPr>
                        <a:t>هدف، واقعگرایانه</a:t>
                      </a:r>
                      <a:endParaRPr sz="1200" b="1" dirty="0">
                        <a:solidFill>
                          <a:schemeClr val="dk1"/>
                        </a:solidFill>
                        <a:latin typeface="Albert Sans"/>
                        <a:ea typeface="Albert Sans"/>
                        <a:cs typeface="B Nazanin" panose="00000400000000000000" pitchFamily="2" charset="-78"/>
                        <a:sym typeface="Albert Sans"/>
                      </a:endParaRPr>
                    </a:p>
                  </a:txBody>
                  <a:tcPr marL="91425" marR="0" marT="0" marB="0"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tcPr>
                </a:tc>
                <a:tc>
                  <a:txBody>
                    <a:bodyPr/>
                    <a:lstStyle/>
                    <a:p>
                      <a:pPr marL="0" lvl="0" indent="0" algn="ctr" rtl="1">
                        <a:spcBef>
                          <a:spcPts val="0"/>
                        </a:spcBef>
                        <a:spcAft>
                          <a:spcPts val="0"/>
                        </a:spcAft>
                        <a:buNone/>
                      </a:pPr>
                      <a:r>
                        <a:rPr lang="fa-IR" sz="1200" b="1" dirty="0">
                          <a:solidFill>
                            <a:schemeClr val="dk1"/>
                          </a:solidFill>
                          <a:latin typeface="Albert Sans"/>
                          <a:ea typeface="Albert Sans"/>
                          <a:cs typeface="B Nazanin" panose="00000400000000000000" pitchFamily="2" charset="-78"/>
                          <a:sym typeface="Albert Sans"/>
                        </a:rPr>
                        <a:t>ژان</a:t>
                      </a:r>
                      <a:endParaRPr sz="1200" b="1" dirty="0">
                        <a:solidFill>
                          <a:schemeClr val="dk1"/>
                        </a:solidFill>
                        <a:latin typeface="Albert Sans"/>
                        <a:ea typeface="Albert Sans"/>
                        <a:cs typeface="B Nazanin" panose="00000400000000000000" pitchFamily="2" charset="-78"/>
                        <a:sym typeface="Albert Sans"/>
                      </a:endParaRPr>
                    </a:p>
                  </a:txBody>
                  <a:tcPr marL="0" marR="0" marT="0" marB="0"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tcPr>
                </a:tc>
                <a:tc>
                  <a:txBody>
                    <a:bodyPr/>
                    <a:lstStyle/>
                    <a:p>
                      <a:pPr marL="0" lvl="0" indent="0" algn="ctr" rtl="1">
                        <a:spcBef>
                          <a:spcPts val="0"/>
                        </a:spcBef>
                        <a:spcAft>
                          <a:spcPts val="0"/>
                        </a:spcAft>
                        <a:buNone/>
                      </a:pPr>
                      <a:r>
                        <a:rPr lang="fa-IR" sz="1200" b="1" dirty="0">
                          <a:solidFill>
                            <a:schemeClr val="dk1"/>
                          </a:solidFill>
                          <a:latin typeface="Albert Sans"/>
                          <a:ea typeface="Albert Sans"/>
                          <a:cs typeface="B Nazanin" panose="00000400000000000000" pitchFamily="2" charset="-78"/>
                          <a:sym typeface="Albert Sans"/>
                        </a:rPr>
                        <a:t>فوریه</a:t>
                      </a:r>
                      <a:endParaRPr sz="1200" b="1" dirty="0">
                        <a:solidFill>
                          <a:schemeClr val="dk1"/>
                        </a:solidFill>
                        <a:latin typeface="Albert Sans"/>
                        <a:ea typeface="Albert Sans"/>
                        <a:cs typeface="B Nazanin" panose="00000400000000000000" pitchFamily="2" charset="-78"/>
                        <a:sym typeface="Albert Sans"/>
                      </a:endParaRPr>
                    </a:p>
                  </a:txBody>
                  <a:tcPr marL="0" marR="0" marT="0" marB="0"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tcPr>
                </a:tc>
                <a:tc>
                  <a:txBody>
                    <a:bodyPr/>
                    <a:lstStyle/>
                    <a:p>
                      <a:pPr marL="0" lvl="0" indent="0" algn="ctr" rtl="1">
                        <a:spcBef>
                          <a:spcPts val="0"/>
                        </a:spcBef>
                        <a:spcAft>
                          <a:spcPts val="0"/>
                        </a:spcAft>
                        <a:buNone/>
                      </a:pPr>
                      <a:r>
                        <a:rPr lang="fa-IR" sz="1200" b="1" dirty="0">
                          <a:solidFill>
                            <a:schemeClr val="dk1"/>
                          </a:solidFill>
                          <a:latin typeface="Albert Sans"/>
                          <a:ea typeface="Albert Sans"/>
                          <a:cs typeface="B Nazanin" panose="00000400000000000000" pitchFamily="2" charset="-78"/>
                          <a:sym typeface="Albert Sans"/>
                        </a:rPr>
                        <a:t>مارس</a:t>
                      </a:r>
                      <a:endParaRPr sz="1200" b="1" dirty="0">
                        <a:solidFill>
                          <a:schemeClr val="dk1"/>
                        </a:solidFill>
                        <a:latin typeface="Albert Sans"/>
                        <a:ea typeface="Albert Sans"/>
                        <a:cs typeface="B Nazanin" panose="00000400000000000000" pitchFamily="2" charset="-78"/>
                        <a:sym typeface="Albert Sans"/>
                      </a:endParaRPr>
                    </a:p>
                  </a:txBody>
                  <a:tcPr marL="0" marR="0" marT="0" marB="0"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tcPr>
                </a:tc>
                <a:tc>
                  <a:txBody>
                    <a:bodyPr/>
                    <a:lstStyle/>
                    <a:p>
                      <a:pPr marL="0" lvl="0" indent="0" algn="ctr" rtl="1">
                        <a:spcBef>
                          <a:spcPts val="0"/>
                        </a:spcBef>
                        <a:spcAft>
                          <a:spcPts val="0"/>
                        </a:spcAft>
                        <a:buClr>
                          <a:srgbClr val="000000"/>
                        </a:buClr>
                        <a:buSzPts val="1100"/>
                        <a:buFont typeface="Arial"/>
                        <a:buNone/>
                      </a:pPr>
                      <a:r>
                        <a:rPr lang="fa-IR" sz="1200" b="1" dirty="0">
                          <a:solidFill>
                            <a:schemeClr val="dk1"/>
                          </a:solidFill>
                          <a:latin typeface="Albert Sans"/>
                          <a:ea typeface="Albert Sans"/>
                          <a:cs typeface="B Nazanin" panose="00000400000000000000" pitchFamily="2" charset="-78"/>
                          <a:sym typeface="Albert Sans"/>
                        </a:rPr>
                        <a:t>آوریل</a:t>
                      </a:r>
                      <a:endParaRPr sz="1200" b="1" dirty="0">
                        <a:solidFill>
                          <a:schemeClr val="dk1"/>
                        </a:solidFill>
                        <a:latin typeface="Albert Sans"/>
                        <a:ea typeface="Albert Sans"/>
                        <a:cs typeface="B Nazanin" panose="00000400000000000000" pitchFamily="2" charset="-78"/>
                        <a:sym typeface="Albert Sans"/>
                      </a:endParaRPr>
                    </a:p>
                  </a:txBody>
                  <a:tcPr marL="0" marR="0" marT="0" marB="0"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tcPr>
                </a:tc>
                <a:tc>
                  <a:txBody>
                    <a:bodyPr/>
                    <a:lstStyle/>
                    <a:p>
                      <a:pPr marL="0" lvl="0" indent="0" algn="ctr" rtl="1">
                        <a:spcBef>
                          <a:spcPts val="0"/>
                        </a:spcBef>
                        <a:spcAft>
                          <a:spcPts val="0"/>
                        </a:spcAft>
                        <a:buNone/>
                      </a:pPr>
                      <a:r>
                        <a:rPr lang="fa-IR" sz="1200" b="1" dirty="0">
                          <a:solidFill>
                            <a:schemeClr val="dk1"/>
                          </a:solidFill>
                          <a:latin typeface="Albert Sans"/>
                          <a:ea typeface="Albert Sans"/>
                          <a:cs typeface="B Nazanin" panose="00000400000000000000" pitchFamily="2" charset="-78"/>
                          <a:sym typeface="Albert Sans"/>
                        </a:rPr>
                        <a:t>ممکن است</a:t>
                      </a:r>
                      <a:endParaRPr sz="1200" b="1" dirty="0">
                        <a:solidFill>
                          <a:schemeClr val="dk1"/>
                        </a:solidFill>
                        <a:latin typeface="Albert Sans"/>
                        <a:ea typeface="Albert Sans"/>
                        <a:cs typeface="B Nazanin" panose="00000400000000000000" pitchFamily="2" charset="-78"/>
                        <a:sym typeface="Albert Sans"/>
                      </a:endParaRPr>
                    </a:p>
                  </a:txBody>
                  <a:tcPr marL="0" marR="0" marT="0" marB="0"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tcPr>
                </a:tc>
                <a:tc>
                  <a:txBody>
                    <a:bodyPr/>
                    <a:lstStyle/>
                    <a:p>
                      <a:pPr marL="0" lvl="0" indent="0" algn="ctr" rtl="1">
                        <a:spcBef>
                          <a:spcPts val="0"/>
                        </a:spcBef>
                        <a:spcAft>
                          <a:spcPts val="0"/>
                        </a:spcAft>
                        <a:buNone/>
                      </a:pPr>
                      <a:r>
                        <a:rPr lang="fa-IR" sz="1200" b="1" dirty="0">
                          <a:solidFill>
                            <a:schemeClr val="dk1"/>
                          </a:solidFill>
                          <a:latin typeface="Albert Sans"/>
                          <a:ea typeface="Albert Sans"/>
                          <a:cs typeface="B Nazanin" panose="00000400000000000000" pitchFamily="2" charset="-78"/>
                          <a:sym typeface="Albert Sans"/>
                        </a:rPr>
                        <a:t>ژوئن</a:t>
                      </a:r>
                      <a:endParaRPr sz="1200" b="1" dirty="0">
                        <a:solidFill>
                          <a:schemeClr val="dk1"/>
                        </a:solidFill>
                        <a:latin typeface="Albert Sans"/>
                        <a:ea typeface="Albert Sans"/>
                        <a:cs typeface="B Nazanin" panose="00000400000000000000" pitchFamily="2" charset="-78"/>
                        <a:sym typeface="Albert Sans"/>
                      </a:endParaRPr>
                    </a:p>
                  </a:txBody>
                  <a:tcPr marL="0" marR="0" marT="0" marB="0"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tcPr>
                </a:tc>
                <a:tc>
                  <a:txBody>
                    <a:bodyPr/>
                    <a:lstStyle/>
                    <a:p>
                      <a:pPr marL="0" lvl="0" indent="0" algn="ctr" rtl="1">
                        <a:spcBef>
                          <a:spcPts val="0"/>
                        </a:spcBef>
                        <a:spcAft>
                          <a:spcPts val="0"/>
                        </a:spcAft>
                        <a:buNone/>
                      </a:pPr>
                      <a:r>
                        <a:rPr lang="fa-IR" sz="1200" b="1" dirty="0">
                          <a:solidFill>
                            <a:schemeClr val="dk1"/>
                          </a:solidFill>
                          <a:latin typeface="Albert Sans"/>
                          <a:ea typeface="Albert Sans"/>
                          <a:cs typeface="B Nazanin" panose="00000400000000000000" pitchFamily="2" charset="-78"/>
                          <a:sym typeface="Albert Sans"/>
                        </a:rPr>
                        <a:t>ژوئیه</a:t>
                      </a:r>
                      <a:endParaRPr sz="1200" b="1" dirty="0">
                        <a:solidFill>
                          <a:schemeClr val="dk1"/>
                        </a:solidFill>
                        <a:latin typeface="Albert Sans"/>
                        <a:ea typeface="Albert Sans"/>
                        <a:cs typeface="B Nazanin" panose="00000400000000000000" pitchFamily="2" charset="-78"/>
                        <a:sym typeface="Albert Sans"/>
                      </a:endParaRPr>
                    </a:p>
                  </a:txBody>
                  <a:tcPr marL="0" marR="0" marT="0" marB="0"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tcPr>
                </a:tc>
                <a:tc>
                  <a:txBody>
                    <a:bodyPr/>
                    <a:lstStyle/>
                    <a:p>
                      <a:pPr marL="0" lvl="0" indent="0" algn="ctr" rtl="1">
                        <a:spcBef>
                          <a:spcPts val="0"/>
                        </a:spcBef>
                        <a:spcAft>
                          <a:spcPts val="0"/>
                        </a:spcAft>
                        <a:buNone/>
                      </a:pPr>
                      <a:r>
                        <a:rPr lang="fa-IR" sz="1200" b="1" dirty="0">
                          <a:solidFill>
                            <a:schemeClr val="dk1"/>
                          </a:solidFill>
                          <a:latin typeface="Albert Sans"/>
                          <a:ea typeface="Albert Sans"/>
                          <a:cs typeface="B Nazanin" panose="00000400000000000000" pitchFamily="2" charset="-78"/>
                          <a:sym typeface="Albert Sans"/>
                        </a:rPr>
                        <a:t>اوت</a:t>
                      </a:r>
                      <a:endParaRPr sz="1200" b="1" dirty="0">
                        <a:solidFill>
                          <a:schemeClr val="dk1"/>
                        </a:solidFill>
                        <a:latin typeface="Albert Sans"/>
                        <a:ea typeface="Albert Sans"/>
                        <a:cs typeface="B Nazanin" panose="00000400000000000000" pitchFamily="2" charset="-78"/>
                        <a:sym typeface="Albert Sans"/>
                      </a:endParaRPr>
                    </a:p>
                  </a:txBody>
                  <a:tcPr marL="0" marR="0" marT="0" marB="0"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tcPr>
                </a:tc>
                <a:tc>
                  <a:txBody>
                    <a:bodyPr/>
                    <a:lstStyle/>
                    <a:p>
                      <a:pPr marL="0" lvl="0" indent="0" algn="ctr" rtl="1">
                        <a:spcBef>
                          <a:spcPts val="0"/>
                        </a:spcBef>
                        <a:spcAft>
                          <a:spcPts val="0"/>
                        </a:spcAft>
                        <a:buNone/>
                      </a:pPr>
                      <a:r>
                        <a:rPr lang="fa-IR" sz="1200" b="1" dirty="0">
                          <a:solidFill>
                            <a:schemeClr val="dk1"/>
                          </a:solidFill>
                          <a:latin typeface="Albert Sans"/>
                          <a:ea typeface="Albert Sans"/>
                          <a:cs typeface="B Nazanin" panose="00000400000000000000" pitchFamily="2" charset="-78"/>
                          <a:sym typeface="Albert Sans"/>
                        </a:rPr>
                        <a:t>سپتامبر</a:t>
                      </a:r>
                      <a:endParaRPr sz="1200" b="1" dirty="0">
                        <a:solidFill>
                          <a:schemeClr val="dk1"/>
                        </a:solidFill>
                        <a:latin typeface="Albert Sans"/>
                        <a:ea typeface="Albert Sans"/>
                        <a:cs typeface="B Nazanin" panose="00000400000000000000" pitchFamily="2" charset="-78"/>
                        <a:sym typeface="Albert Sans"/>
                      </a:endParaRPr>
                    </a:p>
                  </a:txBody>
                  <a:tcPr marL="0" marR="0" marT="0" marB="0"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tcPr>
                </a:tc>
                <a:tc>
                  <a:txBody>
                    <a:bodyPr/>
                    <a:lstStyle/>
                    <a:p>
                      <a:pPr marL="0" lvl="0" indent="0" algn="ctr" rtl="1">
                        <a:spcBef>
                          <a:spcPts val="0"/>
                        </a:spcBef>
                        <a:spcAft>
                          <a:spcPts val="0"/>
                        </a:spcAft>
                        <a:buNone/>
                      </a:pPr>
                      <a:r>
                        <a:rPr lang="fa-IR" sz="1200" b="1" dirty="0">
                          <a:solidFill>
                            <a:schemeClr val="dk1"/>
                          </a:solidFill>
                          <a:latin typeface="Albert Sans"/>
                          <a:ea typeface="Albert Sans"/>
                          <a:cs typeface="B Nazanin" panose="00000400000000000000" pitchFamily="2" charset="-78"/>
                          <a:sym typeface="Albert Sans"/>
                        </a:rPr>
                        <a:t>اکتبر</a:t>
                      </a:r>
                      <a:endParaRPr sz="1200" b="1" dirty="0">
                        <a:solidFill>
                          <a:schemeClr val="dk1"/>
                        </a:solidFill>
                        <a:latin typeface="Albert Sans"/>
                        <a:ea typeface="Albert Sans"/>
                        <a:cs typeface="B Nazanin" panose="00000400000000000000" pitchFamily="2" charset="-78"/>
                        <a:sym typeface="Albert Sans"/>
                      </a:endParaRPr>
                    </a:p>
                  </a:txBody>
                  <a:tcPr marL="0" marR="0" marT="0" marB="0"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tcPr>
                </a:tc>
                <a:tc>
                  <a:txBody>
                    <a:bodyPr/>
                    <a:lstStyle/>
                    <a:p>
                      <a:pPr marL="0" lvl="0" indent="0" algn="ctr" rtl="1">
                        <a:spcBef>
                          <a:spcPts val="0"/>
                        </a:spcBef>
                        <a:spcAft>
                          <a:spcPts val="0"/>
                        </a:spcAft>
                        <a:buNone/>
                      </a:pPr>
                      <a:r>
                        <a:rPr lang="fa-IR" sz="1200" b="1" dirty="0">
                          <a:solidFill>
                            <a:schemeClr val="dk1"/>
                          </a:solidFill>
                          <a:latin typeface="Albert Sans"/>
                          <a:ea typeface="Albert Sans"/>
                          <a:cs typeface="B Nazanin" panose="00000400000000000000" pitchFamily="2" charset="-78"/>
                          <a:sym typeface="Albert Sans"/>
                        </a:rPr>
                        <a:t>نوامبر</a:t>
                      </a:r>
                      <a:endParaRPr sz="1200" b="1" dirty="0">
                        <a:solidFill>
                          <a:schemeClr val="dk1"/>
                        </a:solidFill>
                        <a:latin typeface="Albert Sans"/>
                        <a:ea typeface="Albert Sans"/>
                        <a:cs typeface="B Nazanin" panose="00000400000000000000" pitchFamily="2" charset="-78"/>
                        <a:sym typeface="Albert Sans"/>
                      </a:endParaRPr>
                    </a:p>
                  </a:txBody>
                  <a:tcPr marL="0" marR="0" marT="0" marB="0"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tcPr>
                </a:tc>
                <a:tc>
                  <a:txBody>
                    <a:bodyPr/>
                    <a:lstStyle/>
                    <a:p>
                      <a:pPr marL="0" lvl="0" indent="0" algn="ctr" rtl="1">
                        <a:spcBef>
                          <a:spcPts val="0"/>
                        </a:spcBef>
                        <a:spcAft>
                          <a:spcPts val="0"/>
                        </a:spcAft>
                        <a:buClr>
                          <a:srgbClr val="000000"/>
                        </a:buClr>
                        <a:buSzPts val="1100"/>
                        <a:buFont typeface="Arial"/>
                        <a:buNone/>
                      </a:pPr>
                      <a:r>
                        <a:rPr lang="fa-IR" sz="1200" b="1" dirty="0">
                          <a:solidFill>
                            <a:schemeClr val="dk1"/>
                          </a:solidFill>
                          <a:latin typeface="Albert Sans"/>
                          <a:ea typeface="Albert Sans"/>
                          <a:cs typeface="B Nazanin" panose="00000400000000000000" pitchFamily="2" charset="-78"/>
                          <a:sym typeface="Albert Sans"/>
                        </a:rPr>
                        <a:t>دسامبر</a:t>
                      </a:r>
                      <a:endParaRPr sz="1200" b="1" dirty="0">
                        <a:solidFill>
                          <a:schemeClr val="dk1"/>
                        </a:solidFill>
                        <a:latin typeface="Albert Sans"/>
                        <a:ea typeface="Albert Sans"/>
                        <a:cs typeface="B Nazanin" panose="00000400000000000000" pitchFamily="2" charset="-78"/>
                        <a:sym typeface="Albert Sans"/>
                      </a:endParaRPr>
                    </a:p>
                  </a:txBody>
                  <a:tcPr marL="0" marR="0" marT="0" marB="0"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tcPr>
                </a:tc>
                <a:extLst>
                  <a:ext uri="{0D108BD9-81ED-4DB2-BD59-A6C34878D82A}">
                    <a16:rowId xmlns:a16="http://schemas.microsoft.com/office/drawing/2014/main" val="10000"/>
                  </a:ext>
                </a:extLst>
              </a:tr>
              <a:tr h="465366">
                <a:tc>
                  <a:txBody>
                    <a:bodyPr/>
                    <a:lstStyle/>
                    <a:p>
                      <a:pPr marL="0" lvl="0" indent="0" algn="r" rtl="1">
                        <a:spcBef>
                          <a:spcPts val="0"/>
                        </a:spcBef>
                        <a:spcAft>
                          <a:spcPts val="0"/>
                        </a:spcAft>
                        <a:buNone/>
                      </a:pPr>
                      <a:r>
                        <a:rPr lang="fa-IR" sz="1000" dirty="0">
                          <a:solidFill>
                            <a:schemeClr val="dk1"/>
                          </a:solidFill>
                          <a:latin typeface="Assistant"/>
                          <a:ea typeface="Assistant"/>
                          <a:cs typeface="B Nazanin" panose="00000400000000000000" pitchFamily="2" charset="-78"/>
                          <a:sym typeface="Assistant"/>
                        </a:rPr>
                        <a:t>تحقیقات بازار</a:t>
                      </a:r>
                      <a:endParaRPr sz="1000" dirty="0">
                        <a:solidFill>
                          <a:schemeClr val="dk1"/>
                        </a:solidFill>
                        <a:latin typeface="Assistant"/>
                        <a:ea typeface="Assistant"/>
                        <a:cs typeface="B Nazanin" panose="00000400000000000000" pitchFamily="2" charset="-78"/>
                        <a:sym typeface="Assistant"/>
                      </a:endParaRPr>
                    </a:p>
                  </a:txBody>
                  <a:tcPr marL="45700" marR="45700" marT="45700" marB="45700"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solidFill>
                      <a:schemeClr val="accent1"/>
                    </a:solidFill>
                  </a:tcPr>
                </a:tc>
                <a:tc>
                  <a:txBody>
                    <a:bodyPr/>
                    <a:lstStyle/>
                    <a:p>
                      <a:pPr marL="0" lvl="0" indent="0" algn="r" rtl="1">
                        <a:spcBef>
                          <a:spcPts val="0"/>
                        </a:spcBef>
                        <a:spcAft>
                          <a:spcPts val="0"/>
                        </a:spcAft>
                        <a:buNone/>
                      </a:pPr>
                      <a:r>
                        <a:rPr lang="fa-IR" sz="1000" dirty="0">
                          <a:solidFill>
                            <a:schemeClr val="dk1"/>
                          </a:solidFill>
                          <a:latin typeface="Assistant"/>
                          <a:ea typeface="Assistant"/>
                          <a:cs typeface="B Nazanin" panose="00000400000000000000" pitchFamily="2" charset="-78"/>
                          <a:sym typeface="Assistant"/>
                        </a:rPr>
                        <a:t>در سال اول آگاهی از برند را 30 درصد افزایش دهید</a:t>
                      </a:r>
                      <a:endParaRPr sz="1000" dirty="0">
                        <a:solidFill>
                          <a:schemeClr val="dk1"/>
                        </a:solidFill>
                        <a:latin typeface="Assistant"/>
                        <a:ea typeface="Assistant"/>
                        <a:cs typeface="B Nazanin" panose="00000400000000000000" pitchFamily="2" charset="-78"/>
                        <a:sym typeface="Assistant"/>
                      </a:endParaRPr>
                    </a:p>
                  </a:txBody>
                  <a:tcPr marL="45700" marR="45700" marT="45700" marB="45700"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solidFill>
                      <a:schemeClr val="accent1"/>
                    </a:solidFill>
                  </a:tcPr>
                </a:tc>
                <a:tc>
                  <a:txBody>
                    <a:bodyPr/>
                    <a:lstStyle/>
                    <a:p>
                      <a:pPr marL="0" lvl="0" indent="0" algn="r" rtl="1">
                        <a:spcBef>
                          <a:spcPts val="0"/>
                        </a:spcBef>
                        <a:spcAft>
                          <a:spcPts val="0"/>
                        </a:spcAft>
                        <a:buNone/>
                      </a:pPr>
                      <a:endParaRPr sz="1000">
                        <a:latin typeface="Open Sans"/>
                        <a:ea typeface="Open Sans"/>
                        <a:cs typeface="B Nazanin" panose="00000400000000000000" pitchFamily="2" charset="-78"/>
                        <a:sym typeface="Open Sans"/>
                      </a:endParaRPr>
                    </a:p>
                  </a:txBody>
                  <a:tcPr marL="0" marR="0" marT="0" marB="0"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solidFill>
                      <a:schemeClr val="lt2"/>
                    </a:solidFill>
                  </a:tcPr>
                </a:tc>
                <a:tc>
                  <a:txBody>
                    <a:bodyPr/>
                    <a:lstStyle/>
                    <a:p>
                      <a:pPr marL="0" lvl="0" indent="0" algn="r" rtl="1">
                        <a:spcBef>
                          <a:spcPts val="0"/>
                        </a:spcBef>
                        <a:spcAft>
                          <a:spcPts val="0"/>
                        </a:spcAft>
                        <a:buNone/>
                      </a:pPr>
                      <a:endParaRPr sz="1000">
                        <a:latin typeface="Open Sans"/>
                        <a:ea typeface="Open Sans"/>
                        <a:cs typeface="B Nazanin" panose="00000400000000000000" pitchFamily="2" charset="-78"/>
                        <a:sym typeface="Open Sans"/>
                      </a:endParaRPr>
                    </a:p>
                  </a:txBody>
                  <a:tcPr marL="0" marR="0" marT="0" marB="0"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solidFill>
                      <a:schemeClr val="lt2"/>
                    </a:solidFill>
                  </a:tcPr>
                </a:tc>
                <a:tc>
                  <a:txBody>
                    <a:bodyPr/>
                    <a:lstStyle/>
                    <a:p>
                      <a:pPr marL="0" lvl="0" indent="0" algn="r" rtl="1">
                        <a:spcBef>
                          <a:spcPts val="0"/>
                        </a:spcBef>
                        <a:spcAft>
                          <a:spcPts val="0"/>
                        </a:spcAft>
                        <a:buNone/>
                      </a:pPr>
                      <a:endParaRPr sz="1000">
                        <a:latin typeface="Open Sans"/>
                        <a:ea typeface="Open Sans"/>
                        <a:cs typeface="B Nazanin" panose="00000400000000000000" pitchFamily="2" charset="-78"/>
                        <a:sym typeface="Open Sans"/>
                      </a:endParaRPr>
                    </a:p>
                  </a:txBody>
                  <a:tcPr marL="0" marR="0" marT="0" marB="0"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tcPr>
                </a:tc>
                <a:tc>
                  <a:txBody>
                    <a:bodyPr/>
                    <a:lstStyle/>
                    <a:p>
                      <a:pPr marL="0" lvl="0" indent="0" algn="r" rtl="1">
                        <a:spcBef>
                          <a:spcPts val="0"/>
                        </a:spcBef>
                        <a:spcAft>
                          <a:spcPts val="0"/>
                        </a:spcAft>
                        <a:buNone/>
                      </a:pPr>
                      <a:endParaRPr sz="1000">
                        <a:latin typeface="Open Sans"/>
                        <a:ea typeface="Open Sans"/>
                        <a:cs typeface="B Nazanin" panose="00000400000000000000" pitchFamily="2" charset="-78"/>
                        <a:sym typeface="Open Sans"/>
                      </a:endParaRPr>
                    </a:p>
                  </a:txBody>
                  <a:tcPr marL="0" marR="0" marT="0" marB="0"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tcPr>
                </a:tc>
                <a:tc>
                  <a:txBody>
                    <a:bodyPr/>
                    <a:lstStyle/>
                    <a:p>
                      <a:pPr marL="0" lvl="0" indent="0" algn="r" rtl="1">
                        <a:spcBef>
                          <a:spcPts val="0"/>
                        </a:spcBef>
                        <a:spcAft>
                          <a:spcPts val="0"/>
                        </a:spcAft>
                        <a:buNone/>
                      </a:pPr>
                      <a:endParaRPr sz="1000">
                        <a:latin typeface="Open Sans"/>
                        <a:ea typeface="Open Sans"/>
                        <a:cs typeface="B Nazanin" panose="00000400000000000000" pitchFamily="2" charset="-78"/>
                        <a:sym typeface="Open Sans"/>
                      </a:endParaRPr>
                    </a:p>
                  </a:txBody>
                  <a:tcPr marL="0" marR="0" marT="0" marB="0"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tcPr>
                </a:tc>
                <a:tc>
                  <a:txBody>
                    <a:bodyPr/>
                    <a:lstStyle/>
                    <a:p>
                      <a:pPr marL="0" lvl="0" indent="0" algn="r" rtl="1">
                        <a:spcBef>
                          <a:spcPts val="0"/>
                        </a:spcBef>
                        <a:spcAft>
                          <a:spcPts val="0"/>
                        </a:spcAft>
                        <a:buNone/>
                      </a:pPr>
                      <a:endParaRPr sz="1000">
                        <a:latin typeface="Open Sans"/>
                        <a:ea typeface="Open Sans"/>
                        <a:cs typeface="B Nazanin" panose="00000400000000000000" pitchFamily="2" charset="-78"/>
                        <a:sym typeface="Open Sans"/>
                      </a:endParaRPr>
                    </a:p>
                  </a:txBody>
                  <a:tcPr marL="0" marR="0" marT="0" marB="0"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tcPr>
                </a:tc>
                <a:tc>
                  <a:txBody>
                    <a:bodyPr/>
                    <a:lstStyle/>
                    <a:p>
                      <a:pPr marL="0" lvl="0" indent="0" algn="ctr" rtl="1">
                        <a:spcBef>
                          <a:spcPts val="0"/>
                        </a:spcBef>
                        <a:spcAft>
                          <a:spcPts val="0"/>
                        </a:spcAft>
                        <a:buNone/>
                      </a:pPr>
                      <a:endParaRPr sz="1000">
                        <a:solidFill>
                          <a:srgbClr val="191919"/>
                        </a:solidFill>
                        <a:latin typeface="Open Sans"/>
                        <a:ea typeface="Open Sans"/>
                        <a:cs typeface="B Nazanin" panose="00000400000000000000" pitchFamily="2" charset="-78"/>
                        <a:sym typeface="Open Sans"/>
                      </a:endParaRPr>
                    </a:p>
                  </a:txBody>
                  <a:tcPr marL="0" marR="0" marT="0" marB="0"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tcPr>
                </a:tc>
                <a:tc>
                  <a:txBody>
                    <a:bodyPr/>
                    <a:lstStyle/>
                    <a:p>
                      <a:pPr marL="0" lvl="0" indent="0" algn="r" rtl="1">
                        <a:spcBef>
                          <a:spcPts val="0"/>
                        </a:spcBef>
                        <a:spcAft>
                          <a:spcPts val="0"/>
                        </a:spcAft>
                        <a:buNone/>
                      </a:pPr>
                      <a:endParaRPr sz="1000">
                        <a:latin typeface="Open Sans"/>
                        <a:ea typeface="Open Sans"/>
                        <a:cs typeface="B Nazanin" panose="00000400000000000000" pitchFamily="2" charset="-78"/>
                        <a:sym typeface="Open Sans"/>
                      </a:endParaRPr>
                    </a:p>
                  </a:txBody>
                  <a:tcPr marL="0" marR="0" marT="0" marB="0"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tcPr>
                </a:tc>
                <a:tc>
                  <a:txBody>
                    <a:bodyPr/>
                    <a:lstStyle/>
                    <a:p>
                      <a:pPr marL="0" lvl="0" indent="0" algn="r" rtl="1">
                        <a:spcBef>
                          <a:spcPts val="0"/>
                        </a:spcBef>
                        <a:spcAft>
                          <a:spcPts val="0"/>
                        </a:spcAft>
                        <a:buNone/>
                      </a:pPr>
                      <a:endParaRPr sz="1000">
                        <a:latin typeface="Open Sans"/>
                        <a:ea typeface="Open Sans"/>
                        <a:cs typeface="B Nazanin" panose="00000400000000000000" pitchFamily="2" charset="-78"/>
                        <a:sym typeface="Open Sans"/>
                      </a:endParaRPr>
                    </a:p>
                  </a:txBody>
                  <a:tcPr marL="0" marR="0" marT="0" marB="0"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tcPr>
                </a:tc>
                <a:tc>
                  <a:txBody>
                    <a:bodyPr/>
                    <a:lstStyle/>
                    <a:p>
                      <a:pPr marL="0" lvl="0" indent="0" algn="r" rtl="1">
                        <a:spcBef>
                          <a:spcPts val="0"/>
                        </a:spcBef>
                        <a:spcAft>
                          <a:spcPts val="0"/>
                        </a:spcAft>
                        <a:buNone/>
                      </a:pPr>
                      <a:endParaRPr sz="1000">
                        <a:latin typeface="Open Sans"/>
                        <a:ea typeface="Open Sans"/>
                        <a:cs typeface="B Nazanin" panose="00000400000000000000" pitchFamily="2" charset="-78"/>
                        <a:sym typeface="Open Sans"/>
                      </a:endParaRPr>
                    </a:p>
                  </a:txBody>
                  <a:tcPr marL="0" marR="0" marT="0" marB="0"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tcPr>
                </a:tc>
                <a:tc>
                  <a:txBody>
                    <a:bodyPr/>
                    <a:lstStyle/>
                    <a:p>
                      <a:pPr marL="0" lvl="0" indent="0" algn="r" rtl="1">
                        <a:spcBef>
                          <a:spcPts val="0"/>
                        </a:spcBef>
                        <a:spcAft>
                          <a:spcPts val="0"/>
                        </a:spcAft>
                        <a:buNone/>
                      </a:pPr>
                      <a:endParaRPr sz="1000">
                        <a:latin typeface="Open Sans"/>
                        <a:ea typeface="Open Sans"/>
                        <a:cs typeface="B Nazanin" panose="00000400000000000000" pitchFamily="2" charset="-78"/>
                        <a:sym typeface="Open Sans"/>
                      </a:endParaRPr>
                    </a:p>
                  </a:txBody>
                  <a:tcPr marL="0" marR="0" marT="0" marB="0"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tcPr>
                </a:tc>
                <a:tc>
                  <a:txBody>
                    <a:bodyPr/>
                    <a:lstStyle/>
                    <a:p>
                      <a:pPr marL="0" lvl="0" indent="0" algn="r" rtl="1">
                        <a:spcBef>
                          <a:spcPts val="0"/>
                        </a:spcBef>
                        <a:spcAft>
                          <a:spcPts val="0"/>
                        </a:spcAft>
                        <a:buNone/>
                      </a:pPr>
                      <a:endParaRPr sz="1000">
                        <a:latin typeface="Open Sans"/>
                        <a:ea typeface="Open Sans"/>
                        <a:cs typeface="B Nazanin" panose="00000400000000000000" pitchFamily="2" charset="-78"/>
                        <a:sym typeface="Open Sans"/>
                      </a:endParaRPr>
                    </a:p>
                  </a:txBody>
                  <a:tcPr marL="0" marR="0" marT="0" marB="0"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tcPr>
                </a:tc>
                <a:extLst>
                  <a:ext uri="{0D108BD9-81ED-4DB2-BD59-A6C34878D82A}">
                    <a16:rowId xmlns:a16="http://schemas.microsoft.com/office/drawing/2014/main" val="10001"/>
                  </a:ext>
                </a:extLst>
              </a:tr>
              <a:tr h="465366">
                <a:tc>
                  <a:txBody>
                    <a:bodyPr/>
                    <a:lstStyle/>
                    <a:p>
                      <a:pPr marL="0" lvl="0" indent="0" algn="r" rtl="1">
                        <a:spcBef>
                          <a:spcPts val="0"/>
                        </a:spcBef>
                        <a:spcAft>
                          <a:spcPts val="0"/>
                        </a:spcAft>
                        <a:buNone/>
                      </a:pPr>
                      <a:r>
                        <a:rPr lang="fa-IR" sz="1000" dirty="0">
                          <a:solidFill>
                            <a:schemeClr val="dk1"/>
                          </a:solidFill>
                          <a:latin typeface="Assistant"/>
                          <a:ea typeface="Assistant"/>
                          <a:cs typeface="B Nazanin" panose="00000400000000000000" pitchFamily="2" charset="-78"/>
                          <a:sym typeface="Assistant"/>
                        </a:rPr>
                        <a:t>توسعه محصول</a:t>
                      </a:r>
                      <a:endParaRPr sz="1000" dirty="0">
                        <a:solidFill>
                          <a:schemeClr val="dk1"/>
                        </a:solidFill>
                        <a:latin typeface="Assistant"/>
                        <a:ea typeface="Assistant"/>
                        <a:cs typeface="B Nazanin" panose="00000400000000000000" pitchFamily="2" charset="-78"/>
                        <a:sym typeface="Assistant"/>
                      </a:endParaRPr>
                    </a:p>
                  </a:txBody>
                  <a:tcPr marL="45700" marR="45700" marT="45700" marB="45700"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solidFill>
                      <a:schemeClr val="accent1"/>
                    </a:solidFill>
                  </a:tcPr>
                </a:tc>
                <a:tc>
                  <a:txBody>
                    <a:bodyPr/>
                    <a:lstStyle/>
                    <a:p>
                      <a:pPr marL="0" lvl="0" indent="0" algn="r" rtl="1">
                        <a:spcBef>
                          <a:spcPts val="0"/>
                        </a:spcBef>
                        <a:spcAft>
                          <a:spcPts val="0"/>
                        </a:spcAft>
                        <a:buNone/>
                      </a:pPr>
                      <a:r>
                        <a:rPr lang="fa-IR" sz="1000" dirty="0">
                          <a:solidFill>
                            <a:schemeClr val="dk1"/>
                          </a:solidFill>
                          <a:latin typeface="Assistant"/>
                          <a:ea typeface="Assistant"/>
                          <a:cs typeface="B Nazanin" panose="00000400000000000000" pitchFamily="2" charset="-78"/>
                          <a:sym typeface="Assistant"/>
                        </a:rPr>
                        <a:t>دستیابی به نرخ رضایت مشتری 90٪</a:t>
                      </a:r>
                      <a:endParaRPr sz="1000" dirty="0">
                        <a:solidFill>
                          <a:schemeClr val="dk1"/>
                        </a:solidFill>
                        <a:latin typeface="Assistant"/>
                        <a:ea typeface="Assistant"/>
                        <a:cs typeface="B Nazanin" panose="00000400000000000000" pitchFamily="2" charset="-78"/>
                        <a:sym typeface="Assistant"/>
                      </a:endParaRPr>
                    </a:p>
                  </a:txBody>
                  <a:tcPr marL="45700" marR="45700" marT="45700" marB="45700"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solidFill>
                      <a:schemeClr val="accent1"/>
                    </a:solidFill>
                  </a:tcPr>
                </a:tc>
                <a:tc>
                  <a:txBody>
                    <a:bodyPr/>
                    <a:lstStyle/>
                    <a:p>
                      <a:pPr marL="0" lvl="0" indent="0" algn="r" rtl="1">
                        <a:spcBef>
                          <a:spcPts val="0"/>
                        </a:spcBef>
                        <a:spcAft>
                          <a:spcPts val="0"/>
                        </a:spcAft>
                        <a:buNone/>
                      </a:pPr>
                      <a:endParaRPr sz="1000">
                        <a:latin typeface="Open Sans"/>
                        <a:ea typeface="Open Sans"/>
                        <a:cs typeface="B Nazanin" panose="00000400000000000000" pitchFamily="2" charset="-78"/>
                        <a:sym typeface="Open Sans"/>
                      </a:endParaRPr>
                    </a:p>
                  </a:txBody>
                  <a:tcPr marL="0" marR="0" marT="0" marB="0"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tcPr>
                </a:tc>
                <a:tc>
                  <a:txBody>
                    <a:bodyPr/>
                    <a:lstStyle/>
                    <a:p>
                      <a:pPr marL="0" lvl="0" indent="0" algn="r" rtl="1">
                        <a:spcBef>
                          <a:spcPts val="0"/>
                        </a:spcBef>
                        <a:spcAft>
                          <a:spcPts val="0"/>
                        </a:spcAft>
                        <a:buNone/>
                      </a:pPr>
                      <a:endParaRPr sz="1000">
                        <a:latin typeface="Open Sans"/>
                        <a:ea typeface="Open Sans"/>
                        <a:cs typeface="B Nazanin" panose="00000400000000000000" pitchFamily="2" charset="-78"/>
                        <a:sym typeface="Open Sans"/>
                      </a:endParaRPr>
                    </a:p>
                  </a:txBody>
                  <a:tcPr marL="0" marR="0" marT="0" marB="0"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solidFill>
                      <a:schemeClr val="lt2"/>
                    </a:solidFill>
                  </a:tcPr>
                </a:tc>
                <a:tc>
                  <a:txBody>
                    <a:bodyPr/>
                    <a:lstStyle/>
                    <a:p>
                      <a:pPr marL="0" lvl="0" indent="0" algn="r" rtl="1">
                        <a:spcBef>
                          <a:spcPts val="0"/>
                        </a:spcBef>
                        <a:spcAft>
                          <a:spcPts val="0"/>
                        </a:spcAft>
                        <a:buNone/>
                      </a:pPr>
                      <a:endParaRPr sz="1000">
                        <a:latin typeface="Open Sans"/>
                        <a:ea typeface="Open Sans"/>
                        <a:cs typeface="B Nazanin" panose="00000400000000000000" pitchFamily="2" charset="-78"/>
                        <a:sym typeface="Open Sans"/>
                      </a:endParaRPr>
                    </a:p>
                  </a:txBody>
                  <a:tcPr marL="0" marR="0" marT="0" marB="0"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solidFill>
                      <a:schemeClr val="lt2"/>
                    </a:solidFill>
                  </a:tcPr>
                </a:tc>
                <a:tc>
                  <a:txBody>
                    <a:bodyPr/>
                    <a:lstStyle/>
                    <a:p>
                      <a:pPr marL="0" lvl="0" indent="0" algn="r" rtl="1">
                        <a:spcBef>
                          <a:spcPts val="0"/>
                        </a:spcBef>
                        <a:spcAft>
                          <a:spcPts val="0"/>
                        </a:spcAft>
                        <a:buNone/>
                      </a:pPr>
                      <a:endParaRPr sz="1000">
                        <a:latin typeface="Open Sans"/>
                        <a:ea typeface="Open Sans"/>
                        <a:cs typeface="B Nazanin" panose="00000400000000000000" pitchFamily="2" charset="-78"/>
                        <a:sym typeface="Open Sans"/>
                      </a:endParaRPr>
                    </a:p>
                  </a:txBody>
                  <a:tcPr marL="0" marR="0" marT="0" marB="0"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solidFill>
                      <a:schemeClr val="lt2"/>
                    </a:solidFill>
                  </a:tcPr>
                </a:tc>
                <a:tc>
                  <a:txBody>
                    <a:bodyPr/>
                    <a:lstStyle/>
                    <a:p>
                      <a:pPr marL="0" lvl="0" indent="0" algn="r" rtl="1">
                        <a:spcBef>
                          <a:spcPts val="0"/>
                        </a:spcBef>
                        <a:spcAft>
                          <a:spcPts val="0"/>
                        </a:spcAft>
                        <a:buNone/>
                      </a:pPr>
                      <a:endParaRPr sz="1000">
                        <a:latin typeface="Open Sans"/>
                        <a:ea typeface="Open Sans"/>
                        <a:cs typeface="B Nazanin" panose="00000400000000000000" pitchFamily="2" charset="-78"/>
                        <a:sym typeface="Open Sans"/>
                      </a:endParaRPr>
                    </a:p>
                  </a:txBody>
                  <a:tcPr marL="0" marR="0" marT="0" marB="0"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tcPr>
                </a:tc>
                <a:tc>
                  <a:txBody>
                    <a:bodyPr/>
                    <a:lstStyle/>
                    <a:p>
                      <a:pPr marL="0" lvl="0" indent="0" algn="r" rtl="1">
                        <a:spcBef>
                          <a:spcPts val="0"/>
                        </a:spcBef>
                        <a:spcAft>
                          <a:spcPts val="0"/>
                        </a:spcAft>
                        <a:buNone/>
                      </a:pPr>
                      <a:endParaRPr sz="1000">
                        <a:latin typeface="Open Sans"/>
                        <a:ea typeface="Open Sans"/>
                        <a:cs typeface="B Nazanin" panose="00000400000000000000" pitchFamily="2" charset="-78"/>
                        <a:sym typeface="Open Sans"/>
                      </a:endParaRPr>
                    </a:p>
                  </a:txBody>
                  <a:tcPr marL="0" marR="0" marT="0" marB="0"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tcPr>
                </a:tc>
                <a:tc>
                  <a:txBody>
                    <a:bodyPr/>
                    <a:lstStyle/>
                    <a:p>
                      <a:pPr marL="0" lvl="0" indent="0" algn="ctr" rtl="1">
                        <a:spcBef>
                          <a:spcPts val="0"/>
                        </a:spcBef>
                        <a:spcAft>
                          <a:spcPts val="0"/>
                        </a:spcAft>
                        <a:buNone/>
                      </a:pPr>
                      <a:endParaRPr sz="1000">
                        <a:solidFill>
                          <a:srgbClr val="191919"/>
                        </a:solidFill>
                        <a:latin typeface="Open Sans"/>
                        <a:ea typeface="Open Sans"/>
                        <a:cs typeface="B Nazanin" panose="00000400000000000000" pitchFamily="2" charset="-78"/>
                        <a:sym typeface="Open Sans"/>
                      </a:endParaRPr>
                    </a:p>
                  </a:txBody>
                  <a:tcPr marL="0" marR="0" marT="0" marB="0"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tcPr>
                </a:tc>
                <a:tc>
                  <a:txBody>
                    <a:bodyPr/>
                    <a:lstStyle/>
                    <a:p>
                      <a:pPr marL="0" lvl="0" indent="0" algn="r" rtl="1">
                        <a:spcBef>
                          <a:spcPts val="0"/>
                        </a:spcBef>
                        <a:spcAft>
                          <a:spcPts val="0"/>
                        </a:spcAft>
                        <a:buNone/>
                      </a:pPr>
                      <a:endParaRPr sz="1000">
                        <a:latin typeface="Open Sans"/>
                        <a:ea typeface="Open Sans"/>
                        <a:cs typeface="B Nazanin" panose="00000400000000000000" pitchFamily="2" charset="-78"/>
                        <a:sym typeface="Open Sans"/>
                      </a:endParaRPr>
                    </a:p>
                  </a:txBody>
                  <a:tcPr marL="0" marR="0" marT="0" marB="0"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tcPr>
                </a:tc>
                <a:tc>
                  <a:txBody>
                    <a:bodyPr/>
                    <a:lstStyle/>
                    <a:p>
                      <a:pPr marL="0" lvl="0" indent="0" algn="r" rtl="1">
                        <a:spcBef>
                          <a:spcPts val="0"/>
                        </a:spcBef>
                        <a:spcAft>
                          <a:spcPts val="0"/>
                        </a:spcAft>
                        <a:buNone/>
                      </a:pPr>
                      <a:endParaRPr sz="1000">
                        <a:latin typeface="Open Sans"/>
                        <a:ea typeface="Open Sans"/>
                        <a:cs typeface="B Nazanin" panose="00000400000000000000" pitchFamily="2" charset="-78"/>
                        <a:sym typeface="Open Sans"/>
                      </a:endParaRPr>
                    </a:p>
                  </a:txBody>
                  <a:tcPr marL="0" marR="0" marT="0" marB="0"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tcPr>
                </a:tc>
                <a:tc>
                  <a:txBody>
                    <a:bodyPr/>
                    <a:lstStyle/>
                    <a:p>
                      <a:pPr marL="0" lvl="0" indent="0" algn="r" rtl="1">
                        <a:spcBef>
                          <a:spcPts val="0"/>
                        </a:spcBef>
                        <a:spcAft>
                          <a:spcPts val="0"/>
                        </a:spcAft>
                        <a:buNone/>
                      </a:pPr>
                      <a:endParaRPr sz="1000">
                        <a:latin typeface="Open Sans"/>
                        <a:ea typeface="Open Sans"/>
                        <a:cs typeface="B Nazanin" panose="00000400000000000000" pitchFamily="2" charset="-78"/>
                        <a:sym typeface="Open Sans"/>
                      </a:endParaRPr>
                    </a:p>
                  </a:txBody>
                  <a:tcPr marL="0" marR="0" marT="0" marB="0"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tcPr>
                </a:tc>
                <a:tc>
                  <a:txBody>
                    <a:bodyPr/>
                    <a:lstStyle/>
                    <a:p>
                      <a:pPr marL="0" lvl="0" indent="0" algn="r" rtl="1">
                        <a:spcBef>
                          <a:spcPts val="0"/>
                        </a:spcBef>
                        <a:spcAft>
                          <a:spcPts val="0"/>
                        </a:spcAft>
                        <a:buNone/>
                      </a:pPr>
                      <a:endParaRPr sz="1000">
                        <a:latin typeface="Open Sans"/>
                        <a:ea typeface="Open Sans"/>
                        <a:cs typeface="B Nazanin" panose="00000400000000000000" pitchFamily="2" charset="-78"/>
                        <a:sym typeface="Open Sans"/>
                      </a:endParaRPr>
                    </a:p>
                  </a:txBody>
                  <a:tcPr marL="0" marR="0" marT="0" marB="0"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tcPr>
                </a:tc>
                <a:tc>
                  <a:txBody>
                    <a:bodyPr/>
                    <a:lstStyle/>
                    <a:p>
                      <a:pPr marL="0" lvl="0" indent="0" algn="r" rtl="1">
                        <a:spcBef>
                          <a:spcPts val="0"/>
                        </a:spcBef>
                        <a:spcAft>
                          <a:spcPts val="0"/>
                        </a:spcAft>
                        <a:buNone/>
                      </a:pPr>
                      <a:endParaRPr sz="1000">
                        <a:latin typeface="Open Sans"/>
                        <a:ea typeface="Open Sans"/>
                        <a:cs typeface="B Nazanin" panose="00000400000000000000" pitchFamily="2" charset="-78"/>
                        <a:sym typeface="Open Sans"/>
                      </a:endParaRPr>
                    </a:p>
                  </a:txBody>
                  <a:tcPr marL="0" marR="0" marT="0" marB="0"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tcPr>
                </a:tc>
                <a:extLst>
                  <a:ext uri="{0D108BD9-81ED-4DB2-BD59-A6C34878D82A}">
                    <a16:rowId xmlns:a16="http://schemas.microsoft.com/office/drawing/2014/main" val="10002"/>
                  </a:ext>
                </a:extLst>
              </a:tr>
              <a:tr h="465366">
                <a:tc>
                  <a:txBody>
                    <a:bodyPr/>
                    <a:lstStyle/>
                    <a:p>
                      <a:pPr marL="0" lvl="0" indent="0" algn="r" rtl="1">
                        <a:spcBef>
                          <a:spcPts val="0"/>
                        </a:spcBef>
                        <a:spcAft>
                          <a:spcPts val="0"/>
                        </a:spcAft>
                        <a:buNone/>
                      </a:pPr>
                      <a:r>
                        <a:rPr lang="fa-IR" sz="1000" dirty="0">
                          <a:solidFill>
                            <a:schemeClr val="dk1"/>
                          </a:solidFill>
                          <a:latin typeface="Assistant"/>
                          <a:ea typeface="Assistant"/>
                          <a:cs typeface="B Nazanin" panose="00000400000000000000" pitchFamily="2" charset="-78"/>
                          <a:sym typeface="Assistant"/>
                        </a:rPr>
                        <a:t>کمپین بازاریابی</a:t>
                      </a:r>
                      <a:endParaRPr sz="1000" dirty="0">
                        <a:solidFill>
                          <a:schemeClr val="dk1"/>
                        </a:solidFill>
                        <a:latin typeface="Assistant"/>
                        <a:ea typeface="Assistant"/>
                        <a:cs typeface="B Nazanin" panose="00000400000000000000" pitchFamily="2" charset="-78"/>
                        <a:sym typeface="Assistant"/>
                      </a:endParaRPr>
                    </a:p>
                  </a:txBody>
                  <a:tcPr marL="45700" marR="45700" marT="45700" marB="45700"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solidFill>
                      <a:schemeClr val="accent1"/>
                    </a:solidFill>
                  </a:tcPr>
                </a:tc>
                <a:tc>
                  <a:txBody>
                    <a:bodyPr/>
                    <a:lstStyle/>
                    <a:p>
                      <a:pPr marL="0" lvl="0" indent="0" algn="r" rtl="1">
                        <a:spcBef>
                          <a:spcPts val="0"/>
                        </a:spcBef>
                        <a:spcAft>
                          <a:spcPts val="0"/>
                        </a:spcAft>
                        <a:buNone/>
                      </a:pPr>
                      <a:r>
                        <a:rPr lang="fa-IR" sz="1000" dirty="0">
                          <a:solidFill>
                            <a:schemeClr val="dk1"/>
                          </a:solidFill>
                          <a:latin typeface="Assistant"/>
                          <a:ea typeface="Assistant"/>
                          <a:cs typeface="B Nazanin" panose="00000400000000000000" pitchFamily="2" charset="-78"/>
                          <a:sym typeface="Assistant"/>
                        </a:rPr>
                        <a:t>افزایش 20 درصدی درآمد در سال اول</a:t>
                      </a:r>
                      <a:endParaRPr sz="1000" dirty="0">
                        <a:solidFill>
                          <a:schemeClr val="dk1"/>
                        </a:solidFill>
                        <a:latin typeface="Assistant"/>
                        <a:ea typeface="Assistant"/>
                        <a:cs typeface="B Nazanin" panose="00000400000000000000" pitchFamily="2" charset="-78"/>
                        <a:sym typeface="Assistant"/>
                      </a:endParaRPr>
                    </a:p>
                  </a:txBody>
                  <a:tcPr marL="45700" marR="45700" marT="45700" marB="45700"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solidFill>
                      <a:schemeClr val="accent1"/>
                    </a:solidFill>
                  </a:tcPr>
                </a:tc>
                <a:tc>
                  <a:txBody>
                    <a:bodyPr/>
                    <a:lstStyle/>
                    <a:p>
                      <a:pPr marL="0" lvl="0" indent="0" algn="r" rtl="1">
                        <a:spcBef>
                          <a:spcPts val="0"/>
                        </a:spcBef>
                        <a:spcAft>
                          <a:spcPts val="0"/>
                        </a:spcAft>
                        <a:buNone/>
                      </a:pPr>
                      <a:endParaRPr sz="1000">
                        <a:latin typeface="Open Sans"/>
                        <a:ea typeface="Open Sans"/>
                        <a:cs typeface="B Nazanin" panose="00000400000000000000" pitchFamily="2" charset="-78"/>
                        <a:sym typeface="Open Sans"/>
                      </a:endParaRPr>
                    </a:p>
                  </a:txBody>
                  <a:tcPr marL="0" marR="0" marT="0" marB="0"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tcPr>
                </a:tc>
                <a:tc>
                  <a:txBody>
                    <a:bodyPr/>
                    <a:lstStyle/>
                    <a:p>
                      <a:pPr marL="0" lvl="0" indent="0" algn="r" rtl="1">
                        <a:spcBef>
                          <a:spcPts val="0"/>
                        </a:spcBef>
                        <a:spcAft>
                          <a:spcPts val="0"/>
                        </a:spcAft>
                        <a:buNone/>
                      </a:pPr>
                      <a:endParaRPr sz="1000">
                        <a:latin typeface="Open Sans"/>
                        <a:ea typeface="Open Sans"/>
                        <a:cs typeface="B Nazanin" panose="00000400000000000000" pitchFamily="2" charset="-78"/>
                        <a:sym typeface="Open Sans"/>
                      </a:endParaRPr>
                    </a:p>
                  </a:txBody>
                  <a:tcPr marL="0" marR="0" marT="0" marB="0"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tcPr>
                </a:tc>
                <a:tc>
                  <a:txBody>
                    <a:bodyPr/>
                    <a:lstStyle/>
                    <a:p>
                      <a:pPr marL="0" lvl="0" indent="0" algn="r" rtl="1">
                        <a:spcBef>
                          <a:spcPts val="0"/>
                        </a:spcBef>
                        <a:spcAft>
                          <a:spcPts val="0"/>
                        </a:spcAft>
                        <a:buNone/>
                      </a:pPr>
                      <a:endParaRPr sz="1000">
                        <a:latin typeface="Open Sans"/>
                        <a:ea typeface="Open Sans"/>
                        <a:cs typeface="B Nazanin" panose="00000400000000000000" pitchFamily="2" charset="-78"/>
                        <a:sym typeface="Open Sans"/>
                      </a:endParaRPr>
                    </a:p>
                  </a:txBody>
                  <a:tcPr marL="0" marR="0" marT="0" marB="0"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tcPr>
                </a:tc>
                <a:tc>
                  <a:txBody>
                    <a:bodyPr/>
                    <a:lstStyle/>
                    <a:p>
                      <a:pPr marL="0" lvl="0" indent="0" algn="r" rtl="1">
                        <a:spcBef>
                          <a:spcPts val="0"/>
                        </a:spcBef>
                        <a:spcAft>
                          <a:spcPts val="0"/>
                        </a:spcAft>
                        <a:buNone/>
                      </a:pPr>
                      <a:endParaRPr sz="1000">
                        <a:latin typeface="Open Sans"/>
                        <a:ea typeface="Open Sans"/>
                        <a:cs typeface="B Nazanin" panose="00000400000000000000" pitchFamily="2" charset="-78"/>
                        <a:sym typeface="Open Sans"/>
                      </a:endParaRPr>
                    </a:p>
                  </a:txBody>
                  <a:tcPr marL="0" marR="0" marT="0" marB="0"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solidFill>
                      <a:schemeClr val="lt2"/>
                    </a:solidFill>
                  </a:tcPr>
                </a:tc>
                <a:tc>
                  <a:txBody>
                    <a:bodyPr/>
                    <a:lstStyle/>
                    <a:p>
                      <a:pPr marL="0" lvl="0" indent="0" algn="r" rtl="1">
                        <a:spcBef>
                          <a:spcPts val="0"/>
                        </a:spcBef>
                        <a:spcAft>
                          <a:spcPts val="0"/>
                        </a:spcAft>
                        <a:buNone/>
                      </a:pPr>
                      <a:endParaRPr sz="1000">
                        <a:latin typeface="Open Sans"/>
                        <a:ea typeface="Open Sans"/>
                        <a:cs typeface="B Nazanin" panose="00000400000000000000" pitchFamily="2" charset="-78"/>
                        <a:sym typeface="Open Sans"/>
                      </a:endParaRPr>
                    </a:p>
                  </a:txBody>
                  <a:tcPr marL="0" marR="0" marT="0" marB="0"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solidFill>
                      <a:schemeClr val="lt2"/>
                    </a:solidFill>
                  </a:tcPr>
                </a:tc>
                <a:tc>
                  <a:txBody>
                    <a:bodyPr/>
                    <a:lstStyle/>
                    <a:p>
                      <a:pPr marL="0" lvl="0" indent="0" algn="r" rtl="1">
                        <a:spcBef>
                          <a:spcPts val="0"/>
                        </a:spcBef>
                        <a:spcAft>
                          <a:spcPts val="0"/>
                        </a:spcAft>
                        <a:buNone/>
                      </a:pPr>
                      <a:endParaRPr sz="1000">
                        <a:latin typeface="Open Sans"/>
                        <a:ea typeface="Open Sans"/>
                        <a:cs typeface="B Nazanin" panose="00000400000000000000" pitchFamily="2" charset="-78"/>
                        <a:sym typeface="Open Sans"/>
                      </a:endParaRPr>
                    </a:p>
                  </a:txBody>
                  <a:tcPr marL="0" marR="0" marT="0" marB="0"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solidFill>
                      <a:schemeClr val="lt2"/>
                    </a:solidFill>
                  </a:tcPr>
                </a:tc>
                <a:tc>
                  <a:txBody>
                    <a:bodyPr/>
                    <a:lstStyle/>
                    <a:p>
                      <a:pPr marL="0" lvl="0" indent="0" algn="ctr" rtl="1">
                        <a:spcBef>
                          <a:spcPts val="0"/>
                        </a:spcBef>
                        <a:spcAft>
                          <a:spcPts val="0"/>
                        </a:spcAft>
                        <a:buNone/>
                      </a:pPr>
                      <a:endParaRPr sz="1000">
                        <a:solidFill>
                          <a:srgbClr val="191919"/>
                        </a:solidFill>
                        <a:latin typeface="Open Sans"/>
                        <a:ea typeface="Open Sans"/>
                        <a:cs typeface="B Nazanin" panose="00000400000000000000" pitchFamily="2" charset="-78"/>
                        <a:sym typeface="Open Sans"/>
                      </a:endParaRPr>
                    </a:p>
                  </a:txBody>
                  <a:tcPr marL="0" marR="0" marT="0" marB="0"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solidFill>
                      <a:schemeClr val="lt2"/>
                    </a:solidFill>
                  </a:tcPr>
                </a:tc>
                <a:tc>
                  <a:txBody>
                    <a:bodyPr/>
                    <a:lstStyle/>
                    <a:p>
                      <a:pPr marL="0" lvl="0" indent="0" algn="r" rtl="1">
                        <a:spcBef>
                          <a:spcPts val="0"/>
                        </a:spcBef>
                        <a:spcAft>
                          <a:spcPts val="0"/>
                        </a:spcAft>
                        <a:buNone/>
                      </a:pPr>
                      <a:endParaRPr sz="1000">
                        <a:latin typeface="Open Sans"/>
                        <a:ea typeface="Open Sans"/>
                        <a:cs typeface="B Nazanin" panose="00000400000000000000" pitchFamily="2" charset="-78"/>
                        <a:sym typeface="Open Sans"/>
                      </a:endParaRPr>
                    </a:p>
                  </a:txBody>
                  <a:tcPr marL="0" marR="0" marT="0" marB="0"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tcPr>
                </a:tc>
                <a:tc>
                  <a:txBody>
                    <a:bodyPr/>
                    <a:lstStyle/>
                    <a:p>
                      <a:pPr marL="0" lvl="0" indent="0" algn="r" rtl="1">
                        <a:spcBef>
                          <a:spcPts val="0"/>
                        </a:spcBef>
                        <a:spcAft>
                          <a:spcPts val="0"/>
                        </a:spcAft>
                        <a:buNone/>
                      </a:pPr>
                      <a:endParaRPr sz="1000">
                        <a:latin typeface="Open Sans"/>
                        <a:ea typeface="Open Sans"/>
                        <a:cs typeface="B Nazanin" panose="00000400000000000000" pitchFamily="2" charset="-78"/>
                        <a:sym typeface="Open Sans"/>
                      </a:endParaRPr>
                    </a:p>
                  </a:txBody>
                  <a:tcPr marL="0" marR="0" marT="0" marB="0"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tcPr>
                </a:tc>
                <a:tc>
                  <a:txBody>
                    <a:bodyPr/>
                    <a:lstStyle/>
                    <a:p>
                      <a:pPr marL="0" lvl="0" indent="0" algn="r" rtl="1">
                        <a:spcBef>
                          <a:spcPts val="0"/>
                        </a:spcBef>
                        <a:spcAft>
                          <a:spcPts val="0"/>
                        </a:spcAft>
                        <a:buNone/>
                      </a:pPr>
                      <a:endParaRPr sz="1000">
                        <a:latin typeface="Open Sans"/>
                        <a:ea typeface="Open Sans"/>
                        <a:cs typeface="B Nazanin" panose="00000400000000000000" pitchFamily="2" charset="-78"/>
                        <a:sym typeface="Open Sans"/>
                      </a:endParaRPr>
                    </a:p>
                  </a:txBody>
                  <a:tcPr marL="0" marR="0" marT="0" marB="0"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tcPr>
                </a:tc>
                <a:tc>
                  <a:txBody>
                    <a:bodyPr/>
                    <a:lstStyle/>
                    <a:p>
                      <a:pPr marL="0" lvl="0" indent="0" algn="r" rtl="1">
                        <a:spcBef>
                          <a:spcPts val="0"/>
                        </a:spcBef>
                        <a:spcAft>
                          <a:spcPts val="0"/>
                        </a:spcAft>
                        <a:buNone/>
                      </a:pPr>
                      <a:endParaRPr sz="1000">
                        <a:latin typeface="Open Sans"/>
                        <a:ea typeface="Open Sans"/>
                        <a:cs typeface="B Nazanin" panose="00000400000000000000" pitchFamily="2" charset="-78"/>
                        <a:sym typeface="Open Sans"/>
                      </a:endParaRPr>
                    </a:p>
                  </a:txBody>
                  <a:tcPr marL="0" marR="0" marT="0" marB="0"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tcPr>
                </a:tc>
                <a:tc>
                  <a:txBody>
                    <a:bodyPr/>
                    <a:lstStyle/>
                    <a:p>
                      <a:pPr marL="0" lvl="0" indent="0" algn="r" rtl="1">
                        <a:spcBef>
                          <a:spcPts val="0"/>
                        </a:spcBef>
                        <a:spcAft>
                          <a:spcPts val="0"/>
                        </a:spcAft>
                        <a:buNone/>
                      </a:pPr>
                      <a:endParaRPr sz="1000">
                        <a:latin typeface="Open Sans"/>
                        <a:ea typeface="Open Sans"/>
                        <a:cs typeface="B Nazanin" panose="00000400000000000000" pitchFamily="2" charset="-78"/>
                        <a:sym typeface="Open Sans"/>
                      </a:endParaRPr>
                    </a:p>
                  </a:txBody>
                  <a:tcPr marL="0" marR="0" marT="0" marB="0"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tcPr>
                </a:tc>
                <a:extLst>
                  <a:ext uri="{0D108BD9-81ED-4DB2-BD59-A6C34878D82A}">
                    <a16:rowId xmlns:a16="http://schemas.microsoft.com/office/drawing/2014/main" val="10003"/>
                  </a:ext>
                </a:extLst>
              </a:tr>
              <a:tr h="465366">
                <a:tc>
                  <a:txBody>
                    <a:bodyPr/>
                    <a:lstStyle/>
                    <a:p>
                      <a:pPr marL="0" lvl="0" indent="0" algn="r" rtl="1">
                        <a:spcBef>
                          <a:spcPts val="0"/>
                        </a:spcBef>
                        <a:spcAft>
                          <a:spcPts val="0"/>
                        </a:spcAft>
                        <a:buNone/>
                      </a:pPr>
                      <a:r>
                        <a:rPr lang="fa-IR" sz="1000" dirty="0">
                          <a:solidFill>
                            <a:schemeClr val="dk1"/>
                          </a:solidFill>
                          <a:latin typeface="Assistant"/>
                          <a:ea typeface="Assistant"/>
                          <a:cs typeface="B Nazanin" panose="00000400000000000000" pitchFamily="2" charset="-78"/>
                          <a:sym typeface="Assistant"/>
                        </a:rPr>
                        <a:t>راه اندازی محصول</a:t>
                      </a:r>
                      <a:endParaRPr sz="1000" dirty="0">
                        <a:solidFill>
                          <a:schemeClr val="dk1"/>
                        </a:solidFill>
                        <a:latin typeface="Assistant"/>
                        <a:ea typeface="Assistant"/>
                        <a:cs typeface="B Nazanin" panose="00000400000000000000" pitchFamily="2" charset="-78"/>
                        <a:sym typeface="Assistant"/>
                      </a:endParaRPr>
                    </a:p>
                  </a:txBody>
                  <a:tcPr marL="45700" marR="45700" marT="45700" marB="45700"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solidFill>
                      <a:schemeClr val="accent1"/>
                    </a:solidFill>
                  </a:tcPr>
                </a:tc>
                <a:tc>
                  <a:txBody>
                    <a:bodyPr/>
                    <a:lstStyle/>
                    <a:p>
                      <a:pPr marL="0" lvl="0" indent="0" algn="r" rtl="1">
                        <a:spcBef>
                          <a:spcPts val="0"/>
                        </a:spcBef>
                        <a:spcAft>
                          <a:spcPts val="0"/>
                        </a:spcAft>
                        <a:buNone/>
                      </a:pPr>
                      <a:r>
                        <a:rPr lang="fa-IR" sz="1000" dirty="0">
                          <a:solidFill>
                            <a:schemeClr val="dk1"/>
                          </a:solidFill>
                          <a:latin typeface="Assistant"/>
                          <a:ea typeface="Assistant"/>
                          <a:cs typeface="B Nazanin" panose="00000400000000000000" pitchFamily="2" charset="-78"/>
                          <a:sym typeface="Assistant"/>
                        </a:rPr>
                        <a:t>دستیابی به نرخ رضایت مشتری 90٪ در سال اول</a:t>
                      </a:r>
                      <a:endParaRPr sz="1000" dirty="0">
                        <a:solidFill>
                          <a:schemeClr val="dk1"/>
                        </a:solidFill>
                        <a:latin typeface="Assistant"/>
                        <a:ea typeface="Assistant"/>
                        <a:cs typeface="B Nazanin" panose="00000400000000000000" pitchFamily="2" charset="-78"/>
                        <a:sym typeface="Assistant"/>
                      </a:endParaRPr>
                    </a:p>
                  </a:txBody>
                  <a:tcPr marL="45700" marR="45700" marT="45700" marB="45700"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solidFill>
                      <a:schemeClr val="accent1"/>
                    </a:solidFill>
                  </a:tcPr>
                </a:tc>
                <a:tc>
                  <a:txBody>
                    <a:bodyPr/>
                    <a:lstStyle/>
                    <a:p>
                      <a:pPr marL="0" lvl="0" indent="0" algn="ctr" rtl="1">
                        <a:spcBef>
                          <a:spcPts val="0"/>
                        </a:spcBef>
                        <a:spcAft>
                          <a:spcPts val="0"/>
                        </a:spcAft>
                        <a:buNone/>
                      </a:pPr>
                      <a:endParaRPr sz="1000">
                        <a:solidFill>
                          <a:srgbClr val="191919"/>
                        </a:solidFill>
                        <a:latin typeface="Open Sans"/>
                        <a:ea typeface="Open Sans"/>
                        <a:cs typeface="B Nazanin" panose="00000400000000000000" pitchFamily="2" charset="-78"/>
                        <a:sym typeface="Open Sans"/>
                      </a:endParaRPr>
                    </a:p>
                  </a:txBody>
                  <a:tcPr marL="0" marR="0" marT="0" marB="0"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tcPr>
                </a:tc>
                <a:tc>
                  <a:txBody>
                    <a:bodyPr/>
                    <a:lstStyle/>
                    <a:p>
                      <a:pPr marL="0" lvl="0" indent="0" algn="ctr" rtl="1">
                        <a:spcBef>
                          <a:spcPts val="0"/>
                        </a:spcBef>
                        <a:spcAft>
                          <a:spcPts val="0"/>
                        </a:spcAft>
                        <a:buNone/>
                      </a:pPr>
                      <a:endParaRPr sz="1000">
                        <a:solidFill>
                          <a:srgbClr val="191919"/>
                        </a:solidFill>
                        <a:latin typeface="Open Sans"/>
                        <a:ea typeface="Open Sans"/>
                        <a:cs typeface="B Nazanin" panose="00000400000000000000" pitchFamily="2" charset="-78"/>
                        <a:sym typeface="Open Sans"/>
                      </a:endParaRPr>
                    </a:p>
                  </a:txBody>
                  <a:tcPr marL="0" marR="0" marT="0" marB="0"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tcPr>
                </a:tc>
                <a:tc>
                  <a:txBody>
                    <a:bodyPr/>
                    <a:lstStyle/>
                    <a:p>
                      <a:pPr marL="0" lvl="0" indent="0" algn="ctr" rtl="1">
                        <a:spcBef>
                          <a:spcPts val="0"/>
                        </a:spcBef>
                        <a:spcAft>
                          <a:spcPts val="0"/>
                        </a:spcAft>
                        <a:buNone/>
                      </a:pPr>
                      <a:endParaRPr sz="1000">
                        <a:solidFill>
                          <a:srgbClr val="191919"/>
                        </a:solidFill>
                        <a:latin typeface="Open Sans"/>
                        <a:ea typeface="Open Sans"/>
                        <a:cs typeface="B Nazanin" panose="00000400000000000000" pitchFamily="2" charset="-78"/>
                        <a:sym typeface="Open Sans"/>
                      </a:endParaRPr>
                    </a:p>
                  </a:txBody>
                  <a:tcPr marL="0" marR="0" marT="0" marB="0"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tcPr>
                </a:tc>
                <a:tc>
                  <a:txBody>
                    <a:bodyPr/>
                    <a:lstStyle/>
                    <a:p>
                      <a:pPr marL="0" lvl="0" indent="0" algn="ctr" rtl="1">
                        <a:spcBef>
                          <a:spcPts val="0"/>
                        </a:spcBef>
                        <a:spcAft>
                          <a:spcPts val="0"/>
                        </a:spcAft>
                        <a:buNone/>
                      </a:pPr>
                      <a:endParaRPr sz="1000">
                        <a:solidFill>
                          <a:srgbClr val="191919"/>
                        </a:solidFill>
                        <a:latin typeface="Open Sans"/>
                        <a:ea typeface="Open Sans"/>
                        <a:cs typeface="B Nazanin" panose="00000400000000000000" pitchFamily="2" charset="-78"/>
                        <a:sym typeface="Open Sans"/>
                      </a:endParaRPr>
                    </a:p>
                  </a:txBody>
                  <a:tcPr marL="0" marR="0" marT="0" marB="0"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tcPr>
                </a:tc>
                <a:tc>
                  <a:txBody>
                    <a:bodyPr/>
                    <a:lstStyle/>
                    <a:p>
                      <a:pPr marL="0" lvl="0" indent="0" algn="ctr" rtl="1">
                        <a:spcBef>
                          <a:spcPts val="0"/>
                        </a:spcBef>
                        <a:spcAft>
                          <a:spcPts val="0"/>
                        </a:spcAft>
                        <a:buNone/>
                      </a:pPr>
                      <a:endParaRPr sz="1000">
                        <a:solidFill>
                          <a:srgbClr val="191919"/>
                        </a:solidFill>
                        <a:latin typeface="Open Sans"/>
                        <a:ea typeface="Open Sans"/>
                        <a:cs typeface="B Nazanin" panose="00000400000000000000" pitchFamily="2" charset="-78"/>
                        <a:sym typeface="Open Sans"/>
                      </a:endParaRPr>
                    </a:p>
                  </a:txBody>
                  <a:tcPr marL="0" marR="0" marT="0" marB="0"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tcPr>
                </a:tc>
                <a:tc>
                  <a:txBody>
                    <a:bodyPr/>
                    <a:lstStyle/>
                    <a:p>
                      <a:pPr marL="0" lvl="0" indent="0" algn="ctr" rtl="1">
                        <a:spcBef>
                          <a:spcPts val="0"/>
                        </a:spcBef>
                        <a:spcAft>
                          <a:spcPts val="0"/>
                        </a:spcAft>
                        <a:buNone/>
                      </a:pPr>
                      <a:endParaRPr sz="1000">
                        <a:solidFill>
                          <a:srgbClr val="191919"/>
                        </a:solidFill>
                        <a:latin typeface="Open Sans"/>
                        <a:ea typeface="Open Sans"/>
                        <a:cs typeface="B Nazanin" panose="00000400000000000000" pitchFamily="2" charset="-78"/>
                        <a:sym typeface="Open Sans"/>
                      </a:endParaRPr>
                    </a:p>
                  </a:txBody>
                  <a:tcPr marL="0" marR="0" marT="0" marB="0"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solidFill>
                      <a:schemeClr val="lt2"/>
                    </a:solidFill>
                  </a:tcPr>
                </a:tc>
                <a:tc>
                  <a:txBody>
                    <a:bodyPr/>
                    <a:lstStyle/>
                    <a:p>
                      <a:pPr marL="0" lvl="0" indent="0" algn="ctr" rtl="1">
                        <a:spcBef>
                          <a:spcPts val="0"/>
                        </a:spcBef>
                        <a:spcAft>
                          <a:spcPts val="0"/>
                        </a:spcAft>
                        <a:buNone/>
                      </a:pPr>
                      <a:endParaRPr sz="1000">
                        <a:solidFill>
                          <a:srgbClr val="191919"/>
                        </a:solidFill>
                        <a:latin typeface="Open Sans"/>
                        <a:ea typeface="Open Sans"/>
                        <a:cs typeface="B Nazanin" panose="00000400000000000000" pitchFamily="2" charset="-78"/>
                        <a:sym typeface="Open Sans"/>
                      </a:endParaRPr>
                    </a:p>
                  </a:txBody>
                  <a:tcPr marL="0" marR="0" marT="0" marB="0"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solidFill>
                      <a:schemeClr val="lt2"/>
                    </a:solidFill>
                  </a:tcPr>
                </a:tc>
                <a:tc>
                  <a:txBody>
                    <a:bodyPr/>
                    <a:lstStyle/>
                    <a:p>
                      <a:pPr marL="0" lvl="0" indent="0" algn="ctr" rtl="1">
                        <a:spcBef>
                          <a:spcPts val="0"/>
                        </a:spcBef>
                        <a:spcAft>
                          <a:spcPts val="0"/>
                        </a:spcAft>
                        <a:buNone/>
                      </a:pPr>
                      <a:endParaRPr sz="1000">
                        <a:solidFill>
                          <a:srgbClr val="191919"/>
                        </a:solidFill>
                        <a:latin typeface="Open Sans"/>
                        <a:ea typeface="Open Sans"/>
                        <a:cs typeface="B Nazanin" panose="00000400000000000000" pitchFamily="2" charset="-78"/>
                        <a:sym typeface="Open Sans"/>
                      </a:endParaRPr>
                    </a:p>
                  </a:txBody>
                  <a:tcPr marL="0" marR="0" marT="0" marB="0"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solidFill>
                      <a:schemeClr val="lt2"/>
                    </a:solidFill>
                  </a:tcPr>
                </a:tc>
                <a:tc>
                  <a:txBody>
                    <a:bodyPr/>
                    <a:lstStyle/>
                    <a:p>
                      <a:pPr marL="0" lvl="0" indent="0" algn="ctr" rtl="1">
                        <a:spcBef>
                          <a:spcPts val="0"/>
                        </a:spcBef>
                        <a:spcAft>
                          <a:spcPts val="0"/>
                        </a:spcAft>
                        <a:buNone/>
                      </a:pPr>
                      <a:endParaRPr sz="1000">
                        <a:solidFill>
                          <a:srgbClr val="191919"/>
                        </a:solidFill>
                        <a:latin typeface="Open Sans"/>
                        <a:ea typeface="Open Sans"/>
                        <a:cs typeface="B Nazanin" panose="00000400000000000000" pitchFamily="2" charset="-78"/>
                        <a:sym typeface="Open Sans"/>
                      </a:endParaRPr>
                    </a:p>
                  </a:txBody>
                  <a:tcPr marL="0" marR="0" marT="0" marB="0"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solidFill>
                      <a:schemeClr val="lt2"/>
                    </a:solidFill>
                  </a:tcPr>
                </a:tc>
                <a:tc>
                  <a:txBody>
                    <a:bodyPr/>
                    <a:lstStyle/>
                    <a:p>
                      <a:pPr marL="0" lvl="0" indent="0" algn="ctr" rtl="1">
                        <a:spcBef>
                          <a:spcPts val="0"/>
                        </a:spcBef>
                        <a:spcAft>
                          <a:spcPts val="0"/>
                        </a:spcAft>
                        <a:buNone/>
                      </a:pPr>
                      <a:endParaRPr sz="1000">
                        <a:solidFill>
                          <a:srgbClr val="191919"/>
                        </a:solidFill>
                        <a:latin typeface="Open Sans"/>
                        <a:ea typeface="Open Sans"/>
                        <a:cs typeface="B Nazanin" panose="00000400000000000000" pitchFamily="2" charset="-78"/>
                        <a:sym typeface="Open Sans"/>
                      </a:endParaRPr>
                    </a:p>
                  </a:txBody>
                  <a:tcPr marL="0" marR="0" marT="0" marB="0"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solidFill>
                      <a:schemeClr val="lt2"/>
                    </a:solidFill>
                  </a:tcPr>
                </a:tc>
                <a:tc>
                  <a:txBody>
                    <a:bodyPr/>
                    <a:lstStyle/>
                    <a:p>
                      <a:pPr marL="0" lvl="0" indent="0" algn="ctr" rtl="1">
                        <a:spcBef>
                          <a:spcPts val="0"/>
                        </a:spcBef>
                        <a:spcAft>
                          <a:spcPts val="0"/>
                        </a:spcAft>
                        <a:buNone/>
                      </a:pPr>
                      <a:endParaRPr sz="1000">
                        <a:solidFill>
                          <a:srgbClr val="191919"/>
                        </a:solidFill>
                        <a:latin typeface="Open Sans"/>
                        <a:ea typeface="Open Sans"/>
                        <a:cs typeface="B Nazanin" panose="00000400000000000000" pitchFamily="2" charset="-78"/>
                        <a:sym typeface="Open Sans"/>
                      </a:endParaRPr>
                    </a:p>
                  </a:txBody>
                  <a:tcPr marL="0" marR="0" marT="0" marB="0"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tcPr>
                </a:tc>
                <a:tc>
                  <a:txBody>
                    <a:bodyPr/>
                    <a:lstStyle/>
                    <a:p>
                      <a:pPr marL="0" lvl="0" indent="0" algn="ctr" rtl="1">
                        <a:spcBef>
                          <a:spcPts val="0"/>
                        </a:spcBef>
                        <a:spcAft>
                          <a:spcPts val="0"/>
                        </a:spcAft>
                        <a:buNone/>
                      </a:pPr>
                      <a:endParaRPr sz="1000">
                        <a:solidFill>
                          <a:srgbClr val="191919"/>
                        </a:solidFill>
                        <a:latin typeface="Open Sans"/>
                        <a:ea typeface="Open Sans"/>
                        <a:cs typeface="B Nazanin" panose="00000400000000000000" pitchFamily="2" charset="-78"/>
                        <a:sym typeface="Open Sans"/>
                      </a:endParaRPr>
                    </a:p>
                  </a:txBody>
                  <a:tcPr marL="0" marR="0" marT="0" marB="0"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tcPr>
                </a:tc>
                <a:extLst>
                  <a:ext uri="{0D108BD9-81ED-4DB2-BD59-A6C34878D82A}">
                    <a16:rowId xmlns:a16="http://schemas.microsoft.com/office/drawing/2014/main" val="10004"/>
                  </a:ext>
                </a:extLst>
              </a:tr>
              <a:tr h="465366">
                <a:tc>
                  <a:txBody>
                    <a:bodyPr/>
                    <a:lstStyle/>
                    <a:p>
                      <a:pPr marL="0" lvl="0" indent="0" algn="r" rtl="1">
                        <a:spcBef>
                          <a:spcPts val="0"/>
                        </a:spcBef>
                        <a:spcAft>
                          <a:spcPts val="0"/>
                        </a:spcAft>
                        <a:buNone/>
                      </a:pPr>
                      <a:r>
                        <a:rPr lang="fa-IR" sz="1000" dirty="0">
                          <a:solidFill>
                            <a:schemeClr val="dk1"/>
                          </a:solidFill>
                          <a:latin typeface="Assistant"/>
                          <a:ea typeface="Assistant"/>
                          <a:cs typeface="B Nazanin" panose="00000400000000000000" pitchFamily="2" charset="-78"/>
                          <a:sym typeface="Assistant"/>
                        </a:rPr>
                        <a:t>گسترش</a:t>
                      </a:r>
                      <a:endParaRPr sz="1000" dirty="0">
                        <a:solidFill>
                          <a:schemeClr val="dk1"/>
                        </a:solidFill>
                        <a:latin typeface="Assistant"/>
                        <a:ea typeface="Assistant"/>
                        <a:cs typeface="B Nazanin" panose="00000400000000000000" pitchFamily="2" charset="-78"/>
                        <a:sym typeface="Assistant"/>
                      </a:endParaRPr>
                    </a:p>
                  </a:txBody>
                  <a:tcPr marL="45700" marR="45700" marT="45700" marB="45700"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solidFill>
                      <a:schemeClr val="accent1"/>
                    </a:solidFill>
                  </a:tcPr>
                </a:tc>
                <a:tc>
                  <a:txBody>
                    <a:bodyPr/>
                    <a:lstStyle/>
                    <a:p>
                      <a:pPr marL="0" lvl="0" indent="0" algn="r" rtl="1">
                        <a:spcBef>
                          <a:spcPts val="0"/>
                        </a:spcBef>
                        <a:spcAft>
                          <a:spcPts val="0"/>
                        </a:spcAft>
                        <a:buNone/>
                      </a:pPr>
                      <a:r>
                        <a:rPr lang="fa-IR" sz="1000" dirty="0">
                          <a:solidFill>
                            <a:schemeClr val="dk1"/>
                          </a:solidFill>
                          <a:latin typeface="Assistant"/>
                          <a:ea typeface="Assistant"/>
                          <a:cs typeface="B Nazanin" panose="00000400000000000000" pitchFamily="2" charset="-78"/>
                          <a:sym typeface="Assistant"/>
                        </a:rPr>
                        <a:t>با گسترش محصول، هزینه ها را تا 15 درصد در سال اول کاهش دهید</a:t>
                      </a:r>
                      <a:endParaRPr sz="1000" dirty="0">
                        <a:solidFill>
                          <a:schemeClr val="dk1"/>
                        </a:solidFill>
                        <a:latin typeface="Assistant"/>
                        <a:ea typeface="Assistant"/>
                        <a:cs typeface="B Nazanin" panose="00000400000000000000" pitchFamily="2" charset="-78"/>
                        <a:sym typeface="Assistant"/>
                      </a:endParaRPr>
                    </a:p>
                  </a:txBody>
                  <a:tcPr marL="45700" marR="45700" marT="45700" marB="45700"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solidFill>
                      <a:schemeClr val="accent1"/>
                    </a:solidFill>
                  </a:tcPr>
                </a:tc>
                <a:tc>
                  <a:txBody>
                    <a:bodyPr/>
                    <a:lstStyle/>
                    <a:p>
                      <a:pPr marL="0" lvl="0" indent="0" algn="ctr" rtl="1">
                        <a:spcBef>
                          <a:spcPts val="0"/>
                        </a:spcBef>
                        <a:spcAft>
                          <a:spcPts val="0"/>
                        </a:spcAft>
                        <a:buNone/>
                      </a:pPr>
                      <a:endParaRPr sz="1000">
                        <a:solidFill>
                          <a:srgbClr val="191919"/>
                        </a:solidFill>
                        <a:latin typeface="Open Sans"/>
                        <a:ea typeface="Open Sans"/>
                        <a:cs typeface="B Nazanin" panose="00000400000000000000" pitchFamily="2" charset="-78"/>
                        <a:sym typeface="Open Sans"/>
                      </a:endParaRPr>
                    </a:p>
                  </a:txBody>
                  <a:tcPr marL="0" marR="0" marT="0" marB="0"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tcPr>
                </a:tc>
                <a:tc>
                  <a:txBody>
                    <a:bodyPr/>
                    <a:lstStyle/>
                    <a:p>
                      <a:pPr marL="0" lvl="0" indent="0" algn="ctr" rtl="1">
                        <a:spcBef>
                          <a:spcPts val="0"/>
                        </a:spcBef>
                        <a:spcAft>
                          <a:spcPts val="0"/>
                        </a:spcAft>
                        <a:buNone/>
                      </a:pPr>
                      <a:endParaRPr sz="1000">
                        <a:solidFill>
                          <a:srgbClr val="191919"/>
                        </a:solidFill>
                        <a:latin typeface="Open Sans"/>
                        <a:ea typeface="Open Sans"/>
                        <a:cs typeface="B Nazanin" panose="00000400000000000000" pitchFamily="2" charset="-78"/>
                        <a:sym typeface="Open Sans"/>
                      </a:endParaRPr>
                    </a:p>
                  </a:txBody>
                  <a:tcPr marL="0" marR="0" marT="0" marB="0"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tcPr>
                </a:tc>
                <a:tc>
                  <a:txBody>
                    <a:bodyPr/>
                    <a:lstStyle/>
                    <a:p>
                      <a:pPr marL="0" lvl="0" indent="0" algn="ctr" rtl="1">
                        <a:spcBef>
                          <a:spcPts val="0"/>
                        </a:spcBef>
                        <a:spcAft>
                          <a:spcPts val="0"/>
                        </a:spcAft>
                        <a:buNone/>
                      </a:pPr>
                      <a:endParaRPr sz="1000">
                        <a:solidFill>
                          <a:srgbClr val="191919"/>
                        </a:solidFill>
                        <a:latin typeface="Open Sans"/>
                        <a:ea typeface="Open Sans"/>
                        <a:cs typeface="B Nazanin" panose="00000400000000000000" pitchFamily="2" charset="-78"/>
                        <a:sym typeface="Open Sans"/>
                      </a:endParaRPr>
                    </a:p>
                  </a:txBody>
                  <a:tcPr marL="0" marR="0" marT="0" marB="0"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tcPr>
                </a:tc>
                <a:tc>
                  <a:txBody>
                    <a:bodyPr/>
                    <a:lstStyle/>
                    <a:p>
                      <a:pPr marL="0" lvl="0" indent="0" algn="ctr" rtl="1">
                        <a:spcBef>
                          <a:spcPts val="0"/>
                        </a:spcBef>
                        <a:spcAft>
                          <a:spcPts val="0"/>
                        </a:spcAft>
                        <a:buNone/>
                      </a:pPr>
                      <a:endParaRPr sz="1000">
                        <a:solidFill>
                          <a:srgbClr val="191919"/>
                        </a:solidFill>
                        <a:latin typeface="Open Sans"/>
                        <a:ea typeface="Open Sans"/>
                        <a:cs typeface="B Nazanin" panose="00000400000000000000" pitchFamily="2" charset="-78"/>
                        <a:sym typeface="Open Sans"/>
                      </a:endParaRPr>
                    </a:p>
                  </a:txBody>
                  <a:tcPr marL="0" marR="0" marT="0" marB="0"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tcPr>
                </a:tc>
                <a:tc>
                  <a:txBody>
                    <a:bodyPr/>
                    <a:lstStyle/>
                    <a:p>
                      <a:pPr marL="0" lvl="0" indent="0" algn="ctr" rtl="1">
                        <a:spcBef>
                          <a:spcPts val="0"/>
                        </a:spcBef>
                        <a:spcAft>
                          <a:spcPts val="0"/>
                        </a:spcAft>
                        <a:buNone/>
                      </a:pPr>
                      <a:endParaRPr sz="1000">
                        <a:solidFill>
                          <a:srgbClr val="191919"/>
                        </a:solidFill>
                        <a:latin typeface="Open Sans"/>
                        <a:ea typeface="Open Sans"/>
                        <a:cs typeface="B Nazanin" panose="00000400000000000000" pitchFamily="2" charset="-78"/>
                        <a:sym typeface="Open Sans"/>
                      </a:endParaRPr>
                    </a:p>
                  </a:txBody>
                  <a:tcPr marL="0" marR="0" marT="0" marB="0"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tcPr>
                </a:tc>
                <a:tc>
                  <a:txBody>
                    <a:bodyPr/>
                    <a:lstStyle/>
                    <a:p>
                      <a:pPr marL="0" lvl="0" indent="0" algn="ctr" rtl="1">
                        <a:spcBef>
                          <a:spcPts val="0"/>
                        </a:spcBef>
                        <a:spcAft>
                          <a:spcPts val="0"/>
                        </a:spcAft>
                        <a:buNone/>
                      </a:pPr>
                      <a:endParaRPr sz="1000">
                        <a:solidFill>
                          <a:srgbClr val="191919"/>
                        </a:solidFill>
                        <a:latin typeface="Open Sans"/>
                        <a:ea typeface="Open Sans"/>
                        <a:cs typeface="B Nazanin" panose="00000400000000000000" pitchFamily="2" charset="-78"/>
                        <a:sym typeface="Open Sans"/>
                      </a:endParaRPr>
                    </a:p>
                  </a:txBody>
                  <a:tcPr marL="0" marR="0" marT="0" marB="0"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tcPr>
                </a:tc>
                <a:tc>
                  <a:txBody>
                    <a:bodyPr/>
                    <a:lstStyle/>
                    <a:p>
                      <a:pPr marL="0" lvl="0" indent="0" algn="ctr" rtl="1">
                        <a:spcBef>
                          <a:spcPts val="0"/>
                        </a:spcBef>
                        <a:spcAft>
                          <a:spcPts val="0"/>
                        </a:spcAft>
                        <a:buNone/>
                      </a:pPr>
                      <a:endParaRPr sz="1000">
                        <a:solidFill>
                          <a:srgbClr val="191919"/>
                        </a:solidFill>
                        <a:latin typeface="Open Sans"/>
                        <a:ea typeface="Open Sans"/>
                        <a:cs typeface="B Nazanin" panose="00000400000000000000" pitchFamily="2" charset="-78"/>
                        <a:sym typeface="Open Sans"/>
                      </a:endParaRPr>
                    </a:p>
                  </a:txBody>
                  <a:tcPr marL="0" marR="0" marT="0" marB="0"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tcPr>
                </a:tc>
                <a:tc>
                  <a:txBody>
                    <a:bodyPr/>
                    <a:lstStyle/>
                    <a:p>
                      <a:pPr marL="0" lvl="0" indent="0" algn="ctr" rtl="1">
                        <a:spcBef>
                          <a:spcPts val="0"/>
                        </a:spcBef>
                        <a:spcAft>
                          <a:spcPts val="0"/>
                        </a:spcAft>
                        <a:buNone/>
                      </a:pPr>
                      <a:endParaRPr sz="1000">
                        <a:solidFill>
                          <a:srgbClr val="191919"/>
                        </a:solidFill>
                        <a:latin typeface="Open Sans"/>
                        <a:ea typeface="Open Sans"/>
                        <a:cs typeface="B Nazanin" panose="00000400000000000000" pitchFamily="2" charset="-78"/>
                        <a:sym typeface="Open Sans"/>
                      </a:endParaRPr>
                    </a:p>
                  </a:txBody>
                  <a:tcPr marL="0" marR="0" marT="0" marB="0"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tcPr>
                </a:tc>
                <a:tc>
                  <a:txBody>
                    <a:bodyPr/>
                    <a:lstStyle/>
                    <a:p>
                      <a:pPr marL="0" lvl="0" indent="0" algn="ctr" rtl="1">
                        <a:spcBef>
                          <a:spcPts val="0"/>
                        </a:spcBef>
                        <a:spcAft>
                          <a:spcPts val="0"/>
                        </a:spcAft>
                        <a:buNone/>
                      </a:pPr>
                      <a:endParaRPr sz="1000">
                        <a:solidFill>
                          <a:srgbClr val="191919"/>
                        </a:solidFill>
                        <a:latin typeface="Open Sans"/>
                        <a:ea typeface="Open Sans"/>
                        <a:cs typeface="B Nazanin" panose="00000400000000000000" pitchFamily="2" charset="-78"/>
                        <a:sym typeface="Open Sans"/>
                      </a:endParaRPr>
                    </a:p>
                  </a:txBody>
                  <a:tcPr marL="0" marR="0" marT="0" marB="0"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tcPr>
                </a:tc>
                <a:tc>
                  <a:txBody>
                    <a:bodyPr/>
                    <a:lstStyle/>
                    <a:p>
                      <a:pPr marL="0" lvl="0" indent="0" algn="ctr" rtl="1">
                        <a:spcBef>
                          <a:spcPts val="0"/>
                        </a:spcBef>
                        <a:spcAft>
                          <a:spcPts val="0"/>
                        </a:spcAft>
                        <a:buNone/>
                      </a:pPr>
                      <a:endParaRPr sz="1000">
                        <a:solidFill>
                          <a:srgbClr val="191919"/>
                        </a:solidFill>
                        <a:latin typeface="Open Sans"/>
                        <a:ea typeface="Open Sans"/>
                        <a:cs typeface="B Nazanin" panose="00000400000000000000" pitchFamily="2" charset="-78"/>
                        <a:sym typeface="Open Sans"/>
                      </a:endParaRPr>
                    </a:p>
                  </a:txBody>
                  <a:tcPr marL="0" marR="0" marT="0" marB="0"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tcPr>
                </a:tc>
                <a:tc>
                  <a:txBody>
                    <a:bodyPr/>
                    <a:lstStyle/>
                    <a:p>
                      <a:pPr marL="0" lvl="0" indent="0" algn="ctr" rtl="1">
                        <a:spcBef>
                          <a:spcPts val="0"/>
                        </a:spcBef>
                        <a:spcAft>
                          <a:spcPts val="0"/>
                        </a:spcAft>
                        <a:buNone/>
                      </a:pPr>
                      <a:endParaRPr sz="1000">
                        <a:solidFill>
                          <a:srgbClr val="191919"/>
                        </a:solidFill>
                        <a:latin typeface="Open Sans"/>
                        <a:ea typeface="Open Sans"/>
                        <a:cs typeface="B Nazanin" panose="00000400000000000000" pitchFamily="2" charset="-78"/>
                        <a:sym typeface="Open Sans"/>
                      </a:endParaRPr>
                    </a:p>
                  </a:txBody>
                  <a:tcPr marL="0" marR="0" marT="0" marB="0"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solidFill>
                      <a:schemeClr val="lt2"/>
                    </a:solidFill>
                  </a:tcPr>
                </a:tc>
                <a:tc>
                  <a:txBody>
                    <a:bodyPr/>
                    <a:lstStyle/>
                    <a:p>
                      <a:pPr marL="0" lvl="0" indent="0" algn="ctr" rtl="1">
                        <a:spcBef>
                          <a:spcPts val="0"/>
                        </a:spcBef>
                        <a:spcAft>
                          <a:spcPts val="0"/>
                        </a:spcAft>
                        <a:buNone/>
                      </a:pPr>
                      <a:endParaRPr sz="1000">
                        <a:solidFill>
                          <a:srgbClr val="191919"/>
                        </a:solidFill>
                        <a:latin typeface="Open Sans"/>
                        <a:ea typeface="Open Sans"/>
                        <a:cs typeface="B Nazanin" panose="00000400000000000000" pitchFamily="2" charset="-78"/>
                        <a:sym typeface="Open Sans"/>
                      </a:endParaRPr>
                    </a:p>
                  </a:txBody>
                  <a:tcPr marL="0" marR="0" marT="0" marB="0"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tcPr>
                </a:tc>
                <a:extLst>
                  <a:ext uri="{0D108BD9-81ED-4DB2-BD59-A6C34878D82A}">
                    <a16:rowId xmlns:a16="http://schemas.microsoft.com/office/drawing/2014/main" val="10005"/>
                  </a:ext>
                </a:extLst>
              </a:tr>
              <a:tr h="465366">
                <a:tc>
                  <a:txBody>
                    <a:bodyPr/>
                    <a:lstStyle/>
                    <a:p>
                      <a:pPr marL="0" lvl="0" indent="0" algn="r" rtl="1">
                        <a:spcBef>
                          <a:spcPts val="0"/>
                        </a:spcBef>
                        <a:spcAft>
                          <a:spcPts val="0"/>
                        </a:spcAft>
                        <a:buNone/>
                      </a:pPr>
                      <a:r>
                        <a:rPr lang="fa-IR" sz="1000" dirty="0">
                          <a:solidFill>
                            <a:schemeClr val="dk1"/>
                          </a:solidFill>
                          <a:latin typeface="Assistant"/>
                          <a:ea typeface="Assistant"/>
                          <a:cs typeface="B Nazanin" panose="00000400000000000000" pitchFamily="2" charset="-78"/>
                          <a:sym typeface="Assistant"/>
                        </a:rPr>
                        <a:t>شراکت</a:t>
                      </a:r>
                      <a:endParaRPr sz="1000" dirty="0">
                        <a:solidFill>
                          <a:schemeClr val="dk1"/>
                        </a:solidFill>
                        <a:latin typeface="Assistant"/>
                        <a:ea typeface="Assistant"/>
                        <a:cs typeface="B Nazanin" panose="00000400000000000000" pitchFamily="2" charset="-78"/>
                        <a:sym typeface="Assistant"/>
                      </a:endParaRPr>
                    </a:p>
                  </a:txBody>
                  <a:tcPr marL="45700" marR="45700" marT="45700" marB="45700"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solidFill>
                      <a:schemeClr val="accent1"/>
                    </a:solidFill>
                  </a:tcPr>
                </a:tc>
                <a:tc>
                  <a:txBody>
                    <a:bodyPr/>
                    <a:lstStyle/>
                    <a:p>
                      <a:pPr marL="0" lvl="0" indent="0" algn="r" rtl="1">
                        <a:spcBef>
                          <a:spcPts val="0"/>
                        </a:spcBef>
                        <a:spcAft>
                          <a:spcPts val="0"/>
                        </a:spcAft>
                        <a:buNone/>
                      </a:pPr>
                      <a:r>
                        <a:rPr lang="fa-IR" sz="1000" dirty="0">
                          <a:solidFill>
                            <a:schemeClr val="dk1"/>
                          </a:solidFill>
                          <a:latin typeface="Assistant"/>
                          <a:ea typeface="Assistant"/>
                          <a:cs typeface="B Nazanin" panose="00000400000000000000" pitchFamily="2" charset="-78"/>
                          <a:sym typeface="Assistant"/>
                        </a:rPr>
                        <a:t>در عرض 18 ماه پس از راه اندازی به سوددهی برسید</a:t>
                      </a:r>
                      <a:endParaRPr sz="1000" dirty="0">
                        <a:solidFill>
                          <a:schemeClr val="dk1"/>
                        </a:solidFill>
                        <a:latin typeface="Assistant"/>
                        <a:ea typeface="Assistant"/>
                        <a:cs typeface="B Nazanin" panose="00000400000000000000" pitchFamily="2" charset="-78"/>
                        <a:sym typeface="Assistant"/>
                      </a:endParaRPr>
                    </a:p>
                  </a:txBody>
                  <a:tcPr marL="45700" marR="45700" marT="45700" marB="45700"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solidFill>
                      <a:schemeClr val="accent1"/>
                    </a:solidFill>
                  </a:tcPr>
                </a:tc>
                <a:tc>
                  <a:txBody>
                    <a:bodyPr/>
                    <a:lstStyle/>
                    <a:p>
                      <a:pPr marL="0" lvl="0" indent="0" algn="ctr" rtl="1">
                        <a:spcBef>
                          <a:spcPts val="0"/>
                        </a:spcBef>
                        <a:spcAft>
                          <a:spcPts val="0"/>
                        </a:spcAft>
                        <a:buNone/>
                      </a:pPr>
                      <a:endParaRPr sz="1000">
                        <a:solidFill>
                          <a:srgbClr val="191919"/>
                        </a:solidFill>
                        <a:latin typeface="Open Sans"/>
                        <a:ea typeface="Open Sans"/>
                        <a:cs typeface="B Nazanin" panose="00000400000000000000" pitchFamily="2" charset="-78"/>
                        <a:sym typeface="Open Sans"/>
                      </a:endParaRPr>
                    </a:p>
                  </a:txBody>
                  <a:tcPr marL="0" marR="0" marT="0" marB="0"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tcPr>
                </a:tc>
                <a:tc>
                  <a:txBody>
                    <a:bodyPr/>
                    <a:lstStyle/>
                    <a:p>
                      <a:pPr marL="0" lvl="0" indent="0" algn="ctr" rtl="1">
                        <a:spcBef>
                          <a:spcPts val="0"/>
                        </a:spcBef>
                        <a:spcAft>
                          <a:spcPts val="0"/>
                        </a:spcAft>
                        <a:buNone/>
                      </a:pPr>
                      <a:endParaRPr sz="1000">
                        <a:solidFill>
                          <a:srgbClr val="191919"/>
                        </a:solidFill>
                        <a:latin typeface="Open Sans"/>
                        <a:ea typeface="Open Sans"/>
                        <a:cs typeface="B Nazanin" panose="00000400000000000000" pitchFamily="2" charset="-78"/>
                        <a:sym typeface="Open Sans"/>
                      </a:endParaRPr>
                    </a:p>
                  </a:txBody>
                  <a:tcPr marL="0" marR="0" marT="0" marB="0"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tcPr>
                </a:tc>
                <a:tc>
                  <a:txBody>
                    <a:bodyPr/>
                    <a:lstStyle/>
                    <a:p>
                      <a:pPr marL="0" lvl="0" indent="0" algn="ctr" rtl="1">
                        <a:spcBef>
                          <a:spcPts val="0"/>
                        </a:spcBef>
                        <a:spcAft>
                          <a:spcPts val="0"/>
                        </a:spcAft>
                        <a:buNone/>
                      </a:pPr>
                      <a:endParaRPr sz="1000">
                        <a:solidFill>
                          <a:srgbClr val="191919"/>
                        </a:solidFill>
                        <a:latin typeface="Open Sans"/>
                        <a:ea typeface="Open Sans"/>
                        <a:cs typeface="B Nazanin" panose="00000400000000000000" pitchFamily="2" charset="-78"/>
                        <a:sym typeface="Open Sans"/>
                      </a:endParaRPr>
                    </a:p>
                  </a:txBody>
                  <a:tcPr marL="0" marR="0" marT="0" marB="0"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tcPr>
                </a:tc>
                <a:tc>
                  <a:txBody>
                    <a:bodyPr/>
                    <a:lstStyle/>
                    <a:p>
                      <a:pPr marL="0" lvl="0" indent="0" algn="ctr" rtl="1">
                        <a:spcBef>
                          <a:spcPts val="0"/>
                        </a:spcBef>
                        <a:spcAft>
                          <a:spcPts val="0"/>
                        </a:spcAft>
                        <a:buNone/>
                      </a:pPr>
                      <a:endParaRPr sz="1000">
                        <a:solidFill>
                          <a:srgbClr val="191919"/>
                        </a:solidFill>
                        <a:latin typeface="Open Sans"/>
                        <a:ea typeface="Open Sans"/>
                        <a:cs typeface="B Nazanin" panose="00000400000000000000" pitchFamily="2" charset="-78"/>
                        <a:sym typeface="Open Sans"/>
                      </a:endParaRPr>
                    </a:p>
                  </a:txBody>
                  <a:tcPr marL="0" marR="0" marT="0" marB="0"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tcPr>
                </a:tc>
                <a:tc>
                  <a:txBody>
                    <a:bodyPr/>
                    <a:lstStyle/>
                    <a:p>
                      <a:pPr marL="0" lvl="0" indent="0" algn="ctr" rtl="1">
                        <a:spcBef>
                          <a:spcPts val="0"/>
                        </a:spcBef>
                        <a:spcAft>
                          <a:spcPts val="0"/>
                        </a:spcAft>
                        <a:buNone/>
                      </a:pPr>
                      <a:endParaRPr sz="1000">
                        <a:solidFill>
                          <a:srgbClr val="191919"/>
                        </a:solidFill>
                        <a:latin typeface="Open Sans"/>
                        <a:ea typeface="Open Sans"/>
                        <a:cs typeface="B Nazanin" panose="00000400000000000000" pitchFamily="2" charset="-78"/>
                        <a:sym typeface="Open Sans"/>
                      </a:endParaRPr>
                    </a:p>
                  </a:txBody>
                  <a:tcPr marL="0" marR="0" marT="0" marB="0"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tcPr>
                </a:tc>
                <a:tc>
                  <a:txBody>
                    <a:bodyPr/>
                    <a:lstStyle/>
                    <a:p>
                      <a:pPr marL="0" lvl="0" indent="0" algn="ctr" rtl="1">
                        <a:spcBef>
                          <a:spcPts val="0"/>
                        </a:spcBef>
                        <a:spcAft>
                          <a:spcPts val="0"/>
                        </a:spcAft>
                        <a:buNone/>
                      </a:pPr>
                      <a:endParaRPr sz="1000">
                        <a:solidFill>
                          <a:srgbClr val="191919"/>
                        </a:solidFill>
                        <a:latin typeface="Open Sans"/>
                        <a:ea typeface="Open Sans"/>
                        <a:cs typeface="B Nazanin" panose="00000400000000000000" pitchFamily="2" charset="-78"/>
                        <a:sym typeface="Open Sans"/>
                      </a:endParaRPr>
                    </a:p>
                  </a:txBody>
                  <a:tcPr marL="0" marR="0" marT="0" marB="0"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tcPr>
                </a:tc>
                <a:tc>
                  <a:txBody>
                    <a:bodyPr/>
                    <a:lstStyle/>
                    <a:p>
                      <a:pPr marL="0" lvl="0" indent="0" algn="ctr" rtl="1">
                        <a:spcBef>
                          <a:spcPts val="0"/>
                        </a:spcBef>
                        <a:spcAft>
                          <a:spcPts val="0"/>
                        </a:spcAft>
                        <a:buNone/>
                      </a:pPr>
                      <a:endParaRPr sz="1000">
                        <a:solidFill>
                          <a:srgbClr val="191919"/>
                        </a:solidFill>
                        <a:latin typeface="Open Sans"/>
                        <a:ea typeface="Open Sans"/>
                        <a:cs typeface="B Nazanin" panose="00000400000000000000" pitchFamily="2" charset="-78"/>
                        <a:sym typeface="Open Sans"/>
                      </a:endParaRPr>
                    </a:p>
                  </a:txBody>
                  <a:tcPr marL="0" marR="0" marT="0" marB="0"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tcPr>
                </a:tc>
                <a:tc>
                  <a:txBody>
                    <a:bodyPr/>
                    <a:lstStyle/>
                    <a:p>
                      <a:pPr marL="0" lvl="0" indent="0" algn="ctr" rtl="1">
                        <a:spcBef>
                          <a:spcPts val="0"/>
                        </a:spcBef>
                        <a:spcAft>
                          <a:spcPts val="0"/>
                        </a:spcAft>
                        <a:buNone/>
                      </a:pPr>
                      <a:endParaRPr sz="1000">
                        <a:solidFill>
                          <a:srgbClr val="191919"/>
                        </a:solidFill>
                        <a:latin typeface="Open Sans"/>
                        <a:ea typeface="Open Sans"/>
                        <a:cs typeface="B Nazanin" panose="00000400000000000000" pitchFamily="2" charset="-78"/>
                        <a:sym typeface="Open Sans"/>
                      </a:endParaRPr>
                    </a:p>
                  </a:txBody>
                  <a:tcPr marL="0" marR="0" marT="0" marB="0"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tcPr>
                </a:tc>
                <a:tc>
                  <a:txBody>
                    <a:bodyPr/>
                    <a:lstStyle/>
                    <a:p>
                      <a:pPr marL="0" lvl="0" indent="0" algn="ctr" rtl="1">
                        <a:spcBef>
                          <a:spcPts val="0"/>
                        </a:spcBef>
                        <a:spcAft>
                          <a:spcPts val="0"/>
                        </a:spcAft>
                        <a:buNone/>
                      </a:pPr>
                      <a:endParaRPr sz="1000">
                        <a:solidFill>
                          <a:srgbClr val="191919"/>
                        </a:solidFill>
                        <a:latin typeface="Open Sans"/>
                        <a:ea typeface="Open Sans"/>
                        <a:cs typeface="B Nazanin" panose="00000400000000000000" pitchFamily="2" charset="-78"/>
                        <a:sym typeface="Open Sans"/>
                      </a:endParaRPr>
                    </a:p>
                  </a:txBody>
                  <a:tcPr marL="0" marR="0" marT="0" marB="0"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tcPr>
                </a:tc>
                <a:tc>
                  <a:txBody>
                    <a:bodyPr/>
                    <a:lstStyle/>
                    <a:p>
                      <a:pPr marL="0" lvl="0" indent="0" algn="ctr" rtl="1">
                        <a:spcBef>
                          <a:spcPts val="0"/>
                        </a:spcBef>
                        <a:spcAft>
                          <a:spcPts val="0"/>
                        </a:spcAft>
                        <a:buNone/>
                      </a:pPr>
                      <a:endParaRPr sz="1000">
                        <a:solidFill>
                          <a:srgbClr val="191919"/>
                        </a:solidFill>
                        <a:latin typeface="Open Sans"/>
                        <a:ea typeface="Open Sans"/>
                        <a:cs typeface="B Nazanin" panose="00000400000000000000" pitchFamily="2" charset="-78"/>
                        <a:sym typeface="Open Sans"/>
                      </a:endParaRPr>
                    </a:p>
                  </a:txBody>
                  <a:tcPr marL="0" marR="0" marT="0" marB="0"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tcPr>
                </a:tc>
                <a:tc>
                  <a:txBody>
                    <a:bodyPr/>
                    <a:lstStyle/>
                    <a:p>
                      <a:pPr marL="0" lvl="0" indent="0" algn="ctr" rtl="1">
                        <a:spcBef>
                          <a:spcPts val="0"/>
                        </a:spcBef>
                        <a:spcAft>
                          <a:spcPts val="0"/>
                        </a:spcAft>
                        <a:buNone/>
                      </a:pPr>
                      <a:endParaRPr sz="1000">
                        <a:solidFill>
                          <a:srgbClr val="191919"/>
                        </a:solidFill>
                        <a:latin typeface="Open Sans"/>
                        <a:ea typeface="Open Sans"/>
                        <a:cs typeface="B Nazanin" panose="00000400000000000000" pitchFamily="2" charset="-78"/>
                        <a:sym typeface="Open Sans"/>
                      </a:endParaRPr>
                    </a:p>
                  </a:txBody>
                  <a:tcPr marL="0" marR="0" marT="0" marB="0"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tcPr>
                </a:tc>
                <a:tc>
                  <a:txBody>
                    <a:bodyPr/>
                    <a:lstStyle/>
                    <a:p>
                      <a:pPr marL="0" lvl="0" indent="0" algn="ctr" rtl="1">
                        <a:spcBef>
                          <a:spcPts val="0"/>
                        </a:spcBef>
                        <a:spcAft>
                          <a:spcPts val="0"/>
                        </a:spcAft>
                        <a:buNone/>
                      </a:pPr>
                      <a:endParaRPr sz="1000" dirty="0">
                        <a:solidFill>
                          <a:srgbClr val="191919"/>
                        </a:solidFill>
                        <a:latin typeface="Open Sans"/>
                        <a:ea typeface="Open Sans"/>
                        <a:cs typeface="B Nazanin" panose="00000400000000000000" pitchFamily="2" charset="-78"/>
                        <a:sym typeface="Open Sans"/>
                      </a:endParaRPr>
                    </a:p>
                  </a:txBody>
                  <a:tcPr marL="0" marR="0" marT="0" marB="0"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solidFill>
                      <a:schemeClr val="lt2"/>
                    </a:solidFill>
                  </a:tcPr>
                </a:tc>
                <a:extLst>
                  <a:ext uri="{0D108BD9-81ED-4DB2-BD59-A6C34878D82A}">
                    <a16:rowId xmlns:a16="http://schemas.microsoft.com/office/drawing/2014/main" val="10006"/>
                  </a:ext>
                </a:extLst>
              </a:tr>
            </a:tbl>
          </a:graphicData>
        </a:graphic>
      </p:graphicFrame>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grpSp>
        <p:nvGrpSpPr>
          <p:cNvPr id="626" name="Google Shape;626;p45"/>
          <p:cNvGrpSpPr/>
          <p:nvPr/>
        </p:nvGrpSpPr>
        <p:grpSpPr>
          <a:xfrm>
            <a:off x="0" y="3175034"/>
            <a:ext cx="8785784" cy="1968288"/>
            <a:chOff x="5" y="2891628"/>
            <a:chExt cx="6858000" cy="2251788"/>
          </a:xfrm>
        </p:grpSpPr>
        <p:sp>
          <p:nvSpPr>
            <p:cNvPr id="627" name="Google Shape;627;p45"/>
            <p:cNvSpPr/>
            <p:nvPr/>
          </p:nvSpPr>
          <p:spPr>
            <a:xfrm>
              <a:off x="5" y="2891628"/>
              <a:ext cx="6858000" cy="2251693"/>
            </a:xfrm>
            <a:custGeom>
              <a:avLst/>
              <a:gdLst/>
              <a:ahLst/>
              <a:cxnLst/>
              <a:rect l="l" t="t" r="r" b="b"/>
              <a:pathLst>
                <a:path w="6858000" h="2251693" extrusionOk="0">
                  <a:moveTo>
                    <a:pt x="0" y="0"/>
                  </a:moveTo>
                  <a:lnTo>
                    <a:pt x="0" y="2251694"/>
                  </a:lnTo>
                  <a:lnTo>
                    <a:pt x="6858000" y="2251694"/>
                  </a:lnTo>
                  <a:lnTo>
                    <a:pt x="6858000" y="627989"/>
                  </a:lnTo>
                  <a:lnTo>
                    <a:pt x="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grpSp>
          <p:nvGrpSpPr>
            <p:cNvPr id="628" name="Google Shape;628;p45"/>
            <p:cNvGrpSpPr/>
            <p:nvPr/>
          </p:nvGrpSpPr>
          <p:grpSpPr>
            <a:xfrm>
              <a:off x="5" y="2891628"/>
              <a:ext cx="6858000" cy="2251788"/>
              <a:chOff x="2667000" y="2305050"/>
              <a:chExt cx="6858000" cy="2251788"/>
            </a:xfrm>
          </p:grpSpPr>
          <p:sp>
            <p:nvSpPr>
              <p:cNvPr id="629" name="Google Shape;629;p45"/>
              <p:cNvSpPr/>
              <p:nvPr/>
            </p:nvSpPr>
            <p:spPr>
              <a:xfrm>
                <a:off x="2667000" y="2305050"/>
                <a:ext cx="6858000" cy="1350162"/>
              </a:xfrm>
              <a:custGeom>
                <a:avLst/>
                <a:gdLst/>
                <a:ahLst/>
                <a:cxnLst/>
                <a:rect l="l" t="t" r="r" b="b"/>
                <a:pathLst>
                  <a:path w="6858000" h="1350162" extrusionOk="0">
                    <a:moveTo>
                      <a:pt x="6858000" y="1350163"/>
                    </a:moveTo>
                    <a:lnTo>
                      <a:pt x="6858000" y="627989"/>
                    </a:lnTo>
                    <a:lnTo>
                      <a:pt x="0" y="0"/>
                    </a:lnTo>
                    <a:lnTo>
                      <a:pt x="0" y="57288"/>
                    </a:lnTo>
                    <a:cubicBezTo>
                      <a:pt x="858393" y="160768"/>
                      <a:pt x="3804761" y="550309"/>
                      <a:pt x="6858000" y="135016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630" name="Google Shape;630;p45"/>
              <p:cNvSpPr/>
              <p:nvPr/>
            </p:nvSpPr>
            <p:spPr>
              <a:xfrm>
                <a:off x="2667000" y="2446468"/>
                <a:ext cx="6731126" cy="2110275"/>
              </a:xfrm>
              <a:custGeom>
                <a:avLst/>
                <a:gdLst/>
                <a:ahLst/>
                <a:cxnLst/>
                <a:rect l="l" t="t" r="r" b="b"/>
                <a:pathLst>
                  <a:path w="6731126" h="2110275" extrusionOk="0">
                    <a:moveTo>
                      <a:pt x="0" y="196905"/>
                    </a:moveTo>
                    <a:cubicBezTo>
                      <a:pt x="1449419" y="694004"/>
                      <a:pt x="3068479" y="1426041"/>
                      <a:pt x="4462844" y="2110275"/>
                    </a:cubicBezTo>
                    <a:lnTo>
                      <a:pt x="6731127" y="2110275"/>
                    </a:lnTo>
                    <a:cubicBezTo>
                      <a:pt x="4121182" y="991637"/>
                      <a:pt x="1016413" y="233231"/>
                      <a:pt x="0" y="0"/>
                    </a:cubicBezTo>
                    <a:lnTo>
                      <a:pt x="0" y="196905"/>
                    </a:lnTo>
                    <a:close/>
                  </a:path>
                </a:pathLst>
              </a:custGeom>
              <a:solidFill>
                <a:schemeClr val="accent2"/>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631" name="Google Shape;631;p45"/>
              <p:cNvSpPr/>
              <p:nvPr/>
            </p:nvSpPr>
            <p:spPr>
              <a:xfrm>
                <a:off x="2667000" y="3174996"/>
                <a:ext cx="2225135" cy="1381842"/>
              </a:xfrm>
              <a:custGeom>
                <a:avLst/>
                <a:gdLst/>
                <a:ahLst/>
                <a:cxnLst/>
                <a:rect l="l" t="t" r="r" b="b"/>
                <a:pathLst>
                  <a:path w="2225135" h="1381842" extrusionOk="0">
                    <a:moveTo>
                      <a:pt x="0" y="765329"/>
                    </a:moveTo>
                    <a:cubicBezTo>
                      <a:pt x="199073" y="958440"/>
                      <a:pt x="404050" y="1170331"/>
                      <a:pt x="601313" y="1381842"/>
                    </a:cubicBezTo>
                    <a:lnTo>
                      <a:pt x="2225135" y="1381842"/>
                    </a:lnTo>
                    <a:cubicBezTo>
                      <a:pt x="1417511" y="810667"/>
                      <a:pt x="507683" y="276767"/>
                      <a:pt x="0" y="0"/>
                    </a:cubicBezTo>
                    <a:lnTo>
                      <a:pt x="0" y="765329"/>
                    </a:lnTo>
                    <a:close/>
                  </a:path>
                </a:pathLst>
              </a:custGeom>
              <a:solidFill>
                <a:schemeClr val="accent2"/>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grpSp>
      </p:grpSp>
      <p:pic>
        <p:nvPicPr>
          <p:cNvPr id="632" name="Google Shape;632;p45"/>
          <p:cNvPicPr preferRelativeResize="0">
            <a:picLocks noGrp="1"/>
          </p:cNvPicPr>
          <p:nvPr>
            <p:ph type="pic" idx="2"/>
          </p:nvPr>
        </p:nvPicPr>
        <p:blipFill rotWithShape="1">
          <a:blip r:embed="rId3">
            <a:alphaModFix/>
          </a:blip>
          <a:srcRect l="32613" r="6359" b="8433"/>
          <a:stretch/>
        </p:blipFill>
        <p:spPr>
          <a:xfrm flipH="1">
            <a:off x="722375" y="1992200"/>
            <a:ext cx="2611800" cy="2611800"/>
          </a:xfrm>
          <a:prstGeom prst="ellipse">
            <a:avLst/>
          </a:prstGeom>
          <a:ln>
            <a:noFill/>
          </a:ln>
        </p:spPr>
      </p:pic>
      <p:pic>
        <p:nvPicPr>
          <p:cNvPr id="633" name="Google Shape;633;p45"/>
          <p:cNvPicPr preferRelativeResize="0">
            <a:picLocks noGrp="1"/>
          </p:cNvPicPr>
          <p:nvPr>
            <p:ph type="pic" idx="3"/>
          </p:nvPr>
        </p:nvPicPr>
        <p:blipFill rotWithShape="1">
          <a:blip r:embed="rId4">
            <a:alphaModFix/>
          </a:blip>
          <a:srcRect l="20626" t="37468" r="37753"/>
          <a:stretch/>
        </p:blipFill>
        <p:spPr>
          <a:xfrm>
            <a:off x="3416054" y="2970950"/>
            <a:ext cx="1633200" cy="1633200"/>
          </a:xfrm>
          <a:prstGeom prst="ellipse">
            <a:avLst/>
          </a:prstGeom>
          <a:ln>
            <a:noFill/>
          </a:ln>
        </p:spPr>
      </p:pic>
      <p:pic>
        <p:nvPicPr>
          <p:cNvPr id="634" name="Google Shape;634;p45"/>
          <p:cNvPicPr preferRelativeResize="0">
            <a:picLocks noGrp="1"/>
          </p:cNvPicPr>
          <p:nvPr>
            <p:ph type="pic" idx="4"/>
          </p:nvPr>
        </p:nvPicPr>
        <p:blipFill rotWithShape="1">
          <a:blip r:embed="rId5">
            <a:alphaModFix/>
          </a:blip>
          <a:srcRect l="21171" r="12165"/>
          <a:stretch/>
        </p:blipFill>
        <p:spPr>
          <a:xfrm>
            <a:off x="5035400" y="1217750"/>
            <a:ext cx="3386100" cy="3386400"/>
          </a:xfrm>
          <a:prstGeom prst="ellipse">
            <a:avLst/>
          </a:prstGeom>
          <a:ln>
            <a:noFill/>
          </a:ln>
        </p:spPr>
      </p:pic>
      <p:sp>
        <p:nvSpPr>
          <p:cNvPr id="635" name="Google Shape;635;p45"/>
          <p:cNvSpPr txBox="1">
            <a:spLocks noGrp="1"/>
          </p:cNvSpPr>
          <p:nvPr>
            <p:ph type="title"/>
          </p:nvPr>
        </p:nvSpPr>
        <p:spPr>
          <a:xfrm>
            <a:off x="722375" y="539500"/>
            <a:ext cx="7699200" cy="572700"/>
          </a:xfrm>
          <a:prstGeom prst="rect">
            <a:avLst/>
          </a:prstGeom>
        </p:spPr>
        <p:txBody>
          <a:bodyPr spcFirstLastPara="1" wrap="square" lIns="91425" tIns="91425" rIns="91425" bIns="91425" anchor="t" anchorCtr="0">
            <a:noAutofit/>
          </a:bodyPr>
          <a:lstStyle/>
          <a:p>
            <a:pPr marL="0" lvl="0" indent="0" algn="r" rtl="1">
              <a:spcBef>
                <a:spcPts val="0"/>
              </a:spcBef>
              <a:spcAft>
                <a:spcPts val="0"/>
              </a:spcAft>
              <a:buNone/>
            </a:pPr>
            <a:r>
              <a:rPr lang="fa-IR" dirty="0">
                <a:cs typeface="B Nazanin" panose="00000400000000000000" pitchFamily="2" charset="-78"/>
              </a:rPr>
              <a:t>ویترین عکس</a:t>
            </a:r>
            <a:endParaRPr dirty="0">
              <a:cs typeface="B Nazanin" panose="00000400000000000000" pitchFamily="2" charset="-78"/>
            </a:endParaRPr>
          </a:p>
        </p:txBody>
      </p:sp>
      <p:sp>
        <p:nvSpPr>
          <p:cNvPr id="636" name="Google Shape;636;p45"/>
          <p:cNvSpPr txBox="1">
            <a:spLocks noGrp="1"/>
          </p:cNvSpPr>
          <p:nvPr>
            <p:ph type="subTitle" idx="1"/>
          </p:nvPr>
        </p:nvSpPr>
        <p:spPr>
          <a:xfrm>
            <a:off x="722375" y="1065350"/>
            <a:ext cx="3835200" cy="693300"/>
          </a:xfrm>
          <a:prstGeom prst="rect">
            <a:avLst/>
          </a:prstGeom>
        </p:spPr>
        <p:txBody>
          <a:bodyPr spcFirstLastPara="1" wrap="square" lIns="91425" tIns="91425" rIns="91425" bIns="91425" anchor="t" anchorCtr="0">
            <a:noAutofit/>
          </a:bodyPr>
          <a:lstStyle/>
          <a:p>
            <a:pPr marL="0" lvl="0" indent="0" algn="r" rtl="1">
              <a:spcBef>
                <a:spcPts val="0"/>
              </a:spcBef>
              <a:spcAft>
                <a:spcPts val="0"/>
              </a:spcAft>
              <a:buNone/>
            </a:pPr>
            <a:r>
              <a:rPr lang="fa-IR" dirty="0">
                <a:cs typeface="B Nazanin" panose="00000400000000000000" pitchFamily="2" charset="-78"/>
              </a:rPr>
              <a:t>ویترین عکس می‌تواند افزودنی مفید برای پیشنهاد پروژه تجاری باشد، زیرا می‌تواند به ارتباط بصری مفهوم یا ایده پیشنهادی کمک کند.</a:t>
            </a:r>
            <a:endParaRPr dirty="0">
              <a:cs typeface="B Nazanin" panose="00000400000000000000" pitchFamily="2" charset="-78"/>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40"/>
        <p:cNvGrpSpPr/>
        <p:nvPr/>
      </p:nvGrpSpPr>
      <p:grpSpPr>
        <a:xfrm>
          <a:off x="0" y="0"/>
          <a:ext cx="0" cy="0"/>
          <a:chOff x="0" y="0"/>
          <a:chExt cx="0" cy="0"/>
        </a:xfrm>
      </p:grpSpPr>
      <p:sp>
        <p:nvSpPr>
          <p:cNvPr id="641" name="Google Shape;641;p46"/>
          <p:cNvSpPr txBox="1">
            <a:spLocks noGrp="1"/>
          </p:cNvSpPr>
          <p:nvPr>
            <p:ph type="title"/>
          </p:nvPr>
        </p:nvSpPr>
        <p:spPr>
          <a:xfrm>
            <a:off x="722375" y="539500"/>
            <a:ext cx="7699200" cy="572700"/>
          </a:xfrm>
          <a:prstGeom prst="rect">
            <a:avLst/>
          </a:prstGeom>
        </p:spPr>
        <p:txBody>
          <a:bodyPr spcFirstLastPara="1" wrap="square" lIns="91425" tIns="91425" rIns="91425" bIns="91425" anchor="t" anchorCtr="0">
            <a:noAutofit/>
          </a:bodyPr>
          <a:lstStyle/>
          <a:p>
            <a:pPr marL="0" lvl="0" indent="0" algn="r" rtl="1">
              <a:lnSpc>
                <a:spcPct val="150000"/>
              </a:lnSpc>
              <a:spcBef>
                <a:spcPts val="0"/>
              </a:spcBef>
              <a:spcAft>
                <a:spcPts val="0"/>
              </a:spcAft>
              <a:buNone/>
            </a:pPr>
            <a:r>
              <a:rPr lang="fa-IR" dirty="0">
                <a:cs typeface="B Nazanin" panose="00000400000000000000" pitchFamily="2" charset="-78"/>
              </a:rPr>
              <a:t>هزینه های پروژه</a:t>
            </a:r>
            <a:endParaRPr dirty="0">
              <a:cs typeface="B Nazanin" panose="00000400000000000000" pitchFamily="2" charset="-78"/>
            </a:endParaRPr>
          </a:p>
        </p:txBody>
      </p:sp>
      <p:sp>
        <p:nvSpPr>
          <p:cNvPr id="642" name="Google Shape;642;p46"/>
          <p:cNvSpPr txBox="1"/>
          <p:nvPr/>
        </p:nvSpPr>
        <p:spPr>
          <a:xfrm>
            <a:off x="981900" y="4273100"/>
            <a:ext cx="7180200" cy="330900"/>
          </a:xfrm>
          <a:prstGeom prst="rect">
            <a:avLst/>
          </a:prstGeom>
          <a:noFill/>
          <a:ln>
            <a:noFill/>
          </a:ln>
        </p:spPr>
        <p:txBody>
          <a:bodyPr spcFirstLastPara="1" wrap="square" lIns="91425" tIns="91425" rIns="91425" bIns="91425" anchor="ctr" anchorCtr="0">
            <a:noAutofit/>
          </a:bodyPr>
          <a:lstStyle/>
          <a:p>
            <a:pPr marL="0" lvl="0" indent="0" algn="ctr" rtl="1">
              <a:lnSpc>
                <a:spcPct val="150000"/>
              </a:lnSpc>
              <a:spcBef>
                <a:spcPts val="0"/>
              </a:spcBef>
              <a:spcAft>
                <a:spcPts val="0"/>
              </a:spcAft>
              <a:buNone/>
            </a:pPr>
            <a:r>
              <a:rPr lang="fa-IR" sz="1000" dirty="0">
                <a:solidFill>
                  <a:schemeClr val="dk1"/>
                </a:solidFill>
                <a:latin typeface="Assistant Medium"/>
                <a:ea typeface="Assistant Medium"/>
                <a:cs typeface="B Nazanin" panose="00000400000000000000" pitchFamily="2" charset="-78"/>
                <a:sym typeface="Assistant Medium"/>
              </a:rPr>
              <a:t>پیوند موجود در نمودار را دنبال کنید تا داده‌های آن را تغییر دهید و سپس پیوند جدید را در اینجا جای‌گذاری کنید. برای اطلاعات بیشتر اینجا را کلیک کنید</a:t>
            </a:r>
            <a:endParaRPr sz="1000" b="1" u="sng" dirty="0">
              <a:solidFill>
                <a:schemeClr val="dk1"/>
              </a:solidFill>
              <a:latin typeface="Assistant"/>
              <a:ea typeface="Assistant"/>
              <a:cs typeface="B Nazanin" panose="00000400000000000000" pitchFamily="2" charset="-78"/>
              <a:sym typeface="Assistant"/>
            </a:endParaRPr>
          </a:p>
        </p:txBody>
      </p:sp>
      <p:sp>
        <p:nvSpPr>
          <p:cNvPr id="643" name="Google Shape;643;p46"/>
          <p:cNvSpPr txBox="1"/>
          <p:nvPr/>
        </p:nvSpPr>
        <p:spPr>
          <a:xfrm>
            <a:off x="6333438" y="1439300"/>
            <a:ext cx="1958400" cy="378900"/>
          </a:xfrm>
          <a:prstGeom prst="rect">
            <a:avLst/>
          </a:prstGeom>
          <a:noFill/>
          <a:ln>
            <a:noFill/>
          </a:ln>
        </p:spPr>
        <p:txBody>
          <a:bodyPr spcFirstLastPara="1" wrap="square" lIns="91425" tIns="91425" rIns="91425" bIns="91425" anchor="ctr" anchorCtr="0">
            <a:noAutofit/>
          </a:bodyPr>
          <a:lstStyle/>
          <a:p>
            <a:pPr marL="0" lvl="0" indent="0" algn="r" rtl="1">
              <a:lnSpc>
                <a:spcPct val="150000"/>
              </a:lnSpc>
              <a:spcBef>
                <a:spcPts val="0"/>
              </a:spcBef>
              <a:spcAft>
                <a:spcPts val="0"/>
              </a:spcAft>
              <a:buNone/>
            </a:pPr>
            <a:r>
              <a:rPr lang="fa-IR" sz="1800" b="1" dirty="0">
                <a:solidFill>
                  <a:schemeClr val="dk1"/>
                </a:solidFill>
                <a:latin typeface="Albert Sans"/>
                <a:ea typeface="Albert Sans"/>
                <a:cs typeface="B Nazanin" panose="00000400000000000000" pitchFamily="2" charset="-78"/>
                <a:sym typeface="Albert Sans"/>
              </a:rPr>
              <a:t>کار یدی</a:t>
            </a:r>
            <a:endParaRPr sz="1800" b="1" dirty="0">
              <a:solidFill>
                <a:schemeClr val="dk1"/>
              </a:solidFill>
              <a:latin typeface="Albert Sans"/>
              <a:ea typeface="Albert Sans"/>
              <a:cs typeface="B Nazanin" panose="00000400000000000000" pitchFamily="2" charset="-78"/>
              <a:sym typeface="Albert Sans"/>
            </a:endParaRPr>
          </a:p>
        </p:txBody>
      </p:sp>
      <p:sp>
        <p:nvSpPr>
          <p:cNvPr id="644" name="Google Shape;644;p46"/>
          <p:cNvSpPr/>
          <p:nvPr/>
        </p:nvSpPr>
        <p:spPr>
          <a:xfrm>
            <a:off x="5910824" y="1463300"/>
            <a:ext cx="330300" cy="3309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1">
              <a:lnSpc>
                <a:spcPct val="150000"/>
              </a:lnSpc>
              <a:spcBef>
                <a:spcPts val="0"/>
              </a:spcBef>
              <a:spcAft>
                <a:spcPts val="0"/>
              </a:spcAft>
              <a:buNone/>
            </a:pPr>
            <a:endParaRPr>
              <a:latin typeface="Assistant"/>
              <a:ea typeface="Assistant"/>
              <a:cs typeface="B Nazanin" panose="00000400000000000000" pitchFamily="2" charset="-78"/>
              <a:sym typeface="Assistant"/>
            </a:endParaRPr>
          </a:p>
        </p:txBody>
      </p:sp>
      <p:sp>
        <p:nvSpPr>
          <p:cNvPr id="645" name="Google Shape;645;p46"/>
          <p:cNvSpPr txBox="1"/>
          <p:nvPr/>
        </p:nvSpPr>
        <p:spPr>
          <a:xfrm>
            <a:off x="6333438" y="1971250"/>
            <a:ext cx="1958400" cy="378900"/>
          </a:xfrm>
          <a:prstGeom prst="rect">
            <a:avLst/>
          </a:prstGeom>
          <a:noFill/>
          <a:ln>
            <a:noFill/>
          </a:ln>
        </p:spPr>
        <p:txBody>
          <a:bodyPr spcFirstLastPara="1" wrap="square" lIns="91425" tIns="91425" rIns="91425" bIns="91425" anchor="ctr" anchorCtr="0">
            <a:noAutofit/>
          </a:bodyPr>
          <a:lstStyle/>
          <a:p>
            <a:pPr marL="0" lvl="0" indent="0" algn="r" rtl="1">
              <a:lnSpc>
                <a:spcPct val="150000"/>
              </a:lnSpc>
              <a:spcBef>
                <a:spcPts val="0"/>
              </a:spcBef>
              <a:spcAft>
                <a:spcPts val="0"/>
              </a:spcAft>
              <a:buNone/>
            </a:pPr>
            <a:r>
              <a:rPr lang="fa-IR" sz="1800" b="1" dirty="0">
                <a:solidFill>
                  <a:schemeClr val="dk1"/>
                </a:solidFill>
                <a:latin typeface="Albert Sans"/>
                <a:ea typeface="Albert Sans"/>
                <a:cs typeface="B Nazanin" panose="00000400000000000000" pitchFamily="2" charset="-78"/>
                <a:sym typeface="Albert Sans"/>
              </a:rPr>
              <a:t>مواد</a:t>
            </a:r>
            <a:endParaRPr sz="1800" b="1" dirty="0">
              <a:solidFill>
                <a:schemeClr val="dk1"/>
              </a:solidFill>
              <a:latin typeface="Albert Sans"/>
              <a:ea typeface="Albert Sans"/>
              <a:cs typeface="B Nazanin" panose="00000400000000000000" pitchFamily="2" charset="-78"/>
              <a:sym typeface="Albert Sans"/>
            </a:endParaRPr>
          </a:p>
        </p:txBody>
      </p:sp>
      <p:sp>
        <p:nvSpPr>
          <p:cNvPr id="646" name="Google Shape;646;p46"/>
          <p:cNvSpPr/>
          <p:nvPr/>
        </p:nvSpPr>
        <p:spPr>
          <a:xfrm>
            <a:off x="5910889" y="1995314"/>
            <a:ext cx="330300" cy="330900"/>
          </a:xfrm>
          <a:prstGeom prst="ellipse">
            <a:avLst/>
          </a:prstGeom>
          <a:solidFill>
            <a:schemeClr val="dk2"/>
          </a:solidFill>
          <a:ln>
            <a:noFill/>
          </a:ln>
        </p:spPr>
        <p:txBody>
          <a:bodyPr spcFirstLastPara="1" wrap="square" lIns="91425" tIns="91425" rIns="91425" bIns="91425" anchor="ctr" anchorCtr="0">
            <a:noAutofit/>
          </a:bodyPr>
          <a:lstStyle/>
          <a:p>
            <a:pPr marL="0" lvl="0" indent="0" algn="ctr" rtl="1">
              <a:lnSpc>
                <a:spcPct val="150000"/>
              </a:lnSpc>
              <a:spcBef>
                <a:spcPts val="0"/>
              </a:spcBef>
              <a:spcAft>
                <a:spcPts val="0"/>
              </a:spcAft>
              <a:buNone/>
            </a:pPr>
            <a:endParaRPr>
              <a:latin typeface="Assistant"/>
              <a:ea typeface="Assistant"/>
              <a:cs typeface="B Nazanin" panose="00000400000000000000" pitchFamily="2" charset="-78"/>
              <a:sym typeface="Assistant"/>
            </a:endParaRPr>
          </a:p>
        </p:txBody>
      </p:sp>
      <p:sp>
        <p:nvSpPr>
          <p:cNvPr id="647" name="Google Shape;647;p46"/>
          <p:cNvSpPr txBox="1"/>
          <p:nvPr/>
        </p:nvSpPr>
        <p:spPr>
          <a:xfrm>
            <a:off x="6333438" y="2503200"/>
            <a:ext cx="1958400" cy="378900"/>
          </a:xfrm>
          <a:prstGeom prst="rect">
            <a:avLst/>
          </a:prstGeom>
          <a:noFill/>
          <a:ln>
            <a:noFill/>
          </a:ln>
        </p:spPr>
        <p:txBody>
          <a:bodyPr spcFirstLastPara="1" wrap="square" lIns="91425" tIns="91425" rIns="91425" bIns="91425" anchor="ctr" anchorCtr="0">
            <a:noAutofit/>
          </a:bodyPr>
          <a:lstStyle/>
          <a:p>
            <a:pPr marL="0" lvl="0" indent="0" algn="r" rtl="1">
              <a:lnSpc>
                <a:spcPct val="150000"/>
              </a:lnSpc>
              <a:spcBef>
                <a:spcPts val="0"/>
              </a:spcBef>
              <a:spcAft>
                <a:spcPts val="0"/>
              </a:spcAft>
              <a:buNone/>
            </a:pPr>
            <a:r>
              <a:rPr lang="fa-IR" sz="1800" b="1" dirty="0">
                <a:solidFill>
                  <a:schemeClr val="dk1"/>
                </a:solidFill>
                <a:latin typeface="Albert Sans"/>
                <a:ea typeface="Albert Sans"/>
                <a:cs typeface="B Nazanin" panose="00000400000000000000" pitchFamily="2" charset="-78"/>
                <a:sym typeface="Albert Sans"/>
              </a:rPr>
              <a:t>تجهیزات</a:t>
            </a:r>
            <a:endParaRPr sz="1800" b="1" dirty="0">
              <a:solidFill>
                <a:schemeClr val="dk1"/>
              </a:solidFill>
              <a:latin typeface="Albert Sans"/>
              <a:ea typeface="Albert Sans"/>
              <a:cs typeface="B Nazanin" panose="00000400000000000000" pitchFamily="2" charset="-78"/>
              <a:sym typeface="Albert Sans"/>
            </a:endParaRPr>
          </a:p>
        </p:txBody>
      </p:sp>
      <p:sp>
        <p:nvSpPr>
          <p:cNvPr id="648" name="Google Shape;648;p46"/>
          <p:cNvSpPr/>
          <p:nvPr/>
        </p:nvSpPr>
        <p:spPr>
          <a:xfrm>
            <a:off x="5910889" y="2527264"/>
            <a:ext cx="330300" cy="3309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1">
              <a:lnSpc>
                <a:spcPct val="150000"/>
              </a:lnSpc>
              <a:spcBef>
                <a:spcPts val="0"/>
              </a:spcBef>
              <a:spcAft>
                <a:spcPts val="0"/>
              </a:spcAft>
              <a:buNone/>
            </a:pPr>
            <a:endParaRPr>
              <a:latin typeface="Assistant"/>
              <a:ea typeface="Assistant"/>
              <a:cs typeface="B Nazanin" panose="00000400000000000000" pitchFamily="2" charset="-78"/>
              <a:sym typeface="Assistant"/>
            </a:endParaRPr>
          </a:p>
        </p:txBody>
      </p:sp>
      <p:sp>
        <p:nvSpPr>
          <p:cNvPr id="649" name="Google Shape;649;p46"/>
          <p:cNvSpPr txBox="1"/>
          <p:nvPr/>
        </p:nvSpPr>
        <p:spPr>
          <a:xfrm>
            <a:off x="6333438" y="3035150"/>
            <a:ext cx="1958400" cy="378900"/>
          </a:xfrm>
          <a:prstGeom prst="rect">
            <a:avLst/>
          </a:prstGeom>
          <a:noFill/>
          <a:ln>
            <a:noFill/>
          </a:ln>
        </p:spPr>
        <p:txBody>
          <a:bodyPr spcFirstLastPara="1" wrap="square" lIns="91425" tIns="91425" rIns="91425" bIns="91425" anchor="ctr" anchorCtr="0">
            <a:noAutofit/>
          </a:bodyPr>
          <a:lstStyle/>
          <a:p>
            <a:pPr marL="0" lvl="0" indent="0" algn="r" rtl="1">
              <a:lnSpc>
                <a:spcPct val="150000"/>
              </a:lnSpc>
              <a:spcBef>
                <a:spcPts val="0"/>
              </a:spcBef>
              <a:spcAft>
                <a:spcPts val="0"/>
              </a:spcAft>
              <a:buNone/>
            </a:pPr>
            <a:r>
              <a:rPr lang="fa-IR" sz="1800" b="1" dirty="0">
                <a:solidFill>
                  <a:schemeClr val="dk1"/>
                </a:solidFill>
                <a:latin typeface="Albert Sans"/>
                <a:ea typeface="Albert Sans"/>
                <a:cs typeface="B Nazanin" panose="00000400000000000000" pitchFamily="2" charset="-78"/>
                <a:sym typeface="Albert Sans"/>
              </a:rPr>
              <a:t>در بالای سر</a:t>
            </a:r>
            <a:endParaRPr sz="1800" b="1" dirty="0">
              <a:solidFill>
                <a:schemeClr val="dk1"/>
              </a:solidFill>
              <a:latin typeface="Albert Sans"/>
              <a:ea typeface="Albert Sans"/>
              <a:cs typeface="B Nazanin" panose="00000400000000000000" pitchFamily="2" charset="-78"/>
              <a:sym typeface="Albert Sans"/>
            </a:endParaRPr>
          </a:p>
        </p:txBody>
      </p:sp>
      <p:sp>
        <p:nvSpPr>
          <p:cNvPr id="650" name="Google Shape;650;p46"/>
          <p:cNvSpPr/>
          <p:nvPr/>
        </p:nvSpPr>
        <p:spPr>
          <a:xfrm>
            <a:off x="5910889" y="3059214"/>
            <a:ext cx="330300" cy="3309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ctr" rtl="1">
              <a:lnSpc>
                <a:spcPct val="150000"/>
              </a:lnSpc>
              <a:spcBef>
                <a:spcPts val="0"/>
              </a:spcBef>
              <a:spcAft>
                <a:spcPts val="0"/>
              </a:spcAft>
              <a:buNone/>
            </a:pPr>
            <a:endParaRPr>
              <a:latin typeface="Assistant"/>
              <a:ea typeface="Assistant"/>
              <a:cs typeface="B Nazanin" panose="00000400000000000000" pitchFamily="2" charset="-78"/>
              <a:sym typeface="Assistant"/>
            </a:endParaRPr>
          </a:p>
        </p:txBody>
      </p:sp>
      <p:sp>
        <p:nvSpPr>
          <p:cNvPr id="651" name="Google Shape;651;p46"/>
          <p:cNvSpPr txBox="1"/>
          <p:nvPr/>
        </p:nvSpPr>
        <p:spPr>
          <a:xfrm>
            <a:off x="6333438" y="3567100"/>
            <a:ext cx="1958400" cy="378900"/>
          </a:xfrm>
          <a:prstGeom prst="rect">
            <a:avLst/>
          </a:prstGeom>
          <a:noFill/>
          <a:ln>
            <a:noFill/>
          </a:ln>
        </p:spPr>
        <p:txBody>
          <a:bodyPr spcFirstLastPara="1" wrap="square" lIns="91425" tIns="91425" rIns="91425" bIns="91425" anchor="ctr" anchorCtr="0">
            <a:noAutofit/>
          </a:bodyPr>
          <a:lstStyle/>
          <a:p>
            <a:pPr marL="0" lvl="0" indent="0" algn="r" rtl="1">
              <a:lnSpc>
                <a:spcPct val="150000"/>
              </a:lnSpc>
              <a:spcBef>
                <a:spcPts val="0"/>
              </a:spcBef>
              <a:spcAft>
                <a:spcPts val="0"/>
              </a:spcAft>
              <a:buNone/>
            </a:pPr>
            <a:r>
              <a:rPr lang="fa-IR" sz="1800" b="1" dirty="0">
                <a:solidFill>
                  <a:schemeClr val="dk1"/>
                </a:solidFill>
                <a:latin typeface="Albert Sans"/>
                <a:ea typeface="Albert Sans"/>
                <a:cs typeface="B Nazanin" panose="00000400000000000000" pitchFamily="2" charset="-78"/>
                <a:sym typeface="Albert Sans"/>
              </a:rPr>
              <a:t>دیگر</a:t>
            </a:r>
            <a:endParaRPr sz="1800" b="1" dirty="0">
              <a:solidFill>
                <a:schemeClr val="dk1"/>
              </a:solidFill>
              <a:latin typeface="Albert Sans"/>
              <a:ea typeface="Albert Sans"/>
              <a:cs typeface="B Nazanin" panose="00000400000000000000" pitchFamily="2" charset="-78"/>
              <a:sym typeface="Albert Sans"/>
            </a:endParaRPr>
          </a:p>
        </p:txBody>
      </p:sp>
      <p:sp>
        <p:nvSpPr>
          <p:cNvPr id="652" name="Google Shape;652;p46"/>
          <p:cNvSpPr/>
          <p:nvPr/>
        </p:nvSpPr>
        <p:spPr>
          <a:xfrm>
            <a:off x="5910889" y="3591164"/>
            <a:ext cx="330300" cy="3309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ctr" rtl="1">
              <a:lnSpc>
                <a:spcPct val="150000"/>
              </a:lnSpc>
              <a:spcBef>
                <a:spcPts val="0"/>
              </a:spcBef>
              <a:spcAft>
                <a:spcPts val="0"/>
              </a:spcAft>
              <a:buNone/>
            </a:pPr>
            <a:endParaRPr>
              <a:latin typeface="Assistant"/>
              <a:ea typeface="Assistant"/>
              <a:cs typeface="B Nazanin" panose="00000400000000000000" pitchFamily="2" charset="-78"/>
              <a:sym typeface="Assistant"/>
            </a:endParaRPr>
          </a:p>
        </p:txBody>
      </p:sp>
      <p:pic>
        <p:nvPicPr>
          <p:cNvPr id="653" name="Google Shape;653;p46" title="Chart">
            <a:hlinkClick r:id="rId3"/>
          </p:cNvPr>
          <p:cNvPicPr preferRelativeResize="0"/>
          <p:nvPr/>
        </p:nvPicPr>
        <p:blipFill>
          <a:blip r:embed="rId4">
            <a:alphaModFix/>
          </a:blip>
          <a:stretch>
            <a:fillRect/>
          </a:stretch>
        </p:blipFill>
        <p:spPr>
          <a:xfrm>
            <a:off x="940675" y="1264600"/>
            <a:ext cx="4619028" cy="2856099"/>
          </a:xfrm>
          <a:prstGeom prst="rect">
            <a:avLst/>
          </a:prstGeom>
          <a:noFill/>
          <a:ln>
            <a:noFill/>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57"/>
        <p:cNvGrpSpPr/>
        <p:nvPr/>
      </p:nvGrpSpPr>
      <p:grpSpPr>
        <a:xfrm>
          <a:off x="0" y="0"/>
          <a:ext cx="0" cy="0"/>
          <a:chOff x="0" y="0"/>
          <a:chExt cx="0" cy="0"/>
        </a:xfrm>
      </p:grpSpPr>
      <p:pic>
        <p:nvPicPr>
          <p:cNvPr id="658" name="Google Shape;658;p47" title="Chart">
            <a:hlinkClick r:id="rId3"/>
          </p:cNvPr>
          <p:cNvPicPr preferRelativeResize="0"/>
          <p:nvPr/>
        </p:nvPicPr>
        <p:blipFill>
          <a:blip r:embed="rId4">
            <a:alphaModFix/>
          </a:blip>
          <a:stretch>
            <a:fillRect/>
          </a:stretch>
        </p:blipFill>
        <p:spPr>
          <a:xfrm>
            <a:off x="4653885" y="1999090"/>
            <a:ext cx="3200399" cy="1981524"/>
          </a:xfrm>
          <a:prstGeom prst="rect">
            <a:avLst/>
          </a:prstGeom>
          <a:noFill/>
          <a:ln>
            <a:noFill/>
          </a:ln>
        </p:spPr>
      </p:pic>
      <p:sp>
        <p:nvSpPr>
          <p:cNvPr id="659" name="Google Shape;659;p47"/>
          <p:cNvSpPr txBox="1">
            <a:spLocks noGrp="1"/>
          </p:cNvSpPr>
          <p:nvPr>
            <p:ph type="title"/>
          </p:nvPr>
        </p:nvSpPr>
        <p:spPr>
          <a:xfrm>
            <a:off x="722375" y="539500"/>
            <a:ext cx="7699200" cy="572700"/>
          </a:xfrm>
          <a:prstGeom prst="rect">
            <a:avLst/>
          </a:prstGeom>
        </p:spPr>
        <p:txBody>
          <a:bodyPr spcFirstLastPara="1" wrap="square" lIns="91425" tIns="91425" rIns="91425" bIns="91425" anchor="t" anchorCtr="0">
            <a:noAutofit/>
          </a:bodyPr>
          <a:lstStyle/>
          <a:p>
            <a:pPr marL="0" lvl="0" indent="0" algn="r" rtl="1">
              <a:spcBef>
                <a:spcPts val="0"/>
              </a:spcBef>
              <a:spcAft>
                <a:spcPts val="0"/>
              </a:spcAft>
              <a:buNone/>
            </a:pPr>
            <a:r>
              <a:rPr lang="fa-IR" dirty="0">
                <a:cs typeface="B Nazanin" panose="00000400000000000000" pitchFamily="2" charset="-78"/>
              </a:rPr>
              <a:t>داشبورد </a:t>
            </a:r>
            <a:r>
              <a:rPr lang="en-US" dirty="0">
                <a:cs typeface="B Nazanin" panose="00000400000000000000" pitchFamily="2" charset="-78"/>
              </a:rPr>
              <a:t>KPI</a:t>
            </a:r>
            <a:endParaRPr dirty="0">
              <a:cs typeface="B Nazanin" panose="00000400000000000000" pitchFamily="2" charset="-78"/>
            </a:endParaRPr>
          </a:p>
        </p:txBody>
      </p:sp>
      <p:graphicFrame>
        <p:nvGraphicFramePr>
          <p:cNvPr id="660" name="Google Shape;660;p47"/>
          <p:cNvGraphicFramePr/>
          <p:nvPr>
            <p:extLst>
              <p:ext uri="{D42A27DB-BD31-4B8C-83A1-F6EECF244321}">
                <p14:modId xmlns:p14="http://schemas.microsoft.com/office/powerpoint/2010/main" val="830222973"/>
              </p:ext>
            </p:extLst>
          </p:nvPr>
        </p:nvGraphicFramePr>
        <p:xfrm>
          <a:off x="849931" y="1216275"/>
          <a:ext cx="3283925" cy="3292925"/>
        </p:xfrm>
        <a:graphic>
          <a:graphicData uri="http://schemas.openxmlformats.org/drawingml/2006/table">
            <a:tbl>
              <a:tblPr>
                <a:noFill/>
                <a:tableStyleId>{AC7ED680-B93E-47DE-AFF5-0E6A412D5E1B}</a:tableStyleId>
              </a:tblPr>
              <a:tblGrid>
                <a:gridCol w="1227425">
                  <a:extLst>
                    <a:ext uri="{9D8B030D-6E8A-4147-A177-3AD203B41FA5}">
                      <a16:colId xmlns:a16="http://schemas.microsoft.com/office/drawing/2014/main" val="20000"/>
                    </a:ext>
                  </a:extLst>
                </a:gridCol>
                <a:gridCol w="1028250">
                  <a:extLst>
                    <a:ext uri="{9D8B030D-6E8A-4147-A177-3AD203B41FA5}">
                      <a16:colId xmlns:a16="http://schemas.microsoft.com/office/drawing/2014/main" val="20001"/>
                    </a:ext>
                  </a:extLst>
                </a:gridCol>
                <a:gridCol w="1028250">
                  <a:extLst>
                    <a:ext uri="{9D8B030D-6E8A-4147-A177-3AD203B41FA5}">
                      <a16:colId xmlns:a16="http://schemas.microsoft.com/office/drawing/2014/main" val="20002"/>
                    </a:ext>
                  </a:extLst>
                </a:gridCol>
              </a:tblGrid>
              <a:tr h="483475">
                <a:tc>
                  <a:txBody>
                    <a:bodyPr/>
                    <a:lstStyle/>
                    <a:p>
                      <a:pPr marL="0" lvl="0" indent="0" algn="r" rtl="1">
                        <a:spcBef>
                          <a:spcPts val="0"/>
                        </a:spcBef>
                        <a:spcAft>
                          <a:spcPts val="0"/>
                        </a:spcAft>
                        <a:buNone/>
                      </a:pPr>
                      <a:r>
                        <a:rPr lang="fa-IR" sz="1200" b="1" dirty="0">
                          <a:solidFill>
                            <a:schemeClr val="dk1"/>
                          </a:solidFill>
                          <a:latin typeface="Albert Sans"/>
                          <a:ea typeface="Albert Sans"/>
                          <a:cs typeface="B Nazanin" panose="00000400000000000000" pitchFamily="2" charset="-78"/>
                          <a:sym typeface="Albert Sans"/>
                        </a:rPr>
                        <a:t>منبع</a:t>
                      </a:r>
                      <a:endParaRPr sz="1200" b="1" dirty="0">
                        <a:solidFill>
                          <a:schemeClr val="dk1"/>
                        </a:solidFill>
                        <a:latin typeface="Albert Sans"/>
                        <a:ea typeface="Albert Sans"/>
                        <a:cs typeface="B Nazanin" panose="00000400000000000000" pitchFamily="2" charset="-78"/>
                        <a:sym typeface="Albert Sans"/>
                      </a:endParaRPr>
                    </a:p>
                  </a:txBody>
                  <a:tcPr marL="91425" marR="91425" marT="45700" marB="45700"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solidFill>
                      <a:schemeClr val="accent1"/>
                    </a:solidFill>
                  </a:tcPr>
                </a:tc>
                <a:tc>
                  <a:txBody>
                    <a:bodyPr/>
                    <a:lstStyle/>
                    <a:p>
                      <a:pPr marL="0" lvl="0" indent="0" algn="r" rtl="1">
                        <a:spcBef>
                          <a:spcPts val="0"/>
                        </a:spcBef>
                        <a:spcAft>
                          <a:spcPts val="0"/>
                        </a:spcAft>
                        <a:buNone/>
                      </a:pPr>
                      <a:r>
                        <a:rPr lang="fa-IR" sz="1200" b="1" dirty="0">
                          <a:solidFill>
                            <a:schemeClr val="dk1"/>
                          </a:solidFill>
                          <a:latin typeface="Albert Sans"/>
                          <a:ea typeface="Albert Sans"/>
                          <a:cs typeface="B Nazanin" panose="00000400000000000000" pitchFamily="2" charset="-78"/>
                          <a:sym typeface="Albert Sans"/>
                        </a:rPr>
                        <a:t>نرخ بهره برداری</a:t>
                      </a:r>
                      <a:endParaRPr sz="1200" b="1" dirty="0">
                        <a:solidFill>
                          <a:schemeClr val="dk1"/>
                        </a:solidFill>
                        <a:latin typeface="Albert Sans"/>
                        <a:ea typeface="Albert Sans"/>
                        <a:cs typeface="B Nazanin" panose="00000400000000000000" pitchFamily="2" charset="-78"/>
                        <a:sym typeface="Albert Sans"/>
                      </a:endParaRPr>
                    </a:p>
                  </a:txBody>
                  <a:tcPr marL="91425" marR="91425" marT="45700" marB="45700"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tcPr>
                </a:tc>
                <a:tc>
                  <a:txBody>
                    <a:bodyPr/>
                    <a:lstStyle/>
                    <a:p>
                      <a:pPr marL="0" lvl="0" indent="0" algn="r" rtl="1">
                        <a:spcBef>
                          <a:spcPts val="0"/>
                        </a:spcBef>
                        <a:spcAft>
                          <a:spcPts val="0"/>
                        </a:spcAft>
                        <a:buNone/>
                      </a:pPr>
                      <a:r>
                        <a:rPr lang="fa-IR" sz="1200" b="1" dirty="0">
                          <a:solidFill>
                            <a:schemeClr val="dk1"/>
                          </a:solidFill>
                          <a:latin typeface="Albert Sans"/>
                          <a:ea typeface="Albert Sans"/>
                          <a:cs typeface="B Nazanin" panose="00000400000000000000" pitchFamily="2" charset="-78"/>
                          <a:sym typeface="Albert Sans"/>
                        </a:rPr>
                        <a:t>هزینهدر هر واحد</a:t>
                      </a:r>
                      <a:endParaRPr sz="1200" b="1" dirty="0">
                        <a:solidFill>
                          <a:schemeClr val="dk1"/>
                        </a:solidFill>
                        <a:latin typeface="Albert Sans"/>
                        <a:ea typeface="Albert Sans"/>
                        <a:cs typeface="B Nazanin" panose="00000400000000000000" pitchFamily="2" charset="-78"/>
                        <a:sym typeface="Albert Sans"/>
                      </a:endParaRPr>
                    </a:p>
                  </a:txBody>
                  <a:tcPr marL="91425" marR="91425" marT="45700" marB="45700"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tcPr>
                </a:tc>
                <a:extLst>
                  <a:ext uri="{0D108BD9-81ED-4DB2-BD59-A6C34878D82A}">
                    <a16:rowId xmlns:a16="http://schemas.microsoft.com/office/drawing/2014/main" val="10000"/>
                  </a:ext>
                </a:extLst>
              </a:tr>
              <a:tr h="401350">
                <a:tc>
                  <a:txBody>
                    <a:bodyPr/>
                    <a:lstStyle/>
                    <a:p>
                      <a:pPr marL="0" lvl="0" indent="0" algn="r" rtl="1">
                        <a:spcBef>
                          <a:spcPts val="0"/>
                        </a:spcBef>
                        <a:spcAft>
                          <a:spcPts val="0"/>
                        </a:spcAft>
                        <a:buNone/>
                      </a:pPr>
                      <a:r>
                        <a:rPr lang="fa-IR" sz="1100" b="1" dirty="0">
                          <a:solidFill>
                            <a:schemeClr val="dk1"/>
                          </a:solidFill>
                          <a:latin typeface="Albert Sans"/>
                          <a:ea typeface="Albert Sans"/>
                          <a:cs typeface="B Nazanin" panose="00000400000000000000" pitchFamily="2" charset="-78"/>
                          <a:sym typeface="Albert Sans"/>
                        </a:rPr>
                        <a:t>کار یدی</a:t>
                      </a:r>
                      <a:endParaRPr sz="1100" b="1" dirty="0">
                        <a:solidFill>
                          <a:schemeClr val="dk1"/>
                        </a:solidFill>
                        <a:latin typeface="Albert Sans"/>
                        <a:ea typeface="Albert Sans"/>
                        <a:cs typeface="B Nazanin" panose="00000400000000000000" pitchFamily="2" charset="-78"/>
                        <a:sym typeface="Albert Sans"/>
                      </a:endParaRPr>
                    </a:p>
                  </a:txBody>
                  <a:tcPr marL="91425" marR="91425" marT="0" marB="0"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solidFill>
                      <a:schemeClr val="accent1"/>
                    </a:solidFill>
                  </a:tcPr>
                </a:tc>
                <a:tc>
                  <a:txBody>
                    <a:bodyPr/>
                    <a:lstStyle/>
                    <a:p>
                      <a:pPr marL="0" lvl="0" indent="0" algn="r" rtl="1">
                        <a:spcBef>
                          <a:spcPts val="0"/>
                        </a:spcBef>
                        <a:spcAft>
                          <a:spcPts val="0"/>
                        </a:spcAft>
                        <a:buNone/>
                      </a:pPr>
                      <a:r>
                        <a:rPr lang="en" sz="1100">
                          <a:solidFill>
                            <a:schemeClr val="dk1"/>
                          </a:solidFill>
                          <a:latin typeface="Assistant Medium"/>
                          <a:ea typeface="Assistant Medium"/>
                          <a:cs typeface="B Nazanin" panose="00000400000000000000" pitchFamily="2" charset="-78"/>
                          <a:sym typeface="Assistant Medium"/>
                        </a:rPr>
                        <a:t>85%</a:t>
                      </a:r>
                      <a:endParaRPr sz="1100">
                        <a:solidFill>
                          <a:schemeClr val="dk1"/>
                        </a:solidFill>
                        <a:latin typeface="Assistant Medium"/>
                        <a:ea typeface="Assistant Medium"/>
                        <a:cs typeface="B Nazanin" panose="00000400000000000000" pitchFamily="2" charset="-78"/>
                        <a:sym typeface="Assistant Medium"/>
                      </a:endParaRPr>
                    </a:p>
                  </a:txBody>
                  <a:tcPr marL="91425" marR="91425" marT="0" marB="0"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tcPr>
                </a:tc>
                <a:tc>
                  <a:txBody>
                    <a:bodyPr/>
                    <a:lstStyle/>
                    <a:p>
                      <a:pPr marL="0" lvl="0" indent="0" algn="r" rtl="1">
                        <a:spcBef>
                          <a:spcPts val="0"/>
                        </a:spcBef>
                        <a:spcAft>
                          <a:spcPts val="0"/>
                        </a:spcAft>
                        <a:buNone/>
                      </a:pPr>
                      <a:r>
                        <a:rPr lang="en" sz="1100">
                          <a:solidFill>
                            <a:schemeClr val="dk1"/>
                          </a:solidFill>
                          <a:latin typeface="Assistant Medium"/>
                          <a:ea typeface="Assistant Medium"/>
                          <a:cs typeface="B Nazanin" panose="00000400000000000000" pitchFamily="2" charset="-78"/>
                          <a:sym typeface="Assistant Medium"/>
                        </a:rPr>
                        <a:t>$50</a:t>
                      </a:r>
                      <a:endParaRPr sz="1100">
                        <a:solidFill>
                          <a:schemeClr val="dk1"/>
                        </a:solidFill>
                        <a:latin typeface="Assistant Medium"/>
                        <a:ea typeface="Assistant Medium"/>
                        <a:cs typeface="B Nazanin" panose="00000400000000000000" pitchFamily="2" charset="-78"/>
                        <a:sym typeface="Assistant Medium"/>
                      </a:endParaRPr>
                    </a:p>
                  </a:txBody>
                  <a:tcPr marL="91425" marR="91425" marT="0" marB="0"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tcPr>
                </a:tc>
                <a:extLst>
                  <a:ext uri="{0D108BD9-81ED-4DB2-BD59-A6C34878D82A}">
                    <a16:rowId xmlns:a16="http://schemas.microsoft.com/office/drawing/2014/main" val="10001"/>
                  </a:ext>
                </a:extLst>
              </a:tr>
              <a:tr h="401350">
                <a:tc>
                  <a:txBody>
                    <a:bodyPr/>
                    <a:lstStyle/>
                    <a:p>
                      <a:pPr marL="0" lvl="0" indent="0" algn="r" rtl="1">
                        <a:spcBef>
                          <a:spcPts val="0"/>
                        </a:spcBef>
                        <a:spcAft>
                          <a:spcPts val="0"/>
                        </a:spcAft>
                        <a:buNone/>
                      </a:pPr>
                      <a:r>
                        <a:rPr lang="fa-IR" sz="1100" b="1" dirty="0">
                          <a:solidFill>
                            <a:schemeClr val="dk1"/>
                          </a:solidFill>
                          <a:latin typeface="Albert Sans"/>
                          <a:ea typeface="Albert Sans"/>
                          <a:cs typeface="B Nazanin" panose="00000400000000000000" pitchFamily="2" charset="-78"/>
                          <a:sym typeface="Albert Sans"/>
                        </a:rPr>
                        <a:t>تجهیزات</a:t>
                      </a:r>
                      <a:endParaRPr sz="1100" b="1" dirty="0">
                        <a:solidFill>
                          <a:schemeClr val="dk1"/>
                        </a:solidFill>
                        <a:latin typeface="Albert Sans"/>
                        <a:ea typeface="Albert Sans"/>
                        <a:cs typeface="B Nazanin" panose="00000400000000000000" pitchFamily="2" charset="-78"/>
                        <a:sym typeface="Albert Sans"/>
                      </a:endParaRPr>
                    </a:p>
                  </a:txBody>
                  <a:tcPr marL="91425" marR="91425" marT="0" marB="0"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solidFill>
                      <a:schemeClr val="accent1"/>
                    </a:solidFill>
                  </a:tcPr>
                </a:tc>
                <a:tc>
                  <a:txBody>
                    <a:bodyPr/>
                    <a:lstStyle/>
                    <a:p>
                      <a:pPr marL="0" lvl="0" indent="0" algn="r" rtl="1">
                        <a:spcBef>
                          <a:spcPts val="0"/>
                        </a:spcBef>
                        <a:spcAft>
                          <a:spcPts val="0"/>
                        </a:spcAft>
                        <a:buNone/>
                      </a:pPr>
                      <a:r>
                        <a:rPr lang="en" sz="1100" dirty="0">
                          <a:solidFill>
                            <a:schemeClr val="dk1"/>
                          </a:solidFill>
                          <a:latin typeface="Assistant Medium"/>
                          <a:ea typeface="Assistant Medium"/>
                          <a:cs typeface="B Nazanin" panose="00000400000000000000" pitchFamily="2" charset="-78"/>
                          <a:sym typeface="Assistant Medium"/>
                        </a:rPr>
                        <a:t>70%</a:t>
                      </a:r>
                      <a:endParaRPr sz="1100" dirty="0">
                        <a:solidFill>
                          <a:schemeClr val="dk1"/>
                        </a:solidFill>
                        <a:latin typeface="Assistant Medium"/>
                        <a:ea typeface="Assistant Medium"/>
                        <a:cs typeface="B Nazanin" panose="00000400000000000000" pitchFamily="2" charset="-78"/>
                        <a:sym typeface="Assistant Medium"/>
                      </a:endParaRPr>
                    </a:p>
                  </a:txBody>
                  <a:tcPr marL="91425" marR="91425" marT="0" marB="0"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tcPr>
                </a:tc>
                <a:tc>
                  <a:txBody>
                    <a:bodyPr/>
                    <a:lstStyle/>
                    <a:p>
                      <a:pPr marL="0" lvl="0" indent="0" algn="r" rtl="1">
                        <a:spcBef>
                          <a:spcPts val="0"/>
                        </a:spcBef>
                        <a:spcAft>
                          <a:spcPts val="0"/>
                        </a:spcAft>
                        <a:buNone/>
                      </a:pPr>
                      <a:r>
                        <a:rPr lang="en" sz="1100">
                          <a:solidFill>
                            <a:schemeClr val="dk1"/>
                          </a:solidFill>
                          <a:latin typeface="Assistant Medium"/>
                          <a:ea typeface="Assistant Medium"/>
                          <a:cs typeface="B Nazanin" panose="00000400000000000000" pitchFamily="2" charset="-78"/>
                          <a:sym typeface="Assistant Medium"/>
                        </a:rPr>
                        <a:t>$100</a:t>
                      </a:r>
                      <a:endParaRPr sz="1100">
                        <a:solidFill>
                          <a:schemeClr val="dk1"/>
                        </a:solidFill>
                        <a:latin typeface="Assistant Medium"/>
                        <a:ea typeface="Assistant Medium"/>
                        <a:cs typeface="B Nazanin" panose="00000400000000000000" pitchFamily="2" charset="-78"/>
                        <a:sym typeface="Assistant Medium"/>
                      </a:endParaRPr>
                    </a:p>
                  </a:txBody>
                  <a:tcPr marL="91425" marR="91425" marT="0" marB="0"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tcPr>
                </a:tc>
                <a:extLst>
                  <a:ext uri="{0D108BD9-81ED-4DB2-BD59-A6C34878D82A}">
                    <a16:rowId xmlns:a16="http://schemas.microsoft.com/office/drawing/2014/main" val="10002"/>
                  </a:ext>
                </a:extLst>
              </a:tr>
              <a:tr h="401350">
                <a:tc>
                  <a:txBody>
                    <a:bodyPr/>
                    <a:lstStyle/>
                    <a:p>
                      <a:pPr marL="0" lvl="0" indent="0" algn="r" rtl="1">
                        <a:spcBef>
                          <a:spcPts val="0"/>
                        </a:spcBef>
                        <a:spcAft>
                          <a:spcPts val="0"/>
                        </a:spcAft>
                        <a:buNone/>
                      </a:pPr>
                      <a:r>
                        <a:rPr lang="fa-IR" sz="1100" b="1" dirty="0">
                          <a:solidFill>
                            <a:schemeClr val="dk1"/>
                          </a:solidFill>
                          <a:latin typeface="Albert Sans"/>
                          <a:ea typeface="Albert Sans"/>
                          <a:cs typeface="B Nazanin" panose="00000400000000000000" pitchFamily="2" charset="-78"/>
                          <a:sym typeface="Albert Sans"/>
                        </a:rPr>
                        <a:t>مواد</a:t>
                      </a:r>
                      <a:endParaRPr sz="1100" b="1" dirty="0">
                        <a:solidFill>
                          <a:schemeClr val="dk1"/>
                        </a:solidFill>
                        <a:latin typeface="Albert Sans"/>
                        <a:ea typeface="Albert Sans"/>
                        <a:cs typeface="B Nazanin" panose="00000400000000000000" pitchFamily="2" charset="-78"/>
                        <a:sym typeface="Albert Sans"/>
                      </a:endParaRPr>
                    </a:p>
                  </a:txBody>
                  <a:tcPr marL="91425" marR="91425" marT="0" marB="0"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solidFill>
                      <a:schemeClr val="accent1"/>
                    </a:solidFill>
                  </a:tcPr>
                </a:tc>
                <a:tc>
                  <a:txBody>
                    <a:bodyPr/>
                    <a:lstStyle/>
                    <a:p>
                      <a:pPr marL="0" lvl="0" indent="0" algn="r" rtl="1">
                        <a:spcBef>
                          <a:spcPts val="0"/>
                        </a:spcBef>
                        <a:spcAft>
                          <a:spcPts val="0"/>
                        </a:spcAft>
                        <a:buNone/>
                      </a:pPr>
                      <a:r>
                        <a:rPr lang="en" sz="1100">
                          <a:solidFill>
                            <a:schemeClr val="dk1"/>
                          </a:solidFill>
                          <a:latin typeface="Assistant Medium"/>
                          <a:ea typeface="Assistant Medium"/>
                          <a:cs typeface="B Nazanin" panose="00000400000000000000" pitchFamily="2" charset="-78"/>
                          <a:sym typeface="Assistant Medium"/>
                        </a:rPr>
                        <a:t>95%</a:t>
                      </a:r>
                      <a:endParaRPr sz="1100">
                        <a:solidFill>
                          <a:schemeClr val="dk1"/>
                        </a:solidFill>
                        <a:latin typeface="Assistant Medium"/>
                        <a:ea typeface="Assistant Medium"/>
                        <a:cs typeface="B Nazanin" panose="00000400000000000000" pitchFamily="2" charset="-78"/>
                        <a:sym typeface="Assistant Medium"/>
                      </a:endParaRPr>
                    </a:p>
                  </a:txBody>
                  <a:tcPr marL="91425" marR="91425" marT="0" marB="0"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tcPr>
                </a:tc>
                <a:tc>
                  <a:txBody>
                    <a:bodyPr/>
                    <a:lstStyle/>
                    <a:p>
                      <a:pPr marL="0" lvl="0" indent="0" algn="r" rtl="1">
                        <a:spcBef>
                          <a:spcPts val="0"/>
                        </a:spcBef>
                        <a:spcAft>
                          <a:spcPts val="0"/>
                        </a:spcAft>
                        <a:buNone/>
                      </a:pPr>
                      <a:r>
                        <a:rPr lang="en" sz="1100">
                          <a:solidFill>
                            <a:schemeClr val="dk1"/>
                          </a:solidFill>
                          <a:latin typeface="Assistant Medium"/>
                          <a:ea typeface="Assistant Medium"/>
                          <a:cs typeface="B Nazanin" panose="00000400000000000000" pitchFamily="2" charset="-78"/>
                          <a:sym typeface="Assistant Medium"/>
                        </a:rPr>
                        <a:t>$20</a:t>
                      </a:r>
                      <a:endParaRPr sz="1100">
                        <a:solidFill>
                          <a:schemeClr val="dk1"/>
                        </a:solidFill>
                        <a:latin typeface="Assistant Medium"/>
                        <a:ea typeface="Assistant Medium"/>
                        <a:cs typeface="B Nazanin" panose="00000400000000000000" pitchFamily="2" charset="-78"/>
                        <a:sym typeface="Assistant Medium"/>
                      </a:endParaRPr>
                    </a:p>
                  </a:txBody>
                  <a:tcPr marL="91425" marR="91425" marT="0" marB="0"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tcPr>
                </a:tc>
                <a:extLst>
                  <a:ext uri="{0D108BD9-81ED-4DB2-BD59-A6C34878D82A}">
                    <a16:rowId xmlns:a16="http://schemas.microsoft.com/office/drawing/2014/main" val="10003"/>
                  </a:ext>
                </a:extLst>
              </a:tr>
              <a:tr h="401350">
                <a:tc>
                  <a:txBody>
                    <a:bodyPr/>
                    <a:lstStyle/>
                    <a:p>
                      <a:pPr marL="0" lvl="0" indent="0" algn="r" rtl="1">
                        <a:spcBef>
                          <a:spcPts val="0"/>
                        </a:spcBef>
                        <a:spcAft>
                          <a:spcPts val="0"/>
                        </a:spcAft>
                        <a:buNone/>
                      </a:pPr>
                      <a:r>
                        <a:rPr lang="fa-IR" sz="1100" b="1" dirty="0">
                          <a:solidFill>
                            <a:schemeClr val="dk1"/>
                          </a:solidFill>
                          <a:latin typeface="Albert Sans"/>
                          <a:ea typeface="Albert Sans"/>
                          <a:cs typeface="B Nazanin" panose="00000400000000000000" pitchFamily="2" charset="-78"/>
                          <a:sym typeface="Albert Sans"/>
                        </a:rPr>
                        <a:t>اجاره</a:t>
                      </a:r>
                      <a:endParaRPr sz="1100" b="1" dirty="0">
                        <a:solidFill>
                          <a:schemeClr val="dk1"/>
                        </a:solidFill>
                        <a:latin typeface="Albert Sans"/>
                        <a:ea typeface="Albert Sans"/>
                        <a:cs typeface="B Nazanin" panose="00000400000000000000" pitchFamily="2" charset="-78"/>
                        <a:sym typeface="Albert Sans"/>
                      </a:endParaRPr>
                    </a:p>
                  </a:txBody>
                  <a:tcPr marL="91425" marR="91425" marT="0" marB="0"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solidFill>
                      <a:schemeClr val="accent1"/>
                    </a:solidFill>
                  </a:tcPr>
                </a:tc>
                <a:tc>
                  <a:txBody>
                    <a:bodyPr/>
                    <a:lstStyle/>
                    <a:p>
                      <a:pPr marL="0" lvl="0" indent="0" algn="r" rtl="1">
                        <a:spcBef>
                          <a:spcPts val="0"/>
                        </a:spcBef>
                        <a:spcAft>
                          <a:spcPts val="0"/>
                        </a:spcAft>
                        <a:buNone/>
                      </a:pPr>
                      <a:r>
                        <a:rPr lang="en" sz="1100">
                          <a:solidFill>
                            <a:schemeClr val="dk1"/>
                          </a:solidFill>
                          <a:latin typeface="Assistant Medium"/>
                          <a:ea typeface="Assistant Medium"/>
                          <a:cs typeface="B Nazanin" panose="00000400000000000000" pitchFamily="2" charset="-78"/>
                          <a:sym typeface="Assistant Medium"/>
                        </a:rPr>
                        <a:t>90%</a:t>
                      </a:r>
                      <a:endParaRPr sz="1100">
                        <a:solidFill>
                          <a:schemeClr val="dk1"/>
                        </a:solidFill>
                        <a:latin typeface="Assistant Medium"/>
                        <a:ea typeface="Assistant Medium"/>
                        <a:cs typeface="B Nazanin" panose="00000400000000000000" pitchFamily="2" charset="-78"/>
                        <a:sym typeface="Assistant Medium"/>
                      </a:endParaRPr>
                    </a:p>
                  </a:txBody>
                  <a:tcPr marL="91425" marR="91425" marT="0" marB="0"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tcPr>
                </a:tc>
                <a:tc>
                  <a:txBody>
                    <a:bodyPr/>
                    <a:lstStyle/>
                    <a:p>
                      <a:pPr marL="0" lvl="0" indent="0" algn="r" rtl="1">
                        <a:spcBef>
                          <a:spcPts val="0"/>
                        </a:spcBef>
                        <a:spcAft>
                          <a:spcPts val="0"/>
                        </a:spcAft>
                        <a:buNone/>
                      </a:pPr>
                      <a:r>
                        <a:rPr lang="en" sz="1100">
                          <a:solidFill>
                            <a:schemeClr val="dk1"/>
                          </a:solidFill>
                          <a:latin typeface="Assistant Medium"/>
                          <a:ea typeface="Assistant Medium"/>
                          <a:cs typeface="B Nazanin" panose="00000400000000000000" pitchFamily="2" charset="-78"/>
                          <a:sym typeface="Assistant Medium"/>
                        </a:rPr>
                        <a:t>$1,000</a:t>
                      </a:r>
                      <a:endParaRPr sz="1100">
                        <a:solidFill>
                          <a:schemeClr val="dk1"/>
                        </a:solidFill>
                        <a:latin typeface="Assistant Medium"/>
                        <a:ea typeface="Assistant Medium"/>
                        <a:cs typeface="B Nazanin" panose="00000400000000000000" pitchFamily="2" charset="-78"/>
                        <a:sym typeface="Assistant Medium"/>
                      </a:endParaRPr>
                    </a:p>
                  </a:txBody>
                  <a:tcPr marL="91425" marR="91425" marT="0" marB="0"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tcPr>
                </a:tc>
                <a:extLst>
                  <a:ext uri="{0D108BD9-81ED-4DB2-BD59-A6C34878D82A}">
                    <a16:rowId xmlns:a16="http://schemas.microsoft.com/office/drawing/2014/main" val="10004"/>
                  </a:ext>
                </a:extLst>
              </a:tr>
              <a:tr h="401350">
                <a:tc>
                  <a:txBody>
                    <a:bodyPr/>
                    <a:lstStyle/>
                    <a:p>
                      <a:pPr marL="0" lvl="0" indent="0" algn="r" rtl="1">
                        <a:spcBef>
                          <a:spcPts val="0"/>
                        </a:spcBef>
                        <a:spcAft>
                          <a:spcPts val="0"/>
                        </a:spcAft>
                        <a:buNone/>
                      </a:pPr>
                      <a:r>
                        <a:rPr lang="fa-IR" sz="1100" b="1" dirty="0">
                          <a:solidFill>
                            <a:schemeClr val="dk1"/>
                          </a:solidFill>
                          <a:latin typeface="Albert Sans"/>
                          <a:ea typeface="Albert Sans"/>
                          <a:cs typeface="B Nazanin" panose="00000400000000000000" pitchFamily="2" charset="-78"/>
                          <a:sym typeface="Albert Sans"/>
                        </a:rPr>
                        <a:t>انرژی</a:t>
                      </a:r>
                      <a:endParaRPr sz="1100" b="1" dirty="0">
                        <a:solidFill>
                          <a:schemeClr val="dk1"/>
                        </a:solidFill>
                        <a:latin typeface="Albert Sans"/>
                        <a:ea typeface="Albert Sans"/>
                        <a:cs typeface="B Nazanin" panose="00000400000000000000" pitchFamily="2" charset="-78"/>
                        <a:sym typeface="Albert Sans"/>
                      </a:endParaRPr>
                    </a:p>
                  </a:txBody>
                  <a:tcPr marL="91425" marR="91425" marT="0" marB="0"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solidFill>
                      <a:schemeClr val="accent1"/>
                    </a:solidFill>
                  </a:tcPr>
                </a:tc>
                <a:tc>
                  <a:txBody>
                    <a:bodyPr/>
                    <a:lstStyle/>
                    <a:p>
                      <a:pPr marL="0" lvl="0" indent="0" algn="r" rtl="1">
                        <a:spcBef>
                          <a:spcPts val="0"/>
                        </a:spcBef>
                        <a:spcAft>
                          <a:spcPts val="0"/>
                        </a:spcAft>
                        <a:buNone/>
                      </a:pPr>
                      <a:r>
                        <a:rPr lang="en" sz="1100">
                          <a:solidFill>
                            <a:schemeClr val="dk1"/>
                          </a:solidFill>
                          <a:latin typeface="Assistant Medium"/>
                          <a:ea typeface="Assistant Medium"/>
                          <a:cs typeface="B Nazanin" panose="00000400000000000000" pitchFamily="2" charset="-78"/>
                          <a:sym typeface="Assistant Medium"/>
                        </a:rPr>
                        <a:t>80%</a:t>
                      </a:r>
                      <a:endParaRPr sz="1100">
                        <a:solidFill>
                          <a:schemeClr val="dk1"/>
                        </a:solidFill>
                        <a:latin typeface="Assistant Medium"/>
                        <a:ea typeface="Assistant Medium"/>
                        <a:cs typeface="B Nazanin" panose="00000400000000000000" pitchFamily="2" charset="-78"/>
                        <a:sym typeface="Assistant Medium"/>
                      </a:endParaRPr>
                    </a:p>
                  </a:txBody>
                  <a:tcPr marL="91425" marR="91425" marT="0" marB="0"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tcPr>
                </a:tc>
                <a:tc>
                  <a:txBody>
                    <a:bodyPr/>
                    <a:lstStyle/>
                    <a:p>
                      <a:pPr marL="0" lvl="0" indent="0" algn="r" rtl="1">
                        <a:spcBef>
                          <a:spcPts val="0"/>
                        </a:spcBef>
                        <a:spcAft>
                          <a:spcPts val="0"/>
                        </a:spcAft>
                        <a:buNone/>
                      </a:pPr>
                      <a:r>
                        <a:rPr lang="en" sz="1100">
                          <a:solidFill>
                            <a:schemeClr val="dk1"/>
                          </a:solidFill>
                          <a:latin typeface="Assistant Medium"/>
                          <a:ea typeface="Assistant Medium"/>
                          <a:cs typeface="B Nazanin" panose="00000400000000000000" pitchFamily="2" charset="-78"/>
                          <a:sym typeface="Assistant Medium"/>
                        </a:rPr>
                        <a:t>$80</a:t>
                      </a:r>
                      <a:endParaRPr sz="1100">
                        <a:solidFill>
                          <a:schemeClr val="dk1"/>
                        </a:solidFill>
                        <a:latin typeface="Assistant Medium"/>
                        <a:ea typeface="Assistant Medium"/>
                        <a:cs typeface="B Nazanin" panose="00000400000000000000" pitchFamily="2" charset="-78"/>
                        <a:sym typeface="Assistant Medium"/>
                      </a:endParaRPr>
                    </a:p>
                  </a:txBody>
                  <a:tcPr marL="91425" marR="91425" marT="0" marB="0"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tcPr>
                </a:tc>
                <a:extLst>
                  <a:ext uri="{0D108BD9-81ED-4DB2-BD59-A6C34878D82A}">
                    <a16:rowId xmlns:a16="http://schemas.microsoft.com/office/drawing/2014/main" val="10005"/>
                  </a:ext>
                </a:extLst>
              </a:tr>
              <a:tr h="401350">
                <a:tc>
                  <a:txBody>
                    <a:bodyPr/>
                    <a:lstStyle/>
                    <a:p>
                      <a:pPr marL="0" lvl="0" indent="0" algn="r" rtl="1">
                        <a:spcBef>
                          <a:spcPts val="0"/>
                        </a:spcBef>
                        <a:spcAft>
                          <a:spcPts val="0"/>
                        </a:spcAft>
                        <a:buNone/>
                      </a:pPr>
                      <a:r>
                        <a:rPr lang="fa-IR" sz="1100" b="1" dirty="0">
                          <a:solidFill>
                            <a:schemeClr val="dk1"/>
                          </a:solidFill>
                          <a:latin typeface="Albert Sans"/>
                          <a:ea typeface="Albert Sans"/>
                          <a:cs typeface="B Nazanin" panose="00000400000000000000" pitchFamily="2" charset="-78"/>
                          <a:sym typeface="Albert Sans"/>
                        </a:rPr>
                        <a:t>مجوزهای نرم افزار</a:t>
                      </a:r>
                      <a:endParaRPr sz="1100" b="1" dirty="0">
                        <a:solidFill>
                          <a:schemeClr val="dk1"/>
                        </a:solidFill>
                        <a:latin typeface="Albert Sans"/>
                        <a:ea typeface="Albert Sans"/>
                        <a:cs typeface="B Nazanin" panose="00000400000000000000" pitchFamily="2" charset="-78"/>
                        <a:sym typeface="Albert Sans"/>
                      </a:endParaRPr>
                    </a:p>
                  </a:txBody>
                  <a:tcPr marL="91425" marR="91425" marT="0" marB="0"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solidFill>
                      <a:schemeClr val="accent1"/>
                    </a:solidFill>
                  </a:tcPr>
                </a:tc>
                <a:tc>
                  <a:txBody>
                    <a:bodyPr/>
                    <a:lstStyle/>
                    <a:p>
                      <a:pPr marL="0" lvl="0" indent="0" algn="r" rtl="1">
                        <a:spcBef>
                          <a:spcPts val="0"/>
                        </a:spcBef>
                        <a:spcAft>
                          <a:spcPts val="0"/>
                        </a:spcAft>
                        <a:buNone/>
                      </a:pPr>
                      <a:r>
                        <a:rPr lang="en" sz="1100">
                          <a:solidFill>
                            <a:schemeClr val="dk1"/>
                          </a:solidFill>
                          <a:latin typeface="Assistant Medium"/>
                          <a:ea typeface="Assistant Medium"/>
                          <a:cs typeface="B Nazanin" panose="00000400000000000000" pitchFamily="2" charset="-78"/>
                          <a:sym typeface="Assistant Medium"/>
                        </a:rPr>
                        <a:t>80%</a:t>
                      </a:r>
                      <a:endParaRPr sz="1100">
                        <a:solidFill>
                          <a:schemeClr val="dk1"/>
                        </a:solidFill>
                        <a:latin typeface="Assistant Medium"/>
                        <a:ea typeface="Assistant Medium"/>
                        <a:cs typeface="B Nazanin" panose="00000400000000000000" pitchFamily="2" charset="-78"/>
                        <a:sym typeface="Assistant Medium"/>
                      </a:endParaRPr>
                    </a:p>
                  </a:txBody>
                  <a:tcPr marL="91425" marR="91425" marT="0" marB="0"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tcPr>
                </a:tc>
                <a:tc>
                  <a:txBody>
                    <a:bodyPr/>
                    <a:lstStyle/>
                    <a:p>
                      <a:pPr marL="0" lvl="0" indent="0" algn="r" rtl="1">
                        <a:spcBef>
                          <a:spcPts val="0"/>
                        </a:spcBef>
                        <a:spcAft>
                          <a:spcPts val="0"/>
                        </a:spcAft>
                        <a:buNone/>
                      </a:pPr>
                      <a:r>
                        <a:rPr lang="en" sz="1100">
                          <a:solidFill>
                            <a:schemeClr val="dk1"/>
                          </a:solidFill>
                          <a:latin typeface="Assistant Medium"/>
                          <a:ea typeface="Assistant Medium"/>
                          <a:cs typeface="B Nazanin" panose="00000400000000000000" pitchFamily="2" charset="-78"/>
                          <a:sym typeface="Assistant Medium"/>
                        </a:rPr>
                        <a:t>$200</a:t>
                      </a:r>
                      <a:endParaRPr sz="1100">
                        <a:solidFill>
                          <a:schemeClr val="dk1"/>
                        </a:solidFill>
                        <a:latin typeface="Assistant Medium"/>
                        <a:ea typeface="Assistant Medium"/>
                        <a:cs typeface="B Nazanin" panose="00000400000000000000" pitchFamily="2" charset="-78"/>
                        <a:sym typeface="Assistant Medium"/>
                      </a:endParaRPr>
                    </a:p>
                  </a:txBody>
                  <a:tcPr marL="91425" marR="91425" marT="0" marB="0"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tcPr>
                </a:tc>
                <a:extLst>
                  <a:ext uri="{0D108BD9-81ED-4DB2-BD59-A6C34878D82A}">
                    <a16:rowId xmlns:a16="http://schemas.microsoft.com/office/drawing/2014/main" val="10006"/>
                  </a:ext>
                </a:extLst>
              </a:tr>
              <a:tr h="401350">
                <a:tc>
                  <a:txBody>
                    <a:bodyPr/>
                    <a:lstStyle/>
                    <a:p>
                      <a:pPr marL="0" lvl="0" indent="0" algn="r" rtl="1">
                        <a:spcBef>
                          <a:spcPts val="0"/>
                        </a:spcBef>
                        <a:spcAft>
                          <a:spcPts val="0"/>
                        </a:spcAft>
                        <a:buNone/>
                      </a:pPr>
                      <a:r>
                        <a:rPr lang="fa-IR" sz="1100" b="1" dirty="0">
                          <a:solidFill>
                            <a:schemeClr val="dk1"/>
                          </a:solidFill>
                          <a:latin typeface="Albert Sans"/>
                          <a:ea typeface="Albert Sans"/>
                          <a:cs typeface="B Nazanin" panose="00000400000000000000" pitchFamily="2" charset="-78"/>
                          <a:sym typeface="Albert Sans"/>
                        </a:rPr>
                        <a:t>تبلیغات</a:t>
                      </a:r>
                      <a:endParaRPr sz="1100" b="1" dirty="0">
                        <a:solidFill>
                          <a:schemeClr val="dk1"/>
                        </a:solidFill>
                        <a:latin typeface="Albert Sans"/>
                        <a:ea typeface="Albert Sans"/>
                        <a:cs typeface="B Nazanin" panose="00000400000000000000" pitchFamily="2" charset="-78"/>
                        <a:sym typeface="Albert Sans"/>
                      </a:endParaRPr>
                    </a:p>
                  </a:txBody>
                  <a:tcPr marL="91425" marR="91425" marT="0" marB="0"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solidFill>
                      <a:schemeClr val="accent1"/>
                    </a:solidFill>
                  </a:tcPr>
                </a:tc>
                <a:tc>
                  <a:txBody>
                    <a:bodyPr/>
                    <a:lstStyle/>
                    <a:p>
                      <a:pPr marL="0" lvl="0" indent="0" algn="r" rtl="1">
                        <a:spcBef>
                          <a:spcPts val="0"/>
                        </a:spcBef>
                        <a:spcAft>
                          <a:spcPts val="0"/>
                        </a:spcAft>
                        <a:buNone/>
                      </a:pPr>
                      <a:r>
                        <a:rPr lang="en" sz="1100">
                          <a:solidFill>
                            <a:schemeClr val="dk1"/>
                          </a:solidFill>
                          <a:latin typeface="Assistant Medium"/>
                          <a:ea typeface="Assistant Medium"/>
                          <a:cs typeface="B Nazanin" panose="00000400000000000000" pitchFamily="2" charset="-78"/>
                          <a:sym typeface="Assistant Medium"/>
                        </a:rPr>
                        <a:t>60%</a:t>
                      </a:r>
                      <a:endParaRPr sz="1100">
                        <a:solidFill>
                          <a:schemeClr val="dk1"/>
                        </a:solidFill>
                        <a:latin typeface="Assistant Medium"/>
                        <a:ea typeface="Assistant Medium"/>
                        <a:cs typeface="B Nazanin" panose="00000400000000000000" pitchFamily="2" charset="-78"/>
                        <a:sym typeface="Assistant Medium"/>
                      </a:endParaRPr>
                    </a:p>
                  </a:txBody>
                  <a:tcPr marL="91425" marR="91425" marT="0" marB="0"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tcPr>
                </a:tc>
                <a:tc>
                  <a:txBody>
                    <a:bodyPr/>
                    <a:lstStyle/>
                    <a:p>
                      <a:pPr marL="0" lvl="0" indent="0" algn="r" rtl="1">
                        <a:spcBef>
                          <a:spcPts val="0"/>
                        </a:spcBef>
                        <a:spcAft>
                          <a:spcPts val="0"/>
                        </a:spcAft>
                        <a:buNone/>
                      </a:pPr>
                      <a:r>
                        <a:rPr lang="en" sz="1100" dirty="0">
                          <a:solidFill>
                            <a:schemeClr val="dk1"/>
                          </a:solidFill>
                          <a:latin typeface="Assistant Medium"/>
                          <a:ea typeface="Assistant Medium"/>
                          <a:cs typeface="B Nazanin" panose="00000400000000000000" pitchFamily="2" charset="-78"/>
                          <a:sym typeface="Assistant Medium"/>
                        </a:rPr>
                        <a:t>$500</a:t>
                      </a:r>
                      <a:endParaRPr sz="1100" dirty="0">
                        <a:solidFill>
                          <a:schemeClr val="dk1"/>
                        </a:solidFill>
                        <a:latin typeface="Assistant Medium"/>
                        <a:ea typeface="Assistant Medium"/>
                        <a:cs typeface="B Nazanin" panose="00000400000000000000" pitchFamily="2" charset="-78"/>
                        <a:sym typeface="Assistant Medium"/>
                      </a:endParaRPr>
                    </a:p>
                  </a:txBody>
                  <a:tcPr marL="91425" marR="91425" marT="0" marB="0"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
        <p:nvSpPr>
          <p:cNvPr id="661" name="Google Shape;661;p47"/>
          <p:cNvSpPr txBox="1"/>
          <p:nvPr/>
        </p:nvSpPr>
        <p:spPr>
          <a:xfrm>
            <a:off x="4368581" y="4131400"/>
            <a:ext cx="3771000" cy="472500"/>
          </a:xfrm>
          <a:prstGeom prst="rect">
            <a:avLst/>
          </a:prstGeom>
          <a:noFill/>
          <a:ln>
            <a:noFill/>
          </a:ln>
        </p:spPr>
        <p:txBody>
          <a:bodyPr spcFirstLastPara="1" wrap="square" lIns="91425" tIns="91425" rIns="91425" bIns="91425" anchor="ctr" anchorCtr="0">
            <a:noAutofit/>
          </a:bodyPr>
          <a:lstStyle/>
          <a:p>
            <a:pPr marL="0" lvl="0" indent="0" algn="ctr" rtl="1">
              <a:spcBef>
                <a:spcPts val="0"/>
              </a:spcBef>
              <a:spcAft>
                <a:spcPts val="0"/>
              </a:spcAft>
              <a:buNone/>
            </a:pPr>
            <a:r>
              <a:rPr lang="fa-IR" sz="1000" dirty="0">
                <a:solidFill>
                  <a:schemeClr val="dk1"/>
                </a:solidFill>
                <a:latin typeface="Assistant Medium"/>
                <a:ea typeface="Assistant Medium"/>
                <a:cs typeface="B Nazanin" panose="00000400000000000000" pitchFamily="2" charset="-78"/>
                <a:sym typeface="Assistant Medium"/>
              </a:rPr>
              <a:t>پیوند موجود در نمودار را دنبال کنید تا داده‌های آن را تغییر دهید و سپس پیوند جدید را در اینجا جای‌گذاری کنید. برای اطلاعات بیشتر اینجا را کلیک کنید</a:t>
            </a:r>
            <a:endParaRPr sz="1000" b="1" u="sng" dirty="0">
              <a:solidFill>
                <a:schemeClr val="dk1"/>
              </a:solidFill>
              <a:latin typeface="Assistant"/>
              <a:ea typeface="Assistant"/>
              <a:cs typeface="B Nazanin" panose="00000400000000000000" pitchFamily="2" charset="-78"/>
              <a:sym typeface="Assistant"/>
            </a:endParaRPr>
          </a:p>
        </p:txBody>
      </p:sp>
      <p:sp>
        <p:nvSpPr>
          <p:cNvPr id="662" name="Google Shape;662;p47"/>
          <p:cNvSpPr txBox="1"/>
          <p:nvPr/>
        </p:nvSpPr>
        <p:spPr>
          <a:xfrm>
            <a:off x="4214119" y="1469400"/>
            <a:ext cx="1896000" cy="378900"/>
          </a:xfrm>
          <a:prstGeom prst="rect">
            <a:avLst/>
          </a:prstGeom>
          <a:noFill/>
          <a:ln>
            <a:noFill/>
          </a:ln>
        </p:spPr>
        <p:txBody>
          <a:bodyPr spcFirstLastPara="1" wrap="square" lIns="91425" tIns="91425" rIns="91425" bIns="91425" anchor="t" anchorCtr="0">
            <a:noAutofit/>
          </a:bodyPr>
          <a:lstStyle/>
          <a:p>
            <a:pPr marL="0" lvl="0" indent="0" algn="ctr" rtl="1">
              <a:spcBef>
                <a:spcPts val="0"/>
              </a:spcBef>
              <a:spcAft>
                <a:spcPts val="0"/>
              </a:spcAft>
              <a:buNone/>
            </a:pPr>
            <a:r>
              <a:rPr lang="fa-IR" sz="1200" dirty="0">
                <a:solidFill>
                  <a:schemeClr val="dk1"/>
                </a:solidFill>
                <a:latin typeface="Assistant Medium"/>
                <a:ea typeface="Assistant Medium"/>
                <a:cs typeface="B Nazanin" panose="00000400000000000000" pitchFamily="2" charset="-78"/>
                <a:sym typeface="Assistant Medium"/>
              </a:rPr>
              <a:t>خروجی به ازای هر کارگر</a:t>
            </a:r>
            <a:endParaRPr sz="1200" dirty="0">
              <a:solidFill>
                <a:schemeClr val="dk1"/>
              </a:solidFill>
              <a:latin typeface="Assistant Medium"/>
              <a:ea typeface="Assistant Medium"/>
              <a:cs typeface="B Nazanin" panose="00000400000000000000" pitchFamily="2" charset="-78"/>
              <a:sym typeface="Assistant Medium"/>
            </a:endParaRPr>
          </a:p>
        </p:txBody>
      </p:sp>
      <p:sp>
        <p:nvSpPr>
          <p:cNvPr id="663" name="Google Shape;663;p47"/>
          <p:cNvSpPr txBox="1"/>
          <p:nvPr/>
        </p:nvSpPr>
        <p:spPr>
          <a:xfrm>
            <a:off x="4214119" y="1186325"/>
            <a:ext cx="1896000" cy="378900"/>
          </a:xfrm>
          <a:prstGeom prst="rect">
            <a:avLst/>
          </a:prstGeom>
          <a:noFill/>
          <a:ln>
            <a:noFill/>
          </a:ln>
        </p:spPr>
        <p:txBody>
          <a:bodyPr spcFirstLastPara="1" wrap="square" lIns="91425" tIns="91425" rIns="91425" bIns="91425" anchor="b" anchorCtr="0">
            <a:noAutofit/>
          </a:bodyPr>
          <a:lstStyle/>
          <a:p>
            <a:pPr marL="0" lvl="0" indent="0" algn="ctr" rtl="1">
              <a:spcBef>
                <a:spcPts val="0"/>
              </a:spcBef>
              <a:spcAft>
                <a:spcPts val="0"/>
              </a:spcAft>
              <a:buNone/>
            </a:pPr>
            <a:r>
              <a:rPr lang="fa-IR" sz="2000" b="1" dirty="0">
                <a:solidFill>
                  <a:schemeClr val="dk1"/>
                </a:solidFill>
                <a:latin typeface="Albert Sans"/>
                <a:ea typeface="Albert Sans"/>
                <a:cs typeface="B Nazanin" panose="00000400000000000000" pitchFamily="2" charset="-78"/>
                <a:sym typeface="Albert Sans"/>
              </a:rPr>
              <a:t>120 واحد در روز</a:t>
            </a:r>
            <a:endParaRPr sz="1800" b="1" dirty="0">
              <a:solidFill>
                <a:schemeClr val="dk1"/>
              </a:solidFill>
              <a:latin typeface="Albert Sans"/>
              <a:ea typeface="Albert Sans"/>
              <a:cs typeface="B Nazanin" panose="00000400000000000000" pitchFamily="2" charset="-78"/>
              <a:sym typeface="Albert Sans"/>
            </a:endParaRPr>
          </a:p>
        </p:txBody>
      </p:sp>
      <p:sp>
        <p:nvSpPr>
          <p:cNvPr id="664" name="Google Shape;664;p47"/>
          <p:cNvSpPr txBox="1"/>
          <p:nvPr/>
        </p:nvSpPr>
        <p:spPr>
          <a:xfrm>
            <a:off x="6398069" y="1469400"/>
            <a:ext cx="1896000" cy="378900"/>
          </a:xfrm>
          <a:prstGeom prst="rect">
            <a:avLst/>
          </a:prstGeom>
          <a:noFill/>
          <a:ln>
            <a:noFill/>
          </a:ln>
        </p:spPr>
        <p:txBody>
          <a:bodyPr spcFirstLastPara="1" wrap="square" lIns="91425" tIns="91425" rIns="91425" bIns="91425" anchor="t" anchorCtr="0">
            <a:noAutofit/>
          </a:bodyPr>
          <a:lstStyle/>
          <a:p>
            <a:pPr marL="0" lvl="0" indent="0" algn="ctr" rtl="1">
              <a:spcBef>
                <a:spcPts val="0"/>
              </a:spcBef>
              <a:spcAft>
                <a:spcPts val="0"/>
              </a:spcAft>
              <a:buNone/>
            </a:pPr>
            <a:r>
              <a:rPr lang="fa-IR" sz="1200" dirty="0">
                <a:solidFill>
                  <a:schemeClr val="dk1"/>
                </a:solidFill>
                <a:latin typeface="Assistant Medium"/>
                <a:ea typeface="Assistant Medium"/>
                <a:cs typeface="B Nazanin" panose="00000400000000000000" pitchFamily="2" charset="-78"/>
                <a:sym typeface="Assistant Medium"/>
              </a:rPr>
              <a:t>زمان تکمیل یک کار</a:t>
            </a:r>
            <a:endParaRPr sz="1200" dirty="0">
              <a:solidFill>
                <a:schemeClr val="dk1"/>
              </a:solidFill>
              <a:latin typeface="Assistant Medium"/>
              <a:ea typeface="Assistant Medium"/>
              <a:cs typeface="B Nazanin" panose="00000400000000000000" pitchFamily="2" charset="-78"/>
              <a:sym typeface="Assistant Medium"/>
            </a:endParaRPr>
          </a:p>
        </p:txBody>
      </p:sp>
      <p:sp>
        <p:nvSpPr>
          <p:cNvPr id="665" name="Google Shape;665;p47"/>
          <p:cNvSpPr txBox="1"/>
          <p:nvPr/>
        </p:nvSpPr>
        <p:spPr>
          <a:xfrm>
            <a:off x="6398069" y="1186325"/>
            <a:ext cx="1896000" cy="378900"/>
          </a:xfrm>
          <a:prstGeom prst="rect">
            <a:avLst/>
          </a:prstGeom>
          <a:noFill/>
          <a:ln>
            <a:noFill/>
          </a:ln>
        </p:spPr>
        <p:txBody>
          <a:bodyPr spcFirstLastPara="1" wrap="square" lIns="91425" tIns="91425" rIns="91425" bIns="91425" anchor="b" anchorCtr="0">
            <a:noAutofit/>
          </a:bodyPr>
          <a:lstStyle/>
          <a:p>
            <a:pPr marL="0" lvl="0" indent="0" algn="ctr" rtl="1">
              <a:spcBef>
                <a:spcPts val="0"/>
              </a:spcBef>
              <a:spcAft>
                <a:spcPts val="0"/>
              </a:spcAft>
              <a:buNone/>
            </a:pPr>
            <a:r>
              <a:rPr lang="fa-IR" sz="2000" b="1" dirty="0">
                <a:solidFill>
                  <a:schemeClr val="dk1"/>
                </a:solidFill>
                <a:latin typeface="Albert Sans"/>
                <a:ea typeface="Albert Sans"/>
                <a:cs typeface="B Nazanin" panose="00000400000000000000" pitchFamily="2" charset="-78"/>
                <a:sym typeface="Albert Sans"/>
              </a:rPr>
              <a:t>هه</a:t>
            </a:r>
            <a:endParaRPr sz="1800" b="1" dirty="0">
              <a:solidFill>
                <a:schemeClr val="dk1"/>
              </a:solidFill>
              <a:latin typeface="Albert Sans"/>
              <a:ea typeface="Albert Sans"/>
              <a:cs typeface="B Nazanin" panose="00000400000000000000" pitchFamily="2" charset="-78"/>
              <a:sym typeface="Albert Sans"/>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30"/>
          <p:cNvSpPr txBox="1">
            <a:spLocks noGrp="1"/>
          </p:cNvSpPr>
          <p:nvPr>
            <p:ph type="title"/>
          </p:nvPr>
        </p:nvSpPr>
        <p:spPr>
          <a:xfrm>
            <a:off x="722375" y="539500"/>
            <a:ext cx="7699200" cy="572700"/>
          </a:xfrm>
          <a:prstGeom prst="rect">
            <a:avLst/>
          </a:prstGeom>
        </p:spPr>
        <p:txBody>
          <a:bodyPr spcFirstLastPara="1" wrap="square" lIns="91425" tIns="91425" rIns="91425" bIns="91425" anchor="t" anchorCtr="0">
            <a:noAutofit/>
          </a:bodyPr>
          <a:lstStyle/>
          <a:p>
            <a:pPr marL="0" lvl="0" indent="0" algn="r" rtl="1">
              <a:spcBef>
                <a:spcPts val="0"/>
              </a:spcBef>
              <a:spcAft>
                <a:spcPts val="0"/>
              </a:spcAft>
              <a:buNone/>
            </a:pPr>
            <a:r>
              <a:rPr lang="fa-IR" dirty="0">
                <a:cs typeface="B Nazanin" panose="00000400000000000000" pitchFamily="2" charset="-78"/>
              </a:rPr>
              <a:t>محتویات این قالب</a:t>
            </a:r>
            <a:endParaRPr dirty="0">
              <a:cs typeface="B Nazanin" panose="00000400000000000000" pitchFamily="2" charset="-78"/>
            </a:endParaRPr>
          </a:p>
        </p:txBody>
      </p:sp>
      <p:graphicFrame>
        <p:nvGraphicFramePr>
          <p:cNvPr id="301" name="Google Shape;301;p30"/>
          <p:cNvGraphicFramePr/>
          <p:nvPr>
            <p:extLst>
              <p:ext uri="{D42A27DB-BD31-4B8C-83A1-F6EECF244321}">
                <p14:modId xmlns:p14="http://schemas.microsoft.com/office/powerpoint/2010/main" val="2512221435"/>
              </p:ext>
            </p:extLst>
          </p:nvPr>
        </p:nvGraphicFramePr>
        <p:xfrm>
          <a:off x="720000" y="1691025"/>
          <a:ext cx="7704000" cy="2103000"/>
        </p:xfrm>
        <a:graphic>
          <a:graphicData uri="http://schemas.openxmlformats.org/drawingml/2006/table">
            <a:tbl>
              <a:tblPr>
                <a:noFill/>
                <a:tableStyleId>{AC7ED680-B93E-47DE-AFF5-0E6A412D5E1B}</a:tableStyleId>
              </a:tblPr>
              <a:tblGrid>
                <a:gridCol w="2619875">
                  <a:extLst>
                    <a:ext uri="{9D8B030D-6E8A-4147-A177-3AD203B41FA5}">
                      <a16:colId xmlns:a16="http://schemas.microsoft.com/office/drawing/2014/main" val="20000"/>
                    </a:ext>
                  </a:extLst>
                </a:gridCol>
                <a:gridCol w="5084125">
                  <a:extLst>
                    <a:ext uri="{9D8B030D-6E8A-4147-A177-3AD203B41FA5}">
                      <a16:colId xmlns:a16="http://schemas.microsoft.com/office/drawing/2014/main" val="20001"/>
                    </a:ext>
                  </a:extLst>
                </a:gridCol>
              </a:tblGrid>
              <a:tr h="350500">
                <a:tc>
                  <a:txBody>
                    <a:bodyPr/>
                    <a:lstStyle/>
                    <a:p>
                      <a:pPr marL="0" lvl="0" indent="0" algn="r" rtl="1">
                        <a:spcBef>
                          <a:spcPts val="0"/>
                        </a:spcBef>
                        <a:spcAft>
                          <a:spcPts val="0"/>
                        </a:spcAft>
                        <a:buNone/>
                      </a:pPr>
                      <a:r>
                        <a:rPr lang="fa-IR" sz="1100" b="1" u="sng" dirty="0">
                          <a:solidFill>
                            <a:schemeClr val="hlink"/>
                          </a:solidFill>
                          <a:latin typeface="Albert Sans"/>
                          <a:ea typeface="Albert Sans"/>
                          <a:cs typeface="B Nazanin" panose="00000700000000000000" pitchFamily="2" charset="-78"/>
                          <a:sym typeface="Albert Sans"/>
                        </a:rPr>
                        <a:t>فونت ها</a:t>
                      </a:r>
                      <a:endParaRPr sz="1100" b="1" dirty="0">
                        <a:solidFill>
                          <a:schemeClr val="dk1"/>
                        </a:solidFill>
                        <a:latin typeface="Albert Sans"/>
                        <a:ea typeface="Albert Sans"/>
                        <a:cs typeface="B Nazanin" panose="00000700000000000000" pitchFamily="2" charset="-78"/>
                        <a:sym typeface="Albert Sans"/>
                      </a:endParaRPr>
                    </a:p>
                  </a:txBody>
                  <a:tcPr marL="91425" marR="91425" marT="91425" marB="91425">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solidFill>
                      <a:schemeClr val="accent1"/>
                    </a:solidFill>
                  </a:tcPr>
                </a:tc>
                <a:tc>
                  <a:txBody>
                    <a:bodyPr/>
                    <a:lstStyle/>
                    <a:p>
                      <a:pPr marL="0" lvl="0" indent="0" algn="r" rtl="1">
                        <a:spcBef>
                          <a:spcPts val="0"/>
                        </a:spcBef>
                        <a:spcAft>
                          <a:spcPts val="1600"/>
                        </a:spcAft>
                        <a:buNone/>
                      </a:pPr>
                      <a:r>
                        <a:rPr lang="fa-IR" sz="1000" dirty="0">
                          <a:solidFill>
                            <a:schemeClr val="dk1"/>
                          </a:solidFill>
                          <a:latin typeface="Assistant Medium"/>
                          <a:ea typeface="Assistant Medium"/>
                          <a:cs typeface="B Nazanin" panose="00000700000000000000" pitchFamily="2" charset="-78"/>
                          <a:sym typeface="Assistant Medium"/>
                        </a:rPr>
                        <a:t>برای مشاهده صحیح این قالب در پاورپوینت فونت هایی که استفاده کردیم را دانلود و نصب کنید</a:t>
                      </a:r>
                      <a:endParaRPr sz="1000" dirty="0">
                        <a:solidFill>
                          <a:schemeClr val="dk1"/>
                        </a:solidFill>
                        <a:latin typeface="Assistant Medium"/>
                        <a:ea typeface="Assistant Medium"/>
                        <a:cs typeface="B Nazanin" panose="00000700000000000000" pitchFamily="2" charset="-78"/>
                        <a:sym typeface="Assistant Medium"/>
                      </a:endParaRPr>
                    </a:p>
                  </a:txBody>
                  <a:tcPr marL="91425" marR="91425" marT="91425" marB="91425">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tcPr>
                </a:tc>
                <a:extLst>
                  <a:ext uri="{0D108BD9-81ED-4DB2-BD59-A6C34878D82A}">
                    <a16:rowId xmlns:a16="http://schemas.microsoft.com/office/drawing/2014/main" val="10000"/>
                  </a:ext>
                </a:extLst>
              </a:tr>
              <a:tr h="350500">
                <a:tc>
                  <a:txBody>
                    <a:bodyPr/>
                    <a:lstStyle/>
                    <a:p>
                      <a:pPr marL="0" lvl="0" indent="0" algn="r" rtl="1">
                        <a:spcBef>
                          <a:spcPts val="0"/>
                        </a:spcBef>
                        <a:spcAft>
                          <a:spcPts val="0"/>
                        </a:spcAft>
                        <a:buNone/>
                      </a:pPr>
                      <a:r>
                        <a:rPr lang="fa-IR" sz="1100" b="1" u="sng" dirty="0">
                          <a:solidFill>
                            <a:schemeClr val="hlink"/>
                          </a:solidFill>
                          <a:latin typeface="Albert Sans"/>
                          <a:ea typeface="Albert Sans"/>
                          <a:cs typeface="B Nazanin" panose="00000700000000000000" pitchFamily="2" charset="-78"/>
                          <a:sym typeface="Albert Sans"/>
                        </a:rPr>
                        <a:t>منابع استفاده شده و جایگزین</a:t>
                      </a:r>
                      <a:endParaRPr sz="1100" b="1" dirty="0">
                        <a:solidFill>
                          <a:schemeClr val="dk1"/>
                        </a:solidFill>
                        <a:latin typeface="Albert Sans"/>
                        <a:ea typeface="Albert Sans"/>
                        <a:cs typeface="B Nazanin" panose="00000700000000000000" pitchFamily="2" charset="-78"/>
                        <a:sym typeface="Albert Sans"/>
                      </a:endParaRPr>
                    </a:p>
                  </a:txBody>
                  <a:tcPr marL="91425" marR="91425" marT="91425" marB="91425">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solidFill>
                      <a:schemeClr val="accent1"/>
                    </a:solidFill>
                  </a:tcPr>
                </a:tc>
                <a:tc>
                  <a:txBody>
                    <a:bodyPr/>
                    <a:lstStyle/>
                    <a:p>
                      <a:pPr marL="0" marR="0" lvl="0" indent="0" algn="r" rtl="1">
                        <a:lnSpc>
                          <a:spcPct val="100000"/>
                        </a:lnSpc>
                        <a:spcBef>
                          <a:spcPts val="0"/>
                        </a:spcBef>
                        <a:spcAft>
                          <a:spcPts val="1600"/>
                        </a:spcAft>
                        <a:buNone/>
                      </a:pPr>
                      <a:r>
                        <a:rPr lang="fa-IR" sz="1000" dirty="0">
                          <a:solidFill>
                            <a:schemeClr val="dk1"/>
                          </a:solidFill>
                          <a:latin typeface="Assistant Medium"/>
                          <a:ea typeface="Assistant Medium"/>
                          <a:cs typeface="B Nazanin" panose="00000700000000000000" pitchFamily="2" charset="-78"/>
                          <a:sym typeface="Assistant Medium"/>
                        </a:rPr>
                        <a:t>مجموعه ای از منابع گرافیکی که برای استفاده در این ارائه مناسب هستند</a:t>
                      </a:r>
                      <a:endParaRPr sz="1000" dirty="0">
                        <a:solidFill>
                          <a:schemeClr val="dk1"/>
                        </a:solidFill>
                        <a:latin typeface="Assistant Medium"/>
                        <a:ea typeface="Assistant Medium"/>
                        <a:cs typeface="B Nazanin" panose="00000700000000000000" pitchFamily="2" charset="-78"/>
                        <a:sym typeface="Assistant Medium"/>
                      </a:endParaRPr>
                    </a:p>
                  </a:txBody>
                  <a:tcPr marL="91425" marR="91425" marT="91425" marB="91425">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tcPr>
                </a:tc>
                <a:extLst>
                  <a:ext uri="{0D108BD9-81ED-4DB2-BD59-A6C34878D82A}">
                    <a16:rowId xmlns:a16="http://schemas.microsoft.com/office/drawing/2014/main" val="10001"/>
                  </a:ext>
                </a:extLst>
              </a:tr>
              <a:tr h="350500">
                <a:tc>
                  <a:txBody>
                    <a:bodyPr/>
                    <a:lstStyle/>
                    <a:p>
                      <a:pPr marL="0" lvl="0" indent="0" algn="r" rtl="1">
                        <a:spcBef>
                          <a:spcPts val="0"/>
                        </a:spcBef>
                        <a:spcAft>
                          <a:spcPts val="0"/>
                        </a:spcAft>
                        <a:buNone/>
                      </a:pPr>
                      <a:r>
                        <a:rPr lang="fa-IR" sz="1100" b="1" u="sng" dirty="0">
                          <a:solidFill>
                            <a:schemeClr val="hlink"/>
                          </a:solidFill>
                          <a:latin typeface="Albert Sans"/>
                          <a:ea typeface="Albert Sans"/>
                          <a:cs typeface="B Nazanin" panose="00000700000000000000" pitchFamily="2" charset="-78"/>
                          <a:sym typeface="Albert Sans"/>
                        </a:rPr>
                        <a:t>اسلاید با تشکر</a:t>
                      </a:r>
                      <a:endParaRPr sz="1100" b="1" dirty="0">
                        <a:solidFill>
                          <a:schemeClr val="dk1"/>
                        </a:solidFill>
                        <a:latin typeface="Albert Sans"/>
                        <a:ea typeface="Albert Sans"/>
                        <a:cs typeface="B Nazanin" panose="00000700000000000000" pitchFamily="2" charset="-78"/>
                        <a:sym typeface="Albert Sans"/>
                      </a:endParaRPr>
                    </a:p>
                  </a:txBody>
                  <a:tcPr marL="91425" marR="91425" marT="91425" marB="91425">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solidFill>
                      <a:schemeClr val="accent1"/>
                    </a:solidFill>
                  </a:tcPr>
                </a:tc>
                <a:tc>
                  <a:txBody>
                    <a:bodyPr/>
                    <a:lstStyle/>
                    <a:p>
                      <a:pPr marL="0" lvl="0" indent="0" algn="r" rtl="1">
                        <a:spcBef>
                          <a:spcPts val="0"/>
                        </a:spcBef>
                        <a:spcAft>
                          <a:spcPts val="1600"/>
                        </a:spcAft>
                        <a:buNone/>
                      </a:pPr>
                      <a:r>
                        <a:rPr lang="fa-IR" sz="1000" dirty="0">
                          <a:solidFill>
                            <a:schemeClr val="dk1"/>
                          </a:solidFill>
                          <a:latin typeface="Assistant Medium"/>
                          <a:ea typeface="Assistant Medium"/>
                          <a:cs typeface="B Nazanin" panose="00000700000000000000" pitchFamily="2" charset="-78"/>
                          <a:sym typeface="Assistant Medium"/>
                        </a:rPr>
                        <a:t>شما باید آن را نگه دارید تا اعتبار مناسب برای طراحی ما داده شود</a:t>
                      </a:r>
                      <a:endParaRPr sz="1000" dirty="0">
                        <a:solidFill>
                          <a:schemeClr val="dk1"/>
                        </a:solidFill>
                        <a:latin typeface="Assistant Medium"/>
                        <a:ea typeface="Assistant Medium"/>
                        <a:cs typeface="B Nazanin" panose="00000700000000000000" pitchFamily="2" charset="-78"/>
                        <a:sym typeface="Assistant Medium"/>
                      </a:endParaRPr>
                    </a:p>
                  </a:txBody>
                  <a:tcPr marL="91425" marR="91425" marT="91425" marB="91425">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tcPr>
                </a:tc>
                <a:extLst>
                  <a:ext uri="{0D108BD9-81ED-4DB2-BD59-A6C34878D82A}">
                    <a16:rowId xmlns:a16="http://schemas.microsoft.com/office/drawing/2014/main" val="10002"/>
                  </a:ext>
                </a:extLst>
              </a:tr>
              <a:tr h="350500">
                <a:tc>
                  <a:txBody>
                    <a:bodyPr/>
                    <a:lstStyle/>
                    <a:p>
                      <a:pPr marL="0" lvl="0" indent="0" algn="r" rtl="1">
                        <a:spcBef>
                          <a:spcPts val="0"/>
                        </a:spcBef>
                        <a:spcAft>
                          <a:spcPts val="0"/>
                        </a:spcAft>
                        <a:buNone/>
                      </a:pPr>
                      <a:r>
                        <a:rPr lang="fa-IR" sz="1100" b="1" u="sng" dirty="0">
                          <a:solidFill>
                            <a:schemeClr val="hlink"/>
                          </a:solidFill>
                          <a:latin typeface="Albert Sans"/>
                          <a:ea typeface="Albert Sans"/>
                          <a:cs typeface="B Nazanin" panose="00000700000000000000" pitchFamily="2" charset="-78"/>
                          <a:sym typeface="Albert Sans"/>
                        </a:rPr>
                        <a:t>رنگ ها</a:t>
                      </a:r>
                      <a:endParaRPr sz="1100" b="1" dirty="0">
                        <a:solidFill>
                          <a:schemeClr val="dk1"/>
                        </a:solidFill>
                        <a:latin typeface="Albert Sans"/>
                        <a:ea typeface="Albert Sans"/>
                        <a:cs typeface="B Nazanin" panose="00000700000000000000" pitchFamily="2" charset="-78"/>
                        <a:sym typeface="Albert Sans"/>
                      </a:endParaRPr>
                    </a:p>
                  </a:txBody>
                  <a:tcPr marL="91425" marR="91425" marT="91425" marB="91425">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solidFill>
                      <a:schemeClr val="accent1"/>
                    </a:solidFill>
                  </a:tcPr>
                </a:tc>
                <a:tc>
                  <a:txBody>
                    <a:bodyPr/>
                    <a:lstStyle/>
                    <a:p>
                      <a:pPr marL="0" lvl="0" indent="0" algn="r" rtl="1">
                        <a:spcBef>
                          <a:spcPts val="0"/>
                        </a:spcBef>
                        <a:spcAft>
                          <a:spcPts val="1600"/>
                        </a:spcAft>
                        <a:buNone/>
                      </a:pPr>
                      <a:r>
                        <a:rPr lang="fa-IR" sz="1000" dirty="0">
                          <a:solidFill>
                            <a:schemeClr val="dk1"/>
                          </a:solidFill>
                          <a:latin typeface="Assistant Medium"/>
                          <a:ea typeface="Assistant Medium"/>
                          <a:cs typeface="B Nazanin" panose="00000700000000000000" pitchFamily="2" charset="-78"/>
                          <a:sym typeface="Assistant Medium"/>
                        </a:rPr>
                        <a:t>تمام رنگ های استفاده شده در این ارائه</a:t>
                      </a:r>
                      <a:endParaRPr sz="1000" dirty="0">
                        <a:solidFill>
                          <a:schemeClr val="dk1"/>
                        </a:solidFill>
                        <a:latin typeface="Assistant Medium"/>
                        <a:ea typeface="Assistant Medium"/>
                        <a:cs typeface="B Nazanin" panose="00000700000000000000" pitchFamily="2" charset="-78"/>
                        <a:sym typeface="Assistant Medium"/>
                      </a:endParaRPr>
                    </a:p>
                  </a:txBody>
                  <a:tcPr marL="91425" marR="91425" marT="91425" marB="91425">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tcPr>
                </a:tc>
                <a:extLst>
                  <a:ext uri="{0D108BD9-81ED-4DB2-BD59-A6C34878D82A}">
                    <a16:rowId xmlns:a16="http://schemas.microsoft.com/office/drawing/2014/main" val="10003"/>
                  </a:ext>
                </a:extLst>
              </a:tr>
              <a:tr h="350500">
                <a:tc>
                  <a:txBody>
                    <a:bodyPr/>
                    <a:lstStyle/>
                    <a:p>
                      <a:pPr marL="0" lvl="0" indent="0" algn="r" rtl="1">
                        <a:spcBef>
                          <a:spcPts val="0"/>
                        </a:spcBef>
                        <a:spcAft>
                          <a:spcPts val="0"/>
                        </a:spcAft>
                        <a:buNone/>
                      </a:pPr>
                      <a:r>
                        <a:rPr lang="fa-IR" sz="1100" b="1" u="sng" dirty="0">
                          <a:solidFill>
                            <a:schemeClr val="hlink"/>
                          </a:solidFill>
                          <a:latin typeface="Albert Sans"/>
                          <a:ea typeface="Albert Sans"/>
                          <a:cs typeface="B Nazanin" panose="00000700000000000000" pitchFamily="2" charset="-78"/>
                          <a:sym typeface="Albert Sans"/>
                        </a:rPr>
                        <a:t>آیکون ها و منابع اینفوگرافیک</a:t>
                      </a:r>
                      <a:endParaRPr sz="1100" b="1" dirty="0">
                        <a:solidFill>
                          <a:schemeClr val="dk1"/>
                        </a:solidFill>
                        <a:latin typeface="Albert Sans"/>
                        <a:ea typeface="Albert Sans"/>
                        <a:cs typeface="B Nazanin" panose="00000700000000000000" pitchFamily="2" charset="-78"/>
                        <a:sym typeface="Albert Sans"/>
                      </a:endParaRPr>
                    </a:p>
                  </a:txBody>
                  <a:tcPr marL="91425" marR="91425" marT="91425" marB="91425">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solidFill>
                      <a:schemeClr val="accent1"/>
                    </a:solidFill>
                  </a:tcPr>
                </a:tc>
                <a:tc>
                  <a:txBody>
                    <a:bodyPr/>
                    <a:lstStyle/>
                    <a:p>
                      <a:pPr marL="0" lvl="0" indent="0" algn="r" rtl="1">
                        <a:spcBef>
                          <a:spcPts val="0"/>
                        </a:spcBef>
                        <a:spcAft>
                          <a:spcPts val="0"/>
                        </a:spcAft>
                        <a:buNone/>
                      </a:pPr>
                      <a:r>
                        <a:rPr lang="fa-IR" sz="1000" dirty="0">
                          <a:solidFill>
                            <a:schemeClr val="dk1"/>
                          </a:solidFill>
                          <a:latin typeface="Assistant Medium"/>
                          <a:ea typeface="Assistant Medium"/>
                          <a:cs typeface="B Nazanin" panose="00000700000000000000" pitchFamily="2" charset="-78"/>
                          <a:sym typeface="Assistant Medium"/>
                        </a:rPr>
                        <a:t>اینها را می توان در قالب استفاده کرد و اندازه و رنگ آنها را می توان ویرایش کرد</a:t>
                      </a:r>
                      <a:endParaRPr sz="1000" dirty="0">
                        <a:solidFill>
                          <a:schemeClr val="dk1"/>
                        </a:solidFill>
                        <a:latin typeface="Assistant Medium"/>
                        <a:ea typeface="Assistant Medium"/>
                        <a:cs typeface="B Nazanin" panose="00000700000000000000" pitchFamily="2" charset="-78"/>
                        <a:sym typeface="Assistant Medium"/>
                      </a:endParaRPr>
                    </a:p>
                  </a:txBody>
                  <a:tcPr marL="91425" marR="91425" marT="91425" marB="91425">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tcPr>
                </a:tc>
                <a:extLst>
                  <a:ext uri="{0D108BD9-81ED-4DB2-BD59-A6C34878D82A}">
                    <a16:rowId xmlns:a16="http://schemas.microsoft.com/office/drawing/2014/main" val="10004"/>
                  </a:ext>
                </a:extLst>
              </a:tr>
              <a:tr h="350500">
                <a:tc>
                  <a:txBody>
                    <a:bodyPr/>
                    <a:lstStyle/>
                    <a:p>
                      <a:pPr marL="0" lvl="0" indent="0" algn="r" rtl="1">
                        <a:spcBef>
                          <a:spcPts val="0"/>
                        </a:spcBef>
                        <a:spcAft>
                          <a:spcPts val="0"/>
                        </a:spcAft>
                        <a:buNone/>
                      </a:pPr>
                      <a:r>
                        <a:rPr lang="fa-IR" sz="1100" b="1" dirty="0">
                          <a:solidFill>
                            <a:schemeClr val="dk1"/>
                          </a:solidFill>
                          <a:latin typeface="Albert Sans"/>
                          <a:ea typeface="Albert Sans"/>
                          <a:cs typeface="B Nazanin" panose="00000700000000000000" pitchFamily="2" charset="-78"/>
                          <a:sym typeface="Albert Sans"/>
                        </a:rPr>
                        <a:t>تم ارائه قابل ویرایش</a:t>
                      </a:r>
                      <a:endParaRPr sz="1100" b="1" dirty="0">
                        <a:solidFill>
                          <a:schemeClr val="dk1"/>
                        </a:solidFill>
                        <a:latin typeface="Albert Sans"/>
                        <a:ea typeface="Albert Sans"/>
                        <a:cs typeface="B Nazanin" panose="00000700000000000000" pitchFamily="2" charset="-78"/>
                        <a:sym typeface="Albert Sans"/>
                      </a:endParaRPr>
                    </a:p>
                  </a:txBody>
                  <a:tcPr marL="91425" marR="91425" marT="91425" marB="91425">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solidFill>
                      <a:schemeClr val="accent1"/>
                    </a:solidFill>
                  </a:tcPr>
                </a:tc>
                <a:tc>
                  <a:txBody>
                    <a:bodyPr/>
                    <a:lstStyle/>
                    <a:p>
                      <a:pPr marL="0" lvl="0" indent="0" algn="r" rtl="1">
                        <a:spcBef>
                          <a:spcPts val="0"/>
                        </a:spcBef>
                        <a:spcAft>
                          <a:spcPts val="1600"/>
                        </a:spcAft>
                        <a:buNone/>
                      </a:pPr>
                      <a:r>
                        <a:rPr lang="fa-IR" sz="1000" dirty="0">
                          <a:solidFill>
                            <a:schemeClr val="dk1"/>
                          </a:solidFill>
                          <a:latin typeface="Assistant Medium"/>
                          <a:ea typeface="Assistant Medium"/>
                          <a:cs typeface="B Nazanin" panose="00000700000000000000" pitchFamily="2" charset="-78"/>
                          <a:sym typeface="Assistant Medium"/>
                        </a:rPr>
                        <a:t>می توانید اسلایدهای اصلی را به راحتی ویرایش کنید. برای اطلاعات بیشتر اینجا را کلیک کنید</a:t>
                      </a:r>
                      <a:endParaRPr sz="1000" b="1" dirty="0">
                        <a:solidFill>
                          <a:schemeClr val="dk1"/>
                        </a:solidFill>
                        <a:latin typeface="Assistant"/>
                        <a:ea typeface="Assistant"/>
                        <a:cs typeface="B Nazanin" panose="00000700000000000000" pitchFamily="2" charset="-78"/>
                        <a:sym typeface="Assistant"/>
                      </a:endParaRPr>
                    </a:p>
                  </a:txBody>
                  <a:tcPr marL="91425" marR="91425" marT="91425" marB="91425">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302" name="Google Shape;302;p30"/>
          <p:cNvSpPr txBox="1"/>
          <p:nvPr/>
        </p:nvSpPr>
        <p:spPr>
          <a:xfrm>
            <a:off x="720000" y="1112200"/>
            <a:ext cx="7704000" cy="366600"/>
          </a:xfrm>
          <a:prstGeom prst="rect">
            <a:avLst/>
          </a:prstGeom>
          <a:noFill/>
          <a:ln>
            <a:noFill/>
          </a:ln>
        </p:spPr>
        <p:txBody>
          <a:bodyPr spcFirstLastPara="1" wrap="square" lIns="91425" tIns="91425" rIns="0" bIns="91425" anchor="t" anchorCtr="0">
            <a:noAutofit/>
          </a:bodyPr>
          <a:lstStyle/>
          <a:p>
            <a:pPr marL="0" lvl="0" indent="0" algn="r" rtl="1">
              <a:spcBef>
                <a:spcPts val="0"/>
              </a:spcBef>
              <a:spcAft>
                <a:spcPts val="0"/>
              </a:spcAft>
              <a:buNone/>
            </a:pPr>
            <a:r>
              <a:rPr lang="fa-IR" sz="1200" dirty="0">
                <a:solidFill>
                  <a:schemeClr val="dk1"/>
                </a:solidFill>
                <a:latin typeface="Assistant Medium"/>
                <a:ea typeface="Assistant Medium"/>
                <a:cs typeface="B Nazanin" panose="00000400000000000000" pitchFamily="2" charset="-78"/>
                <a:sym typeface="Assistant Medium"/>
              </a:rPr>
              <a:t>پس از اتمام ویرایش ارائه، می توانید این اسلاید را حذف کنید</a:t>
            </a:r>
            <a:endParaRPr sz="1200" dirty="0">
              <a:solidFill>
                <a:schemeClr val="dk1"/>
              </a:solidFill>
              <a:latin typeface="Assistant Medium"/>
              <a:ea typeface="Assistant Medium"/>
              <a:cs typeface="B Nazanin" panose="00000400000000000000" pitchFamily="2" charset="-78"/>
              <a:sym typeface="Assistant Medium"/>
            </a:endParaRPr>
          </a:p>
        </p:txBody>
      </p:sp>
      <p:sp>
        <p:nvSpPr>
          <p:cNvPr id="303" name="Google Shape;303;p30"/>
          <p:cNvSpPr txBox="1"/>
          <p:nvPr/>
        </p:nvSpPr>
        <p:spPr>
          <a:xfrm>
            <a:off x="3339946" y="4147800"/>
            <a:ext cx="5081700" cy="461700"/>
          </a:xfrm>
          <a:prstGeom prst="rect">
            <a:avLst/>
          </a:prstGeom>
          <a:noFill/>
          <a:ln>
            <a:noFill/>
          </a:ln>
        </p:spPr>
        <p:txBody>
          <a:bodyPr spcFirstLastPara="1" wrap="square" lIns="91425" tIns="91425" rIns="91425" bIns="91425" anchor="t" anchorCtr="0">
            <a:noAutofit/>
          </a:bodyPr>
          <a:lstStyle/>
          <a:p>
            <a:pPr marL="0" lvl="0" indent="0" algn="ctr" rtl="1">
              <a:spcBef>
                <a:spcPts val="0"/>
              </a:spcBef>
              <a:spcAft>
                <a:spcPts val="0"/>
              </a:spcAft>
              <a:buNone/>
            </a:pPr>
            <a:r>
              <a:rPr lang="fa-IR" sz="900" b="1" dirty="0">
                <a:solidFill>
                  <a:schemeClr val="dk1"/>
                </a:solidFill>
                <a:latin typeface="Assistant"/>
                <a:ea typeface="Assistant"/>
                <a:cs typeface="B Nazanin" panose="00000400000000000000" pitchFamily="2" charset="-78"/>
                <a:sym typeface="Assistant"/>
              </a:rPr>
              <a:t>می توانید از پروژه های خواهر ما دیدن کنید: </a:t>
            </a:r>
            <a:r>
              <a:rPr lang="en-US" sz="900" b="1" dirty="0" err="1">
                <a:solidFill>
                  <a:schemeClr val="dk1"/>
                </a:solidFill>
                <a:latin typeface="Assistant"/>
                <a:ea typeface="Assistant"/>
                <a:cs typeface="B Nazanin" panose="00000400000000000000" pitchFamily="2" charset="-78"/>
                <a:sym typeface="Assistant"/>
              </a:rPr>
              <a:t>Freepik</a:t>
            </a:r>
            <a:r>
              <a:rPr lang="en-US" sz="900" b="1" dirty="0">
                <a:solidFill>
                  <a:schemeClr val="dk1"/>
                </a:solidFill>
                <a:latin typeface="Assistant"/>
                <a:ea typeface="Assistant"/>
                <a:cs typeface="B Nazanin" panose="00000400000000000000" pitchFamily="2" charset="-78"/>
                <a:sym typeface="Assistant"/>
              </a:rPr>
              <a:t> | </a:t>
            </a:r>
            <a:r>
              <a:rPr lang="en-US" sz="900" b="1" dirty="0" err="1">
                <a:solidFill>
                  <a:schemeClr val="dk1"/>
                </a:solidFill>
                <a:latin typeface="Assistant"/>
                <a:ea typeface="Assistant"/>
                <a:cs typeface="B Nazanin" panose="00000400000000000000" pitchFamily="2" charset="-78"/>
                <a:sym typeface="Assistant"/>
              </a:rPr>
              <a:t>Flaticon</a:t>
            </a:r>
            <a:r>
              <a:rPr lang="en-US" sz="900" b="1" dirty="0">
                <a:solidFill>
                  <a:schemeClr val="dk1"/>
                </a:solidFill>
                <a:latin typeface="Assistant"/>
                <a:ea typeface="Assistant"/>
                <a:cs typeface="B Nazanin" panose="00000400000000000000" pitchFamily="2" charset="-78"/>
                <a:sym typeface="Assistant"/>
              </a:rPr>
              <a:t> | </a:t>
            </a:r>
            <a:r>
              <a:rPr lang="fa-IR" sz="900" b="1" dirty="0">
                <a:solidFill>
                  <a:schemeClr val="dk1"/>
                </a:solidFill>
                <a:latin typeface="Assistant"/>
                <a:ea typeface="Assistant"/>
                <a:cs typeface="B Nazanin" panose="00000400000000000000" pitchFamily="2" charset="-78"/>
                <a:sym typeface="Assistant"/>
              </a:rPr>
              <a:t>مجموعه داستان | وپیک | </a:t>
            </a:r>
            <a:r>
              <a:rPr lang="en-US" sz="900" b="1" dirty="0" err="1">
                <a:solidFill>
                  <a:schemeClr val="dk1"/>
                </a:solidFill>
                <a:latin typeface="Assistant"/>
                <a:ea typeface="Assistant"/>
                <a:cs typeface="B Nazanin" panose="00000400000000000000" pitchFamily="2" charset="-78"/>
                <a:sym typeface="Assistant"/>
              </a:rPr>
              <a:t>Videvo</a:t>
            </a:r>
            <a:endParaRPr sz="1000" b="1" dirty="0">
              <a:solidFill>
                <a:schemeClr val="dk1"/>
              </a:solidFill>
              <a:latin typeface="Assistant"/>
              <a:ea typeface="Assistant"/>
              <a:cs typeface="B Nazanin" panose="00000400000000000000" pitchFamily="2" charset="-78"/>
              <a:sym typeface="Assistant"/>
            </a:endParaRPr>
          </a:p>
        </p:txBody>
      </p:sp>
      <p:sp>
        <p:nvSpPr>
          <p:cNvPr id="304" name="Google Shape;304;p30"/>
          <p:cNvSpPr txBox="1"/>
          <p:nvPr/>
        </p:nvSpPr>
        <p:spPr>
          <a:xfrm>
            <a:off x="722451" y="4147800"/>
            <a:ext cx="2617500" cy="461700"/>
          </a:xfrm>
          <a:prstGeom prst="rect">
            <a:avLst/>
          </a:prstGeom>
          <a:noFill/>
          <a:ln>
            <a:noFill/>
          </a:ln>
        </p:spPr>
        <p:txBody>
          <a:bodyPr spcFirstLastPara="1" wrap="square" lIns="91425" tIns="91425" rIns="91425" bIns="91425" anchor="t" anchorCtr="0">
            <a:noAutofit/>
          </a:bodyPr>
          <a:lstStyle/>
          <a:p>
            <a:pPr marL="0" lvl="0" indent="0" algn="ctr" rtl="1">
              <a:spcBef>
                <a:spcPts val="0"/>
              </a:spcBef>
              <a:spcAft>
                <a:spcPts val="0"/>
              </a:spcAft>
              <a:buNone/>
            </a:pPr>
            <a:r>
              <a:rPr lang="fa-IR" sz="900" b="1" dirty="0">
                <a:solidFill>
                  <a:schemeClr val="dk1"/>
                </a:solidFill>
                <a:latin typeface="Assistant"/>
                <a:ea typeface="Assistant"/>
                <a:cs typeface="B Nazanin" panose="00000400000000000000" pitchFamily="2" charset="-78"/>
                <a:sym typeface="Assistant"/>
              </a:rPr>
              <a:t>برای اطلاعات بیشتر: </a:t>
            </a:r>
            <a:r>
              <a:rPr lang="en-US" sz="900" b="1" dirty="0" err="1">
                <a:solidFill>
                  <a:schemeClr val="dk1"/>
                </a:solidFill>
                <a:latin typeface="Assistant"/>
                <a:ea typeface="Assistant"/>
                <a:cs typeface="B Nazanin" panose="00000400000000000000" pitchFamily="2" charset="-78"/>
                <a:sym typeface="Assistant"/>
              </a:rPr>
              <a:t>Slidesgo</a:t>
            </a:r>
            <a:r>
              <a:rPr lang="en-US" sz="900" b="1" dirty="0">
                <a:solidFill>
                  <a:schemeClr val="dk1"/>
                </a:solidFill>
                <a:latin typeface="Assistant"/>
                <a:ea typeface="Assistant"/>
                <a:cs typeface="B Nazanin" panose="00000400000000000000" pitchFamily="2" charset="-78"/>
                <a:sym typeface="Assistant"/>
              </a:rPr>
              <a:t> | </a:t>
            </a:r>
            <a:r>
              <a:rPr lang="fa-IR" sz="900" b="1" dirty="0">
                <a:solidFill>
                  <a:schemeClr val="dk1"/>
                </a:solidFill>
                <a:latin typeface="Assistant"/>
                <a:ea typeface="Assistant"/>
                <a:cs typeface="B Nazanin" panose="00000400000000000000" pitchFamily="2" charset="-78"/>
                <a:sym typeface="Assistant"/>
              </a:rPr>
              <a:t>وبلاگ | سوالات متداول</a:t>
            </a:r>
            <a:endParaRPr sz="800" b="1" dirty="0">
              <a:solidFill>
                <a:schemeClr val="dk1"/>
              </a:solidFill>
              <a:latin typeface="Assistant"/>
              <a:ea typeface="Assistant"/>
              <a:cs typeface="B Nazanin" panose="00000400000000000000" pitchFamily="2" charset="-78"/>
              <a:sym typeface="Assistant"/>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69"/>
        <p:cNvGrpSpPr/>
        <p:nvPr/>
      </p:nvGrpSpPr>
      <p:grpSpPr>
        <a:xfrm>
          <a:off x="0" y="0"/>
          <a:ext cx="0" cy="0"/>
          <a:chOff x="0" y="0"/>
          <a:chExt cx="0" cy="0"/>
        </a:xfrm>
      </p:grpSpPr>
      <p:sp>
        <p:nvSpPr>
          <p:cNvPr id="670" name="Google Shape;670;p48"/>
          <p:cNvSpPr txBox="1">
            <a:spLocks noGrp="1"/>
          </p:cNvSpPr>
          <p:nvPr>
            <p:ph type="ctrTitle"/>
          </p:nvPr>
        </p:nvSpPr>
        <p:spPr>
          <a:xfrm>
            <a:off x="2748822" y="342571"/>
            <a:ext cx="6095498" cy="1011000"/>
          </a:xfrm>
          <a:prstGeom prst="rect">
            <a:avLst/>
          </a:prstGeom>
        </p:spPr>
        <p:txBody>
          <a:bodyPr spcFirstLastPara="1" wrap="square" lIns="91425" tIns="91425" rIns="91425" bIns="91425" anchor="b" anchorCtr="0">
            <a:noAutofit/>
          </a:bodyPr>
          <a:lstStyle/>
          <a:p>
            <a:pPr marL="0" lvl="0" indent="0" algn="r" rtl="1">
              <a:spcBef>
                <a:spcPts val="0"/>
              </a:spcBef>
              <a:spcAft>
                <a:spcPts val="0"/>
              </a:spcAft>
              <a:buNone/>
            </a:pPr>
            <a:r>
              <a:rPr lang="fa-IR" sz="4000" dirty="0">
                <a:cs typeface="B Nazanin" panose="00000400000000000000" pitchFamily="2" charset="-78"/>
              </a:rPr>
              <a:t>با تشکر از شما دوستان عزیز ...!</a:t>
            </a:r>
            <a:endParaRPr sz="4000" dirty="0">
              <a:cs typeface="B Nazanin" panose="00000400000000000000" pitchFamily="2" charset="-78"/>
            </a:endParaRPr>
          </a:p>
        </p:txBody>
      </p:sp>
      <p:sp>
        <p:nvSpPr>
          <p:cNvPr id="671" name="Google Shape;671;p48"/>
          <p:cNvSpPr txBox="1">
            <a:spLocks noGrp="1"/>
          </p:cNvSpPr>
          <p:nvPr>
            <p:ph type="subTitle" idx="1"/>
          </p:nvPr>
        </p:nvSpPr>
        <p:spPr>
          <a:xfrm>
            <a:off x="2916311" y="1569038"/>
            <a:ext cx="3773100" cy="1077900"/>
          </a:xfrm>
          <a:prstGeom prst="rect">
            <a:avLst/>
          </a:prstGeom>
        </p:spPr>
        <p:txBody>
          <a:bodyPr spcFirstLastPara="1" wrap="square" lIns="91425" tIns="91425" rIns="91425" bIns="91425" anchor="t" anchorCtr="0">
            <a:noAutofit/>
          </a:bodyPr>
          <a:lstStyle/>
          <a:p>
            <a:pPr marL="0" lvl="0" indent="0" algn="r" rtl="1">
              <a:spcBef>
                <a:spcPts val="0"/>
              </a:spcBef>
              <a:spcAft>
                <a:spcPts val="0"/>
              </a:spcAft>
              <a:buClr>
                <a:schemeClr val="lt1"/>
              </a:buClr>
              <a:buSzPts val="1100"/>
              <a:buFont typeface="Arial"/>
              <a:buNone/>
            </a:pPr>
            <a:r>
              <a:rPr lang="fa-IR" b="1" dirty="0">
                <a:cs typeface="B Nazanin" panose="00000400000000000000" pitchFamily="2" charset="-78"/>
              </a:rPr>
              <a:t>آیا هیچ سوالی دارید؟</a:t>
            </a:r>
          </a:p>
          <a:p>
            <a:pPr marL="0" lvl="0" indent="0" algn="r" rtl="1">
              <a:spcBef>
                <a:spcPts val="0"/>
              </a:spcBef>
              <a:spcAft>
                <a:spcPts val="0"/>
              </a:spcAft>
              <a:buClr>
                <a:schemeClr val="lt1"/>
              </a:buClr>
              <a:buSzPts val="1100"/>
              <a:buFont typeface="Arial"/>
              <a:buNone/>
            </a:pPr>
            <a:r>
              <a:rPr lang="en-US" b="1" dirty="0">
                <a:cs typeface="B Nazanin" panose="00000400000000000000" pitchFamily="2" charset="-78"/>
              </a:rPr>
              <a:t>20begir.com</a:t>
            </a:r>
            <a:endParaRPr lang="fa-IR" b="1" dirty="0">
              <a:cs typeface="B Nazanin" panose="00000400000000000000" pitchFamily="2" charset="-78"/>
            </a:endParaRPr>
          </a:p>
          <a:p>
            <a:pPr marL="0" lvl="0" indent="0" algn="r" rtl="1">
              <a:spcBef>
                <a:spcPts val="0"/>
              </a:spcBef>
              <a:spcAft>
                <a:spcPts val="0"/>
              </a:spcAft>
              <a:buClr>
                <a:schemeClr val="lt1"/>
              </a:buClr>
              <a:buSzPts val="1100"/>
              <a:buFont typeface="Arial"/>
              <a:buNone/>
            </a:pPr>
            <a:r>
              <a:rPr lang="en-US" b="1" dirty="0">
                <a:cs typeface="B Nazanin" panose="00000400000000000000" pitchFamily="2" charset="-78"/>
              </a:rPr>
              <a:t> 620 421 838yourwebsite.com</a:t>
            </a:r>
            <a:endParaRPr dirty="0">
              <a:cs typeface="B Nazanin" panose="00000400000000000000" pitchFamily="2" charset="-78"/>
            </a:endParaRPr>
          </a:p>
        </p:txBody>
      </p:sp>
      <p:sp>
        <p:nvSpPr>
          <p:cNvPr id="673" name="Google Shape;673;p48"/>
          <p:cNvSpPr/>
          <p:nvPr/>
        </p:nvSpPr>
        <p:spPr>
          <a:xfrm>
            <a:off x="3009750" y="2738030"/>
            <a:ext cx="489600" cy="4896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latin typeface="Assistant"/>
              <a:ea typeface="Assistant"/>
              <a:cs typeface="B Nazanin" panose="00000400000000000000" pitchFamily="2" charset="-78"/>
              <a:sym typeface="Assistant"/>
            </a:endParaRPr>
          </a:p>
        </p:txBody>
      </p:sp>
      <p:sp>
        <p:nvSpPr>
          <p:cNvPr id="674" name="Google Shape;674;p48"/>
          <p:cNvSpPr/>
          <p:nvPr/>
        </p:nvSpPr>
        <p:spPr>
          <a:xfrm>
            <a:off x="3597745" y="2738030"/>
            <a:ext cx="489600" cy="4896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latin typeface="Assistant"/>
              <a:ea typeface="Assistant"/>
              <a:cs typeface="B Nazanin" panose="00000400000000000000" pitchFamily="2" charset="-78"/>
              <a:sym typeface="Assistant"/>
            </a:endParaRPr>
          </a:p>
        </p:txBody>
      </p:sp>
      <p:sp>
        <p:nvSpPr>
          <p:cNvPr id="675" name="Google Shape;675;p48"/>
          <p:cNvSpPr/>
          <p:nvPr/>
        </p:nvSpPr>
        <p:spPr>
          <a:xfrm>
            <a:off x="4185741" y="2738030"/>
            <a:ext cx="489600" cy="4896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latin typeface="Assistant"/>
              <a:ea typeface="Assistant"/>
              <a:cs typeface="B Nazanin" panose="00000400000000000000" pitchFamily="2" charset="-78"/>
              <a:sym typeface="Assistant"/>
            </a:endParaRPr>
          </a:p>
        </p:txBody>
      </p:sp>
      <p:sp>
        <p:nvSpPr>
          <p:cNvPr id="676" name="Google Shape;676;p48"/>
          <p:cNvSpPr/>
          <p:nvPr/>
        </p:nvSpPr>
        <p:spPr>
          <a:xfrm>
            <a:off x="4773736" y="2738030"/>
            <a:ext cx="489600" cy="4896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latin typeface="Assistant"/>
              <a:ea typeface="Assistant"/>
              <a:cs typeface="B Nazanin" panose="00000400000000000000" pitchFamily="2" charset="-78"/>
              <a:sym typeface="Assistant"/>
            </a:endParaRPr>
          </a:p>
        </p:txBody>
      </p:sp>
      <p:grpSp>
        <p:nvGrpSpPr>
          <p:cNvPr id="677" name="Google Shape;677;p48"/>
          <p:cNvGrpSpPr/>
          <p:nvPr/>
        </p:nvGrpSpPr>
        <p:grpSpPr>
          <a:xfrm>
            <a:off x="3117141" y="2832750"/>
            <a:ext cx="274874" cy="274860"/>
            <a:chOff x="266768" y="1721375"/>
            <a:chExt cx="397907" cy="397887"/>
          </a:xfrm>
        </p:grpSpPr>
        <p:sp>
          <p:nvSpPr>
            <p:cNvPr id="678" name="Google Shape;678;p48"/>
            <p:cNvSpPr/>
            <p:nvPr/>
          </p:nvSpPr>
          <p:spPr>
            <a:xfrm>
              <a:off x="454843" y="1791037"/>
              <a:ext cx="136218" cy="328222"/>
            </a:xfrm>
            <a:custGeom>
              <a:avLst/>
              <a:gdLst/>
              <a:ahLst/>
              <a:cxnLst/>
              <a:rect l="l" t="t" r="r" b="b"/>
              <a:pathLst>
                <a:path w="6527" h="15727" extrusionOk="0">
                  <a:moveTo>
                    <a:pt x="4957" y="1"/>
                  </a:moveTo>
                  <a:cubicBezTo>
                    <a:pt x="4645" y="1"/>
                    <a:pt x="4336" y="24"/>
                    <a:pt x="4028" y="69"/>
                  </a:cubicBezTo>
                  <a:cubicBezTo>
                    <a:pt x="2588" y="280"/>
                    <a:pt x="1700" y="890"/>
                    <a:pt x="1675" y="2250"/>
                  </a:cubicBezTo>
                  <a:lnTo>
                    <a:pt x="1675" y="5040"/>
                  </a:lnTo>
                  <a:cubicBezTo>
                    <a:pt x="1675" y="5348"/>
                    <a:pt x="1426" y="5599"/>
                    <a:pt x="1118" y="5599"/>
                  </a:cubicBezTo>
                  <a:lnTo>
                    <a:pt x="0" y="5599"/>
                  </a:lnTo>
                  <a:lnTo>
                    <a:pt x="0" y="6715"/>
                  </a:lnTo>
                  <a:lnTo>
                    <a:pt x="1118" y="6715"/>
                  </a:lnTo>
                  <a:cubicBezTo>
                    <a:pt x="1426" y="6715"/>
                    <a:pt x="1675" y="6965"/>
                    <a:pt x="1675" y="7274"/>
                  </a:cubicBezTo>
                  <a:lnTo>
                    <a:pt x="1675" y="15727"/>
                  </a:lnTo>
                  <a:lnTo>
                    <a:pt x="3352" y="15727"/>
                  </a:lnTo>
                  <a:lnTo>
                    <a:pt x="3352" y="7274"/>
                  </a:lnTo>
                  <a:cubicBezTo>
                    <a:pt x="3352" y="6965"/>
                    <a:pt x="3602" y="6715"/>
                    <a:pt x="3910" y="6715"/>
                  </a:cubicBezTo>
                  <a:lnTo>
                    <a:pt x="5709" y="6715"/>
                  </a:lnTo>
                  <a:lnTo>
                    <a:pt x="5987" y="5599"/>
                  </a:lnTo>
                  <a:lnTo>
                    <a:pt x="3910" y="5599"/>
                  </a:lnTo>
                  <a:cubicBezTo>
                    <a:pt x="3602" y="5599"/>
                    <a:pt x="3352" y="5348"/>
                    <a:pt x="3352" y="5040"/>
                  </a:cubicBezTo>
                  <a:lnTo>
                    <a:pt x="3352" y="3253"/>
                  </a:lnTo>
                  <a:cubicBezTo>
                    <a:pt x="3352" y="2316"/>
                    <a:pt x="3942" y="1677"/>
                    <a:pt x="4968" y="1504"/>
                  </a:cubicBezTo>
                  <a:cubicBezTo>
                    <a:pt x="5157" y="1473"/>
                    <a:pt x="5339" y="1460"/>
                    <a:pt x="5511" y="1460"/>
                  </a:cubicBezTo>
                  <a:cubicBezTo>
                    <a:pt x="5810" y="1460"/>
                    <a:pt x="6082" y="1498"/>
                    <a:pt x="6324" y="1546"/>
                  </a:cubicBezTo>
                  <a:lnTo>
                    <a:pt x="6526" y="182"/>
                  </a:lnTo>
                  <a:cubicBezTo>
                    <a:pt x="5988" y="62"/>
                    <a:pt x="5468" y="1"/>
                    <a:pt x="4957" y="1"/>
                  </a:cubicBez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679" name="Google Shape;679;p48"/>
            <p:cNvSpPr/>
            <p:nvPr/>
          </p:nvSpPr>
          <p:spPr>
            <a:xfrm>
              <a:off x="266768" y="1721375"/>
              <a:ext cx="397907" cy="397887"/>
            </a:xfrm>
            <a:custGeom>
              <a:avLst/>
              <a:gdLst/>
              <a:ahLst/>
              <a:cxnLst/>
              <a:rect l="l" t="t" r="r" b="b"/>
              <a:pathLst>
                <a:path w="19066" h="19065" extrusionOk="0">
                  <a:moveTo>
                    <a:pt x="2794" y="0"/>
                  </a:moveTo>
                  <a:cubicBezTo>
                    <a:pt x="1255" y="0"/>
                    <a:pt x="1" y="1253"/>
                    <a:pt x="1" y="2793"/>
                  </a:cubicBezTo>
                  <a:lnTo>
                    <a:pt x="1" y="16271"/>
                  </a:lnTo>
                  <a:cubicBezTo>
                    <a:pt x="1" y="17812"/>
                    <a:pt x="1255" y="19065"/>
                    <a:pt x="2794" y="19065"/>
                  </a:cubicBezTo>
                  <a:lnTo>
                    <a:pt x="9571" y="19065"/>
                  </a:lnTo>
                  <a:lnTo>
                    <a:pt x="9571" y="11171"/>
                  </a:lnTo>
                  <a:lnTo>
                    <a:pt x="8453" y="11171"/>
                  </a:lnTo>
                  <a:cubicBezTo>
                    <a:pt x="8145" y="11171"/>
                    <a:pt x="7896" y="10920"/>
                    <a:pt x="7896" y="10612"/>
                  </a:cubicBezTo>
                  <a:lnTo>
                    <a:pt x="7896" y="8378"/>
                  </a:lnTo>
                  <a:cubicBezTo>
                    <a:pt x="7896" y="8070"/>
                    <a:pt x="8145" y="7819"/>
                    <a:pt x="8453" y="7819"/>
                  </a:cubicBezTo>
                  <a:lnTo>
                    <a:pt x="9571" y="7819"/>
                  </a:lnTo>
                  <a:lnTo>
                    <a:pt x="9571" y="5836"/>
                  </a:lnTo>
                  <a:cubicBezTo>
                    <a:pt x="9571" y="3710"/>
                    <a:pt x="10741" y="2615"/>
                    <a:pt x="12878" y="2302"/>
                  </a:cubicBezTo>
                  <a:cubicBezTo>
                    <a:pt x="13231" y="2249"/>
                    <a:pt x="13591" y="2223"/>
                    <a:pt x="13956" y="2223"/>
                  </a:cubicBezTo>
                  <a:cubicBezTo>
                    <a:pt x="14725" y="2223"/>
                    <a:pt x="15517" y="2339"/>
                    <a:pt x="16318" y="2567"/>
                  </a:cubicBezTo>
                  <a:cubicBezTo>
                    <a:pt x="16589" y="2643"/>
                    <a:pt x="16759" y="2908"/>
                    <a:pt x="16718" y="3186"/>
                  </a:cubicBezTo>
                  <a:lnTo>
                    <a:pt x="16352" y="5650"/>
                  </a:lnTo>
                  <a:cubicBezTo>
                    <a:pt x="16329" y="5806"/>
                    <a:pt x="16240" y="5944"/>
                    <a:pt x="16111" y="6031"/>
                  </a:cubicBezTo>
                  <a:cubicBezTo>
                    <a:pt x="16006" y="6102"/>
                    <a:pt x="15912" y="6127"/>
                    <a:pt x="15818" y="6127"/>
                  </a:cubicBezTo>
                  <a:cubicBezTo>
                    <a:pt x="15717" y="6127"/>
                    <a:pt x="15614" y="6098"/>
                    <a:pt x="15494" y="6068"/>
                  </a:cubicBezTo>
                  <a:cubicBezTo>
                    <a:pt x="15202" y="5995"/>
                    <a:pt x="14879" y="5914"/>
                    <a:pt x="14527" y="5914"/>
                  </a:cubicBezTo>
                  <a:cubicBezTo>
                    <a:pt x="14409" y="5914"/>
                    <a:pt x="14289" y="5923"/>
                    <a:pt x="14165" y="5944"/>
                  </a:cubicBezTo>
                  <a:cubicBezTo>
                    <a:pt x="13534" y="6050"/>
                    <a:pt x="13481" y="6333"/>
                    <a:pt x="13481" y="6590"/>
                  </a:cubicBezTo>
                  <a:lnTo>
                    <a:pt x="13481" y="7819"/>
                  </a:lnTo>
                  <a:lnTo>
                    <a:pt x="15715" y="7819"/>
                  </a:lnTo>
                  <a:cubicBezTo>
                    <a:pt x="15887" y="7819"/>
                    <a:pt x="16048" y="7899"/>
                    <a:pt x="16154" y="8035"/>
                  </a:cubicBezTo>
                  <a:cubicBezTo>
                    <a:pt x="16260" y="8169"/>
                    <a:pt x="16297" y="8346"/>
                    <a:pt x="16256" y="8513"/>
                  </a:cubicBezTo>
                  <a:lnTo>
                    <a:pt x="15697" y="10747"/>
                  </a:lnTo>
                  <a:cubicBezTo>
                    <a:pt x="15635" y="10996"/>
                    <a:pt x="15412" y="11170"/>
                    <a:pt x="15156" y="11170"/>
                  </a:cubicBezTo>
                  <a:lnTo>
                    <a:pt x="13481" y="11170"/>
                  </a:lnTo>
                  <a:lnTo>
                    <a:pt x="13481" y="19065"/>
                  </a:lnTo>
                  <a:lnTo>
                    <a:pt x="16272" y="19065"/>
                  </a:lnTo>
                  <a:cubicBezTo>
                    <a:pt x="17813" y="19065"/>
                    <a:pt x="19066" y="17810"/>
                    <a:pt x="19066" y="16271"/>
                  </a:cubicBezTo>
                  <a:lnTo>
                    <a:pt x="19066" y="2793"/>
                  </a:lnTo>
                  <a:cubicBezTo>
                    <a:pt x="19066" y="1253"/>
                    <a:pt x="17813" y="0"/>
                    <a:pt x="16274" y="0"/>
                  </a:cubicBez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grpSp>
      <p:grpSp>
        <p:nvGrpSpPr>
          <p:cNvPr id="680" name="Google Shape;680;p48"/>
          <p:cNvGrpSpPr/>
          <p:nvPr/>
        </p:nvGrpSpPr>
        <p:grpSpPr>
          <a:xfrm>
            <a:off x="4293156" y="2845494"/>
            <a:ext cx="274860" cy="274860"/>
            <a:chOff x="1379798" y="1723250"/>
            <a:chExt cx="397887" cy="397887"/>
          </a:xfrm>
        </p:grpSpPr>
        <p:sp>
          <p:nvSpPr>
            <p:cNvPr id="681" name="Google Shape;681;p48"/>
            <p:cNvSpPr/>
            <p:nvPr/>
          </p:nvSpPr>
          <p:spPr>
            <a:xfrm>
              <a:off x="1462169" y="1793977"/>
              <a:ext cx="23354" cy="23312"/>
            </a:xfrm>
            <a:custGeom>
              <a:avLst/>
              <a:gdLst/>
              <a:ahLst/>
              <a:cxnLst/>
              <a:rect l="l" t="t" r="r" b="b"/>
              <a:pathLst>
                <a:path w="1119" h="1117" extrusionOk="0">
                  <a:moveTo>
                    <a:pt x="559" y="1"/>
                  </a:moveTo>
                  <a:cubicBezTo>
                    <a:pt x="251" y="1"/>
                    <a:pt x="0" y="250"/>
                    <a:pt x="0" y="558"/>
                  </a:cubicBezTo>
                  <a:cubicBezTo>
                    <a:pt x="0" y="866"/>
                    <a:pt x="251" y="1117"/>
                    <a:pt x="559" y="1117"/>
                  </a:cubicBezTo>
                  <a:cubicBezTo>
                    <a:pt x="867" y="1117"/>
                    <a:pt x="1118" y="866"/>
                    <a:pt x="1118" y="558"/>
                  </a:cubicBezTo>
                  <a:cubicBezTo>
                    <a:pt x="1118" y="250"/>
                    <a:pt x="867" y="1"/>
                    <a:pt x="559" y="1"/>
                  </a:cubicBez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682" name="Google Shape;682;p48"/>
            <p:cNvSpPr/>
            <p:nvPr/>
          </p:nvSpPr>
          <p:spPr>
            <a:xfrm>
              <a:off x="1379798" y="1723250"/>
              <a:ext cx="397887" cy="397887"/>
            </a:xfrm>
            <a:custGeom>
              <a:avLst/>
              <a:gdLst/>
              <a:ahLst/>
              <a:cxnLst/>
              <a:rect l="l" t="t" r="r" b="b"/>
              <a:pathLst>
                <a:path w="19065" h="19065" extrusionOk="0">
                  <a:moveTo>
                    <a:pt x="4506" y="2271"/>
                  </a:moveTo>
                  <a:cubicBezTo>
                    <a:pt x="5429" y="2271"/>
                    <a:pt x="6181" y="3023"/>
                    <a:pt x="6181" y="3947"/>
                  </a:cubicBezTo>
                  <a:cubicBezTo>
                    <a:pt x="6181" y="4872"/>
                    <a:pt x="5429" y="5622"/>
                    <a:pt x="4506" y="5622"/>
                  </a:cubicBezTo>
                  <a:cubicBezTo>
                    <a:pt x="3583" y="5622"/>
                    <a:pt x="2831" y="4872"/>
                    <a:pt x="2831" y="3947"/>
                  </a:cubicBezTo>
                  <a:cubicBezTo>
                    <a:pt x="2831" y="3023"/>
                    <a:pt x="3583" y="2271"/>
                    <a:pt x="4506" y="2271"/>
                  </a:cubicBezTo>
                  <a:close/>
                  <a:moveTo>
                    <a:pt x="5622" y="6740"/>
                  </a:moveTo>
                  <a:cubicBezTo>
                    <a:pt x="5932" y="6740"/>
                    <a:pt x="6181" y="6989"/>
                    <a:pt x="6181" y="7299"/>
                  </a:cubicBezTo>
                  <a:lnTo>
                    <a:pt x="6181" y="16234"/>
                  </a:lnTo>
                  <a:cubicBezTo>
                    <a:pt x="6181" y="16544"/>
                    <a:pt x="5932" y="16793"/>
                    <a:pt x="5622" y="16793"/>
                  </a:cubicBezTo>
                  <a:lnTo>
                    <a:pt x="3388" y="16793"/>
                  </a:lnTo>
                  <a:cubicBezTo>
                    <a:pt x="3080" y="16793"/>
                    <a:pt x="2831" y="16544"/>
                    <a:pt x="2831" y="16234"/>
                  </a:cubicBezTo>
                  <a:lnTo>
                    <a:pt x="2831" y="7299"/>
                  </a:lnTo>
                  <a:cubicBezTo>
                    <a:pt x="2831" y="6989"/>
                    <a:pt x="3080" y="6740"/>
                    <a:pt x="3388" y="6740"/>
                  </a:cubicBezTo>
                  <a:close/>
                  <a:moveTo>
                    <a:pt x="12596" y="6721"/>
                  </a:moveTo>
                  <a:cubicBezTo>
                    <a:pt x="12811" y="6721"/>
                    <a:pt x="13027" y="6739"/>
                    <a:pt x="13241" y="6774"/>
                  </a:cubicBezTo>
                  <a:cubicBezTo>
                    <a:pt x="15058" y="7069"/>
                    <a:pt x="16235" y="8557"/>
                    <a:pt x="16235" y="10223"/>
                  </a:cubicBezTo>
                  <a:lnTo>
                    <a:pt x="16235" y="16234"/>
                  </a:lnTo>
                  <a:cubicBezTo>
                    <a:pt x="16235" y="16544"/>
                    <a:pt x="15985" y="16793"/>
                    <a:pt x="15676" y="16793"/>
                  </a:cubicBezTo>
                  <a:lnTo>
                    <a:pt x="13441" y="16793"/>
                  </a:lnTo>
                  <a:cubicBezTo>
                    <a:pt x="13133" y="16793"/>
                    <a:pt x="12884" y="16544"/>
                    <a:pt x="12884" y="16234"/>
                  </a:cubicBezTo>
                  <a:lnTo>
                    <a:pt x="12884" y="11209"/>
                  </a:lnTo>
                  <a:cubicBezTo>
                    <a:pt x="12884" y="10593"/>
                    <a:pt x="12382" y="10091"/>
                    <a:pt x="11766" y="10091"/>
                  </a:cubicBezTo>
                  <a:cubicBezTo>
                    <a:pt x="11150" y="10091"/>
                    <a:pt x="10650" y="10593"/>
                    <a:pt x="10650" y="11209"/>
                  </a:cubicBezTo>
                  <a:lnTo>
                    <a:pt x="10650" y="16234"/>
                  </a:lnTo>
                  <a:cubicBezTo>
                    <a:pt x="10650" y="16544"/>
                    <a:pt x="10399" y="16793"/>
                    <a:pt x="10091" y="16793"/>
                  </a:cubicBezTo>
                  <a:lnTo>
                    <a:pt x="7857" y="16793"/>
                  </a:lnTo>
                  <a:cubicBezTo>
                    <a:pt x="7547" y="16793"/>
                    <a:pt x="7298" y="16544"/>
                    <a:pt x="7298" y="16234"/>
                  </a:cubicBezTo>
                  <a:lnTo>
                    <a:pt x="7298" y="7299"/>
                  </a:lnTo>
                  <a:cubicBezTo>
                    <a:pt x="7298" y="6989"/>
                    <a:pt x="7547" y="6740"/>
                    <a:pt x="7857" y="6740"/>
                  </a:cubicBezTo>
                  <a:lnTo>
                    <a:pt x="10091" y="6740"/>
                  </a:lnTo>
                  <a:cubicBezTo>
                    <a:pt x="10377" y="6740"/>
                    <a:pt x="10613" y="6956"/>
                    <a:pt x="10644" y="7234"/>
                  </a:cubicBezTo>
                  <a:cubicBezTo>
                    <a:pt x="11219" y="6901"/>
                    <a:pt x="11901" y="6721"/>
                    <a:pt x="12596" y="6721"/>
                  </a:cubicBezTo>
                  <a:close/>
                  <a:moveTo>
                    <a:pt x="2831" y="0"/>
                  </a:moveTo>
                  <a:cubicBezTo>
                    <a:pt x="1290" y="0"/>
                    <a:pt x="0" y="1290"/>
                    <a:pt x="0" y="2831"/>
                  </a:cubicBezTo>
                  <a:lnTo>
                    <a:pt x="0" y="16234"/>
                  </a:lnTo>
                  <a:cubicBezTo>
                    <a:pt x="0" y="17775"/>
                    <a:pt x="1290" y="19065"/>
                    <a:pt x="2831" y="19065"/>
                  </a:cubicBezTo>
                  <a:lnTo>
                    <a:pt x="16235" y="19065"/>
                  </a:lnTo>
                  <a:cubicBezTo>
                    <a:pt x="17774" y="19065"/>
                    <a:pt x="19065" y="17775"/>
                    <a:pt x="19065" y="16234"/>
                  </a:cubicBezTo>
                  <a:lnTo>
                    <a:pt x="19065" y="2831"/>
                  </a:lnTo>
                  <a:cubicBezTo>
                    <a:pt x="19065" y="1290"/>
                    <a:pt x="17774" y="0"/>
                    <a:pt x="16235" y="0"/>
                  </a:cubicBez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683" name="Google Shape;683;p48"/>
            <p:cNvSpPr/>
            <p:nvPr/>
          </p:nvSpPr>
          <p:spPr>
            <a:xfrm>
              <a:off x="1555413" y="1886846"/>
              <a:ext cx="139912" cy="163558"/>
            </a:xfrm>
            <a:custGeom>
              <a:avLst/>
              <a:gdLst/>
              <a:ahLst/>
              <a:cxnLst/>
              <a:rect l="l" t="t" r="r" b="b"/>
              <a:pathLst>
                <a:path w="6704" h="7837" extrusionOk="0">
                  <a:moveTo>
                    <a:pt x="4182" y="0"/>
                  </a:moveTo>
                  <a:cubicBezTo>
                    <a:pt x="3474" y="0"/>
                    <a:pt x="2782" y="261"/>
                    <a:pt x="2332" y="711"/>
                  </a:cubicBezTo>
                  <a:cubicBezTo>
                    <a:pt x="2108" y="935"/>
                    <a:pt x="1938" y="1142"/>
                    <a:pt x="1686" y="1142"/>
                  </a:cubicBezTo>
                  <a:cubicBezTo>
                    <a:pt x="1618" y="1142"/>
                    <a:pt x="1544" y="1127"/>
                    <a:pt x="1462" y="1093"/>
                  </a:cubicBezTo>
                  <a:cubicBezTo>
                    <a:pt x="1253" y="1006"/>
                    <a:pt x="1117" y="803"/>
                    <a:pt x="1117" y="576"/>
                  </a:cubicBezTo>
                  <a:lnTo>
                    <a:pt x="1117" y="17"/>
                  </a:lnTo>
                  <a:lnTo>
                    <a:pt x="1" y="17"/>
                  </a:lnTo>
                  <a:lnTo>
                    <a:pt x="1" y="7836"/>
                  </a:lnTo>
                  <a:lnTo>
                    <a:pt x="1117" y="7836"/>
                  </a:lnTo>
                  <a:lnTo>
                    <a:pt x="1117" y="3370"/>
                  </a:lnTo>
                  <a:cubicBezTo>
                    <a:pt x="1117" y="2137"/>
                    <a:pt x="2120" y="1135"/>
                    <a:pt x="3351" y="1135"/>
                  </a:cubicBezTo>
                  <a:cubicBezTo>
                    <a:pt x="4584" y="1135"/>
                    <a:pt x="5585" y="2137"/>
                    <a:pt x="5585" y="3370"/>
                  </a:cubicBezTo>
                  <a:lnTo>
                    <a:pt x="5585" y="7836"/>
                  </a:lnTo>
                  <a:lnTo>
                    <a:pt x="6703" y="7836"/>
                  </a:lnTo>
                  <a:lnTo>
                    <a:pt x="6703" y="2384"/>
                  </a:lnTo>
                  <a:cubicBezTo>
                    <a:pt x="6703" y="1266"/>
                    <a:pt x="5932" y="245"/>
                    <a:pt x="4648" y="38"/>
                  </a:cubicBezTo>
                  <a:cubicBezTo>
                    <a:pt x="4493" y="13"/>
                    <a:pt x="4337" y="0"/>
                    <a:pt x="4182" y="0"/>
                  </a:cubicBez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684" name="Google Shape;684;p48"/>
            <p:cNvSpPr/>
            <p:nvPr/>
          </p:nvSpPr>
          <p:spPr>
            <a:xfrm>
              <a:off x="1462169" y="1887200"/>
              <a:ext cx="23354" cy="163203"/>
            </a:xfrm>
            <a:custGeom>
              <a:avLst/>
              <a:gdLst/>
              <a:ahLst/>
              <a:cxnLst/>
              <a:rect l="l" t="t" r="r" b="b"/>
              <a:pathLst>
                <a:path w="1119" h="7820" extrusionOk="0">
                  <a:moveTo>
                    <a:pt x="0" y="0"/>
                  </a:moveTo>
                  <a:lnTo>
                    <a:pt x="0" y="7819"/>
                  </a:lnTo>
                  <a:lnTo>
                    <a:pt x="1118" y="7819"/>
                  </a:lnTo>
                  <a:lnTo>
                    <a:pt x="1118" y="0"/>
                  </a:ln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grpSp>
      <p:grpSp>
        <p:nvGrpSpPr>
          <p:cNvPr id="685" name="Google Shape;685;p48"/>
          <p:cNvGrpSpPr/>
          <p:nvPr/>
        </p:nvGrpSpPr>
        <p:grpSpPr>
          <a:xfrm>
            <a:off x="3705159" y="2845494"/>
            <a:ext cx="274846" cy="274860"/>
            <a:chOff x="864491" y="1723250"/>
            <a:chExt cx="397866" cy="397887"/>
          </a:xfrm>
        </p:grpSpPr>
        <p:sp>
          <p:nvSpPr>
            <p:cNvPr id="686" name="Google Shape;686;p48"/>
            <p:cNvSpPr/>
            <p:nvPr/>
          </p:nvSpPr>
          <p:spPr>
            <a:xfrm>
              <a:off x="935197" y="1793977"/>
              <a:ext cx="256451" cy="256430"/>
            </a:xfrm>
            <a:custGeom>
              <a:avLst/>
              <a:gdLst/>
              <a:ahLst/>
              <a:cxnLst/>
              <a:rect l="l" t="t" r="r" b="b"/>
              <a:pathLst>
                <a:path w="12288" h="12287" extrusionOk="0">
                  <a:moveTo>
                    <a:pt x="10053" y="1117"/>
                  </a:moveTo>
                  <a:cubicBezTo>
                    <a:pt x="10669" y="1117"/>
                    <a:pt x="11171" y="1617"/>
                    <a:pt x="11171" y="2233"/>
                  </a:cubicBezTo>
                  <a:cubicBezTo>
                    <a:pt x="11170" y="2850"/>
                    <a:pt x="10669" y="3351"/>
                    <a:pt x="10053" y="3351"/>
                  </a:cubicBezTo>
                  <a:cubicBezTo>
                    <a:pt x="9438" y="3351"/>
                    <a:pt x="8937" y="2850"/>
                    <a:pt x="8937" y="2233"/>
                  </a:cubicBezTo>
                  <a:cubicBezTo>
                    <a:pt x="8937" y="1617"/>
                    <a:pt x="9438" y="1117"/>
                    <a:pt x="10053" y="1117"/>
                  </a:cubicBezTo>
                  <a:close/>
                  <a:moveTo>
                    <a:pt x="6144" y="2233"/>
                  </a:moveTo>
                  <a:cubicBezTo>
                    <a:pt x="8300" y="2233"/>
                    <a:pt x="10053" y="3988"/>
                    <a:pt x="10053" y="6144"/>
                  </a:cubicBezTo>
                  <a:cubicBezTo>
                    <a:pt x="10053" y="8299"/>
                    <a:pt x="8300" y="10054"/>
                    <a:pt x="6144" y="10054"/>
                  </a:cubicBezTo>
                  <a:cubicBezTo>
                    <a:pt x="3989" y="10054"/>
                    <a:pt x="2234" y="8299"/>
                    <a:pt x="2234" y="6144"/>
                  </a:cubicBezTo>
                  <a:cubicBezTo>
                    <a:pt x="2234" y="3988"/>
                    <a:pt x="3987" y="2233"/>
                    <a:pt x="6144" y="2233"/>
                  </a:cubicBezTo>
                  <a:close/>
                  <a:moveTo>
                    <a:pt x="1675" y="1"/>
                  </a:moveTo>
                  <a:cubicBezTo>
                    <a:pt x="752" y="1"/>
                    <a:pt x="0" y="751"/>
                    <a:pt x="0" y="1676"/>
                  </a:cubicBezTo>
                  <a:lnTo>
                    <a:pt x="0" y="10611"/>
                  </a:lnTo>
                  <a:cubicBezTo>
                    <a:pt x="0" y="11536"/>
                    <a:pt x="752" y="12286"/>
                    <a:pt x="1675" y="12286"/>
                  </a:cubicBezTo>
                  <a:lnTo>
                    <a:pt x="10612" y="12286"/>
                  </a:lnTo>
                  <a:cubicBezTo>
                    <a:pt x="11536" y="12286"/>
                    <a:pt x="12288" y="11536"/>
                    <a:pt x="12288" y="10611"/>
                  </a:cubicBezTo>
                  <a:lnTo>
                    <a:pt x="12288" y="1676"/>
                  </a:lnTo>
                  <a:cubicBezTo>
                    <a:pt x="12288" y="752"/>
                    <a:pt x="11536" y="1"/>
                    <a:pt x="10612" y="1"/>
                  </a:cubicBez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687" name="Google Shape;687;p48"/>
            <p:cNvSpPr/>
            <p:nvPr/>
          </p:nvSpPr>
          <p:spPr>
            <a:xfrm>
              <a:off x="1005109" y="1863910"/>
              <a:ext cx="116622" cy="116559"/>
            </a:xfrm>
            <a:custGeom>
              <a:avLst/>
              <a:gdLst/>
              <a:ahLst/>
              <a:cxnLst/>
              <a:rect l="l" t="t" r="r" b="b"/>
              <a:pathLst>
                <a:path w="5588" h="5585" extrusionOk="0">
                  <a:moveTo>
                    <a:pt x="2794" y="0"/>
                  </a:moveTo>
                  <a:cubicBezTo>
                    <a:pt x="1255" y="0"/>
                    <a:pt x="1" y="1252"/>
                    <a:pt x="1" y="2793"/>
                  </a:cubicBezTo>
                  <a:cubicBezTo>
                    <a:pt x="1" y="4332"/>
                    <a:pt x="1255" y="5585"/>
                    <a:pt x="2794" y="5585"/>
                  </a:cubicBezTo>
                  <a:cubicBezTo>
                    <a:pt x="4333" y="5585"/>
                    <a:pt x="5587" y="4332"/>
                    <a:pt x="5587" y="2793"/>
                  </a:cubicBezTo>
                  <a:cubicBezTo>
                    <a:pt x="5587" y="1252"/>
                    <a:pt x="4333" y="0"/>
                    <a:pt x="2794" y="0"/>
                  </a:cubicBez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688" name="Google Shape;688;p48"/>
            <p:cNvSpPr/>
            <p:nvPr/>
          </p:nvSpPr>
          <p:spPr>
            <a:xfrm>
              <a:off x="864491" y="1723250"/>
              <a:ext cx="397866" cy="397887"/>
            </a:xfrm>
            <a:custGeom>
              <a:avLst/>
              <a:gdLst/>
              <a:ahLst/>
              <a:cxnLst/>
              <a:rect l="l" t="t" r="r" b="b"/>
              <a:pathLst>
                <a:path w="19064" h="19065" extrusionOk="0">
                  <a:moveTo>
                    <a:pt x="14000" y="2271"/>
                  </a:moveTo>
                  <a:cubicBezTo>
                    <a:pt x="15539" y="2271"/>
                    <a:pt x="16794" y="3524"/>
                    <a:pt x="16794" y="5065"/>
                  </a:cubicBezTo>
                  <a:lnTo>
                    <a:pt x="16794" y="14000"/>
                  </a:lnTo>
                  <a:cubicBezTo>
                    <a:pt x="16794" y="15541"/>
                    <a:pt x="15539" y="16793"/>
                    <a:pt x="14000" y="16793"/>
                  </a:cubicBezTo>
                  <a:lnTo>
                    <a:pt x="5063" y="16793"/>
                  </a:lnTo>
                  <a:cubicBezTo>
                    <a:pt x="3524" y="16793"/>
                    <a:pt x="2272" y="15541"/>
                    <a:pt x="2272" y="14000"/>
                  </a:cubicBezTo>
                  <a:lnTo>
                    <a:pt x="2272" y="5065"/>
                  </a:lnTo>
                  <a:cubicBezTo>
                    <a:pt x="2272" y="3524"/>
                    <a:pt x="3524" y="2271"/>
                    <a:pt x="5063" y="2271"/>
                  </a:cubicBezTo>
                  <a:close/>
                  <a:moveTo>
                    <a:pt x="2829" y="0"/>
                  </a:moveTo>
                  <a:cubicBezTo>
                    <a:pt x="1290" y="0"/>
                    <a:pt x="0" y="1290"/>
                    <a:pt x="0" y="2831"/>
                  </a:cubicBezTo>
                  <a:lnTo>
                    <a:pt x="0" y="16234"/>
                  </a:lnTo>
                  <a:cubicBezTo>
                    <a:pt x="0" y="17775"/>
                    <a:pt x="1290" y="19065"/>
                    <a:pt x="2829" y="19065"/>
                  </a:cubicBezTo>
                  <a:lnTo>
                    <a:pt x="16235" y="19065"/>
                  </a:lnTo>
                  <a:cubicBezTo>
                    <a:pt x="17774" y="19065"/>
                    <a:pt x="19063" y="17775"/>
                    <a:pt x="19063" y="16234"/>
                  </a:cubicBezTo>
                  <a:lnTo>
                    <a:pt x="19063" y="2831"/>
                  </a:lnTo>
                  <a:cubicBezTo>
                    <a:pt x="19063" y="1290"/>
                    <a:pt x="17774" y="0"/>
                    <a:pt x="16235" y="0"/>
                  </a:cubicBez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grpSp>
      <p:grpSp>
        <p:nvGrpSpPr>
          <p:cNvPr id="689" name="Google Shape;689;p48"/>
          <p:cNvGrpSpPr/>
          <p:nvPr/>
        </p:nvGrpSpPr>
        <p:grpSpPr>
          <a:xfrm>
            <a:off x="4881154" y="2844975"/>
            <a:ext cx="275888" cy="275888"/>
            <a:chOff x="1190625" y="238125"/>
            <a:chExt cx="5235075" cy="5235075"/>
          </a:xfrm>
        </p:grpSpPr>
        <p:sp>
          <p:nvSpPr>
            <p:cNvPr id="690" name="Google Shape;690;p48"/>
            <p:cNvSpPr/>
            <p:nvPr/>
          </p:nvSpPr>
          <p:spPr>
            <a:xfrm>
              <a:off x="2315100" y="1168900"/>
              <a:ext cx="2952100" cy="3373700"/>
            </a:xfrm>
            <a:custGeom>
              <a:avLst/>
              <a:gdLst/>
              <a:ahLst/>
              <a:cxnLst/>
              <a:rect l="l" t="t" r="r" b="b"/>
              <a:pathLst>
                <a:path w="118084" h="134948" extrusionOk="0">
                  <a:moveTo>
                    <a:pt x="69703" y="1"/>
                  </a:moveTo>
                  <a:cubicBezTo>
                    <a:pt x="69732" y="18483"/>
                    <a:pt x="69791" y="73192"/>
                    <a:pt x="69614" y="94277"/>
                  </a:cubicBezTo>
                  <a:cubicBezTo>
                    <a:pt x="69555" y="101848"/>
                    <a:pt x="66627" y="108827"/>
                    <a:pt x="61393" y="113914"/>
                  </a:cubicBezTo>
                  <a:cubicBezTo>
                    <a:pt x="56291" y="118871"/>
                    <a:pt x="49391" y="121638"/>
                    <a:pt x="41981" y="121638"/>
                  </a:cubicBezTo>
                  <a:cubicBezTo>
                    <a:pt x="41788" y="121638"/>
                    <a:pt x="41595" y="121636"/>
                    <a:pt x="41402" y="121632"/>
                  </a:cubicBezTo>
                  <a:cubicBezTo>
                    <a:pt x="26527" y="121336"/>
                    <a:pt x="14462" y="109005"/>
                    <a:pt x="14491" y="94159"/>
                  </a:cubicBezTo>
                  <a:cubicBezTo>
                    <a:pt x="14491" y="82094"/>
                    <a:pt x="22387" y="71477"/>
                    <a:pt x="33950" y="67988"/>
                  </a:cubicBezTo>
                  <a:lnTo>
                    <a:pt x="33861" y="54473"/>
                  </a:lnTo>
                  <a:cubicBezTo>
                    <a:pt x="25522" y="56070"/>
                    <a:pt x="17360" y="60949"/>
                    <a:pt x="11238" y="68224"/>
                  </a:cubicBezTo>
                  <a:cubicBezTo>
                    <a:pt x="3401" y="77480"/>
                    <a:pt x="1" y="88984"/>
                    <a:pt x="1864" y="99837"/>
                  </a:cubicBezTo>
                  <a:cubicBezTo>
                    <a:pt x="3668" y="109951"/>
                    <a:pt x="8961" y="119148"/>
                    <a:pt x="16857" y="125772"/>
                  </a:cubicBezTo>
                  <a:cubicBezTo>
                    <a:pt x="23901" y="131741"/>
                    <a:pt x="32192" y="134947"/>
                    <a:pt x="40396" y="134947"/>
                  </a:cubicBezTo>
                  <a:cubicBezTo>
                    <a:pt x="41215" y="134947"/>
                    <a:pt x="42034" y="134915"/>
                    <a:pt x="42851" y="134851"/>
                  </a:cubicBezTo>
                  <a:cubicBezTo>
                    <a:pt x="66893" y="133017"/>
                    <a:pt x="82508" y="116634"/>
                    <a:pt x="82596" y="93183"/>
                  </a:cubicBezTo>
                  <a:lnTo>
                    <a:pt x="82626" y="43738"/>
                  </a:lnTo>
                  <a:cubicBezTo>
                    <a:pt x="82626" y="40066"/>
                    <a:pt x="85620" y="37517"/>
                    <a:pt x="88833" y="37517"/>
                  </a:cubicBezTo>
                  <a:cubicBezTo>
                    <a:pt x="90045" y="37517"/>
                    <a:pt x="91289" y="37880"/>
                    <a:pt x="92414" y="38681"/>
                  </a:cubicBezTo>
                  <a:cubicBezTo>
                    <a:pt x="100014" y="44064"/>
                    <a:pt x="111163" y="46104"/>
                    <a:pt x="118083" y="46873"/>
                  </a:cubicBezTo>
                  <a:lnTo>
                    <a:pt x="118083" y="34127"/>
                  </a:lnTo>
                  <a:cubicBezTo>
                    <a:pt x="112405" y="32530"/>
                    <a:pt x="106432" y="30697"/>
                    <a:pt x="101197" y="27503"/>
                  </a:cubicBezTo>
                  <a:cubicBezTo>
                    <a:pt x="91320" y="21441"/>
                    <a:pt x="85228" y="12214"/>
                    <a:pt x="83069" y="30"/>
                  </a:cubicBezTo>
                  <a:lnTo>
                    <a:pt x="83069" y="1"/>
                  </a:ln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691" name="Google Shape;691;p48"/>
            <p:cNvSpPr/>
            <p:nvPr/>
          </p:nvSpPr>
          <p:spPr>
            <a:xfrm>
              <a:off x="1190625" y="238125"/>
              <a:ext cx="5235075" cy="5235075"/>
            </a:xfrm>
            <a:custGeom>
              <a:avLst/>
              <a:gdLst/>
              <a:ahLst/>
              <a:cxnLst/>
              <a:rect l="l" t="t" r="r" b="b"/>
              <a:pathLst>
                <a:path w="209403" h="209403" extrusionOk="0">
                  <a:moveTo>
                    <a:pt x="108469" y="24836"/>
                  </a:moveTo>
                  <a:cubicBezTo>
                    <a:pt x="108549" y="24836"/>
                    <a:pt x="108628" y="24838"/>
                    <a:pt x="108708" y="24841"/>
                  </a:cubicBezTo>
                  <a:lnTo>
                    <a:pt x="132248" y="24841"/>
                  </a:lnTo>
                  <a:cubicBezTo>
                    <a:pt x="132267" y="24841"/>
                    <a:pt x="132287" y="24841"/>
                    <a:pt x="132306" y="24841"/>
                  </a:cubicBezTo>
                  <a:cubicBezTo>
                    <a:pt x="136154" y="24841"/>
                    <a:pt x="139377" y="27758"/>
                    <a:pt x="139789" y="31583"/>
                  </a:cubicBezTo>
                  <a:cubicBezTo>
                    <a:pt x="140794" y="42082"/>
                    <a:pt x="144993" y="49445"/>
                    <a:pt x="152653" y="54147"/>
                  </a:cubicBezTo>
                  <a:cubicBezTo>
                    <a:pt x="156556" y="56542"/>
                    <a:pt x="161406" y="57991"/>
                    <a:pt x="166463" y="59411"/>
                  </a:cubicBezTo>
                  <a:cubicBezTo>
                    <a:pt x="167557" y="59736"/>
                    <a:pt x="168651" y="59973"/>
                    <a:pt x="169775" y="60150"/>
                  </a:cubicBezTo>
                  <a:cubicBezTo>
                    <a:pt x="173028" y="60357"/>
                    <a:pt x="175512" y="63078"/>
                    <a:pt x="175453" y="66331"/>
                  </a:cubicBezTo>
                  <a:lnTo>
                    <a:pt x="175453" y="90787"/>
                  </a:lnTo>
                  <a:cubicBezTo>
                    <a:pt x="175453" y="92414"/>
                    <a:pt x="174802" y="94011"/>
                    <a:pt x="173620" y="95194"/>
                  </a:cubicBezTo>
                  <a:cubicBezTo>
                    <a:pt x="172462" y="96322"/>
                    <a:pt x="170909" y="96969"/>
                    <a:pt x="169292" y="96969"/>
                  </a:cubicBezTo>
                  <a:cubicBezTo>
                    <a:pt x="169256" y="96969"/>
                    <a:pt x="169220" y="96969"/>
                    <a:pt x="169184" y="96968"/>
                  </a:cubicBezTo>
                  <a:cubicBezTo>
                    <a:pt x="168444" y="96968"/>
                    <a:pt x="154871" y="96702"/>
                    <a:pt x="141888" y="91970"/>
                  </a:cubicBezTo>
                  <a:cubicBezTo>
                    <a:pt x="141720" y="91905"/>
                    <a:pt x="141550" y="91875"/>
                    <a:pt x="141384" y="91875"/>
                  </a:cubicBezTo>
                  <a:cubicBezTo>
                    <a:pt x="140646" y="91875"/>
                    <a:pt x="139996" y="92474"/>
                    <a:pt x="139996" y="93271"/>
                  </a:cubicBezTo>
                  <a:lnTo>
                    <a:pt x="139966" y="130444"/>
                  </a:lnTo>
                  <a:cubicBezTo>
                    <a:pt x="139848" y="160371"/>
                    <a:pt x="119265" y="182077"/>
                    <a:pt x="88776" y="184443"/>
                  </a:cubicBezTo>
                  <a:cubicBezTo>
                    <a:pt x="87653" y="184532"/>
                    <a:pt x="86529" y="184561"/>
                    <a:pt x="85405" y="184561"/>
                  </a:cubicBezTo>
                  <a:cubicBezTo>
                    <a:pt x="61481" y="184561"/>
                    <a:pt x="39095" y="164896"/>
                    <a:pt x="34629" y="139168"/>
                  </a:cubicBezTo>
                  <a:cubicBezTo>
                    <a:pt x="32116" y="124707"/>
                    <a:pt x="36522" y="109507"/>
                    <a:pt x="46724" y="97441"/>
                  </a:cubicBezTo>
                  <a:cubicBezTo>
                    <a:pt x="56803" y="85541"/>
                    <a:pt x="70647" y="78721"/>
                    <a:pt x="84747" y="78721"/>
                  </a:cubicBezTo>
                  <a:cubicBezTo>
                    <a:pt x="84839" y="78721"/>
                    <a:pt x="84930" y="78721"/>
                    <a:pt x="85021" y="78722"/>
                  </a:cubicBezTo>
                  <a:cubicBezTo>
                    <a:pt x="88392" y="78722"/>
                    <a:pt x="91142" y="81472"/>
                    <a:pt x="91172" y="84873"/>
                  </a:cubicBezTo>
                  <a:lnTo>
                    <a:pt x="91349" y="108856"/>
                  </a:lnTo>
                  <a:cubicBezTo>
                    <a:pt x="91349" y="112641"/>
                    <a:pt x="88658" y="116013"/>
                    <a:pt x="84902" y="116545"/>
                  </a:cubicBezTo>
                  <a:cubicBezTo>
                    <a:pt x="77125" y="117580"/>
                    <a:pt x="71447" y="124441"/>
                    <a:pt x="71890" y="132277"/>
                  </a:cubicBezTo>
                  <a:cubicBezTo>
                    <a:pt x="72334" y="140114"/>
                    <a:pt x="78751" y="146295"/>
                    <a:pt x="86618" y="146443"/>
                  </a:cubicBezTo>
                  <a:cubicBezTo>
                    <a:pt x="86736" y="146445"/>
                    <a:pt x="86855" y="146446"/>
                    <a:pt x="86973" y="146446"/>
                  </a:cubicBezTo>
                  <a:cubicBezTo>
                    <a:pt x="91096" y="146446"/>
                    <a:pt x="94919" y="144946"/>
                    <a:pt x="97707" y="142243"/>
                  </a:cubicBezTo>
                  <a:cubicBezTo>
                    <a:pt x="100605" y="139434"/>
                    <a:pt x="102143" y="135619"/>
                    <a:pt x="102173" y="131390"/>
                  </a:cubicBezTo>
                  <a:cubicBezTo>
                    <a:pt x="102380" y="106047"/>
                    <a:pt x="102291" y="31790"/>
                    <a:pt x="102291" y="31051"/>
                  </a:cubicBezTo>
                  <a:cubicBezTo>
                    <a:pt x="102291" y="28419"/>
                    <a:pt x="103917" y="26083"/>
                    <a:pt x="106401" y="25196"/>
                  </a:cubicBezTo>
                  <a:cubicBezTo>
                    <a:pt x="107067" y="24956"/>
                    <a:pt x="107756" y="24836"/>
                    <a:pt x="108469" y="24836"/>
                  </a:cubicBezTo>
                  <a:close/>
                  <a:moveTo>
                    <a:pt x="33831" y="0"/>
                  </a:moveTo>
                  <a:cubicBezTo>
                    <a:pt x="15141" y="0"/>
                    <a:pt x="0" y="15141"/>
                    <a:pt x="0" y="33831"/>
                  </a:cubicBezTo>
                  <a:lnTo>
                    <a:pt x="0" y="175601"/>
                  </a:lnTo>
                  <a:cubicBezTo>
                    <a:pt x="0" y="194261"/>
                    <a:pt x="15141" y="209402"/>
                    <a:pt x="33831" y="209402"/>
                  </a:cubicBezTo>
                  <a:lnTo>
                    <a:pt x="175601" y="209402"/>
                  </a:lnTo>
                  <a:cubicBezTo>
                    <a:pt x="194261" y="209402"/>
                    <a:pt x="209402" y="194261"/>
                    <a:pt x="209402" y="175601"/>
                  </a:cubicBezTo>
                  <a:lnTo>
                    <a:pt x="209402" y="33831"/>
                  </a:lnTo>
                  <a:cubicBezTo>
                    <a:pt x="209402" y="15141"/>
                    <a:pt x="194261" y="0"/>
                    <a:pt x="175601" y="0"/>
                  </a:cubicBez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grpSp>
      <p:sp>
        <p:nvSpPr>
          <p:cNvPr id="692" name="Google Shape;692;p48"/>
          <p:cNvSpPr/>
          <p:nvPr/>
        </p:nvSpPr>
        <p:spPr>
          <a:xfrm rot="10800000" flipH="1">
            <a:off x="722375" y="-10250"/>
            <a:ext cx="1528800" cy="1905000"/>
          </a:xfrm>
          <a:prstGeom prst="round2SameRect">
            <a:avLst>
              <a:gd name="adj1" fmla="val 50000"/>
              <a:gd name="adj2" fmla="val 0"/>
            </a:avLst>
          </a:pr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latin typeface="Assistant"/>
              <a:ea typeface="Assistant"/>
              <a:cs typeface="B Nazanin" panose="00000400000000000000" pitchFamily="2" charset="-78"/>
              <a:sym typeface="Assistant"/>
            </a:endParaRPr>
          </a:p>
        </p:txBody>
      </p:sp>
      <p:grpSp>
        <p:nvGrpSpPr>
          <p:cNvPr id="693" name="Google Shape;693;p48"/>
          <p:cNvGrpSpPr/>
          <p:nvPr/>
        </p:nvGrpSpPr>
        <p:grpSpPr>
          <a:xfrm>
            <a:off x="1081174" y="790292"/>
            <a:ext cx="839479" cy="697609"/>
            <a:chOff x="3560792" y="1265525"/>
            <a:chExt cx="633808" cy="526696"/>
          </a:xfrm>
        </p:grpSpPr>
        <p:sp>
          <p:nvSpPr>
            <p:cNvPr id="694" name="Google Shape;694;p48"/>
            <p:cNvSpPr/>
            <p:nvPr/>
          </p:nvSpPr>
          <p:spPr>
            <a:xfrm>
              <a:off x="3886505" y="1265525"/>
              <a:ext cx="196801" cy="15613"/>
            </a:xfrm>
            <a:custGeom>
              <a:avLst/>
              <a:gdLst/>
              <a:ahLst/>
              <a:cxnLst/>
              <a:rect l="l" t="t" r="r" b="b"/>
              <a:pathLst>
                <a:path w="196801" h="15613" extrusionOk="0">
                  <a:moveTo>
                    <a:pt x="158926" y="0"/>
                  </a:moveTo>
                  <a:lnTo>
                    <a:pt x="37876" y="0"/>
                  </a:lnTo>
                  <a:cubicBezTo>
                    <a:pt x="23220" y="0"/>
                    <a:pt x="9802" y="5867"/>
                    <a:pt x="0" y="15614"/>
                  </a:cubicBezTo>
                  <a:lnTo>
                    <a:pt x="196802" y="15614"/>
                  </a:lnTo>
                  <a:cubicBezTo>
                    <a:pt x="187000" y="5962"/>
                    <a:pt x="173677" y="0"/>
                    <a:pt x="158926"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695" name="Google Shape;695;p48"/>
            <p:cNvSpPr/>
            <p:nvPr/>
          </p:nvSpPr>
          <p:spPr>
            <a:xfrm>
              <a:off x="3560792" y="1309148"/>
              <a:ext cx="559153" cy="368479"/>
            </a:xfrm>
            <a:custGeom>
              <a:avLst/>
              <a:gdLst/>
              <a:ahLst/>
              <a:cxnLst/>
              <a:rect l="l" t="t" r="r" b="b"/>
              <a:pathLst>
                <a:path w="559153" h="368479" extrusionOk="0">
                  <a:moveTo>
                    <a:pt x="12809" y="328263"/>
                  </a:moveTo>
                  <a:cubicBezTo>
                    <a:pt x="17568" y="318327"/>
                    <a:pt x="23658" y="309243"/>
                    <a:pt x="30891" y="301105"/>
                  </a:cubicBezTo>
                  <a:lnTo>
                    <a:pt x="30891" y="215656"/>
                  </a:lnTo>
                  <a:lnTo>
                    <a:pt x="34697" y="215372"/>
                  </a:lnTo>
                  <a:lnTo>
                    <a:pt x="34697" y="296941"/>
                  </a:lnTo>
                  <a:cubicBezTo>
                    <a:pt x="43072" y="288519"/>
                    <a:pt x="52874" y="281422"/>
                    <a:pt x="63533" y="275934"/>
                  </a:cubicBezTo>
                  <a:lnTo>
                    <a:pt x="60107" y="223699"/>
                  </a:lnTo>
                  <a:lnTo>
                    <a:pt x="77903" y="222564"/>
                  </a:lnTo>
                  <a:lnTo>
                    <a:pt x="79615" y="248776"/>
                  </a:lnTo>
                  <a:cubicBezTo>
                    <a:pt x="75333" y="250006"/>
                    <a:pt x="71051" y="251425"/>
                    <a:pt x="66863" y="253128"/>
                  </a:cubicBezTo>
                  <a:lnTo>
                    <a:pt x="66863" y="274420"/>
                  </a:lnTo>
                  <a:cubicBezTo>
                    <a:pt x="71431" y="272243"/>
                    <a:pt x="76094" y="270351"/>
                    <a:pt x="80948" y="268837"/>
                  </a:cubicBezTo>
                  <a:cubicBezTo>
                    <a:pt x="85611" y="267323"/>
                    <a:pt x="90464" y="266282"/>
                    <a:pt x="95318" y="265335"/>
                  </a:cubicBezTo>
                  <a:cubicBezTo>
                    <a:pt x="101123" y="264294"/>
                    <a:pt x="107023" y="263727"/>
                    <a:pt x="113114" y="263632"/>
                  </a:cubicBezTo>
                  <a:cubicBezTo>
                    <a:pt x="113875" y="263632"/>
                    <a:pt x="114636" y="263537"/>
                    <a:pt x="115302" y="263537"/>
                  </a:cubicBezTo>
                  <a:cubicBezTo>
                    <a:pt x="119490" y="263537"/>
                    <a:pt x="123677" y="263821"/>
                    <a:pt x="127769" y="264294"/>
                  </a:cubicBezTo>
                  <a:cubicBezTo>
                    <a:pt x="133955" y="264957"/>
                    <a:pt x="140045" y="266187"/>
                    <a:pt x="145851" y="267890"/>
                  </a:cubicBezTo>
                  <a:cubicBezTo>
                    <a:pt x="150990" y="269310"/>
                    <a:pt x="156033" y="271108"/>
                    <a:pt x="160792" y="273189"/>
                  </a:cubicBezTo>
                  <a:cubicBezTo>
                    <a:pt x="167358" y="276028"/>
                    <a:pt x="173544" y="279435"/>
                    <a:pt x="179349" y="283409"/>
                  </a:cubicBezTo>
                  <a:cubicBezTo>
                    <a:pt x="184868" y="287194"/>
                    <a:pt x="190007" y="291453"/>
                    <a:pt x="194766" y="296089"/>
                  </a:cubicBezTo>
                  <a:cubicBezTo>
                    <a:pt x="202474" y="303565"/>
                    <a:pt x="209040" y="312176"/>
                    <a:pt x="214370" y="321544"/>
                  </a:cubicBezTo>
                  <a:cubicBezTo>
                    <a:pt x="217034" y="326370"/>
                    <a:pt x="219318" y="331385"/>
                    <a:pt x="221317" y="336495"/>
                  </a:cubicBezTo>
                  <a:cubicBezTo>
                    <a:pt x="225123" y="346526"/>
                    <a:pt x="227598" y="357219"/>
                    <a:pt x="228359" y="368479"/>
                  </a:cubicBezTo>
                  <a:lnTo>
                    <a:pt x="248819" y="368479"/>
                  </a:lnTo>
                  <a:cubicBezTo>
                    <a:pt x="248153" y="356935"/>
                    <a:pt x="245869" y="345863"/>
                    <a:pt x="242348" y="335360"/>
                  </a:cubicBezTo>
                  <a:lnTo>
                    <a:pt x="331137" y="330534"/>
                  </a:lnTo>
                  <a:cubicBezTo>
                    <a:pt x="329425" y="328263"/>
                    <a:pt x="328187" y="325708"/>
                    <a:pt x="327616" y="322869"/>
                  </a:cubicBezTo>
                  <a:cubicBezTo>
                    <a:pt x="327426" y="321733"/>
                    <a:pt x="327236" y="320598"/>
                    <a:pt x="327236" y="319368"/>
                  </a:cubicBezTo>
                  <a:lnTo>
                    <a:pt x="327236" y="319084"/>
                  </a:lnTo>
                  <a:lnTo>
                    <a:pt x="247963" y="321733"/>
                  </a:lnTo>
                  <a:lnTo>
                    <a:pt x="247582" y="309905"/>
                  </a:lnTo>
                  <a:lnTo>
                    <a:pt x="327331" y="307255"/>
                  </a:lnTo>
                  <a:lnTo>
                    <a:pt x="327331" y="286248"/>
                  </a:lnTo>
                  <a:cubicBezTo>
                    <a:pt x="327331" y="275934"/>
                    <a:pt x="335705" y="267606"/>
                    <a:pt x="346078" y="267606"/>
                  </a:cubicBezTo>
                  <a:cubicBezTo>
                    <a:pt x="347696" y="267606"/>
                    <a:pt x="349409" y="267796"/>
                    <a:pt x="351027" y="268269"/>
                  </a:cubicBezTo>
                  <a:lnTo>
                    <a:pt x="353121" y="268837"/>
                  </a:lnTo>
                  <a:cubicBezTo>
                    <a:pt x="353787" y="267417"/>
                    <a:pt x="354548" y="265998"/>
                    <a:pt x="355310" y="264578"/>
                  </a:cubicBezTo>
                  <a:cubicBezTo>
                    <a:pt x="351027" y="258806"/>
                    <a:pt x="350456" y="250952"/>
                    <a:pt x="354167" y="244517"/>
                  </a:cubicBezTo>
                  <a:lnTo>
                    <a:pt x="366634" y="223037"/>
                  </a:lnTo>
                  <a:lnTo>
                    <a:pt x="370821" y="215845"/>
                  </a:lnTo>
                  <a:cubicBezTo>
                    <a:pt x="374152" y="210168"/>
                    <a:pt x="380243" y="206666"/>
                    <a:pt x="386809" y="206572"/>
                  </a:cubicBezTo>
                  <a:cubicBezTo>
                    <a:pt x="386904" y="206572"/>
                    <a:pt x="387000" y="206572"/>
                    <a:pt x="387095" y="206572"/>
                  </a:cubicBezTo>
                  <a:cubicBezTo>
                    <a:pt x="392138" y="206572"/>
                    <a:pt x="396897" y="208559"/>
                    <a:pt x="400418" y="212060"/>
                  </a:cubicBezTo>
                  <a:lnTo>
                    <a:pt x="401940" y="213669"/>
                  </a:lnTo>
                  <a:cubicBezTo>
                    <a:pt x="403273" y="212723"/>
                    <a:pt x="404605" y="211871"/>
                    <a:pt x="406033" y="211019"/>
                  </a:cubicBezTo>
                  <a:cubicBezTo>
                    <a:pt x="405271" y="203922"/>
                    <a:pt x="408697" y="196730"/>
                    <a:pt x="415168" y="193040"/>
                  </a:cubicBezTo>
                  <a:lnTo>
                    <a:pt x="416025" y="192567"/>
                  </a:lnTo>
                  <a:lnTo>
                    <a:pt x="444099" y="176480"/>
                  </a:lnTo>
                  <a:cubicBezTo>
                    <a:pt x="446954" y="174872"/>
                    <a:pt x="450189" y="174020"/>
                    <a:pt x="453425" y="174020"/>
                  </a:cubicBezTo>
                  <a:cubicBezTo>
                    <a:pt x="460277" y="174020"/>
                    <a:pt x="466367" y="177710"/>
                    <a:pt x="469603" y="183388"/>
                  </a:cubicBezTo>
                  <a:cubicBezTo>
                    <a:pt x="470460" y="184807"/>
                    <a:pt x="471126" y="186227"/>
                    <a:pt x="471506" y="187930"/>
                  </a:cubicBezTo>
                  <a:lnTo>
                    <a:pt x="472077" y="189917"/>
                  </a:lnTo>
                  <a:cubicBezTo>
                    <a:pt x="473695" y="189823"/>
                    <a:pt x="475313" y="189728"/>
                    <a:pt x="477026" y="189728"/>
                  </a:cubicBezTo>
                  <a:cubicBezTo>
                    <a:pt x="478263" y="186889"/>
                    <a:pt x="480262" y="184524"/>
                    <a:pt x="482641" y="182631"/>
                  </a:cubicBezTo>
                  <a:cubicBezTo>
                    <a:pt x="485781" y="180171"/>
                    <a:pt x="489683" y="178751"/>
                    <a:pt x="493870" y="178751"/>
                  </a:cubicBezTo>
                  <a:lnTo>
                    <a:pt x="527178" y="178751"/>
                  </a:lnTo>
                  <a:cubicBezTo>
                    <a:pt x="532127" y="178751"/>
                    <a:pt x="536790" y="180738"/>
                    <a:pt x="540216" y="184145"/>
                  </a:cubicBezTo>
                  <a:cubicBezTo>
                    <a:pt x="540882" y="184807"/>
                    <a:pt x="541548" y="185375"/>
                    <a:pt x="542024" y="186038"/>
                  </a:cubicBezTo>
                  <a:cubicBezTo>
                    <a:pt x="545545" y="190674"/>
                    <a:pt x="546782" y="196636"/>
                    <a:pt x="545164" y="202219"/>
                  </a:cubicBezTo>
                  <a:lnTo>
                    <a:pt x="544593" y="204301"/>
                  </a:lnTo>
                  <a:cubicBezTo>
                    <a:pt x="546021" y="204963"/>
                    <a:pt x="547448" y="205720"/>
                    <a:pt x="548876" y="206477"/>
                  </a:cubicBezTo>
                  <a:cubicBezTo>
                    <a:pt x="551826" y="204301"/>
                    <a:pt x="555442" y="203071"/>
                    <a:pt x="559154" y="202881"/>
                  </a:cubicBezTo>
                  <a:lnTo>
                    <a:pt x="556584" y="172884"/>
                  </a:lnTo>
                  <a:lnTo>
                    <a:pt x="556584" y="172884"/>
                  </a:lnTo>
                  <a:cubicBezTo>
                    <a:pt x="515378" y="167017"/>
                    <a:pt x="457136" y="163989"/>
                    <a:pt x="403558" y="180076"/>
                  </a:cubicBezTo>
                  <a:lnTo>
                    <a:pt x="403558" y="180076"/>
                  </a:lnTo>
                  <a:cubicBezTo>
                    <a:pt x="403558" y="180076"/>
                    <a:pt x="349314" y="195311"/>
                    <a:pt x="305157" y="287194"/>
                  </a:cubicBezTo>
                  <a:lnTo>
                    <a:pt x="255767" y="287194"/>
                  </a:lnTo>
                  <a:lnTo>
                    <a:pt x="267662" y="198434"/>
                  </a:lnTo>
                  <a:lnTo>
                    <a:pt x="273562" y="175061"/>
                  </a:lnTo>
                  <a:lnTo>
                    <a:pt x="284031" y="133614"/>
                  </a:lnTo>
                  <a:lnTo>
                    <a:pt x="303064" y="133614"/>
                  </a:lnTo>
                  <a:cubicBezTo>
                    <a:pt x="303064" y="133614"/>
                    <a:pt x="303159" y="132762"/>
                    <a:pt x="303159" y="132762"/>
                  </a:cubicBezTo>
                  <a:lnTo>
                    <a:pt x="324857" y="13721"/>
                  </a:lnTo>
                  <a:lnTo>
                    <a:pt x="443337" y="13721"/>
                  </a:lnTo>
                  <a:lnTo>
                    <a:pt x="441149" y="132478"/>
                  </a:lnTo>
                  <a:lnTo>
                    <a:pt x="461990" y="132668"/>
                  </a:lnTo>
                  <a:lnTo>
                    <a:pt x="461990" y="15614"/>
                  </a:lnTo>
                  <a:lnTo>
                    <a:pt x="517947" y="15614"/>
                  </a:lnTo>
                  <a:lnTo>
                    <a:pt x="532127" y="133046"/>
                  </a:lnTo>
                  <a:lnTo>
                    <a:pt x="553063" y="133235"/>
                  </a:lnTo>
                  <a:lnTo>
                    <a:pt x="538027" y="3596"/>
                  </a:lnTo>
                  <a:cubicBezTo>
                    <a:pt x="537932" y="2366"/>
                    <a:pt x="537646" y="1136"/>
                    <a:pt x="537456" y="0"/>
                  </a:cubicBezTo>
                  <a:lnTo>
                    <a:pt x="310867" y="0"/>
                  </a:lnTo>
                  <a:lnTo>
                    <a:pt x="278511" y="149227"/>
                  </a:lnTo>
                  <a:lnTo>
                    <a:pt x="194290" y="156703"/>
                  </a:lnTo>
                  <a:lnTo>
                    <a:pt x="184678" y="158028"/>
                  </a:lnTo>
                  <a:lnTo>
                    <a:pt x="184678" y="142130"/>
                  </a:lnTo>
                  <a:cubicBezTo>
                    <a:pt x="184678" y="136264"/>
                    <a:pt x="182489" y="131059"/>
                    <a:pt x="179158" y="127463"/>
                  </a:cubicBezTo>
                  <a:lnTo>
                    <a:pt x="179158" y="52613"/>
                  </a:lnTo>
                  <a:lnTo>
                    <a:pt x="159935" y="52613"/>
                  </a:lnTo>
                  <a:lnTo>
                    <a:pt x="159935" y="125571"/>
                  </a:lnTo>
                  <a:cubicBezTo>
                    <a:pt x="158983" y="126328"/>
                    <a:pt x="158032" y="127179"/>
                    <a:pt x="157175" y="128220"/>
                  </a:cubicBezTo>
                  <a:cubicBezTo>
                    <a:pt x="154320" y="131721"/>
                    <a:pt x="152512" y="136642"/>
                    <a:pt x="152512" y="142130"/>
                  </a:cubicBezTo>
                  <a:lnTo>
                    <a:pt x="152512" y="160677"/>
                  </a:lnTo>
                  <a:lnTo>
                    <a:pt x="36791" y="170235"/>
                  </a:lnTo>
                  <a:cubicBezTo>
                    <a:pt x="36125" y="170329"/>
                    <a:pt x="35364" y="170613"/>
                    <a:pt x="34697" y="170803"/>
                  </a:cubicBezTo>
                  <a:lnTo>
                    <a:pt x="34697" y="196163"/>
                  </a:lnTo>
                  <a:lnTo>
                    <a:pt x="9764" y="197961"/>
                  </a:lnTo>
                  <a:cubicBezTo>
                    <a:pt x="7385" y="203071"/>
                    <a:pt x="5482" y="208370"/>
                    <a:pt x="3864" y="213763"/>
                  </a:cubicBezTo>
                  <a:cubicBezTo>
                    <a:pt x="3483" y="215088"/>
                    <a:pt x="3007" y="216318"/>
                    <a:pt x="2722" y="217643"/>
                  </a:cubicBezTo>
                  <a:cubicBezTo>
                    <a:pt x="248" y="227958"/>
                    <a:pt x="-609" y="237988"/>
                    <a:pt x="438" y="245653"/>
                  </a:cubicBezTo>
                  <a:lnTo>
                    <a:pt x="12714" y="328168"/>
                  </a:lnTo>
                  <a:close/>
                  <a:moveTo>
                    <a:pt x="94176" y="245369"/>
                  </a:moveTo>
                  <a:lnTo>
                    <a:pt x="92653" y="221618"/>
                  </a:lnTo>
                  <a:lnTo>
                    <a:pt x="110449" y="220482"/>
                  </a:lnTo>
                  <a:lnTo>
                    <a:pt x="111972" y="243382"/>
                  </a:lnTo>
                  <a:cubicBezTo>
                    <a:pt x="106071" y="243571"/>
                    <a:pt x="100171" y="244233"/>
                    <a:pt x="94176" y="245369"/>
                  </a:cubicBezTo>
                  <a:close/>
                  <a:moveTo>
                    <a:pt x="126627" y="243760"/>
                  </a:moveTo>
                  <a:lnTo>
                    <a:pt x="125009" y="219536"/>
                  </a:lnTo>
                  <a:lnTo>
                    <a:pt x="142805" y="218400"/>
                  </a:lnTo>
                  <a:lnTo>
                    <a:pt x="144613" y="246505"/>
                  </a:lnTo>
                  <a:cubicBezTo>
                    <a:pt x="138713" y="245180"/>
                    <a:pt x="132718" y="244233"/>
                    <a:pt x="126532" y="243760"/>
                  </a:cubicBezTo>
                  <a:close/>
                  <a:moveTo>
                    <a:pt x="159650" y="250763"/>
                  </a:moveTo>
                  <a:lnTo>
                    <a:pt x="157461" y="217454"/>
                  </a:lnTo>
                  <a:lnTo>
                    <a:pt x="175257" y="216318"/>
                  </a:lnTo>
                  <a:lnTo>
                    <a:pt x="178016" y="258617"/>
                  </a:lnTo>
                  <a:cubicBezTo>
                    <a:pt x="172116" y="255494"/>
                    <a:pt x="165930" y="252939"/>
                    <a:pt x="159650" y="250763"/>
                  </a:cubicBezTo>
                  <a:close/>
                  <a:moveTo>
                    <a:pt x="193338" y="268174"/>
                  </a:moveTo>
                  <a:lnTo>
                    <a:pt x="189912" y="215372"/>
                  </a:lnTo>
                  <a:lnTo>
                    <a:pt x="207708" y="214237"/>
                  </a:lnTo>
                  <a:lnTo>
                    <a:pt x="212276" y="284545"/>
                  </a:lnTo>
                  <a:cubicBezTo>
                    <a:pt x="206471" y="278489"/>
                    <a:pt x="200190" y="273000"/>
                    <a:pt x="193338" y="268174"/>
                  </a:cubicBezTo>
                  <a:close/>
                  <a:moveTo>
                    <a:pt x="7861" y="213669"/>
                  </a:moveTo>
                  <a:cubicBezTo>
                    <a:pt x="9479" y="208086"/>
                    <a:pt x="11572" y="202692"/>
                    <a:pt x="13951" y="197866"/>
                  </a:cubicBezTo>
                  <a:lnTo>
                    <a:pt x="268614" y="179035"/>
                  </a:lnTo>
                  <a:lnTo>
                    <a:pt x="264712" y="194743"/>
                  </a:lnTo>
                  <a:lnTo>
                    <a:pt x="34697" y="211682"/>
                  </a:lnTo>
                  <a:lnTo>
                    <a:pt x="7766" y="213669"/>
                  </a:lnTo>
                  <a:lnTo>
                    <a:pt x="7766" y="213669"/>
                  </a:lnTo>
                  <a:close/>
                </a:path>
              </a:pathLst>
            </a:custGeom>
            <a:solidFill>
              <a:schemeClr val="dk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696" name="Google Shape;696;p48"/>
            <p:cNvSpPr/>
            <p:nvPr/>
          </p:nvSpPr>
          <p:spPr>
            <a:xfrm>
              <a:off x="3865379" y="1286248"/>
              <a:ext cx="247144" cy="17884"/>
            </a:xfrm>
            <a:custGeom>
              <a:avLst/>
              <a:gdLst/>
              <a:ahLst/>
              <a:cxnLst/>
              <a:rect l="l" t="t" r="r" b="b"/>
              <a:pathLst>
                <a:path w="247144" h="17884" extrusionOk="0">
                  <a:moveTo>
                    <a:pt x="231537" y="17885"/>
                  </a:moveTo>
                  <a:lnTo>
                    <a:pt x="247144" y="17885"/>
                  </a:lnTo>
                  <a:cubicBezTo>
                    <a:pt x="247144" y="8043"/>
                    <a:pt x="240768" y="0"/>
                    <a:pt x="233060" y="0"/>
                  </a:cubicBezTo>
                  <a:lnTo>
                    <a:pt x="14084" y="0"/>
                  </a:lnTo>
                  <a:cubicBezTo>
                    <a:pt x="6376" y="0"/>
                    <a:pt x="0" y="8043"/>
                    <a:pt x="0" y="17885"/>
                  </a:cubicBezTo>
                  <a:lnTo>
                    <a:pt x="231442" y="17885"/>
                  </a:lnTo>
                  <a:close/>
                </a:path>
              </a:pathLst>
            </a:custGeom>
            <a:solidFill>
              <a:schemeClr val="dk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697" name="Google Shape;697;p48"/>
            <p:cNvSpPr/>
            <p:nvPr/>
          </p:nvSpPr>
          <p:spPr>
            <a:xfrm>
              <a:off x="3889981" y="1489231"/>
              <a:ext cx="304619" cy="302845"/>
            </a:xfrm>
            <a:custGeom>
              <a:avLst/>
              <a:gdLst/>
              <a:ahLst/>
              <a:cxnLst/>
              <a:rect l="l" t="t" r="r" b="b"/>
              <a:pathLst>
                <a:path w="304619" h="302845" extrusionOk="0">
                  <a:moveTo>
                    <a:pt x="236912" y="30462"/>
                  </a:moveTo>
                  <a:cubicBezTo>
                    <a:pt x="234914" y="29327"/>
                    <a:pt x="232820" y="28854"/>
                    <a:pt x="230726" y="28854"/>
                  </a:cubicBezTo>
                  <a:cubicBezTo>
                    <a:pt x="226920" y="28854"/>
                    <a:pt x="223303" y="30746"/>
                    <a:pt x="220924" y="33964"/>
                  </a:cubicBezTo>
                  <a:cubicBezTo>
                    <a:pt x="216737" y="31598"/>
                    <a:pt x="212550" y="29327"/>
                    <a:pt x="208077" y="27434"/>
                  </a:cubicBezTo>
                  <a:lnTo>
                    <a:pt x="210075" y="20243"/>
                  </a:lnTo>
                  <a:cubicBezTo>
                    <a:pt x="212264" y="12389"/>
                    <a:pt x="206269" y="4629"/>
                    <a:pt x="198085" y="4629"/>
                  </a:cubicBezTo>
                  <a:lnTo>
                    <a:pt x="164777" y="4629"/>
                  </a:lnTo>
                  <a:cubicBezTo>
                    <a:pt x="158401" y="4629"/>
                    <a:pt x="153452" y="9455"/>
                    <a:pt x="152691" y="15511"/>
                  </a:cubicBezTo>
                  <a:cubicBezTo>
                    <a:pt x="152595" y="15511"/>
                    <a:pt x="152500" y="15511"/>
                    <a:pt x="152405" y="15511"/>
                  </a:cubicBezTo>
                  <a:cubicBezTo>
                    <a:pt x="147647" y="15511"/>
                    <a:pt x="142889" y="15795"/>
                    <a:pt x="138226" y="16268"/>
                  </a:cubicBezTo>
                  <a:lnTo>
                    <a:pt x="136322" y="9171"/>
                  </a:lnTo>
                  <a:cubicBezTo>
                    <a:pt x="135751" y="6995"/>
                    <a:pt x="134609" y="5197"/>
                    <a:pt x="133182" y="3778"/>
                  </a:cubicBezTo>
                  <a:cubicBezTo>
                    <a:pt x="129375" y="-102"/>
                    <a:pt x="123285" y="-1332"/>
                    <a:pt x="118050" y="1696"/>
                  </a:cubicBezTo>
                  <a:lnTo>
                    <a:pt x="108058" y="7468"/>
                  </a:lnTo>
                  <a:lnTo>
                    <a:pt x="89215" y="18256"/>
                  </a:lnTo>
                  <a:cubicBezTo>
                    <a:pt x="83696" y="21378"/>
                    <a:pt x="81792" y="28097"/>
                    <a:pt x="84267" y="33774"/>
                  </a:cubicBezTo>
                  <a:cubicBezTo>
                    <a:pt x="80080" y="36140"/>
                    <a:pt x="76083" y="38790"/>
                    <a:pt x="72181" y="41534"/>
                  </a:cubicBezTo>
                  <a:lnTo>
                    <a:pt x="66852" y="36235"/>
                  </a:lnTo>
                  <a:cubicBezTo>
                    <a:pt x="61046" y="30462"/>
                    <a:pt x="51435" y="31693"/>
                    <a:pt x="47247" y="38790"/>
                  </a:cubicBezTo>
                  <a:lnTo>
                    <a:pt x="30594" y="67462"/>
                  </a:lnTo>
                  <a:cubicBezTo>
                    <a:pt x="27358" y="72950"/>
                    <a:pt x="29071" y="79763"/>
                    <a:pt x="34115" y="83359"/>
                  </a:cubicBezTo>
                  <a:cubicBezTo>
                    <a:pt x="31736" y="87523"/>
                    <a:pt x="29452" y="91686"/>
                    <a:pt x="27548" y="96134"/>
                  </a:cubicBezTo>
                  <a:lnTo>
                    <a:pt x="20316" y="94147"/>
                  </a:lnTo>
                  <a:cubicBezTo>
                    <a:pt x="12417" y="91970"/>
                    <a:pt x="4613" y="97932"/>
                    <a:pt x="4613" y="106070"/>
                  </a:cubicBezTo>
                  <a:lnTo>
                    <a:pt x="4613" y="139189"/>
                  </a:lnTo>
                  <a:cubicBezTo>
                    <a:pt x="4613" y="140136"/>
                    <a:pt x="4709" y="140987"/>
                    <a:pt x="4994" y="141839"/>
                  </a:cubicBezTo>
                  <a:cubicBezTo>
                    <a:pt x="5755" y="145340"/>
                    <a:pt x="8135" y="148274"/>
                    <a:pt x="11275" y="149882"/>
                  </a:cubicBezTo>
                  <a:cubicBezTo>
                    <a:pt x="12607" y="150545"/>
                    <a:pt x="14035" y="151018"/>
                    <a:pt x="15653" y="151207"/>
                  </a:cubicBezTo>
                  <a:cubicBezTo>
                    <a:pt x="15653" y="151302"/>
                    <a:pt x="15653" y="151396"/>
                    <a:pt x="15653" y="151491"/>
                  </a:cubicBezTo>
                  <a:cubicBezTo>
                    <a:pt x="15653" y="156222"/>
                    <a:pt x="15938" y="160954"/>
                    <a:pt x="16414" y="165590"/>
                  </a:cubicBezTo>
                  <a:lnTo>
                    <a:pt x="9277" y="167483"/>
                  </a:lnTo>
                  <a:cubicBezTo>
                    <a:pt x="1378" y="169565"/>
                    <a:pt x="-2429" y="178554"/>
                    <a:pt x="1663" y="185557"/>
                  </a:cubicBezTo>
                  <a:lnTo>
                    <a:pt x="18317" y="214229"/>
                  </a:lnTo>
                  <a:cubicBezTo>
                    <a:pt x="21458" y="219717"/>
                    <a:pt x="28214" y="221610"/>
                    <a:pt x="33924" y="219150"/>
                  </a:cubicBezTo>
                  <a:cubicBezTo>
                    <a:pt x="36303" y="223313"/>
                    <a:pt x="38968" y="227288"/>
                    <a:pt x="41728" y="231167"/>
                  </a:cubicBezTo>
                  <a:lnTo>
                    <a:pt x="36399" y="236466"/>
                  </a:lnTo>
                  <a:cubicBezTo>
                    <a:pt x="30594" y="242239"/>
                    <a:pt x="31831" y="251796"/>
                    <a:pt x="38968" y="255865"/>
                  </a:cubicBezTo>
                  <a:lnTo>
                    <a:pt x="67803" y="272425"/>
                  </a:lnTo>
                  <a:cubicBezTo>
                    <a:pt x="73323" y="275642"/>
                    <a:pt x="80175" y="273939"/>
                    <a:pt x="83791" y="268924"/>
                  </a:cubicBezTo>
                  <a:cubicBezTo>
                    <a:pt x="87883" y="271289"/>
                    <a:pt x="92166" y="273560"/>
                    <a:pt x="96543" y="275453"/>
                  </a:cubicBezTo>
                  <a:lnTo>
                    <a:pt x="94545" y="282645"/>
                  </a:lnTo>
                  <a:cubicBezTo>
                    <a:pt x="92356" y="290499"/>
                    <a:pt x="98351" y="298164"/>
                    <a:pt x="106535" y="298164"/>
                  </a:cubicBezTo>
                  <a:lnTo>
                    <a:pt x="139843" y="298164"/>
                  </a:lnTo>
                  <a:cubicBezTo>
                    <a:pt x="146219" y="298164"/>
                    <a:pt x="151168" y="293338"/>
                    <a:pt x="151929" y="287281"/>
                  </a:cubicBezTo>
                  <a:cubicBezTo>
                    <a:pt x="152025" y="287281"/>
                    <a:pt x="152120" y="287281"/>
                    <a:pt x="152215" y="287281"/>
                  </a:cubicBezTo>
                  <a:cubicBezTo>
                    <a:pt x="156973" y="287281"/>
                    <a:pt x="161731" y="286998"/>
                    <a:pt x="166394" y="286524"/>
                  </a:cubicBezTo>
                  <a:lnTo>
                    <a:pt x="168298" y="293621"/>
                  </a:lnTo>
                  <a:cubicBezTo>
                    <a:pt x="170391" y="301476"/>
                    <a:pt x="179432" y="305261"/>
                    <a:pt x="186474" y="301192"/>
                  </a:cubicBezTo>
                  <a:lnTo>
                    <a:pt x="215309" y="284632"/>
                  </a:lnTo>
                  <a:cubicBezTo>
                    <a:pt x="220829" y="281415"/>
                    <a:pt x="222732" y="274791"/>
                    <a:pt x="220258" y="269113"/>
                  </a:cubicBezTo>
                  <a:cubicBezTo>
                    <a:pt x="224445" y="266747"/>
                    <a:pt x="228442" y="264098"/>
                    <a:pt x="232344" y="261353"/>
                  </a:cubicBezTo>
                  <a:lnTo>
                    <a:pt x="237673" y="266653"/>
                  </a:lnTo>
                  <a:cubicBezTo>
                    <a:pt x="243478" y="272425"/>
                    <a:pt x="253090" y="271195"/>
                    <a:pt x="257182" y="264098"/>
                  </a:cubicBezTo>
                  <a:lnTo>
                    <a:pt x="273836" y="235426"/>
                  </a:lnTo>
                  <a:cubicBezTo>
                    <a:pt x="277072" y="229937"/>
                    <a:pt x="275359" y="223124"/>
                    <a:pt x="270315" y="219528"/>
                  </a:cubicBezTo>
                  <a:cubicBezTo>
                    <a:pt x="272694" y="215365"/>
                    <a:pt x="274978" y="211201"/>
                    <a:pt x="276881" y="206848"/>
                  </a:cubicBezTo>
                  <a:lnTo>
                    <a:pt x="284114" y="208835"/>
                  </a:lnTo>
                  <a:cubicBezTo>
                    <a:pt x="292013" y="211012"/>
                    <a:pt x="299816" y="205050"/>
                    <a:pt x="299816" y="196912"/>
                  </a:cubicBezTo>
                  <a:lnTo>
                    <a:pt x="299816" y="163793"/>
                  </a:lnTo>
                  <a:cubicBezTo>
                    <a:pt x="299816" y="157453"/>
                    <a:pt x="294963" y="152532"/>
                    <a:pt x="288872" y="151775"/>
                  </a:cubicBezTo>
                  <a:cubicBezTo>
                    <a:pt x="288872" y="151680"/>
                    <a:pt x="288872" y="151586"/>
                    <a:pt x="288872" y="151491"/>
                  </a:cubicBezTo>
                  <a:cubicBezTo>
                    <a:pt x="288872" y="146760"/>
                    <a:pt x="288587" y="142028"/>
                    <a:pt x="288111" y="137392"/>
                  </a:cubicBezTo>
                  <a:lnTo>
                    <a:pt x="288872" y="137202"/>
                  </a:lnTo>
                  <a:lnTo>
                    <a:pt x="295344" y="135499"/>
                  </a:lnTo>
                  <a:cubicBezTo>
                    <a:pt x="303242" y="133417"/>
                    <a:pt x="307049" y="124428"/>
                    <a:pt x="302957" y="117425"/>
                  </a:cubicBezTo>
                  <a:lnTo>
                    <a:pt x="300197" y="112599"/>
                  </a:lnTo>
                  <a:lnTo>
                    <a:pt x="286303" y="88658"/>
                  </a:lnTo>
                  <a:cubicBezTo>
                    <a:pt x="283162" y="83170"/>
                    <a:pt x="276406" y="81277"/>
                    <a:pt x="270696" y="83738"/>
                  </a:cubicBezTo>
                  <a:cubicBezTo>
                    <a:pt x="268317" y="79574"/>
                    <a:pt x="265652" y="75600"/>
                    <a:pt x="262892" y="71720"/>
                  </a:cubicBezTo>
                  <a:lnTo>
                    <a:pt x="268221" y="66421"/>
                  </a:lnTo>
                  <a:cubicBezTo>
                    <a:pt x="274026" y="60649"/>
                    <a:pt x="272789" y="51091"/>
                    <a:pt x="265652" y="47022"/>
                  </a:cubicBezTo>
                  <a:lnTo>
                    <a:pt x="236817" y="30462"/>
                  </a:lnTo>
                  <a:close/>
                  <a:moveTo>
                    <a:pt x="263844" y="151396"/>
                  </a:moveTo>
                  <a:cubicBezTo>
                    <a:pt x="263844" y="212620"/>
                    <a:pt x="213977" y="262205"/>
                    <a:pt x="152405" y="262205"/>
                  </a:cubicBezTo>
                  <a:cubicBezTo>
                    <a:pt x="90833" y="262205"/>
                    <a:pt x="40967" y="212620"/>
                    <a:pt x="40967" y="151396"/>
                  </a:cubicBezTo>
                  <a:cubicBezTo>
                    <a:pt x="40967" y="150261"/>
                    <a:pt x="41062" y="149220"/>
                    <a:pt x="41157" y="148084"/>
                  </a:cubicBezTo>
                  <a:cubicBezTo>
                    <a:pt x="42870" y="88374"/>
                    <a:pt x="91975" y="40493"/>
                    <a:pt x="152500" y="40493"/>
                  </a:cubicBezTo>
                  <a:cubicBezTo>
                    <a:pt x="185237" y="40493"/>
                    <a:pt x="214548" y="54592"/>
                    <a:pt x="234914" y="76830"/>
                  </a:cubicBezTo>
                  <a:cubicBezTo>
                    <a:pt x="252900" y="96512"/>
                    <a:pt x="263939" y="122630"/>
                    <a:pt x="263939" y="15130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698" name="Google Shape;698;p48"/>
            <p:cNvSpPr/>
            <p:nvPr/>
          </p:nvSpPr>
          <p:spPr>
            <a:xfrm>
              <a:off x="3977293" y="1575903"/>
              <a:ext cx="130186" cy="129450"/>
            </a:xfrm>
            <a:custGeom>
              <a:avLst/>
              <a:gdLst/>
              <a:ahLst/>
              <a:cxnLst/>
              <a:rect l="l" t="t" r="r" b="b"/>
              <a:pathLst>
                <a:path w="130186" h="129450" extrusionOk="0">
                  <a:moveTo>
                    <a:pt x="64998" y="95"/>
                  </a:moveTo>
                  <a:cubicBezTo>
                    <a:pt x="31024" y="95"/>
                    <a:pt x="3236" y="25928"/>
                    <a:pt x="286" y="58953"/>
                  </a:cubicBezTo>
                  <a:cubicBezTo>
                    <a:pt x="95" y="60845"/>
                    <a:pt x="0" y="62833"/>
                    <a:pt x="0" y="64725"/>
                  </a:cubicBezTo>
                  <a:cubicBezTo>
                    <a:pt x="0" y="100494"/>
                    <a:pt x="29121" y="129450"/>
                    <a:pt x="65093" y="129450"/>
                  </a:cubicBezTo>
                  <a:cubicBezTo>
                    <a:pt x="101066" y="129450"/>
                    <a:pt x="130186" y="100494"/>
                    <a:pt x="130186" y="64725"/>
                  </a:cubicBezTo>
                  <a:cubicBezTo>
                    <a:pt x="130186" y="60372"/>
                    <a:pt x="129710" y="56019"/>
                    <a:pt x="128854" y="51856"/>
                  </a:cubicBezTo>
                  <a:cubicBezTo>
                    <a:pt x="122858" y="22332"/>
                    <a:pt x="96593" y="0"/>
                    <a:pt x="65093" y="0"/>
                  </a:cubicBezTo>
                  <a:close/>
                  <a:moveTo>
                    <a:pt x="64998" y="111566"/>
                  </a:moveTo>
                  <a:cubicBezTo>
                    <a:pt x="39018" y="111566"/>
                    <a:pt x="17891" y="90653"/>
                    <a:pt x="17891" y="64725"/>
                  </a:cubicBezTo>
                  <a:cubicBezTo>
                    <a:pt x="17891" y="62359"/>
                    <a:pt x="18081" y="60183"/>
                    <a:pt x="18462" y="57912"/>
                  </a:cubicBezTo>
                  <a:cubicBezTo>
                    <a:pt x="21793" y="35296"/>
                    <a:pt x="41302" y="17885"/>
                    <a:pt x="64998" y="17885"/>
                  </a:cubicBezTo>
                  <a:cubicBezTo>
                    <a:pt x="86886" y="17885"/>
                    <a:pt x="105253" y="32741"/>
                    <a:pt x="110487" y="52897"/>
                  </a:cubicBezTo>
                  <a:cubicBezTo>
                    <a:pt x="111439" y="56682"/>
                    <a:pt x="112105" y="60656"/>
                    <a:pt x="112105" y="64725"/>
                  </a:cubicBezTo>
                  <a:cubicBezTo>
                    <a:pt x="112105" y="90558"/>
                    <a:pt x="90978" y="111566"/>
                    <a:pt x="64998" y="11156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699" name="Google Shape;699;p48"/>
            <p:cNvSpPr/>
            <p:nvPr/>
          </p:nvSpPr>
          <p:spPr>
            <a:xfrm>
              <a:off x="4072173" y="1547609"/>
              <a:ext cx="24362" cy="24224"/>
            </a:xfrm>
            <a:custGeom>
              <a:avLst/>
              <a:gdLst/>
              <a:ahLst/>
              <a:cxnLst/>
              <a:rect l="l" t="t" r="r" b="b"/>
              <a:pathLst>
                <a:path w="24362" h="24224" extrusionOk="0">
                  <a:moveTo>
                    <a:pt x="24362" y="12112"/>
                  </a:moveTo>
                  <a:cubicBezTo>
                    <a:pt x="24362" y="18802"/>
                    <a:pt x="18909" y="24225"/>
                    <a:pt x="12181" y="24225"/>
                  </a:cubicBezTo>
                  <a:cubicBezTo>
                    <a:pt x="5454" y="24225"/>
                    <a:pt x="0" y="18802"/>
                    <a:pt x="0" y="12112"/>
                  </a:cubicBezTo>
                  <a:cubicBezTo>
                    <a:pt x="0" y="5423"/>
                    <a:pt x="5454" y="0"/>
                    <a:pt x="12181" y="0"/>
                  </a:cubicBezTo>
                  <a:cubicBezTo>
                    <a:pt x="18909" y="0"/>
                    <a:pt x="24362" y="5423"/>
                    <a:pt x="24362" y="1211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700" name="Google Shape;700;p48"/>
            <p:cNvSpPr/>
            <p:nvPr/>
          </p:nvSpPr>
          <p:spPr>
            <a:xfrm>
              <a:off x="4114462" y="1592084"/>
              <a:ext cx="24290" cy="24074"/>
            </a:xfrm>
            <a:custGeom>
              <a:avLst/>
              <a:gdLst/>
              <a:ahLst/>
              <a:cxnLst/>
              <a:rect l="l" t="t" r="r" b="b"/>
              <a:pathLst>
                <a:path w="24290" h="24074" extrusionOk="0">
                  <a:moveTo>
                    <a:pt x="4342" y="21291"/>
                  </a:moveTo>
                  <a:cubicBezTo>
                    <a:pt x="7292" y="23752"/>
                    <a:pt x="11004" y="24509"/>
                    <a:pt x="14429" y="23846"/>
                  </a:cubicBezTo>
                  <a:cubicBezTo>
                    <a:pt x="17094" y="23373"/>
                    <a:pt x="19568" y="22048"/>
                    <a:pt x="21472" y="19777"/>
                  </a:cubicBezTo>
                  <a:cubicBezTo>
                    <a:pt x="25754" y="14667"/>
                    <a:pt x="25088" y="7002"/>
                    <a:pt x="19949" y="2744"/>
                  </a:cubicBezTo>
                  <a:cubicBezTo>
                    <a:pt x="17760" y="946"/>
                    <a:pt x="15096" y="0"/>
                    <a:pt x="12431" y="0"/>
                  </a:cubicBezTo>
                  <a:cubicBezTo>
                    <a:pt x="8910" y="0"/>
                    <a:pt x="5294" y="1325"/>
                    <a:pt x="2819" y="4258"/>
                  </a:cubicBezTo>
                  <a:cubicBezTo>
                    <a:pt x="-1463" y="9368"/>
                    <a:pt x="-797" y="17033"/>
                    <a:pt x="4342" y="2129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701" name="Google Shape;701;p48"/>
            <p:cNvSpPr/>
            <p:nvPr/>
          </p:nvSpPr>
          <p:spPr>
            <a:xfrm>
              <a:off x="4118147" y="1653131"/>
              <a:ext cx="24340" cy="24203"/>
            </a:xfrm>
            <a:custGeom>
              <a:avLst/>
              <a:gdLst/>
              <a:ahLst/>
              <a:cxnLst/>
              <a:rect l="l" t="t" r="r" b="b"/>
              <a:pathLst>
                <a:path w="24340" h="24203" extrusionOk="0">
                  <a:moveTo>
                    <a:pt x="10078" y="177"/>
                  </a:moveTo>
                  <a:cubicBezTo>
                    <a:pt x="3417" y="1313"/>
                    <a:pt x="-961" y="7653"/>
                    <a:pt x="181" y="14182"/>
                  </a:cubicBezTo>
                  <a:cubicBezTo>
                    <a:pt x="1323" y="20806"/>
                    <a:pt x="7604" y="25159"/>
                    <a:pt x="14265" y="24023"/>
                  </a:cubicBezTo>
                  <a:cubicBezTo>
                    <a:pt x="20832" y="22888"/>
                    <a:pt x="25305" y="16548"/>
                    <a:pt x="24163" y="10018"/>
                  </a:cubicBezTo>
                  <a:cubicBezTo>
                    <a:pt x="23021" y="3489"/>
                    <a:pt x="16740" y="-958"/>
                    <a:pt x="10078" y="17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702" name="Google Shape;702;p48"/>
            <p:cNvSpPr/>
            <p:nvPr/>
          </p:nvSpPr>
          <p:spPr>
            <a:xfrm>
              <a:off x="4081601" y="1702331"/>
              <a:ext cx="24349" cy="24116"/>
            </a:xfrm>
            <a:custGeom>
              <a:avLst/>
              <a:gdLst/>
              <a:ahLst/>
              <a:cxnLst/>
              <a:rect l="l" t="t" r="r" b="b"/>
              <a:pathLst>
                <a:path w="24349" h="24116" extrusionOk="0">
                  <a:moveTo>
                    <a:pt x="18170" y="1602"/>
                  </a:moveTo>
                  <a:cubicBezTo>
                    <a:pt x="12365" y="-1710"/>
                    <a:pt x="4942" y="277"/>
                    <a:pt x="1611" y="6050"/>
                  </a:cubicBezTo>
                  <a:cubicBezTo>
                    <a:pt x="-1720" y="11822"/>
                    <a:pt x="279" y="19203"/>
                    <a:pt x="6084" y="22515"/>
                  </a:cubicBezTo>
                  <a:cubicBezTo>
                    <a:pt x="11889" y="25827"/>
                    <a:pt x="19312" y="23840"/>
                    <a:pt x="22738" y="18067"/>
                  </a:cubicBezTo>
                  <a:cubicBezTo>
                    <a:pt x="26069" y="12295"/>
                    <a:pt x="24070" y="4914"/>
                    <a:pt x="18265" y="150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703" name="Google Shape;703;p48"/>
            <p:cNvSpPr/>
            <p:nvPr/>
          </p:nvSpPr>
          <p:spPr>
            <a:xfrm>
              <a:off x="4021669" y="1716548"/>
              <a:ext cx="24304" cy="24167"/>
            </a:xfrm>
            <a:custGeom>
              <a:avLst/>
              <a:gdLst/>
              <a:ahLst/>
              <a:cxnLst/>
              <a:rect l="l" t="t" r="r" b="b"/>
              <a:pathLst>
                <a:path w="24304" h="24167" extrusionOk="0">
                  <a:moveTo>
                    <a:pt x="7965" y="728"/>
                  </a:moveTo>
                  <a:cubicBezTo>
                    <a:pt x="1684" y="2999"/>
                    <a:pt x="-1552" y="9907"/>
                    <a:pt x="732" y="16247"/>
                  </a:cubicBezTo>
                  <a:cubicBezTo>
                    <a:pt x="3016" y="22493"/>
                    <a:pt x="9963" y="25710"/>
                    <a:pt x="16340" y="23439"/>
                  </a:cubicBezTo>
                  <a:cubicBezTo>
                    <a:pt x="22620" y="21168"/>
                    <a:pt x="25856" y="14260"/>
                    <a:pt x="23572" y="7920"/>
                  </a:cubicBezTo>
                  <a:cubicBezTo>
                    <a:pt x="21288" y="1675"/>
                    <a:pt x="14341" y="-1543"/>
                    <a:pt x="7965" y="72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704" name="Google Shape;704;p48"/>
            <p:cNvSpPr/>
            <p:nvPr/>
          </p:nvSpPr>
          <p:spPr>
            <a:xfrm>
              <a:off x="3966663" y="1689106"/>
              <a:ext cx="24304" cy="24167"/>
            </a:xfrm>
            <a:custGeom>
              <a:avLst/>
              <a:gdLst/>
              <a:ahLst/>
              <a:cxnLst/>
              <a:rect l="l" t="t" r="r" b="b"/>
              <a:pathLst>
                <a:path w="24304" h="24167" extrusionOk="0">
                  <a:moveTo>
                    <a:pt x="16340" y="728"/>
                  </a:moveTo>
                  <a:cubicBezTo>
                    <a:pt x="10059" y="-1543"/>
                    <a:pt x="3016" y="1675"/>
                    <a:pt x="732" y="7920"/>
                  </a:cubicBezTo>
                  <a:cubicBezTo>
                    <a:pt x="-1552" y="14165"/>
                    <a:pt x="1684" y="21168"/>
                    <a:pt x="7965" y="23439"/>
                  </a:cubicBezTo>
                  <a:cubicBezTo>
                    <a:pt x="14246" y="25710"/>
                    <a:pt x="21288" y="22493"/>
                    <a:pt x="23572" y="16247"/>
                  </a:cubicBezTo>
                  <a:cubicBezTo>
                    <a:pt x="25856" y="10002"/>
                    <a:pt x="22620" y="2999"/>
                    <a:pt x="16340" y="72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705" name="Google Shape;705;p48"/>
            <p:cNvSpPr/>
            <p:nvPr/>
          </p:nvSpPr>
          <p:spPr>
            <a:xfrm>
              <a:off x="3942209" y="1633050"/>
              <a:ext cx="24324" cy="24225"/>
            </a:xfrm>
            <a:custGeom>
              <a:avLst/>
              <a:gdLst/>
              <a:ahLst/>
              <a:cxnLst/>
              <a:rect l="l" t="t" r="r" b="b"/>
              <a:pathLst>
                <a:path w="24324" h="24225" extrusionOk="0">
                  <a:moveTo>
                    <a:pt x="19763" y="2657"/>
                  </a:moveTo>
                  <a:cubicBezTo>
                    <a:pt x="15956" y="-371"/>
                    <a:pt x="10532" y="-939"/>
                    <a:pt x="6059" y="1616"/>
                  </a:cubicBezTo>
                  <a:cubicBezTo>
                    <a:pt x="5107" y="2184"/>
                    <a:pt x="4346" y="2847"/>
                    <a:pt x="3585" y="3604"/>
                  </a:cubicBezTo>
                  <a:cubicBezTo>
                    <a:pt x="-222" y="7389"/>
                    <a:pt x="-1174" y="13350"/>
                    <a:pt x="1586" y="18176"/>
                  </a:cubicBezTo>
                  <a:cubicBezTo>
                    <a:pt x="4917" y="23948"/>
                    <a:pt x="12340" y="25936"/>
                    <a:pt x="18240" y="22624"/>
                  </a:cubicBezTo>
                  <a:cubicBezTo>
                    <a:pt x="24045" y="19312"/>
                    <a:pt x="26044" y="11931"/>
                    <a:pt x="22713" y="6064"/>
                  </a:cubicBezTo>
                  <a:cubicBezTo>
                    <a:pt x="21952" y="4739"/>
                    <a:pt x="20905" y="3604"/>
                    <a:pt x="19763" y="275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706" name="Google Shape;706;p48"/>
            <p:cNvSpPr/>
            <p:nvPr/>
          </p:nvSpPr>
          <p:spPr>
            <a:xfrm>
              <a:off x="3959697" y="1574303"/>
              <a:ext cx="24343" cy="24205"/>
            </a:xfrm>
            <a:custGeom>
              <a:avLst/>
              <a:gdLst/>
              <a:ahLst/>
              <a:cxnLst/>
              <a:rect l="l" t="t" r="r" b="b"/>
              <a:pathLst>
                <a:path w="24343" h="24205" extrusionOk="0">
                  <a:moveTo>
                    <a:pt x="10078" y="24026"/>
                  </a:moveTo>
                  <a:cubicBezTo>
                    <a:pt x="16740" y="25162"/>
                    <a:pt x="23021" y="20809"/>
                    <a:pt x="24163" y="14185"/>
                  </a:cubicBezTo>
                  <a:cubicBezTo>
                    <a:pt x="25305" y="7561"/>
                    <a:pt x="20927" y="1315"/>
                    <a:pt x="14265" y="180"/>
                  </a:cubicBezTo>
                  <a:cubicBezTo>
                    <a:pt x="7699" y="-956"/>
                    <a:pt x="1323" y="3397"/>
                    <a:pt x="181" y="10021"/>
                  </a:cubicBezTo>
                  <a:cubicBezTo>
                    <a:pt x="-961" y="16645"/>
                    <a:pt x="3417" y="22891"/>
                    <a:pt x="10078" y="2402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707" name="Google Shape;707;p48"/>
            <p:cNvSpPr/>
            <p:nvPr/>
          </p:nvSpPr>
          <p:spPr>
            <a:xfrm>
              <a:off x="4011112" y="1540642"/>
              <a:ext cx="24290" cy="24153"/>
            </a:xfrm>
            <a:custGeom>
              <a:avLst/>
              <a:gdLst/>
              <a:ahLst/>
              <a:cxnLst/>
              <a:rect l="l" t="t" r="r" b="b"/>
              <a:pathLst>
                <a:path w="24290" h="24153" extrusionOk="0">
                  <a:moveTo>
                    <a:pt x="19949" y="21350"/>
                  </a:moveTo>
                  <a:cubicBezTo>
                    <a:pt x="25088" y="17092"/>
                    <a:pt x="25754" y="9427"/>
                    <a:pt x="21472" y="4317"/>
                  </a:cubicBezTo>
                  <a:cubicBezTo>
                    <a:pt x="17189" y="-793"/>
                    <a:pt x="9481" y="-1455"/>
                    <a:pt x="4342" y="2803"/>
                  </a:cubicBezTo>
                  <a:cubicBezTo>
                    <a:pt x="-797" y="7062"/>
                    <a:pt x="-1463" y="14726"/>
                    <a:pt x="2819" y="19836"/>
                  </a:cubicBezTo>
                  <a:cubicBezTo>
                    <a:pt x="7102" y="24946"/>
                    <a:pt x="14810" y="25609"/>
                    <a:pt x="19949" y="2135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708" name="Google Shape;708;p48"/>
            <p:cNvSpPr/>
            <p:nvPr/>
          </p:nvSpPr>
          <p:spPr>
            <a:xfrm>
              <a:off x="4017548" y="1616119"/>
              <a:ext cx="49295" cy="49111"/>
            </a:xfrm>
            <a:custGeom>
              <a:avLst/>
              <a:gdLst/>
              <a:ahLst/>
              <a:cxnLst/>
              <a:rect l="l" t="t" r="r" b="b"/>
              <a:pathLst>
                <a:path w="49295" h="49111" extrusionOk="0">
                  <a:moveTo>
                    <a:pt x="24743" y="0"/>
                  </a:moveTo>
                  <a:cubicBezTo>
                    <a:pt x="13989" y="0"/>
                    <a:pt x="4949" y="6908"/>
                    <a:pt x="1523" y="16465"/>
                  </a:cubicBezTo>
                  <a:cubicBezTo>
                    <a:pt x="666" y="19020"/>
                    <a:pt x="0" y="21670"/>
                    <a:pt x="0" y="24603"/>
                  </a:cubicBezTo>
                  <a:cubicBezTo>
                    <a:pt x="0" y="38135"/>
                    <a:pt x="11039" y="49112"/>
                    <a:pt x="24648" y="49112"/>
                  </a:cubicBezTo>
                  <a:cubicBezTo>
                    <a:pt x="38256" y="49112"/>
                    <a:pt x="49296" y="38135"/>
                    <a:pt x="49296" y="24603"/>
                  </a:cubicBezTo>
                  <a:cubicBezTo>
                    <a:pt x="49296" y="20818"/>
                    <a:pt x="48344" y="17222"/>
                    <a:pt x="46821" y="14005"/>
                  </a:cubicBezTo>
                  <a:cubicBezTo>
                    <a:pt x="42824" y="5772"/>
                    <a:pt x="34450" y="95"/>
                    <a:pt x="24648" y="9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709" name="Google Shape;709;p48"/>
            <p:cNvSpPr/>
            <p:nvPr/>
          </p:nvSpPr>
          <p:spPr>
            <a:xfrm>
              <a:off x="3967586" y="1444276"/>
              <a:ext cx="188736" cy="40500"/>
            </a:xfrm>
            <a:custGeom>
              <a:avLst/>
              <a:gdLst/>
              <a:ahLst/>
              <a:cxnLst/>
              <a:rect l="l" t="t" r="r" b="b"/>
              <a:pathLst>
                <a:path w="188736" h="40500" extrusionOk="0">
                  <a:moveTo>
                    <a:pt x="95" y="284"/>
                  </a:moveTo>
                  <a:lnTo>
                    <a:pt x="95" y="40501"/>
                  </a:lnTo>
                  <a:cubicBezTo>
                    <a:pt x="25695" y="33309"/>
                    <a:pt x="54530" y="29618"/>
                    <a:pt x="85839" y="29618"/>
                  </a:cubicBezTo>
                  <a:cubicBezTo>
                    <a:pt x="109345" y="29618"/>
                    <a:pt x="131328" y="31700"/>
                    <a:pt x="149695" y="34255"/>
                  </a:cubicBezTo>
                  <a:cubicBezTo>
                    <a:pt x="149695" y="34255"/>
                    <a:pt x="149695" y="34255"/>
                    <a:pt x="149695" y="34255"/>
                  </a:cubicBezTo>
                  <a:cubicBezTo>
                    <a:pt x="160163" y="35769"/>
                    <a:pt x="169394" y="37378"/>
                    <a:pt x="177198" y="38892"/>
                  </a:cubicBezTo>
                  <a:cubicBezTo>
                    <a:pt x="177864" y="38987"/>
                    <a:pt x="178530" y="39081"/>
                    <a:pt x="179196" y="39081"/>
                  </a:cubicBezTo>
                  <a:cubicBezTo>
                    <a:pt x="182622" y="39081"/>
                    <a:pt x="185668" y="37283"/>
                    <a:pt x="187381" y="34255"/>
                  </a:cubicBezTo>
                  <a:cubicBezTo>
                    <a:pt x="189189" y="31227"/>
                    <a:pt x="189189" y="27726"/>
                    <a:pt x="187381" y="24698"/>
                  </a:cubicBezTo>
                  <a:lnTo>
                    <a:pt x="186429" y="22994"/>
                  </a:lnTo>
                  <a:cubicBezTo>
                    <a:pt x="178816" y="9652"/>
                    <a:pt x="164446" y="1325"/>
                    <a:pt x="149029" y="1136"/>
                  </a:cubicBezTo>
                  <a:lnTo>
                    <a:pt x="146555" y="1136"/>
                  </a:lnTo>
                  <a:cubicBezTo>
                    <a:pt x="146555" y="1136"/>
                    <a:pt x="5995" y="0"/>
                    <a:pt x="5995" y="0"/>
                  </a:cubicBezTo>
                  <a:cubicBezTo>
                    <a:pt x="3997" y="0"/>
                    <a:pt x="1998" y="0"/>
                    <a:pt x="0" y="18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710" name="Google Shape;710;p48"/>
            <p:cNvSpPr/>
            <p:nvPr/>
          </p:nvSpPr>
          <p:spPr>
            <a:xfrm>
              <a:off x="3820270" y="1444844"/>
              <a:ext cx="141035" cy="148186"/>
            </a:xfrm>
            <a:custGeom>
              <a:avLst/>
              <a:gdLst/>
              <a:ahLst/>
              <a:cxnLst/>
              <a:rect l="l" t="t" r="r" b="b"/>
              <a:pathLst>
                <a:path w="141035" h="148186" extrusionOk="0">
                  <a:moveTo>
                    <a:pt x="17510" y="38892"/>
                  </a:moveTo>
                  <a:lnTo>
                    <a:pt x="17225" y="39933"/>
                  </a:lnTo>
                  <a:lnTo>
                    <a:pt x="11610" y="62359"/>
                  </a:lnTo>
                  <a:lnTo>
                    <a:pt x="11325" y="63400"/>
                  </a:lnTo>
                  <a:lnTo>
                    <a:pt x="3140" y="124530"/>
                  </a:lnTo>
                  <a:lnTo>
                    <a:pt x="0" y="148187"/>
                  </a:lnTo>
                  <a:lnTo>
                    <a:pt x="43776" y="148187"/>
                  </a:lnTo>
                  <a:cubicBezTo>
                    <a:pt x="83270" y="67185"/>
                    <a:pt x="130091" y="45989"/>
                    <a:pt x="141035" y="41920"/>
                  </a:cubicBezTo>
                  <a:lnTo>
                    <a:pt x="141035" y="0"/>
                  </a:lnTo>
                  <a:lnTo>
                    <a:pt x="27027" y="852"/>
                  </a:lnTo>
                  <a:lnTo>
                    <a:pt x="17415" y="38892"/>
                  </a:lnTo>
                  <a:close/>
                </a:path>
              </a:pathLst>
            </a:custGeom>
            <a:solidFill>
              <a:schemeClr val="dk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711" name="Google Shape;711;p48"/>
            <p:cNvSpPr/>
            <p:nvPr/>
          </p:nvSpPr>
          <p:spPr>
            <a:xfrm>
              <a:off x="3568843" y="1578931"/>
              <a:ext cx="214502" cy="213290"/>
            </a:xfrm>
            <a:custGeom>
              <a:avLst/>
              <a:gdLst/>
              <a:ahLst/>
              <a:cxnLst/>
              <a:rect l="l" t="t" r="r" b="b"/>
              <a:pathLst>
                <a:path w="214502" h="213290" extrusionOk="0">
                  <a:moveTo>
                    <a:pt x="204415" y="61413"/>
                  </a:moveTo>
                  <a:cubicBezTo>
                    <a:pt x="200038" y="52140"/>
                    <a:pt x="194328" y="43529"/>
                    <a:pt x="187571" y="35958"/>
                  </a:cubicBezTo>
                  <a:cubicBezTo>
                    <a:pt x="182908" y="30659"/>
                    <a:pt x="177674" y="25928"/>
                    <a:pt x="171964" y="21670"/>
                  </a:cubicBezTo>
                  <a:cubicBezTo>
                    <a:pt x="166159" y="17317"/>
                    <a:pt x="159973" y="13532"/>
                    <a:pt x="153311" y="10409"/>
                  </a:cubicBezTo>
                  <a:cubicBezTo>
                    <a:pt x="148458" y="8138"/>
                    <a:pt x="143509" y="6151"/>
                    <a:pt x="138275" y="4542"/>
                  </a:cubicBezTo>
                  <a:cubicBezTo>
                    <a:pt x="132470" y="2744"/>
                    <a:pt x="126380" y="1514"/>
                    <a:pt x="120099" y="852"/>
                  </a:cubicBezTo>
                  <a:cubicBezTo>
                    <a:pt x="115911" y="379"/>
                    <a:pt x="111629" y="0"/>
                    <a:pt x="107251" y="0"/>
                  </a:cubicBezTo>
                  <a:cubicBezTo>
                    <a:pt x="106680" y="0"/>
                    <a:pt x="106014" y="0"/>
                    <a:pt x="105443" y="95"/>
                  </a:cubicBezTo>
                  <a:cubicBezTo>
                    <a:pt x="99353" y="189"/>
                    <a:pt x="93452" y="757"/>
                    <a:pt x="87647" y="1893"/>
                  </a:cubicBezTo>
                  <a:cubicBezTo>
                    <a:pt x="82699" y="2839"/>
                    <a:pt x="77940" y="4069"/>
                    <a:pt x="73277" y="5583"/>
                  </a:cubicBezTo>
                  <a:cubicBezTo>
                    <a:pt x="68234" y="7286"/>
                    <a:pt x="63380" y="9273"/>
                    <a:pt x="58812" y="11639"/>
                  </a:cubicBezTo>
                  <a:cubicBezTo>
                    <a:pt x="57861" y="12112"/>
                    <a:pt x="56814" y="12585"/>
                    <a:pt x="55862" y="13059"/>
                  </a:cubicBezTo>
                  <a:cubicBezTo>
                    <a:pt x="44728" y="19115"/>
                    <a:pt x="34831" y="27158"/>
                    <a:pt x="26551" y="36621"/>
                  </a:cubicBezTo>
                  <a:cubicBezTo>
                    <a:pt x="25219" y="38135"/>
                    <a:pt x="23982" y="39649"/>
                    <a:pt x="22745" y="41163"/>
                  </a:cubicBezTo>
                  <a:cubicBezTo>
                    <a:pt x="15797" y="49963"/>
                    <a:pt x="10278" y="59899"/>
                    <a:pt x="6376" y="70592"/>
                  </a:cubicBezTo>
                  <a:cubicBezTo>
                    <a:pt x="5424" y="73336"/>
                    <a:pt x="4568" y="76080"/>
                    <a:pt x="3807" y="78825"/>
                  </a:cubicBezTo>
                  <a:cubicBezTo>
                    <a:pt x="1427" y="87720"/>
                    <a:pt x="0" y="96993"/>
                    <a:pt x="0" y="106645"/>
                  </a:cubicBezTo>
                  <a:cubicBezTo>
                    <a:pt x="0" y="165503"/>
                    <a:pt x="48058" y="213290"/>
                    <a:pt x="107251" y="213290"/>
                  </a:cubicBezTo>
                  <a:cubicBezTo>
                    <a:pt x="166444" y="213290"/>
                    <a:pt x="214503" y="165503"/>
                    <a:pt x="214503" y="106645"/>
                  </a:cubicBezTo>
                  <a:cubicBezTo>
                    <a:pt x="214503" y="103901"/>
                    <a:pt x="214312" y="101251"/>
                    <a:pt x="214122" y="98602"/>
                  </a:cubicBezTo>
                  <a:cubicBezTo>
                    <a:pt x="213266" y="87530"/>
                    <a:pt x="210791" y="76932"/>
                    <a:pt x="206794" y="66996"/>
                  </a:cubicBezTo>
                  <a:cubicBezTo>
                    <a:pt x="206033" y="65104"/>
                    <a:pt x="205176" y="63306"/>
                    <a:pt x="204320" y="61508"/>
                  </a:cubicBezTo>
                  <a:close/>
                  <a:moveTo>
                    <a:pt x="107346" y="184429"/>
                  </a:moveTo>
                  <a:cubicBezTo>
                    <a:pt x="64141" y="184429"/>
                    <a:pt x="29121" y="149606"/>
                    <a:pt x="29121" y="106645"/>
                  </a:cubicBezTo>
                  <a:cubicBezTo>
                    <a:pt x="29121" y="95952"/>
                    <a:pt x="31309" y="85732"/>
                    <a:pt x="35211" y="76364"/>
                  </a:cubicBezTo>
                  <a:cubicBezTo>
                    <a:pt x="40255" y="64536"/>
                    <a:pt x="48154" y="54127"/>
                    <a:pt x="58146" y="46178"/>
                  </a:cubicBezTo>
                  <a:cubicBezTo>
                    <a:pt x="58336" y="45989"/>
                    <a:pt x="58622" y="45800"/>
                    <a:pt x="58907" y="45610"/>
                  </a:cubicBezTo>
                  <a:cubicBezTo>
                    <a:pt x="63951" y="41636"/>
                    <a:pt x="69471" y="38324"/>
                    <a:pt x="75371" y="35675"/>
                  </a:cubicBezTo>
                  <a:cubicBezTo>
                    <a:pt x="79939" y="33593"/>
                    <a:pt x="84697" y="32079"/>
                    <a:pt x="89646" y="30849"/>
                  </a:cubicBezTo>
                  <a:cubicBezTo>
                    <a:pt x="95356" y="29524"/>
                    <a:pt x="101256" y="28767"/>
                    <a:pt x="107346" y="28767"/>
                  </a:cubicBezTo>
                  <a:lnTo>
                    <a:pt x="107346" y="28767"/>
                  </a:lnTo>
                  <a:cubicBezTo>
                    <a:pt x="112390" y="28767"/>
                    <a:pt x="117339" y="29335"/>
                    <a:pt x="122097" y="30186"/>
                  </a:cubicBezTo>
                  <a:cubicBezTo>
                    <a:pt x="128473" y="31416"/>
                    <a:pt x="134659" y="33404"/>
                    <a:pt x="140369" y="36148"/>
                  </a:cubicBezTo>
                  <a:cubicBezTo>
                    <a:pt x="145793" y="38703"/>
                    <a:pt x="150932" y="41825"/>
                    <a:pt x="155595" y="45421"/>
                  </a:cubicBezTo>
                  <a:cubicBezTo>
                    <a:pt x="162067" y="50531"/>
                    <a:pt x="167776" y="56587"/>
                    <a:pt x="172440" y="63400"/>
                  </a:cubicBezTo>
                  <a:cubicBezTo>
                    <a:pt x="173582" y="65104"/>
                    <a:pt x="174628" y="66807"/>
                    <a:pt x="175580" y="68605"/>
                  </a:cubicBezTo>
                  <a:cubicBezTo>
                    <a:pt x="180624" y="77595"/>
                    <a:pt x="184050" y="87720"/>
                    <a:pt x="185097" y="98507"/>
                  </a:cubicBezTo>
                  <a:cubicBezTo>
                    <a:pt x="185382" y="101157"/>
                    <a:pt x="185477" y="103806"/>
                    <a:pt x="185477" y="106551"/>
                  </a:cubicBezTo>
                  <a:cubicBezTo>
                    <a:pt x="185477" y="149511"/>
                    <a:pt x="150456" y="184334"/>
                    <a:pt x="107251" y="18433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712" name="Google Shape;712;p48"/>
            <p:cNvSpPr/>
            <p:nvPr/>
          </p:nvSpPr>
          <p:spPr>
            <a:xfrm>
              <a:off x="3649448" y="1658985"/>
              <a:ext cx="53482" cy="53085"/>
            </a:xfrm>
            <a:custGeom>
              <a:avLst/>
              <a:gdLst/>
              <a:ahLst/>
              <a:cxnLst/>
              <a:rect l="l" t="t" r="r" b="b"/>
              <a:pathLst>
                <a:path w="53482" h="53085" extrusionOk="0">
                  <a:moveTo>
                    <a:pt x="26741" y="0"/>
                  </a:moveTo>
                  <a:cubicBezTo>
                    <a:pt x="14846" y="0"/>
                    <a:pt x="4853" y="7759"/>
                    <a:pt x="1427" y="18452"/>
                  </a:cubicBezTo>
                  <a:cubicBezTo>
                    <a:pt x="571" y="21007"/>
                    <a:pt x="0" y="23657"/>
                    <a:pt x="0" y="26496"/>
                  </a:cubicBezTo>
                  <a:cubicBezTo>
                    <a:pt x="0" y="41163"/>
                    <a:pt x="11991" y="53086"/>
                    <a:pt x="26741" y="53086"/>
                  </a:cubicBezTo>
                  <a:cubicBezTo>
                    <a:pt x="41492" y="53086"/>
                    <a:pt x="53483" y="41163"/>
                    <a:pt x="53483" y="26496"/>
                  </a:cubicBezTo>
                  <a:cubicBezTo>
                    <a:pt x="53483" y="23657"/>
                    <a:pt x="52912" y="21007"/>
                    <a:pt x="52055" y="18452"/>
                  </a:cubicBezTo>
                  <a:cubicBezTo>
                    <a:pt x="48629" y="7759"/>
                    <a:pt x="38637" y="0"/>
                    <a:pt x="2674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713" name="Google Shape;713;p48"/>
            <p:cNvSpPr/>
            <p:nvPr/>
          </p:nvSpPr>
          <p:spPr>
            <a:xfrm>
              <a:off x="3697126" y="1620283"/>
              <a:ext cx="17129" cy="17032"/>
            </a:xfrm>
            <a:custGeom>
              <a:avLst/>
              <a:gdLst/>
              <a:ahLst/>
              <a:cxnLst/>
              <a:rect l="l" t="t" r="r" b="b"/>
              <a:pathLst>
                <a:path w="17129" h="17032" extrusionOk="0">
                  <a:moveTo>
                    <a:pt x="8565" y="16938"/>
                  </a:moveTo>
                  <a:cubicBezTo>
                    <a:pt x="10468" y="16938"/>
                    <a:pt x="12086" y="16181"/>
                    <a:pt x="13513" y="15235"/>
                  </a:cubicBezTo>
                  <a:cubicBezTo>
                    <a:pt x="15607" y="13721"/>
                    <a:pt x="17130" y="11355"/>
                    <a:pt x="17130" y="8516"/>
                  </a:cubicBezTo>
                  <a:cubicBezTo>
                    <a:pt x="17130" y="5299"/>
                    <a:pt x="15226" y="2555"/>
                    <a:pt x="12562" y="1136"/>
                  </a:cubicBezTo>
                  <a:cubicBezTo>
                    <a:pt x="11325" y="473"/>
                    <a:pt x="9992" y="0"/>
                    <a:pt x="8565" y="0"/>
                  </a:cubicBezTo>
                  <a:cubicBezTo>
                    <a:pt x="3807" y="0"/>
                    <a:pt x="0" y="3785"/>
                    <a:pt x="0" y="8516"/>
                  </a:cubicBezTo>
                  <a:cubicBezTo>
                    <a:pt x="0" y="13248"/>
                    <a:pt x="3807" y="17033"/>
                    <a:pt x="8565" y="1703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714" name="Google Shape;714;p48"/>
            <p:cNvSpPr/>
            <p:nvPr/>
          </p:nvSpPr>
          <p:spPr>
            <a:xfrm>
              <a:off x="3726904" y="1651501"/>
              <a:ext cx="17052" cy="16955"/>
            </a:xfrm>
            <a:custGeom>
              <a:avLst/>
              <a:gdLst/>
              <a:ahLst/>
              <a:cxnLst/>
              <a:rect l="l" t="t" r="r" b="b"/>
              <a:pathLst>
                <a:path w="17052" h="16955" extrusionOk="0">
                  <a:moveTo>
                    <a:pt x="15045" y="13919"/>
                  </a:moveTo>
                  <a:cubicBezTo>
                    <a:pt x="18090" y="10323"/>
                    <a:pt x="17614" y="5024"/>
                    <a:pt x="13998" y="1996"/>
                  </a:cubicBezTo>
                  <a:cubicBezTo>
                    <a:pt x="10382" y="-1032"/>
                    <a:pt x="5053" y="-559"/>
                    <a:pt x="2007" y="3037"/>
                  </a:cubicBezTo>
                  <a:cubicBezTo>
                    <a:pt x="-1038" y="6633"/>
                    <a:pt x="-562" y="12026"/>
                    <a:pt x="3054" y="14960"/>
                  </a:cubicBezTo>
                  <a:cubicBezTo>
                    <a:pt x="6670" y="17988"/>
                    <a:pt x="12095" y="17515"/>
                    <a:pt x="15045" y="1391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715" name="Google Shape;715;p48"/>
            <p:cNvSpPr/>
            <p:nvPr/>
          </p:nvSpPr>
          <p:spPr>
            <a:xfrm>
              <a:off x="3729461" y="1694355"/>
              <a:ext cx="17077" cy="16980"/>
            </a:xfrm>
            <a:custGeom>
              <a:avLst/>
              <a:gdLst/>
              <a:ahLst/>
              <a:cxnLst/>
              <a:rect l="l" t="t" r="r" b="b"/>
              <a:pathLst>
                <a:path w="17077" h="16980" extrusionOk="0">
                  <a:moveTo>
                    <a:pt x="7064" y="116"/>
                  </a:moveTo>
                  <a:cubicBezTo>
                    <a:pt x="2400" y="967"/>
                    <a:pt x="-645" y="5320"/>
                    <a:pt x="116" y="9957"/>
                  </a:cubicBezTo>
                  <a:cubicBezTo>
                    <a:pt x="973" y="14594"/>
                    <a:pt x="5351" y="17622"/>
                    <a:pt x="10014" y="16865"/>
                  </a:cubicBezTo>
                  <a:cubicBezTo>
                    <a:pt x="14677" y="16013"/>
                    <a:pt x="17722" y="11660"/>
                    <a:pt x="16961" y="7024"/>
                  </a:cubicBezTo>
                  <a:cubicBezTo>
                    <a:pt x="16104" y="2387"/>
                    <a:pt x="11727" y="-641"/>
                    <a:pt x="7064" y="11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716" name="Google Shape;716;p48"/>
            <p:cNvSpPr/>
            <p:nvPr/>
          </p:nvSpPr>
          <p:spPr>
            <a:xfrm>
              <a:off x="3703682" y="1728810"/>
              <a:ext cx="17056" cy="16917"/>
            </a:xfrm>
            <a:custGeom>
              <a:avLst/>
              <a:gdLst/>
              <a:ahLst/>
              <a:cxnLst/>
              <a:rect l="l" t="t" r="r" b="b"/>
              <a:pathLst>
                <a:path w="17056" h="16917" extrusionOk="0">
                  <a:moveTo>
                    <a:pt x="12858" y="1146"/>
                  </a:moveTo>
                  <a:cubicBezTo>
                    <a:pt x="8766" y="-1219"/>
                    <a:pt x="3532" y="200"/>
                    <a:pt x="1153" y="4269"/>
                  </a:cubicBezTo>
                  <a:cubicBezTo>
                    <a:pt x="-1226" y="8338"/>
                    <a:pt x="201" y="13542"/>
                    <a:pt x="4293" y="15814"/>
                  </a:cubicBezTo>
                  <a:cubicBezTo>
                    <a:pt x="8385" y="18085"/>
                    <a:pt x="13619" y="16760"/>
                    <a:pt x="15903" y="12691"/>
                  </a:cubicBezTo>
                  <a:cubicBezTo>
                    <a:pt x="18283" y="8622"/>
                    <a:pt x="16855" y="3417"/>
                    <a:pt x="12763" y="114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717" name="Google Shape;717;p48"/>
            <p:cNvSpPr/>
            <p:nvPr/>
          </p:nvSpPr>
          <p:spPr>
            <a:xfrm>
              <a:off x="3661691" y="1738818"/>
              <a:ext cx="17063" cy="17004"/>
            </a:xfrm>
            <a:custGeom>
              <a:avLst/>
              <a:gdLst/>
              <a:ahLst/>
              <a:cxnLst/>
              <a:rect l="l" t="t" r="r" b="b"/>
              <a:pathLst>
                <a:path w="17063" h="17004" extrusionOk="0">
                  <a:moveTo>
                    <a:pt x="5648" y="506"/>
                  </a:moveTo>
                  <a:cubicBezTo>
                    <a:pt x="1270" y="2115"/>
                    <a:pt x="-1109" y="6941"/>
                    <a:pt x="509" y="11388"/>
                  </a:cubicBezTo>
                  <a:cubicBezTo>
                    <a:pt x="2127" y="15741"/>
                    <a:pt x="6980" y="18107"/>
                    <a:pt x="11453" y="16498"/>
                  </a:cubicBezTo>
                  <a:cubicBezTo>
                    <a:pt x="15831" y="14890"/>
                    <a:pt x="18115" y="10064"/>
                    <a:pt x="16592" y="5616"/>
                  </a:cubicBezTo>
                  <a:cubicBezTo>
                    <a:pt x="14974" y="1263"/>
                    <a:pt x="10121" y="-1102"/>
                    <a:pt x="5648" y="50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718" name="Google Shape;718;p48"/>
            <p:cNvSpPr/>
            <p:nvPr/>
          </p:nvSpPr>
          <p:spPr>
            <a:xfrm>
              <a:off x="3623139" y="1719598"/>
              <a:ext cx="17121" cy="17025"/>
            </a:xfrm>
            <a:custGeom>
              <a:avLst/>
              <a:gdLst/>
              <a:ahLst/>
              <a:cxnLst/>
              <a:rect l="l" t="t" r="r" b="b"/>
              <a:pathLst>
                <a:path w="17121" h="17025" extrusionOk="0">
                  <a:moveTo>
                    <a:pt x="11464" y="517"/>
                  </a:moveTo>
                  <a:cubicBezTo>
                    <a:pt x="6991" y="-1092"/>
                    <a:pt x="2137" y="1179"/>
                    <a:pt x="520" y="5626"/>
                  </a:cubicBezTo>
                  <a:cubicBezTo>
                    <a:pt x="-1098" y="10074"/>
                    <a:pt x="1186" y="14900"/>
                    <a:pt x="5658" y="16509"/>
                  </a:cubicBezTo>
                  <a:cubicBezTo>
                    <a:pt x="10036" y="18117"/>
                    <a:pt x="14985" y="15846"/>
                    <a:pt x="16602" y="11399"/>
                  </a:cubicBezTo>
                  <a:cubicBezTo>
                    <a:pt x="18220" y="7046"/>
                    <a:pt x="15936" y="2125"/>
                    <a:pt x="11464" y="5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719" name="Google Shape;719;p48"/>
            <p:cNvSpPr/>
            <p:nvPr/>
          </p:nvSpPr>
          <p:spPr>
            <a:xfrm>
              <a:off x="3605947" y="1680266"/>
              <a:ext cx="17056" cy="16917"/>
            </a:xfrm>
            <a:custGeom>
              <a:avLst/>
              <a:gdLst/>
              <a:ahLst/>
              <a:cxnLst/>
              <a:rect l="l" t="t" r="r" b="b"/>
              <a:pathLst>
                <a:path w="17056" h="16917" extrusionOk="0">
                  <a:moveTo>
                    <a:pt x="4293" y="1052"/>
                  </a:moveTo>
                  <a:cubicBezTo>
                    <a:pt x="201" y="3417"/>
                    <a:pt x="-1226" y="8622"/>
                    <a:pt x="1153" y="12691"/>
                  </a:cubicBezTo>
                  <a:cubicBezTo>
                    <a:pt x="3532" y="16760"/>
                    <a:pt x="8766" y="18085"/>
                    <a:pt x="12763" y="15814"/>
                  </a:cubicBezTo>
                  <a:cubicBezTo>
                    <a:pt x="16855" y="13448"/>
                    <a:pt x="18283" y="8243"/>
                    <a:pt x="15903" y="4269"/>
                  </a:cubicBezTo>
                  <a:cubicBezTo>
                    <a:pt x="13524" y="200"/>
                    <a:pt x="8290" y="-1219"/>
                    <a:pt x="4293" y="114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720" name="Google Shape;720;p48"/>
            <p:cNvSpPr/>
            <p:nvPr/>
          </p:nvSpPr>
          <p:spPr>
            <a:xfrm>
              <a:off x="3618204" y="1638951"/>
              <a:ext cx="17110" cy="17021"/>
            </a:xfrm>
            <a:custGeom>
              <a:avLst/>
              <a:gdLst/>
              <a:ahLst/>
              <a:cxnLst/>
              <a:rect l="l" t="t" r="r" b="b"/>
              <a:pathLst>
                <a:path w="17110" h="17021" extrusionOk="0">
                  <a:moveTo>
                    <a:pt x="3551" y="15398"/>
                  </a:moveTo>
                  <a:cubicBezTo>
                    <a:pt x="4598" y="16155"/>
                    <a:pt x="5740" y="16723"/>
                    <a:pt x="7072" y="16912"/>
                  </a:cubicBezTo>
                  <a:cubicBezTo>
                    <a:pt x="7929" y="17101"/>
                    <a:pt x="8690" y="17007"/>
                    <a:pt x="9546" y="16912"/>
                  </a:cubicBezTo>
                  <a:cubicBezTo>
                    <a:pt x="11354" y="16723"/>
                    <a:pt x="12972" y="15966"/>
                    <a:pt x="14305" y="14736"/>
                  </a:cubicBezTo>
                  <a:cubicBezTo>
                    <a:pt x="15542" y="13600"/>
                    <a:pt x="16493" y="12086"/>
                    <a:pt x="16874" y="10288"/>
                  </a:cubicBezTo>
                  <a:cubicBezTo>
                    <a:pt x="16874" y="10193"/>
                    <a:pt x="16874" y="10099"/>
                    <a:pt x="16969" y="9910"/>
                  </a:cubicBezTo>
                  <a:cubicBezTo>
                    <a:pt x="17826" y="5273"/>
                    <a:pt x="14685" y="920"/>
                    <a:pt x="10022" y="68"/>
                  </a:cubicBezTo>
                  <a:cubicBezTo>
                    <a:pt x="9927" y="68"/>
                    <a:pt x="9832" y="68"/>
                    <a:pt x="9737" y="68"/>
                  </a:cubicBezTo>
                  <a:cubicBezTo>
                    <a:pt x="9737" y="68"/>
                    <a:pt x="9642" y="68"/>
                    <a:pt x="9546" y="68"/>
                  </a:cubicBezTo>
                  <a:cubicBezTo>
                    <a:pt x="5074" y="-499"/>
                    <a:pt x="981" y="2529"/>
                    <a:pt x="125" y="6976"/>
                  </a:cubicBezTo>
                  <a:cubicBezTo>
                    <a:pt x="-446" y="10288"/>
                    <a:pt x="981" y="13411"/>
                    <a:pt x="3551" y="1530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721" name="Google Shape;721;p48"/>
            <p:cNvSpPr/>
            <p:nvPr/>
          </p:nvSpPr>
          <p:spPr>
            <a:xfrm>
              <a:off x="3654388" y="1615578"/>
              <a:ext cx="17052" cy="16676"/>
            </a:xfrm>
            <a:custGeom>
              <a:avLst/>
              <a:gdLst/>
              <a:ahLst/>
              <a:cxnLst/>
              <a:rect l="l" t="t" r="r" b="b"/>
              <a:pathLst>
                <a:path w="17052" h="16676" extrusionOk="0">
                  <a:moveTo>
                    <a:pt x="5624" y="16155"/>
                  </a:moveTo>
                  <a:cubicBezTo>
                    <a:pt x="8383" y="17101"/>
                    <a:pt x="11524" y="16817"/>
                    <a:pt x="13998" y="14830"/>
                  </a:cubicBezTo>
                  <a:cubicBezTo>
                    <a:pt x="17614" y="11802"/>
                    <a:pt x="18090" y="6503"/>
                    <a:pt x="15045" y="2907"/>
                  </a:cubicBezTo>
                  <a:cubicBezTo>
                    <a:pt x="12475" y="-215"/>
                    <a:pt x="8098" y="-783"/>
                    <a:pt x="4672" y="1015"/>
                  </a:cubicBezTo>
                  <a:cubicBezTo>
                    <a:pt x="4101" y="1299"/>
                    <a:pt x="3530" y="1488"/>
                    <a:pt x="3054" y="1866"/>
                  </a:cubicBezTo>
                  <a:cubicBezTo>
                    <a:pt x="-562" y="4894"/>
                    <a:pt x="-1038" y="10194"/>
                    <a:pt x="2007" y="13789"/>
                  </a:cubicBezTo>
                  <a:cubicBezTo>
                    <a:pt x="3054" y="15020"/>
                    <a:pt x="4291" y="15682"/>
                    <a:pt x="5719" y="1615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722" name="Google Shape;722;p48"/>
            <p:cNvSpPr/>
            <p:nvPr/>
          </p:nvSpPr>
          <p:spPr>
            <a:xfrm>
              <a:off x="3713495" y="1346809"/>
              <a:ext cx="35020" cy="10976"/>
            </a:xfrm>
            <a:custGeom>
              <a:avLst/>
              <a:gdLst/>
              <a:ahLst/>
              <a:cxnLst/>
              <a:rect l="l" t="t" r="r" b="b"/>
              <a:pathLst>
                <a:path w="35020" h="10976" extrusionOk="0">
                  <a:moveTo>
                    <a:pt x="23315" y="0"/>
                  </a:moveTo>
                  <a:lnTo>
                    <a:pt x="11705" y="0"/>
                  </a:lnTo>
                  <a:cubicBezTo>
                    <a:pt x="5424" y="0"/>
                    <a:pt x="381" y="4921"/>
                    <a:pt x="0" y="10977"/>
                  </a:cubicBezTo>
                  <a:lnTo>
                    <a:pt x="35021" y="10977"/>
                  </a:lnTo>
                  <a:cubicBezTo>
                    <a:pt x="34640" y="4826"/>
                    <a:pt x="29596" y="0"/>
                    <a:pt x="23315"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723" name="Google Shape;723;p48"/>
            <p:cNvSpPr/>
            <p:nvPr/>
          </p:nvSpPr>
          <p:spPr>
            <a:xfrm>
              <a:off x="3572269" y="1481559"/>
              <a:ext cx="19413" cy="21764"/>
            </a:xfrm>
            <a:custGeom>
              <a:avLst/>
              <a:gdLst/>
              <a:ahLst/>
              <a:cxnLst/>
              <a:rect l="l" t="t" r="r" b="b"/>
              <a:pathLst>
                <a:path w="19413" h="21764" extrusionOk="0">
                  <a:moveTo>
                    <a:pt x="19414" y="0"/>
                  </a:moveTo>
                  <a:cubicBezTo>
                    <a:pt x="11801" y="3880"/>
                    <a:pt x="5139" y="11923"/>
                    <a:pt x="0" y="21764"/>
                  </a:cubicBezTo>
                  <a:lnTo>
                    <a:pt x="19414" y="20345"/>
                  </a:lnTo>
                  <a:lnTo>
                    <a:pt x="19414" y="0"/>
                  </a:lnTo>
                  <a:close/>
                </a:path>
              </a:pathLst>
            </a:custGeom>
            <a:solidFill>
              <a:schemeClr val="dk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grpSp>
      <p:grpSp>
        <p:nvGrpSpPr>
          <p:cNvPr id="724" name="Google Shape;724;p48"/>
          <p:cNvGrpSpPr/>
          <p:nvPr/>
        </p:nvGrpSpPr>
        <p:grpSpPr>
          <a:xfrm flipH="1">
            <a:off x="359363" y="3899433"/>
            <a:ext cx="8784412" cy="1243663"/>
            <a:chOff x="5" y="2891628"/>
            <a:chExt cx="6858000" cy="2251788"/>
          </a:xfrm>
        </p:grpSpPr>
        <p:sp>
          <p:nvSpPr>
            <p:cNvPr id="725" name="Google Shape;725;p48"/>
            <p:cNvSpPr/>
            <p:nvPr/>
          </p:nvSpPr>
          <p:spPr>
            <a:xfrm>
              <a:off x="5" y="2891628"/>
              <a:ext cx="6858000" cy="2251693"/>
            </a:xfrm>
            <a:custGeom>
              <a:avLst/>
              <a:gdLst/>
              <a:ahLst/>
              <a:cxnLst/>
              <a:rect l="l" t="t" r="r" b="b"/>
              <a:pathLst>
                <a:path w="6858000" h="2251693" extrusionOk="0">
                  <a:moveTo>
                    <a:pt x="0" y="0"/>
                  </a:moveTo>
                  <a:lnTo>
                    <a:pt x="0" y="2251694"/>
                  </a:lnTo>
                  <a:lnTo>
                    <a:pt x="6858000" y="2251694"/>
                  </a:lnTo>
                  <a:lnTo>
                    <a:pt x="6858000" y="627989"/>
                  </a:lnTo>
                  <a:lnTo>
                    <a:pt x="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grpSp>
          <p:nvGrpSpPr>
            <p:cNvPr id="726" name="Google Shape;726;p48"/>
            <p:cNvGrpSpPr/>
            <p:nvPr/>
          </p:nvGrpSpPr>
          <p:grpSpPr>
            <a:xfrm>
              <a:off x="5" y="2891628"/>
              <a:ext cx="6858000" cy="2251788"/>
              <a:chOff x="2667000" y="2305050"/>
              <a:chExt cx="6858000" cy="2251788"/>
            </a:xfrm>
          </p:grpSpPr>
          <p:sp>
            <p:nvSpPr>
              <p:cNvPr id="727" name="Google Shape;727;p48"/>
              <p:cNvSpPr/>
              <p:nvPr/>
            </p:nvSpPr>
            <p:spPr>
              <a:xfrm>
                <a:off x="2667000" y="2305050"/>
                <a:ext cx="6858000" cy="1350162"/>
              </a:xfrm>
              <a:custGeom>
                <a:avLst/>
                <a:gdLst/>
                <a:ahLst/>
                <a:cxnLst/>
                <a:rect l="l" t="t" r="r" b="b"/>
                <a:pathLst>
                  <a:path w="6858000" h="1350162" extrusionOk="0">
                    <a:moveTo>
                      <a:pt x="6858000" y="1350163"/>
                    </a:moveTo>
                    <a:lnTo>
                      <a:pt x="6858000" y="627989"/>
                    </a:lnTo>
                    <a:lnTo>
                      <a:pt x="0" y="0"/>
                    </a:lnTo>
                    <a:lnTo>
                      <a:pt x="0" y="57288"/>
                    </a:lnTo>
                    <a:cubicBezTo>
                      <a:pt x="858393" y="160768"/>
                      <a:pt x="3804761" y="550309"/>
                      <a:pt x="6858000" y="135016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728" name="Google Shape;728;p48"/>
              <p:cNvSpPr/>
              <p:nvPr/>
            </p:nvSpPr>
            <p:spPr>
              <a:xfrm>
                <a:off x="2667000" y="2446468"/>
                <a:ext cx="6731126" cy="2110275"/>
              </a:xfrm>
              <a:custGeom>
                <a:avLst/>
                <a:gdLst/>
                <a:ahLst/>
                <a:cxnLst/>
                <a:rect l="l" t="t" r="r" b="b"/>
                <a:pathLst>
                  <a:path w="6731126" h="2110275" extrusionOk="0">
                    <a:moveTo>
                      <a:pt x="0" y="196905"/>
                    </a:moveTo>
                    <a:cubicBezTo>
                      <a:pt x="1449419" y="694004"/>
                      <a:pt x="3068479" y="1426041"/>
                      <a:pt x="4462844" y="2110275"/>
                    </a:cubicBezTo>
                    <a:lnTo>
                      <a:pt x="6731127" y="2110275"/>
                    </a:lnTo>
                    <a:cubicBezTo>
                      <a:pt x="4121182" y="991637"/>
                      <a:pt x="1016413" y="233231"/>
                      <a:pt x="0" y="0"/>
                    </a:cubicBezTo>
                    <a:lnTo>
                      <a:pt x="0" y="196905"/>
                    </a:lnTo>
                    <a:close/>
                  </a:path>
                </a:pathLst>
              </a:custGeom>
              <a:solidFill>
                <a:schemeClr val="accent2"/>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729" name="Google Shape;729;p48"/>
              <p:cNvSpPr/>
              <p:nvPr/>
            </p:nvSpPr>
            <p:spPr>
              <a:xfrm>
                <a:off x="2667000" y="3174996"/>
                <a:ext cx="2225135" cy="1381842"/>
              </a:xfrm>
              <a:custGeom>
                <a:avLst/>
                <a:gdLst/>
                <a:ahLst/>
                <a:cxnLst/>
                <a:rect l="l" t="t" r="r" b="b"/>
                <a:pathLst>
                  <a:path w="2225135" h="1381842" extrusionOk="0">
                    <a:moveTo>
                      <a:pt x="0" y="765329"/>
                    </a:moveTo>
                    <a:cubicBezTo>
                      <a:pt x="199073" y="958440"/>
                      <a:pt x="404050" y="1170331"/>
                      <a:pt x="601313" y="1381842"/>
                    </a:cubicBezTo>
                    <a:lnTo>
                      <a:pt x="2225135" y="1381842"/>
                    </a:lnTo>
                    <a:cubicBezTo>
                      <a:pt x="1417511" y="810667"/>
                      <a:pt x="507683" y="276767"/>
                      <a:pt x="0" y="0"/>
                    </a:cubicBezTo>
                    <a:lnTo>
                      <a:pt x="0" y="765329"/>
                    </a:lnTo>
                    <a:close/>
                  </a:path>
                </a:pathLst>
              </a:custGeom>
              <a:solidFill>
                <a:schemeClr val="accent2"/>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gr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33"/>
        <p:cNvGrpSpPr/>
        <p:nvPr/>
      </p:nvGrpSpPr>
      <p:grpSpPr>
        <a:xfrm>
          <a:off x="0" y="0"/>
          <a:ext cx="0" cy="0"/>
          <a:chOff x="0" y="0"/>
          <a:chExt cx="0" cy="0"/>
        </a:xfrm>
      </p:grpSpPr>
      <p:sp>
        <p:nvSpPr>
          <p:cNvPr id="734" name="Google Shape;734;p49"/>
          <p:cNvSpPr txBox="1">
            <a:spLocks noGrp="1"/>
          </p:cNvSpPr>
          <p:nvPr>
            <p:ph type="title"/>
          </p:nvPr>
        </p:nvSpPr>
        <p:spPr>
          <a:xfrm>
            <a:off x="722375" y="539500"/>
            <a:ext cx="7699200" cy="572700"/>
          </a:xfrm>
          <a:prstGeom prst="rect">
            <a:avLst/>
          </a:prstGeom>
        </p:spPr>
        <p:txBody>
          <a:bodyPr spcFirstLastPara="1" wrap="square" lIns="91425" tIns="91425" rIns="91425" bIns="91425" anchor="t" anchorCtr="0">
            <a:noAutofit/>
          </a:bodyPr>
          <a:lstStyle/>
          <a:p>
            <a:pPr marL="0" lvl="0" indent="0" algn="r" rtl="1">
              <a:spcBef>
                <a:spcPts val="0"/>
              </a:spcBef>
              <a:spcAft>
                <a:spcPts val="0"/>
              </a:spcAft>
              <a:buNone/>
            </a:pPr>
            <a:r>
              <a:rPr lang="fa-IR" dirty="0">
                <a:cs typeface="B Nazanin" panose="00000400000000000000" pitchFamily="2" charset="-78"/>
              </a:rPr>
              <a:t>منابع جایگزین</a:t>
            </a:r>
            <a:endParaRPr dirty="0">
              <a:cs typeface="B Nazanin" panose="00000400000000000000" pitchFamily="2" charset="-78"/>
            </a:endParaRPr>
          </a:p>
        </p:txBody>
      </p:sp>
      <p:sp>
        <p:nvSpPr>
          <p:cNvPr id="735" name="Google Shape;735;p49"/>
          <p:cNvSpPr txBox="1">
            <a:spLocks noGrp="1"/>
          </p:cNvSpPr>
          <p:nvPr>
            <p:ph type="body" idx="1"/>
          </p:nvPr>
        </p:nvSpPr>
        <p:spPr>
          <a:xfrm>
            <a:off x="722375" y="1079208"/>
            <a:ext cx="7699200" cy="1137300"/>
          </a:xfrm>
          <a:prstGeom prst="rect">
            <a:avLst/>
          </a:prstGeom>
        </p:spPr>
        <p:txBody>
          <a:bodyPr spcFirstLastPara="1" wrap="square" lIns="91425" tIns="91425" rIns="91425" bIns="91425" anchor="t" anchorCtr="0">
            <a:noAutofit/>
          </a:bodyPr>
          <a:lstStyle/>
          <a:p>
            <a:pPr marL="0" lvl="0" indent="0" algn="r" rtl="1">
              <a:lnSpc>
                <a:spcPct val="150000"/>
              </a:lnSpc>
              <a:spcBef>
                <a:spcPts val="0"/>
              </a:spcBef>
              <a:spcAft>
                <a:spcPts val="0"/>
              </a:spcAft>
              <a:buNone/>
            </a:pPr>
            <a:r>
              <a:rPr lang="fa-IR" sz="1400" dirty="0">
                <a:cs typeface="B Nazanin" panose="00000400000000000000" pitchFamily="2" charset="-78"/>
              </a:rPr>
              <a:t>نتیجه‌گیری:</a:t>
            </a:r>
          </a:p>
          <a:p>
            <a:pPr marL="0" lvl="0" indent="0" algn="r" rtl="1">
              <a:lnSpc>
                <a:spcPct val="150000"/>
              </a:lnSpc>
              <a:spcBef>
                <a:spcPts val="0"/>
              </a:spcBef>
              <a:spcAft>
                <a:spcPts val="0"/>
              </a:spcAft>
              <a:buNone/>
            </a:pPr>
            <a:r>
              <a:rPr lang="fa-IR" sz="1400" dirty="0">
                <a:cs typeface="B Nazanin" panose="00000400000000000000" pitchFamily="2" charset="-78"/>
              </a:rPr>
              <a:t>این قالب پاورپوینت مناسب برای ارائه حرفه‌ای و دانش‌بندی در زمینه ماشین‌آلات کاشت می‌باشد و می‌تواند به عنوان یک ابزار موثر در جلب توجه و تبلیغات برای تعمیر و نگهداری ماشین‌آلات کاشت مورد استفاده قرار گیرد. دانلود رایگان این قالب و استفاده از آن می‌تواند به کاربران کمک کند تا با ارائه موثرتری در زمینه‌ی تعمیر ماشین‌آلات کاشت، کسب و کار خود را توسعه دهند و یا به تبلیغات خود ادامه دهند.</a:t>
            </a:r>
          </a:p>
        </p:txBody>
      </p:sp>
      <p:grpSp>
        <p:nvGrpSpPr>
          <p:cNvPr id="736" name="Google Shape;736;p49"/>
          <p:cNvGrpSpPr/>
          <p:nvPr/>
        </p:nvGrpSpPr>
        <p:grpSpPr>
          <a:xfrm>
            <a:off x="722488" y="3760202"/>
            <a:ext cx="7699477" cy="691453"/>
            <a:chOff x="2819400" y="2673350"/>
            <a:chExt cx="6858000" cy="1820093"/>
          </a:xfrm>
        </p:grpSpPr>
        <p:sp>
          <p:nvSpPr>
            <p:cNvPr id="737" name="Google Shape;737;p49"/>
            <p:cNvSpPr/>
            <p:nvPr/>
          </p:nvSpPr>
          <p:spPr>
            <a:xfrm>
              <a:off x="2819400" y="2673350"/>
              <a:ext cx="6858000" cy="1820093"/>
            </a:xfrm>
            <a:custGeom>
              <a:avLst/>
              <a:gdLst/>
              <a:ahLst/>
              <a:cxnLst/>
              <a:rect l="l" t="t" r="r" b="b"/>
              <a:pathLst>
                <a:path w="6858000" h="1820093" extrusionOk="0">
                  <a:moveTo>
                    <a:pt x="6858000" y="178092"/>
                  </a:moveTo>
                  <a:lnTo>
                    <a:pt x="6858000" y="1820094"/>
                  </a:lnTo>
                  <a:lnTo>
                    <a:pt x="0" y="1820094"/>
                  </a:lnTo>
                  <a:lnTo>
                    <a:pt x="0" y="178092"/>
                  </a:lnTo>
                  <a:cubicBezTo>
                    <a:pt x="63532" y="171056"/>
                    <a:pt x="127540" y="164210"/>
                    <a:pt x="192119" y="157554"/>
                  </a:cubicBezTo>
                  <a:cubicBezTo>
                    <a:pt x="282131" y="148236"/>
                    <a:pt x="373190" y="139393"/>
                    <a:pt x="465106" y="130835"/>
                  </a:cubicBezTo>
                  <a:cubicBezTo>
                    <a:pt x="667131" y="112104"/>
                    <a:pt x="873728" y="95274"/>
                    <a:pt x="1084517" y="80346"/>
                  </a:cubicBezTo>
                  <a:cubicBezTo>
                    <a:pt x="1162526" y="74831"/>
                    <a:pt x="1241108" y="69601"/>
                    <a:pt x="1320451" y="64657"/>
                  </a:cubicBezTo>
                  <a:cubicBezTo>
                    <a:pt x="1502474" y="53152"/>
                    <a:pt x="1687449" y="43168"/>
                    <a:pt x="1874996" y="34706"/>
                  </a:cubicBezTo>
                  <a:cubicBezTo>
                    <a:pt x="1947005" y="31378"/>
                    <a:pt x="2019395" y="28335"/>
                    <a:pt x="2092262" y="25578"/>
                  </a:cubicBezTo>
                  <a:cubicBezTo>
                    <a:pt x="2263807" y="18922"/>
                    <a:pt x="2437448" y="13502"/>
                    <a:pt x="2612898" y="9413"/>
                  </a:cubicBezTo>
                  <a:cubicBezTo>
                    <a:pt x="2681764" y="7797"/>
                    <a:pt x="2751011" y="6466"/>
                    <a:pt x="2820543" y="5230"/>
                  </a:cubicBezTo>
                  <a:cubicBezTo>
                    <a:pt x="2987612" y="2377"/>
                    <a:pt x="3156490" y="666"/>
                    <a:pt x="3326511" y="190"/>
                  </a:cubicBezTo>
                  <a:cubicBezTo>
                    <a:pt x="3360515" y="95"/>
                    <a:pt x="3394805" y="0"/>
                    <a:pt x="3429000" y="0"/>
                  </a:cubicBezTo>
                  <a:cubicBezTo>
                    <a:pt x="3463195" y="0"/>
                    <a:pt x="3497485" y="95"/>
                    <a:pt x="3531489" y="190"/>
                  </a:cubicBezTo>
                  <a:cubicBezTo>
                    <a:pt x="3701606" y="666"/>
                    <a:pt x="3870389" y="2377"/>
                    <a:pt x="4037457" y="5230"/>
                  </a:cubicBezTo>
                  <a:cubicBezTo>
                    <a:pt x="4106990" y="6466"/>
                    <a:pt x="4176236" y="7797"/>
                    <a:pt x="4245102" y="9413"/>
                  </a:cubicBezTo>
                  <a:cubicBezTo>
                    <a:pt x="4420553" y="13502"/>
                    <a:pt x="4594193" y="18922"/>
                    <a:pt x="4765739" y="25578"/>
                  </a:cubicBezTo>
                  <a:cubicBezTo>
                    <a:pt x="4838605" y="28335"/>
                    <a:pt x="4910995" y="31378"/>
                    <a:pt x="4983004" y="34706"/>
                  </a:cubicBezTo>
                  <a:cubicBezTo>
                    <a:pt x="5170456" y="43168"/>
                    <a:pt x="5355527" y="53152"/>
                    <a:pt x="5537549" y="64657"/>
                  </a:cubicBezTo>
                  <a:cubicBezTo>
                    <a:pt x="5616798" y="69601"/>
                    <a:pt x="5695379" y="74831"/>
                    <a:pt x="5773484" y="80346"/>
                  </a:cubicBezTo>
                  <a:cubicBezTo>
                    <a:pt x="5984272" y="95274"/>
                    <a:pt x="6190869" y="112104"/>
                    <a:pt x="6392894" y="130835"/>
                  </a:cubicBezTo>
                  <a:cubicBezTo>
                    <a:pt x="6484811" y="139393"/>
                    <a:pt x="6575870" y="148236"/>
                    <a:pt x="6665881" y="157554"/>
                  </a:cubicBezTo>
                  <a:cubicBezTo>
                    <a:pt x="6730460" y="164210"/>
                    <a:pt x="6794564" y="171056"/>
                    <a:pt x="6858000" y="17809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grpSp>
          <p:nvGrpSpPr>
            <p:cNvPr id="738" name="Google Shape;738;p49"/>
            <p:cNvGrpSpPr/>
            <p:nvPr/>
          </p:nvGrpSpPr>
          <p:grpSpPr>
            <a:xfrm>
              <a:off x="2819400" y="2673350"/>
              <a:ext cx="6857999" cy="1820093"/>
              <a:chOff x="2667000" y="2520950"/>
              <a:chExt cx="6857999" cy="1820093"/>
            </a:xfrm>
          </p:grpSpPr>
          <p:sp>
            <p:nvSpPr>
              <p:cNvPr id="739" name="Google Shape;739;p49"/>
              <p:cNvSpPr/>
              <p:nvPr/>
            </p:nvSpPr>
            <p:spPr>
              <a:xfrm>
                <a:off x="2667000" y="2651785"/>
                <a:ext cx="465105" cy="263096"/>
              </a:xfrm>
              <a:custGeom>
                <a:avLst/>
                <a:gdLst/>
                <a:ahLst/>
                <a:cxnLst/>
                <a:rect l="l" t="t" r="r" b="b"/>
                <a:pathLst>
                  <a:path w="465105" h="263096" extrusionOk="0">
                    <a:moveTo>
                      <a:pt x="465106" y="0"/>
                    </a:moveTo>
                    <a:lnTo>
                      <a:pt x="0" y="263097"/>
                    </a:lnTo>
                    <a:lnTo>
                      <a:pt x="0" y="127888"/>
                    </a:lnTo>
                    <a:lnTo>
                      <a:pt x="192119" y="26719"/>
                    </a:lnTo>
                    <a:cubicBezTo>
                      <a:pt x="282131" y="17400"/>
                      <a:pt x="373190" y="8558"/>
                      <a:pt x="465106"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740" name="Google Shape;740;p49"/>
              <p:cNvSpPr/>
              <p:nvPr/>
            </p:nvSpPr>
            <p:spPr>
              <a:xfrm>
                <a:off x="2667000" y="2585606"/>
                <a:ext cx="1320450" cy="1008363"/>
              </a:xfrm>
              <a:custGeom>
                <a:avLst/>
                <a:gdLst/>
                <a:ahLst/>
                <a:cxnLst/>
                <a:rect l="l" t="t" r="r" b="b"/>
                <a:pathLst>
                  <a:path w="1320450" h="1008363" extrusionOk="0">
                    <a:moveTo>
                      <a:pt x="1320451" y="0"/>
                    </a:moveTo>
                    <a:lnTo>
                      <a:pt x="0" y="1008363"/>
                    </a:lnTo>
                    <a:lnTo>
                      <a:pt x="0" y="767897"/>
                    </a:lnTo>
                    <a:lnTo>
                      <a:pt x="1084517" y="15689"/>
                    </a:lnTo>
                    <a:cubicBezTo>
                      <a:pt x="1162526" y="10174"/>
                      <a:pt x="1241108" y="4944"/>
                      <a:pt x="1320451"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741" name="Google Shape;741;p49"/>
              <p:cNvSpPr/>
              <p:nvPr/>
            </p:nvSpPr>
            <p:spPr>
              <a:xfrm>
                <a:off x="2786348" y="2546527"/>
                <a:ext cx="1972913" cy="1794515"/>
              </a:xfrm>
              <a:custGeom>
                <a:avLst/>
                <a:gdLst/>
                <a:ahLst/>
                <a:cxnLst/>
                <a:rect l="l" t="t" r="r" b="b"/>
                <a:pathLst>
                  <a:path w="1972913" h="1794515" extrusionOk="0">
                    <a:moveTo>
                      <a:pt x="1972913" y="0"/>
                    </a:moveTo>
                    <a:lnTo>
                      <a:pt x="445865" y="1794516"/>
                    </a:lnTo>
                    <a:lnTo>
                      <a:pt x="0" y="1794516"/>
                    </a:lnTo>
                    <a:lnTo>
                      <a:pt x="1755648" y="9128"/>
                    </a:lnTo>
                    <a:cubicBezTo>
                      <a:pt x="1827657" y="5800"/>
                      <a:pt x="1900047" y="2757"/>
                      <a:pt x="1972913"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742" name="Google Shape;742;p49"/>
              <p:cNvSpPr/>
              <p:nvPr/>
            </p:nvSpPr>
            <p:spPr>
              <a:xfrm>
                <a:off x="4329683" y="2526179"/>
                <a:ext cx="1157858" cy="1814863"/>
              </a:xfrm>
              <a:custGeom>
                <a:avLst/>
                <a:gdLst/>
                <a:ahLst/>
                <a:cxnLst/>
                <a:rect l="l" t="t" r="r" b="b"/>
                <a:pathLst>
                  <a:path w="1157858" h="1814863" extrusionOk="0">
                    <a:moveTo>
                      <a:pt x="1157859" y="0"/>
                    </a:moveTo>
                    <a:lnTo>
                      <a:pt x="445865" y="1814864"/>
                    </a:lnTo>
                    <a:lnTo>
                      <a:pt x="0" y="1814864"/>
                    </a:lnTo>
                    <a:lnTo>
                      <a:pt x="950214" y="4184"/>
                    </a:lnTo>
                    <a:cubicBezTo>
                      <a:pt x="1019080" y="2567"/>
                      <a:pt x="1088327" y="1236"/>
                      <a:pt x="1157859"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743" name="Google Shape;743;p49"/>
              <p:cNvSpPr/>
              <p:nvPr/>
            </p:nvSpPr>
            <p:spPr>
              <a:xfrm>
                <a:off x="5872924" y="2520950"/>
                <a:ext cx="446151" cy="1820093"/>
              </a:xfrm>
              <a:custGeom>
                <a:avLst/>
                <a:gdLst/>
                <a:ahLst/>
                <a:cxnLst/>
                <a:rect l="l" t="t" r="r" b="b"/>
                <a:pathLst>
                  <a:path w="446151" h="1820093" extrusionOk="0">
                    <a:moveTo>
                      <a:pt x="446056" y="1820094"/>
                    </a:moveTo>
                    <a:lnTo>
                      <a:pt x="0" y="1820094"/>
                    </a:lnTo>
                    <a:lnTo>
                      <a:pt x="120587" y="190"/>
                    </a:lnTo>
                    <a:cubicBezTo>
                      <a:pt x="154591" y="95"/>
                      <a:pt x="188881" y="0"/>
                      <a:pt x="223076" y="0"/>
                    </a:cubicBezTo>
                    <a:cubicBezTo>
                      <a:pt x="257270" y="0"/>
                      <a:pt x="291560" y="95"/>
                      <a:pt x="325565" y="190"/>
                    </a:cubicBezTo>
                    <a:lnTo>
                      <a:pt x="446151" y="1820094"/>
                    </a:lnTo>
                    <a:close/>
                  </a:path>
                </a:pathLst>
              </a:custGeom>
              <a:solidFill>
                <a:schemeClr val="accent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744" name="Google Shape;744;p49"/>
              <p:cNvSpPr/>
              <p:nvPr/>
            </p:nvSpPr>
            <p:spPr>
              <a:xfrm>
                <a:off x="6704457" y="2526179"/>
                <a:ext cx="1157858" cy="1814863"/>
              </a:xfrm>
              <a:custGeom>
                <a:avLst/>
                <a:gdLst/>
                <a:ahLst/>
                <a:cxnLst/>
                <a:rect l="l" t="t" r="r" b="b"/>
                <a:pathLst>
                  <a:path w="1157858" h="1814863" extrusionOk="0">
                    <a:moveTo>
                      <a:pt x="1157859" y="1814864"/>
                    </a:moveTo>
                    <a:lnTo>
                      <a:pt x="711994" y="1814864"/>
                    </a:lnTo>
                    <a:lnTo>
                      <a:pt x="0" y="0"/>
                    </a:lnTo>
                    <a:cubicBezTo>
                      <a:pt x="69532" y="1236"/>
                      <a:pt x="138779" y="2567"/>
                      <a:pt x="207645" y="4184"/>
                    </a:cubicBezTo>
                    <a:lnTo>
                      <a:pt x="1157859" y="1814864"/>
                    </a:lnTo>
                    <a:close/>
                  </a:path>
                </a:pathLst>
              </a:custGeom>
              <a:solidFill>
                <a:schemeClr val="accent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745" name="Google Shape;745;p49"/>
              <p:cNvSpPr/>
              <p:nvPr/>
            </p:nvSpPr>
            <p:spPr>
              <a:xfrm>
                <a:off x="7432738" y="2546527"/>
                <a:ext cx="1972913" cy="1794515"/>
              </a:xfrm>
              <a:custGeom>
                <a:avLst/>
                <a:gdLst/>
                <a:ahLst/>
                <a:cxnLst/>
                <a:rect l="l" t="t" r="r" b="b"/>
                <a:pathLst>
                  <a:path w="1972913" h="1794515" extrusionOk="0">
                    <a:moveTo>
                      <a:pt x="1972913" y="1794516"/>
                    </a:moveTo>
                    <a:lnTo>
                      <a:pt x="1527048" y="1794516"/>
                    </a:lnTo>
                    <a:lnTo>
                      <a:pt x="0" y="0"/>
                    </a:lnTo>
                    <a:cubicBezTo>
                      <a:pt x="72866" y="2757"/>
                      <a:pt x="145257" y="5800"/>
                      <a:pt x="217266" y="9128"/>
                    </a:cubicBezTo>
                    <a:lnTo>
                      <a:pt x="1972913" y="1794516"/>
                    </a:lnTo>
                    <a:close/>
                  </a:path>
                </a:pathLst>
              </a:custGeom>
              <a:solidFill>
                <a:schemeClr val="accent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746" name="Google Shape;746;p49"/>
              <p:cNvSpPr/>
              <p:nvPr/>
            </p:nvSpPr>
            <p:spPr>
              <a:xfrm>
                <a:off x="8204549" y="2585606"/>
                <a:ext cx="1320450" cy="1008363"/>
              </a:xfrm>
              <a:custGeom>
                <a:avLst/>
                <a:gdLst/>
                <a:ahLst/>
                <a:cxnLst/>
                <a:rect l="l" t="t" r="r" b="b"/>
                <a:pathLst>
                  <a:path w="1320450" h="1008363" extrusionOk="0">
                    <a:moveTo>
                      <a:pt x="1320451" y="767897"/>
                    </a:moveTo>
                    <a:lnTo>
                      <a:pt x="1320451" y="1008363"/>
                    </a:lnTo>
                    <a:lnTo>
                      <a:pt x="0" y="0"/>
                    </a:lnTo>
                    <a:cubicBezTo>
                      <a:pt x="79248" y="4944"/>
                      <a:pt x="157829" y="10174"/>
                      <a:pt x="235934" y="15689"/>
                    </a:cubicBezTo>
                    <a:lnTo>
                      <a:pt x="1320451" y="767897"/>
                    </a:lnTo>
                    <a:close/>
                  </a:path>
                </a:pathLst>
              </a:custGeom>
              <a:solidFill>
                <a:schemeClr val="accent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747" name="Google Shape;747;p49"/>
              <p:cNvSpPr/>
              <p:nvPr/>
            </p:nvSpPr>
            <p:spPr>
              <a:xfrm>
                <a:off x="9059894" y="2651785"/>
                <a:ext cx="465105" cy="263096"/>
              </a:xfrm>
              <a:custGeom>
                <a:avLst/>
                <a:gdLst/>
                <a:ahLst/>
                <a:cxnLst/>
                <a:rect l="l" t="t" r="r" b="b"/>
                <a:pathLst>
                  <a:path w="465105" h="263096" extrusionOk="0">
                    <a:moveTo>
                      <a:pt x="465106" y="127888"/>
                    </a:moveTo>
                    <a:lnTo>
                      <a:pt x="465106" y="263097"/>
                    </a:lnTo>
                    <a:lnTo>
                      <a:pt x="0" y="0"/>
                    </a:lnTo>
                    <a:cubicBezTo>
                      <a:pt x="91916" y="8558"/>
                      <a:pt x="182975" y="17400"/>
                      <a:pt x="272987" y="26719"/>
                    </a:cubicBezTo>
                    <a:lnTo>
                      <a:pt x="465106" y="127888"/>
                    </a:lnTo>
                    <a:close/>
                  </a:path>
                </a:pathLst>
              </a:custGeom>
              <a:solidFill>
                <a:schemeClr val="accent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grpSp>
      </p:grpSp>
      <p:grpSp>
        <p:nvGrpSpPr>
          <p:cNvPr id="748" name="Google Shape;748;p49"/>
          <p:cNvGrpSpPr/>
          <p:nvPr/>
        </p:nvGrpSpPr>
        <p:grpSpPr>
          <a:xfrm>
            <a:off x="1382220" y="2910523"/>
            <a:ext cx="1272923" cy="557068"/>
            <a:chOff x="3970023" y="4697156"/>
            <a:chExt cx="1356771" cy="593762"/>
          </a:xfrm>
        </p:grpSpPr>
        <p:sp>
          <p:nvSpPr>
            <p:cNvPr id="749" name="Google Shape;749;p49"/>
            <p:cNvSpPr/>
            <p:nvPr/>
          </p:nvSpPr>
          <p:spPr>
            <a:xfrm>
              <a:off x="5064788" y="5057902"/>
              <a:ext cx="262006" cy="210767"/>
            </a:xfrm>
            <a:custGeom>
              <a:avLst/>
              <a:gdLst/>
              <a:ahLst/>
              <a:cxnLst/>
              <a:rect l="l" t="t" r="r" b="b"/>
              <a:pathLst>
                <a:path w="262006" h="210767" extrusionOk="0">
                  <a:moveTo>
                    <a:pt x="1142" y="63449"/>
                  </a:moveTo>
                  <a:cubicBezTo>
                    <a:pt x="1142" y="60789"/>
                    <a:pt x="952" y="58035"/>
                    <a:pt x="761" y="55375"/>
                  </a:cubicBezTo>
                  <a:lnTo>
                    <a:pt x="4568" y="54330"/>
                  </a:lnTo>
                  <a:cubicBezTo>
                    <a:pt x="10183" y="52906"/>
                    <a:pt x="14656" y="49011"/>
                    <a:pt x="16845" y="43597"/>
                  </a:cubicBezTo>
                  <a:cubicBezTo>
                    <a:pt x="19034" y="38278"/>
                    <a:pt x="18653" y="32294"/>
                    <a:pt x="15798" y="27355"/>
                  </a:cubicBezTo>
                  <a:lnTo>
                    <a:pt x="0" y="0"/>
                  </a:lnTo>
                  <a:lnTo>
                    <a:pt x="83751" y="20421"/>
                  </a:lnTo>
                  <a:lnTo>
                    <a:pt x="196814" y="173629"/>
                  </a:lnTo>
                  <a:lnTo>
                    <a:pt x="262006" y="173629"/>
                  </a:lnTo>
                  <a:lnTo>
                    <a:pt x="262006" y="210768"/>
                  </a:lnTo>
                  <a:lnTo>
                    <a:pt x="46919" y="210768"/>
                  </a:lnTo>
                  <a:lnTo>
                    <a:pt x="46919" y="177144"/>
                  </a:lnTo>
                  <a:lnTo>
                    <a:pt x="115918" y="177144"/>
                  </a:lnTo>
                  <a:cubicBezTo>
                    <a:pt x="112588" y="166031"/>
                    <a:pt x="93363" y="106571"/>
                    <a:pt x="33976" y="79596"/>
                  </a:cubicBezTo>
                  <a:cubicBezTo>
                    <a:pt x="25982" y="75987"/>
                    <a:pt x="18082" y="73422"/>
                    <a:pt x="10659" y="71522"/>
                  </a:cubicBezTo>
                  <a:cubicBezTo>
                    <a:pt x="8565" y="67818"/>
                    <a:pt x="5234" y="64968"/>
                    <a:pt x="1142" y="6344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750" name="Google Shape;750;p49"/>
            <p:cNvSpPr/>
            <p:nvPr/>
          </p:nvSpPr>
          <p:spPr>
            <a:xfrm>
              <a:off x="4159685" y="5070725"/>
              <a:ext cx="236905" cy="186072"/>
            </a:xfrm>
            <a:custGeom>
              <a:avLst/>
              <a:gdLst/>
              <a:ahLst/>
              <a:cxnLst/>
              <a:rect l="l" t="t" r="r" b="b"/>
              <a:pathLst>
                <a:path w="236905" h="186072" extrusionOk="0">
                  <a:moveTo>
                    <a:pt x="7067" y="65253"/>
                  </a:moveTo>
                  <a:cubicBezTo>
                    <a:pt x="3736" y="75987"/>
                    <a:pt x="881" y="89284"/>
                    <a:pt x="120" y="104576"/>
                  </a:cubicBezTo>
                  <a:cubicBezTo>
                    <a:pt x="-547" y="117399"/>
                    <a:pt x="1642" y="131077"/>
                    <a:pt x="4878" y="143615"/>
                  </a:cubicBezTo>
                  <a:cubicBezTo>
                    <a:pt x="9542" y="161946"/>
                    <a:pt x="16299" y="177998"/>
                    <a:pt x="19725" y="186072"/>
                  </a:cubicBezTo>
                  <a:cubicBezTo>
                    <a:pt x="97289" y="147509"/>
                    <a:pt x="170286" y="94223"/>
                    <a:pt x="236906" y="52906"/>
                  </a:cubicBezTo>
                  <a:lnTo>
                    <a:pt x="231862" y="19092"/>
                  </a:lnTo>
                  <a:lnTo>
                    <a:pt x="231290" y="15197"/>
                  </a:lnTo>
                  <a:lnTo>
                    <a:pt x="141163" y="0"/>
                  </a:lnTo>
                  <a:lnTo>
                    <a:pt x="141163" y="12728"/>
                  </a:lnTo>
                  <a:cubicBezTo>
                    <a:pt x="141163" y="18237"/>
                    <a:pt x="138213" y="23271"/>
                    <a:pt x="133454" y="26120"/>
                  </a:cubicBezTo>
                  <a:lnTo>
                    <a:pt x="114801" y="37043"/>
                  </a:lnTo>
                  <a:cubicBezTo>
                    <a:pt x="108710" y="40653"/>
                    <a:pt x="101096" y="36284"/>
                    <a:pt x="101096" y="29255"/>
                  </a:cubicBezTo>
                  <a:lnTo>
                    <a:pt x="101096" y="8548"/>
                  </a:lnTo>
                  <a:lnTo>
                    <a:pt x="25150" y="44167"/>
                  </a:lnTo>
                  <a:cubicBezTo>
                    <a:pt x="16394" y="48251"/>
                    <a:pt x="9827" y="55945"/>
                    <a:pt x="6972" y="65253"/>
                  </a:cubicBezTo>
                  <a:close/>
                  <a:moveTo>
                    <a:pt x="16299" y="148269"/>
                  </a:moveTo>
                  <a:lnTo>
                    <a:pt x="225771" y="28780"/>
                  </a:lnTo>
                  <a:cubicBezTo>
                    <a:pt x="226437" y="33054"/>
                    <a:pt x="227198" y="36664"/>
                    <a:pt x="228245" y="40463"/>
                  </a:cubicBezTo>
                  <a:cubicBezTo>
                    <a:pt x="228721" y="42077"/>
                    <a:pt x="229197" y="43787"/>
                    <a:pt x="229863" y="45592"/>
                  </a:cubicBezTo>
                  <a:cubicBezTo>
                    <a:pt x="210163" y="57845"/>
                    <a:pt x="190081" y="71047"/>
                    <a:pt x="168953" y="84915"/>
                  </a:cubicBezTo>
                  <a:cubicBezTo>
                    <a:pt x="122605" y="115310"/>
                    <a:pt x="74734" y="146654"/>
                    <a:pt x="24769" y="172394"/>
                  </a:cubicBezTo>
                  <a:cubicBezTo>
                    <a:pt x="22104" y="165746"/>
                    <a:pt x="19059" y="157387"/>
                    <a:pt x="16299" y="14817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751" name="Google Shape;751;p49"/>
            <p:cNvSpPr/>
            <p:nvPr/>
          </p:nvSpPr>
          <p:spPr>
            <a:xfrm>
              <a:off x="4265635" y="5012025"/>
              <a:ext cx="29978" cy="11872"/>
            </a:xfrm>
            <a:custGeom>
              <a:avLst/>
              <a:gdLst/>
              <a:ahLst/>
              <a:cxnLst/>
              <a:rect l="l" t="t" r="r" b="b"/>
              <a:pathLst>
                <a:path w="29978" h="11872" extrusionOk="0">
                  <a:moveTo>
                    <a:pt x="14942" y="0"/>
                  </a:moveTo>
                  <a:cubicBezTo>
                    <a:pt x="19225" y="0"/>
                    <a:pt x="23031" y="1805"/>
                    <a:pt x="25887" y="4559"/>
                  </a:cubicBezTo>
                  <a:cubicBezTo>
                    <a:pt x="27885" y="6554"/>
                    <a:pt x="29313" y="9023"/>
                    <a:pt x="29979" y="11873"/>
                  </a:cubicBezTo>
                  <a:lnTo>
                    <a:pt x="0" y="11873"/>
                  </a:lnTo>
                  <a:cubicBezTo>
                    <a:pt x="1618" y="5129"/>
                    <a:pt x="7709" y="0"/>
                    <a:pt x="15037"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752" name="Google Shape;752;p49"/>
            <p:cNvSpPr/>
            <p:nvPr/>
          </p:nvSpPr>
          <p:spPr>
            <a:xfrm>
              <a:off x="4265921" y="5064931"/>
              <a:ext cx="30264" cy="35943"/>
            </a:xfrm>
            <a:custGeom>
              <a:avLst/>
              <a:gdLst/>
              <a:ahLst/>
              <a:cxnLst/>
              <a:rect l="l" t="t" r="r" b="b"/>
              <a:pathLst>
                <a:path w="30264" h="35943" extrusionOk="0">
                  <a:moveTo>
                    <a:pt x="30169" y="17667"/>
                  </a:moveTo>
                  <a:cubicBezTo>
                    <a:pt x="30169" y="21656"/>
                    <a:pt x="27885" y="25266"/>
                    <a:pt x="24364" y="26975"/>
                  </a:cubicBezTo>
                  <a:lnTo>
                    <a:pt x="7138" y="35429"/>
                  </a:lnTo>
                  <a:cubicBezTo>
                    <a:pt x="3807" y="37043"/>
                    <a:pt x="0" y="34669"/>
                    <a:pt x="0" y="30964"/>
                  </a:cubicBezTo>
                  <a:lnTo>
                    <a:pt x="0" y="0"/>
                  </a:lnTo>
                  <a:lnTo>
                    <a:pt x="19034" y="3229"/>
                  </a:lnTo>
                  <a:lnTo>
                    <a:pt x="30264" y="5129"/>
                  </a:lnTo>
                  <a:lnTo>
                    <a:pt x="30264" y="17762"/>
                  </a:lnTo>
                  <a:close/>
                </a:path>
              </a:pathLst>
            </a:custGeom>
            <a:solidFill>
              <a:schemeClr val="dk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753" name="Google Shape;753;p49"/>
            <p:cNvSpPr/>
            <p:nvPr/>
          </p:nvSpPr>
          <p:spPr>
            <a:xfrm>
              <a:off x="4250789" y="5028742"/>
              <a:ext cx="139521" cy="52145"/>
            </a:xfrm>
            <a:custGeom>
              <a:avLst/>
              <a:gdLst/>
              <a:ahLst/>
              <a:cxnLst/>
              <a:rect l="l" t="t" r="r" b="b"/>
              <a:pathLst>
                <a:path w="139521" h="52145" extrusionOk="0">
                  <a:moveTo>
                    <a:pt x="117822" y="0"/>
                  </a:moveTo>
                  <a:lnTo>
                    <a:pt x="132003" y="0"/>
                  </a:lnTo>
                  <a:cubicBezTo>
                    <a:pt x="132003" y="1045"/>
                    <a:pt x="132098" y="2185"/>
                    <a:pt x="132288" y="3229"/>
                  </a:cubicBezTo>
                  <a:lnTo>
                    <a:pt x="139521" y="52146"/>
                  </a:lnTo>
                  <a:lnTo>
                    <a:pt x="50155" y="37138"/>
                  </a:lnTo>
                  <a:lnTo>
                    <a:pt x="45302" y="36284"/>
                  </a:lnTo>
                  <a:lnTo>
                    <a:pt x="41875" y="35714"/>
                  </a:lnTo>
                  <a:lnTo>
                    <a:pt x="15132" y="31249"/>
                  </a:lnTo>
                  <a:lnTo>
                    <a:pt x="10279" y="30395"/>
                  </a:lnTo>
                  <a:lnTo>
                    <a:pt x="0" y="28685"/>
                  </a:lnTo>
                  <a:lnTo>
                    <a:pt x="0" y="95"/>
                  </a:lnTo>
                  <a:lnTo>
                    <a:pt x="117917" y="95"/>
                  </a:lnTo>
                  <a:close/>
                </a:path>
              </a:pathLst>
            </a:custGeom>
            <a:solidFill>
              <a:schemeClr val="dk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754" name="Google Shape;754;p49"/>
            <p:cNvSpPr/>
            <p:nvPr/>
          </p:nvSpPr>
          <p:spPr>
            <a:xfrm>
              <a:off x="4978563" y="4973367"/>
              <a:ext cx="18463" cy="16811"/>
            </a:xfrm>
            <a:custGeom>
              <a:avLst/>
              <a:gdLst/>
              <a:ahLst/>
              <a:cxnLst/>
              <a:rect l="l" t="t" r="r" b="b"/>
              <a:pathLst>
                <a:path w="18463" h="16811" extrusionOk="0">
                  <a:moveTo>
                    <a:pt x="18273" y="9878"/>
                  </a:moveTo>
                  <a:lnTo>
                    <a:pt x="18463" y="12633"/>
                  </a:lnTo>
                  <a:cubicBezTo>
                    <a:pt x="14371" y="12728"/>
                    <a:pt x="10374" y="14247"/>
                    <a:pt x="7233" y="16812"/>
                  </a:cubicBezTo>
                  <a:cubicBezTo>
                    <a:pt x="4854" y="15482"/>
                    <a:pt x="2474" y="14342"/>
                    <a:pt x="0" y="13108"/>
                  </a:cubicBezTo>
                  <a:lnTo>
                    <a:pt x="1047" y="9308"/>
                  </a:lnTo>
                  <a:cubicBezTo>
                    <a:pt x="1903" y="6174"/>
                    <a:pt x="1808" y="2944"/>
                    <a:pt x="1047" y="0"/>
                  </a:cubicBezTo>
                  <a:cubicBezTo>
                    <a:pt x="7043" y="2850"/>
                    <a:pt x="12753" y="6174"/>
                    <a:pt x="18178" y="98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755" name="Google Shape;755;p49"/>
            <p:cNvSpPr/>
            <p:nvPr/>
          </p:nvSpPr>
          <p:spPr>
            <a:xfrm>
              <a:off x="4896145" y="4960449"/>
              <a:ext cx="23792" cy="11397"/>
            </a:xfrm>
            <a:custGeom>
              <a:avLst/>
              <a:gdLst/>
              <a:ahLst/>
              <a:cxnLst/>
              <a:rect l="l" t="t" r="r" b="b"/>
              <a:pathLst>
                <a:path w="23792" h="11397" extrusionOk="0">
                  <a:moveTo>
                    <a:pt x="23793" y="0"/>
                  </a:moveTo>
                  <a:cubicBezTo>
                    <a:pt x="18463" y="1710"/>
                    <a:pt x="14276" y="5794"/>
                    <a:pt x="12277" y="11018"/>
                  </a:cubicBezTo>
                  <a:cubicBezTo>
                    <a:pt x="9612" y="11018"/>
                    <a:pt x="6852" y="11208"/>
                    <a:pt x="4188" y="11398"/>
                  </a:cubicBezTo>
                  <a:lnTo>
                    <a:pt x="3141" y="7599"/>
                  </a:lnTo>
                  <a:cubicBezTo>
                    <a:pt x="2474" y="5224"/>
                    <a:pt x="1428" y="3134"/>
                    <a:pt x="0" y="1235"/>
                  </a:cubicBezTo>
                  <a:cubicBezTo>
                    <a:pt x="7423" y="475"/>
                    <a:pt x="15132" y="0"/>
                    <a:pt x="23222" y="0"/>
                  </a:cubicBezTo>
                  <a:cubicBezTo>
                    <a:pt x="23412" y="0"/>
                    <a:pt x="23602" y="0"/>
                    <a:pt x="23793"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756" name="Google Shape;756;p49"/>
            <p:cNvSpPr/>
            <p:nvPr/>
          </p:nvSpPr>
          <p:spPr>
            <a:xfrm>
              <a:off x="4741587" y="4714633"/>
              <a:ext cx="215848" cy="17761"/>
            </a:xfrm>
            <a:custGeom>
              <a:avLst/>
              <a:gdLst/>
              <a:ahLst/>
              <a:cxnLst/>
              <a:rect l="l" t="t" r="r" b="b"/>
              <a:pathLst>
                <a:path w="215848" h="17761" extrusionOk="0">
                  <a:moveTo>
                    <a:pt x="41875" y="0"/>
                  </a:moveTo>
                  <a:lnTo>
                    <a:pt x="173878" y="0"/>
                  </a:lnTo>
                  <a:cubicBezTo>
                    <a:pt x="190247" y="0"/>
                    <a:pt x="205094" y="6744"/>
                    <a:pt x="215848" y="17762"/>
                  </a:cubicBezTo>
                  <a:lnTo>
                    <a:pt x="0" y="17762"/>
                  </a:lnTo>
                  <a:cubicBezTo>
                    <a:pt x="10754" y="6744"/>
                    <a:pt x="25601" y="0"/>
                    <a:pt x="41875"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757" name="Google Shape;757;p49"/>
            <p:cNvSpPr/>
            <p:nvPr/>
          </p:nvSpPr>
          <p:spPr>
            <a:xfrm>
              <a:off x="4387455" y="4998442"/>
              <a:ext cx="33595" cy="126517"/>
            </a:xfrm>
            <a:custGeom>
              <a:avLst/>
              <a:gdLst/>
              <a:ahLst/>
              <a:cxnLst/>
              <a:rect l="l" t="t" r="r" b="b"/>
              <a:pathLst>
                <a:path w="33595" h="126517" extrusionOk="0">
                  <a:moveTo>
                    <a:pt x="33595" y="25455"/>
                  </a:moveTo>
                  <a:lnTo>
                    <a:pt x="33595" y="96313"/>
                  </a:lnTo>
                  <a:cubicBezTo>
                    <a:pt x="25791" y="105336"/>
                    <a:pt x="19320" y="115500"/>
                    <a:pt x="14371" y="126518"/>
                  </a:cubicBezTo>
                  <a:lnTo>
                    <a:pt x="13800" y="122338"/>
                  </a:lnTo>
                  <a:lnTo>
                    <a:pt x="13514" y="120724"/>
                  </a:lnTo>
                  <a:lnTo>
                    <a:pt x="8756" y="88334"/>
                  </a:lnTo>
                  <a:lnTo>
                    <a:pt x="7994" y="83300"/>
                  </a:lnTo>
                  <a:lnTo>
                    <a:pt x="2950" y="49391"/>
                  </a:lnTo>
                  <a:lnTo>
                    <a:pt x="476" y="32864"/>
                  </a:lnTo>
                  <a:cubicBezTo>
                    <a:pt x="381" y="32104"/>
                    <a:pt x="381" y="31154"/>
                    <a:pt x="286" y="30395"/>
                  </a:cubicBezTo>
                  <a:cubicBezTo>
                    <a:pt x="190" y="28970"/>
                    <a:pt x="0" y="27545"/>
                    <a:pt x="0" y="25930"/>
                  </a:cubicBezTo>
                  <a:cubicBezTo>
                    <a:pt x="0" y="25835"/>
                    <a:pt x="0" y="25645"/>
                    <a:pt x="0" y="25551"/>
                  </a:cubicBezTo>
                  <a:cubicBezTo>
                    <a:pt x="0" y="18522"/>
                    <a:pt x="952" y="10448"/>
                    <a:pt x="2950" y="2280"/>
                  </a:cubicBezTo>
                  <a:lnTo>
                    <a:pt x="33595" y="0"/>
                  </a:lnTo>
                  <a:lnTo>
                    <a:pt x="33595" y="25551"/>
                  </a:lnTo>
                  <a:close/>
                </a:path>
              </a:pathLst>
            </a:custGeom>
            <a:solidFill>
              <a:schemeClr val="dk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758" name="Google Shape;758;p49"/>
            <p:cNvSpPr/>
            <p:nvPr/>
          </p:nvSpPr>
          <p:spPr>
            <a:xfrm>
              <a:off x="4719317" y="4737239"/>
              <a:ext cx="269239" cy="19566"/>
            </a:xfrm>
            <a:custGeom>
              <a:avLst/>
              <a:gdLst/>
              <a:ahLst/>
              <a:cxnLst/>
              <a:rect l="l" t="t" r="r" b="b"/>
              <a:pathLst>
                <a:path w="269239" h="19566" extrusionOk="0">
                  <a:moveTo>
                    <a:pt x="8090" y="19567"/>
                  </a:moveTo>
                  <a:lnTo>
                    <a:pt x="0" y="19567"/>
                  </a:lnTo>
                  <a:cubicBezTo>
                    <a:pt x="0" y="8833"/>
                    <a:pt x="6948" y="0"/>
                    <a:pt x="15323" y="0"/>
                  </a:cubicBezTo>
                  <a:lnTo>
                    <a:pt x="253917" y="0"/>
                  </a:lnTo>
                  <a:cubicBezTo>
                    <a:pt x="262387" y="0"/>
                    <a:pt x="269239" y="8833"/>
                    <a:pt x="269239" y="19567"/>
                  </a:cubicBezTo>
                  <a:lnTo>
                    <a:pt x="7899" y="19567"/>
                  </a:lnTo>
                  <a:close/>
                </a:path>
              </a:pathLst>
            </a:custGeom>
            <a:solidFill>
              <a:schemeClr val="dk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759" name="Google Shape;759;p49"/>
            <p:cNvSpPr/>
            <p:nvPr/>
          </p:nvSpPr>
          <p:spPr>
            <a:xfrm>
              <a:off x="4746037" y="4962444"/>
              <a:ext cx="332572" cy="328474"/>
            </a:xfrm>
            <a:custGeom>
              <a:avLst/>
              <a:gdLst/>
              <a:ahLst/>
              <a:cxnLst/>
              <a:rect l="l" t="t" r="r" b="b"/>
              <a:pathLst>
                <a:path w="332572" h="328474" extrusionOk="0">
                  <a:moveTo>
                    <a:pt x="1831" y="199845"/>
                  </a:moveTo>
                  <a:lnTo>
                    <a:pt x="20008" y="231189"/>
                  </a:lnTo>
                  <a:cubicBezTo>
                    <a:pt x="23434" y="237173"/>
                    <a:pt x="30858" y="239453"/>
                    <a:pt x="37044" y="236793"/>
                  </a:cubicBezTo>
                  <a:cubicBezTo>
                    <a:pt x="39614" y="241257"/>
                    <a:pt x="42469" y="245627"/>
                    <a:pt x="45514" y="249806"/>
                  </a:cubicBezTo>
                  <a:lnTo>
                    <a:pt x="39804" y="255505"/>
                  </a:lnTo>
                  <a:cubicBezTo>
                    <a:pt x="33427" y="261774"/>
                    <a:pt x="34855" y="272317"/>
                    <a:pt x="42564" y="276781"/>
                  </a:cubicBezTo>
                  <a:lnTo>
                    <a:pt x="74066" y="294923"/>
                  </a:lnTo>
                  <a:cubicBezTo>
                    <a:pt x="80061" y="298342"/>
                    <a:pt x="87580" y="296633"/>
                    <a:pt x="91577" y="291313"/>
                  </a:cubicBezTo>
                  <a:cubicBezTo>
                    <a:pt x="96050" y="293878"/>
                    <a:pt x="100713" y="296253"/>
                    <a:pt x="105472" y="298437"/>
                  </a:cubicBezTo>
                  <a:lnTo>
                    <a:pt x="103378" y="306226"/>
                  </a:lnTo>
                  <a:cubicBezTo>
                    <a:pt x="100999" y="314774"/>
                    <a:pt x="107471" y="323228"/>
                    <a:pt x="116417" y="323228"/>
                  </a:cubicBezTo>
                  <a:lnTo>
                    <a:pt x="152772" y="323228"/>
                  </a:lnTo>
                  <a:cubicBezTo>
                    <a:pt x="159720" y="323228"/>
                    <a:pt x="165335" y="318004"/>
                    <a:pt x="166096" y="311355"/>
                  </a:cubicBezTo>
                  <a:cubicBezTo>
                    <a:pt x="166096" y="311355"/>
                    <a:pt x="166191" y="311355"/>
                    <a:pt x="166286" y="311355"/>
                  </a:cubicBezTo>
                  <a:cubicBezTo>
                    <a:pt x="171521" y="311355"/>
                    <a:pt x="176660" y="311070"/>
                    <a:pt x="181704" y="310595"/>
                  </a:cubicBezTo>
                  <a:lnTo>
                    <a:pt x="183798" y="318384"/>
                  </a:lnTo>
                  <a:cubicBezTo>
                    <a:pt x="186082" y="327027"/>
                    <a:pt x="195885" y="331111"/>
                    <a:pt x="203594" y="326647"/>
                  </a:cubicBezTo>
                  <a:lnTo>
                    <a:pt x="235095" y="308506"/>
                  </a:lnTo>
                  <a:cubicBezTo>
                    <a:pt x="241091" y="305086"/>
                    <a:pt x="243375" y="297677"/>
                    <a:pt x="240710" y="291503"/>
                  </a:cubicBezTo>
                  <a:cubicBezTo>
                    <a:pt x="245183" y="288939"/>
                    <a:pt x="249561" y="286089"/>
                    <a:pt x="253749" y="283050"/>
                  </a:cubicBezTo>
                  <a:lnTo>
                    <a:pt x="259459" y="288749"/>
                  </a:lnTo>
                  <a:cubicBezTo>
                    <a:pt x="265740" y="295113"/>
                    <a:pt x="276304" y="293688"/>
                    <a:pt x="280777" y="285994"/>
                  </a:cubicBezTo>
                  <a:lnTo>
                    <a:pt x="298955" y="254650"/>
                  </a:lnTo>
                  <a:cubicBezTo>
                    <a:pt x="302381" y="248666"/>
                    <a:pt x="300668" y="241162"/>
                    <a:pt x="295339" y="237173"/>
                  </a:cubicBezTo>
                  <a:cubicBezTo>
                    <a:pt x="297908" y="232709"/>
                    <a:pt x="300287" y="228055"/>
                    <a:pt x="302476" y="223306"/>
                  </a:cubicBezTo>
                  <a:lnTo>
                    <a:pt x="310280" y="225395"/>
                  </a:lnTo>
                  <a:cubicBezTo>
                    <a:pt x="318846" y="227770"/>
                    <a:pt x="327316" y="221311"/>
                    <a:pt x="327316" y="212382"/>
                  </a:cubicBezTo>
                  <a:lnTo>
                    <a:pt x="327316" y="176099"/>
                  </a:lnTo>
                  <a:cubicBezTo>
                    <a:pt x="327316" y="171635"/>
                    <a:pt x="325127" y="167645"/>
                    <a:pt x="321701" y="165271"/>
                  </a:cubicBezTo>
                  <a:cubicBezTo>
                    <a:pt x="319893" y="163941"/>
                    <a:pt x="317704" y="163086"/>
                    <a:pt x="315420" y="162801"/>
                  </a:cubicBezTo>
                  <a:cubicBezTo>
                    <a:pt x="315420" y="162801"/>
                    <a:pt x="315420" y="162706"/>
                    <a:pt x="315420" y="162611"/>
                  </a:cubicBezTo>
                  <a:cubicBezTo>
                    <a:pt x="315420" y="157387"/>
                    <a:pt x="315134" y="152258"/>
                    <a:pt x="314658" y="147224"/>
                  </a:cubicBezTo>
                  <a:lnTo>
                    <a:pt x="322462" y="145134"/>
                  </a:lnTo>
                  <a:cubicBezTo>
                    <a:pt x="331123" y="142855"/>
                    <a:pt x="335215" y="133072"/>
                    <a:pt x="330742" y="125378"/>
                  </a:cubicBezTo>
                  <a:lnTo>
                    <a:pt x="312565" y="93938"/>
                  </a:lnTo>
                  <a:cubicBezTo>
                    <a:pt x="309138" y="87955"/>
                    <a:pt x="301715" y="85675"/>
                    <a:pt x="295529" y="88334"/>
                  </a:cubicBezTo>
                  <a:cubicBezTo>
                    <a:pt x="292959" y="83870"/>
                    <a:pt x="290104" y="79501"/>
                    <a:pt x="287059" y="75322"/>
                  </a:cubicBezTo>
                  <a:lnTo>
                    <a:pt x="292769" y="69623"/>
                  </a:lnTo>
                  <a:cubicBezTo>
                    <a:pt x="299145" y="63354"/>
                    <a:pt x="297718" y="52811"/>
                    <a:pt x="290009" y="48347"/>
                  </a:cubicBezTo>
                  <a:lnTo>
                    <a:pt x="277161" y="40938"/>
                  </a:lnTo>
                  <a:lnTo>
                    <a:pt x="275067" y="42078"/>
                  </a:lnTo>
                  <a:lnTo>
                    <a:pt x="272498" y="39323"/>
                  </a:lnTo>
                  <a:cubicBezTo>
                    <a:pt x="271736" y="38563"/>
                    <a:pt x="270975" y="37803"/>
                    <a:pt x="270213" y="37044"/>
                  </a:cubicBezTo>
                  <a:lnTo>
                    <a:pt x="258507" y="30300"/>
                  </a:lnTo>
                  <a:cubicBezTo>
                    <a:pt x="256318" y="29065"/>
                    <a:pt x="254034" y="28495"/>
                    <a:pt x="251750" y="28495"/>
                  </a:cubicBezTo>
                  <a:cubicBezTo>
                    <a:pt x="247658" y="28495"/>
                    <a:pt x="243565" y="30490"/>
                    <a:pt x="240996" y="33909"/>
                  </a:cubicBezTo>
                  <a:cubicBezTo>
                    <a:pt x="236523" y="31344"/>
                    <a:pt x="231859" y="28970"/>
                    <a:pt x="227101" y="26785"/>
                  </a:cubicBezTo>
                  <a:lnTo>
                    <a:pt x="229195" y="18997"/>
                  </a:lnTo>
                  <a:cubicBezTo>
                    <a:pt x="230241" y="15007"/>
                    <a:pt x="229385" y="11113"/>
                    <a:pt x="227386" y="8074"/>
                  </a:cubicBezTo>
                  <a:cubicBezTo>
                    <a:pt x="221295" y="5604"/>
                    <a:pt x="215109" y="3514"/>
                    <a:pt x="208638" y="1995"/>
                  </a:cubicBezTo>
                  <a:lnTo>
                    <a:pt x="179896" y="1995"/>
                  </a:lnTo>
                  <a:cubicBezTo>
                    <a:pt x="172948" y="1995"/>
                    <a:pt x="167333" y="7219"/>
                    <a:pt x="166572" y="13868"/>
                  </a:cubicBezTo>
                  <a:cubicBezTo>
                    <a:pt x="166572" y="13868"/>
                    <a:pt x="166477" y="13868"/>
                    <a:pt x="166382" y="13868"/>
                  </a:cubicBezTo>
                  <a:cubicBezTo>
                    <a:pt x="161147" y="13868"/>
                    <a:pt x="156008" y="14153"/>
                    <a:pt x="150964" y="14627"/>
                  </a:cubicBezTo>
                  <a:lnTo>
                    <a:pt x="148870" y="6839"/>
                  </a:lnTo>
                  <a:cubicBezTo>
                    <a:pt x="148109" y="3989"/>
                    <a:pt x="146491" y="1710"/>
                    <a:pt x="144397" y="0"/>
                  </a:cubicBezTo>
                  <a:cubicBezTo>
                    <a:pt x="133357" y="1520"/>
                    <a:pt x="123079" y="3989"/>
                    <a:pt x="113847" y="7314"/>
                  </a:cubicBezTo>
                  <a:lnTo>
                    <a:pt x="97478" y="16717"/>
                  </a:lnTo>
                  <a:cubicBezTo>
                    <a:pt x="91482" y="20137"/>
                    <a:pt x="89198" y="27545"/>
                    <a:pt x="91863" y="33719"/>
                  </a:cubicBezTo>
                  <a:cubicBezTo>
                    <a:pt x="87390" y="36284"/>
                    <a:pt x="83012" y="39133"/>
                    <a:pt x="78824" y="42173"/>
                  </a:cubicBezTo>
                  <a:lnTo>
                    <a:pt x="73114" y="36474"/>
                  </a:lnTo>
                  <a:cubicBezTo>
                    <a:pt x="66832" y="30110"/>
                    <a:pt x="56268" y="31534"/>
                    <a:pt x="51795" y="39228"/>
                  </a:cubicBezTo>
                  <a:lnTo>
                    <a:pt x="33618" y="70668"/>
                  </a:lnTo>
                  <a:cubicBezTo>
                    <a:pt x="30192" y="76652"/>
                    <a:pt x="31905" y="84155"/>
                    <a:pt x="37234" y="88144"/>
                  </a:cubicBezTo>
                  <a:cubicBezTo>
                    <a:pt x="34665" y="92609"/>
                    <a:pt x="32285" y="97263"/>
                    <a:pt x="30096" y="102012"/>
                  </a:cubicBezTo>
                  <a:lnTo>
                    <a:pt x="22292" y="99922"/>
                  </a:lnTo>
                  <a:cubicBezTo>
                    <a:pt x="13727" y="97548"/>
                    <a:pt x="5257" y="104007"/>
                    <a:pt x="5257" y="112935"/>
                  </a:cubicBezTo>
                  <a:lnTo>
                    <a:pt x="5257" y="149219"/>
                  </a:lnTo>
                  <a:cubicBezTo>
                    <a:pt x="5257" y="150263"/>
                    <a:pt x="5447" y="151213"/>
                    <a:pt x="5637" y="152163"/>
                  </a:cubicBezTo>
                  <a:cubicBezTo>
                    <a:pt x="6494" y="155962"/>
                    <a:pt x="8968" y="159097"/>
                    <a:pt x="12204" y="160902"/>
                  </a:cubicBezTo>
                  <a:cubicBezTo>
                    <a:pt x="13727" y="161756"/>
                    <a:pt x="15345" y="162326"/>
                    <a:pt x="17153" y="162516"/>
                  </a:cubicBezTo>
                  <a:cubicBezTo>
                    <a:pt x="17153" y="162516"/>
                    <a:pt x="17153" y="162611"/>
                    <a:pt x="17153" y="162706"/>
                  </a:cubicBezTo>
                  <a:cubicBezTo>
                    <a:pt x="17153" y="167930"/>
                    <a:pt x="17439" y="173059"/>
                    <a:pt x="17914" y="178093"/>
                  </a:cubicBezTo>
                  <a:lnTo>
                    <a:pt x="10110" y="180183"/>
                  </a:lnTo>
                  <a:cubicBezTo>
                    <a:pt x="1450" y="182463"/>
                    <a:pt x="-2643" y="192246"/>
                    <a:pt x="1831" y="200035"/>
                  </a:cubicBezTo>
                  <a:close/>
                  <a:moveTo>
                    <a:pt x="44658" y="162611"/>
                  </a:moveTo>
                  <a:cubicBezTo>
                    <a:pt x="44658" y="161377"/>
                    <a:pt x="44658" y="160237"/>
                    <a:pt x="44658" y="159002"/>
                  </a:cubicBezTo>
                  <a:cubicBezTo>
                    <a:pt x="46561" y="93653"/>
                    <a:pt x="100142" y="41318"/>
                    <a:pt x="166096" y="41318"/>
                  </a:cubicBezTo>
                  <a:cubicBezTo>
                    <a:pt x="201690" y="41318"/>
                    <a:pt x="233668" y="56610"/>
                    <a:pt x="255843" y="80926"/>
                  </a:cubicBezTo>
                  <a:cubicBezTo>
                    <a:pt x="275543" y="102487"/>
                    <a:pt x="287535" y="131172"/>
                    <a:pt x="287535" y="162611"/>
                  </a:cubicBezTo>
                  <a:lnTo>
                    <a:pt x="287535" y="162611"/>
                  </a:lnTo>
                  <a:cubicBezTo>
                    <a:pt x="287535" y="229574"/>
                    <a:pt x="233097" y="283905"/>
                    <a:pt x="166001" y="283905"/>
                  </a:cubicBezTo>
                  <a:cubicBezTo>
                    <a:pt x="98905" y="283905"/>
                    <a:pt x="44467" y="229574"/>
                    <a:pt x="44467" y="16261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760" name="Google Shape;760;p49"/>
            <p:cNvSpPr/>
            <p:nvPr/>
          </p:nvSpPr>
          <p:spPr>
            <a:xfrm>
              <a:off x="4841231" y="5054292"/>
              <a:ext cx="141805" cy="141525"/>
            </a:xfrm>
            <a:custGeom>
              <a:avLst/>
              <a:gdLst/>
              <a:ahLst/>
              <a:cxnLst/>
              <a:rect l="l" t="t" r="r" b="b"/>
              <a:pathLst>
                <a:path w="141805" h="141525" extrusionOk="0">
                  <a:moveTo>
                    <a:pt x="0" y="70763"/>
                  </a:moveTo>
                  <a:cubicBezTo>
                    <a:pt x="0" y="109801"/>
                    <a:pt x="31787" y="141525"/>
                    <a:pt x="70903" y="141525"/>
                  </a:cubicBezTo>
                  <a:cubicBezTo>
                    <a:pt x="110018" y="141525"/>
                    <a:pt x="141805" y="109896"/>
                    <a:pt x="141805" y="70763"/>
                  </a:cubicBezTo>
                  <a:cubicBezTo>
                    <a:pt x="141805" y="65918"/>
                    <a:pt x="141329" y="61264"/>
                    <a:pt x="140378" y="56705"/>
                  </a:cubicBezTo>
                  <a:cubicBezTo>
                    <a:pt x="133811" y="24316"/>
                    <a:pt x="105259" y="0"/>
                    <a:pt x="70903" y="0"/>
                  </a:cubicBezTo>
                  <a:cubicBezTo>
                    <a:pt x="33881" y="0"/>
                    <a:pt x="3521" y="28305"/>
                    <a:pt x="286" y="64399"/>
                  </a:cubicBezTo>
                  <a:cubicBezTo>
                    <a:pt x="95" y="66488"/>
                    <a:pt x="0" y="68578"/>
                    <a:pt x="0" y="70763"/>
                  </a:cubicBezTo>
                  <a:close/>
                  <a:moveTo>
                    <a:pt x="19605" y="70763"/>
                  </a:moveTo>
                  <a:cubicBezTo>
                    <a:pt x="19605" y="68198"/>
                    <a:pt x="19891" y="65729"/>
                    <a:pt x="20176" y="63354"/>
                  </a:cubicBezTo>
                  <a:cubicBezTo>
                    <a:pt x="23793" y="38563"/>
                    <a:pt x="45111" y="19567"/>
                    <a:pt x="70903" y="19567"/>
                  </a:cubicBezTo>
                  <a:cubicBezTo>
                    <a:pt x="94791" y="19567"/>
                    <a:pt x="114776" y="35809"/>
                    <a:pt x="120487" y="57845"/>
                  </a:cubicBezTo>
                  <a:cubicBezTo>
                    <a:pt x="121534" y="62024"/>
                    <a:pt x="122200" y="66298"/>
                    <a:pt x="122200" y="70858"/>
                  </a:cubicBezTo>
                  <a:cubicBezTo>
                    <a:pt x="122200" y="99162"/>
                    <a:pt x="99264" y="122053"/>
                    <a:pt x="70903" y="122053"/>
                  </a:cubicBezTo>
                  <a:cubicBezTo>
                    <a:pt x="42541" y="122053"/>
                    <a:pt x="19605" y="99162"/>
                    <a:pt x="19605" y="7085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761" name="Google Shape;761;p49"/>
            <p:cNvSpPr/>
            <p:nvPr/>
          </p:nvSpPr>
          <p:spPr>
            <a:xfrm>
              <a:off x="4944682" y="5023328"/>
              <a:ext cx="26457" cy="26405"/>
            </a:xfrm>
            <a:custGeom>
              <a:avLst/>
              <a:gdLst/>
              <a:ahLst/>
              <a:cxnLst/>
              <a:rect l="l" t="t" r="r" b="b"/>
              <a:pathLst>
                <a:path w="26457" h="26405" extrusionOk="0">
                  <a:moveTo>
                    <a:pt x="13229" y="26405"/>
                  </a:moveTo>
                  <a:cubicBezTo>
                    <a:pt x="5901" y="26405"/>
                    <a:pt x="0" y="20516"/>
                    <a:pt x="0" y="13203"/>
                  </a:cubicBezTo>
                  <a:cubicBezTo>
                    <a:pt x="0" y="5889"/>
                    <a:pt x="5901" y="0"/>
                    <a:pt x="13229" y="0"/>
                  </a:cubicBezTo>
                  <a:cubicBezTo>
                    <a:pt x="20557" y="0"/>
                    <a:pt x="26458" y="5889"/>
                    <a:pt x="26458" y="13203"/>
                  </a:cubicBezTo>
                  <a:cubicBezTo>
                    <a:pt x="26458" y="20516"/>
                    <a:pt x="20557" y="26405"/>
                    <a:pt x="13229" y="2640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762" name="Google Shape;762;p49"/>
            <p:cNvSpPr/>
            <p:nvPr/>
          </p:nvSpPr>
          <p:spPr>
            <a:xfrm>
              <a:off x="4990753" y="5071959"/>
              <a:ext cx="26535" cy="26386"/>
            </a:xfrm>
            <a:custGeom>
              <a:avLst/>
              <a:gdLst/>
              <a:ahLst/>
              <a:cxnLst/>
              <a:rect l="l" t="t" r="r" b="b"/>
              <a:pathLst>
                <a:path w="26535" h="26386" extrusionOk="0">
                  <a:moveTo>
                    <a:pt x="13601" y="0"/>
                  </a:moveTo>
                  <a:cubicBezTo>
                    <a:pt x="16551" y="0"/>
                    <a:pt x="19407" y="1045"/>
                    <a:pt x="21786" y="3040"/>
                  </a:cubicBezTo>
                  <a:cubicBezTo>
                    <a:pt x="27401" y="7694"/>
                    <a:pt x="28162" y="16052"/>
                    <a:pt x="23404" y="21656"/>
                  </a:cubicBezTo>
                  <a:cubicBezTo>
                    <a:pt x="21405" y="24031"/>
                    <a:pt x="18645" y="25551"/>
                    <a:pt x="15790" y="26120"/>
                  </a:cubicBezTo>
                  <a:cubicBezTo>
                    <a:pt x="11983" y="26880"/>
                    <a:pt x="7986" y="26025"/>
                    <a:pt x="4750" y="23366"/>
                  </a:cubicBezTo>
                  <a:cubicBezTo>
                    <a:pt x="-865" y="18712"/>
                    <a:pt x="-1626" y="10353"/>
                    <a:pt x="3132" y="4749"/>
                  </a:cubicBezTo>
                  <a:cubicBezTo>
                    <a:pt x="5797" y="1520"/>
                    <a:pt x="9699" y="0"/>
                    <a:pt x="13601" y="9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763" name="Google Shape;763;p49"/>
            <p:cNvSpPr/>
            <p:nvPr/>
          </p:nvSpPr>
          <p:spPr>
            <a:xfrm>
              <a:off x="4994737" y="5138727"/>
              <a:ext cx="26468" cy="26415"/>
            </a:xfrm>
            <a:custGeom>
              <a:avLst/>
              <a:gdLst/>
              <a:ahLst/>
              <a:cxnLst/>
              <a:rect l="l" t="t" r="r" b="b"/>
              <a:pathLst>
                <a:path w="26468" h="26415" extrusionOk="0">
                  <a:moveTo>
                    <a:pt x="10950" y="195"/>
                  </a:moveTo>
                  <a:cubicBezTo>
                    <a:pt x="18183" y="-1040"/>
                    <a:pt x="25035" y="3710"/>
                    <a:pt x="26272" y="10928"/>
                  </a:cubicBezTo>
                  <a:cubicBezTo>
                    <a:pt x="27510" y="18147"/>
                    <a:pt x="22751" y="24986"/>
                    <a:pt x="15518" y="26221"/>
                  </a:cubicBezTo>
                  <a:cubicBezTo>
                    <a:pt x="8285" y="27455"/>
                    <a:pt x="1433" y="22706"/>
                    <a:pt x="196" y="15487"/>
                  </a:cubicBezTo>
                  <a:cubicBezTo>
                    <a:pt x="-1042" y="8269"/>
                    <a:pt x="3717" y="1430"/>
                    <a:pt x="10950" y="19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764" name="Google Shape;764;p49"/>
            <p:cNvSpPr/>
            <p:nvPr/>
          </p:nvSpPr>
          <p:spPr>
            <a:xfrm>
              <a:off x="4954812" y="5192440"/>
              <a:ext cx="26468" cy="26416"/>
            </a:xfrm>
            <a:custGeom>
              <a:avLst/>
              <a:gdLst/>
              <a:ahLst/>
              <a:cxnLst/>
              <a:rect l="l" t="t" r="r" b="b"/>
              <a:pathLst>
                <a:path w="26468" h="26416" extrusionOk="0">
                  <a:moveTo>
                    <a:pt x="19849" y="1763"/>
                  </a:moveTo>
                  <a:cubicBezTo>
                    <a:pt x="26225" y="5372"/>
                    <a:pt x="28319" y="13540"/>
                    <a:pt x="24702" y="19809"/>
                  </a:cubicBezTo>
                  <a:cubicBezTo>
                    <a:pt x="21086" y="26173"/>
                    <a:pt x="12901" y="28263"/>
                    <a:pt x="6620" y="24653"/>
                  </a:cubicBezTo>
                  <a:cubicBezTo>
                    <a:pt x="243" y="21044"/>
                    <a:pt x="-1850" y="12876"/>
                    <a:pt x="1766" y="6607"/>
                  </a:cubicBezTo>
                  <a:cubicBezTo>
                    <a:pt x="5383" y="243"/>
                    <a:pt x="13567" y="-1847"/>
                    <a:pt x="19849" y="176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765" name="Google Shape;765;p49"/>
            <p:cNvSpPr/>
            <p:nvPr/>
          </p:nvSpPr>
          <p:spPr>
            <a:xfrm>
              <a:off x="4889643" y="5208041"/>
              <a:ext cx="26421" cy="26369"/>
            </a:xfrm>
            <a:custGeom>
              <a:avLst/>
              <a:gdLst/>
              <a:ahLst/>
              <a:cxnLst/>
              <a:rect l="l" t="t" r="r" b="b"/>
              <a:pathLst>
                <a:path w="26421" h="26369" extrusionOk="0">
                  <a:moveTo>
                    <a:pt x="8690" y="790"/>
                  </a:moveTo>
                  <a:cubicBezTo>
                    <a:pt x="15543" y="-1680"/>
                    <a:pt x="23156" y="1834"/>
                    <a:pt x="25631" y="8673"/>
                  </a:cubicBezTo>
                  <a:cubicBezTo>
                    <a:pt x="28105" y="15512"/>
                    <a:pt x="24584" y="23111"/>
                    <a:pt x="17732" y="25580"/>
                  </a:cubicBezTo>
                  <a:cubicBezTo>
                    <a:pt x="10879" y="28050"/>
                    <a:pt x="3266" y="24535"/>
                    <a:pt x="791" y="17697"/>
                  </a:cubicBezTo>
                  <a:cubicBezTo>
                    <a:pt x="-1683" y="10858"/>
                    <a:pt x="1838" y="3259"/>
                    <a:pt x="8690" y="79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766" name="Google Shape;766;p49"/>
            <p:cNvSpPr/>
            <p:nvPr/>
          </p:nvSpPr>
          <p:spPr>
            <a:xfrm>
              <a:off x="4829685" y="5178121"/>
              <a:ext cx="26421" cy="26369"/>
            </a:xfrm>
            <a:custGeom>
              <a:avLst/>
              <a:gdLst/>
              <a:ahLst/>
              <a:cxnLst/>
              <a:rect l="l" t="t" r="r" b="b"/>
              <a:pathLst>
                <a:path w="26421" h="26369" extrusionOk="0">
                  <a:moveTo>
                    <a:pt x="17732" y="790"/>
                  </a:moveTo>
                  <a:cubicBezTo>
                    <a:pt x="24584" y="3259"/>
                    <a:pt x="28105" y="10858"/>
                    <a:pt x="25631" y="17697"/>
                  </a:cubicBezTo>
                  <a:cubicBezTo>
                    <a:pt x="23156" y="24535"/>
                    <a:pt x="15543" y="28050"/>
                    <a:pt x="8690" y="25580"/>
                  </a:cubicBezTo>
                  <a:cubicBezTo>
                    <a:pt x="1838" y="23111"/>
                    <a:pt x="-1683" y="15512"/>
                    <a:pt x="791" y="8673"/>
                  </a:cubicBezTo>
                  <a:cubicBezTo>
                    <a:pt x="3266" y="1834"/>
                    <a:pt x="10879" y="-1680"/>
                    <a:pt x="17732" y="79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767" name="Google Shape;767;p49"/>
            <p:cNvSpPr/>
            <p:nvPr/>
          </p:nvSpPr>
          <p:spPr>
            <a:xfrm>
              <a:off x="4802927" y="5116612"/>
              <a:ext cx="26460" cy="26447"/>
            </a:xfrm>
            <a:custGeom>
              <a:avLst/>
              <a:gdLst/>
              <a:ahLst/>
              <a:cxnLst/>
              <a:rect l="l" t="t" r="r" b="b"/>
              <a:pathLst>
                <a:path w="26460" h="26447" extrusionOk="0">
                  <a:moveTo>
                    <a:pt x="6612" y="1794"/>
                  </a:moveTo>
                  <a:cubicBezTo>
                    <a:pt x="11465" y="-1055"/>
                    <a:pt x="17366" y="-390"/>
                    <a:pt x="21554" y="2934"/>
                  </a:cubicBezTo>
                  <a:cubicBezTo>
                    <a:pt x="22791" y="3884"/>
                    <a:pt x="23933" y="5119"/>
                    <a:pt x="24694" y="6639"/>
                  </a:cubicBezTo>
                  <a:cubicBezTo>
                    <a:pt x="28311" y="13002"/>
                    <a:pt x="26217" y="21076"/>
                    <a:pt x="19841" y="24685"/>
                  </a:cubicBezTo>
                  <a:cubicBezTo>
                    <a:pt x="13464" y="28295"/>
                    <a:pt x="5374" y="26205"/>
                    <a:pt x="1758" y="19841"/>
                  </a:cubicBezTo>
                  <a:cubicBezTo>
                    <a:pt x="-1287" y="14522"/>
                    <a:pt x="-241" y="8063"/>
                    <a:pt x="3852" y="3979"/>
                  </a:cubicBezTo>
                  <a:cubicBezTo>
                    <a:pt x="4613" y="3124"/>
                    <a:pt x="5565" y="2459"/>
                    <a:pt x="6612" y="179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768" name="Google Shape;768;p49"/>
            <p:cNvSpPr/>
            <p:nvPr/>
          </p:nvSpPr>
          <p:spPr>
            <a:xfrm>
              <a:off x="4822096" y="5052483"/>
              <a:ext cx="26468" cy="26415"/>
            </a:xfrm>
            <a:custGeom>
              <a:avLst/>
              <a:gdLst/>
              <a:ahLst/>
              <a:cxnLst/>
              <a:rect l="l" t="t" r="r" b="b"/>
              <a:pathLst>
                <a:path w="26468" h="26415" extrusionOk="0">
                  <a:moveTo>
                    <a:pt x="10950" y="26221"/>
                  </a:moveTo>
                  <a:cubicBezTo>
                    <a:pt x="3717" y="24986"/>
                    <a:pt x="-1042" y="18052"/>
                    <a:pt x="196" y="10928"/>
                  </a:cubicBezTo>
                  <a:cubicBezTo>
                    <a:pt x="1433" y="3710"/>
                    <a:pt x="8285" y="-1040"/>
                    <a:pt x="15518" y="195"/>
                  </a:cubicBezTo>
                  <a:cubicBezTo>
                    <a:pt x="22751" y="1430"/>
                    <a:pt x="27510" y="8364"/>
                    <a:pt x="26272" y="15487"/>
                  </a:cubicBezTo>
                  <a:cubicBezTo>
                    <a:pt x="25035" y="22706"/>
                    <a:pt x="18088" y="27455"/>
                    <a:pt x="10950" y="2622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769" name="Google Shape;769;p49"/>
            <p:cNvSpPr/>
            <p:nvPr/>
          </p:nvSpPr>
          <p:spPr>
            <a:xfrm>
              <a:off x="4878015" y="5015682"/>
              <a:ext cx="26457" cy="26405"/>
            </a:xfrm>
            <a:custGeom>
              <a:avLst/>
              <a:gdLst/>
              <a:ahLst/>
              <a:cxnLst/>
              <a:rect l="l" t="t" r="r" b="b"/>
              <a:pathLst>
                <a:path w="26457" h="26405" extrusionOk="0">
                  <a:moveTo>
                    <a:pt x="3093" y="21704"/>
                  </a:moveTo>
                  <a:cubicBezTo>
                    <a:pt x="-1570" y="16100"/>
                    <a:pt x="-904" y="7741"/>
                    <a:pt x="4711" y="3087"/>
                  </a:cubicBezTo>
                  <a:cubicBezTo>
                    <a:pt x="10326" y="-1567"/>
                    <a:pt x="18701" y="-902"/>
                    <a:pt x="23365" y="4702"/>
                  </a:cubicBezTo>
                  <a:cubicBezTo>
                    <a:pt x="28028" y="10306"/>
                    <a:pt x="27362" y="18664"/>
                    <a:pt x="21747" y="23318"/>
                  </a:cubicBezTo>
                  <a:cubicBezTo>
                    <a:pt x="16131" y="27972"/>
                    <a:pt x="7756" y="27308"/>
                    <a:pt x="3093" y="2170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770" name="Google Shape;770;p49"/>
            <p:cNvSpPr/>
            <p:nvPr/>
          </p:nvSpPr>
          <p:spPr>
            <a:xfrm>
              <a:off x="4885295" y="5098175"/>
              <a:ext cx="53676" cy="53665"/>
            </a:xfrm>
            <a:custGeom>
              <a:avLst/>
              <a:gdLst/>
              <a:ahLst/>
              <a:cxnLst/>
              <a:rect l="l" t="t" r="r" b="b"/>
              <a:pathLst>
                <a:path w="53676" h="53665" extrusionOk="0">
                  <a:moveTo>
                    <a:pt x="26838" y="0"/>
                  </a:moveTo>
                  <a:cubicBezTo>
                    <a:pt x="37497" y="0"/>
                    <a:pt x="46729" y="6269"/>
                    <a:pt x="51012" y="15292"/>
                  </a:cubicBezTo>
                  <a:cubicBezTo>
                    <a:pt x="52725" y="18807"/>
                    <a:pt x="53677" y="22701"/>
                    <a:pt x="53677" y="26880"/>
                  </a:cubicBezTo>
                  <a:cubicBezTo>
                    <a:pt x="53677" y="41698"/>
                    <a:pt x="41685" y="53665"/>
                    <a:pt x="26838" y="53665"/>
                  </a:cubicBezTo>
                  <a:cubicBezTo>
                    <a:pt x="11992" y="53665"/>
                    <a:pt x="0" y="41698"/>
                    <a:pt x="0" y="26880"/>
                  </a:cubicBezTo>
                  <a:cubicBezTo>
                    <a:pt x="0" y="23746"/>
                    <a:pt x="571" y="20801"/>
                    <a:pt x="1523" y="18047"/>
                  </a:cubicBezTo>
                  <a:cubicBezTo>
                    <a:pt x="5234" y="7599"/>
                    <a:pt x="15132" y="95"/>
                    <a:pt x="26838" y="9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771" name="Google Shape;771;p49"/>
            <p:cNvSpPr/>
            <p:nvPr/>
          </p:nvSpPr>
          <p:spPr>
            <a:xfrm>
              <a:off x="4396210" y="5057427"/>
              <a:ext cx="233740" cy="233373"/>
            </a:xfrm>
            <a:custGeom>
              <a:avLst/>
              <a:gdLst/>
              <a:ahLst/>
              <a:cxnLst/>
              <a:rect l="l" t="t" r="r" b="b"/>
              <a:pathLst>
                <a:path w="233740" h="233373" extrusionOk="0">
                  <a:moveTo>
                    <a:pt x="3616" y="87765"/>
                  </a:moveTo>
                  <a:cubicBezTo>
                    <a:pt x="1237" y="97073"/>
                    <a:pt x="0" y="106761"/>
                    <a:pt x="0" y="116734"/>
                  </a:cubicBezTo>
                  <a:cubicBezTo>
                    <a:pt x="0" y="181133"/>
                    <a:pt x="52344" y="233374"/>
                    <a:pt x="116870" y="233374"/>
                  </a:cubicBezTo>
                  <a:cubicBezTo>
                    <a:pt x="181396" y="233374"/>
                    <a:pt x="233740" y="181133"/>
                    <a:pt x="233740" y="116734"/>
                  </a:cubicBezTo>
                  <a:cubicBezTo>
                    <a:pt x="233740" y="113790"/>
                    <a:pt x="233550" y="110845"/>
                    <a:pt x="233360" y="107901"/>
                  </a:cubicBezTo>
                  <a:cubicBezTo>
                    <a:pt x="232408" y="95743"/>
                    <a:pt x="229648" y="84155"/>
                    <a:pt x="225365" y="73327"/>
                  </a:cubicBezTo>
                  <a:cubicBezTo>
                    <a:pt x="224509" y="71332"/>
                    <a:pt x="223652" y="69243"/>
                    <a:pt x="222796" y="67248"/>
                  </a:cubicBezTo>
                  <a:cubicBezTo>
                    <a:pt x="218037" y="56990"/>
                    <a:pt x="211756" y="47587"/>
                    <a:pt x="204333" y="39228"/>
                  </a:cubicBezTo>
                  <a:cubicBezTo>
                    <a:pt x="199193" y="33434"/>
                    <a:pt x="193578" y="28210"/>
                    <a:pt x="187392" y="23556"/>
                  </a:cubicBezTo>
                  <a:cubicBezTo>
                    <a:pt x="181111" y="18807"/>
                    <a:pt x="174258" y="14627"/>
                    <a:pt x="167121" y="11208"/>
                  </a:cubicBezTo>
                  <a:cubicBezTo>
                    <a:pt x="161886" y="8738"/>
                    <a:pt x="156366" y="6649"/>
                    <a:pt x="150751" y="4939"/>
                  </a:cubicBezTo>
                  <a:cubicBezTo>
                    <a:pt x="144375" y="3040"/>
                    <a:pt x="137808" y="1615"/>
                    <a:pt x="130956" y="855"/>
                  </a:cubicBezTo>
                  <a:cubicBezTo>
                    <a:pt x="126387" y="285"/>
                    <a:pt x="121724" y="0"/>
                    <a:pt x="116965" y="0"/>
                  </a:cubicBezTo>
                  <a:cubicBezTo>
                    <a:pt x="116299" y="0"/>
                    <a:pt x="115633" y="0"/>
                    <a:pt x="114967" y="0"/>
                  </a:cubicBezTo>
                  <a:cubicBezTo>
                    <a:pt x="108400" y="95"/>
                    <a:pt x="101928" y="760"/>
                    <a:pt x="95552" y="1900"/>
                  </a:cubicBezTo>
                  <a:cubicBezTo>
                    <a:pt x="90222" y="2850"/>
                    <a:pt x="84988" y="4274"/>
                    <a:pt x="79849" y="5889"/>
                  </a:cubicBezTo>
                  <a:cubicBezTo>
                    <a:pt x="74424" y="7694"/>
                    <a:pt x="69094" y="9878"/>
                    <a:pt x="64050" y="12443"/>
                  </a:cubicBezTo>
                  <a:cubicBezTo>
                    <a:pt x="63003" y="13013"/>
                    <a:pt x="61956" y="13488"/>
                    <a:pt x="60910" y="14058"/>
                  </a:cubicBezTo>
                  <a:cubicBezTo>
                    <a:pt x="59482" y="14817"/>
                    <a:pt x="58150" y="15577"/>
                    <a:pt x="56722" y="16432"/>
                  </a:cubicBezTo>
                  <a:cubicBezTo>
                    <a:pt x="55104" y="17382"/>
                    <a:pt x="53391" y="18427"/>
                    <a:pt x="51868" y="19567"/>
                  </a:cubicBezTo>
                  <a:cubicBezTo>
                    <a:pt x="46919" y="22891"/>
                    <a:pt x="42256" y="26595"/>
                    <a:pt x="37783" y="30585"/>
                  </a:cubicBezTo>
                  <a:cubicBezTo>
                    <a:pt x="36260" y="31914"/>
                    <a:pt x="34833" y="33339"/>
                    <a:pt x="33405" y="34764"/>
                  </a:cubicBezTo>
                  <a:cubicBezTo>
                    <a:pt x="32073" y="36094"/>
                    <a:pt x="30835" y="37423"/>
                    <a:pt x="29598" y="38753"/>
                  </a:cubicBezTo>
                  <a:cubicBezTo>
                    <a:pt x="27885" y="40653"/>
                    <a:pt x="26267" y="42553"/>
                    <a:pt x="24745" y="44642"/>
                  </a:cubicBezTo>
                  <a:cubicBezTo>
                    <a:pt x="17226" y="54235"/>
                    <a:pt x="11135" y="65064"/>
                    <a:pt x="6947" y="76746"/>
                  </a:cubicBezTo>
                  <a:cubicBezTo>
                    <a:pt x="5710" y="80261"/>
                    <a:pt x="4568" y="83870"/>
                    <a:pt x="3616" y="87575"/>
                  </a:cubicBezTo>
                  <a:close/>
                  <a:moveTo>
                    <a:pt x="31597" y="116734"/>
                  </a:moveTo>
                  <a:cubicBezTo>
                    <a:pt x="31597" y="104956"/>
                    <a:pt x="33976" y="93843"/>
                    <a:pt x="38259" y="83680"/>
                  </a:cubicBezTo>
                  <a:cubicBezTo>
                    <a:pt x="43779" y="70668"/>
                    <a:pt x="52439" y="59364"/>
                    <a:pt x="63194" y="50626"/>
                  </a:cubicBezTo>
                  <a:cubicBezTo>
                    <a:pt x="63479" y="50436"/>
                    <a:pt x="63765" y="50246"/>
                    <a:pt x="63955" y="50056"/>
                  </a:cubicBezTo>
                  <a:cubicBezTo>
                    <a:pt x="69475" y="45687"/>
                    <a:pt x="75471" y="42078"/>
                    <a:pt x="81942" y="39133"/>
                  </a:cubicBezTo>
                  <a:cubicBezTo>
                    <a:pt x="86891" y="36948"/>
                    <a:pt x="92126" y="35144"/>
                    <a:pt x="97551" y="33909"/>
                  </a:cubicBezTo>
                  <a:cubicBezTo>
                    <a:pt x="103737" y="32484"/>
                    <a:pt x="110208" y="31629"/>
                    <a:pt x="116870" y="31629"/>
                  </a:cubicBezTo>
                  <a:cubicBezTo>
                    <a:pt x="116870" y="31629"/>
                    <a:pt x="116870" y="31629"/>
                    <a:pt x="116870" y="31629"/>
                  </a:cubicBezTo>
                  <a:cubicBezTo>
                    <a:pt x="122390" y="31629"/>
                    <a:pt x="127720" y="32199"/>
                    <a:pt x="132954" y="33149"/>
                  </a:cubicBezTo>
                  <a:cubicBezTo>
                    <a:pt x="139902" y="34479"/>
                    <a:pt x="146564" y="36759"/>
                    <a:pt x="152845" y="39608"/>
                  </a:cubicBezTo>
                  <a:cubicBezTo>
                    <a:pt x="158746" y="42363"/>
                    <a:pt x="164361" y="45782"/>
                    <a:pt x="169500" y="49771"/>
                  </a:cubicBezTo>
                  <a:cubicBezTo>
                    <a:pt x="176638" y="55375"/>
                    <a:pt x="182824" y="61929"/>
                    <a:pt x="187868" y="69433"/>
                  </a:cubicBezTo>
                  <a:cubicBezTo>
                    <a:pt x="189105" y="71237"/>
                    <a:pt x="190247" y="73137"/>
                    <a:pt x="191294" y="75132"/>
                  </a:cubicBezTo>
                  <a:cubicBezTo>
                    <a:pt x="196814" y="85010"/>
                    <a:pt x="200526" y="96028"/>
                    <a:pt x="201668" y="107806"/>
                  </a:cubicBezTo>
                  <a:cubicBezTo>
                    <a:pt x="201953" y="110750"/>
                    <a:pt x="202144" y="113695"/>
                    <a:pt x="202144" y="116639"/>
                  </a:cubicBezTo>
                  <a:cubicBezTo>
                    <a:pt x="202144" y="163656"/>
                    <a:pt x="163980" y="201744"/>
                    <a:pt x="116870" y="201744"/>
                  </a:cubicBezTo>
                  <a:cubicBezTo>
                    <a:pt x="69761" y="201744"/>
                    <a:pt x="31597" y="163656"/>
                    <a:pt x="31597" y="11663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772" name="Google Shape;772;p49"/>
            <p:cNvSpPr/>
            <p:nvPr/>
          </p:nvSpPr>
          <p:spPr>
            <a:xfrm>
              <a:off x="4483863" y="5145096"/>
              <a:ext cx="58244" cy="58129"/>
            </a:xfrm>
            <a:custGeom>
              <a:avLst/>
              <a:gdLst/>
              <a:ahLst/>
              <a:cxnLst/>
              <a:rect l="l" t="t" r="r" b="b"/>
              <a:pathLst>
                <a:path w="58244" h="58129" extrusionOk="0">
                  <a:moveTo>
                    <a:pt x="29218" y="0"/>
                  </a:moveTo>
                  <a:cubicBezTo>
                    <a:pt x="42256" y="0"/>
                    <a:pt x="53201" y="8453"/>
                    <a:pt x="56912" y="20231"/>
                  </a:cubicBezTo>
                  <a:cubicBezTo>
                    <a:pt x="57769" y="22986"/>
                    <a:pt x="58245" y="25930"/>
                    <a:pt x="58245" y="29065"/>
                  </a:cubicBezTo>
                  <a:cubicBezTo>
                    <a:pt x="58245" y="45117"/>
                    <a:pt x="45206" y="58130"/>
                    <a:pt x="29122" y="58130"/>
                  </a:cubicBezTo>
                  <a:cubicBezTo>
                    <a:pt x="13038" y="58130"/>
                    <a:pt x="0" y="45117"/>
                    <a:pt x="0" y="29065"/>
                  </a:cubicBezTo>
                  <a:cubicBezTo>
                    <a:pt x="0" y="26025"/>
                    <a:pt x="476" y="23081"/>
                    <a:pt x="1332" y="20231"/>
                  </a:cubicBezTo>
                  <a:cubicBezTo>
                    <a:pt x="5044" y="8453"/>
                    <a:pt x="16084" y="0"/>
                    <a:pt x="29027"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773" name="Google Shape;773;p49"/>
            <p:cNvSpPr/>
            <p:nvPr/>
          </p:nvSpPr>
          <p:spPr>
            <a:xfrm>
              <a:off x="4536017" y="5102639"/>
              <a:ext cx="18653" cy="18616"/>
            </a:xfrm>
            <a:custGeom>
              <a:avLst/>
              <a:gdLst/>
              <a:ahLst/>
              <a:cxnLst/>
              <a:rect l="l" t="t" r="r" b="b"/>
              <a:pathLst>
                <a:path w="18653" h="18616" extrusionOk="0">
                  <a:moveTo>
                    <a:pt x="14656" y="16907"/>
                  </a:moveTo>
                  <a:cubicBezTo>
                    <a:pt x="13134" y="17952"/>
                    <a:pt x="11325" y="18617"/>
                    <a:pt x="9327" y="18617"/>
                  </a:cubicBezTo>
                  <a:cubicBezTo>
                    <a:pt x="4187" y="18617"/>
                    <a:pt x="0" y="14437"/>
                    <a:pt x="0" y="9308"/>
                  </a:cubicBezTo>
                  <a:cubicBezTo>
                    <a:pt x="0" y="4179"/>
                    <a:pt x="4187" y="0"/>
                    <a:pt x="9327" y="0"/>
                  </a:cubicBezTo>
                  <a:cubicBezTo>
                    <a:pt x="10945" y="0"/>
                    <a:pt x="12372" y="475"/>
                    <a:pt x="13705" y="1140"/>
                  </a:cubicBezTo>
                  <a:cubicBezTo>
                    <a:pt x="16655" y="2660"/>
                    <a:pt x="18654" y="5699"/>
                    <a:pt x="18654" y="9308"/>
                  </a:cubicBezTo>
                  <a:cubicBezTo>
                    <a:pt x="18654" y="12443"/>
                    <a:pt x="17131" y="15197"/>
                    <a:pt x="14751" y="1681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774" name="Google Shape;774;p49"/>
            <p:cNvSpPr/>
            <p:nvPr/>
          </p:nvSpPr>
          <p:spPr>
            <a:xfrm>
              <a:off x="4568290" y="5136843"/>
              <a:ext cx="18634" cy="18597"/>
            </a:xfrm>
            <a:custGeom>
              <a:avLst/>
              <a:gdLst/>
              <a:ahLst/>
              <a:cxnLst/>
              <a:rect l="l" t="t" r="r" b="b"/>
              <a:pathLst>
                <a:path w="18634" h="18597" extrusionOk="0">
                  <a:moveTo>
                    <a:pt x="15313" y="2175"/>
                  </a:moveTo>
                  <a:cubicBezTo>
                    <a:pt x="19215" y="5499"/>
                    <a:pt x="19786" y="11293"/>
                    <a:pt x="16455" y="15283"/>
                  </a:cubicBezTo>
                  <a:cubicBezTo>
                    <a:pt x="13124" y="19177"/>
                    <a:pt x="7319" y="19747"/>
                    <a:pt x="3321" y="16423"/>
                  </a:cubicBezTo>
                  <a:cubicBezTo>
                    <a:pt x="-581" y="13098"/>
                    <a:pt x="-1152" y="7304"/>
                    <a:pt x="2179" y="3315"/>
                  </a:cubicBezTo>
                  <a:cubicBezTo>
                    <a:pt x="5510" y="-580"/>
                    <a:pt x="11316" y="-1149"/>
                    <a:pt x="15313" y="217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775" name="Google Shape;775;p49"/>
            <p:cNvSpPr/>
            <p:nvPr/>
          </p:nvSpPr>
          <p:spPr>
            <a:xfrm>
              <a:off x="4571191" y="5183716"/>
              <a:ext cx="18541" cy="18504"/>
            </a:xfrm>
            <a:custGeom>
              <a:avLst/>
              <a:gdLst/>
              <a:ahLst/>
              <a:cxnLst/>
              <a:rect l="l" t="t" r="r" b="b"/>
              <a:pathLst>
                <a:path w="18541" h="18504" extrusionOk="0">
                  <a:moveTo>
                    <a:pt x="7653" y="134"/>
                  </a:moveTo>
                  <a:cubicBezTo>
                    <a:pt x="12697" y="-721"/>
                    <a:pt x="17550" y="2604"/>
                    <a:pt x="18407" y="7638"/>
                  </a:cubicBezTo>
                  <a:cubicBezTo>
                    <a:pt x="19264" y="12672"/>
                    <a:pt x="15933" y="17516"/>
                    <a:pt x="10889" y="18371"/>
                  </a:cubicBezTo>
                  <a:cubicBezTo>
                    <a:pt x="5844" y="19226"/>
                    <a:pt x="991" y="15901"/>
                    <a:pt x="134" y="10867"/>
                  </a:cubicBezTo>
                  <a:cubicBezTo>
                    <a:pt x="-722" y="5833"/>
                    <a:pt x="2609" y="989"/>
                    <a:pt x="7653" y="13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776" name="Google Shape;776;p49"/>
            <p:cNvSpPr/>
            <p:nvPr/>
          </p:nvSpPr>
          <p:spPr>
            <a:xfrm>
              <a:off x="4543049" y="5221452"/>
              <a:ext cx="18675" cy="18543"/>
            </a:xfrm>
            <a:custGeom>
              <a:avLst/>
              <a:gdLst/>
              <a:ahLst/>
              <a:cxnLst/>
              <a:rect l="l" t="t" r="r" b="b"/>
              <a:pathLst>
                <a:path w="18675" h="18543" extrusionOk="0">
                  <a:moveTo>
                    <a:pt x="14001" y="1246"/>
                  </a:moveTo>
                  <a:cubicBezTo>
                    <a:pt x="18474" y="3810"/>
                    <a:pt x="19997" y="9509"/>
                    <a:pt x="17427" y="13878"/>
                  </a:cubicBezTo>
                  <a:cubicBezTo>
                    <a:pt x="14857" y="18343"/>
                    <a:pt x="9147" y="19862"/>
                    <a:pt x="4674" y="17298"/>
                  </a:cubicBezTo>
                  <a:cubicBezTo>
                    <a:pt x="201" y="14733"/>
                    <a:pt x="-1322" y="9034"/>
                    <a:pt x="1248" y="4665"/>
                  </a:cubicBezTo>
                  <a:cubicBezTo>
                    <a:pt x="3818" y="201"/>
                    <a:pt x="9528" y="-1319"/>
                    <a:pt x="13906" y="124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777" name="Google Shape;777;p49"/>
            <p:cNvSpPr/>
            <p:nvPr/>
          </p:nvSpPr>
          <p:spPr>
            <a:xfrm>
              <a:off x="4497405" y="5232414"/>
              <a:ext cx="18502" cy="18466"/>
            </a:xfrm>
            <a:custGeom>
              <a:avLst/>
              <a:gdLst/>
              <a:ahLst/>
              <a:cxnLst/>
              <a:rect l="l" t="t" r="r" b="b"/>
              <a:pathLst>
                <a:path w="18502" h="18466" extrusionOk="0">
                  <a:moveTo>
                    <a:pt x="6063" y="542"/>
                  </a:moveTo>
                  <a:cubicBezTo>
                    <a:pt x="10917" y="-1168"/>
                    <a:pt x="16246" y="1302"/>
                    <a:pt x="17959" y="6051"/>
                  </a:cubicBezTo>
                  <a:cubicBezTo>
                    <a:pt x="19673" y="10895"/>
                    <a:pt x="17198" y="16214"/>
                    <a:pt x="12440" y="17924"/>
                  </a:cubicBezTo>
                  <a:cubicBezTo>
                    <a:pt x="7586" y="19634"/>
                    <a:pt x="2256" y="17164"/>
                    <a:pt x="543" y="12415"/>
                  </a:cubicBezTo>
                  <a:cubicBezTo>
                    <a:pt x="-1170" y="7571"/>
                    <a:pt x="1304" y="2252"/>
                    <a:pt x="6063" y="54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778" name="Google Shape;778;p49"/>
            <p:cNvSpPr/>
            <p:nvPr/>
          </p:nvSpPr>
          <p:spPr>
            <a:xfrm>
              <a:off x="4455196" y="5211374"/>
              <a:ext cx="18600" cy="18563"/>
            </a:xfrm>
            <a:custGeom>
              <a:avLst/>
              <a:gdLst/>
              <a:ahLst/>
              <a:cxnLst/>
              <a:rect l="l" t="t" r="r" b="b"/>
              <a:pathLst>
                <a:path w="18600" h="18563" extrusionOk="0">
                  <a:moveTo>
                    <a:pt x="12488" y="591"/>
                  </a:moveTo>
                  <a:cubicBezTo>
                    <a:pt x="17342" y="2301"/>
                    <a:pt x="19816" y="7714"/>
                    <a:pt x="18008" y="12464"/>
                  </a:cubicBezTo>
                  <a:cubicBezTo>
                    <a:pt x="16295" y="17308"/>
                    <a:pt x="10870" y="19777"/>
                    <a:pt x="6112" y="17973"/>
                  </a:cubicBezTo>
                  <a:cubicBezTo>
                    <a:pt x="1258" y="16263"/>
                    <a:pt x="-1216" y="10849"/>
                    <a:pt x="592" y="6100"/>
                  </a:cubicBezTo>
                  <a:cubicBezTo>
                    <a:pt x="2305" y="1256"/>
                    <a:pt x="7730" y="-1214"/>
                    <a:pt x="12488" y="59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779" name="Google Shape;779;p49"/>
            <p:cNvSpPr/>
            <p:nvPr/>
          </p:nvSpPr>
          <p:spPr>
            <a:xfrm>
              <a:off x="4436552" y="5168262"/>
              <a:ext cx="18579" cy="18543"/>
            </a:xfrm>
            <a:custGeom>
              <a:avLst/>
              <a:gdLst/>
              <a:ahLst/>
              <a:cxnLst/>
              <a:rect l="l" t="t" r="r" b="b"/>
              <a:pathLst>
                <a:path w="18579" h="18543" extrusionOk="0">
                  <a:moveTo>
                    <a:pt x="4579" y="1246"/>
                  </a:moveTo>
                  <a:cubicBezTo>
                    <a:pt x="9052" y="-1319"/>
                    <a:pt x="14667" y="201"/>
                    <a:pt x="17332" y="4665"/>
                  </a:cubicBezTo>
                  <a:cubicBezTo>
                    <a:pt x="19902" y="9129"/>
                    <a:pt x="18379" y="14733"/>
                    <a:pt x="13906" y="17298"/>
                  </a:cubicBezTo>
                  <a:cubicBezTo>
                    <a:pt x="9433" y="19862"/>
                    <a:pt x="3818" y="18343"/>
                    <a:pt x="1248" y="13878"/>
                  </a:cubicBezTo>
                  <a:cubicBezTo>
                    <a:pt x="-1322" y="9414"/>
                    <a:pt x="201" y="3810"/>
                    <a:pt x="4674" y="124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780" name="Google Shape;780;p49"/>
            <p:cNvSpPr/>
            <p:nvPr/>
          </p:nvSpPr>
          <p:spPr>
            <a:xfrm>
              <a:off x="4449928" y="5123282"/>
              <a:ext cx="18581" cy="18437"/>
            </a:xfrm>
            <a:custGeom>
              <a:avLst/>
              <a:gdLst/>
              <a:ahLst/>
              <a:cxnLst/>
              <a:rect l="l" t="t" r="r" b="b"/>
              <a:pathLst>
                <a:path w="18581" h="18437" extrusionOk="0">
                  <a:moveTo>
                    <a:pt x="18327" y="11177"/>
                  </a:moveTo>
                  <a:cubicBezTo>
                    <a:pt x="17946" y="13076"/>
                    <a:pt x="16900" y="14786"/>
                    <a:pt x="15472" y="16021"/>
                  </a:cubicBezTo>
                  <a:cubicBezTo>
                    <a:pt x="14044" y="17351"/>
                    <a:pt x="12236" y="18110"/>
                    <a:pt x="10333" y="18395"/>
                  </a:cubicBezTo>
                  <a:cubicBezTo>
                    <a:pt x="9476" y="18395"/>
                    <a:pt x="8525" y="18490"/>
                    <a:pt x="7668" y="18395"/>
                  </a:cubicBezTo>
                  <a:cubicBezTo>
                    <a:pt x="6240" y="18110"/>
                    <a:pt x="4908" y="17540"/>
                    <a:pt x="3861" y="16781"/>
                  </a:cubicBezTo>
                  <a:cubicBezTo>
                    <a:pt x="1101" y="14786"/>
                    <a:pt x="-517" y="11272"/>
                    <a:pt x="149" y="7662"/>
                  </a:cubicBezTo>
                  <a:cubicBezTo>
                    <a:pt x="1006" y="2818"/>
                    <a:pt x="5479" y="-506"/>
                    <a:pt x="10333" y="64"/>
                  </a:cubicBezTo>
                  <a:cubicBezTo>
                    <a:pt x="10333" y="64"/>
                    <a:pt x="10428" y="64"/>
                    <a:pt x="10523" y="64"/>
                  </a:cubicBezTo>
                  <a:cubicBezTo>
                    <a:pt x="10618" y="64"/>
                    <a:pt x="10713" y="64"/>
                    <a:pt x="10904" y="64"/>
                  </a:cubicBezTo>
                  <a:cubicBezTo>
                    <a:pt x="15948" y="918"/>
                    <a:pt x="19374" y="5763"/>
                    <a:pt x="18422" y="10797"/>
                  </a:cubicBezTo>
                  <a:cubicBezTo>
                    <a:pt x="18422" y="10892"/>
                    <a:pt x="18422" y="11082"/>
                    <a:pt x="18327" y="1117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781" name="Google Shape;781;p49"/>
            <p:cNvSpPr/>
            <p:nvPr/>
          </p:nvSpPr>
          <p:spPr>
            <a:xfrm>
              <a:off x="4489202" y="5097370"/>
              <a:ext cx="18634" cy="18527"/>
            </a:xfrm>
            <a:custGeom>
              <a:avLst/>
              <a:gdLst/>
              <a:ahLst/>
              <a:cxnLst/>
              <a:rect l="l" t="t" r="r" b="b"/>
              <a:pathLst>
                <a:path w="18634" h="18527" extrusionOk="0">
                  <a:moveTo>
                    <a:pt x="6176" y="17997"/>
                  </a:moveTo>
                  <a:cubicBezTo>
                    <a:pt x="4654" y="17427"/>
                    <a:pt x="3226" y="16572"/>
                    <a:pt x="2179" y="15242"/>
                  </a:cubicBezTo>
                  <a:cubicBezTo>
                    <a:pt x="-1152" y="11348"/>
                    <a:pt x="-581" y="5459"/>
                    <a:pt x="3321" y="2134"/>
                  </a:cubicBezTo>
                  <a:cubicBezTo>
                    <a:pt x="3892" y="1659"/>
                    <a:pt x="4463" y="1280"/>
                    <a:pt x="5130" y="995"/>
                  </a:cubicBezTo>
                  <a:cubicBezTo>
                    <a:pt x="8936" y="-905"/>
                    <a:pt x="13600" y="-50"/>
                    <a:pt x="16455" y="3274"/>
                  </a:cubicBezTo>
                  <a:cubicBezTo>
                    <a:pt x="19786" y="7169"/>
                    <a:pt x="19215" y="13057"/>
                    <a:pt x="15313" y="16382"/>
                  </a:cubicBezTo>
                  <a:cubicBezTo>
                    <a:pt x="12743" y="18566"/>
                    <a:pt x="9222" y="19041"/>
                    <a:pt x="6272" y="1799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782" name="Google Shape;782;p49"/>
            <p:cNvSpPr/>
            <p:nvPr/>
          </p:nvSpPr>
          <p:spPr>
            <a:xfrm>
              <a:off x="4791342" y="4903934"/>
              <a:ext cx="273990" cy="91146"/>
            </a:xfrm>
            <a:custGeom>
              <a:avLst/>
              <a:gdLst/>
              <a:ahLst/>
              <a:cxnLst/>
              <a:rect l="l" t="t" r="r" b="b"/>
              <a:pathLst>
                <a:path w="273990" h="91146" extrusionOk="0">
                  <a:moveTo>
                    <a:pt x="270495" y="72852"/>
                  </a:moveTo>
                  <a:lnTo>
                    <a:pt x="239755" y="89474"/>
                  </a:lnTo>
                  <a:cubicBezTo>
                    <a:pt x="234425" y="92324"/>
                    <a:pt x="227859" y="91469"/>
                    <a:pt x="223386" y="87385"/>
                  </a:cubicBezTo>
                  <a:cubicBezTo>
                    <a:pt x="217675" y="82065"/>
                    <a:pt x="211489" y="77316"/>
                    <a:pt x="205018" y="73137"/>
                  </a:cubicBezTo>
                  <a:cubicBezTo>
                    <a:pt x="198736" y="69148"/>
                    <a:pt x="192074" y="65633"/>
                    <a:pt x="185127" y="62689"/>
                  </a:cubicBezTo>
                  <a:cubicBezTo>
                    <a:pt x="178274" y="59744"/>
                    <a:pt x="171041" y="57370"/>
                    <a:pt x="163713" y="55565"/>
                  </a:cubicBezTo>
                  <a:cubicBezTo>
                    <a:pt x="153815" y="53191"/>
                    <a:pt x="143537" y="51861"/>
                    <a:pt x="132878" y="51671"/>
                  </a:cubicBezTo>
                  <a:cubicBezTo>
                    <a:pt x="121457" y="51481"/>
                    <a:pt x="110608" y="52146"/>
                    <a:pt x="100329" y="53475"/>
                  </a:cubicBezTo>
                  <a:cubicBezTo>
                    <a:pt x="87862" y="55090"/>
                    <a:pt x="76346" y="57845"/>
                    <a:pt x="65972" y="61644"/>
                  </a:cubicBezTo>
                  <a:cubicBezTo>
                    <a:pt x="55694" y="65443"/>
                    <a:pt x="46462" y="70382"/>
                    <a:pt x="38563" y="76366"/>
                  </a:cubicBezTo>
                  <a:lnTo>
                    <a:pt x="590" y="77221"/>
                  </a:lnTo>
                  <a:cubicBezTo>
                    <a:pt x="114" y="77221"/>
                    <a:pt x="-172" y="76651"/>
                    <a:pt x="114" y="76271"/>
                  </a:cubicBezTo>
                  <a:cubicBezTo>
                    <a:pt x="27142" y="37233"/>
                    <a:pt x="55884" y="11493"/>
                    <a:pt x="99568" y="3039"/>
                  </a:cubicBezTo>
                  <a:cubicBezTo>
                    <a:pt x="109846" y="1045"/>
                    <a:pt x="120886" y="0"/>
                    <a:pt x="132973" y="0"/>
                  </a:cubicBezTo>
                  <a:cubicBezTo>
                    <a:pt x="146773" y="0"/>
                    <a:pt x="160192" y="1520"/>
                    <a:pt x="173135" y="4369"/>
                  </a:cubicBezTo>
                  <a:cubicBezTo>
                    <a:pt x="182272" y="6364"/>
                    <a:pt x="191123" y="9118"/>
                    <a:pt x="199688" y="12348"/>
                  </a:cubicBezTo>
                  <a:cubicBezTo>
                    <a:pt x="227859" y="23176"/>
                    <a:pt x="252794" y="40653"/>
                    <a:pt x="272399" y="62879"/>
                  </a:cubicBezTo>
                  <a:cubicBezTo>
                    <a:pt x="275159" y="66013"/>
                    <a:pt x="274207" y="70857"/>
                    <a:pt x="270495" y="7285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783" name="Google Shape;783;p49"/>
            <p:cNvSpPr/>
            <p:nvPr/>
          </p:nvSpPr>
          <p:spPr>
            <a:xfrm>
              <a:off x="4677917" y="4943352"/>
              <a:ext cx="119535" cy="110370"/>
            </a:xfrm>
            <a:custGeom>
              <a:avLst/>
              <a:gdLst/>
              <a:ahLst/>
              <a:cxnLst/>
              <a:rect l="l" t="t" r="r" b="b"/>
              <a:pathLst>
                <a:path w="119535" h="110370" extrusionOk="0">
                  <a:moveTo>
                    <a:pt x="0" y="110370"/>
                  </a:moveTo>
                  <a:lnTo>
                    <a:pt x="22175" y="0"/>
                  </a:lnTo>
                  <a:lnTo>
                    <a:pt x="119535" y="0"/>
                  </a:lnTo>
                  <a:lnTo>
                    <a:pt x="97836" y="28590"/>
                  </a:lnTo>
                  <a:cubicBezTo>
                    <a:pt x="86701" y="43312"/>
                    <a:pt x="76708" y="59080"/>
                    <a:pt x="68238" y="75512"/>
                  </a:cubicBezTo>
                  <a:lnTo>
                    <a:pt x="50250" y="110370"/>
                  </a:lnTo>
                  <a:lnTo>
                    <a:pt x="0" y="110370"/>
                  </a:lnTo>
                  <a:close/>
                </a:path>
              </a:pathLst>
            </a:custGeom>
            <a:solidFill>
              <a:schemeClr val="dk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784" name="Google Shape;784;p49"/>
            <p:cNvSpPr/>
            <p:nvPr/>
          </p:nvSpPr>
          <p:spPr>
            <a:xfrm>
              <a:off x="3970023" y="4697156"/>
              <a:ext cx="1020626" cy="475703"/>
            </a:xfrm>
            <a:custGeom>
              <a:avLst/>
              <a:gdLst/>
              <a:ahLst/>
              <a:cxnLst/>
              <a:rect l="l" t="t" r="r" b="b"/>
              <a:pathLst>
                <a:path w="1020626" h="475703" extrusionOk="0">
                  <a:moveTo>
                    <a:pt x="19520" y="463898"/>
                  </a:moveTo>
                  <a:lnTo>
                    <a:pt x="49024" y="473871"/>
                  </a:lnTo>
                  <a:cubicBezTo>
                    <a:pt x="58921" y="477195"/>
                    <a:pt x="69866" y="475961"/>
                    <a:pt x="78812" y="470452"/>
                  </a:cubicBezTo>
                  <a:lnTo>
                    <a:pt x="189687" y="401874"/>
                  </a:lnTo>
                  <a:lnTo>
                    <a:pt x="191400" y="397695"/>
                  </a:lnTo>
                  <a:lnTo>
                    <a:pt x="71294" y="391616"/>
                  </a:lnTo>
                  <a:lnTo>
                    <a:pt x="62633" y="325127"/>
                  </a:lnTo>
                  <a:lnTo>
                    <a:pt x="62157" y="321708"/>
                  </a:lnTo>
                  <a:lnTo>
                    <a:pt x="61301" y="315439"/>
                  </a:lnTo>
                  <a:lnTo>
                    <a:pt x="71674" y="321898"/>
                  </a:lnTo>
                  <a:lnTo>
                    <a:pt x="89281" y="315629"/>
                  </a:lnTo>
                  <a:lnTo>
                    <a:pt x="72150" y="275641"/>
                  </a:lnTo>
                  <a:lnTo>
                    <a:pt x="89186" y="315059"/>
                  </a:lnTo>
                  <a:lnTo>
                    <a:pt x="89376" y="315534"/>
                  </a:lnTo>
                  <a:lnTo>
                    <a:pt x="90138" y="315059"/>
                  </a:lnTo>
                  <a:lnTo>
                    <a:pt x="401918" y="92799"/>
                  </a:lnTo>
                  <a:lnTo>
                    <a:pt x="468729" y="250566"/>
                  </a:lnTo>
                  <a:lnTo>
                    <a:pt x="457498" y="251515"/>
                  </a:lnTo>
                  <a:cubicBezTo>
                    <a:pt x="457023" y="251610"/>
                    <a:pt x="456452" y="251800"/>
                    <a:pt x="455976" y="251990"/>
                  </a:cubicBezTo>
                  <a:cubicBezTo>
                    <a:pt x="454358" y="252465"/>
                    <a:pt x="452645" y="253035"/>
                    <a:pt x="451122" y="253890"/>
                  </a:cubicBezTo>
                  <a:cubicBezTo>
                    <a:pt x="442842" y="258069"/>
                    <a:pt x="435609" y="266903"/>
                    <a:pt x="429994" y="277731"/>
                  </a:cubicBezTo>
                  <a:lnTo>
                    <a:pt x="451122" y="276211"/>
                  </a:lnTo>
                  <a:lnTo>
                    <a:pt x="455976" y="275831"/>
                  </a:lnTo>
                  <a:lnTo>
                    <a:pt x="704658" y="257404"/>
                  </a:lnTo>
                  <a:lnTo>
                    <a:pt x="455976" y="275831"/>
                  </a:lnTo>
                  <a:lnTo>
                    <a:pt x="429994" y="277731"/>
                  </a:lnTo>
                  <a:cubicBezTo>
                    <a:pt x="429137" y="279346"/>
                    <a:pt x="428376" y="281055"/>
                    <a:pt x="427615" y="282765"/>
                  </a:cubicBezTo>
                  <a:cubicBezTo>
                    <a:pt x="425331" y="287799"/>
                    <a:pt x="423427" y="293118"/>
                    <a:pt x="421809" y="298532"/>
                  </a:cubicBezTo>
                  <a:cubicBezTo>
                    <a:pt x="421333" y="300147"/>
                    <a:pt x="420858" y="301857"/>
                    <a:pt x="420477" y="303471"/>
                  </a:cubicBezTo>
                  <a:lnTo>
                    <a:pt x="456071" y="300812"/>
                  </a:lnTo>
                  <a:lnTo>
                    <a:pt x="695902" y="283050"/>
                  </a:lnTo>
                  <a:lnTo>
                    <a:pt x="456071" y="300812"/>
                  </a:lnTo>
                  <a:lnTo>
                    <a:pt x="456071" y="392281"/>
                  </a:lnTo>
                  <a:cubicBezTo>
                    <a:pt x="456832" y="391521"/>
                    <a:pt x="457498" y="390856"/>
                    <a:pt x="458260" y="390096"/>
                  </a:cubicBezTo>
                  <a:cubicBezTo>
                    <a:pt x="464351" y="384207"/>
                    <a:pt x="471013" y="378888"/>
                    <a:pt x="478246" y="374329"/>
                  </a:cubicBezTo>
                  <a:cubicBezTo>
                    <a:pt x="479864" y="373284"/>
                    <a:pt x="481482" y="372334"/>
                    <a:pt x="483099" y="371384"/>
                  </a:cubicBezTo>
                  <a:cubicBezTo>
                    <a:pt x="484337" y="370624"/>
                    <a:pt x="485669" y="369960"/>
                    <a:pt x="486906" y="369295"/>
                  </a:cubicBezTo>
                  <a:lnTo>
                    <a:pt x="483004" y="310025"/>
                  </a:lnTo>
                  <a:lnTo>
                    <a:pt x="502419" y="308790"/>
                  </a:lnTo>
                  <a:lnTo>
                    <a:pt x="504323" y="337380"/>
                  </a:lnTo>
                  <a:cubicBezTo>
                    <a:pt x="499659" y="338805"/>
                    <a:pt x="494996" y="340325"/>
                    <a:pt x="490428" y="342130"/>
                  </a:cubicBezTo>
                  <a:lnTo>
                    <a:pt x="490428" y="367490"/>
                  </a:lnTo>
                  <a:cubicBezTo>
                    <a:pt x="495377" y="365115"/>
                    <a:pt x="500611" y="363026"/>
                    <a:pt x="505941" y="361316"/>
                  </a:cubicBezTo>
                  <a:cubicBezTo>
                    <a:pt x="510985" y="359701"/>
                    <a:pt x="516314" y="358372"/>
                    <a:pt x="521644" y="357422"/>
                  </a:cubicBezTo>
                  <a:cubicBezTo>
                    <a:pt x="527925" y="356282"/>
                    <a:pt x="534397" y="355617"/>
                    <a:pt x="541059" y="355522"/>
                  </a:cubicBezTo>
                  <a:cubicBezTo>
                    <a:pt x="541820" y="355522"/>
                    <a:pt x="542582" y="355522"/>
                    <a:pt x="543343" y="355522"/>
                  </a:cubicBezTo>
                  <a:cubicBezTo>
                    <a:pt x="548006" y="355522"/>
                    <a:pt x="552575" y="355807"/>
                    <a:pt x="557048" y="356282"/>
                  </a:cubicBezTo>
                  <a:cubicBezTo>
                    <a:pt x="563805" y="357042"/>
                    <a:pt x="570372" y="358372"/>
                    <a:pt x="576843" y="360176"/>
                  </a:cubicBezTo>
                  <a:cubicBezTo>
                    <a:pt x="582458" y="361791"/>
                    <a:pt x="587883" y="363786"/>
                    <a:pt x="593213" y="366160"/>
                  </a:cubicBezTo>
                  <a:cubicBezTo>
                    <a:pt x="600350" y="369390"/>
                    <a:pt x="607108" y="373284"/>
                    <a:pt x="613484" y="377748"/>
                  </a:cubicBezTo>
                  <a:cubicBezTo>
                    <a:pt x="619575" y="382022"/>
                    <a:pt x="625190" y="386772"/>
                    <a:pt x="630329" y="392091"/>
                  </a:cubicBezTo>
                  <a:cubicBezTo>
                    <a:pt x="638895" y="400829"/>
                    <a:pt x="646128" y="410802"/>
                    <a:pt x="651743" y="421725"/>
                  </a:cubicBezTo>
                  <a:cubicBezTo>
                    <a:pt x="653741" y="425525"/>
                    <a:pt x="655455" y="429419"/>
                    <a:pt x="656977" y="433408"/>
                  </a:cubicBezTo>
                  <a:cubicBezTo>
                    <a:pt x="661165" y="444331"/>
                    <a:pt x="663925" y="456014"/>
                    <a:pt x="664781" y="468267"/>
                  </a:cubicBezTo>
                  <a:lnTo>
                    <a:pt x="689050" y="468267"/>
                  </a:lnTo>
                  <a:cubicBezTo>
                    <a:pt x="688289" y="455729"/>
                    <a:pt x="685909" y="443571"/>
                    <a:pt x="682198" y="432078"/>
                  </a:cubicBezTo>
                  <a:lnTo>
                    <a:pt x="781271" y="426665"/>
                  </a:lnTo>
                  <a:cubicBezTo>
                    <a:pt x="779177" y="424290"/>
                    <a:pt x="777750" y="421440"/>
                    <a:pt x="777083" y="418306"/>
                  </a:cubicBezTo>
                  <a:cubicBezTo>
                    <a:pt x="776798" y="417071"/>
                    <a:pt x="776608" y="415836"/>
                    <a:pt x="776608" y="414507"/>
                  </a:cubicBezTo>
                  <a:lnTo>
                    <a:pt x="776608" y="413367"/>
                  </a:lnTo>
                  <a:lnTo>
                    <a:pt x="688860" y="416311"/>
                  </a:lnTo>
                  <a:lnTo>
                    <a:pt x="688479" y="404818"/>
                  </a:lnTo>
                  <a:cubicBezTo>
                    <a:pt x="688479" y="404818"/>
                    <a:pt x="776608" y="402064"/>
                    <a:pt x="776608" y="402064"/>
                  </a:cubicBezTo>
                  <a:lnTo>
                    <a:pt x="776608" y="378223"/>
                  </a:lnTo>
                  <a:cubicBezTo>
                    <a:pt x="776608" y="368060"/>
                    <a:pt x="784887" y="359796"/>
                    <a:pt x="794976" y="359796"/>
                  </a:cubicBezTo>
                  <a:cubicBezTo>
                    <a:pt x="796593" y="359796"/>
                    <a:pt x="798211" y="359986"/>
                    <a:pt x="799829" y="360461"/>
                  </a:cubicBezTo>
                  <a:lnTo>
                    <a:pt x="803636" y="361506"/>
                  </a:lnTo>
                  <a:cubicBezTo>
                    <a:pt x="804778" y="359131"/>
                    <a:pt x="806015" y="356662"/>
                    <a:pt x="807348" y="354382"/>
                  </a:cubicBezTo>
                  <a:cubicBezTo>
                    <a:pt x="802589" y="348588"/>
                    <a:pt x="801638" y="340325"/>
                    <a:pt x="805540" y="333581"/>
                  </a:cubicBezTo>
                  <a:lnTo>
                    <a:pt x="823717" y="302236"/>
                  </a:lnTo>
                  <a:cubicBezTo>
                    <a:pt x="826953" y="296538"/>
                    <a:pt x="833139" y="293023"/>
                    <a:pt x="839706" y="293023"/>
                  </a:cubicBezTo>
                  <a:cubicBezTo>
                    <a:pt x="844655" y="293023"/>
                    <a:pt x="849318" y="294923"/>
                    <a:pt x="852745" y="298437"/>
                  </a:cubicBezTo>
                  <a:lnTo>
                    <a:pt x="855505" y="301287"/>
                  </a:lnTo>
                  <a:cubicBezTo>
                    <a:pt x="857693" y="299767"/>
                    <a:pt x="859978" y="298342"/>
                    <a:pt x="862262" y="296917"/>
                  </a:cubicBezTo>
                  <a:cubicBezTo>
                    <a:pt x="861691" y="293498"/>
                    <a:pt x="862166" y="289984"/>
                    <a:pt x="863404" y="286944"/>
                  </a:cubicBezTo>
                  <a:cubicBezTo>
                    <a:pt x="863309" y="287039"/>
                    <a:pt x="863118" y="287134"/>
                    <a:pt x="863023" y="287229"/>
                  </a:cubicBezTo>
                  <a:lnTo>
                    <a:pt x="861786" y="288179"/>
                  </a:lnTo>
                  <a:lnTo>
                    <a:pt x="811440" y="289319"/>
                  </a:lnTo>
                  <a:lnTo>
                    <a:pt x="816865" y="281435"/>
                  </a:lnTo>
                  <a:cubicBezTo>
                    <a:pt x="841895" y="245057"/>
                    <a:pt x="867401" y="222641"/>
                    <a:pt x="898141" y="211338"/>
                  </a:cubicBezTo>
                  <a:lnTo>
                    <a:pt x="747866" y="211338"/>
                  </a:lnTo>
                  <a:lnTo>
                    <a:pt x="748056" y="210388"/>
                  </a:lnTo>
                  <a:lnTo>
                    <a:pt x="771754" y="80166"/>
                  </a:lnTo>
                  <a:lnTo>
                    <a:pt x="900806" y="80166"/>
                  </a:lnTo>
                  <a:lnTo>
                    <a:pt x="898332" y="211243"/>
                  </a:lnTo>
                  <a:cubicBezTo>
                    <a:pt x="905565" y="208583"/>
                    <a:pt x="913178" y="206493"/>
                    <a:pt x="921077" y="205069"/>
                  </a:cubicBezTo>
                  <a:lnTo>
                    <a:pt x="921077" y="82445"/>
                  </a:lnTo>
                  <a:lnTo>
                    <a:pt x="982082" y="82445"/>
                  </a:lnTo>
                  <a:lnTo>
                    <a:pt x="997024" y="206873"/>
                  </a:lnTo>
                  <a:cubicBezTo>
                    <a:pt x="1005114" y="208678"/>
                    <a:pt x="1012918" y="211148"/>
                    <a:pt x="1020627" y="213902"/>
                  </a:cubicBezTo>
                  <a:lnTo>
                    <a:pt x="1003876" y="69243"/>
                  </a:lnTo>
                  <a:cubicBezTo>
                    <a:pt x="1003686" y="67723"/>
                    <a:pt x="1003401" y="66203"/>
                    <a:pt x="1003115" y="64684"/>
                  </a:cubicBezTo>
                  <a:lnTo>
                    <a:pt x="756431" y="64684"/>
                  </a:lnTo>
                  <a:lnTo>
                    <a:pt x="721123" y="228624"/>
                  </a:lnTo>
                  <a:lnTo>
                    <a:pt x="629378" y="236888"/>
                  </a:lnTo>
                  <a:lnTo>
                    <a:pt x="618909" y="238313"/>
                  </a:lnTo>
                  <a:lnTo>
                    <a:pt x="618909" y="220931"/>
                  </a:lnTo>
                  <a:cubicBezTo>
                    <a:pt x="618909" y="214567"/>
                    <a:pt x="616530" y="208868"/>
                    <a:pt x="612913" y="204879"/>
                  </a:cubicBezTo>
                  <a:lnTo>
                    <a:pt x="612913" y="118539"/>
                  </a:lnTo>
                  <a:lnTo>
                    <a:pt x="622145" y="118539"/>
                  </a:lnTo>
                  <a:cubicBezTo>
                    <a:pt x="621764" y="111890"/>
                    <a:pt x="616149" y="106476"/>
                    <a:pt x="609392" y="106476"/>
                  </a:cubicBezTo>
                  <a:lnTo>
                    <a:pt x="596734" y="106476"/>
                  </a:lnTo>
                  <a:cubicBezTo>
                    <a:pt x="589977" y="106476"/>
                    <a:pt x="584362" y="111890"/>
                    <a:pt x="583981" y="118539"/>
                  </a:cubicBezTo>
                  <a:lnTo>
                    <a:pt x="592071" y="118539"/>
                  </a:lnTo>
                  <a:lnTo>
                    <a:pt x="592071" y="202789"/>
                  </a:lnTo>
                  <a:cubicBezTo>
                    <a:pt x="591024" y="203644"/>
                    <a:pt x="589977" y="204594"/>
                    <a:pt x="589025" y="205734"/>
                  </a:cubicBezTo>
                  <a:cubicBezTo>
                    <a:pt x="585884" y="209628"/>
                    <a:pt x="583886" y="215042"/>
                    <a:pt x="583886" y="220931"/>
                  </a:cubicBezTo>
                  <a:lnTo>
                    <a:pt x="583886" y="241162"/>
                  </a:lnTo>
                  <a:lnTo>
                    <a:pt x="565327" y="242682"/>
                  </a:lnTo>
                  <a:lnTo>
                    <a:pt x="451407" y="24886"/>
                  </a:lnTo>
                  <a:lnTo>
                    <a:pt x="417717" y="0"/>
                  </a:lnTo>
                  <a:lnTo>
                    <a:pt x="67011" y="262913"/>
                  </a:lnTo>
                  <a:cubicBezTo>
                    <a:pt x="58731" y="260824"/>
                    <a:pt x="50356" y="265668"/>
                    <a:pt x="48072" y="273837"/>
                  </a:cubicBezTo>
                  <a:lnTo>
                    <a:pt x="37413" y="312400"/>
                  </a:lnTo>
                  <a:lnTo>
                    <a:pt x="1343" y="427424"/>
                  </a:lnTo>
                  <a:cubicBezTo>
                    <a:pt x="-3416" y="442622"/>
                    <a:pt x="4864" y="458864"/>
                    <a:pt x="19996" y="463898"/>
                  </a:cubicBezTo>
                  <a:close/>
                  <a:moveTo>
                    <a:pt x="539155" y="331491"/>
                  </a:moveTo>
                  <a:cubicBezTo>
                    <a:pt x="532779" y="331681"/>
                    <a:pt x="526307" y="332441"/>
                    <a:pt x="519836" y="333676"/>
                  </a:cubicBezTo>
                  <a:lnTo>
                    <a:pt x="518122" y="307841"/>
                  </a:lnTo>
                  <a:lnTo>
                    <a:pt x="537537" y="306606"/>
                  </a:lnTo>
                  <a:lnTo>
                    <a:pt x="539155" y="331586"/>
                  </a:lnTo>
                  <a:close/>
                  <a:moveTo>
                    <a:pt x="574845" y="334911"/>
                  </a:moveTo>
                  <a:cubicBezTo>
                    <a:pt x="568468" y="333486"/>
                    <a:pt x="561901" y="332441"/>
                    <a:pt x="555144" y="331966"/>
                  </a:cubicBezTo>
                  <a:lnTo>
                    <a:pt x="553431" y="305561"/>
                  </a:lnTo>
                  <a:lnTo>
                    <a:pt x="572846" y="304326"/>
                  </a:lnTo>
                  <a:lnTo>
                    <a:pt x="574845" y="335006"/>
                  </a:lnTo>
                  <a:close/>
                  <a:moveTo>
                    <a:pt x="611200" y="348208"/>
                  </a:moveTo>
                  <a:cubicBezTo>
                    <a:pt x="604823" y="344789"/>
                    <a:pt x="598066" y="341844"/>
                    <a:pt x="591119" y="339470"/>
                  </a:cubicBezTo>
                  <a:lnTo>
                    <a:pt x="588740" y="303186"/>
                  </a:lnTo>
                  <a:lnTo>
                    <a:pt x="608154" y="301952"/>
                  </a:lnTo>
                  <a:lnTo>
                    <a:pt x="611200" y="348208"/>
                  </a:lnTo>
                  <a:close/>
                  <a:moveTo>
                    <a:pt x="648507" y="376323"/>
                  </a:moveTo>
                  <a:cubicBezTo>
                    <a:pt x="642226" y="369770"/>
                    <a:pt x="635278" y="363786"/>
                    <a:pt x="627855" y="358466"/>
                  </a:cubicBezTo>
                  <a:lnTo>
                    <a:pt x="624143" y="300907"/>
                  </a:lnTo>
                  <a:lnTo>
                    <a:pt x="643558" y="299672"/>
                  </a:lnTo>
                  <a:lnTo>
                    <a:pt x="648507" y="376323"/>
                  </a:lnTo>
                  <a:close/>
                  <a:moveTo>
                    <a:pt x="761095" y="361506"/>
                  </a:moveTo>
                  <a:lnTo>
                    <a:pt x="701898" y="361506"/>
                  </a:lnTo>
                  <a:lnTo>
                    <a:pt x="725976" y="241352"/>
                  </a:lnTo>
                  <a:lnTo>
                    <a:pt x="837232" y="241352"/>
                  </a:lnTo>
                  <a:lnTo>
                    <a:pt x="809632" y="277826"/>
                  </a:lnTo>
                  <a:cubicBezTo>
                    <a:pt x="798592" y="292358"/>
                    <a:pt x="788885" y="307841"/>
                    <a:pt x="780510" y="323988"/>
                  </a:cubicBezTo>
                  <a:lnTo>
                    <a:pt x="761095" y="361506"/>
                  </a:lnTo>
                  <a:close/>
                  <a:moveTo>
                    <a:pt x="709131" y="261869"/>
                  </a:moveTo>
                  <a:lnTo>
                    <a:pt x="705229" y="277541"/>
                  </a:lnTo>
                  <a:lnTo>
                    <a:pt x="697425" y="278111"/>
                  </a:lnTo>
                  <a:lnTo>
                    <a:pt x="455881" y="295968"/>
                  </a:lnTo>
                  <a:lnTo>
                    <a:pt x="426853" y="298152"/>
                  </a:lnTo>
                  <a:lnTo>
                    <a:pt x="426853" y="298152"/>
                  </a:lnTo>
                  <a:cubicBezTo>
                    <a:pt x="428566" y="292548"/>
                    <a:pt x="430660" y="287229"/>
                    <a:pt x="433039" y="282385"/>
                  </a:cubicBezTo>
                  <a:lnTo>
                    <a:pt x="433039" y="282385"/>
                  </a:lnTo>
                  <a:lnTo>
                    <a:pt x="455976" y="280675"/>
                  </a:lnTo>
                  <a:lnTo>
                    <a:pt x="702945" y="262344"/>
                  </a:lnTo>
                  <a:lnTo>
                    <a:pt x="709226" y="261869"/>
                  </a:lnTo>
                  <a:close/>
                  <a:moveTo>
                    <a:pt x="420286" y="38658"/>
                  </a:moveTo>
                  <a:lnTo>
                    <a:pt x="532017" y="245342"/>
                  </a:lnTo>
                  <a:lnTo>
                    <a:pt x="503752" y="247716"/>
                  </a:lnTo>
                  <a:lnTo>
                    <a:pt x="420286" y="38658"/>
                  </a:lnTo>
                  <a:close/>
                  <a:moveTo>
                    <a:pt x="89281" y="274122"/>
                  </a:moveTo>
                  <a:lnTo>
                    <a:pt x="390593" y="48346"/>
                  </a:lnTo>
                  <a:lnTo>
                    <a:pt x="390593" y="75322"/>
                  </a:lnTo>
                  <a:lnTo>
                    <a:pt x="100606" y="290934"/>
                  </a:lnTo>
                  <a:lnTo>
                    <a:pt x="89281" y="274122"/>
                  </a:lnTo>
                  <a:close/>
                </a:path>
              </a:pathLst>
            </a:custGeom>
            <a:solidFill>
              <a:schemeClr val="dk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785" name="Google Shape;785;p49"/>
            <p:cNvSpPr/>
            <p:nvPr/>
          </p:nvSpPr>
          <p:spPr>
            <a:xfrm>
              <a:off x="4037510" y="5022093"/>
              <a:ext cx="140092" cy="67913"/>
            </a:xfrm>
            <a:custGeom>
              <a:avLst/>
              <a:gdLst/>
              <a:ahLst/>
              <a:cxnLst/>
              <a:rect l="l" t="t" r="r" b="b"/>
              <a:pathLst>
                <a:path w="140092" h="67913" extrusionOk="0">
                  <a:moveTo>
                    <a:pt x="101167" y="60979"/>
                  </a:moveTo>
                  <a:lnTo>
                    <a:pt x="118203" y="31060"/>
                  </a:lnTo>
                  <a:lnTo>
                    <a:pt x="140092" y="31819"/>
                  </a:lnTo>
                  <a:lnTo>
                    <a:pt x="125721" y="67913"/>
                  </a:lnTo>
                  <a:lnTo>
                    <a:pt x="7994" y="61929"/>
                  </a:lnTo>
                  <a:lnTo>
                    <a:pt x="0" y="0"/>
                  </a:lnTo>
                  <a:lnTo>
                    <a:pt x="3141" y="1900"/>
                  </a:lnTo>
                  <a:lnTo>
                    <a:pt x="25887" y="56800"/>
                  </a:lnTo>
                  <a:lnTo>
                    <a:pt x="27504" y="56800"/>
                  </a:lnTo>
                  <a:lnTo>
                    <a:pt x="27790" y="56420"/>
                  </a:lnTo>
                  <a:lnTo>
                    <a:pt x="40162" y="27925"/>
                  </a:lnTo>
                  <a:lnTo>
                    <a:pt x="60910" y="28685"/>
                  </a:lnTo>
                  <a:lnTo>
                    <a:pt x="48252" y="57655"/>
                  </a:lnTo>
                  <a:lnTo>
                    <a:pt x="48061" y="58035"/>
                  </a:lnTo>
                  <a:lnTo>
                    <a:pt x="48823" y="58130"/>
                  </a:lnTo>
                  <a:lnTo>
                    <a:pt x="65383" y="58985"/>
                  </a:lnTo>
                  <a:lnTo>
                    <a:pt x="65573" y="58605"/>
                  </a:lnTo>
                  <a:lnTo>
                    <a:pt x="78516" y="29255"/>
                  </a:lnTo>
                  <a:lnTo>
                    <a:pt x="99168" y="29920"/>
                  </a:lnTo>
                  <a:lnTo>
                    <a:pt x="86130" y="59745"/>
                  </a:lnTo>
                  <a:lnTo>
                    <a:pt x="85940" y="60124"/>
                  </a:lnTo>
                  <a:lnTo>
                    <a:pt x="86415" y="60124"/>
                  </a:lnTo>
                  <a:lnTo>
                    <a:pt x="101167" y="60979"/>
                  </a:lnTo>
                  <a:close/>
                </a:path>
              </a:pathLst>
            </a:custGeom>
            <a:solidFill>
              <a:schemeClr val="dk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grpSp>
      <p:grpSp>
        <p:nvGrpSpPr>
          <p:cNvPr id="786" name="Google Shape;786;p49"/>
          <p:cNvGrpSpPr/>
          <p:nvPr/>
        </p:nvGrpSpPr>
        <p:grpSpPr>
          <a:xfrm>
            <a:off x="6599522" y="2772418"/>
            <a:ext cx="1162729" cy="695171"/>
            <a:chOff x="8423658" y="4485117"/>
            <a:chExt cx="1239319" cy="740963"/>
          </a:xfrm>
        </p:grpSpPr>
        <p:sp>
          <p:nvSpPr>
            <p:cNvPr id="787" name="Google Shape;787;p49"/>
            <p:cNvSpPr/>
            <p:nvPr/>
          </p:nvSpPr>
          <p:spPr>
            <a:xfrm>
              <a:off x="9143629" y="4742157"/>
              <a:ext cx="368146" cy="159365"/>
            </a:xfrm>
            <a:custGeom>
              <a:avLst/>
              <a:gdLst/>
              <a:ahLst/>
              <a:cxnLst/>
              <a:rect l="l" t="t" r="r" b="b"/>
              <a:pathLst>
                <a:path w="368146" h="159365" extrusionOk="0">
                  <a:moveTo>
                    <a:pt x="347280" y="151008"/>
                  </a:moveTo>
                  <a:cubicBezTo>
                    <a:pt x="345186" y="150533"/>
                    <a:pt x="343092" y="150248"/>
                    <a:pt x="340903" y="150248"/>
                  </a:cubicBezTo>
                  <a:cubicBezTo>
                    <a:pt x="339952" y="150248"/>
                    <a:pt x="339000" y="150248"/>
                    <a:pt x="338143" y="150343"/>
                  </a:cubicBezTo>
                  <a:cubicBezTo>
                    <a:pt x="336906" y="148348"/>
                    <a:pt x="335669" y="146353"/>
                    <a:pt x="334336" y="144454"/>
                  </a:cubicBezTo>
                  <a:lnTo>
                    <a:pt x="336525" y="142269"/>
                  </a:lnTo>
                  <a:cubicBezTo>
                    <a:pt x="342616" y="136190"/>
                    <a:pt x="345567" y="127832"/>
                    <a:pt x="344425" y="119283"/>
                  </a:cubicBezTo>
                  <a:cubicBezTo>
                    <a:pt x="343282" y="110735"/>
                    <a:pt x="338429" y="103421"/>
                    <a:pt x="330910" y="99052"/>
                  </a:cubicBezTo>
                  <a:lnTo>
                    <a:pt x="288559" y="74641"/>
                  </a:lnTo>
                  <a:cubicBezTo>
                    <a:pt x="284467" y="72266"/>
                    <a:pt x="279708" y="71032"/>
                    <a:pt x="274950" y="71032"/>
                  </a:cubicBezTo>
                  <a:cubicBezTo>
                    <a:pt x="269144" y="71032"/>
                    <a:pt x="263529" y="72836"/>
                    <a:pt x="258866" y="76256"/>
                  </a:cubicBezTo>
                  <a:cubicBezTo>
                    <a:pt x="256772" y="75116"/>
                    <a:pt x="254678" y="74071"/>
                    <a:pt x="252584" y="73026"/>
                  </a:cubicBezTo>
                  <a:lnTo>
                    <a:pt x="253441" y="69987"/>
                  </a:lnTo>
                  <a:cubicBezTo>
                    <a:pt x="255725" y="61723"/>
                    <a:pt x="254012" y="52985"/>
                    <a:pt x="248777" y="46146"/>
                  </a:cubicBezTo>
                  <a:cubicBezTo>
                    <a:pt x="243543" y="39307"/>
                    <a:pt x="235644" y="35413"/>
                    <a:pt x="226983" y="35413"/>
                  </a:cubicBezTo>
                  <a:lnTo>
                    <a:pt x="178065" y="35413"/>
                  </a:lnTo>
                  <a:cubicBezTo>
                    <a:pt x="167121" y="35413"/>
                    <a:pt x="157508" y="41777"/>
                    <a:pt x="153130" y="51560"/>
                  </a:cubicBezTo>
                  <a:cubicBezTo>
                    <a:pt x="150751" y="51560"/>
                    <a:pt x="148372" y="51750"/>
                    <a:pt x="146088" y="51940"/>
                  </a:cubicBezTo>
                  <a:lnTo>
                    <a:pt x="145326" y="48901"/>
                  </a:lnTo>
                  <a:cubicBezTo>
                    <a:pt x="142186" y="36838"/>
                    <a:pt x="131241" y="28479"/>
                    <a:pt x="118773" y="28479"/>
                  </a:cubicBezTo>
                  <a:cubicBezTo>
                    <a:pt x="117631" y="28479"/>
                    <a:pt x="116489" y="28479"/>
                    <a:pt x="115347" y="28669"/>
                  </a:cubicBezTo>
                  <a:cubicBezTo>
                    <a:pt x="115347" y="28669"/>
                    <a:pt x="115157" y="28669"/>
                    <a:pt x="115062" y="28669"/>
                  </a:cubicBezTo>
                  <a:cubicBezTo>
                    <a:pt x="111541" y="29144"/>
                    <a:pt x="108210" y="30284"/>
                    <a:pt x="105069" y="32089"/>
                  </a:cubicBezTo>
                  <a:lnTo>
                    <a:pt x="62718" y="56499"/>
                  </a:lnTo>
                  <a:cubicBezTo>
                    <a:pt x="53201" y="61913"/>
                    <a:pt x="48061" y="72266"/>
                    <a:pt x="49203" y="82905"/>
                  </a:cubicBezTo>
                  <a:cubicBezTo>
                    <a:pt x="47205" y="84139"/>
                    <a:pt x="45206" y="85374"/>
                    <a:pt x="43303" y="86704"/>
                  </a:cubicBezTo>
                  <a:lnTo>
                    <a:pt x="41114" y="84519"/>
                  </a:lnTo>
                  <a:cubicBezTo>
                    <a:pt x="35975" y="79295"/>
                    <a:pt x="29027" y="76446"/>
                    <a:pt x="21699" y="76446"/>
                  </a:cubicBezTo>
                  <a:cubicBezTo>
                    <a:pt x="20271" y="76446"/>
                    <a:pt x="18844" y="76636"/>
                    <a:pt x="17416" y="76826"/>
                  </a:cubicBezTo>
                  <a:cubicBezTo>
                    <a:pt x="10564" y="77965"/>
                    <a:pt x="4283" y="81575"/>
                    <a:pt x="0" y="87084"/>
                  </a:cubicBezTo>
                  <a:cubicBezTo>
                    <a:pt x="2379" y="58684"/>
                    <a:pt x="20652" y="33038"/>
                    <a:pt x="48252" y="21830"/>
                  </a:cubicBezTo>
                  <a:cubicBezTo>
                    <a:pt x="48728" y="21640"/>
                    <a:pt x="49299" y="21450"/>
                    <a:pt x="49870" y="21166"/>
                  </a:cubicBezTo>
                  <a:cubicBezTo>
                    <a:pt x="123913" y="-8564"/>
                    <a:pt x="207378" y="-7140"/>
                    <a:pt x="279708" y="26485"/>
                  </a:cubicBezTo>
                  <a:cubicBezTo>
                    <a:pt x="306546" y="38927"/>
                    <a:pt x="326723" y="53365"/>
                    <a:pt x="341950" y="67232"/>
                  </a:cubicBezTo>
                  <a:cubicBezTo>
                    <a:pt x="367837" y="90883"/>
                    <a:pt x="375070" y="128022"/>
                    <a:pt x="361270" y="159366"/>
                  </a:cubicBezTo>
                  <a:cubicBezTo>
                    <a:pt x="357558" y="155282"/>
                    <a:pt x="352705" y="152337"/>
                    <a:pt x="347280" y="15100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788" name="Google Shape;788;p49"/>
            <p:cNvSpPr/>
            <p:nvPr/>
          </p:nvSpPr>
          <p:spPr>
            <a:xfrm>
              <a:off x="9588839" y="4958988"/>
              <a:ext cx="74138" cy="30014"/>
            </a:xfrm>
            <a:custGeom>
              <a:avLst/>
              <a:gdLst/>
              <a:ahLst/>
              <a:cxnLst/>
              <a:rect l="l" t="t" r="r" b="b"/>
              <a:pathLst>
                <a:path w="74138" h="30014" extrusionOk="0">
                  <a:moveTo>
                    <a:pt x="0" y="0"/>
                  </a:moveTo>
                  <a:lnTo>
                    <a:pt x="74139" y="0"/>
                  </a:lnTo>
                  <a:lnTo>
                    <a:pt x="74139" y="30015"/>
                  </a:lnTo>
                  <a:lnTo>
                    <a:pt x="0" y="30015"/>
                  </a:lnTo>
                  <a:close/>
                </a:path>
              </a:pathLst>
            </a:custGeom>
            <a:solidFill>
              <a:schemeClr val="dk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789" name="Google Shape;789;p49"/>
            <p:cNvSpPr/>
            <p:nvPr/>
          </p:nvSpPr>
          <p:spPr>
            <a:xfrm>
              <a:off x="9512893" y="4945785"/>
              <a:ext cx="69379" cy="57084"/>
            </a:xfrm>
            <a:custGeom>
              <a:avLst/>
              <a:gdLst/>
              <a:ahLst/>
              <a:cxnLst/>
              <a:rect l="l" t="t" r="r" b="b"/>
              <a:pathLst>
                <a:path w="69379" h="57084" extrusionOk="0">
                  <a:moveTo>
                    <a:pt x="0" y="43407"/>
                  </a:moveTo>
                  <a:lnTo>
                    <a:pt x="3046" y="42648"/>
                  </a:lnTo>
                  <a:cubicBezTo>
                    <a:pt x="11421" y="40463"/>
                    <a:pt x="18082" y="34669"/>
                    <a:pt x="21414" y="26690"/>
                  </a:cubicBezTo>
                  <a:cubicBezTo>
                    <a:pt x="24745" y="18712"/>
                    <a:pt x="24174" y="9878"/>
                    <a:pt x="19891" y="2470"/>
                  </a:cubicBezTo>
                  <a:lnTo>
                    <a:pt x="18463" y="0"/>
                  </a:lnTo>
                  <a:lnTo>
                    <a:pt x="69380" y="0"/>
                  </a:lnTo>
                  <a:lnTo>
                    <a:pt x="69380" y="57085"/>
                  </a:lnTo>
                  <a:lnTo>
                    <a:pt x="9612" y="57085"/>
                  </a:lnTo>
                  <a:cubicBezTo>
                    <a:pt x="7138" y="54235"/>
                    <a:pt x="3997" y="51956"/>
                    <a:pt x="381" y="50341"/>
                  </a:cubicBezTo>
                  <a:cubicBezTo>
                    <a:pt x="381" y="47967"/>
                    <a:pt x="190" y="45592"/>
                    <a:pt x="0" y="4331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790" name="Google Shape;790;p49"/>
            <p:cNvSpPr/>
            <p:nvPr/>
          </p:nvSpPr>
          <p:spPr>
            <a:xfrm>
              <a:off x="8701939" y="4926504"/>
              <a:ext cx="385538" cy="79121"/>
            </a:xfrm>
            <a:custGeom>
              <a:avLst/>
              <a:gdLst/>
              <a:ahLst/>
              <a:cxnLst/>
              <a:rect l="l" t="t" r="r" b="b"/>
              <a:pathLst>
                <a:path w="385538" h="79121" extrusionOk="0">
                  <a:moveTo>
                    <a:pt x="385538" y="79121"/>
                  </a:moveTo>
                  <a:lnTo>
                    <a:pt x="32929" y="79121"/>
                  </a:lnTo>
                  <a:cubicBezTo>
                    <a:pt x="25125" y="60219"/>
                    <a:pt x="13800" y="43122"/>
                    <a:pt x="0" y="28495"/>
                  </a:cubicBezTo>
                  <a:lnTo>
                    <a:pt x="300360" y="30490"/>
                  </a:lnTo>
                  <a:lnTo>
                    <a:pt x="314636" y="0"/>
                  </a:lnTo>
                  <a:lnTo>
                    <a:pt x="377639" y="0"/>
                  </a:lnTo>
                  <a:cubicBezTo>
                    <a:pt x="376497" y="2944"/>
                    <a:pt x="375831" y="6174"/>
                    <a:pt x="375831" y="9593"/>
                  </a:cubicBezTo>
                  <a:lnTo>
                    <a:pt x="375831" y="58320"/>
                  </a:lnTo>
                  <a:cubicBezTo>
                    <a:pt x="375831" y="66583"/>
                    <a:pt x="379448" y="74087"/>
                    <a:pt x="385538" y="7912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791" name="Google Shape;791;p49"/>
            <p:cNvSpPr/>
            <p:nvPr/>
          </p:nvSpPr>
          <p:spPr>
            <a:xfrm>
              <a:off x="8462203" y="4927928"/>
              <a:ext cx="30930" cy="24790"/>
            </a:xfrm>
            <a:custGeom>
              <a:avLst/>
              <a:gdLst/>
              <a:ahLst/>
              <a:cxnLst/>
              <a:rect l="l" t="t" r="r" b="b"/>
              <a:pathLst>
                <a:path w="30930" h="24790" extrusionOk="0">
                  <a:moveTo>
                    <a:pt x="0" y="0"/>
                  </a:moveTo>
                  <a:lnTo>
                    <a:pt x="30931" y="0"/>
                  </a:lnTo>
                  <a:cubicBezTo>
                    <a:pt x="19701" y="7029"/>
                    <a:pt x="9232" y="15292"/>
                    <a:pt x="0" y="24791"/>
                  </a:cubicBezTo>
                  <a:lnTo>
                    <a:pt x="0" y="0"/>
                  </a:lnTo>
                  <a:close/>
                </a:path>
              </a:pathLst>
            </a:custGeom>
            <a:solidFill>
              <a:schemeClr val="dk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792" name="Google Shape;792;p49"/>
            <p:cNvSpPr/>
            <p:nvPr/>
          </p:nvSpPr>
          <p:spPr>
            <a:xfrm>
              <a:off x="8737247" y="5011798"/>
              <a:ext cx="357082" cy="57559"/>
            </a:xfrm>
            <a:custGeom>
              <a:avLst/>
              <a:gdLst/>
              <a:ahLst/>
              <a:cxnLst/>
              <a:rect l="l" t="t" r="r" b="b"/>
              <a:pathLst>
                <a:path w="357082" h="57559" extrusionOk="0">
                  <a:moveTo>
                    <a:pt x="95" y="95"/>
                  </a:moveTo>
                  <a:lnTo>
                    <a:pt x="356892" y="95"/>
                  </a:lnTo>
                  <a:cubicBezTo>
                    <a:pt x="356892" y="1710"/>
                    <a:pt x="356987" y="3324"/>
                    <a:pt x="357082" y="4939"/>
                  </a:cubicBezTo>
                  <a:lnTo>
                    <a:pt x="354037" y="5699"/>
                  </a:lnTo>
                  <a:cubicBezTo>
                    <a:pt x="345757" y="7884"/>
                    <a:pt x="339000" y="13678"/>
                    <a:pt x="335669" y="21656"/>
                  </a:cubicBezTo>
                  <a:cubicBezTo>
                    <a:pt x="332338" y="29635"/>
                    <a:pt x="332909" y="38468"/>
                    <a:pt x="337287" y="45877"/>
                  </a:cubicBezTo>
                  <a:lnTo>
                    <a:pt x="342712" y="55280"/>
                  </a:lnTo>
                  <a:lnTo>
                    <a:pt x="10183" y="57560"/>
                  </a:lnTo>
                  <a:cubicBezTo>
                    <a:pt x="10183" y="57560"/>
                    <a:pt x="10183" y="57370"/>
                    <a:pt x="10183" y="57180"/>
                  </a:cubicBezTo>
                  <a:cubicBezTo>
                    <a:pt x="10183" y="37138"/>
                    <a:pt x="6567" y="17857"/>
                    <a:pt x="0"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793" name="Google Shape;793;p49"/>
            <p:cNvSpPr/>
            <p:nvPr/>
          </p:nvSpPr>
          <p:spPr>
            <a:xfrm>
              <a:off x="8615428" y="4861535"/>
              <a:ext cx="397625" cy="88144"/>
            </a:xfrm>
            <a:custGeom>
              <a:avLst/>
              <a:gdLst/>
              <a:ahLst/>
              <a:cxnLst/>
              <a:rect l="l" t="t" r="r" b="b"/>
              <a:pathLst>
                <a:path w="397625" h="88144" extrusionOk="0">
                  <a:moveTo>
                    <a:pt x="0" y="42173"/>
                  </a:moveTo>
                  <a:lnTo>
                    <a:pt x="19415" y="0"/>
                  </a:lnTo>
                  <a:lnTo>
                    <a:pt x="253441" y="0"/>
                  </a:lnTo>
                  <a:lnTo>
                    <a:pt x="288178" y="37233"/>
                  </a:lnTo>
                  <a:lnTo>
                    <a:pt x="397625" y="37233"/>
                  </a:lnTo>
                  <a:lnTo>
                    <a:pt x="378496" y="88144"/>
                  </a:lnTo>
                  <a:lnTo>
                    <a:pt x="83084" y="86150"/>
                  </a:lnTo>
                  <a:cubicBezTo>
                    <a:pt x="59958" y="63829"/>
                    <a:pt x="31311" y="48726"/>
                    <a:pt x="95" y="4226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794" name="Google Shape;794;p49"/>
            <p:cNvSpPr/>
            <p:nvPr/>
          </p:nvSpPr>
          <p:spPr>
            <a:xfrm>
              <a:off x="9080081" y="4779877"/>
              <a:ext cx="446964" cy="446081"/>
            </a:xfrm>
            <a:custGeom>
              <a:avLst/>
              <a:gdLst/>
              <a:ahLst/>
              <a:cxnLst/>
              <a:rect l="l" t="t" r="r" b="b"/>
              <a:pathLst>
                <a:path w="446964" h="446081" extrusionOk="0">
                  <a:moveTo>
                    <a:pt x="2447" y="273144"/>
                  </a:moveTo>
                  <a:lnTo>
                    <a:pt x="10537" y="287107"/>
                  </a:lnTo>
                  <a:lnTo>
                    <a:pt x="26906" y="315412"/>
                  </a:lnTo>
                  <a:cubicBezTo>
                    <a:pt x="31569" y="323485"/>
                    <a:pt x="41467" y="326525"/>
                    <a:pt x="49842" y="322916"/>
                  </a:cubicBezTo>
                  <a:cubicBezTo>
                    <a:pt x="53364" y="328994"/>
                    <a:pt x="57171" y="334788"/>
                    <a:pt x="61263" y="340487"/>
                  </a:cubicBezTo>
                  <a:lnTo>
                    <a:pt x="53554" y="348181"/>
                  </a:lnTo>
                  <a:cubicBezTo>
                    <a:pt x="44989" y="356635"/>
                    <a:pt x="46892" y="370787"/>
                    <a:pt x="57266" y="376771"/>
                  </a:cubicBezTo>
                  <a:lnTo>
                    <a:pt x="99617" y="401182"/>
                  </a:lnTo>
                  <a:cubicBezTo>
                    <a:pt x="107706" y="405836"/>
                    <a:pt x="117795" y="403556"/>
                    <a:pt x="123219" y="396243"/>
                  </a:cubicBezTo>
                  <a:cubicBezTo>
                    <a:pt x="129215" y="399757"/>
                    <a:pt x="135497" y="402891"/>
                    <a:pt x="141873" y="405741"/>
                  </a:cubicBezTo>
                  <a:lnTo>
                    <a:pt x="139018" y="416189"/>
                  </a:lnTo>
                  <a:cubicBezTo>
                    <a:pt x="135877" y="427777"/>
                    <a:pt x="144538" y="439175"/>
                    <a:pt x="156529" y="439175"/>
                  </a:cubicBezTo>
                  <a:lnTo>
                    <a:pt x="205447" y="439175"/>
                  </a:lnTo>
                  <a:cubicBezTo>
                    <a:pt x="214774" y="439175"/>
                    <a:pt x="222388" y="432146"/>
                    <a:pt x="223435" y="423123"/>
                  </a:cubicBezTo>
                  <a:cubicBezTo>
                    <a:pt x="223435" y="423123"/>
                    <a:pt x="223625" y="423123"/>
                    <a:pt x="223625" y="423123"/>
                  </a:cubicBezTo>
                  <a:cubicBezTo>
                    <a:pt x="230668" y="423123"/>
                    <a:pt x="237520" y="422743"/>
                    <a:pt x="244372" y="422078"/>
                  </a:cubicBezTo>
                  <a:lnTo>
                    <a:pt x="247132" y="432526"/>
                  </a:lnTo>
                  <a:cubicBezTo>
                    <a:pt x="250178" y="444114"/>
                    <a:pt x="263407" y="449623"/>
                    <a:pt x="273780" y="443639"/>
                  </a:cubicBezTo>
                  <a:lnTo>
                    <a:pt x="316131" y="419228"/>
                  </a:lnTo>
                  <a:cubicBezTo>
                    <a:pt x="324221" y="414574"/>
                    <a:pt x="327267" y="404696"/>
                    <a:pt x="323650" y="396337"/>
                  </a:cubicBezTo>
                  <a:cubicBezTo>
                    <a:pt x="329741" y="392823"/>
                    <a:pt x="335546" y="389024"/>
                    <a:pt x="341257" y="384940"/>
                  </a:cubicBezTo>
                  <a:lnTo>
                    <a:pt x="348966" y="392633"/>
                  </a:lnTo>
                  <a:cubicBezTo>
                    <a:pt x="357436" y="401182"/>
                    <a:pt x="371616" y="399282"/>
                    <a:pt x="377612" y="388929"/>
                  </a:cubicBezTo>
                  <a:lnTo>
                    <a:pt x="402071" y="346661"/>
                  </a:lnTo>
                  <a:cubicBezTo>
                    <a:pt x="406735" y="338588"/>
                    <a:pt x="404450" y="328519"/>
                    <a:pt x="397122" y="323106"/>
                  </a:cubicBezTo>
                  <a:cubicBezTo>
                    <a:pt x="400643" y="317122"/>
                    <a:pt x="403784" y="310853"/>
                    <a:pt x="406639" y="304489"/>
                  </a:cubicBezTo>
                  <a:lnTo>
                    <a:pt x="417108" y="307338"/>
                  </a:lnTo>
                  <a:cubicBezTo>
                    <a:pt x="428719" y="310473"/>
                    <a:pt x="440044" y="301829"/>
                    <a:pt x="440044" y="289861"/>
                  </a:cubicBezTo>
                  <a:lnTo>
                    <a:pt x="440044" y="241135"/>
                  </a:lnTo>
                  <a:cubicBezTo>
                    <a:pt x="440044" y="231827"/>
                    <a:pt x="433002" y="224228"/>
                    <a:pt x="423961" y="223183"/>
                  </a:cubicBezTo>
                  <a:cubicBezTo>
                    <a:pt x="423961" y="223183"/>
                    <a:pt x="423961" y="223088"/>
                    <a:pt x="423961" y="222993"/>
                  </a:cubicBezTo>
                  <a:cubicBezTo>
                    <a:pt x="423961" y="215964"/>
                    <a:pt x="423580" y="209126"/>
                    <a:pt x="422913" y="202287"/>
                  </a:cubicBezTo>
                  <a:lnTo>
                    <a:pt x="423961" y="202002"/>
                  </a:lnTo>
                  <a:lnTo>
                    <a:pt x="433382" y="199532"/>
                  </a:lnTo>
                  <a:cubicBezTo>
                    <a:pt x="444993" y="196493"/>
                    <a:pt x="450513" y="183290"/>
                    <a:pt x="444518" y="172842"/>
                  </a:cubicBezTo>
                  <a:lnTo>
                    <a:pt x="440425" y="165813"/>
                  </a:lnTo>
                  <a:lnTo>
                    <a:pt x="420058" y="130575"/>
                  </a:lnTo>
                  <a:cubicBezTo>
                    <a:pt x="415395" y="122501"/>
                    <a:pt x="405497" y="119462"/>
                    <a:pt x="397122" y="123071"/>
                  </a:cubicBezTo>
                  <a:cubicBezTo>
                    <a:pt x="396266" y="121551"/>
                    <a:pt x="395314" y="120031"/>
                    <a:pt x="394362" y="118512"/>
                  </a:cubicBezTo>
                  <a:cubicBezTo>
                    <a:pt x="391602" y="114048"/>
                    <a:pt x="388842" y="109678"/>
                    <a:pt x="385702" y="105499"/>
                  </a:cubicBezTo>
                  <a:lnTo>
                    <a:pt x="393411" y="97805"/>
                  </a:lnTo>
                  <a:cubicBezTo>
                    <a:pt x="401976" y="89352"/>
                    <a:pt x="400072" y="75199"/>
                    <a:pt x="389699" y="69215"/>
                  </a:cubicBezTo>
                  <a:lnTo>
                    <a:pt x="347348" y="44805"/>
                  </a:lnTo>
                  <a:cubicBezTo>
                    <a:pt x="339258" y="40150"/>
                    <a:pt x="329170" y="42430"/>
                    <a:pt x="323745" y="49744"/>
                  </a:cubicBezTo>
                  <a:cubicBezTo>
                    <a:pt x="317749" y="46230"/>
                    <a:pt x="311468" y="43095"/>
                    <a:pt x="305091" y="40246"/>
                  </a:cubicBezTo>
                  <a:lnTo>
                    <a:pt x="307947" y="29797"/>
                  </a:lnTo>
                  <a:cubicBezTo>
                    <a:pt x="311087" y="18209"/>
                    <a:pt x="302427" y="6906"/>
                    <a:pt x="290435" y="6906"/>
                  </a:cubicBezTo>
                  <a:lnTo>
                    <a:pt x="241517" y="6906"/>
                  </a:lnTo>
                  <a:cubicBezTo>
                    <a:pt x="232191" y="6906"/>
                    <a:pt x="224577" y="13935"/>
                    <a:pt x="223530" y="22959"/>
                  </a:cubicBezTo>
                  <a:cubicBezTo>
                    <a:pt x="223530" y="22959"/>
                    <a:pt x="223339" y="22959"/>
                    <a:pt x="223339" y="22959"/>
                  </a:cubicBezTo>
                  <a:cubicBezTo>
                    <a:pt x="216297" y="22959"/>
                    <a:pt x="209445" y="23339"/>
                    <a:pt x="202592" y="24003"/>
                  </a:cubicBezTo>
                  <a:lnTo>
                    <a:pt x="199832" y="13555"/>
                  </a:lnTo>
                  <a:cubicBezTo>
                    <a:pt x="196787" y="1967"/>
                    <a:pt x="183558" y="-3542"/>
                    <a:pt x="173184" y="2442"/>
                  </a:cubicBezTo>
                  <a:lnTo>
                    <a:pt x="130833" y="26853"/>
                  </a:lnTo>
                  <a:cubicBezTo>
                    <a:pt x="122744" y="31507"/>
                    <a:pt x="119698" y="41385"/>
                    <a:pt x="123315" y="49744"/>
                  </a:cubicBezTo>
                  <a:cubicBezTo>
                    <a:pt x="117224" y="53258"/>
                    <a:pt x="111418" y="57058"/>
                    <a:pt x="105708" y="61142"/>
                  </a:cubicBezTo>
                  <a:lnTo>
                    <a:pt x="97999" y="53448"/>
                  </a:lnTo>
                  <a:cubicBezTo>
                    <a:pt x="92289" y="47654"/>
                    <a:pt x="83914" y="46799"/>
                    <a:pt x="77252" y="49934"/>
                  </a:cubicBezTo>
                  <a:cubicBezTo>
                    <a:pt x="74111" y="51454"/>
                    <a:pt x="71256" y="53828"/>
                    <a:pt x="69352" y="57153"/>
                  </a:cubicBezTo>
                  <a:lnTo>
                    <a:pt x="63928" y="66651"/>
                  </a:lnTo>
                  <a:lnTo>
                    <a:pt x="44989" y="99420"/>
                  </a:lnTo>
                  <a:cubicBezTo>
                    <a:pt x="40325" y="107494"/>
                    <a:pt x="42609" y="117562"/>
                    <a:pt x="49937" y="122976"/>
                  </a:cubicBezTo>
                  <a:cubicBezTo>
                    <a:pt x="46416" y="128960"/>
                    <a:pt x="43276" y="135229"/>
                    <a:pt x="40420" y="141593"/>
                  </a:cubicBezTo>
                  <a:lnTo>
                    <a:pt x="29952" y="138743"/>
                  </a:lnTo>
                  <a:cubicBezTo>
                    <a:pt x="21862" y="136559"/>
                    <a:pt x="13773" y="140168"/>
                    <a:pt x="9680" y="146722"/>
                  </a:cubicBezTo>
                  <a:cubicBezTo>
                    <a:pt x="7967" y="149476"/>
                    <a:pt x="6920" y="152706"/>
                    <a:pt x="6920" y="156315"/>
                  </a:cubicBezTo>
                  <a:lnTo>
                    <a:pt x="6920" y="205136"/>
                  </a:lnTo>
                  <a:cubicBezTo>
                    <a:pt x="6920" y="214445"/>
                    <a:pt x="13963" y="222043"/>
                    <a:pt x="23004" y="223088"/>
                  </a:cubicBezTo>
                  <a:lnTo>
                    <a:pt x="23004" y="223278"/>
                  </a:lnTo>
                  <a:cubicBezTo>
                    <a:pt x="23004" y="224133"/>
                    <a:pt x="23004" y="224988"/>
                    <a:pt x="23004" y="225938"/>
                  </a:cubicBezTo>
                  <a:cubicBezTo>
                    <a:pt x="23004" y="228027"/>
                    <a:pt x="23004" y="230117"/>
                    <a:pt x="23194" y="232207"/>
                  </a:cubicBezTo>
                  <a:cubicBezTo>
                    <a:pt x="23385" y="236196"/>
                    <a:pt x="23575" y="240090"/>
                    <a:pt x="24051" y="243984"/>
                  </a:cubicBezTo>
                  <a:lnTo>
                    <a:pt x="13582" y="246739"/>
                  </a:lnTo>
                  <a:cubicBezTo>
                    <a:pt x="1971" y="249778"/>
                    <a:pt x="-3549" y="262981"/>
                    <a:pt x="2447" y="273429"/>
                  </a:cubicBezTo>
                  <a:close/>
                  <a:moveTo>
                    <a:pt x="94383" y="223088"/>
                  </a:moveTo>
                  <a:cubicBezTo>
                    <a:pt x="94383" y="194403"/>
                    <a:pt x="103804" y="167998"/>
                    <a:pt x="119603" y="146532"/>
                  </a:cubicBezTo>
                  <a:cubicBezTo>
                    <a:pt x="124647" y="139788"/>
                    <a:pt x="130262" y="133519"/>
                    <a:pt x="136448" y="127820"/>
                  </a:cubicBezTo>
                  <a:cubicBezTo>
                    <a:pt x="140921" y="123736"/>
                    <a:pt x="145680" y="119936"/>
                    <a:pt x="150724" y="116517"/>
                  </a:cubicBezTo>
                  <a:cubicBezTo>
                    <a:pt x="171471" y="102365"/>
                    <a:pt x="196501" y="94101"/>
                    <a:pt x="223435" y="94101"/>
                  </a:cubicBezTo>
                  <a:cubicBezTo>
                    <a:pt x="253794" y="94101"/>
                    <a:pt x="281584" y="104549"/>
                    <a:pt x="303664" y="122026"/>
                  </a:cubicBezTo>
                  <a:cubicBezTo>
                    <a:pt x="305568" y="123546"/>
                    <a:pt x="307471" y="125065"/>
                    <a:pt x="309279" y="126680"/>
                  </a:cubicBezTo>
                  <a:cubicBezTo>
                    <a:pt x="312515" y="129625"/>
                    <a:pt x="315656" y="132664"/>
                    <a:pt x="318606" y="135894"/>
                  </a:cubicBezTo>
                  <a:cubicBezTo>
                    <a:pt x="321746" y="139218"/>
                    <a:pt x="324602" y="142827"/>
                    <a:pt x="327362" y="146437"/>
                  </a:cubicBezTo>
                  <a:cubicBezTo>
                    <a:pt x="335927" y="157930"/>
                    <a:pt x="342494" y="170942"/>
                    <a:pt x="346777" y="184905"/>
                  </a:cubicBezTo>
                  <a:cubicBezTo>
                    <a:pt x="350488" y="196968"/>
                    <a:pt x="352582" y="209696"/>
                    <a:pt x="352582" y="222993"/>
                  </a:cubicBezTo>
                  <a:cubicBezTo>
                    <a:pt x="352582" y="294136"/>
                    <a:pt x="294813" y="351885"/>
                    <a:pt x="223435" y="351885"/>
                  </a:cubicBezTo>
                  <a:cubicBezTo>
                    <a:pt x="185081" y="351885"/>
                    <a:pt x="150629" y="335168"/>
                    <a:pt x="127026" y="308668"/>
                  </a:cubicBezTo>
                  <a:cubicBezTo>
                    <a:pt x="111989" y="291856"/>
                    <a:pt x="101330" y="270960"/>
                    <a:pt x="96762" y="247974"/>
                  </a:cubicBezTo>
                  <a:cubicBezTo>
                    <a:pt x="95715" y="242750"/>
                    <a:pt x="95049" y="237431"/>
                    <a:pt x="94668" y="231922"/>
                  </a:cubicBezTo>
                  <a:cubicBezTo>
                    <a:pt x="94573" y="229832"/>
                    <a:pt x="94478" y="227742"/>
                    <a:pt x="94383" y="225653"/>
                  </a:cubicBezTo>
                  <a:cubicBezTo>
                    <a:pt x="94383" y="224798"/>
                    <a:pt x="94383" y="223943"/>
                    <a:pt x="94383" y="22299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795" name="Google Shape;795;p49"/>
            <p:cNvSpPr/>
            <p:nvPr/>
          </p:nvSpPr>
          <p:spPr>
            <a:xfrm>
              <a:off x="9234422" y="4934007"/>
              <a:ext cx="138093" cy="137820"/>
            </a:xfrm>
            <a:custGeom>
              <a:avLst/>
              <a:gdLst/>
              <a:ahLst/>
              <a:cxnLst/>
              <a:rect l="l" t="t" r="r" b="b"/>
              <a:pathLst>
                <a:path w="138093" h="137820" extrusionOk="0">
                  <a:moveTo>
                    <a:pt x="1523" y="82825"/>
                  </a:moveTo>
                  <a:cubicBezTo>
                    <a:pt x="3807" y="93749"/>
                    <a:pt x="8566" y="103627"/>
                    <a:pt x="15323" y="111985"/>
                  </a:cubicBezTo>
                  <a:cubicBezTo>
                    <a:pt x="27980" y="127753"/>
                    <a:pt x="47395" y="137821"/>
                    <a:pt x="69190" y="137821"/>
                  </a:cubicBezTo>
                  <a:cubicBezTo>
                    <a:pt x="102880" y="137821"/>
                    <a:pt x="130956" y="113695"/>
                    <a:pt x="136952" y="81876"/>
                  </a:cubicBezTo>
                  <a:cubicBezTo>
                    <a:pt x="137237" y="80546"/>
                    <a:pt x="137427" y="79216"/>
                    <a:pt x="137523" y="77886"/>
                  </a:cubicBezTo>
                  <a:cubicBezTo>
                    <a:pt x="137808" y="75797"/>
                    <a:pt x="137903" y="73707"/>
                    <a:pt x="137998" y="71617"/>
                  </a:cubicBezTo>
                  <a:cubicBezTo>
                    <a:pt x="137998" y="70763"/>
                    <a:pt x="138094" y="69908"/>
                    <a:pt x="138094" y="68958"/>
                  </a:cubicBezTo>
                  <a:cubicBezTo>
                    <a:pt x="138094" y="47207"/>
                    <a:pt x="128005" y="27830"/>
                    <a:pt x="112207" y="15197"/>
                  </a:cubicBezTo>
                  <a:cubicBezTo>
                    <a:pt x="100406" y="5699"/>
                    <a:pt x="85369" y="0"/>
                    <a:pt x="68999" y="0"/>
                  </a:cubicBezTo>
                  <a:cubicBezTo>
                    <a:pt x="30836" y="0"/>
                    <a:pt x="0" y="30870"/>
                    <a:pt x="0" y="68958"/>
                  </a:cubicBezTo>
                  <a:cubicBezTo>
                    <a:pt x="0" y="69813"/>
                    <a:pt x="0" y="70668"/>
                    <a:pt x="95" y="71617"/>
                  </a:cubicBezTo>
                  <a:cubicBezTo>
                    <a:pt x="95" y="73707"/>
                    <a:pt x="381" y="75797"/>
                    <a:pt x="571" y="77886"/>
                  </a:cubicBezTo>
                  <a:cubicBezTo>
                    <a:pt x="762" y="79596"/>
                    <a:pt x="952" y="81211"/>
                    <a:pt x="1333" y="82825"/>
                  </a:cubicBezTo>
                  <a:close/>
                  <a:moveTo>
                    <a:pt x="33024" y="68958"/>
                  </a:moveTo>
                  <a:cubicBezTo>
                    <a:pt x="33024" y="49011"/>
                    <a:pt x="49204" y="32864"/>
                    <a:pt x="69190" y="32864"/>
                  </a:cubicBezTo>
                  <a:cubicBezTo>
                    <a:pt x="76422" y="32864"/>
                    <a:pt x="83180" y="35049"/>
                    <a:pt x="88890" y="38658"/>
                  </a:cubicBezTo>
                  <a:cubicBezTo>
                    <a:pt x="98788" y="45117"/>
                    <a:pt x="105355" y="56230"/>
                    <a:pt x="105355" y="68958"/>
                  </a:cubicBezTo>
                  <a:cubicBezTo>
                    <a:pt x="105355" y="69813"/>
                    <a:pt x="105355" y="70763"/>
                    <a:pt x="105259" y="71617"/>
                  </a:cubicBezTo>
                  <a:cubicBezTo>
                    <a:pt x="105069" y="73802"/>
                    <a:pt x="104784" y="75892"/>
                    <a:pt x="104213" y="77886"/>
                  </a:cubicBezTo>
                  <a:cubicBezTo>
                    <a:pt x="103832" y="79311"/>
                    <a:pt x="103356" y="80736"/>
                    <a:pt x="102880" y="82161"/>
                  </a:cubicBezTo>
                  <a:cubicBezTo>
                    <a:pt x="97646" y="95553"/>
                    <a:pt x="84512" y="105052"/>
                    <a:pt x="69285" y="105052"/>
                  </a:cubicBezTo>
                  <a:cubicBezTo>
                    <a:pt x="56627" y="105052"/>
                    <a:pt x="45397" y="98498"/>
                    <a:pt x="38925" y="88619"/>
                  </a:cubicBezTo>
                  <a:cubicBezTo>
                    <a:pt x="37688" y="86720"/>
                    <a:pt x="36641" y="84725"/>
                    <a:pt x="35784" y="82635"/>
                  </a:cubicBezTo>
                  <a:cubicBezTo>
                    <a:pt x="35118" y="81116"/>
                    <a:pt x="34642" y="79501"/>
                    <a:pt x="34262" y="77886"/>
                  </a:cubicBezTo>
                  <a:cubicBezTo>
                    <a:pt x="33786" y="75892"/>
                    <a:pt x="33405" y="73707"/>
                    <a:pt x="33215" y="71617"/>
                  </a:cubicBezTo>
                  <a:cubicBezTo>
                    <a:pt x="33215" y="70763"/>
                    <a:pt x="33120" y="69908"/>
                    <a:pt x="33120" y="6895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796" name="Google Shape;796;p49"/>
            <p:cNvSpPr/>
            <p:nvPr/>
          </p:nvSpPr>
          <p:spPr>
            <a:xfrm>
              <a:off x="9338159" y="4894779"/>
              <a:ext cx="28170" cy="28114"/>
            </a:xfrm>
            <a:custGeom>
              <a:avLst/>
              <a:gdLst/>
              <a:ahLst/>
              <a:cxnLst/>
              <a:rect l="l" t="t" r="r" b="b"/>
              <a:pathLst>
                <a:path w="28170" h="28114" extrusionOk="0">
                  <a:moveTo>
                    <a:pt x="14085" y="28115"/>
                  </a:moveTo>
                  <a:cubicBezTo>
                    <a:pt x="9136" y="28115"/>
                    <a:pt x="4854" y="25551"/>
                    <a:pt x="2284" y="21751"/>
                  </a:cubicBezTo>
                  <a:cubicBezTo>
                    <a:pt x="857" y="19567"/>
                    <a:pt x="0" y="16907"/>
                    <a:pt x="0" y="14057"/>
                  </a:cubicBezTo>
                  <a:cubicBezTo>
                    <a:pt x="0" y="11683"/>
                    <a:pt x="666" y="9498"/>
                    <a:pt x="1713" y="7504"/>
                  </a:cubicBezTo>
                  <a:cubicBezTo>
                    <a:pt x="4092" y="3039"/>
                    <a:pt x="8756" y="0"/>
                    <a:pt x="14085" y="0"/>
                  </a:cubicBezTo>
                  <a:cubicBezTo>
                    <a:pt x="19415" y="0"/>
                    <a:pt x="24078" y="3039"/>
                    <a:pt x="26458" y="7504"/>
                  </a:cubicBezTo>
                  <a:cubicBezTo>
                    <a:pt x="27504" y="9498"/>
                    <a:pt x="28171" y="11683"/>
                    <a:pt x="28171" y="14057"/>
                  </a:cubicBezTo>
                  <a:cubicBezTo>
                    <a:pt x="28171" y="16907"/>
                    <a:pt x="27314" y="19472"/>
                    <a:pt x="25887" y="21656"/>
                  </a:cubicBezTo>
                  <a:cubicBezTo>
                    <a:pt x="23412" y="25551"/>
                    <a:pt x="19034" y="28020"/>
                    <a:pt x="14085" y="2802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797" name="Google Shape;797;p49"/>
            <p:cNvSpPr/>
            <p:nvPr/>
          </p:nvSpPr>
          <p:spPr>
            <a:xfrm>
              <a:off x="9387167" y="4946477"/>
              <a:ext cx="28179" cy="28092"/>
            </a:xfrm>
            <a:custGeom>
              <a:avLst/>
              <a:gdLst/>
              <a:ahLst/>
              <a:cxnLst/>
              <a:rect l="l" t="t" r="r" b="b"/>
              <a:pathLst>
                <a:path w="28179" h="28092" extrusionOk="0">
                  <a:moveTo>
                    <a:pt x="23131" y="3298"/>
                  </a:moveTo>
                  <a:cubicBezTo>
                    <a:pt x="29127" y="8237"/>
                    <a:pt x="29888" y="17165"/>
                    <a:pt x="24844" y="23054"/>
                  </a:cubicBezTo>
                  <a:cubicBezTo>
                    <a:pt x="19800" y="29038"/>
                    <a:pt x="10949" y="29798"/>
                    <a:pt x="5048" y="24764"/>
                  </a:cubicBezTo>
                  <a:cubicBezTo>
                    <a:pt x="-947" y="19730"/>
                    <a:pt x="-1709" y="10896"/>
                    <a:pt x="3335" y="5007"/>
                  </a:cubicBezTo>
                  <a:cubicBezTo>
                    <a:pt x="8379" y="-882"/>
                    <a:pt x="17230" y="-1737"/>
                    <a:pt x="23131" y="329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798" name="Google Shape;798;p49"/>
            <p:cNvSpPr/>
            <p:nvPr/>
          </p:nvSpPr>
          <p:spPr>
            <a:xfrm>
              <a:off x="9391434" y="5017475"/>
              <a:ext cx="28115" cy="28065"/>
            </a:xfrm>
            <a:custGeom>
              <a:avLst/>
              <a:gdLst/>
              <a:ahLst/>
              <a:cxnLst/>
              <a:rect l="l" t="t" r="r" b="b"/>
              <a:pathLst>
                <a:path w="28115" h="28065" extrusionOk="0">
                  <a:moveTo>
                    <a:pt x="11631" y="213"/>
                  </a:moveTo>
                  <a:cubicBezTo>
                    <a:pt x="19245" y="-1117"/>
                    <a:pt x="26573" y="3917"/>
                    <a:pt x="27905" y="11611"/>
                  </a:cubicBezTo>
                  <a:cubicBezTo>
                    <a:pt x="29237" y="19304"/>
                    <a:pt x="24098" y="26523"/>
                    <a:pt x="16485" y="27853"/>
                  </a:cubicBezTo>
                  <a:cubicBezTo>
                    <a:pt x="8871" y="29183"/>
                    <a:pt x="1543" y="24148"/>
                    <a:pt x="210" y="16455"/>
                  </a:cubicBezTo>
                  <a:cubicBezTo>
                    <a:pt x="-1122" y="8856"/>
                    <a:pt x="4017" y="1543"/>
                    <a:pt x="11631" y="21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799" name="Google Shape;799;p49"/>
            <p:cNvSpPr/>
            <p:nvPr/>
          </p:nvSpPr>
          <p:spPr>
            <a:xfrm>
              <a:off x="9349008" y="5074582"/>
              <a:ext cx="28170" cy="28115"/>
            </a:xfrm>
            <a:custGeom>
              <a:avLst/>
              <a:gdLst/>
              <a:ahLst/>
              <a:cxnLst/>
              <a:rect l="l" t="t" r="r" b="b"/>
              <a:pathLst>
                <a:path w="28170" h="28115" extrusionOk="0">
                  <a:moveTo>
                    <a:pt x="21128" y="1900"/>
                  </a:moveTo>
                  <a:cubicBezTo>
                    <a:pt x="27885" y="5794"/>
                    <a:pt x="30169" y="14343"/>
                    <a:pt x="26267" y="21086"/>
                  </a:cubicBezTo>
                  <a:cubicBezTo>
                    <a:pt x="22365" y="27830"/>
                    <a:pt x="13800" y="30110"/>
                    <a:pt x="7043" y="26216"/>
                  </a:cubicBezTo>
                  <a:cubicBezTo>
                    <a:pt x="286" y="22321"/>
                    <a:pt x="-1998" y="13773"/>
                    <a:pt x="1904" y="7029"/>
                  </a:cubicBezTo>
                  <a:cubicBezTo>
                    <a:pt x="5806" y="285"/>
                    <a:pt x="14371" y="-1994"/>
                    <a:pt x="21128" y="190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800" name="Google Shape;800;p49"/>
            <p:cNvSpPr/>
            <p:nvPr/>
          </p:nvSpPr>
          <p:spPr>
            <a:xfrm>
              <a:off x="9279728" y="5091114"/>
              <a:ext cx="28160" cy="28105"/>
            </a:xfrm>
            <a:custGeom>
              <a:avLst/>
              <a:gdLst/>
              <a:ahLst/>
              <a:cxnLst/>
              <a:rect l="l" t="t" r="r" b="b"/>
              <a:pathLst>
                <a:path w="28160" h="28105" extrusionOk="0">
                  <a:moveTo>
                    <a:pt x="9227" y="850"/>
                  </a:moveTo>
                  <a:cubicBezTo>
                    <a:pt x="16555" y="-1810"/>
                    <a:pt x="24644" y="1990"/>
                    <a:pt x="27309" y="9209"/>
                  </a:cubicBezTo>
                  <a:cubicBezTo>
                    <a:pt x="29974" y="16522"/>
                    <a:pt x="26167" y="24596"/>
                    <a:pt x="18934" y="27255"/>
                  </a:cubicBezTo>
                  <a:cubicBezTo>
                    <a:pt x="11606" y="29915"/>
                    <a:pt x="3516" y="26116"/>
                    <a:pt x="852" y="18897"/>
                  </a:cubicBezTo>
                  <a:cubicBezTo>
                    <a:pt x="-1813" y="11583"/>
                    <a:pt x="1994" y="3510"/>
                    <a:pt x="9227" y="85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801" name="Google Shape;801;p49"/>
            <p:cNvSpPr/>
            <p:nvPr/>
          </p:nvSpPr>
          <p:spPr>
            <a:xfrm>
              <a:off x="9215891" y="5059284"/>
              <a:ext cx="28221" cy="28126"/>
            </a:xfrm>
            <a:custGeom>
              <a:avLst/>
              <a:gdLst/>
              <a:ahLst/>
              <a:cxnLst/>
              <a:rect l="l" t="t" r="r" b="b"/>
              <a:pathLst>
                <a:path w="28221" h="28126" extrusionOk="0">
                  <a:moveTo>
                    <a:pt x="18912" y="861"/>
                  </a:moveTo>
                  <a:cubicBezTo>
                    <a:pt x="18912" y="861"/>
                    <a:pt x="19292" y="1051"/>
                    <a:pt x="19483" y="1146"/>
                  </a:cubicBezTo>
                  <a:cubicBezTo>
                    <a:pt x="26430" y="3995"/>
                    <a:pt x="29952" y="11784"/>
                    <a:pt x="27382" y="18907"/>
                  </a:cubicBezTo>
                  <a:cubicBezTo>
                    <a:pt x="24717" y="26221"/>
                    <a:pt x="16628" y="29925"/>
                    <a:pt x="9299" y="27266"/>
                  </a:cubicBezTo>
                  <a:cubicBezTo>
                    <a:pt x="5397" y="25841"/>
                    <a:pt x="2637" y="22897"/>
                    <a:pt x="1115" y="19382"/>
                  </a:cubicBezTo>
                  <a:cubicBezTo>
                    <a:pt x="-218" y="16248"/>
                    <a:pt x="-408" y="12638"/>
                    <a:pt x="829" y="9219"/>
                  </a:cubicBezTo>
                  <a:cubicBezTo>
                    <a:pt x="3494" y="1905"/>
                    <a:pt x="11584" y="-1799"/>
                    <a:pt x="18912" y="86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802" name="Google Shape;802;p49"/>
            <p:cNvSpPr/>
            <p:nvPr/>
          </p:nvSpPr>
          <p:spPr>
            <a:xfrm>
              <a:off x="9187559" y="4994037"/>
              <a:ext cx="28151" cy="28084"/>
            </a:xfrm>
            <a:custGeom>
              <a:avLst/>
              <a:gdLst/>
              <a:ahLst/>
              <a:cxnLst/>
              <a:rect l="l" t="t" r="r" b="b"/>
              <a:pathLst>
                <a:path w="28151" h="28084" extrusionOk="0">
                  <a:moveTo>
                    <a:pt x="26305" y="7029"/>
                  </a:moveTo>
                  <a:cubicBezTo>
                    <a:pt x="27162" y="8454"/>
                    <a:pt x="27638" y="9973"/>
                    <a:pt x="27923" y="11588"/>
                  </a:cubicBezTo>
                  <a:cubicBezTo>
                    <a:pt x="28304" y="13678"/>
                    <a:pt x="28209" y="15862"/>
                    <a:pt x="27638" y="17857"/>
                  </a:cubicBezTo>
                  <a:cubicBezTo>
                    <a:pt x="27162" y="19757"/>
                    <a:pt x="26210" y="21466"/>
                    <a:pt x="24878" y="22986"/>
                  </a:cubicBezTo>
                  <a:cubicBezTo>
                    <a:pt x="23831" y="24221"/>
                    <a:pt x="22594" y="25361"/>
                    <a:pt x="21071" y="26215"/>
                  </a:cubicBezTo>
                  <a:cubicBezTo>
                    <a:pt x="15075" y="29635"/>
                    <a:pt x="7652" y="28210"/>
                    <a:pt x="3369" y="23176"/>
                  </a:cubicBezTo>
                  <a:cubicBezTo>
                    <a:pt x="2798" y="22511"/>
                    <a:pt x="2322" y="21846"/>
                    <a:pt x="1846" y="21086"/>
                  </a:cubicBezTo>
                  <a:cubicBezTo>
                    <a:pt x="1275" y="20042"/>
                    <a:pt x="799" y="18997"/>
                    <a:pt x="514" y="17857"/>
                  </a:cubicBezTo>
                  <a:cubicBezTo>
                    <a:pt x="-57" y="15767"/>
                    <a:pt x="-152" y="13583"/>
                    <a:pt x="228" y="11588"/>
                  </a:cubicBezTo>
                  <a:cubicBezTo>
                    <a:pt x="990" y="7694"/>
                    <a:pt x="3274" y="4084"/>
                    <a:pt x="6986" y="1900"/>
                  </a:cubicBezTo>
                  <a:cubicBezTo>
                    <a:pt x="13743" y="-1995"/>
                    <a:pt x="22308" y="285"/>
                    <a:pt x="26210" y="702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803" name="Google Shape;803;p49"/>
            <p:cNvSpPr/>
            <p:nvPr/>
          </p:nvSpPr>
          <p:spPr>
            <a:xfrm>
              <a:off x="9207849" y="4925926"/>
              <a:ext cx="28110" cy="28142"/>
            </a:xfrm>
            <a:custGeom>
              <a:avLst/>
              <a:gdLst/>
              <a:ahLst/>
              <a:cxnLst/>
              <a:rect l="l" t="t" r="r" b="b"/>
              <a:pathLst>
                <a:path w="28110" h="28142" extrusionOk="0">
                  <a:moveTo>
                    <a:pt x="11631" y="27838"/>
                  </a:moveTo>
                  <a:cubicBezTo>
                    <a:pt x="4017" y="26508"/>
                    <a:pt x="-1122" y="19194"/>
                    <a:pt x="210" y="11596"/>
                  </a:cubicBezTo>
                  <a:cubicBezTo>
                    <a:pt x="1162" y="6087"/>
                    <a:pt x="5254" y="2002"/>
                    <a:pt x="10298" y="578"/>
                  </a:cubicBezTo>
                  <a:cubicBezTo>
                    <a:pt x="12297" y="8"/>
                    <a:pt x="14391" y="-182"/>
                    <a:pt x="16485" y="198"/>
                  </a:cubicBezTo>
                  <a:cubicBezTo>
                    <a:pt x="16961" y="198"/>
                    <a:pt x="17341" y="388"/>
                    <a:pt x="17722" y="578"/>
                  </a:cubicBezTo>
                  <a:cubicBezTo>
                    <a:pt x="24669" y="2477"/>
                    <a:pt x="29142" y="9316"/>
                    <a:pt x="27905" y="16535"/>
                  </a:cubicBezTo>
                  <a:cubicBezTo>
                    <a:pt x="26573" y="24133"/>
                    <a:pt x="19245" y="29263"/>
                    <a:pt x="11631" y="2793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804" name="Google Shape;804;p49"/>
            <p:cNvSpPr/>
            <p:nvPr/>
          </p:nvSpPr>
          <p:spPr>
            <a:xfrm>
              <a:off x="9267424" y="4886677"/>
              <a:ext cx="28024" cy="28077"/>
            </a:xfrm>
            <a:custGeom>
              <a:avLst/>
              <a:gdLst/>
              <a:ahLst/>
              <a:cxnLst/>
              <a:rect l="l" t="t" r="r" b="b"/>
              <a:pathLst>
                <a:path w="28024" h="28077" extrusionOk="0">
                  <a:moveTo>
                    <a:pt x="3258" y="23110"/>
                  </a:moveTo>
                  <a:cubicBezTo>
                    <a:pt x="878" y="20260"/>
                    <a:pt x="-168" y="16746"/>
                    <a:pt x="22" y="13327"/>
                  </a:cubicBezTo>
                  <a:cubicBezTo>
                    <a:pt x="212" y="9527"/>
                    <a:pt x="1925" y="5918"/>
                    <a:pt x="4971" y="3258"/>
                  </a:cubicBezTo>
                  <a:cubicBezTo>
                    <a:pt x="10967" y="-1681"/>
                    <a:pt x="19818" y="-921"/>
                    <a:pt x="24766" y="4968"/>
                  </a:cubicBezTo>
                  <a:cubicBezTo>
                    <a:pt x="27146" y="7818"/>
                    <a:pt x="28193" y="11332"/>
                    <a:pt x="28002" y="14751"/>
                  </a:cubicBezTo>
                  <a:cubicBezTo>
                    <a:pt x="27812" y="18551"/>
                    <a:pt x="26099" y="22160"/>
                    <a:pt x="23053" y="24820"/>
                  </a:cubicBezTo>
                  <a:cubicBezTo>
                    <a:pt x="17058" y="29759"/>
                    <a:pt x="8207" y="28999"/>
                    <a:pt x="3258" y="2311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805" name="Google Shape;805;p49"/>
            <p:cNvSpPr/>
            <p:nvPr/>
          </p:nvSpPr>
          <p:spPr>
            <a:xfrm>
              <a:off x="8423658" y="4912066"/>
              <a:ext cx="314636" cy="314014"/>
            </a:xfrm>
            <a:custGeom>
              <a:avLst/>
              <a:gdLst/>
              <a:ahLst/>
              <a:cxnLst/>
              <a:rect l="l" t="t" r="r" b="b"/>
              <a:pathLst>
                <a:path w="314636" h="314014" extrusionOk="0">
                  <a:moveTo>
                    <a:pt x="0" y="157007"/>
                  </a:moveTo>
                  <a:cubicBezTo>
                    <a:pt x="0" y="243727"/>
                    <a:pt x="70427" y="314014"/>
                    <a:pt x="157318" y="314014"/>
                  </a:cubicBezTo>
                  <a:cubicBezTo>
                    <a:pt x="244209" y="314014"/>
                    <a:pt x="314351" y="243917"/>
                    <a:pt x="314636" y="157387"/>
                  </a:cubicBezTo>
                  <a:cubicBezTo>
                    <a:pt x="314636" y="157292"/>
                    <a:pt x="314636" y="157102"/>
                    <a:pt x="314636" y="157007"/>
                  </a:cubicBezTo>
                  <a:cubicBezTo>
                    <a:pt x="314636" y="136871"/>
                    <a:pt x="310829" y="117589"/>
                    <a:pt x="303882" y="99827"/>
                  </a:cubicBezTo>
                  <a:cubicBezTo>
                    <a:pt x="303025" y="97738"/>
                    <a:pt x="302169" y="95648"/>
                    <a:pt x="301217" y="93559"/>
                  </a:cubicBezTo>
                  <a:cubicBezTo>
                    <a:pt x="292652" y="74277"/>
                    <a:pt x="280375" y="57085"/>
                    <a:pt x="265242" y="42838"/>
                  </a:cubicBezTo>
                  <a:cubicBezTo>
                    <a:pt x="263529" y="41223"/>
                    <a:pt x="261816" y="39703"/>
                    <a:pt x="260103" y="38183"/>
                  </a:cubicBezTo>
                  <a:cubicBezTo>
                    <a:pt x="239356" y="20326"/>
                    <a:pt x="213850" y="7694"/>
                    <a:pt x="185774" y="2565"/>
                  </a:cubicBezTo>
                  <a:cubicBezTo>
                    <a:pt x="183585" y="2185"/>
                    <a:pt x="181397" y="1805"/>
                    <a:pt x="179208" y="1520"/>
                  </a:cubicBezTo>
                  <a:cubicBezTo>
                    <a:pt x="172070" y="570"/>
                    <a:pt x="164742" y="0"/>
                    <a:pt x="157318" y="0"/>
                  </a:cubicBezTo>
                  <a:cubicBezTo>
                    <a:pt x="109923" y="0"/>
                    <a:pt x="67381" y="20991"/>
                    <a:pt x="38545" y="54141"/>
                  </a:cubicBezTo>
                  <a:cubicBezTo>
                    <a:pt x="14561" y="81686"/>
                    <a:pt x="0" y="117684"/>
                    <a:pt x="0" y="157007"/>
                  </a:cubicBezTo>
                  <a:close/>
                  <a:moveTo>
                    <a:pt x="42542" y="157007"/>
                  </a:moveTo>
                  <a:cubicBezTo>
                    <a:pt x="42542" y="140290"/>
                    <a:pt x="46158" y="124428"/>
                    <a:pt x="52630" y="110181"/>
                  </a:cubicBezTo>
                  <a:cubicBezTo>
                    <a:pt x="54248" y="106666"/>
                    <a:pt x="55961" y="103247"/>
                    <a:pt x="57864" y="99922"/>
                  </a:cubicBezTo>
                  <a:cubicBezTo>
                    <a:pt x="59102" y="97738"/>
                    <a:pt x="60339" y="95648"/>
                    <a:pt x="61766" y="93653"/>
                  </a:cubicBezTo>
                  <a:cubicBezTo>
                    <a:pt x="82323" y="62879"/>
                    <a:pt x="117442" y="42553"/>
                    <a:pt x="157318" y="42553"/>
                  </a:cubicBezTo>
                  <a:cubicBezTo>
                    <a:pt x="190057" y="42553"/>
                    <a:pt x="219465" y="56230"/>
                    <a:pt x="240403" y="78171"/>
                  </a:cubicBezTo>
                  <a:cubicBezTo>
                    <a:pt x="244971" y="82920"/>
                    <a:pt x="249063" y="88144"/>
                    <a:pt x="252775" y="93653"/>
                  </a:cubicBezTo>
                  <a:cubicBezTo>
                    <a:pt x="254107" y="95743"/>
                    <a:pt x="255440" y="97833"/>
                    <a:pt x="256677" y="99922"/>
                  </a:cubicBezTo>
                  <a:cubicBezTo>
                    <a:pt x="258295" y="102772"/>
                    <a:pt x="259913" y="105716"/>
                    <a:pt x="261340" y="108756"/>
                  </a:cubicBezTo>
                  <a:cubicBezTo>
                    <a:pt x="268193" y="123383"/>
                    <a:pt x="272000" y="139815"/>
                    <a:pt x="272000" y="157102"/>
                  </a:cubicBezTo>
                  <a:cubicBezTo>
                    <a:pt x="272000" y="220361"/>
                    <a:pt x="220607" y="271652"/>
                    <a:pt x="157223" y="271652"/>
                  </a:cubicBezTo>
                  <a:cubicBezTo>
                    <a:pt x="126578" y="271652"/>
                    <a:pt x="98693" y="259589"/>
                    <a:pt x="78136" y="240023"/>
                  </a:cubicBezTo>
                  <a:cubicBezTo>
                    <a:pt x="56151" y="219126"/>
                    <a:pt x="42447" y="189777"/>
                    <a:pt x="42447" y="15710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806" name="Google Shape;806;p49"/>
            <p:cNvSpPr/>
            <p:nvPr/>
          </p:nvSpPr>
          <p:spPr>
            <a:xfrm>
              <a:off x="8541861" y="5029845"/>
              <a:ext cx="78326" cy="78266"/>
            </a:xfrm>
            <a:custGeom>
              <a:avLst/>
              <a:gdLst/>
              <a:ahLst/>
              <a:cxnLst/>
              <a:rect l="l" t="t" r="r" b="b"/>
              <a:pathLst>
                <a:path w="78326" h="78266" extrusionOk="0">
                  <a:moveTo>
                    <a:pt x="39115" y="95"/>
                  </a:moveTo>
                  <a:cubicBezTo>
                    <a:pt x="50917" y="95"/>
                    <a:pt x="61481" y="5319"/>
                    <a:pt x="68714" y="13583"/>
                  </a:cubicBezTo>
                  <a:cubicBezTo>
                    <a:pt x="74614" y="20421"/>
                    <a:pt x="78326" y="29350"/>
                    <a:pt x="78326" y="39133"/>
                  </a:cubicBezTo>
                  <a:cubicBezTo>
                    <a:pt x="78326" y="60694"/>
                    <a:pt x="60815" y="78266"/>
                    <a:pt x="39115" y="78266"/>
                  </a:cubicBezTo>
                  <a:cubicBezTo>
                    <a:pt x="29313" y="78266"/>
                    <a:pt x="20367" y="74657"/>
                    <a:pt x="13514" y="68673"/>
                  </a:cubicBezTo>
                  <a:cubicBezTo>
                    <a:pt x="5234" y="61549"/>
                    <a:pt x="0" y="50911"/>
                    <a:pt x="0" y="39133"/>
                  </a:cubicBezTo>
                  <a:cubicBezTo>
                    <a:pt x="0" y="17572"/>
                    <a:pt x="17511" y="0"/>
                    <a:pt x="39210"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807" name="Google Shape;807;p49"/>
            <p:cNvSpPr/>
            <p:nvPr/>
          </p:nvSpPr>
          <p:spPr>
            <a:xfrm>
              <a:off x="8611717" y="4973045"/>
              <a:ext cx="25030" cy="24885"/>
            </a:xfrm>
            <a:custGeom>
              <a:avLst/>
              <a:gdLst/>
              <a:ahLst/>
              <a:cxnLst/>
              <a:rect l="l" t="t" r="r" b="b"/>
              <a:pathLst>
                <a:path w="25030" h="24885" extrusionOk="0">
                  <a:moveTo>
                    <a:pt x="12467" y="24886"/>
                  </a:moveTo>
                  <a:cubicBezTo>
                    <a:pt x="5520" y="24886"/>
                    <a:pt x="0" y="19282"/>
                    <a:pt x="0" y="12443"/>
                  </a:cubicBezTo>
                  <a:cubicBezTo>
                    <a:pt x="0" y="5604"/>
                    <a:pt x="5615" y="0"/>
                    <a:pt x="12467" y="0"/>
                  </a:cubicBezTo>
                  <a:cubicBezTo>
                    <a:pt x="19320" y="0"/>
                    <a:pt x="25030" y="5604"/>
                    <a:pt x="25030" y="12443"/>
                  </a:cubicBezTo>
                  <a:cubicBezTo>
                    <a:pt x="25030" y="19282"/>
                    <a:pt x="19415" y="24886"/>
                    <a:pt x="12467" y="248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808" name="Google Shape;808;p49"/>
            <p:cNvSpPr/>
            <p:nvPr/>
          </p:nvSpPr>
          <p:spPr>
            <a:xfrm>
              <a:off x="8655200" y="5018874"/>
              <a:ext cx="25050" cy="24943"/>
            </a:xfrm>
            <a:custGeom>
              <a:avLst/>
              <a:gdLst/>
              <a:ahLst/>
              <a:cxnLst/>
              <a:rect l="l" t="t" r="r" b="b"/>
              <a:pathLst>
                <a:path w="25050" h="24943" extrusionOk="0">
                  <a:moveTo>
                    <a:pt x="5720" y="2043"/>
                  </a:moveTo>
                  <a:cubicBezTo>
                    <a:pt x="9717" y="-617"/>
                    <a:pt x="15047" y="-712"/>
                    <a:pt x="19140" y="1948"/>
                  </a:cubicBezTo>
                  <a:cubicBezTo>
                    <a:pt x="19615" y="2233"/>
                    <a:pt x="20091" y="2518"/>
                    <a:pt x="20567" y="2898"/>
                  </a:cubicBezTo>
                  <a:cubicBezTo>
                    <a:pt x="25897" y="7362"/>
                    <a:pt x="26563" y="15245"/>
                    <a:pt x="22090" y="20470"/>
                  </a:cubicBezTo>
                  <a:cubicBezTo>
                    <a:pt x="17617" y="25789"/>
                    <a:pt x="9717" y="26453"/>
                    <a:pt x="4483" y="21989"/>
                  </a:cubicBezTo>
                  <a:cubicBezTo>
                    <a:pt x="-846" y="17525"/>
                    <a:pt x="-1513" y="9641"/>
                    <a:pt x="2960" y="4417"/>
                  </a:cubicBezTo>
                  <a:cubicBezTo>
                    <a:pt x="3722" y="3467"/>
                    <a:pt x="4769" y="2708"/>
                    <a:pt x="5720" y="204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809" name="Google Shape;809;p49"/>
            <p:cNvSpPr/>
            <p:nvPr/>
          </p:nvSpPr>
          <p:spPr>
            <a:xfrm>
              <a:off x="8659005" y="5081884"/>
              <a:ext cx="25029" cy="25004"/>
            </a:xfrm>
            <a:custGeom>
              <a:avLst/>
              <a:gdLst/>
              <a:ahLst/>
              <a:cxnLst/>
              <a:rect l="l" t="t" r="r" b="b"/>
              <a:pathLst>
                <a:path w="25029" h="25004" extrusionOk="0">
                  <a:moveTo>
                    <a:pt x="10386" y="202"/>
                  </a:moveTo>
                  <a:cubicBezTo>
                    <a:pt x="17143" y="-1033"/>
                    <a:pt x="23709" y="3526"/>
                    <a:pt x="24852" y="10365"/>
                  </a:cubicBezTo>
                  <a:cubicBezTo>
                    <a:pt x="25994" y="17204"/>
                    <a:pt x="21521" y="23663"/>
                    <a:pt x="14668" y="24802"/>
                  </a:cubicBezTo>
                  <a:cubicBezTo>
                    <a:pt x="7911" y="26037"/>
                    <a:pt x="1344" y="21478"/>
                    <a:pt x="202" y="14639"/>
                  </a:cubicBezTo>
                  <a:cubicBezTo>
                    <a:pt x="-1035" y="7801"/>
                    <a:pt x="3533" y="1342"/>
                    <a:pt x="10386" y="20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810" name="Google Shape;810;p49"/>
            <p:cNvSpPr/>
            <p:nvPr/>
          </p:nvSpPr>
          <p:spPr>
            <a:xfrm>
              <a:off x="8621276" y="5132754"/>
              <a:ext cx="25040" cy="24991"/>
            </a:xfrm>
            <a:custGeom>
              <a:avLst/>
              <a:gdLst/>
              <a:ahLst/>
              <a:cxnLst/>
              <a:rect l="l" t="t" r="r" b="b"/>
              <a:pathLst>
                <a:path w="25040" h="24991" extrusionOk="0">
                  <a:moveTo>
                    <a:pt x="18802" y="1668"/>
                  </a:moveTo>
                  <a:cubicBezTo>
                    <a:pt x="24798" y="5087"/>
                    <a:pt x="26796" y="12781"/>
                    <a:pt x="23370" y="18765"/>
                  </a:cubicBezTo>
                  <a:cubicBezTo>
                    <a:pt x="19944" y="24749"/>
                    <a:pt x="12235" y="26743"/>
                    <a:pt x="6239" y="23324"/>
                  </a:cubicBezTo>
                  <a:cubicBezTo>
                    <a:pt x="243" y="19904"/>
                    <a:pt x="-1755" y="12211"/>
                    <a:pt x="1671" y="6227"/>
                  </a:cubicBezTo>
                  <a:cubicBezTo>
                    <a:pt x="5097" y="243"/>
                    <a:pt x="12806" y="-1752"/>
                    <a:pt x="18802" y="166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811" name="Google Shape;811;p49"/>
            <p:cNvSpPr/>
            <p:nvPr/>
          </p:nvSpPr>
          <p:spPr>
            <a:xfrm>
              <a:off x="8559747" y="5147333"/>
              <a:ext cx="25042" cy="24992"/>
            </a:xfrm>
            <a:custGeom>
              <a:avLst/>
              <a:gdLst/>
              <a:ahLst/>
              <a:cxnLst/>
              <a:rect l="l" t="t" r="r" b="b"/>
              <a:pathLst>
                <a:path w="25042" h="24992" extrusionOk="0">
                  <a:moveTo>
                    <a:pt x="8191" y="766"/>
                  </a:moveTo>
                  <a:cubicBezTo>
                    <a:pt x="14663" y="-1609"/>
                    <a:pt x="21896" y="1716"/>
                    <a:pt x="24275" y="8270"/>
                  </a:cubicBezTo>
                  <a:cubicBezTo>
                    <a:pt x="26654" y="14729"/>
                    <a:pt x="23323" y="21947"/>
                    <a:pt x="16757" y="24227"/>
                  </a:cubicBezTo>
                  <a:cubicBezTo>
                    <a:pt x="10285" y="26601"/>
                    <a:pt x="3052" y="23277"/>
                    <a:pt x="768" y="16723"/>
                  </a:cubicBezTo>
                  <a:cubicBezTo>
                    <a:pt x="-1612" y="10264"/>
                    <a:pt x="1719" y="3046"/>
                    <a:pt x="8286" y="76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812" name="Google Shape;812;p49"/>
            <p:cNvSpPr/>
            <p:nvPr/>
          </p:nvSpPr>
          <p:spPr>
            <a:xfrm>
              <a:off x="8503046" y="5119172"/>
              <a:ext cx="24941" cy="24991"/>
            </a:xfrm>
            <a:custGeom>
              <a:avLst/>
              <a:gdLst/>
              <a:ahLst/>
              <a:cxnLst/>
              <a:rect l="l" t="t" r="r" b="b"/>
              <a:pathLst>
                <a:path w="24941" h="24991" extrusionOk="0">
                  <a:moveTo>
                    <a:pt x="16735" y="718"/>
                  </a:moveTo>
                  <a:cubicBezTo>
                    <a:pt x="20161" y="1953"/>
                    <a:pt x="22635" y="4517"/>
                    <a:pt x="23968" y="7652"/>
                  </a:cubicBezTo>
                  <a:cubicBezTo>
                    <a:pt x="25110" y="10406"/>
                    <a:pt x="25300" y="13636"/>
                    <a:pt x="24253" y="16770"/>
                  </a:cubicBezTo>
                  <a:cubicBezTo>
                    <a:pt x="21874" y="23229"/>
                    <a:pt x="14736" y="26553"/>
                    <a:pt x="8265" y="24274"/>
                  </a:cubicBezTo>
                  <a:cubicBezTo>
                    <a:pt x="8074" y="24274"/>
                    <a:pt x="7884" y="24084"/>
                    <a:pt x="7694" y="23989"/>
                  </a:cubicBezTo>
                  <a:cubicBezTo>
                    <a:pt x="1603" y="21424"/>
                    <a:pt x="-1538" y="14490"/>
                    <a:pt x="746" y="8221"/>
                  </a:cubicBezTo>
                  <a:cubicBezTo>
                    <a:pt x="3125" y="1763"/>
                    <a:pt x="10263" y="-1562"/>
                    <a:pt x="16830" y="71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813" name="Google Shape;813;p49"/>
            <p:cNvSpPr/>
            <p:nvPr/>
          </p:nvSpPr>
          <p:spPr>
            <a:xfrm>
              <a:off x="8477853" y="5061137"/>
              <a:ext cx="25040" cy="24991"/>
            </a:xfrm>
            <a:custGeom>
              <a:avLst/>
              <a:gdLst/>
              <a:ahLst/>
              <a:cxnLst/>
              <a:rect l="l" t="t" r="r" b="b"/>
              <a:pathLst>
                <a:path w="25040" h="24991" extrusionOk="0">
                  <a:moveTo>
                    <a:pt x="6239" y="1668"/>
                  </a:moveTo>
                  <a:cubicBezTo>
                    <a:pt x="12235" y="-1752"/>
                    <a:pt x="19849" y="243"/>
                    <a:pt x="23370" y="6227"/>
                  </a:cubicBezTo>
                  <a:cubicBezTo>
                    <a:pt x="26796" y="12211"/>
                    <a:pt x="24798" y="19809"/>
                    <a:pt x="18802" y="23324"/>
                  </a:cubicBezTo>
                  <a:cubicBezTo>
                    <a:pt x="12806" y="26743"/>
                    <a:pt x="5192" y="24749"/>
                    <a:pt x="1671" y="18765"/>
                  </a:cubicBezTo>
                  <a:cubicBezTo>
                    <a:pt x="-1755" y="12781"/>
                    <a:pt x="243" y="5182"/>
                    <a:pt x="6239" y="166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814" name="Google Shape;814;p49"/>
            <p:cNvSpPr/>
            <p:nvPr/>
          </p:nvSpPr>
          <p:spPr>
            <a:xfrm>
              <a:off x="8495928" y="5000489"/>
              <a:ext cx="24876" cy="24965"/>
            </a:xfrm>
            <a:custGeom>
              <a:avLst/>
              <a:gdLst/>
              <a:ahLst/>
              <a:cxnLst/>
              <a:rect l="l" t="t" r="r" b="b"/>
              <a:pathLst>
                <a:path w="24876" h="24965" extrusionOk="0">
                  <a:moveTo>
                    <a:pt x="21189" y="21378"/>
                  </a:moveTo>
                  <a:cubicBezTo>
                    <a:pt x="18429" y="24132"/>
                    <a:pt x="14432" y="25462"/>
                    <a:pt x="10244" y="24797"/>
                  </a:cubicBezTo>
                  <a:cubicBezTo>
                    <a:pt x="7675" y="24322"/>
                    <a:pt x="5486" y="23182"/>
                    <a:pt x="3773" y="21473"/>
                  </a:cubicBezTo>
                  <a:cubicBezTo>
                    <a:pt x="1108" y="18908"/>
                    <a:pt x="-320" y="15204"/>
                    <a:pt x="61" y="11309"/>
                  </a:cubicBezTo>
                  <a:cubicBezTo>
                    <a:pt x="61" y="10930"/>
                    <a:pt x="61" y="10645"/>
                    <a:pt x="61" y="10265"/>
                  </a:cubicBezTo>
                  <a:cubicBezTo>
                    <a:pt x="441" y="8270"/>
                    <a:pt x="1203" y="6560"/>
                    <a:pt x="2345" y="5041"/>
                  </a:cubicBezTo>
                  <a:cubicBezTo>
                    <a:pt x="5105" y="1336"/>
                    <a:pt x="9673" y="-658"/>
                    <a:pt x="14527" y="196"/>
                  </a:cubicBezTo>
                  <a:cubicBezTo>
                    <a:pt x="17763" y="766"/>
                    <a:pt x="20522" y="2571"/>
                    <a:pt x="22426" y="5041"/>
                  </a:cubicBezTo>
                  <a:cubicBezTo>
                    <a:pt x="23759" y="6845"/>
                    <a:pt x="24615" y="9030"/>
                    <a:pt x="24805" y="11309"/>
                  </a:cubicBezTo>
                  <a:cubicBezTo>
                    <a:pt x="24901" y="12354"/>
                    <a:pt x="24901" y="13494"/>
                    <a:pt x="24805" y="14634"/>
                  </a:cubicBezTo>
                  <a:cubicBezTo>
                    <a:pt x="24330" y="17293"/>
                    <a:pt x="22997" y="19573"/>
                    <a:pt x="21189" y="213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815" name="Google Shape;815;p49"/>
            <p:cNvSpPr/>
            <p:nvPr/>
          </p:nvSpPr>
          <p:spPr>
            <a:xfrm>
              <a:off x="8548734" y="4965753"/>
              <a:ext cx="24987" cy="24938"/>
            </a:xfrm>
            <a:custGeom>
              <a:avLst/>
              <a:gdLst/>
              <a:ahLst/>
              <a:cxnLst/>
              <a:rect l="l" t="t" r="r" b="b"/>
              <a:pathLst>
                <a:path w="24987" h="24938" extrusionOk="0">
                  <a:moveTo>
                    <a:pt x="2929" y="20495"/>
                  </a:moveTo>
                  <a:cubicBezTo>
                    <a:pt x="-1544" y="15176"/>
                    <a:pt x="-782" y="7293"/>
                    <a:pt x="4452" y="2923"/>
                  </a:cubicBezTo>
                  <a:cubicBezTo>
                    <a:pt x="9781" y="-1541"/>
                    <a:pt x="17586" y="-781"/>
                    <a:pt x="22059" y="4443"/>
                  </a:cubicBezTo>
                  <a:cubicBezTo>
                    <a:pt x="26532" y="9762"/>
                    <a:pt x="25770" y="17646"/>
                    <a:pt x="20536" y="22015"/>
                  </a:cubicBezTo>
                  <a:cubicBezTo>
                    <a:pt x="15206" y="26479"/>
                    <a:pt x="7402" y="25719"/>
                    <a:pt x="2929" y="2049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816" name="Google Shape;816;p49"/>
            <p:cNvSpPr/>
            <p:nvPr/>
          </p:nvSpPr>
          <p:spPr>
            <a:xfrm>
              <a:off x="8462203" y="4485117"/>
              <a:ext cx="669638" cy="434548"/>
            </a:xfrm>
            <a:custGeom>
              <a:avLst/>
              <a:gdLst/>
              <a:ahLst/>
              <a:cxnLst/>
              <a:rect l="l" t="t" r="r" b="b"/>
              <a:pathLst>
                <a:path w="669638" h="434548" extrusionOk="0">
                  <a:moveTo>
                    <a:pt x="666770" y="284285"/>
                  </a:moveTo>
                  <a:cubicBezTo>
                    <a:pt x="677238" y="267188"/>
                    <a:pt x="658204" y="237268"/>
                    <a:pt x="623562" y="215992"/>
                  </a:cubicBezTo>
                  <a:cubicBezTo>
                    <a:pt x="604527" y="204404"/>
                    <a:pt x="584351" y="197660"/>
                    <a:pt x="568267" y="197660"/>
                  </a:cubicBezTo>
                  <a:cubicBezTo>
                    <a:pt x="556181" y="197660"/>
                    <a:pt x="547425" y="201459"/>
                    <a:pt x="542952" y="208678"/>
                  </a:cubicBezTo>
                  <a:cubicBezTo>
                    <a:pt x="537717" y="217227"/>
                    <a:pt x="539621" y="229289"/>
                    <a:pt x="548377" y="242492"/>
                  </a:cubicBezTo>
                  <a:cubicBezTo>
                    <a:pt x="553516" y="250281"/>
                    <a:pt x="560749" y="257974"/>
                    <a:pt x="569314" y="265003"/>
                  </a:cubicBezTo>
                  <a:lnTo>
                    <a:pt x="564556" y="270512"/>
                  </a:lnTo>
                  <a:lnTo>
                    <a:pt x="564556" y="270512"/>
                  </a:lnTo>
                  <a:cubicBezTo>
                    <a:pt x="564556" y="270512"/>
                    <a:pt x="547901" y="253320"/>
                    <a:pt x="547901" y="253320"/>
                  </a:cubicBezTo>
                  <a:cubicBezTo>
                    <a:pt x="498792" y="254175"/>
                    <a:pt x="448161" y="255030"/>
                    <a:pt x="397911" y="255885"/>
                  </a:cubicBezTo>
                  <a:cubicBezTo>
                    <a:pt x="388489" y="256075"/>
                    <a:pt x="379162" y="256265"/>
                    <a:pt x="369740" y="256360"/>
                  </a:cubicBezTo>
                  <a:cubicBezTo>
                    <a:pt x="352990" y="256645"/>
                    <a:pt x="336335" y="256930"/>
                    <a:pt x="319870" y="257215"/>
                  </a:cubicBezTo>
                  <a:lnTo>
                    <a:pt x="319870" y="218841"/>
                  </a:lnTo>
                  <a:lnTo>
                    <a:pt x="327103" y="218841"/>
                  </a:lnTo>
                  <a:lnTo>
                    <a:pt x="327103" y="84820"/>
                  </a:lnTo>
                  <a:lnTo>
                    <a:pt x="319870" y="84820"/>
                  </a:lnTo>
                  <a:lnTo>
                    <a:pt x="319870" y="0"/>
                  </a:lnTo>
                  <a:lnTo>
                    <a:pt x="291795" y="0"/>
                  </a:lnTo>
                  <a:lnTo>
                    <a:pt x="291795" y="84820"/>
                  </a:lnTo>
                  <a:lnTo>
                    <a:pt x="284562" y="84820"/>
                  </a:lnTo>
                  <a:lnTo>
                    <a:pt x="284562" y="218841"/>
                  </a:lnTo>
                  <a:lnTo>
                    <a:pt x="291795" y="218841"/>
                  </a:lnTo>
                  <a:lnTo>
                    <a:pt x="291795" y="257689"/>
                  </a:lnTo>
                  <a:cubicBezTo>
                    <a:pt x="209281" y="259114"/>
                    <a:pt x="132098" y="260539"/>
                    <a:pt x="69760" y="261679"/>
                  </a:cubicBezTo>
                  <a:cubicBezTo>
                    <a:pt x="48252" y="262059"/>
                    <a:pt x="29218" y="271937"/>
                    <a:pt x="16369" y="287229"/>
                  </a:cubicBezTo>
                  <a:lnTo>
                    <a:pt x="16369" y="287229"/>
                  </a:lnTo>
                  <a:cubicBezTo>
                    <a:pt x="10088" y="294733"/>
                    <a:pt x="5425" y="303376"/>
                    <a:pt x="2665" y="312970"/>
                  </a:cubicBezTo>
                  <a:lnTo>
                    <a:pt x="32358" y="312970"/>
                  </a:lnTo>
                  <a:cubicBezTo>
                    <a:pt x="39972" y="312970"/>
                    <a:pt x="46158" y="318384"/>
                    <a:pt x="46158" y="325033"/>
                  </a:cubicBezTo>
                  <a:cubicBezTo>
                    <a:pt x="46158" y="328357"/>
                    <a:pt x="44635" y="331396"/>
                    <a:pt x="42161" y="333581"/>
                  </a:cubicBezTo>
                  <a:cubicBezTo>
                    <a:pt x="39686" y="335766"/>
                    <a:pt x="36165" y="337095"/>
                    <a:pt x="32453" y="337095"/>
                  </a:cubicBezTo>
                  <a:lnTo>
                    <a:pt x="0" y="337095"/>
                  </a:lnTo>
                  <a:lnTo>
                    <a:pt x="0" y="348114"/>
                  </a:lnTo>
                  <a:lnTo>
                    <a:pt x="32453" y="348114"/>
                  </a:lnTo>
                  <a:cubicBezTo>
                    <a:pt x="40067" y="348114"/>
                    <a:pt x="46253" y="353527"/>
                    <a:pt x="46253" y="360176"/>
                  </a:cubicBezTo>
                  <a:cubicBezTo>
                    <a:pt x="46253" y="363501"/>
                    <a:pt x="44730" y="366540"/>
                    <a:pt x="42256" y="368725"/>
                  </a:cubicBezTo>
                  <a:cubicBezTo>
                    <a:pt x="39782" y="370909"/>
                    <a:pt x="36260" y="372239"/>
                    <a:pt x="32548" y="372239"/>
                  </a:cubicBezTo>
                  <a:lnTo>
                    <a:pt x="95" y="372239"/>
                  </a:lnTo>
                  <a:lnTo>
                    <a:pt x="95" y="383257"/>
                  </a:lnTo>
                  <a:lnTo>
                    <a:pt x="32548" y="383257"/>
                  </a:lnTo>
                  <a:cubicBezTo>
                    <a:pt x="40162" y="383257"/>
                    <a:pt x="46348" y="388671"/>
                    <a:pt x="46348" y="395320"/>
                  </a:cubicBezTo>
                  <a:cubicBezTo>
                    <a:pt x="46348" y="398644"/>
                    <a:pt x="44826" y="401684"/>
                    <a:pt x="42351" y="403869"/>
                  </a:cubicBezTo>
                  <a:cubicBezTo>
                    <a:pt x="39877" y="406053"/>
                    <a:pt x="36355" y="407478"/>
                    <a:pt x="32644" y="407478"/>
                  </a:cubicBezTo>
                  <a:lnTo>
                    <a:pt x="190" y="407478"/>
                  </a:lnTo>
                  <a:lnTo>
                    <a:pt x="190" y="418496"/>
                  </a:lnTo>
                  <a:lnTo>
                    <a:pt x="32644" y="418496"/>
                  </a:lnTo>
                  <a:cubicBezTo>
                    <a:pt x="40257" y="418496"/>
                    <a:pt x="46444" y="423910"/>
                    <a:pt x="46444" y="430559"/>
                  </a:cubicBezTo>
                  <a:cubicBezTo>
                    <a:pt x="46444" y="431984"/>
                    <a:pt x="46063" y="433313"/>
                    <a:pt x="45587" y="434548"/>
                  </a:cubicBezTo>
                  <a:cubicBezTo>
                    <a:pt x="67762" y="423625"/>
                    <a:pt x="92601" y="417451"/>
                    <a:pt x="118964" y="417451"/>
                  </a:cubicBezTo>
                  <a:cubicBezTo>
                    <a:pt x="127720" y="417451"/>
                    <a:pt x="136380" y="418116"/>
                    <a:pt x="144851" y="419446"/>
                  </a:cubicBezTo>
                  <a:lnTo>
                    <a:pt x="168167" y="368725"/>
                  </a:lnTo>
                  <a:lnTo>
                    <a:pt x="410093" y="368725"/>
                  </a:lnTo>
                  <a:lnTo>
                    <a:pt x="444830" y="405958"/>
                  </a:lnTo>
                  <a:lnTo>
                    <a:pt x="561796" y="405958"/>
                  </a:lnTo>
                  <a:lnTo>
                    <a:pt x="600245" y="306701"/>
                  </a:lnTo>
                  <a:lnTo>
                    <a:pt x="583780" y="289794"/>
                  </a:lnTo>
                  <a:lnTo>
                    <a:pt x="592060" y="280010"/>
                  </a:lnTo>
                  <a:cubicBezTo>
                    <a:pt x="609381" y="289604"/>
                    <a:pt x="627178" y="295113"/>
                    <a:pt x="641739" y="295113"/>
                  </a:cubicBezTo>
                  <a:lnTo>
                    <a:pt x="641739" y="295113"/>
                  </a:lnTo>
                  <a:cubicBezTo>
                    <a:pt x="653921" y="295113"/>
                    <a:pt x="662582" y="291313"/>
                    <a:pt x="667055" y="284095"/>
                  </a:cubicBezTo>
                  <a:close/>
                  <a:moveTo>
                    <a:pt x="523346" y="294733"/>
                  </a:moveTo>
                  <a:lnTo>
                    <a:pt x="425415" y="294733"/>
                  </a:lnTo>
                  <a:lnTo>
                    <a:pt x="425415" y="283050"/>
                  </a:lnTo>
                  <a:lnTo>
                    <a:pt x="523346" y="283050"/>
                  </a:lnTo>
                  <a:lnTo>
                    <a:pt x="523346" y="294733"/>
                  </a:lnTo>
                  <a:close/>
                  <a:moveTo>
                    <a:pt x="523346" y="319049"/>
                  </a:moveTo>
                  <a:lnTo>
                    <a:pt x="425415" y="319049"/>
                  </a:lnTo>
                  <a:lnTo>
                    <a:pt x="425415" y="307366"/>
                  </a:lnTo>
                  <a:lnTo>
                    <a:pt x="523346" y="307366"/>
                  </a:lnTo>
                  <a:lnTo>
                    <a:pt x="523346" y="319049"/>
                  </a:lnTo>
                  <a:close/>
                  <a:moveTo>
                    <a:pt x="523346" y="343364"/>
                  </a:moveTo>
                  <a:lnTo>
                    <a:pt x="425415" y="343364"/>
                  </a:lnTo>
                  <a:lnTo>
                    <a:pt x="425415" y="331681"/>
                  </a:lnTo>
                  <a:lnTo>
                    <a:pt x="523346" y="331681"/>
                  </a:lnTo>
                  <a:lnTo>
                    <a:pt x="523346" y="343364"/>
                  </a:lnTo>
                  <a:close/>
                  <a:moveTo>
                    <a:pt x="568553" y="205259"/>
                  </a:moveTo>
                  <a:lnTo>
                    <a:pt x="576833" y="256550"/>
                  </a:lnTo>
                  <a:lnTo>
                    <a:pt x="574263" y="259494"/>
                  </a:lnTo>
                  <a:cubicBezTo>
                    <a:pt x="566174" y="252845"/>
                    <a:pt x="559416" y="245721"/>
                    <a:pt x="554658" y="238503"/>
                  </a:cubicBezTo>
                  <a:cubicBezTo>
                    <a:pt x="547710" y="227960"/>
                    <a:pt x="545712" y="218556"/>
                    <a:pt x="549328" y="212667"/>
                  </a:cubicBezTo>
                  <a:cubicBezTo>
                    <a:pt x="552279" y="207823"/>
                    <a:pt x="559036" y="205259"/>
                    <a:pt x="568267" y="205259"/>
                  </a:cubicBezTo>
                  <a:cubicBezTo>
                    <a:pt x="568267" y="205259"/>
                    <a:pt x="568458" y="205259"/>
                    <a:pt x="568553" y="205259"/>
                  </a:cubicBezTo>
                  <a:close/>
                  <a:moveTo>
                    <a:pt x="658204" y="259779"/>
                  </a:moveTo>
                  <a:lnTo>
                    <a:pt x="597770" y="268802"/>
                  </a:lnTo>
                  <a:lnTo>
                    <a:pt x="584541" y="257689"/>
                  </a:lnTo>
                  <a:lnTo>
                    <a:pt x="576167" y="205924"/>
                  </a:lnTo>
                  <a:cubicBezTo>
                    <a:pt x="589395" y="207728"/>
                    <a:pt x="605098" y="213617"/>
                    <a:pt x="619660" y="222546"/>
                  </a:cubicBezTo>
                  <a:cubicBezTo>
                    <a:pt x="637742" y="233564"/>
                    <a:pt x="651637" y="247526"/>
                    <a:pt x="658204" y="259779"/>
                  </a:cubicBezTo>
                  <a:close/>
                  <a:moveTo>
                    <a:pt x="660488" y="280580"/>
                  </a:moveTo>
                  <a:cubicBezTo>
                    <a:pt x="657538" y="285425"/>
                    <a:pt x="650781" y="287989"/>
                    <a:pt x="641549" y="287989"/>
                  </a:cubicBezTo>
                  <a:lnTo>
                    <a:pt x="641549" y="287989"/>
                  </a:lnTo>
                  <a:cubicBezTo>
                    <a:pt x="629558" y="287989"/>
                    <a:pt x="614425" y="283525"/>
                    <a:pt x="599579" y="276021"/>
                  </a:cubicBezTo>
                  <a:lnTo>
                    <a:pt x="661249" y="266808"/>
                  </a:lnTo>
                  <a:cubicBezTo>
                    <a:pt x="662867" y="272127"/>
                    <a:pt x="662772" y="276876"/>
                    <a:pt x="660488" y="2804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grpSp>
      <p:grpSp>
        <p:nvGrpSpPr>
          <p:cNvPr id="817" name="Google Shape;817;p49"/>
          <p:cNvGrpSpPr/>
          <p:nvPr/>
        </p:nvGrpSpPr>
        <p:grpSpPr>
          <a:xfrm>
            <a:off x="4880546" y="2798793"/>
            <a:ext cx="1325858" cy="668772"/>
            <a:chOff x="1125042" y="2854756"/>
            <a:chExt cx="1413193" cy="712825"/>
          </a:xfrm>
        </p:grpSpPr>
        <p:sp>
          <p:nvSpPr>
            <p:cNvPr id="818" name="Google Shape;818;p49"/>
            <p:cNvSpPr/>
            <p:nvPr/>
          </p:nvSpPr>
          <p:spPr>
            <a:xfrm>
              <a:off x="1125042" y="3401764"/>
              <a:ext cx="63764" cy="155392"/>
            </a:xfrm>
            <a:custGeom>
              <a:avLst/>
              <a:gdLst/>
              <a:ahLst/>
              <a:cxnLst/>
              <a:rect l="l" t="t" r="r" b="b"/>
              <a:pathLst>
                <a:path w="63764" h="155392" extrusionOk="0">
                  <a:moveTo>
                    <a:pt x="59958" y="25076"/>
                  </a:moveTo>
                  <a:cubicBezTo>
                    <a:pt x="44636" y="25076"/>
                    <a:pt x="31883" y="14343"/>
                    <a:pt x="28647" y="0"/>
                  </a:cubicBezTo>
                  <a:cubicBezTo>
                    <a:pt x="16655" y="10258"/>
                    <a:pt x="7709" y="22891"/>
                    <a:pt x="3331" y="37233"/>
                  </a:cubicBezTo>
                  <a:cubicBezTo>
                    <a:pt x="-5139" y="64494"/>
                    <a:pt x="4854" y="89759"/>
                    <a:pt x="7899" y="97358"/>
                  </a:cubicBezTo>
                  <a:cubicBezTo>
                    <a:pt x="22651" y="134686"/>
                    <a:pt x="54438" y="151213"/>
                    <a:pt x="63004" y="155393"/>
                  </a:cubicBezTo>
                  <a:cubicBezTo>
                    <a:pt x="63004" y="155393"/>
                    <a:pt x="63099" y="155393"/>
                    <a:pt x="63194" y="155298"/>
                  </a:cubicBezTo>
                  <a:cubicBezTo>
                    <a:pt x="63194" y="155298"/>
                    <a:pt x="63289" y="155298"/>
                    <a:pt x="63384" y="155203"/>
                  </a:cubicBezTo>
                  <a:cubicBezTo>
                    <a:pt x="63479" y="155203"/>
                    <a:pt x="63670" y="155203"/>
                    <a:pt x="63765" y="155203"/>
                  </a:cubicBezTo>
                  <a:cubicBezTo>
                    <a:pt x="51393" y="138960"/>
                    <a:pt x="14086" y="81116"/>
                    <a:pt x="59958" y="2517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819" name="Google Shape;819;p49"/>
            <p:cNvSpPr/>
            <p:nvPr/>
          </p:nvSpPr>
          <p:spPr>
            <a:xfrm>
              <a:off x="1210506" y="3318084"/>
              <a:ext cx="414756" cy="147888"/>
            </a:xfrm>
            <a:custGeom>
              <a:avLst/>
              <a:gdLst/>
              <a:ahLst/>
              <a:cxnLst/>
              <a:rect l="l" t="t" r="r" b="b"/>
              <a:pathLst>
                <a:path w="414756" h="147888" extrusionOk="0">
                  <a:moveTo>
                    <a:pt x="190" y="58510"/>
                  </a:moveTo>
                  <a:cubicBezTo>
                    <a:pt x="3902" y="63639"/>
                    <a:pt x="6091" y="70003"/>
                    <a:pt x="6091" y="76841"/>
                  </a:cubicBezTo>
                  <a:cubicBezTo>
                    <a:pt x="6091" y="82065"/>
                    <a:pt x="4759" y="87005"/>
                    <a:pt x="2474" y="91374"/>
                  </a:cubicBezTo>
                  <a:lnTo>
                    <a:pt x="107258" y="113220"/>
                  </a:lnTo>
                  <a:cubicBezTo>
                    <a:pt x="118488" y="103817"/>
                    <a:pt x="132383" y="97643"/>
                    <a:pt x="147611" y="95743"/>
                  </a:cubicBezTo>
                  <a:lnTo>
                    <a:pt x="37878" y="71902"/>
                  </a:lnTo>
                  <a:lnTo>
                    <a:pt x="319395" y="34669"/>
                  </a:lnTo>
                  <a:lnTo>
                    <a:pt x="266860" y="121579"/>
                  </a:lnTo>
                  <a:lnTo>
                    <a:pt x="198051" y="106666"/>
                  </a:lnTo>
                  <a:cubicBezTo>
                    <a:pt x="210424" y="114265"/>
                    <a:pt x="220512" y="125188"/>
                    <a:pt x="226983" y="138201"/>
                  </a:cubicBezTo>
                  <a:lnTo>
                    <a:pt x="273237" y="147889"/>
                  </a:lnTo>
                  <a:lnTo>
                    <a:pt x="348327" y="33339"/>
                  </a:lnTo>
                  <a:lnTo>
                    <a:pt x="414756" y="34194"/>
                  </a:lnTo>
                  <a:lnTo>
                    <a:pt x="414756" y="0"/>
                  </a:lnTo>
                  <a:lnTo>
                    <a:pt x="340237" y="0"/>
                  </a:lnTo>
                  <a:lnTo>
                    <a:pt x="0" y="58605"/>
                  </a:lnTo>
                  <a:close/>
                </a:path>
              </a:pathLst>
            </a:custGeom>
            <a:solidFill>
              <a:schemeClr val="dk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820" name="Google Shape;820;p49"/>
            <p:cNvSpPr/>
            <p:nvPr/>
          </p:nvSpPr>
          <p:spPr>
            <a:xfrm>
              <a:off x="1295018" y="3418386"/>
              <a:ext cx="145421" cy="145134"/>
            </a:xfrm>
            <a:custGeom>
              <a:avLst/>
              <a:gdLst/>
              <a:ahLst/>
              <a:cxnLst/>
              <a:rect l="l" t="t" r="r" b="b"/>
              <a:pathLst>
                <a:path w="145421" h="145134" extrusionOk="0">
                  <a:moveTo>
                    <a:pt x="135809" y="36379"/>
                  </a:moveTo>
                  <a:cubicBezTo>
                    <a:pt x="123247" y="14627"/>
                    <a:pt x="99739" y="0"/>
                    <a:pt x="72806" y="0"/>
                  </a:cubicBezTo>
                  <a:cubicBezTo>
                    <a:pt x="56627" y="0"/>
                    <a:pt x="41685" y="5319"/>
                    <a:pt x="29598" y="14247"/>
                  </a:cubicBezTo>
                  <a:cubicBezTo>
                    <a:pt x="27600" y="15767"/>
                    <a:pt x="25696" y="17287"/>
                    <a:pt x="23793" y="18997"/>
                  </a:cubicBezTo>
                  <a:cubicBezTo>
                    <a:pt x="9232" y="32294"/>
                    <a:pt x="0" y="51386"/>
                    <a:pt x="0" y="72567"/>
                  </a:cubicBezTo>
                  <a:cubicBezTo>
                    <a:pt x="0" y="112650"/>
                    <a:pt x="32549" y="145134"/>
                    <a:pt x="72711" y="145134"/>
                  </a:cubicBezTo>
                  <a:cubicBezTo>
                    <a:pt x="112873" y="145134"/>
                    <a:pt x="145422" y="112650"/>
                    <a:pt x="145422" y="72567"/>
                  </a:cubicBezTo>
                  <a:cubicBezTo>
                    <a:pt x="145422" y="62024"/>
                    <a:pt x="143138" y="52051"/>
                    <a:pt x="139045" y="43027"/>
                  </a:cubicBezTo>
                  <a:cubicBezTo>
                    <a:pt x="137998" y="40748"/>
                    <a:pt x="136856" y="38563"/>
                    <a:pt x="135619" y="36379"/>
                  </a:cubicBezTo>
                  <a:close/>
                  <a:moveTo>
                    <a:pt x="72806" y="132692"/>
                  </a:moveTo>
                  <a:cubicBezTo>
                    <a:pt x="39591" y="132692"/>
                    <a:pt x="12563" y="105716"/>
                    <a:pt x="12563" y="72567"/>
                  </a:cubicBezTo>
                  <a:cubicBezTo>
                    <a:pt x="12563" y="51576"/>
                    <a:pt x="23412" y="33054"/>
                    <a:pt x="39877" y="22321"/>
                  </a:cubicBezTo>
                  <a:cubicBezTo>
                    <a:pt x="42351" y="20706"/>
                    <a:pt x="45016" y="19282"/>
                    <a:pt x="47681" y="18047"/>
                  </a:cubicBezTo>
                  <a:cubicBezTo>
                    <a:pt x="55390" y="14532"/>
                    <a:pt x="63860" y="12443"/>
                    <a:pt x="72806" y="12443"/>
                  </a:cubicBezTo>
                  <a:cubicBezTo>
                    <a:pt x="90698" y="12443"/>
                    <a:pt x="106687" y="20231"/>
                    <a:pt x="117727" y="32579"/>
                  </a:cubicBezTo>
                  <a:cubicBezTo>
                    <a:pt x="119725" y="34764"/>
                    <a:pt x="121534" y="37138"/>
                    <a:pt x="123247" y="39608"/>
                  </a:cubicBezTo>
                  <a:cubicBezTo>
                    <a:pt x="129433" y="49106"/>
                    <a:pt x="133145" y="60409"/>
                    <a:pt x="133145" y="72472"/>
                  </a:cubicBezTo>
                  <a:cubicBezTo>
                    <a:pt x="133145" y="105621"/>
                    <a:pt x="106116" y="132597"/>
                    <a:pt x="72901" y="13259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821" name="Google Shape;821;p49"/>
            <p:cNvSpPr/>
            <p:nvPr/>
          </p:nvSpPr>
          <p:spPr>
            <a:xfrm>
              <a:off x="1336227" y="3459514"/>
              <a:ext cx="63193" cy="63068"/>
            </a:xfrm>
            <a:custGeom>
              <a:avLst/>
              <a:gdLst/>
              <a:ahLst/>
              <a:cxnLst/>
              <a:rect l="l" t="t" r="r" b="b"/>
              <a:pathLst>
                <a:path w="63193" h="63068" extrusionOk="0">
                  <a:moveTo>
                    <a:pt x="31597" y="0"/>
                  </a:moveTo>
                  <a:cubicBezTo>
                    <a:pt x="14181" y="0"/>
                    <a:pt x="0" y="14057"/>
                    <a:pt x="0" y="31534"/>
                  </a:cubicBezTo>
                  <a:cubicBezTo>
                    <a:pt x="0" y="49011"/>
                    <a:pt x="14085" y="63069"/>
                    <a:pt x="31597" y="63069"/>
                  </a:cubicBezTo>
                  <a:cubicBezTo>
                    <a:pt x="49108" y="63069"/>
                    <a:pt x="63194" y="49011"/>
                    <a:pt x="63194" y="31534"/>
                  </a:cubicBezTo>
                  <a:cubicBezTo>
                    <a:pt x="63194" y="14057"/>
                    <a:pt x="49108" y="0"/>
                    <a:pt x="31597"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822" name="Google Shape;822;p49"/>
            <p:cNvSpPr/>
            <p:nvPr/>
          </p:nvSpPr>
          <p:spPr>
            <a:xfrm>
              <a:off x="1832260" y="2854756"/>
              <a:ext cx="268382" cy="22605"/>
            </a:xfrm>
            <a:custGeom>
              <a:avLst/>
              <a:gdLst/>
              <a:ahLst/>
              <a:cxnLst/>
              <a:rect l="l" t="t" r="r" b="b"/>
              <a:pathLst>
                <a:path w="268382" h="22605" extrusionOk="0">
                  <a:moveTo>
                    <a:pt x="215848" y="0"/>
                  </a:moveTo>
                  <a:lnTo>
                    <a:pt x="52535" y="0"/>
                  </a:lnTo>
                  <a:cubicBezTo>
                    <a:pt x="31978" y="0"/>
                    <a:pt x="13229" y="8643"/>
                    <a:pt x="0" y="22606"/>
                  </a:cubicBezTo>
                  <a:lnTo>
                    <a:pt x="268383" y="22606"/>
                  </a:lnTo>
                  <a:cubicBezTo>
                    <a:pt x="255059" y="8549"/>
                    <a:pt x="236310" y="0"/>
                    <a:pt x="215848"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823" name="Google Shape;823;p49"/>
            <p:cNvSpPr/>
            <p:nvPr/>
          </p:nvSpPr>
          <p:spPr>
            <a:xfrm>
              <a:off x="1792573" y="2912315"/>
              <a:ext cx="699127" cy="261963"/>
            </a:xfrm>
            <a:custGeom>
              <a:avLst/>
              <a:gdLst/>
              <a:ahLst/>
              <a:cxnLst/>
              <a:rect l="l" t="t" r="r" b="b"/>
              <a:pathLst>
                <a:path w="699127" h="261963" extrusionOk="0">
                  <a:moveTo>
                    <a:pt x="47395" y="22606"/>
                  </a:moveTo>
                  <a:lnTo>
                    <a:pt x="122866" y="22606"/>
                  </a:lnTo>
                  <a:lnTo>
                    <a:pt x="122866" y="180753"/>
                  </a:lnTo>
                  <a:lnTo>
                    <a:pt x="150942" y="180563"/>
                  </a:lnTo>
                  <a:lnTo>
                    <a:pt x="147991" y="19852"/>
                  </a:lnTo>
                  <a:lnTo>
                    <a:pt x="307689" y="19852"/>
                  </a:lnTo>
                  <a:lnTo>
                    <a:pt x="336906" y="180943"/>
                  </a:lnTo>
                  <a:lnTo>
                    <a:pt x="337096" y="181893"/>
                  </a:lnTo>
                  <a:lnTo>
                    <a:pt x="362698" y="182083"/>
                  </a:lnTo>
                  <a:lnTo>
                    <a:pt x="376783" y="238123"/>
                  </a:lnTo>
                  <a:lnTo>
                    <a:pt x="698652" y="261964"/>
                  </a:lnTo>
                  <a:lnTo>
                    <a:pt x="698652" y="234798"/>
                  </a:lnTo>
                  <a:cubicBezTo>
                    <a:pt x="698652" y="234134"/>
                    <a:pt x="698842" y="233374"/>
                    <a:pt x="699128" y="232804"/>
                  </a:cubicBezTo>
                  <a:cubicBezTo>
                    <a:pt x="698081" y="232519"/>
                    <a:pt x="697129" y="232139"/>
                    <a:pt x="696082" y="231949"/>
                  </a:cubicBezTo>
                  <a:lnTo>
                    <a:pt x="540001" y="219031"/>
                  </a:lnTo>
                  <a:lnTo>
                    <a:pt x="540001" y="193956"/>
                  </a:lnTo>
                  <a:cubicBezTo>
                    <a:pt x="540001" y="186642"/>
                    <a:pt x="537527" y="179993"/>
                    <a:pt x="533625" y="175149"/>
                  </a:cubicBezTo>
                  <a:cubicBezTo>
                    <a:pt x="532483" y="173819"/>
                    <a:pt x="531246" y="172584"/>
                    <a:pt x="529913" y="171540"/>
                  </a:cubicBezTo>
                  <a:lnTo>
                    <a:pt x="529913" y="73042"/>
                  </a:lnTo>
                  <a:lnTo>
                    <a:pt x="504027" y="73042"/>
                  </a:lnTo>
                  <a:lnTo>
                    <a:pt x="504027" y="174009"/>
                  </a:lnTo>
                  <a:cubicBezTo>
                    <a:pt x="499459" y="178853"/>
                    <a:pt x="496603" y="185977"/>
                    <a:pt x="496603" y="193956"/>
                  </a:cubicBezTo>
                  <a:lnTo>
                    <a:pt x="496603" y="215422"/>
                  </a:lnTo>
                  <a:lnTo>
                    <a:pt x="483660" y="213617"/>
                  </a:lnTo>
                  <a:lnTo>
                    <a:pt x="370121" y="203454"/>
                  </a:lnTo>
                  <a:lnTo>
                    <a:pt x="326247" y="0"/>
                  </a:lnTo>
                  <a:lnTo>
                    <a:pt x="21318" y="0"/>
                  </a:lnTo>
                  <a:cubicBezTo>
                    <a:pt x="20938" y="2090"/>
                    <a:pt x="20557" y="4179"/>
                    <a:pt x="20271" y="6364"/>
                  </a:cubicBezTo>
                  <a:lnTo>
                    <a:pt x="0" y="181798"/>
                  </a:lnTo>
                  <a:lnTo>
                    <a:pt x="28266" y="181608"/>
                  </a:lnTo>
                  <a:lnTo>
                    <a:pt x="47300" y="22701"/>
                  </a:lnTo>
                  <a:close/>
                </a:path>
              </a:pathLst>
            </a:custGeom>
            <a:solidFill>
              <a:schemeClr val="dk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824" name="Google Shape;824;p49"/>
            <p:cNvSpPr/>
            <p:nvPr/>
          </p:nvSpPr>
          <p:spPr>
            <a:xfrm>
              <a:off x="1794286" y="2882776"/>
              <a:ext cx="333289" cy="24220"/>
            </a:xfrm>
            <a:custGeom>
              <a:avLst/>
              <a:gdLst/>
              <a:ahLst/>
              <a:cxnLst/>
              <a:rect l="l" t="t" r="r" b="b"/>
              <a:pathLst>
                <a:path w="333289" h="24220" extrusionOk="0">
                  <a:moveTo>
                    <a:pt x="323297" y="24221"/>
                  </a:moveTo>
                  <a:lnTo>
                    <a:pt x="333290" y="24221"/>
                  </a:lnTo>
                  <a:cubicBezTo>
                    <a:pt x="333290" y="10923"/>
                    <a:pt x="324724" y="0"/>
                    <a:pt x="314255" y="0"/>
                  </a:cubicBezTo>
                  <a:lnTo>
                    <a:pt x="19034" y="0"/>
                  </a:lnTo>
                  <a:cubicBezTo>
                    <a:pt x="8565" y="0"/>
                    <a:pt x="0" y="10923"/>
                    <a:pt x="0" y="24221"/>
                  </a:cubicBezTo>
                  <a:lnTo>
                    <a:pt x="323297" y="24221"/>
                  </a:lnTo>
                  <a:close/>
                </a:path>
              </a:pathLst>
            </a:custGeom>
            <a:solidFill>
              <a:schemeClr val="dk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825" name="Google Shape;825;p49"/>
            <p:cNvSpPr/>
            <p:nvPr/>
          </p:nvSpPr>
          <p:spPr>
            <a:xfrm>
              <a:off x="1632876" y="3310010"/>
              <a:ext cx="63193" cy="54520"/>
            </a:xfrm>
            <a:custGeom>
              <a:avLst/>
              <a:gdLst/>
              <a:ahLst/>
              <a:cxnLst/>
              <a:rect l="l" t="t" r="r" b="b"/>
              <a:pathLst>
                <a:path w="63193" h="54520" extrusionOk="0">
                  <a:moveTo>
                    <a:pt x="62908" y="46067"/>
                  </a:moveTo>
                  <a:cubicBezTo>
                    <a:pt x="62908" y="44072"/>
                    <a:pt x="63099" y="42173"/>
                    <a:pt x="63194" y="40273"/>
                  </a:cubicBezTo>
                  <a:lnTo>
                    <a:pt x="60814" y="39608"/>
                  </a:lnTo>
                  <a:cubicBezTo>
                    <a:pt x="53010" y="37518"/>
                    <a:pt x="46729" y="32104"/>
                    <a:pt x="43684" y="24696"/>
                  </a:cubicBezTo>
                  <a:cubicBezTo>
                    <a:pt x="40543" y="17287"/>
                    <a:pt x="41114" y="9024"/>
                    <a:pt x="45111" y="1995"/>
                  </a:cubicBezTo>
                  <a:lnTo>
                    <a:pt x="46253" y="0"/>
                  </a:lnTo>
                  <a:lnTo>
                    <a:pt x="0" y="0"/>
                  </a:lnTo>
                  <a:lnTo>
                    <a:pt x="0" y="52526"/>
                  </a:lnTo>
                  <a:lnTo>
                    <a:pt x="52820" y="54520"/>
                  </a:lnTo>
                  <a:cubicBezTo>
                    <a:pt x="55390" y="50911"/>
                    <a:pt x="58816" y="47967"/>
                    <a:pt x="62908" y="4606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826" name="Google Shape;826;p49"/>
            <p:cNvSpPr/>
            <p:nvPr/>
          </p:nvSpPr>
          <p:spPr>
            <a:xfrm>
              <a:off x="1683628" y="3157612"/>
              <a:ext cx="410898" cy="409969"/>
            </a:xfrm>
            <a:custGeom>
              <a:avLst/>
              <a:gdLst/>
              <a:ahLst/>
              <a:cxnLst/>
              <a:rect l="l" t="t" r="r" b="b"/>
              <a:pathLst>
                <a:path w="410898" h="409969" extrusionOk="0">
                  <a:moveTo>
                    <a:pt x="398361" y="226485"/>
                  </a:moveTo>
                  <a:lnTo>
                    <a:pt x="388749" y="223920"/>
                  </a:lnTo>
                  <a:cubicBezTo>
                    <a:pt x="389415" y="217652"/>
                    <a:pt x="389701" y="211288"/>
                    <a:pt x="389701" y="204924"/>
                  </a:cubicBezTo>
                  <a:cubicBezTo>
                    <a:pt x="389701" y="204924"/>
                    <a:pt x="389701" y="204829"/>
                    <a:pt x="389701" y="204734"/>
                  </a:cubicBezTo>
                  <a:cubicBezTo>
                    <a:pt x="391890" y="204449"/>
                    <a:pt x="393983" y="203784"/>
                    <a:pt x="395792" y="202739"/>
                  </a:cubicBezTo>
                  <a:cubicBezTo>
                    <a:pt x="399884" y="200460"/>
                    <a:pt x="402929" y="196565"/>
                    <a:pt x="403976" y="191911"/>
                  </a:cubicBezTo>
                  <a:cubicBezTo>
                    <a:pt x="404262" y="190771"/>
                    <a:pt x="404452" y="189536"/>
                    <a:pt x="404452" y="188302"/>
                  </a:cubicBezTo>
                  <a:lnTo>
                    <a:pt x="404452" y="143470"/>
                  </a:lnTo>
                  <a:cubicBezTo>
                    <a:pt x="404452" y="132452"/>
                    <a:pt x="393983" y="124473"/>
                    <a:pt x="383324" y="127323"/>
                  </a:cubicBezTo>
                  <a:lnTo>
                    <a:pt x="373712" y="129982"/>
                  </a:lnTo>
                  <a:cubicBezTo>
                    <a:pt x="371047" y="124093"/>
                    <a:pt x="368192" y="118394"/>
                    <a:pt x="364956" y="112885"/>
                  </a:cubicBezTo>
                  <a:cubicBezTo>
                    <a:pt x="371618" y="107851"/>
                    <a:pt x="373807" y="98638"/>
                    <a:pt x="369524" y="91229"/>
                  </a:cubicBezTo>
                  <a:lnTo>
                    <a:pt x="347064" y="52381"/>
                  </a:lnTo>
                  <a:cubicBezTo>
                    <a:pt x="341544" y="42882"/>
                    <a:pt x="328410" y="41173"/>
                    <a:pt x="320702" y="48961"/>
                  </a:cubicBezTo>
                  <a:lnTo>
                    <a:pt x="313659" y="56085"/>
                  </a:lnTo>
                  <a:cubicBezTo>
                    <a:pt x="308424" y="52286"/>
                    <a:pt x="303095" y="48866"/>
                    <a:pt x="297480" y="45637"/>
                  </a:cubicBezTo>
                  <a:cubicBezTo>
                    <a:pt x="300811" y="37943"/>
                    <a:pt x="297956" y="28920"/>
                    <a:pt x="290532" y="24646"/>
                  </a:cubicBezTo>
                  <a:lnTo>
                    <a:pt x="265122" y="10018"/>
                  </a:lnTo>
                  <a:lnTo>
                    <a:pt x="251607" y="2230"/>
                  </a:lnTo>
                  <a:cubicBezTo>
                    <a:pt x="244660" y="-1760"/>
                    <a:pt x="236380" y="-145"/>
                    <a:pt x="231241" y="5079"/>
                  </a:cubicBezTo>
                  <a:cubicBezTo>
                    <a:pt x="229337" y="7074"/>
                    <a:pt x="227814" y="9543"/>
                    <a:pt x="227053" y="12393"/>
                  </a:cubicBezTo>
                  <a:lnTo>
                    <a:pt x="224483" y="21986"/>
                  </a:lnTo>
                  <a:cubicBezTo>
                    <a:pt x="218202" y="21321"/>
                    <a:pt x="211826" y="21036"/>
                    <a:pt x="205449" y="21036"/>
                  </a:cubicBezTo>
                  <a:cubicBezTo>
                    <a:pt x="205449" y="21036"/>
                    <a:pt x="205354" y="21036"/>
                    <a:pt x="205259" y="21036"/>
                  </a:cubicBezTo>
                  <a:cubicBezTo>
                    <a:pt x="204307" y="12773"/>
                    <a:pt x="197264" y="6314"/>
                    <a:pt x="188699" y="6314"/>
                  </a:cubicBezTo>
                  <a:lnTo>
                    <a:pt x="143778" y="6314"/>
                  </a:lnTo>
                  <a:cubicBezTo>
                    <a:pt x="132738" y="6314"/>
                    <a:pt x="124744" y="16762"/>
                    <a:pt x="127599" y="27400"/>
                  </a:cubicBezTo>
                  <a:lnTo>
                    <a:pt x="130264" y="36993"/>
                  </a:lnTo>
                  <a:cubicBezTo>
                    <a:pt x="124363" y="39653"/>
                    <a:pt x="118653" y="42598"/>
                    <a:pt x="113133" y="45732"/>
                  </a:cubicBezTo>
                  <a:cubicBezTo>
                    <a:pt x="109897" y="41458"/>
                    <a:pt x="104948" y="39083"/>
                    <a:pt x="99809" y="38988"/>
                  </a:cubicBezTo>
                  <a:cubicBezTo>
                    <a:pt x="96954" y="38988"/>
                    <a:pt x="94099" y="39653"/>
                    <a:pt x="91434" y="41173"/>
                  </a:cubicBezTo>
                  <a:lnTo>
                    <a:pt x="52509" y="63589"/>
                  </a:lnTo>
                  <a:cubicBezTo>
                    <a:pt x="42992" y="69098"/>
                    <a:pt x="41279" y="82206"/>
                    <a:pt x="49083" y="89899"/>
                  </a:cubicBezTo>
                  <a:lnTo>
                    <a:pt x="56221" y="96928"/>
                  </a:lnTo>
                  <a:cubicBezTo>
                    <a:pt x="52414" y="102152"/>
                    <a:pt x="48988" y="107471"/>
                    <a:pt x="45752" y="113075"/>
                  </a:cubicBezTo>
                  <a:cubicBezTo>
                    <a:pt x="38043" y="109751"/>
                    <a:pt x="29002" y="112600"/>
                    <a:pt x="24719" y="120009"/>
                  </a:cubicBezTo>
                  <a:lnTo>
                    <a:pt x="5970" y="152398"/>
                  </a:lnTo>
                  <a:lnTo>
                    <a:pt x="2259" y="158857"/>
                  </a:lnTo>
                  <a:cubicBezTo>
                    <a:pt x="-3261" y="168355"/>
                    <a:pt x="1783" y="180513"/>
                    <a:pt x="12537" y="183363"/>
                  </a:cubicBezTo>
                  <a:lnTo>
                    <a:pt x="22149" y="185927"/>
                  </a:lnTo>
                  <a:cubicBezTo>
                    <a:pt x="21483" y="192196"/>
                    <a:pt x="21198" y="198560"/>
                    <a:pt x="21198" y="204924"/>
                  </a:cubicBezTo>
                  <a:cubicBezTo>
                    <a:pt x="21198" y="204924"/>
                    <a:pt x="21198" y="205019"/>
                    <a:pt x="21198" y="205114"/>
                  </a:cubicBezTo>
                  <a:cubicBezTo>
                    <a:pt x="18818" y="205399"/>
                    <a:pt x="16630" y="206254"/>
                    <a:pt x="14726" y="207393"/>
                  </a:cubicBezTo>
                  <a:cubicBezTo>
                    <a:pt x="9777" y="210243"/>
                    <a:pt x="6446" y="215562"/>
                    <a:pt x="6446" y="221641"/>
                  </a:cubicBezTo>
                  <a:lnTo>
                    <a:pt x="6446" y="266473"/>
                  </a:lnTo>
                  <a:cubicBezTo>
                    <a:pt x="6446" y="277491"/>
                    <a:pt x="16915" y="285470"/>
                    <a:pt x="27574" y="282620"/>
                  </a:cubicBezTo>
                  <a:lnTo>
                    <a:pt x="37186" y="279961"/>
                  </a:lnTo>
                  <a:cubicBezTo>
                    <a:pt x="39851" y="285849"/>
                    <a:pt x="42802" y="291548"/>
                    <a:pt x="45942" y="297058"/>
                  </a:cubicBezTo>
                  <a:cubicBezTo>
                    <a:pt x="39280" y="302092"/>
                    <a:pt x="37091" y="311305"/>
                    <a:pt x="41374" y="318714"/>
                  </a:cubicBezTo>
                  <a:lnTo>
                    <a:pt x="63834" y="357562"/>
                  </a:lnTo>
                  <a:cubicBezTo>
                    <a:pt x="69354" y="367060"/>
                    <a:pt x="82393" y="368770"/>
                    <a:pt x="90197" y="360981"/>
                  </a:cubicBezTo>
                  <a:lnTo>
                    <a:pt x="97240" y="353857"/>
                  </a:lnTo>
                  <a:cubicBezTo>
                    <a:pt x="102474" y="357657"/>
                    <a:pt x="107804" y="361076"/>
                    <a:pt x="113419" y="364306"/>
                  </a:cubicBezTo>
                  <a:cubicBezTo>
                    <a:pt x="110088" y="371999"/>
                    <a:pt x="112943" y="381023"/>
                    <a:pt x="120366" y="385297"/>
                  </a:cubicBezTo>
                  <a:lnTo>
                    <a:pt x="159291" y="407713"/>
                  </a:lnTo>
                  <a:cubicBezTo>
                    <a:pt x="168808" y="413222"/>
                    <a:pt x="180990" y="408188"/>
                    <a:pt x="183845" y="397550"/>
                  </a:cubicBezTo>
                  <a:lnTo>
                    <a:pt x="186415" y="387956"/>
                  </a:lnTo>
                  <a:cubicBezTo>
                    <a:pt x="192696" y="388621"/>
                    <a:pt x="199073" y="388906"/>
                    <a:pt x="205449" y="388906"/>
                  </a:cubicBezTo>
                  <a:cubicBezTo>
                    <a:pt x="205449" y="388906"/>
                    <a:pt x="205544" y="388906"/>
                    <a:pt x="205640" y="388906"/>
                  </a:cubicBezTo>
                  <a:cubicBezTo>
                    <a:pt x="206591" y="397170"/>
                    <a:pt x="213634" y="403629"/>
                    <a:pt x="222199" y="403629"/>
                  </a:cubicBezTo>
                  <a:lnTo>
                    <a:pt x="267120" y="403629"/>
                  </a:lnTo>
                  <a:cubicBezTo>
                    <a:pt x="278160" y="403629"/>
                    <a:pt x="286154" y="393180"/>
                    <a:pt x="283299" y="382542"/>
                  </a:cubicBezTo>
                  <a:lnTo>
                    <a:pt x="280634" y="372949"/>
                  </a:lnTo>
                  <a:cubicBezTo>
                    <a:pt x="286535" y="370289"/>
                    <a:pt x="292245" y="367345"/>
                    <a:pt x="297765" y="364211"/>
                  </a:cubicBezTo>
                  <a:cubicBezTo>
                    <a:pt x="302809" y="370859"/>
                    <a:pt x="312041" y="373044"/>
                    <a:pt x="319464" y="368770"/>
                  </a:cubicBezTo>
                  <a:lnTo>
                    <a:pt x="358389" y="346354"/>
                  </a:lnTo>
                  <a:cubicBezTo>
                    <a:pt x="367906" y="340845"/>
                    <a:pt x="369620" y="327737"/>
                    <a:pt x="361816" y="320043"/>
                  </a:cubicBezTo>
                  <a:lnTo>
                    <a:pt x="354678" y="313015"/>
                  </a:lnTo>
                  <a:cubicBezTo>
                    <a:pt x="358485" y="307791"/>
                    <a:pt x="361911" y="302471"/>
                    <a:pt x="365146" y="296868"/>
                  </a:cubicBezTo>
                  <a:cubicBezTo>
                    <a:pt x="372855" y="300192"/>
                    <a:pt x="381897" y="297342"/>
                    <a:pt x="386179" y="289934"/>
                  </a:cubicBezTo>
                  <a:lnTo>
                    <a:pt x="408640" y="251086"/>
                  </a:lnTo>
                  <a:cubicBezTo>
                    <a:pt x="414160" y="241587"/>
                    <a:pt x="409116" y="229429"/>
                    <a:pt x="398361" y="226580"/>
                  </a:cubicBezTo>
                  <a:close/>
                  <a:moveTo>
                    <a:pt x="205354" y="354902"/>
                  </a:moveTo>
                  <a:cubicBezTo>
                    <a:pt x="122365" y="354902"/>
                    <a:pt x="55079" y="287749"/>
                    <a:pt x="55079" y="204924"/>
                  </a:cubicBezTo>
                  <a:cubicBezTo>
                    <a:pt x="55079" y="165981"/>
                    <a:pt x="69925" y="130552"/>
                    <a:pt x="94289" y="103862"/>
                  </a:cubicBezTo>
                  <a:cubicBezTo>
                    <a:pt x="121794" y="73752"/>
                    <a:pt x="161385" y="54850"/>
                    <a:pt x="205354" y="54850"/>
                  </a:cubicBezTo>
                  <a:cubicBezTo>
                    <a:pt x="286916" y="54850"/>
                    <a:pt x="353250" y="119629"/>
                    <a:pt x="355534" y="200460"/>
                  </a:cubicBezTo>
                  <a:cubicBezTo>
                    <a:pt x="355534" y="201884"/>
                    <a:pt x="355629" y="203404"/>
                    <a:pt x="355629" y="204829"/>
                  </a:cubicBezTo>
                  <a:cubicBezTo>
                    <a:pt x="355629" y="287654"/>
                    <a:pt x="288343" y="354807"/>
                    <a:pt x="205354" y="35480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827" name="Google Shape;827;p49"/>
            <p:cNvSpPr/>
            <p:nvPr/>
          </p:nvSpPr>
          <p:spPr>
            <a:xfrm>
              <a:off x="1801329" y="3274961"/>
              <a:ext cx="175495" cy="175148"/>
            </a:xfrm>
            <a:custGeom>
              <a:avLst/>
              <a:gdLst/>
              <a:ahLst/>
              <a:cxnLst/>
              <a:rect l="l" t="t" r="r" b="b"/>
              <a:pathLst>
                <a:path w="175495" h="175148" extrusionOk="0">
                  <a:moveTo>
                    <a:pt x="175020" y="79691"/>
                  </a:moveTo>
                  <a:cubicBezTo>
                    <a:pt x="171023" y="35049"/>
                    <a:pt x="133525" y="0"/>
                    <a:pt x="87653" y="0"/>
                  </a:cubicBezTo>
                  <a:cubicBezTo>
                    <a:pt x="45206" y="0"/>
                    <a:pt x="9803" y="30110"/>
                    <a:pt x="1713" y="70193"/>
                  </a:cubicBezTo>
                  <a:cubicBezTo>
                    <a:pt x="571" y="75797"/>
                    <a:pt x="0" y="81591"/>
                    <a:pt x="0" y="87575"/>
                  </a:cubicBezTo>
                  <a:cubicBezTo>
                    <a:pt x="0" y="135921"/>
                    <a:pt x="39306" y="175149"/>
                    <a:pt x="87748" y="175149"/>
                  </a:cubicBezTo>
                  <a:cubicBezTo>
                    <a:pt x="136190" y="175149"/>
                    <a:pt x="175496" y="135921"/>
                    <a:pt x="175496" y="87575"/>
                  </a:cubicBezTo>
                  <a:cubicBezTo>
                    <a:pt x="175496" y="84915"/>
                    <a:pt x="175305" y="82255"/>
                    <a:pt x="175115" y="79691"/>
                  </a:cubicBezTo>
                  <a:close/>
                  <a:moveTo>
                    <a:pt x="87653" y="150928"/>
                  </a:moveTo>
                  <a:cubicBezTo>
                    <a:pt x="52630" y="150928"/>
                    <a:pt x="24173" y="122528"/>
                    <a:pt x="24173" y="87575"/>
                  </a:cubicBezTo>
                  <a:cubicBezTo>
                    <a:pt x="24173" y="82066"/>
                    <a:pt x="24935" y="76651"/>
                    <a:pt x="26267" y="71522"/>
                  </a:cubicBezTo>
                  <a:cubicBezTo>
                    <a:pt x="33405" y="44262"/>
                    <a:pt x="58150" y="24221"/>
                    <a:pt x="87653" y="24221"/>
                  </a:cubicBezTo>
                  <a:cubicBezTo>
                    <a:pt x="119535" y="24221"/>
                    <a:pt x="145897" y="47777"/>
                    <a:pt x="150371" y="78361"/>
                  </a:cubicBezTo>
                  <a:cubicBezTo>
                    <a:pt x="150846" y="81401"/>
                    <a:pt x="151132" y="84440"/>
                    <a:pt x="151132" y="87575"/>
                  </a:cubicBezTo>
                  <a:cubicBezTo>
                    <a:pt x="151132" y="122528"/>
                    <a:pt x="122676" y="150928"/>
                    <a:pt x="87653" y="15092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828" name="Google Shape;828;p49"/>
            <p:cNvSpPr/>
            <p:nvPr/>
          </p:nvSpPr>
          <p:spPr>
            <a:xfrm>
              <a:off x="1815986" y="3236683"/>
              <a:ext cx="32738" cy="32674"/>
            </a:xfrm>
            <a:custGeom>
              <a:avLst/>
              <a:gdLst/>
              <a:ahLst/>
              <a:cxnLst/>
              <a:rect l="l" t="t" r="r" b="b"/>
              <a:pathLst>
                <a:path w="32738" h="32674" extrusionOk="0">
                  <a:moveTo>
                    <a:pt x="16369" y="32674"/>
                  </a:moveTo>
                  <a:cubicBezTo>
                    <a:pt x="25411" y="32674"/>
                    <a:pt x="32739" y="25360"/>
                    <a:pt x="32739" y="16337"/>
                  </a:cubicBezTo>
                  <a:cubicBezTo>
                    <a:pt x="32739" y="7314"/>
                    <a:pt x="25411" y="0"/>
                    <a:pt x="16369" y="0"/>
                  </a:cubicBezTo>
                  <a:cubicBezTo>
                    <a:pt x="7328" y="0"/>
                    <a:pt x="0" y="7314"/>
                    <a:pt x="0" y="16337"/>
                  </a:cubicBezTo>
                  <a:cubicBezTo>
                    <a:pt x="0" y="25360"/>
                    <a:pt x="7328" y="32674"/>
                    <a:pt x="16369" y="3267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829" name="Google Shape;829;p49"/>
            <p:cNvSpPr/>
            <p:nvPr/>
          </p:nvSpPr>
          <p:spPr>
            <a:xfrm>
              <a:off x="1758942" y="3296804"/>
              <a:ext cx="32810" cy="32583"/>
            </a:xfrm>
            <a:custGeom>
              <a:avLst/>
              <a:gdLst/>
              <a:ahLst/>
              <a:cxnLst/>
              <a:rect l="l" t="t" r="r" b="b"/>
              <a:pathLst>
                <a:path w="32810" h="32583" extrusionOk="0">
                  <a:moveTo>
                    <a:pt x="16025" y="3"/>
                  </a:moveTo>
                  <a:cubicBezTo>
                    <a:pt x="12408" y="3"/>
                    <a:pt x="8792" y="1238"/>
                    <a:pt x="5841" y="3708"/>
                  </a:cubicBezTo>
                  <a:cubicBezTo>
                    <a:pt x="-1106" y="9502"/>
                    <a:pt x="-1963" y="19855"/>
                    <a:pt x="3843" y="26789"/>
                  </a:cubicBezTo>
                  <a:cubicBezTo>
                    <a:pt x="6317" y="29828"/>
                    <a:pt x="9743" y="31538"/>
                    <a:pt x="13360" y="32298"/>
                  </a:cubicBezTo>
                  <a:cubicBezTo>
                    <a:pt x="18023" y="33153"/>
                    <a:pt x="23067" y="32108"/>
                    <a:pt x="26970" y="28878"/>
                  </a:cubicBezTo>
                  <a:cubicBezTo>
                    <a:pt x="33917" y="23084"/>
                    <a:pt x="34774" y="12731"/>
                    <a:pt x="28968" y="5797"/>
                  </a:cubicBezTo>
                  <a:cubicBezTo>
                    <a:pt x="25637" y="1808"/>
                    <a:pt x="20879" y="-92"/>
                    <a:pt x="16025" y="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830" name="Google Shape;830;p49"/>
            <p:cNvSpPr/>
            <p:nvPr/>
          </p:nvSpPr>
          <p:spPr>
            <a:xfrm>
              <a:off x="1753885" y="3379394"/>
              <a:ext cx="32836" cy="32796"/>
            </a:xfrm>
            <a:custGeom>
              <a:avLst/>
              <a:gdLst/>
              <a:ahLst/>
              <a:cxnLst/>
              <a:rect l="l" t="t" r="r" b="b"/>
              <a:pathLst>
                <a:path w="32836" h="32796" extrusionOk="0">
                  <a:moveTo>
                    <a:pt x="19273" y="239"/>
                  </a:moveTo>
                  <a:cubicBezTo>
                    <a:pt x="10327" y="-1281"/>
                    <a:pt x="1857" y="4608"/>
                    <a:pt x="239" y="13536"/>
                  </a:cubicBezTo>
                  <a:cubicBezTo>
                    <a:pt x="-1283" y="22465"/>
                    <a:pt x="4617" y="30918"/>
                    <a:pt x="13563" y="32533"/>
                  </a:cubicBezTo>
                  <a:cubicBezTo>
                    <a:pt x="22509" y="34148"/>
                    <a:pt x="30980" y="28164"/>
                    <a:pt x="32597" y="19235"/>
                  </a:cubicBezTo>
                  <a:cubicBezTo>
                    <a:pt x="34120" y="10307"/>
                    <a:pt x="28220" y="1853"/>
                    <a:pt x="19273" y="23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831" name="Google Shape;831;p49"/>
            <p:cNvSpPr/>
            <p:nvPr/>
          </p:nvSpPr>
          <p:spPr>
            <a:xfrm>
              <a:off x="1803306" y="3445910"/>
              <a:ext cx="32782" cy="32717"/>
            </a:xfrm>
            <a:custGeom>
              <a:avLst/>
              <a:gdLst/>
              <a:ahLst/>
              <a:cxnLst/>
              <a:rect l="l" t="t" r="r" b="b"/>
              <a:pathLst>
                <a:path w="32782" h="32717" extrusionOk="0">
                  <a:moveTo>
                    <a:pt x="8206" y="2206"/>
                  </a:moveTo>
                  <a:cubicBezTo>
                    <a:pt x="402" y="6765"/>
                    <a:pt x="-2358" y="16739"/>
                    <a:pt x="2211" y="24527"/>
                  </a:cubicBezTo>
                  <a:cubicBezTo>
                    <a:pt x="6779" y="32316"/>
                    <a:pt x="16772" y="35070"/>
                    <a:pt x="24576" y="30511"/>
                  </a:cubicBezTo>
                  <a:cubicBezTo>
                    <a:pt x="32380" y="25952"/>
                    <a:pt x="35140" y="15979"/>
                    <a:pt x="30572" y="8190"/>
                  </a:cubicBezTo>
                  <a:cubicBezTo>
                    <a:pt x="26003" y="401"/>
                    <a:pt x="16010" y="-2353"/>
                    <a:pt x="8206" y="220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832" name="Google Shape;832;p49"/>
            <p:cNvSpPr/>
            <p:nvPr/>
          </p:nvSpPr>
          <p:spPr>
            <a:xfrm>
              <a:off x="1883979" y="3465196"/>
              <a:ext cx="32847" cy="32744"/>
            </a:xfrm>
            <a:custGeom>
              <a:avLst/>
              <a:gdLst/>
              <a:ahLst/>
              <a:cxnLst/>
              <a:rect l="l" t="t" r="r" b="b"/>
              <a:pathLst>
                <a:path w="32847" h="32744" extrusionOk="0">
                  <a:moveTo>
                    <a:pt x="22039" y="966"/>
                  </a:moveTo>
                  <a:cubicBezTo>
                    <a:pt x="13569" y="-2073"/>
                    <a:pt x="4147" y="2296"/>
                    <a:pt x="1006" y="10749"/>
                  </a:cubicBezTo>
                  <a:cubicBezTo>
                    <a:pt x="-2135" y="19203"/>
                    <a:pt x="2338" y="28606"/>
                    <a:pt x="10809" y="31741"/>
                  </a:cubicBezTo>
                  <a:cubicBezTo>
                    <a:pt x="19279" y="34875"/>
                    <a:pt x="28701" y="30411"/>
                    <a:pt x="31841" y="21957"/>
                  </a:cubicBezTo>
                  <a:cubicBezTo>
                    <a:pt x="34982" y="13504"/>
                    <a:pt x="30509" y="4101"/>
                    <a:pt x="22039" y="96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833" name="Google Shape;833;p49"/>
            <p:cNvSpPr/>
            <p:nvPr/>
          </p:nvSpPr>
          <p:spPr>
            <a:xfrm>
              <a:off x="1958250" y="3428153"/>
              <a:ext cx="32771" cy="32706"/>
            </a:xfrm>
            <a:custGeom>
              <a:avLst/>
              <a:gdLst/>
              <a:ahLst/>
              <a:cxnLst/>
              <a:rect l="l" t="t" r="r" b="b"/>
              <a:pathLst>
                <a:path w="32771" h="32706" extrusionOk="0">
                  <a:moveTo>
                    <a:pt x="10771" y="966"/>
                  </a:moveTo>
                  <a:cubicBezTo>
                    <a:pt x="2300" y="4101"/>
                    <a:pt x="-2077" y="13409"/>
                    <a:pt x="968" y="21957"/>
                  </a:cubicBezTo>
                  <a:cubicBezTo>
                    <a:pt x="4109" y="30411"/>
                    <a:pt x="13435" y="34780"/>
                    <a:pt x="22001" y="31741"/>
                  </a:cubicBezTo>
                  <a:cubicBezTo>
                    <a:pt x="30471" y="28606"/>
                    <a:pt x="34849" y="19298"/>
                    <a:pt x="31803" y="10749"/>
                  </a:cubicBezTo>
                  <a:cubicBezTo>
                    <a:pt x="28663" y="2296"/>
                    <a:pt x="19336" y="-2073"/>
                    <a:pt x="10771" y="96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834" name="Google Shape;834;p49"/>
            <p:cNvSpPr/>
            <p:nvPr/>
          </p:nvSpPr>
          <p:spPr>
            <a:xfrm>
              <a:off x="1991269" y="3352166"/>
              <a:ext cx="32759" cy="32711"/>
            </a:xfrm>
            <a:custGeom>
              <a:avLst/>
              <a:gdLst/>
              <a:ahLst/>
              <a:cxnLst/>
              <a:rect l="l" t="t" r="r" b="b"/>
              <a:pathLst>
                <a:path w="32759" h="32711" extrusionOk="0">
                  <a:moveTo>
                    <a:pt x="24576" y="2201"/>
                  </a:moveTo>
                  <a:cubicBezTo>
                    <a:pt x="18580" y="-1314"/>
                    <a:pt x="11252" y="-459"/>
                    <a:pt x="6113" y="3626"/>
                  </a:cubicBezTo>
                  <a:cubicBezTo>
                    <a:pt x="4590" y="4860"/>
                    <a:pt x="3257" y="6380"/>
                    <a:pt x="2211" y="8185"/>
                  </a:cubicBezTo>
                  <a:cubicBezTo>
                    <a:pt x="-2358" y="15973"/>
                    <a:pt x="402" y="26042"/>
                    <a:pt x="8206" y="30506"/>
                  </a:cubicBezTo>
                  <a:cubicBezTo>
                    <a:pt x="16010" y="35065"/>
                    <a:pt x="26099" y="32311"/>
                    <a:pt x="30572" y="24522"/>
                  </a:cubicBezTo>
                  <a:cubicBezTo>
                    <a:pt x="34378" y="17968"/>
                    <a:pt x="33046" y="9989"/>
                    <a:pt x="27907" y="4860"/>
                  </a:cubicBezTo>
                  <a:cubicBezTo>
                    <a:pt x="26955" y="3910"/>
                    <a:pt x="25813" y="2961"/>
                    <a:pt x="24576" y="220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835" name="Google Shape;835;p49"/>
            <p:cNvSpPr/>
            <p:nvPr/>
          </p:nvSpPr>
          <p:spPr>
            <a:xfrm>
              <a:off x="1967640" y="3272728"/>
              <a:ext cx="32741" cy="32771"/>
            </a:xfrm>
            <a:custGeom>
              <a:avLst/>
              <a:gdLst/>
              <a:ahLst/>
              <a:cxnLst/>
              <a:rect l="l" t="t" r="r" b="b"/>
              <a:pathLst>
                <a:path w="32741" h="32771" extrusionOk="0">
                  <a:moveTo>
                    <a:pt x="19178" y="32533"/>
                  </a:moveTo>
                  <a:cubicBezTo>
                    <a:pt x="28124" y="30918"/>
                    <a:pt x="34025" y="22465"/>
                    <a:pt x="32502" y="13536"/>
                  </a:cubicBezTo>
                  <a:cubicBezTo>
                    <a:pt x="30884" y="4608"/>
                    <a:pt x="22414" y="-1281"/>
                    <a:pt x="13563" y="239"/>
                  </a:cubicBezTo>
                  <a:cubicBezTo>
                    <a:pt x="4617" y="1853"/>
                    <a:pt x="-1283" y="10307"/>
                    <a:pt x="239" y="19235"/>
                  </a:cubicBezTo>
                  <a:cubicBezTo>
                    <a:pt x="1762" y="28164"/>
                    <a:pt x="10327" y="34053"/>
                    <a:pt x="19178" y="3253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836" name="Google Shape;836;p49"/>
            <p:cNvSpPr/>
            <p:nvPr/>
          </p:nvSpPr>
          <p:spPr>
            <a:xfrm>
              <a:off x="1898368" y="3227054"/>
              <a:ext cx="32810" cy="32746"/>
            </a:xfrm>
            <a:custGeom>
              <a:avLst/>
              <a:gdLst/>
              <a:ahLst/>
              <a:cxnLst/>
              <a:rect l="l" t="t" r="r" b="b"/>
              <a:pathLst>
                <a:path w="32810" h="32746" extrusionOk="0">
                  <a:moveTo>
                    <a:pt x="28968" y="26916"/>
                  </a:moveTo>
                  <a:cubicBezTo>
                    <a:pt x="34774" y="19982"/>
                    <a:pt x="33917" y="9724"/>
                    <a:pt x="26969" y="3835"/>
                  </a:cubicBezTo>
                  <a:cubicBezTo>
                    <a:pt x="20022" y="-1959"/>
                    <a:pt x="9743" y="-1104"/>
                    <a:pt x="3843" y="5830"/>
                  </a:cubicBezTo>
                  <a:cubicBezTo>
                    <a:pt x="-1963" y="12764"/>
                    <a:pt x="-1106" y="23022"/>
                    <a:pt x="5841" y="28911"/>
                  </a:cubicBezTo>
                  <a:cubicBezTo>
                    <a:pt x="12789" y="34705"/>
                    <a:pt x="23067" y="33850"/>
                    <a:pt x="28968" y="2691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837" name="Google Shape;837;p49"/>
            <p:cNvSpPr/>
            <p:nvPr/>
          </p:nvSpPr>
          <p:spPr>
            <a:xfrm>
              <a:off x="1855672" y="3329292"/>
              <a:ext cx="66429" cy="66393"/>
            </a:xfrm>
            <a:custGeom>
              <a:avLst/>
              <a:gdLst/>
              <a:ahLst/>
              <a:cxnLst/>
              <a:rect l="l" t="t" r="r" b="b"/>
              <a:pathLst>
                <a:path w="66429" h="66393" extrusionOk="0">
                  <a:moveTo>
                    <a:pt x="33310" y="0"/>
                  </a:moveTo>
                  <a:cubicBezTo>
                    <a:pt x="20081" y="0"/>
                    <a:pt x="8756" y="7694"/>
                    <a:pt x="3331" y="18902"/>
                  </a:cubicBezTo>
                  <a:cubicBezTo>
                    <a:pt x="1237" y="23271"/>
                    <a:pt x="0" y="28115"/>
                    <a:pt x="0" y="33244"/>
                  </a:cubicBezTo>
                  <a:cubicBezTo>
                    <a:pt x="0" y="51576"/>
                    <a:pt x="14847" y="66393"/>
                    <a:pt x="33215" y="66393"/>
                  </a:cubicBezTo>
                  <a:cubicBezTo>
                    <a:pt x="51583" y="66393"/>
                    <a:pt x="66430" y="51576"/>
                    <a:pt x="66430" y="33244"/>
                  </a:cubicBezTo>
                  <a:cubicBezTo>
                    <a:pt x="66430" y="29445"/>
                    <a:pt x="65763" y="25740"/>
                    <a:pt x="64526" y="22321"/>
                  </a:cubicBezTo>
                  <a:cubicBezTo>
                    <a:pt x="59958" y="9403"/>
                    <a:pt x="47681" y="95"/>
                    <a:pt x="33120" y="9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838" name="Google Shape;838;p49"/>
            <p:cNvSpPr/>
            <p:nvPr/>
          </p:nvSpPr>
          <p:spPr>
            <a:xfrm>
              <a:off x="1736756" y="3098293"/>
              <a:ext cx="251299" cy="51195"/>
            </a:xfrm>
            <a:custGeom>
              <a:avLst/>
              <a:gdLst/>
              <a:ahLst/>
              <a:cxnLst/>
              <a:rect l="l" t="t" r="r" b="b"/>
              <a:pathLst>
                <a:path w="251299" h="51195" extrusionOk="0">
                  <a:moveTo>
                    <a:pt x="11373" y="49866"/>
                  </a:moveTo>
                  <a:cubicBezTo>
                    <a:pt x="12134" y="49866"/>
                    <a:pt x="12991" y="49866"/>
                    <a:pt x="13752" y="49581"/>
                  </a:cubicBezTo>
                  <a:cubicBezTo>
                    <a:pt x="24316" y="47492"/>
                    <a:pt x="36974" y="45212"/>
                    <a:pt x="51250" y="43217"/>
                  </a:cubicBezTo>
                  <a:cubicBezTo>
                    <a:pt x="51250" y="43217"/>
                    <a:pt x="51250" y="43217"/>
                    <a:pt x="51250" y="43217"/>
                  </a:cubicBezTo>
                  <a:cubicBezTo>
                    <a:pt x="76089" y="39703"/>
                    <a:pt x="105592" y="36948"/>
                    <a:pt x="137189" y="36948"/>
                  </a:cubicBezTo>
                  <a:cubicBezTo>
                    <a:pt x="178779" y="36948"/>
                    <a:pt x="217133" y="41698"/>
                    <a:pt x="251300" y="51196"/>
                  </a:cubicBezTo>
                  <a:lnTo>
                    <a:pt x="251300" y="190"/>
                  </a:lnTo>
                  <a:cubicBezTo>
                    <a:pt x="249111" y="95"/>
                    <a:pt x="246922" y="0"/>
                    <a:pt x="244828" y="0"/>
                  </a:cubicBezTo>
                  <a:lnTo>
                    <a:pt x="55152" y="1520"/>
                  </a:lnTo>
                  <a:lnTo>
                    <a:pt x="52011" y="1520"/>
                  </a:lnTo>
                  <a:cubicBezTo>
                    <a:pt x="31740" y="1710"/>
                    <a:pt x="12896" y="12728"/>
                    <a:pt x="2903" y="30300"/>
                  </a:cubicBezTo>
                  <a:lnTo>
                    <a:pt x="1570" y="32674"/>
                  </a:lnTo>
                  <a:cubicBezTo>
                    <a:pt x="-523" y="36284"/>
                    <a:pt x="-523" y="40463"/>
                    <a:pt x="1570" y="44072"/>
                  </a:cubicBezTo>
                  <a:cubicBezTo>
                    <a:pt x="3664" y="47682"/>
                    <a:pt x="7281" y="49771"/>
                    <a:pt x="11373" y="4977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839" name="Google Shape;839;p49"/>
            <p:cNvSpPr/>
            <p:nvPr/>
          </p:nvSpPr>
          <p:spPr>
            <a:xfrm>
              <a:off x="1999761" y="3098957"/>
              <a:ext cx="186821" cy="197470"/>
            </a:xfrm>
            <a:custGeom>
              <a:avLst/>
              <a:gdLst/>
              <a:ahLst/>
              <a:cxnLst/>
              <a:rect l="l" t="t" r="r" b="b"/>
              <a:pathLst>
                <a:path w="186821" h="197470" extrusionOk="0">
                  <a:moveTo>
                    <a:pt x="163504" y="51006"/>
                  </a:moveTo>
                  <a:lnTo>
                    <a:pt x="150941" y="1140"/>
                  </a:lnTo>
                  <a:lnTo>
                    <a:pt x="0" y="0"/>
                  </a:lnTo>
                  <a:lnTo>
                    <a:pt x="0" y="54140"/>
                  </a:lnTo>
                  <a:cubicBezTo>
                    <a:pt x="16655" y="60504"/>
                    <a:pt x="78326" y="90424"/>
                    <a:pt x="130575" y="197470"/>
                  </a:cubicBezTo>
                  <a:lnTo>
                    <a:pt x="186821" y="197470"/>
                  </a:lnTo>
                  <a:lnTo>
                    <a:pt x="181016" y="153778"/>
                  </a:lnTo>
                  <a:lnTo>
                    <a:pt x="171784" y="84250"/>
                  </a:lnTo>
                  <a:lnTo>
                    <a:pt x="171403" y="82730"/>
                  </a:lnTo>
                  <a:lnTo>
                    <a:pt x="163980" y="52906"/>
                  </a:lnTo>
                  <a:lnTo>
                    <a:pt x="163504" y="51101"/>
                  </a:lnTo>
                  <a:close/>
                </a:path>
              </a:pathLst>
            </a:custGeom>
            <a:solidFill>
              <a:schemeClr val="dk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840" name="Google Shape;840;p49"/>
            <p:cNvSpPr/>
            <p:nvPr/>
          </p:nvSpPr>
          <p:spPr>
            <a:xfrm>
              <a:off x="2285180" y="2964746"/>
              <a:ext cx="47300" cy="14912"/>
            </a:xfrm>
            <a:custGeom>
              <a:avLst/>
              <a:gdLst/>
              <a:ahLst/>
              <a:cxnLst/>
              <a:rect l="l" t="t" r="r" b="b"/>
              <a:pathLst>
                <a:path w="47300" h="14912" extrusionOk="0">
                  <a:moveTo>
                    <a:pt x="31502" y="0"/>
                  </a:moveTo>
                  <a:lnTo>
                    <a:pt x="15798" y="0"/>
                  </a:lnTo>
                  <a:cubicBezTo>
                    <a:pt x="7423" y="0"/>
                    <a:pt x="476" y="6649"/>
                    <a:pt x="0" y="14912"/>
                  </a:cubicBezTo>
                  <a:lnTo>
                    <a:pt x="47300" y="14912"/>
                  </a:lnTo>
                  <a:cubicBezTo>
                    <a:pt x="46824" y="6649"/>
                    <a:pt x="39972" y="0"/>
                    <a:pt x="31502"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841" name="Google Shape;841;p49"/>
            <p:cNvSpPr/>
            <p:nvPr/>
          </p:nvSpPr>
          <p:spPr>
            <a:xfrm>
              <a:off x="2496555" y="3147209"/>
              <a:ext cx="26172" cy="29444"/>
            </a:xfrm>
            <a:custGeom>
              <a:avLst/>
              <a:gdLst/>
              <a:ahLst/>
              <a:cxnLst/>
              <a:rect l="l" t="t" r="r" b="b"/>
              <a:pathLst>
                <a:path w="26172" h="29444" extrusionOk="0">
                  <a:moveTo>
                    <a:pt x="0" y="0"/>
                  </a:moveTo>
                  <a:lnTo>
                    <a:pt x="0" y="27545"/>
                  </a:lnTo>
                  <a:lnTo>
                    <a:pt x="26172" y="29445"/>
                  </a:lnTo>
                  <a:cubicBezTo>
                    <a:pt x="19225" y="16147"/>
                    <a:pt x="10374" y="5224"/>
                    <a:pt x="0"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842" name="Google Shape;842;p49"/>
            <p:cNvSpPr/>
            <p:nvPr/>
          </p:nvSpPr>
          <p:spPr>
            <a:xfrm>
              <a:off x="2496555" y="3205719"/>
              <a:ext cx="41680" cy="151308"/>
            </a:xfrm>
            <a:custGeom>
              <a:avLst/>
              <a:gdLst/>
              <a:ahLst/>
              <a:cxnLst/>
              <a:rect l="l" t="t" r="r" b="b"/>
              <a:pathLst>
                <a:path w="41680" h="151308" extrusionOk="0">
                  <a:moveTo>
                    <a:pt x="37973" y="2850"/>
                  </a:moveTo>
                  <a:lnTo>
                    <a:pt x="0" y="0"/>
                  </a:lnTo>
                  <a:lnTo>
                    <a:pt x="0" y="0"/>
                  </a:lnTo>
                  <a:lnTo>
                    <a:pt x="0" y="114835"/>
                  </a:lnTo>
                  <a:cubicBezTo>
                    <a:pt x="9803" y="125758"/>
                    <a:pt x="18178" y="138011"/>
                    <a:pt x="24554" y="151308"/>
                  </a:cubicBezTo>
                  <a:lnTo>
                    <a:pt x="41019" y="40653"/>
                  </a:lnTo>
                  <a:cubicBezTo>
                    <a:pt x="42542" y="30300"/>
                    <a:pt x="41400" y="16622"/>
                    <a:pt x="37973" y="275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843" name="Google Shape;843;p49"/>
            <p:cNvSpPr/>
            <p:nvPr/>
          </p:nvSpPr>
          <p:spPr>
            <a:xfrm>
              <a:off x="1784103" y="3140803"/>
              <a:ext cx="707026" cy="271219"/>
            </a:xfrm>
            <a:custGeom>
              <a:avLst/>
              <a:gdLst/>
              <a:ahLst/>
              <a:cxnLst/>
              <a:rect l="l" t="t" r="r" b="b"/>
              <a:pathLst>
                <a:path w="707026" h="271219" extrusionOk="0">
                  <a:moveTo>
                    <a:pt x="464911" y="207011"/>
                  </a:moveTo>
                  <a:cubicBezTo>
                    <a:pt x="472049" y="194378"/>
                    <a:pt x="480995" y="182980"/>
                    <a:pt x="491274" y="172911"/>
                  </a:cubicBezTo>
                  <a:cubicBezTo>
                    <a:pt x="497746" y="166643"/>
                    <a:pt x="504693" y="160944"/>
                    <a:pt x="512116" y="155815"/>
                  </a:cubicBezTo>
                  <a:cubicBezTo>
                    <a:pt x="519920" y="150496"/>
                    <a:pt x="528391" y="145841"/>
                    <a:pt x="537146" y="141947"/>
                  </a:cubicBezTo>
                  <a:cubicBezTo>
                    <a:pt x="543618" y="139098"/>
                    <a:pt x="550375" y="136723"/>
                    <a:pt x="557323" y="134823"/>
                  </a:cubicBezTo>
                  <a:cubicBezTo>
                    <a:pt x="565222" y="132639"/>
                    <a:pt x="573407" y="131024"/>
                    <a:pt x="581782" y="130074"/>
                  </a:cubicBezTo>
                  <a:cubicBezTo>
                    <a:pt x="587302" y="129504"/>
                    <a:pt x="592917" y="129124"/>
                    <a:pt x="598532" y="129124"/>
                  </a:cubicBezTo>
                  <a:cubicBezTo>
                    <a:pt x="599579" y="129124"/>
                    <a:pt x="600530" y="129124"/>
                    <a:pt x="601577" y="129124"/>
                  </a:cubicBezTo>
                  <a:cubicBezTo>
                    <a:pt x="609762" y="129314"/>
                    <a:pt x="617756" y="130074"/>
                    <a:pt x="625560" y="131499"/>
                  </a:cubicBezTo>
                  <a:cubicBezTo>
                    <a:pt x="632222" y="132639"/>
                    <a:pt x="638694" y="134253"/>
                    <a:pt x="644975" y="136248"/>
                  </a:cubicBezTo>
                  <a:cubicBezTo>
                    <a:pt x="651447" y="138338"/>
                    <a:pt x="657823" y="140807"/>
                    <a:pt x="663914" y="143657"/>
                  </a:cubicBezTo>
                  <a:lnTo>
                    <a:pt x="663914" y="115447"/>
                  </a:lnTo>
                  <a:cubicBezTo>
                    <a:pt x="658204" y="113262"/>
                    <a:pt x="652494" y="111267"/>
                    <a:pt x="646688" y="109558"/>
                  </a:cubicBezTo>
                  <a:lnTo>
                    <a:pt x="648973" y="74129"/>
                  </a:lnTo>
                  <a:lnTo>
                    <a:pt x="672956" y="75649"/>
                  </a:lnTo>
                  <a:lnTo>
                    <a:pt x="668387" y="145841"/>
                  </a:lnTo>
                  <a:cubicBezTo>
                    <a:pt x="682758" y="153155"/>
                    <a:pt x="695797" y="162653"/>
                    <a:pt x="707027" y="173956"/>
                  </a:cubicBezTo>
                  <a:lnTo>
                    <a:pt x="707027" y="64726"/>
                  </a:lnTo>
                  <a:cubicBezTo>
                    <a:pt x="707027" y="64726"/>
                    <a:pt x="707027" y="64441"/>
                    <a:pt x="707027" y="64346"/>
                  </a:cubicBezTo>
                  <a:lnTo>
                    <a:pt x="392962" y="41075"/>
                  </a:lnTo>
                  <a:lnTo>
                    <a:pt x="408951" y="161134"/>
                  </a:lnTo>
                  <a:lnTo>
                    <a:pt x="342426" y="161134"/>
                  </a:lnTo>
                  <a:cubicBezTo>
                    <a:pt x="282849" y="36801"/>
                    <a:pt x="209757" y="16094"/>
                    <a:pt x="209757" y="16094"/>
                  </a:cubicBezTo>
                  <a:lnTo>
                    <a:pt x="209757" y="16094"/>
                  </a:lnTo>
                  <a:cubicBezTo>
                    <a:pt x="137522" y="-5657"/>
                    <a:pt x="58911" y="-1573"/>
                    <a:pt x="3331" y="6406"/>
                  </a:cubicBezTo>
                  <a:cubicBezTo>
                    <a:pt x="3331" y="6406"/>
                    <a:pt x="3331" y="6406"/>
                    <a:pt x="3331" y="6406"/>
                  </a:cubicBezTo>
                  <a:lnTo>
                    <a:pt x="0" y="46584"/>
                  </a:lnTo>
                  <a:cubicBezTo>
                    <a:pt x="5044" y="46774"/>
                    <a:pt x="9898" y="48389"/>
                    <a:pt x="13895" y="51238"/>
                  </a:cubicBezTo>
                  <a:cubicBezTo>
                    <a:pt x="15608" y="50288"/>
                    <a:pt x="17321" y="49433"/>
                    <a:pt x="19129" y="48578"/>
                  </a:cubicBezTo>
                  <a:lnTo>
                    <a:pt x="18463" y="46204"/>
                  </a:lnTo>
                  <a:cubicBezTo>
                    <a:pt x="16369" y="38415"/>
                    <a:pt x="17892" y="30342"/>
                    <a:pt x="22841" y="23883"/>
                  </a:cubicBezTo>
                  <a:cubicBezTo>
                    <a:pt x="23412" y="23123"/>
                    <a:pt x="24078" y="22363"/>
                    <a:pt x="24745" y="21603"/>
                  </a:cubicBezTo>
                  <a:cubicBezTo>
                    <a:pt x="29598" y="16569"/>
                    <a:pt x="36165" y="13815"/>
                    <a:pt x="43208" y="13815"/>
                  </a:cubicBezTo>
                  <a:lnTo>
                    <a:pt x="88129" y="13815"/>
                  </a:lnTo>
                  <a:cubicBezTo>
                    <a:pt x="94124" y="13815"/>
                    <a:pt x="99739" y="15999"/>
                    <a:pt x="104117" y="19514"/>
                  </a:cubicBezTo>
                  <a:cubicBezTo>
                    <a:pt x="107163" y="21983"/>
                    <a:pt x="109637" y="25023"/>
                    <a:pt x="111350" y="28632"/>
                  </a:cubicBezTo>
                  <a:cubicBezTo>
                    <a:pt x="113349" y="28632"/>
                    <a:pt x="115252" y="28822"/>
                    <a:pt x="117156" y="28917"/>
                  </a:cubicBezTo>
                  <a:lnTo>
                    <a:pt x="117822" y="26542"/>
                  </a:lnTo>
                  <a:cubicBezTo>
                    <a:pt x="118393" y="24358"/>
                    <a:pt x="119345" y="22363"/>
                    <a:pt x="120392" y="20558"/>
                  </a:cubicBezTo>
                  <a:cubicBezTo>
                    <a:pt x="124865" y="12675"/>
                    <a:pt x="133240" y="7451"/>
                    <a:pt x="142662" y="7451"/>
                  </a:cubicBezTo>
                  <a:cubicBezTo>
                    <a:pt x="147135" y="7451"/>
                    <a:pt x="151608" y="8686"/>
                    <a:pt x="155510" y="10870"/>
                  </a:cubicBezTo>
                  <a:lnTo>
                    <a:pt x="194435" y="33286"/>
                  </a:lnTo>
                  <a:cubicBezTo>
                    <a:pt x="194435" y="33286"/>
                    <a:pt x="194530" y="33286"/>
                    <a:pt x="194625" y="33381"/>
                  </a:cubicBezTo>
                  <a:cubicBezTo>
                    <a:pt x="203381" y="38510"/>
                    <a:pt x="208044" y="48104"/>
                    <a:pt x="207093" y="57697"/>
                  </a:cubicBezTo>
                  <a:cubicBezTo>
                    <a:pt x="208710" y="58742"/>
                    <a:pt x="210424" y="59787"/>
                    <a:pt x="211946" y="60831"/>
                  </a:cubicBezTo>
                  <a:lnTo>
                    <a:pt x="213755" y="59027"/>
                  </a:lnTo>
                  <a:cubicBezTo>
                    <a:pt x="218608" y="54183"/>
                    <a:pt x="224985" y="51523"/>
                    <a:pt x="231837" y="51428"/>
                  </a:cubicBezTo>
                  <a:cubicBezTo>
                    <a:pt x="231837" y="51428"/>
                    <a:pt x="231837" y="51428"/>
                    <a:pt x="231932" y="51428"/>
                  </a:cubicBezTo>
                  <a:cubicBezTo>
                    <a:pt x="241069" y="51428"/>
                    <a:pt x="249634" y="56367"/>
                    <a:pt x="254202" y="64251"/>
                  </a:cubicBezTo>
                  <a:lnTo>
                    <a:pt x="260388" y="74984"/>
                  </a:lnTo>
                  <a:lnTo>
                    <a:pt x="276663" y="103099"/>
                  </a:lnTo>
                  <a:cubicBezTo>
                    <a:pt x="281707" y="111932"/>
                    <a:pt x="281041" y="122665"/>
                    <a:pt x="275426" y="130549"/>
                  </a:cubicBezTo>
                  <a:cubicBezTo>
                    <a:pt x="276377" y="132259"/>
                    <a:pt x="277234" y="133968"/>
                    <a:pt x="278090" y="135773"/>
                  </a:cubicBezTo>
                  <a:lnTo>
                    <a:pt x="280470" y="135108"/>
                  </a:lnTo>
                  <a:cubicBezTo>
                    <a:pt x="282658" y="134538"/>
                    <a:pt x="284943" y="134158"/>
                    <a:pt x="287227" y="134158"/>
                  </a:cubicBezTo>
                  <a:cubicBezTo>
                    <a:pt x="301407" y="134158"/>
                    <a:pt x="312828" y="145651"/>
                    <a:pt x="312828" y="159804"/>
                  </a:cubicBezTo>
                  <a:lnTo>
                    <a:pt x="312828" y="188489"/>
                  </a:lnTo>
                  <a:lnTo>
                    <a:pt x="419705" y="192003"/>
                  </a:lnTo>
                  <a:lnTo>
                    <a:pt x="419229" y="207580"/>
                  </a:lnTo>
                  <a:lnTo>
                    <a:pt x="312923" y="204066"/>
                  </a:lnTo>
                  <a:lnTo>
                    <a:pt x="312923" y="204636"/>
                  </a:lnTo>
                  <a:cubicBezTo>
                    <a:pt x="312923" y="206251"/>
                    <a:pt x="312733" y="207865"/>
                    <a:pt x="312447" y="209385"/>
                  </a:cubicBezTo>
                  <a:cubicBezTo>
                    <a:pt x="311686" y="213279"/>
                    <a:pt x="310068" y="216794"/>
                    <a:pt x="307879" y="219833"/>
                  </a:cubicBezTo>
                  <a:lnTo>
                    <a:pt x="426938" y="226387"/>
                  </a:lnTo>
                  <a:cubicBezTo>
                    <a:pt x="422275" y="240635"/>
                    <a:pt x="419324" y="255642"/>
                    <a:pt x="418468" y="271219"/>
                  </a:cubicBezTo>
                  <a:lnTo>
                    <a:pt x="445496" y="271219"/>
                  </a:lnTo>
                  <a:cubicBezTo>
                    <a:pt x="446543" y="256117"/>
                    <a:pt x="449874" y="241584"/>
                    <a:pt x="455014" y="227907"/>
                  </a:cubicBezTo>
                  <a:cubicBezTo>
                    <a:pt x="457774" y="220498"/>
                    <a:pt x="461200" y="213469"/>
                    <a:pt x="465007" y="206631"/>
                  </a:cubicBezTo>
                  <a:close/>
                  <a:moveTo>
                    <a:pt x="605289" y="71469"/>
                  </a:moveTo>
                  <a:lnTo>
                    <a:pt x="629272" y="72989"/>
                  </a:lnTo>
                  <a:lnTo>
                    <a:pt x="627178" y="104999"/>
                  </a:lnTo>
                  <a:cubicBezTo>
                    <a:pt x="619089" y="103479"/>
                    <a:pt x="611094" y="102624"/>
                    <a:pt x="603195" y="102339"/>
                  </a:cubicBezTo>
                  <a:lnTo>
                    <a:pt x="605194" y="71469"/>
                  </a:lnTo>
                  <a:close/>
                  <a:moveTo>
                    <a:pt x="561605" y="68620"/>
                  </a:moveTo>
                  <a:lnTo>
                    <a:pt x="585589" y="70140"/>
                  </a:lnTo>
                  <a:lnTo>
                    <a:pt x="583495" y="102814"/>
                  </a:lnTo>
                  <a:cubicBezTo>
                    <a:pt x="575215" y="103479"/>
                    <a:pt x="567030" y="104714"/>
                    <a:pt x="559131" y="106518"/>
                  </a:cubicBezTo>
                  <a:lnTo>
                    <a:pt x="561605" y="68620"/>
                  </a:lnTo>
                  <a:close/>
                  <a:moveTo>
                    <a:pt x="517922" y="65770"/>
                  </a:moveTo>
                  <a:lnTo>
                    <a:pt x="541905" y="67290"/>
                  </a:lnTo>
                  <a:lnTo>
                    <a:pt x="538955" y="112122"/>
                  </a:lnTo>
                  <a:cubicBezTo>
                    <a:pt x="530389" y="115162"/>
                    <a:pt x="522109" y="118771"/>
                    <a:pt x="514115" y="122950"/>
                  </a:cubicBezTo>
                  <a:lnTo>
                    <a:pt x="517827" y="65675"/>
                  </a:lnTo>
                  <a:close/>
                  <a:moveTo>
                    <a:pt x="474238" y="62921"/>
                  </a:moveTo>
                  <a:lnTo>
                    <a:pt x="498221" y="64441"/>
                  </a:lnTo>
                  <a:lnTo>
                    <a:pt x="493558" y="135583"/>
                  </a:lnTo>
                  <a:cubicBezTo>
                    <a:pt x="484326" y="142137"/>
                    <a:pt x="475761" y="149546"/>
                    <a:pt x="467957" y="157714"/>
                  </a:cubicBezTo>
                  <a:lnTo>
                    <a:pt x="474143" y="62826"/>
                  </a:lnTo>
                  <a:close/>
                </a:path>
              </a:pathLst>
            </a:custGeom>
            <a:solidFill>
              <a:schemeClr val="dk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844" name="Google Shape;844;p49"/>
            <p:cNvSpPr/>
            <p:nvPr/>
          </p:nvSpPr>
          <p:spPr>
            <a:xfrm>
              <a:off x="2237975" y="3278856"/>
              <a:ext cx="289320" cy="288653"/>
            </a:xfrm>
            <a:custGeom>
              <a:avLst/>
              <a:gdLst/>
              <a:ahLst/>
              <a:cxnLst/>
              <a:rect l="l" t="t" r="r" b="b"/>
              <a:pathLst>
                <a:path w="289320" h="288653" extrusionOk="0">
                  <a:moveTo>
                    <a:pt x="280660" y="95173"/>
                  </a:moveTo>
                  <a:cubicBezTo>
                    <a:pt x="275426" y="80736"/>
                    <a:pt x="267907" y="67343"/>
                    <a:pt x="258580" y="55470"/>
                  </a:cubicBezTo>
                  <a:cubicBezTo>
                    <a:pt x="256867" y="53286"/>
                    <a:pt x="255059" y="51101"/>
                    <a:pt x="253251" y="49011"/>
                  </a:cubicBezTo>
                  <a:cubicBezTo>
                    <a:pt x="242116" y="36379"/>
                    <a:pt x="228887" y="25740"/>
                    <a:pt x="213945" y="17572"/>
                  </a:cubicBezTo>
                  <a:cubicBezTo>
                    <a:pt x="212612" y="16907"/>
                    <a:pt x="211375" y="16242"/>
                    <a:pt x="210043" y="15577"/>
                  </a:cubicBezTo>
                  <a:cubicBezTo>
                    <a:pt x="203762" y="12443"/>
                    <a:pt x="197290" y="9688"/>
                    <a:pt x="190533" y="7409"/>
                  </a:cubicBezTo>
                  <a:cubicBezTo>
                    <a:pt x="184251" y="5319"/>
                    <a:pt x="177780" y="3609"/>
                    <a:pt x="171118" y="2375"/>
                  </a:cubicBezTo>
                  <a:cubicBezTo>
                    <a:pt x="163314" y="950"/>
                    <a:pt x="155319" y="95"/>
                    <a:pt x="147135" y="0"/>
                  </a:cubicBezTo>
                  <a:cubicBezTo>
                    <a:pt x="146278" y="0"/>
                    <a:pt x="145517" y="0"/>
                    <a:pt x="144660" y="0"/>
                  </a:cubicBezTo>
                  <a:cubicBezTo>
                    <a:pt x="138760" y="0"/>
                    <a:pt x="133049" y="380"/>
                    <a:pt x="127339" y="1045"/>
                  </a:cubicBezTo>
                  <a:cubicBezTo>
                    <a:pt x="118964" y="2090"/>
                    <a:pt x="110779" y="3704"/>
                    <a:pt x="102880" y="6079"/>
                  </a:cubicBezTo>
                  <a:cubicBezTo>
                    <a:pt x="95933" y="8168"/>
                    <a:pt x="89175" y="10828"/>
                    <a:pt x="82609" y="13868"/>
                  </a:cubicBezTo>
                  <a:cubicBezTo>
                    <a:pt x="73663" y="18142"/>
                    <a:pt x="65287" y="23176"/>
                    <a:pt x="57483" y="29065"/>
                  </a:cubicBezTo>
                  <a:cubicBezTo>
                    <a:pt x="49870" y="34859"/>
                    <a:pt x="42827" y="41318"/>
                    <a:pt x="36451" y="48441"/>
                  </a:cubicBezTo>
                  <a:cubicBezTo>
                    <a:pt x="27219" y="58795"/>
                    <a:pt x="19510" y="70477"/>
                    <a:pt x="13609" y="83110"/>
                  </a:cubicBezTo>
                  <a:cubicBezTo>
                    <a:pt x="12467" y="85580"/>
                    <a:pt x="11421" y="88049"/>
                    <a:pt x="10374" y="90614"/>
                  </a:cubicBezTo>
                  <a:cubicBezTo>
                    <a:pt x="5044" y="104007"/>
                    <a:pt x="1618" y="118349"/>
                    <a:pt x="476" y="133356"/>
                  </a:cubicBezTo>
                  <a:cubicBezTo>
                    <a:pt x="190" y="136966"/>
                    <a:pt x="0" y="140575"/>
                    <a:pt x="0" y="144279"/>
                  </a:cubicBezTo>
                  <a:cubicBezTo>
                    <a:pt x="0" y="223970"/>
                    <a:pt x="64716" y="288654"/>
                    <a:pt x="144660" y="288654"/>
                  </a:cubicBezTo>
                  <a:cubicBezTo>
                    <a:pt x="224604" y="288654"/>
                    <a:pt x="289320" y="224065"/>
                    <a:pt x="289320" y="144279"/>
                  </a:cubicBezTo>
                  <a:cubicBezTo>
                    <a:pt x="289320" y="131267"/>
                    <a:pt x="287607" y="118634"/>
                    <a:pt x="284276" y="106666"/>
                  </a:cubicBezTo>
                  <a:cubicBezTo>
                    <a:pt x="283230" y="102772"/>
                    <a:pt x="281992" y="98877"/>
                    <a:pt x="280660" y="95173"/>
                  </a:cubicBezTo>
                  <a:close/>
                  <a:moveTo>
                    <a:pt x="144660" y="249711"/>
                  </a:moveTo>
                  <a:cubicBezTo>
                    <a:pt x="86415" y="249711"/>
                    <a:pt x="39115" y="202599"/>
                    <a:pt x="39115" y="144375"/>
                  </a:cubicBezTo>
                  <a:cubicBezTo>
                    <a:pt x="39115" y="140670"/>
                    <a:pt x="39306" y="137061"/>
                    <a:pt x="39686" y="133451"/>
                  </a:cubicBezTo>
                  <a:cubicBezTo>
                    <a:pt x="41209" y="118919"/>
                    <a:pt x="45682" y="105241"/>
                    <a:pt x="52534" y="92989"/>
                  </a:cubicBezTo>
                  <a:cubicBezTo>
                    <a:pt x="53867" y="90614"/>
                    <a:pt x="55294" y="88239"/>
                    <a:pt x="56817" y="85960"/>
                  </a:cubicBezTo>
                  <a:cubicBezTo>
                    <a:pt x="63003" y="76651"/>
                    <a:pt x="70712" y="68388"/>
                    <a:pt x="79468" y="61454"/>
                  </a:cubicBezTo>
                  <a:cubicBezTo>
                    <a:pt x="85749" y="56515"/>
                    <a:pt x="92697" y="52241"/>
                    <a:pt x="100025" y="48821"/>
                  </a:cubicBezTo>
                  <a:cubicBezTo>
                    <a:pt x="107734" y="45212"/>
                    <a:pt x="116014" y="42553"/>
                    <a:pt x="124674" y="40843"/>
                  </a:cubicBezTo>
                  <a:cubicBezTo>
                    <a:pt x="131146" y="39608"/>
                    <a:pt x="137713" y="38943"/>
                    <a:pt x="144565" y="38943"/>
                  </a:cubicBezTo>
                  <a:lnTo>
                    <a:pt x="144565" y="38943"/>
                  </a:lnTo>
                  <a:cubicBezTo>
                    <a:pt x="152750" y="38943"/>
                    <a:pt x="160744" y="39893"/>
                    <a:pt x="168453" y="41698"/>
                  </a:cubicBezTo>
                  <a:cubicBezTo>
                    <a:pt x="175115" y="43217"/>
                    <a:pt x="181587" y="45402"/>
                    <a:pt x="187773" y="48156"/>
                  </a:cubicBezTo>
                  <a:cubicBezTo>
                    <a:pt x="195767" y="51766"/>
                    <a:pt x="203190" y="56230"/>
                    <a:pt x="209948" y="61644"/>
                  </a:cubicBezTo>
                  <a:cubicBezTo>
                    <a:pt x="210233" y="61929"/>
                    <a:pt x="210614" y="62119"/>
                    <a:pt x="210899" y="62404"/>
                  </a:cubicBezTo>
                  <a:cubicBezTo>
                    <a:pt x="224318" y="73232"/>
                    <a:pt x="234978" y="87195"/>
                    <a:pt x="241735" y="103342"/>
                  </a:cubicBezTo>
                  <a:cubicBezTo>
                    <a:pt x="247064" y="115974"/>
                    <a:pt x="250015" y="129747"/>
                    <a:pt x="250015" y="144279"/>
                  </a:cubicBezTo>
                  <a:cubicBezTo>
                    <a:pt x="250015" y="202409"/>
                    <a:pt x="202810" y="249616"/>
                    <a:pt x="144470" y="24961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845" name="Google Shape;845;p49"/>
            <p:cNvSpPr/>
            <p:nvPr/>
          </p:nvSpPr>
          <p:spPr>
            <a:xfrm>
              <a:off x="2346660" y="3387326"/>
              <a:ext cx="71949" cy="71807"/>
            </a:xfrm>
            <a:custGeom>
              <a:avLst/>
              <a:gdLst/>
              <a:ahLst/>
              <a:cxnLst/>
              <a:rect l="l" t="t" r="r" b="b"/>
              <a:pathLst>
                <a:path w="71949" h="71807" extrusionOk="0">
                  <a:moveTo>
                    <a:pt x="35975" y="0"/>
                  </a:moveTo>
                  <a:cubicBezTo>
                    <a:pt x="19891" y="0"/>
                    <a:pt x="6281" y="10543"/>
                    <a:pt x="1713" y="24981"/>
                  </a:cubicBezTo>
                  <a:cubicBezTo>
                    <a:pt x="571" y="28400"/>
                    <a:pt x="0" y="32104"/>
                    <a:pt x="0" y="35904"/>
                  </a:cubicBezTo>
                  <a:cubicBezTo>
                    <a:pt x="0" y="55755"/>
                    <a:pt x="16084" y="71807"/>
                    <a:pt x="35975" y="71807"/>
                  </a:cubicBezTo>
                  <a:cubicBezTo>
                    <a:pt x="55865" y="71807"/>
                    <a:pt x="71949" y="55755"/>
                    <a:pt x="71949" y="35904"/>
                  </a:cubicBezTo>
                  <a:cubicBezTo>
                    <a:pt x="71949" y="32104"/>
                    <a:pt x="71378" y="28400"/>
                    <a:pt x="70236" y="24981"/>
                  </a:cubicBezTo>
                  <a:cubicBezTo>
                    <a:pt x="65573" y="10448"/>
                    <a:pt x="51964" y="0"/>
                    <a:pt x="35880"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846" name="Google Shape;846;p49"/>
            <p:cNvSpPr/>
            <p:nvPr/>
          </p:nvSpPr>
          <p:spPr>
            <a:xfrm>
              <a:off x="2331338" y="3334896"/>
              <a:ext cx="23031" cy="22985"/>
            </a:xfrm>
            <a:custGeom>
              <a:avLst/>
              <a:gdLst/>
              <a:ahLst/>
              <a:cxnLst/>
              <a:rect l="l" t="t" r="r" b="b"/>
              <a:pathLst>
                <a:path w="23031" h="22985" extrusionOk="0">
                  <a:moveTo>
                    <a:pt x="4854" y="20801"/>
                  </a:moveTo>
                  <a:cubicBezTo>
                    <a:pt x="6757" y="22131"/>
                    <a:pt x="9041" y="22986"/>
                    <a:pt x="11516" y="22986"/>
                  </a:cubicBezTo>
                  <a:cubicBezTo>
                    <a:pt x="17892" y="22986"/>
                    <a:pt x="23031" y="17857"/>
                    <a:pt x="23031" y="11493"/>
                  </a:cubicBezTo>
                  <a:cubicBezTo>
                    <a:pt x="23031" y="5129"/>
                    <a:pt x="17892" y="0"/>
                    <a:pt x="11516" y="0"/>
                  </a:cubicBezTo>
                  <a:cubicBezTo>
                    <a:pt x="9517" y="0"/>
                    <a:pt x="7709" y="570"/>
                    <a:pt x="6091" y="1425"/>
                  </a:cubicBezTo>
                  <a:cubicBezTo>
                    <a:pt x="2474" y="3324"/>
                    <a:pt x="0" y="7124"/>
                    <a:pt x="0" y="11493"/>
                  </a:cubicBezTo>
                  <a:cubicBezTo>
                    <a:pt x="0" y="15387"/>
                    <a:pt x="1903" y="18712"/>
                    <a:pt x="4854" y="2080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847" name="Google Shape;847;p49"/>
            <p:cNvSpPr/>
            <p:nvPr/>
          </p:nvSpPr>
          <p:spPr>
            <a:xfrm>
              <a:off x="2291344" y="3377141"/>
              <a:ext cx="22980" cy="22934"/>
            </a:xfrm>
            <a:custGeom>
              <a:avLst/>
              <a:gdLst/>
              <a:ahLst/>
              <a:cxnLst/>
              <a:rect l="l" t="t" r="r" b="b"/>
              <a:pathLst>
                <a:path w="22980" h="22934" extrusionOk="0">
                  <a:moveTo>
                    <a:pt x="4114" y="2681"/>
                  </a:moveTo>
                  <a:cubicBezTo>
                    <a:pt x="-739" y="6766"/>
                    <a:pt x="-1406" y="13985"/>
                    <a:pt x="2687" y="18829"/>
                  </a:cubicBezTo>
                  <a:cubicBezTo>
                    <a:pt x="6779" y="23673"/>
                    <a:pt x="14012" y="24338"/>
                    <a:pt x="18866" y="20253"/>
                  </a:cubicBezTo>
                  <a:cubicBezTo>
                    <a:pt x="23720" y="16169"/>
                    <a:pt x="24386" y="8950"/>
                    <a:pt x="20293" y="4106"/>
                  </a:cubicBezTo>
                  <a:cubicBezTo>
                    <a:pt x="16201" y="-738"/>
                    <a:pt x="8968" y="-1403"/>
                    <a:pt x="4114" y="268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848" name="Google Shape;848;p49"/>
            <p:cNvSpPr/>
            <p:nvPr/>
          </p:nvSpPr>
          <p:spPr>
            <a:xfrm>
              <a:off x="2287847" y="3435106"/>
              <a:ext cx="23026" cy="22980"/>
            </a:xfrm>
            <a:custGeom>
              <a:avLst/>
              <a:gdLst/>
              <a:ahLst/>
              <a:cxnLst/>
              <a:rect l="l" t="t" r="r" b="b"/>
              <a:pathLst>
                <a:path w="23026" h="22980" extrusionOk="0">
                  <a:moveTo>
                    <a:pt x="13512" y="187"/>
                  </a:moveTo>
                  <a:cubicBezTo>
                    <a:pt x="7230" y="-952"/>
                    <a:pt x="1330" y="3227"/>
                    <a:pt x="188" y="9496"/>
                  </a:cubicBezTo>
                  <a:cubicBezTo>
                    <a:pt x="-954" y="15765"/>
                    <a:pt x="3233" y="21654"/>
                    <a:pt x="9515" y="22793"/>
                  </a:cubicBezTo>
                  <a:cubicBezTo>
                    <a:pt x="15796" y="23933"/>
                    <a:pt x="21696" y="19754"/>
                    <a:pt x="22839" y="13485"/>
                  </a:cubicBezTo>
                  <a:cubicBezTo>
                    <a:pt x="23981" y="7216"/>
                    <a:pt x="19793" y="1327"/>
                    <a:pt x="13512" y="18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849" name="Google Shape;849;p49"/>
            <p:cNvSpPr/>
            <p:nvPr/>
          </p:nvSpPr>
          <p:spPr>
            <a:xfrm>
              <a:off x="2322525" y="3481778"/>
              <a:ext cx="23049" cy="23003"/>
            </a:xfrm>
            <a:custGeom>
              <a:avLst/>
              <a:gdLst/>
              <a:ahLst/>
              <a:cxnLst/>
              <a:rect l="l" t="t" r="r" b="b"/>
              <a:pathLst>
                <a:path w="23049" h="23003" extrusionOk="0">
                  <a:moveTo>
                    <a:pt x="5767" y="1576"/>
                  </a:moveTo>
                  <a:cubicBezTo>
                    <a:pt x="247" y="4711"/>
                    <a:pt x="-1657" y="11739"/>
                    <a:pt x="1579" y="17248"/>
                  </a:cubicBezTo>
                  <a:cubicBezTo>
                    <a:pt x="4720" y="22757"/>
                    <a:pt x="11763" y="24657"/>
                    <a:pt x="17282" y="21428"/>
                  </a:cubicBezTo>
                  <a:cubicBezTo>
                    <a:pt x="22802" y="18293"/>
                    <a:pt x="24706" y="11264"/>
                    <a:pt x="21470" y="5755"/>
                  </a:cubicBezTo>
                  <a:cubicBezTo>
                    <a:pt x="18329" y="246"/>
                    <a:pt x="11287" y="-1653"/>
                    <a:pt x="5767" y="157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850" name="Google Shape;850;p49"/>
            <p:cNvSpPr/>
            <p:nvPr/>
          </p:nvSpPr>
          <p:spPr>
            <a:xfrm>
              <a:off x="2379177" y="3495290"/>
              <a:ext cx="23000" cy="22955"/>
            </a:xfrm>
            <a:custGeom>
              <a:avLst/>
              <a:gdLst/>
              <a:ahLst/>
              <a:cxnLst/>
              <a:rect l="l" t="t" r="r" b="b"/>
              <a:pathLst>
                <a:path w="23000" h="22955" extrusionOk="0">
                  <a:moveTo>
                    <a:pt x="15450" y="697"/>
                  </a:moveTo>
                  <a:cubicBezTo>
                    <a:pt x="9454" y="-1488"/>
                    <a:pt x="2887" y="1647"/>
                    <a:pt x="698" y="7536"/>
                  </a:cubicBezTo>
                  <a:cubicBezTo>
                    <a:pt x="-1491" y="13520"/>
                    <a:pt x="1650" y="20074"/>
                    <a:pt x="7551" y="22258"/>
                  </a:cubicBezTo>
                  <a:cubicBezTo>
                    <a:pt x="13546" y="24443"/>
                    <a:pt x="20113" y="21308"/>
                    <a:pt x="22302" y="15419"/>
                  </a:cubicBezTo>
                  <a:cubicBezTo>
                    <a:pt x="24491" y="9435"/>
                    <a:pt x="21351" y="2882"/>
                    <a:pt x="15450" y="69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851" name="Google Shape;851;p49"/>
            <p:cNvSpPr/>
            <p:nvPr/>
          </p:nvSpPr>
          <p:spPr>
            <a:xfrm>
              <a:off x="2431320" y="3469254"/>
              <a:ext cx="23021" cy="22976"/>
            </a:xfrm>
            <a:custGeom>
              <a:avLst/>
              <a:gdLst/>
              <a:ahLst/>
              <a:cxnLst/>
              <a:rect l="l" t="t" r="r" b="b"/>
              <a:pathLst>
                <a:path w="23021" h="22976" extrusionOk="0">
                  <a:moveTo>
                    <a:pt x="7561" y="708"/>
                  </a:moveTo>
                  <a:cubicBezTo>
                    <a:pt x="1565" y="2892"/>
                    <a:pt x="-1480" y="9446"/>
                    <a:pt x="709" y="15430"/>
                  </a:cubicBezTo>
                  <a:cubicBezTo>
                    <a:pt x="2898" y="21414"/>
                    <a:pt x="9465" y="24453"/>
                    <a:pt x="15461" y="22269"/>
                  </a:cubicBezTo>
                  <a:cubicBezTo>
                    <a:pt x="21456" y="20084"/>
                    <a:pt x="24502" y="13530"/>
                    <a:pt x="22313" y="7546"/>
                  </a:cubicBezTo>
                  <a:cubicBezTo>
                    <a:pt x="20124" y="1562"/>
                    <a:pt x="13557" y="-1477"/>
                    <a:pt x="7561" y="70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852" name="Google Shape;852;p49"/>
            <p:cNvSpPr/>
            <p:nvPr/>
          </p:nvSpPr>
          <p:spPr>
            <a:xfrm>
              <a:off x="2454475" y="3415997"/>
              <a:ext cx="22964" cy="22919"/>
            </a:xfrm>
            <a:custGeom>
              <a:avLst/>
              <a:gdLst/>
              <a:ahLst/>
              <a:cxnLst/>
              <a:rect l="l" t="t" r="r" b="b"/>
              <a:pathLst>
                <a:path w="22964" h="22919" extrusionOk="0">
                  <a:moveTo>
                    <a:pt x="17240" y="1534"/>
                  </a:moveTo>
                  <a:cubicBezTo>
                    <a:pt x="11720" y="-1601"/>
                    <a:pt x="4677" y="204"/>
                    <a:pt x="1537" y="5713"/>
                  </a:cubicBezTo>
                  <a:cubicBezTo>
                    <a:pt x="-1604" y="11222"/>
                    <a:pt x="205" y="18251"/>
                    <a:pt x="5724" y="21385"/>
                  </a:cubicBezTo>
                  <a:cubicBezTo>
                    <a:pt x="11244" y="24520"/>
                    <a:pt x="18287" y="22715"/>
                    <a:pt x="21428" y="17206"/>
                  </a:cubicBezTo>
                  <a:cubicBezTo>
                    <a:pt x="24568" y="11697"/>
                    <a:pt x="22760" y="4668"/>
                    <a:pt x="17240" y="153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853" name="Google Shape;853;p49"/>
            <p:cNvSpPr/>
            <p:nvPr/>
          </p:nvSpPr>
          <p:spPr>
            <a:xfrm>
              <a:off x="2437837" y="3360280"/>
              <a:ext cx="23005" cy="22881"/>
            </a:xfrm>
            <a:custGeom>
              <a:avLst/>
              <a:gdLst/>
              <a:ahLst/>
              <a:cxnLst/>
              <a:rect l="l" t="t" r="r" b="b"/>
              <a:pathLst>
                <a:path w="23005" h="22881" extrusionOk="0">
                  <a:moveTo>
                    <a:pt x="3804" y="19922"/>
                  </a:moveTo>
                  <a:cubicBezTo>
                    <a:pt x="5517" y="21537"/>
                    <a:pt x="7801" y="22582"/>
                    <a:pt x="10181" y="22772"/>
                  </a:cubicBezTo>
                  <a:cubicBezTo>
                    <a:pt x="11228" y="22867"/>
                    <a:pt x="12370" y="22962"/>
                    <a:pt x="13512" y="22772"/>
                  </a:cubicBezTo>
                  <a:cubicBezTo>
                    <a:pt x="15320" y="22487"/>
                    <a:pt x="16843" y="21727"/>
                    <a:pt x="18270" y="20682"/>
                  </a:cubicBezTo>
                  <a:cubicBezTo>
                    <a:pt x="21696" y="18213"/>
                    <a:pt x="23600" y="13938"/>
                    <a:pt x="22838" y="9474"/>
                  </a:cubicBezTo>
                  <a:cubicBezTo>
                    <a:pt x="21792" y="3490"/>
                    <a:pt x="16176" y="-594"/>
                    <a:pt x="10181" y="71"/>
                  </a:cubicBezTo>
                  <a:cubicBezTo>
                    <a:pt x="10181" y="71"/>
                    <a:pt x="9990" y="71"/>
                    <a:pt x="9990" y="71"/>
                  </a:cubicBezTo>
                  <a:cubicBezTo>
                    <a:pt x="9800" y="71"/>
                    <a:pt x="9705" y="71"/>
                    <a:pt x="9514" y="71"/>
                  </a:cubicBezTo>
                  <a:cubicBezTo>
                    <a:pt x="3233" y="1211"/>
                    <a:pt x="-954" y="7100"/>
                    <a:pt x="188" y="13369"/>
                  </a:cubicBezTo>
                  <a:cubicBezTo>
                    <a:pt x="188" y="13558"/>
                    <a:pt x="283" y="13653"/>
                    <a:pt x="283" y="13843"/>
                  </a:cubicBezTo>
                  <a:cubicBezTo>
                    <a:pt x="854" y="16218"/>
                    <a:pt x="2091" y="18308"/>
                    <a:pt x="3804" y="198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854" name="Google Shape;854;p49"/>
            <p:cNvSpPr/>
            <p:nvPr/>
          </p:nvSpPr>
          <p:spPr>
            <a:xfrm>
              <a:off x="2389180" y="3328233"/>
              <a:ext cx="22980" cy="22926"/>
            </a:xfrm>
            <a:custGeom>
              <a:avLst/>
              <a:gdLst/>
              <a:ahLst/>
              <a:cxnLst/>
              <a:rect l="l" t="t" r="r" b="b"/>
              <a:pathLst>
                <a:path w="22980" h="22926" extrusionOk="0">
                  <a:moveTo>
                    <a:pt x="15345" y="22240"/>
                  </a:moveTo>
                  <a:cubicBezTo>
                    <a:pt x="17248" y="21575"/>
                    <a:pt x="18961" y="20436"/>
                    <a:pt x="20294" y="18821"/>
                  </a:cubicBezTo>
                  <a:cubicBezTo>
                    <a:pt x="24386" y="13977"/>
                    <a:pt x="23720" y="6758"/>
                    <a:pt x="18866" y="2674"/>
                  </a:cubicBezTo>
                  <a:cubicBezTo>
                    <a:pt x="18200" y="2104"/>
                    <a:pt x="17438" y="1629"/>
                    <a:pt x="16677" y="1249"/>
                  </a:cubicBezTo>
                  <a:cubicBezTo>
                    <a:pt x="12014" y="-1126"/>
                    <a:pt x="6208" y="-81"/>
                    <a:pt x="2687" y="4098"/>
                  </a:cubicBezTo>
                  <a:cubicBezTo>
                    <a:pt x="-1406" y="8943"/>
                    <a:pt x="-739" y="16161"/>
                    <a:pt x="4114" y="20246"/>
                  </a:cubicBezTo>
                  <a:cubicBezTo>
                    <a:pt x="7350" y="23000"/>
                    <a:pt x="11633" y="23570"/>
                    <a:pt x="15345" y="2224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855" name="Google Shape;855;p49"/>
            <p:cNvSpPr/>
            <p:nvPr/>
          </p:nvSpPr>
          <p:spPr>
            <a:xfrm>
              <a:off x="1158923" y="3368710"/>
              <a:ext cx="52248" cy="52145"/>
            </a:xfrm>
            <a:custGeom>
              <a:avLst/>
              <a:gdLst/>
              <a:ahLst/>
              <a:cxnLst/>
              <a:rect l="l" t="t" r="r" b="b"/>
              <a:pathLst>
                <a:path w="52248" h="52145" extrusionOk="0">
                  <a:moveTo>
                    <a:pt x="44159" y="7219"/>
                  </a:moveTo>
                  <a:cubicBezTo>
                    <a:pt x="44159" y="7219"/>
                    <a:pt x="43588" y="6744"/>
                    <a:pt x="43303" y="6459"/>
                  </a:cubicBezTo>
                  <a:cubicBezTo>
                    <a:pt x="43017" y="6174"/>
                    <a:pt x="42732" y="5984"/>
                    <a:pt x="42446" y="5699"/>
                  </a:cubicBezTo>
                  <a:cubicBezTo>
                    <a:pt x="37973" y="2185"/>
                    <a:pt x="32358" y="0"/>
                    <a:pt x="26172" y="0"/>
                  </a:cubicBezTo>
                  <a:cubicBezTo>
                    <a:pt x="11706" y="0"/>
                    <a:pt x="0" y="11683"/>
                    <a:pt x="0" y="26120"/>
                  </a:cubicBezTo>
                  <a:cubicBezTo>
                    <a:pt x="0" y="39608"/>
                    <a:pt x="10278" y="50626"/>
                    <a:pt x="23317" y="52051"/>
                  </a:cubicBezTo>
                  <a:cubicBezTo>
                    <a:pt x="23317" y="52051"/>
                    <a:pt x="23507" y="52051"/>
                    <a:pt x="23602" y="52051"/>
                  </a:cubicBezTo>
                  <a:cubicBezTo>
                    <a:pt x="24459" y="52051"/>
                    <a:pt x="25316" y="52146"/>
                    <a:pt x="26172" y="52146"/>
                  </a:cubicBezTo>
                  <a:cubicBezTo>
                    <a:pt x="28456" y="52146"/>
                    <a:pt x="30645" y="51861"/>
                    <a:pt x="32739" y="51291"/>
                  </a:cubicBezTo>
                  <a:cubicBezTo>
                    <a:pt x="33215" y="51196"/>
                    <a:pt x="33691" y="51006"/>
                    <a:pt x="34166" y="50911"/>
                  </a:cubicBezTo>
                  <a:cubicBezTo>
                    <a:pt x="34262" y="50911"/>
                    <a:pt x="34452" y="50911"/>
                    <a:pt x="34547" y="50816"/>
                  </a:cubicBezTo>
                  <a:cubicBezTo>
                    <a:pt x="40448" y="48821"/>
                    <a:pt x="45397" y="44737"/>
                    <a:pt x="48537" y="39513"/>
                  </a:cubicBezTo>
                  <a:cubicBezTo>
                    <a:pt x="50917" y="35619"/>
                    <a:pt x="52249" y="31060"/>
                    <a:pt x="52249" y="26120"/>
                  </a:cubicBezTo>
                  <a:cubicBezTo>
                    <a:pt x="52249" y="19377"/>
                    <a:pt x="49679" y="13298"/>
                    <a:pt x="45492" y="8738"/>
                  </a:cubicBezTo>
                  <a:cubicBezTo>
                    <a:pt x="45016" y="8169"/>
                    <a:pt x="44540" y="7694"/>
                    <a:pt x="43969" y="721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grpSp>
      <p:grpSp>
        <p:nvGrpSpPr>
          <p:cNvPr id="856" name="Google Shape;856;p49"/>
          <p:cNvGrpSpPr/>
          <p:nvPr/>
        </p:nvGrpSpPr>
        <p:grpSpPr>
          <a:xfrm>
            <a:off x="3048260" y="2769921"/>
            <a:ext cx="1439168" cy="697611"/>
            <a:chOff x="1922927" y="527690"/>
            <a:chExt cx="1533967" cy="743563"/>
          </a:xfrm>
        </p:grpSpPr>
        <p:sp>
          <p:nvSpPr>
            <p:cNvPr id="857" name="Google Shape;857;p49"/>
            <p:cNvSpPr/>
            <p:nvPr/>
          </p:nvSpPr>
          <p:spPr>
            <a:xfrm>
              <a:off x="2020293" y="1021047"/>
              <a:ext cx="33405" cy="22795"/>
            </a:xfrm>
            <a:custGeom>
              <a:avLst/>
              <a:gdLst/>
              <a:ahLst/>
              <a:cxnLst/>
              <a:rect l="l" t="t" r="r" b="b"/>
              <a:pathLst>
                <a:path w="33405" h="22795" extrusionOk="0">
                  <a:moveTo>
                    <a:pt x="33405" y="5604"/>
                  </a:moveTo>
                  <a:lnTo>
                    <a:pt x="0" y="0"/>
                  </a:lnTo>
                  <a:lnTo>
                    <a:pt x="0" y="22796"/>
                  </a:lnTo>
                  <a:lnTo>
                    <a:pt x="33405" y="7029"/>
                  </a:lnTo>
                  <a:lnTo>
                    <a:pt x="33405" y="5604"/>
                  </a:lnTo>
                  <a:close/>
                </a:path>
              </a:pathLst>
            </a:custGeom>
            <a:solidFill>
              <a:schemeClr val="dk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858" name="Google Shape;858;p49"/>
            <p:cNvSpPr/>
            <p:nvPr/>
          </p:nvSpPr>
          <p:spPr>
            <a:xfrm>
              <a:off x="2019913" y="962633"/>
              <a:ext cx="33214" cy="13202"/>
            </a:xfrm>
            <a:custGeom>
              <a:avLst/>
              <a:gdLst/>
              <a:ahLst/>
              <a:cxnLst/>
              <a:rect l="l" t="t" r="r" b="b"/>
              <a:pathLst>
                <a:path w="33214" h="13202" extrusionOk="0">
                  <a:moveTo>
                    <a:pt x="28742" y="5034"/>
                  </a:moveTo>
                  <a:cubicBezTo>
                    <a:pt x="25601" y="1900"/>
                    <a:pt x="21414" y="0"/>
                    <a:pt x="16655" y="0"/>
                  </a:cubicBezTo>
                  <a:cubicBezTo>
                    <a:pt x="8565" y="0"/>
                    <a:pt x="1808" y="5604"/>
                    <a:pt x="0" y="13203"/>
                  </a:cubicBezTo>
                  <a:lnTo>
                    <a:pt x="33215" y="13203"/>
                  </a:lnTo>
                  <a:cubicBezTo>
                    <a:pt x="32453" y="10068"/>
                    <a:pt x="30931" y="7314"/>
                    <a:pt x="28742" y="512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859" name="Google Shape;859;p49"/>
            <p:cNvSpPr/>
            <p:nvPr/>
          </p:nvSpPr>
          <p:spPr>
            <a:xfrm>
              <a:off x="2786517" y="731538"/>
              <a:ext cx="459772" cy="234893"/>
            </a:xfrm>
            <a:custGeom>
              <a:avLst/>
              <a:gdLst/>
              <a:ahLst/>
              <a:cxnLst/>
              <a:rect l="l" t="t" r="r" b="b"/>
              <a:pathLst>
                <a:path w="459772" h="234893" extrusionOk="0">
                  <a:moveTo>
                    <a:pt x="149133" y="95"/>
                  </a:moveTo>
                  <a:lnTo>
                    <a:pt x="0" y="146179"/>
                  </a:lnTo>
                  <a:lnTo>
                    <a:pt x="106782" y="155488"/>
                  </a:lnTo>
                  <a:lnTo>
                    <a:pt x="157223" y="94033"/>
                  </a:lnTo>
                  <a:lnTo>
                    <a:pt x="434647" y="234893"/>
                  </a:lnTo>
                  <a:lnTo>
                    <a:pt x="459772" y="176479"/>
                  </a:lnTo>
                  <a:lnTo>
                    <a:pt x="149133" y="0"/>
                  </a:lnTo>
                  <a:close/>
                  <a:moveTo>
                    <a:pt x="72996" y="140385"/>
                  </a:moveTo>
                  <a:lnTo>
                    <a:pt x="42066" y="137251"/>
                  </a:lnTo>
                  <a:lnTo>
                    <a:pt x="145802" y="43027"/>
                  </a:lnTo>
                  <a:lnTo>
                    <a:pt x="72901" y="140385"/>
                  </a:lnTo>
                  <a:close/>
                  <a:moveTo>
                    <a:pt x="422180" y="207538"/>
                  </a:moveTo>
                  <a:lnTo>
                    <a:pt x="178827" y="83585"/>
                  </a:lnTo>
                  <a:lnTo>
                    <a:pt x="178827" y="43027"/>
                  </a:lnTo>
                  <a:lnTo>
                    <a:pt x="434742" y="178283"/>
                  </a:lnTo>
                  <a:lnTo>
                    <a:pt x="422180" y="207538"/>
                  </a:lnTo>
                  <a:close/>
                </a:path>
              </a:pathLst>
            </a:custGeom>
            <a:solidFill>
              <a:schemeClr val="dk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860" name="Google Shape;860;p49"/>
            <p:cNvSpPr/>
            <p:nvPr/>
          </p:nvSpPr>
          <p:spPr>
            <a:xfrm>
              <a:off x="1922927" y="1028646"/>
              <a:ext cx="210810" cy="180183"/>
            </a:xfrm>
            <a:custGeom>
              <a:avLst/>
              <a:gdLst/>
              <a:ahLst/>
              <a:cxnLst/>
              <a:rect l="l" t="t" r="r" b="b"/>
              <a:pathLst>
                <a:path w="210810" h="180183" extrusionOk="0">
                  <a:moveTo>
                    <a:pt x="203863" y="32389"/>
                  </a:moveTo>
                  <a:cubicBezTo>
                    <a:pt x="203673" y="31534"/>
                    <a:pt x="203577" y="30490"/>
                    <a:pt x="203482" y="29445"/>
                  </a:cubicBezTo>
                  <a:cubicBezTo>
                    <a:pt x="202911" y="25171"/>
                    <a:pt x="202340" y="20611"/>
                    <a:pt x="201864" y="15862"/>
                  </a:cubicBezTo>
                  <a:cubicBezTo>
                    <a:pt x="201579" y="13773"/>
                    <a:pt x="201484" y="11778"/>
                    <a:pt x="201293" y="9878"/>
                  </a:cubicBezTo>
                  <a:lnTo>
                    <a:pt x="142382" y="0"/>
                  </a:lnTo>
                  <a:lnTo>
                    <a:pt x="130867" y="5414"/>
                  </a:lnTo>
                  <a:lnTo>
                    <a:pt x="97461" y="21086"/>
                  </a:lnTo>
                  <a:lnTo>
                    <a:pt x="10951" y="61644"/>
                  </a:lnTo>
                  <a:cubicBezTo>
                    <a:pt x="6478" y="72187"/>
                    <a:pt x="1053" y="88524"/>
                    <a:pt x="101" y="109041"/>
                  </a:cubicBezTo>
                  <a:cubicBezTo>
                    <a:pt x="-470" y="120249"/>
                    <a:pt x="1434" y="132122"/>
                    <a:pt x="4289" y="143140"/>
                  </a:cubicBezTo>
                  <a:cubicBezTo>
                    <a:pt x="8381" y="159192"/>
                    <a:pt x="14282" y="173154"/>
                    <a:pt x="17232" y="180183"/>
                  </a:cubicBezTo>
                  <a:lnTo>
                    <a:pt x="17232" y="180183"/>
                  </a:lnTo>
                  <a:cubicBezTo>
                    <a:pt x="86326" y="145799"/>
                    <a:pt x="151233" y="98118"/>
                    <a:pt x="210335" y="61739"/>
                  </a:cubicBezTo>
                  <a:cubicBezTo>
                    <a:pt x="210525" y="61644"/>
                    <a:pt x="210715" y="61549"/>
                    <a:pt x="210810" y="61454"/>
                  </a:cubicBezTo>
                  <a:cubicBezTo>
                    <a:pt x="209192" y="57085"/>
                    <a:pt x="208050" y="53950"/>
                    <a:pt x="207194" y="51006"/>
                  </a:cubicBezTo>
                  <a:cubicBezTo>
                    <a:pt x="205957" y="45592"/>
                    <a:pt x="204910" y="39418"/>
                    <a:pt x="203958" y="32484"/>
                  </a:cubicBezTo>
                  <a:close/>
                  <a:moveTo>
                    <a:pt x="148854" y="94698"/>
                  </a:moveTo>
                  <a:cubicBezTo>
                    <a:pt x="107454" y="121863"/>
                    <a:pt x="64627" y="149978"/>
                    <a:pt x="19707" y="172774"/>
                  </a:cubicBezTo>
                  <a:cubicBezTo>
                    <a:pt x="16947" y="166031"/>
                    <a:pt x="13235" y="156532"/>
                    <a:pt x="10285" y="145799"/>
                  </a:cubicBezTo>
                  <a:lnTo>
                    <a:pt x="199104" y="38088"/>
                  </a:lnTo>
                  <a:cubicBezTo>
                    <a:pt x="199866" y="43977"/>
                    <a:pt x="200532" y="47967"/>
                    <a:pt x="201864" y="52431"/>
                  </a:cubicBezTo>
                  <a:cubicBezTo>
                    <a:pt x="202435" y="54425"/>
                    <a:pt x="203102" y="56610"/>
                    <a:pt x="204053" y="59175"/>
                  </a:cubicBezTo>
                  <a:cubicBezTo>
                    <a:pt x="186256" y="70193"/>
                    <a:pt x="168078" y="82160"/>
                    <a:pt x="148854" y="9469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861" name="Google Shape;861;p49"/>
            <p:cNvSpPr/>
            <p:nvPr/>
          </p:nvSpPr>
          <p:spPr>
            <a:xfrm>
              <a:off x="2003543" y="981059"/>
              <a:ext cx="205760" cy="59079"/>
            </a:xfrm>
            <a:custGeom>
              <a:avLst/>
              <a:gdLst/>
              <a:ahLst/>
              <a:cxnLst/>
              <a:rect l="l" t="t" r="r" b="b"/>
              <a:pathLst>
                <a:path w="205760" h="59079" extrusionOk="0">
                  <a:moveTo>
                    <a:pt x="202048" y="14247"/>
                  </a:moveTo>
                  <a:cubicBezTo>
                    <a:pt x="202620" y="14247"/>
                    <a:pt x="203095" y="14247"/>
                    <a:pt x="203666" y="14247"/>
                  </a:cubicBezTo>
                  <a:cubicBezTo>
                    <a:pt x="204333" y="13108"/>
                    <a:pt x="205094" y="12063"/>
                    <a:pt x="205760" y="11018"/>
                  </a:cubicBezTo>
                  <a:lnTo>
                    <a:pt x="204713" y="9973"/>
                  </a:lnTo>
                  <a:cubicBezTo>
                    <a:pt x="201858" y="7124"/>
                    <a:pt x="199860" y="3704"/>
                    <a:pt x="198718" y="0"/>
                  </a:cubicBezTo>
                  <a:lnTo>
                    <a:pt x="0" y="0"/>
                  </a:lnTo>
                  <a:lnTo>
                    <a:pt x="0" y="31724"/>
                  </a:lnTo>
                  <a:lnTo>
                    <a:pt x="16750" y="34574"/>
                  </a:lnTo>
                  <a:lnTo>
                    <a:pt x="50155" y="40178"/>
                  </a:lnTo>
                  <a:lnTo>
                    <a:pt x="60910" y="41983"/>
                  </a:lnTo>
                  <a:lnTo>
                    <a:pt x="70236" y="43502"/>
                  </a:lnTo>
                  <a:lnTo>
                    <a:pt x="120392" y="51956"/>
                  </a:lnTo>
                  <a:lnTo>
                    <a:pt x="125816" y="52906"/>
                  </a:lnTo>
                  <a:lnTo>
                    <a:pt x="162362" y="59080"/>
                  </a:lnTo>
                  <a:lnTo>
                    <a:pt x="181396" y="26120"/>
                  </a:lnTo>
                  <a:cubicBezTo>
                    <a:pt x="185679" y="18807"/>
                    <a:pt x="193578" y="14247"/>
                    <a:pt x="202048" y="1424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862" name="Google Shape;862;p49"/>
            <p:cNvSpPr/>
            <p:nvPr/>
          </p:nvSpPr>
          <p:spPr>
            <a:xfrm>
              <a:off x="2712759" y="750725"/>
              <a:ext cx="38829" cy="126232"/>
            </a:xfrm>
            <a:custGeom>
              <a:avLst/>
              <a:gdLst/>
              <a:ahLst/>
              <a:cxnLst/>
              <a:rect l="l" t="t" r="r" b="b"/>
              <a:pathLst>
                <a:path w="38829" h="126232" extrusionOk="0">
                  <a:moveTo>
                    <a:pt x="6662" y="0"/>
                  </a:moveTo>
                  <a:lnTo>
                    <a:pt x="6662" y="89854"/>
                  </a:lnTo>
                  <a:cubicBezTo>
                    <a:pt x="2665" y="94223"/>
                    <a:pt x="0" y="100492"/>
                    <a:pt x="0" y="107616"/>
                  </a:cubicBezTo>
                  <a:lnTo>
                    <a:pt x="0" y="122623"/>
                  </a:lnTo>
                  <a:lnTo>
                    <a:pt x="38830" y="126233"/>
                  </a:lnTo>
                  <a:lnTo>
                    <a:pt x="38830" y="107616"/>
                  </a:lnTo>
                  <a:cubicBezTo>
                    <a:pt x="38830" y="101062"/>
                    <a:pt x="36641" y="95078"/>
                    <a:pt x="33120" y="90804"/>
                  </a:cubicBezTo>
                  <a:cubicBezTo>
                    <a:pt x="32168" y="89569"/>
                    <a:pt x="31026" y="88524"/>
                    <a:pt x="29789" y="87575"/>
                  </a:cubicBezTo>
                  <a:lnTo>
                    <a:pt x="29789" y="0"/>
                  </a:lnTo>
                  <a:lnTo>
                    <a:pt x="6662" y="0"/>
                  </a:lnTo>
                  <a:close/>
                </a:path>
              </a:pathLst>
            </a:custGeom>
            <a:solidFill>
              <a:schemeClr val="dk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863" name="Google Shape;863;p49"/>
            <p:cNvSpPr/>
            <p:nvPr/>
          </p:nvSpPr>
          <p:spPr>
            <a:xfrm>
              <a:off x="2304284" y="633136"/>
              <a:ext cx="239070" cy="19661"/>
            </a:xfrm>
            <a:custGeom>
              <a:avLst/>
              <a:gdLst/>
              <a:ahLst/>
              <a:cxnLst/>
              <a:rect l="l" t="t" r="r" b="b"/>
              <a:pathLst>
                <a:path w="239070" h="19661" extrusionOk="0">
                  <a:moveTo>
                    <a:pt x="192627" y="0"/>
                  </a:moveTo>
                  <a:lnTo>
                    <a:pt x="46444" y="0"/>
                  </a:lnTo>
                  <a:cubicBezTo>
                    <a:pt x="28361" y="0"/>
                    <a:pt x="11801" y="7504"/>
                    <a:pt x="0" y="19662"/>
                  </a:cubicBezTo>
                  <a:lnTo>
                    <a:pt x="239070" y="19662"/>
                  </a:lnTo>
                  <a:cubicBezTo>
                    <a:pt x="227174" y="7409"/>
                    <a:pt x="210614" y="0"/>
                    <a:pt x="192627"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864" name="Google Shape;864;p49"/>
            <p:cNvSpPr/>
            <p:nvPr/>
          </p:nvSpPr>
          <p:spPr>
            <a:xfrm>
              <a:off x="2328077" y="899957"/>
              <a:ext cx="44349" cy="14328"/>
            </a:xfrm>
            <a:custGeom>
              <a:avLst/>
              <a:gdLst/>
              <a:ahLst/>
              <a:cxnLst/>
              <a:rect l="l" t="t" r="r" b="b"/>
              <a:pathLst>
                <a:path w="44349" h="14328" extrusionOk="0">
                  <a:moveTo>
                    <a:pt x="0" y="841"/>
                  </a:moveTo>
                  <a:lnTo>
                    <a:pt x="11421" y="841"/>
                  </a:lnTo>
                  <a:cubicBezTo>
                    <a:pt x="20747" y="841"/>
                    <a:pt x="28837" y="6160"/>
                    <a:pt x="32834" y="14139"/>
                  </a:cubicBezTo>
                  <a:cubicBezTo>
                    <a:pt x="34167" y="14139"/>
                    <a:pt x="35404" y="14234"/>
                    <a:pt x="36736" y="14329"/>
                  </a:cubicBezTo>
                  <a:lnTo>
                    <a:pt x="37117" y="12904"/>
                  </a:lnTo>
                  <a:cubicBezTo>
                    <a:pt x="38354" y="8250"/>
                    <a:pt x="40924" y="4356"/>
                    <a:pt x="44350" y="1316"/>
                  </a:cubicBezTo>
                  <a:cubicBezTo>
                    <a:pt x="34452" y="271"/>
                    <a:pt x="23983" y="-204"/>
                    <a:pt x="13134" y="81"/>
                  </a:cubicBezTo>
                  <a:cubicBezTo>
                    <a:pt x="8756" y="81"/>
                    <a:pt x="4378" y="461"/>
                    <a:pt x="95" y="93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865" name="Google Shape;865;p49"/>
            <p:cNvSpPr/>
            <p:nvPr/>
          </p:nvSpPr>
          <p:spPr>
            <a:xfrm>
              <a:off x="2260601" y="914761"/>
              <a:ext cx="16940" cy="19471"/>
            </a:xfrm>
            <a:custGeom>
              <a:avLst/>
              <a:gdLst/>
              <a:ahLst/>
              <a:cxnLst/>
              <a:rect l="l" t="t" r="r" b="b"/>
              <a:pathLst>
                <a:path w="16940" h="19471" extrusionOk="0">
                  <a:moveTo>
                    <a:pt x="571" y="9023"/>
                  </a:moveTo>
                  <a:lnTo>
                    <a:pt x="0" y="15482"/>
                  </a:lnTo>
                  <a:cubicBezTo>
                    <a:pt x="4473" y="15672"/>
                    <a:pt x="8756" y="17002"/>
                    <a:pt x="12467" y="19472"/>
                  </a:cubicBezTo>
                  <a:cubicBezTo>
                    <a:pt x="13609" y="18902"/>
                    <a:pt x="14752" y="18237"/>
                    <a:pt x="15989" y="17667"/>
                  </a:cubicBezTo>
                  <a:lnTo>
                    <a:pt x="15608" y="16242"/>
                  </a:lnTo>
                  <a:cubicBezTo>
                    <a:pt x="14085" y="10733"/>
                    <a:pt x="14561" y="5034"/>
                    <a:pt x="16941" y="0"/>
                  </a:cubicBezTo>
                  <a:cubicBezTo>
                    <a:pt x="11325" y="2660"/>
                    <a:pt x="5805" y="5699"/>
                    <a:pt x="666" y="902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866" name="Google Shape;866;p49"/>
            <p:cNvSpPr/>
            <p:nvPr/>
          </p:nvSpPr>
          <p:spPr>
            <a:xfrm>
              <a:off x="2898343" y="947340"/>
              <a:ext cx="37306" cy="133926"/>
            </a:xfrm>
            <a:custGeom>
              <a:avLst/>
              <a:gdLst/>
              <a:ahLst/>
              <a:cxnLst/>
              <a:rect l="l" t="t" r="r" b="b"/>
              <a:pathLst>
                <a:path w="37306" h="133926" extrusionOk="0">
                  <a:moveTo>
                    <a:pt x="0" y="0"/>
                  </a:moveTo>
                  <a:lnTo>
                    <a:pt x="0" y="101442"/>
                  </a:lnTo>
                  <a:cubicBezTo>
                    <a:pt x="8851" y="111130"/>
                    <a:pt x="16369" y="122053"/>
                    <a:pt x="22270" y="133926"/>
                  </a:cubicBezTo>
                  <a:lnTo>
                    <a:pt x="36736" y="36569"/>
                  </a:lnTo>
                  <a:cubicBezTo>
                    <a:pt x="38068" y="27260"/>
                    <a:pt x="37022" y="15102"/>
                    <a:pt x="34071" y="2565"/>
                  </a:cubicBezTo>
                  <a:lnTo>
                    <a:pt x="95" y="95"/>
                  </a:lnTo>
                  <a:close/>
                </a:path>
              </a:pathLst>
            </a:custGeom>
            <a:solidFill>
              <a:schemeClr val="dk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867" name="Google Shape;867;p49"/>
            <p:cNvSpPr/>
            <p:nvPr/>
          </p:nvSpPr>
          <p:spPr>
            <a:xfrm>
              <a:off x="2269642" y="658116"/>
              <a:ext cx="298361" cy="21751"/>
            </a:xfrm>
            <a:custGeom>
              <a:avLst/>
              <a:gdLst/>
              <a:ahLst/>
              <a:cxnLst/>
              <a:rect l="l" t="t" r="r" b="b"/>
              <a:pathLst>
                <a:path w="298361" h="21751" extrusionOk="0">
                  <a:moveTo>
                    <a:pt x="289416" y="21751"/>
                  </a:moveTo>
                  <a:lnTo>
                    <a:pt x="298362" y="21751"/>
                  </a:lnTo>
                  <a:cubicBezTo>
                    <a:pt x="298362" y="9783"/>
                    <a:pt x="290748" y="0"/>
                    <a:pt x="281326" y="0"/>
                  </a:cubicBezTo>
                  <a:lnTo>
                    <a:pt x="17036" y="0"/>
                  </a:lnTo>
                  <a:cubicBezTo>
                    <a:pt x="7709" y="0"/>
                    <a:pt x="0" y="9783"/>
                    <a:pt x="0" y="21751"/>
                  </a:cubicBezTo>
                  <a:lnTo>
                    <a:pt x="289416" y="21751"/>
                  </a:lnTo>
                  <a:close/>
                </a:path>
              </a:pathLst>
            </a:custGeom>
            <a:solidFill>
              <a:schemeClr val="dk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868" name="Google Shape;868;p49"/>
            <p:cNvSpPr/>
            <p:nvPr/>
          </p:nvSpPr>
          <p:spPr>
            <a:xfrm>
              <a:off x="2170379" y="904103"/>
              <a:ext cx="367856" cy="367150"/>
            </a:xfrm>
            <a:custGeom>
              <a:avLst/>
              <a:gdLst/>
              <a:ahLst/>
              <a:cxnLst/>
              <a:rect l="l" t="t" r="r" b="b"/>
              <a:pathLst>
                <a:path w="367856" h="367150" extrusionOk="0">
                  <a:moveTo>
                    <a:pt x="356892" y="202809"/>
                  </a:moveTo>
                  <a:lnTo>
                    <a:pt x="348231" y="200530"/>
                  </a:lnTo>
                  <a:cubicBezTo>
                    <a:pt x="348802" y="194926"/>
                    <a:pt x="349088" y="189227"/>
                    <a:pt x="349088" y="183528"/>
                  </a:cubicBezTo>
                  <a:cubicBezTo>
                    <a:pt x="349088" y="183528"/>
                    <a:pt x="349088" y="183433"/>
                    <a:pt x="349088" y="183338"/>
                  </a:cubicBezTo>
                  <a:cubicBezTo>
                    <a:pt x="351086" y="183148"/>
                    <a:pt x="352894" y="182483"/>
                    <a:pt x="354607" y="181533"/>
                  </a:cubicBezTo>
                  <a:cubicBezTo>
                    <a:pt x="358319" y="179539"/>
                    <a:pt x="360984" y="176024"/>
                    <a:pt x="361936" y="171845"/>
                  </a:cubicBezTo>
                  <a:cubicBezTo>
                    <a:pt x="362126" y="170800"/>
                    <a:pt x="362316" y="169660"/>
                    <a:pt x="362316" y="168616"/>
                  </a:cubicBezTo>
                  <a:lnTo>
                    <a:pt x="362316" y="128438"/>
                  </a:lnTo>
                  <a:cubicBezTo>
                    <a:pt x="362316" y="118559"/>
                    <a:pt x="352894" y="111436"/>
                    <a:pt x="343377" y="114000"/>
                  </a:cubicBezTo>
                  <a:lnTo>
                    <a:pt x="334717" y="116375"/>
                  </a:lnTo>
                  <a:cubicBezTo>
                    <a:pt x="332337" y="111151"/>
                    <a:pt x="329768" y="106022"/>
                    <a:pt x="326818" y="101082"/>
                  </a:cubicBezTo>
                  <a:cubicBezTo>
                    <a:pt x="332813" y="96618"/>
                    <a:pt x="334717" y="88355"/>
                    <a:pt x="330910" y="81706"/>
                  </a:cubicBezTo>
                  <a:lnTo>
                    <a:pt x="310829" y="46942"/>
                  </a:lnTo>
                  <a:cubicBezTo>
                    <a:pt x="305880" y="38394"/>
                    <a:pt x="294174" y="36874"/>
                    <a:pt x="287226" y="43903"/>
                  </a:cubicBezTo>
                  <a:lnTo>
                    <a:pt x="280945" y="50266"/>
                  </a:lnTo>
                  <a:cubicBezTo>
                    <a:pt x="276282" y="46942"/>
                    <a:pt x="271428" y="43808"/>
                    <a:pt x="266479" y="40863"/>
                  </a:cubicBezTo>
                  <a:cubicBezTo>
                    <a:pt x="269429" y="34024"/>
                    <a:pt x="266955" y="25856"/>
                    <a:pt x="260293" y="22056"/>
                  </a:cubicBezTo>
                  <a:lnTo>
                    <a:pt x="225460" y="2015"/>
                  </a:lnTo>
                  <a:cubicBezTo>
                    <a:pt x="216895" y="-2924"/>
                    <a:pt x="206045" y="1635"/>
                    <a:pt x="203476" y="11133"/>
                  </a:cubicBezTo>
                  <a:lnTo>
                    <a:pt x="201191" y="19777"/>
                  </a:lnTo>
                  <a:cubicBezTo>
                    <a:pt x="195576" y="19207"/>
                    <a:pt x="189866" y="18922"/>
                    <a:pt x="184156" y="18922"/>
                  </a:cubicBezTo>
                  <a:cubicBezTo>
                    <a:pt x="184156" y="18922"/>
                    <a:pt x="184061" y="18922"/>
                    <a:pt x="183965" y="18922"/>
                  </a:cubicBezTo>
                  <a:cubicBezTo>
                    <a:pt x="183109" y="11513"/>
                    <a:pt x="176828" y="5719"/>
                    <a:pt x="169119" y="5719"/>
                  </a:cubicBezTo>
                  <a:lnTo>
                    <a:pt x="128861" y="5719"/>
                  </a:lnTo>
                  <a:cubicBezTo>
                    <a:pt x="118964" y="5719"/>
                    <a:pt x="111826" y="15123"/>
                    <a:pt x="114395" y="24621"/>
                  </a:cubicBezTo>
                  <a:lnTo>
                    <a:pt x="116775" y="33264"/>
                  </a:lnTo>
                  <a:cubicBezTo>
                    <a:pt x="111540" y="35639"/>
                    <a:pt x="106401" y="38204"/>
                    <a:pt x="101452" y="41148"/>
                  </a:cubicBezTo>
                  <a:cubicBezTo>
                    <a:pt x="98597" y="37254"/>
                    <a:pt x="94124" y="35164"/>
                    <a:pt x="89556" y="35164"/>
                  </a:cubicBezTo>
                  <a:cubicBezTo>
                    <a:pt x="86986" y="35164"/>
                    <a:pt x="84416" y="35734"/>
                    <a:pt x="82037" y="37159"/>
                  </a:cubicBezTo>
                  <a:lnTo>
                    <a:pt x="47204" y="57200"/>
                  </a:lnTo>
                  <a:cubicBezTo>
                    <a:pt x="41780" y="60335"/>
                    <a:pt x="39210" y="66129"/>
                    <a:pt x="39781" y="71828"/>
                  </a:cubicBezTo>
                  <a:cubicBezTo>
                    <a:pt x="39971" y="73632"/>
                    <a:pt x="40542" y="75532"/>
                    <a:pt x="41494" y="77147"/>
                  </a:cubicBezTo>
                  <a:cubicBezTo>
                    <a:pt x="42160" y="78381"/>
                    <a:pt x="43017" y="79616"/>
                    <a:pt x="44064" y="80756"/>
                  </a:cubicBezTo>
                  <a:lnTo>
                    <a:pt x="50440" y="87025"/>
                  </a:lnTo>
                  <a:cubicBezTo>
                    <a:pt x="47109" y="91679"/>
                    <a:pt x="43969" y="96523"/>
                    <a:pt x="41018" y="101462"/>
                  </a:cubicBezTo>
                  <a:cubicBezTo>
                    <a:pt x="34166" y="98518"/>
                    <a:pt x="25981" y="100987"/>
                    <a:pt x="22174" y="107636"/>
                  </a:cubicBezTo>
                  <a:lnTo>
                    <a:pt x="4758" y="137651"/>
                  </a:lnTo>
                  <a:lnTo>
                    <a:pt x="1998" y="142400"/>
                  </a:lnTo>
                  <a:cubicBezTo>
                    <a:pt x="1998" y="142400"/>
                    <a:pt x="1998" y="142590"/>
                    <a:pt x="1903" y="142590"/>
                  </a:cubicBezTo>
                  <a:cubicBezTo>
                    <a:pt x="-2856" y="151139"/>
                    <a:pt x="1713" y="161777"/>
                    <a:pt x="11135" y="164246"/>
                  </a:cubicBezTo>
                  <a:lnTo>
                    <a:pt x="19795" y="166526"/>
                  </a:lnTo>
                  <a:cubicBezTo>
                    <a:pt x="19224" y="172130"/>
                    <a:pt x="18939" y="177829"/>
                    <a:pt x="18939" y="183528"/>
                  </a:cubicBezTo>
                  <a:cubicBezTo>
                    <a:pt x="18939" y="183528"/>
                    <a:pt x="18939" y="183623"/>
                    <a:pt x="18939" y="183718"/>
                  </a:cubicBezTo>
                  <a:cubicBezTo>
                    <a:pt x="11515" y="184573"/>
                    <a:pt x="5710" y="190842"/>
                    <a:pt x="5710" y="198535"/>
                  </a:cubicBezTo>
                  <a:lnTo>
                    <a:pt x="5710" y="238713"/>
                  </a:lnTo>
                  <a:cubicBezTo>
                    <a:pt x="5710" y="248591"/>
                    <a:pt x="15132" y="255715"/>
                    <a:pt x="24649" y="253151"/>
                  </a:cubicBezTo>
                  <a:lnTo>
                    <a:pt x="33309" y="250776"/>
                  </a:lnTo>
                  <a:cubicBezTo>
                    <a:pt x="35689" y="256000"/>
                    <a:pt x="38258" y="261129"/>
                    <a:pt x="41209" y="266068"/>
                  </a:cubicBezTo>
                  <a:cubicBezTo>
                    <a:pt x="35213" y="270533"/>
                    <a:pt x="33309" y="278796"/>
                    <a:pt x="37116" y="285445"/>
                  </a:cubicBezTo>
                  <a:lnTo>
                    <a:pt x="57197" y="320209"/>
                  </a:lnTo>
                  <a:cubicBezTo>
                    <a:pt x="62146" y="328757"/>
                    <a:pt x="73852" y="330277"/>
                    <a:pt x="80800" y="323248"/>
                  </a:cubicBezTo>
                  <a:lnTo>
                    <a:pt x="87081" y="316884"/>
                  </a:lnTo>
                  <a:cubicBezTo>
                    <a:pt x="91745" y="320209"/>
                    <a:pt x="96598" y="323343"/>
                    <a:pt x="101547" y="326288"/>
                  </a:cubicBezTo>
                  <a:cubicBezTo>
                    <a:pt x="98597" y="333126"/>
                    <a:pt x="101071" y="341295"/>
                    <a:pt x="107733" y="345094"/>
                  </a:cubicBezTo>
                  <a:lnTo>
                    <a:pt x="142566" y="365136"/>
                  </a:lnTo>
                  <a:cubicBezTo>
                    <a:pt x="151131" y="370075"/>
                    <a:pt x="162076" y="365516"/>
                    <a:pt x="164551" y="356017"/>
                  </a:cubicBezTo>
                  <a:lnTo>
                    <a:pt x="166835" y="347374"/>
                  </a:lnTo>
                  <a:cubicBezTo>
                    <a:pt x="172450" y="347944"/>
                    <a:pt x="178160" y="348229"/>
                    <a:pt x="183870" y="348229"/>
                  </a:cubicBezTo>
                  <a:cubicBezTo>
                    <a:pt x="183870" y="348229"/>
                    <a:pt x="183965" y="348229"/>
                    <a:pt x="184061" y="348229"/>
                  </a:cubicBezTo>
                  <a:cubicBezTo>
                    <a:pt x="184917" y="355637"/>
                    <a:pt x="191199" y="361431"/>
                    <a:pt x="198907" y="361431"/>
                  </a:cubicBezTo>
                  <a:lnTo>
                    <a:pt x="239165" y="361431"/>
                  </a:lnTo>
                  <a:cubicBezTo>
                    <a:pt x="249063" y="361431"/>
                    <a:pt x="256200" y="352028"/>
                    <a:pt x="253631" y="342530"/>
                  </a:cubicBezTo>
                  <a:lnTo>
                    <a:pt x="251252" y="333886"/>
                  </a:lnTo>
                  <a:cubicBezTo>
                    <a:pt x="256486" y="331512"/>
                    <a:pt x="261625" y="328947"/>
                    <a:pt x="266574" y="326003"/>
                  </a:cubicBezTo>
                  <a:cubicBezTo>
                    <a:pt x="271047" y="331987"/>
                    <a:pt x="279327" y="333886"/>
                    <a:pt x="285989" y="330087"/>
                  </a:cubicBezTo>
                  <a:lnTo>
                    <a:pt x="320822" y="310045"/>
                  </a:lnTo>
                  <a:cubicBezTo>
                    <a:pt x="329387" y="305106"/>
                    <a:pt x="330910" y="293423"/>
                    <a:pt x="323867" y="286490"/>
                  </a:cubicBezTo>
                  <a:lnTo>
                    <a:pt x="317491" y="280221"/>
                  </a:lnTo>
                  <a:cubicBezTo>
                    <a:pt x="320822" y="275567"/>
                    <a:pt x="323962" y="270722"/>
                    <a:pt x="326913" y="265783"/>
                  </a:cubicBezTo>
                  <a:cubicBezTo>
                    <a:pt x="333765" y="268728"/>
                    <a:pt x="341950" y="266258"/>
                    <a:pt x="345757" y="259609"/>
                  </a:cubicBezTo>
                  <a:lnTo>
                    <a:pt x="365838" y="224846"/>
                  </a:lnTo>
                  <a:cubicBezTo>
                    <a:pt x="370787" y="216297"/>
                    <a:pt x="366218" y="205469"/>
                    <a:pt x="356701" y="202904"/>
                  </a:cubicBezTo>
                  <a:close/>
                  <a:moveTo>
                    <a:pt x="184061" y="317834"/>
                  </a:moveTo>
                  <a:cubicBezTo>
                    <a:pt x="109732" y="317834"/>
                    <a:pt x="49489" y="257710"/>
                    <a:pt x="49489" y="183528"/>
                  </a:cubicBezTo>
                  <a:cubicBezTo>
                    <a:pt x="49489" y="172415"/>
                    <a:pt x="50916" y="161587"/>
                    <a:pt x="53486" y="151234"/>
                  </a:cubicBezTo>
                  <a:cubicBezTo>
                    <a:pt x="53962" y="149524"/>
                    <a:pt x="54437" y="147719"/>
                    <a:pt x="54913" y="146009"/>
                  </a:cubicBezTo>
                  <a:cubicBezTo>
                    <a:pt x="57959" y="135561"/>
                    <a:pt x="62241" y="125683"/>
                    <a:pt x="67571" y="116470"/>
                  </a:cubicBezTo>
                  <a:cubicBezTo>
                    <a:pt x="68999" y="113905"/>
                    <a:pt x="70521" y="111436"/>
                    <a:pt x="72139" y="109061"/>
                  </a:cubicBezTo>
                  <a:cubicBezTo>
                    <a:pt x="75946" y="103457"/>
                    <a:pt x="80134" y="98043"/>
                    <a:pt x="84702" y="93104"/>
                  </a:cubicBezTo>
                  <a:cubicBezTo>
                    <a:pt x="109351" y="66129"/>
                    <a:pt x="144755" y="49317"/>
                    <a:pt x="184156" y="49317"/>
                  </a:cubicBezTo>
                  <a:cubicBezTo>
                    <a:pt x="257152" y="49317"/>
                    <a:pt x="316539" y="107351"/>
                    <a:pt x="318633" y="179634"/>
                  </a:cubicBezTo>
                  <a:cubicBezTo>
                    <a:pt x="318633" y="180963"/>
                    <a:pt x="318728" y="182293"/>
                    <a:pt x="318728" y="183623"/>
                  </a:cubicBezTo>
                  <a:cubicBezTo>
                    <a:pt x="318728" y="257805"/>
                    <a:pt x="258485" y="317929"/>
                    <a:pt x="184156" y="31792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869" name="Google Shape;869;p49"/>
            <p:cNvSpPr/>
            <p:nvPr/>
          </p:nvSpPr>
          <p:spPr>
            <a:xfrm>
              <a:off x="2276018" y="1009269"/>
              <a:ext cx="157032" cy="156722"/>
            </a:xfrm>
            <a:custGeom>
              <a:avLst/>
              <a:gdLst/>
              <a:ahLst/>
              <a:cxnLst/>
              <a:rect l="l" t="t" r="r" b="b"/>
              <a:pathLst>
                <a:path w="157032" h="156722" extrusionOk="0">
                  <a:moveTo>
                    <a:pt x="156652" y="71332"/>
                  </a:moveTo>
                  <a:cubicBezTo>
                    <a:pt x="153035" y="31344"/>
                    <a:pt x="119440" y="0"/>
                    <a:pt x="78516" y="0"/>
                  </a:cubicBezTo>
                  <a:cubicBezTo>
                    <a:pt x="40448" y="0"/>
                    <a:pt x="8756" y="26975"/>
                    <a:pt x="1523" y="62784"/>
                  </a:cubicBezTo>
                  <a:cubicBezTo>
                    <a:pt x="476" y="67818"/>
                    <a:pt x="0" y="73042"/>
                    <a:pt x="0" y="78361"/>
                  </a:cubicBezTo>
                  <a:cubicBezTo>
                    <a:pt x="0" y="121673"/>
                    <a:pt x="35118" y="156722"/>
                    <a:pt x="78516" y="156722"/>
                  </a:cubicBezTo>
                  <a:cubicBezTo>
                    <a:pt x="121914" y="156722"/>
                    <a:pt x="157032" y="121673"/>
                    <a:pt x="157032" y="78361"/>
                  </a:cubicBezTo>
                  <a:cubicBezTo>
                    <a:pt x="157032" y="75987"/>
                    <a:pt x="156842" y="73612"/>
                    <a:pt x="156652" y="71332"/>
                  </a:cubicBezTo>
                  <a:close/>
                  <a:moveTo>
                    <a:pt x="78516" y="135066"/>
                  </a:moveTo>
                  <a:cubicBezTo>
                    <a:pt x="47110" y="135066"/>
                    <a:pt x="21699" y="109706"/>
                    <a:pt x="21699" y="78361"/>
                  </a:cubicBezTo>
                  <a:cubicBezTo>
                    <a:pt x="21699" y="73422"/>
                    <a:pt x="22365" y="68578"/>
                    <a:pt x="23602" y="64019"/>
                  </a:cubicBezTo>
                  <a:cubicBezTo>
                    <a:pt x="29979" y="39703"/>
                    <a:pt x="52154" y="21656"/>
                    <a:pt x="78516" y="21656"/>
                  </a:cubicBezTo>
                  <a:cubicBezTo>
                    <a:pt x="107068" y="21656"/>
                    <a:pt x="130670" y="42742"/>
                    <a:pt x="134667" y="70098"/>
                  </a:cubicBezTo>
                  <a:cubicBezTo>
                    <a:pt x="135048" y="72757"/>
                    <a:pt x="135333" y="75512"/>
                    <a:pt x="135333" y="78361"/>
                  </a:cubicBezTo>
                  <a:cubicBezTo>
                    <a:pt x="135333" y="109706"/>
                    <a:pt x="109923" y="135066"/>
                    <a:pt x="78516" y="13506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870" name="Google Shape;870;p49"/>
            <p:cNvSpPr/>
            <p:nvPr/>
          </p:nvSpPr>
          <p:spPr>
            <a:xfrm>
              <a:off x="2289152" y="974980"/>
              <a:ext cx="29312" cy="29254"/>
            </a:xfrm>
            <a:custGeom>
              <a:avLst/>
              <a:gdLst/>
              <a:ahLst/>
              <a:cxnLst/>
              <a:rect l="l" t="t" r="r" b="b"/>
              <a:pathLst>
                <a:path w="29312" h="29254" extrusionOk="0">
                  <a:moveTo>
                    <a:pt x="29313" y="14627"/>
                  </a:moveTo>
                  <a:cubicBezTo>
                    <a:pt x="29313" y="22706"/>
                    <a:pt x="22751" y="29255"/>
                    <a:pt x="14656" y="29255"/>
                  </a:cubicBezTo>
                  <a:cubicBezTo>
                    <a:pt x="6562" y="29255"/>
                    <a:pt x="0" y="22706"/>
                    <a:pt x="0" y="14627"/>
                  </a:cubicBezTo>
                  <a:cubicBezTo>
                    <a:pt x="0" y="6549"/>
                    <a:pt x="6562" y="0"/>
                    <a:pt x="14656" y="0"/>
                  </a:cubicBezTo>
                  <a:cubicBezTo>
                    <a:pt x="22751" y="0"/>
                    <a:pt x="29313" y="6549"/>
                    <a:pt x="29313" y="146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871" name="Google Shape;871;p49"/>
            <p:cNvSpPr/>
            <p:nvPr/>
          </p:nvSpPr>
          <p:spPr>
            <a:xfrm>
              <a:off x="2238024" y="1028832"/>
              <a:ext cx="29344" cy="29128"/>
            </a:xfrm>
            <a:custGeom>
              <a:avLst/>
              <a:gdLst/>
              <a:ahLst/>
              <a:cxnLst/>
              <a:rect l="l" t="t" r="r" b="b"/>
              <a:pathLst>
                <a:path w="29344" h="29128" extrusionOk="0">
                  <a:moveTo>
                    <a:pt x="14392" y="4"/>
                  </a:moveTo>
                  <a:cubicBezTo>
                    <a:pt x="11632" y="4"/>
                    <a:pt x="8872" y="859"/>
                    <a:pt x="6493" y="2568"/>
                  </a:cubicBezTo>
                  <a:cubicBezTo>
                    <a:pt x="6112" y="2853"/>
                    <a:pt x="5637" y="3043"/>
                    <a:pt x="5256" y="3423"/>
                  </a:cubicBezTo>
                  <a:cubicBezTo>
                    <a:pt x="3733" y="4753"/>
                    <a:pt x="2496" y="6273"/>
                    <a:pt x="1639" y="7887"/>
                  </a:cubicBezTo>
                  <a:cubicBezTo>
                    <a:pt x="-1025" y="13016"/>
                    <a:pt x="-454" y="19380"/>
                    <a:pt x="3448" y="24034"/>
                  </a:cubicBezTo>
                  <a:cubicBezTo>
                    <a:pt x="3448" y="24034"/>
                    <a:pt x="3448" y="24034"/>
                    <a:pt x="3448" y="24034"/>
                  </a:cubicBezTo>
                  <a:cubicBezTo>
                    <a:pt x="4590" y="25459"/>
                    <a:pt x="6017" y="26504"/>
                    <a:pt x="7540" y="27359"/>
                  </a:cubicBezTo>
                  <a:cubicBezTo>
                    <a:pt x="8872" y="28119"/>
                    <a:pt x="10395" y="28594"/>
                    <a:pt x="11918" y="28879"/>
                  </a:cubicBezTo>
                  <a:cubicBezTo>
                    <a:pt x="16105" y="29638"/>
                    <a:pt x="20578" y="28689"/>
                    <a:pt x="24100" y="25744"/>
                  </a:cubicBezTo>
                  <a:cubicBezTo>
                    <a:pt x="30286" y="20520"/>
                    <a:pt x="31142" y="11307"/>
                    <a:pt x="25908" y="5133"/>
                  </a:cubicBezTo>
                  <a:cubicBezTo>
                    <a:pt x="22958" y="1618"/>
                    <a:pt x="18675" y="-91"/>
                    <a:pt x="14297" y="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872" name="Google Shape;872;p49"/>
            <p:cNvSpPr/>
            <p:nvPr/>
          </p:nvSpPr>
          <p:spPr>
            <a:xfrm>
              <a:off x="2233531" y="1102787"/>
              <a:ext cx="29394" cy="29336"/>
            </a:xfrm>
            <a:custGeom>
              <a:avLst/>
              <a:gdLst/>
              <a:ahLst/>
              <a:cxnLst/>
              <a:rect l="l" t="t" r="r" b="b"/>
              <a:pathLst>
                <a:path w="29394" h="29336" extrusionOk="0">
                  <a:moveTo>
                    <a:pt x="17267" y="231"/>
                  </a:moveTo>
                  <a:cubicBezTo>
                    <a:pt x="9273" y="-1194"/>
                    <a:pt x="1659" y="4125"/>
                    <a:pt x="231" y="12104"/>
                  </a:cubicBezTo>
                  <a:cubicBezTo>
                    <a:pt x="-1196" y="20082"/>
                    <a:pt x="4133" y="27681"/>
                    <a:pt x="12128" y="29106"/>
                  </a:cubicBezTo>
                  <a:cubicBezTo>
                    <a:pt x="20122" y="30530"/>
                    <a:pt x="27736" y="25211"/>
                    <a:pt x="29163" y="17233"/>
                  </a:cubicBezTo>
                  <a:cubicBezTo>
                    <a:pt x="30591" y="9254"/>
                    <a:pt x="25261" y="1656"/>
                    <a:pt x="17267" y="2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873" name="Google Shape;873;p49"/>
            <p:cNvSpPr/>
            <p:nvPr/>
          </p:nvSpPr>
          <p:spPr>
            <a:xfrm>
              <a:off x="2277823" y="1162284"/>
              <a:ext cx="29415" cy="29356"/>
            </a:xfrm>
            <a:custGeom>
              <a:avLst/>
              <a:gdLst/>
              <a:ahLst/>
              <a:cxnLst/>
              <a:rect l="l" t="t" r="r" b="b"/>
              <a:pathLst>
                <a:path w="29415" h="29356" extrusionOk="0">
                  <a:moveTo>
                    <a:pt x="7332" y="1998"/>
                  </a:moveTo>
                  <a:cubicBezTo>
                    <a:pt x="289" y="6083"/>
                    <a:pt x="-2090" y="15011"/>
                    <a:pt x="2002" y="22040"/>
                  </a:cubicBezTo>
                  <a:cubicBezTo>
                    <a:pt x="6095" y="29068"/>
                    <a:pt x="15041" y="31443"/>
                    <a:pt x="22083" y="27359"/>
                  </a:cubicBezTo>
                  <a:cubicBezTo>
                    <a:pt x="29126" y="23274"/>
                    <a:pt x="31505" y="14346"/>
                    <a:pt x="27413" y="7317"/>
                  </a:cubicBezTo>
                  <a:cubicBezTo>
                    <a:pt x="23321" y="289"/>
                    <a:pt x="14374" y="-2086"/>
                    <a:pt x="7332" y="199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874" name="Google Shape;874;p49"/>
            <p:cNvSpPr/>
            <p:nvPr/>
          </p:nvSpPr>
          <p:spPr>
            <a:xfrm>
              <a:off x="2350032" y="1179545"/>
              <a:ext cx="29371" cy="29313"/>
            </a:xfrm>
            <a:custGeom>
              <a:avLst/>
              <a:gdLst/>
              <a:ahLst/>
              <a:cxnLst/>
              <a:rect l="l" t="t" r="r" b="b"/>
              <a:pathLst>
                <a:path w="29371" h="29313" extrusionOk="0">
                  <a:moveTo>
                    <a:pt x="19730" y="884"/>
                  </a:moveTo>
                  <a:cubicBezTo>
                    <a:pt x="12116" y="-1870"/>
                    <a:pt x="3741" y="2024"/>
                    <a:pt x="886" y="9622"/>
                  </a:cubicBezTo>
                  <a:cubicBezTo>
                    <a:pt x="-1874" y="17221"/>
                    <a:pt x="2028" y="25580"/>
                    <a:pt x="9642" y="28429"/>
                  </a:cubicBezTo>
                  <a:cubicBezTo>
                    <a:pt x="17255" y="31184"/>
                    <a:pt x="25725" y="27289"/>
                    <a:pt x="28485" y="19691"/>
                  </a:cubicBezTo>
                  <a:cubicBezTo>
                    <a:pt x="31245" y="12092"/>
                    <a:pt x="27343" y="3733"/>
                    <a:pt x="19730" y="88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875" name="Google Shape;875;p49"/>
            <p:cNvSpPr/>
            <p:nvPr/>
          </p:nvSpPr>
          <p:spPr>
            <a:xfrm>
              <a:off x="2416557" y="1146396"/>
              <a:ext cx="29371" cy="29313"/>
            </a:xfrm>
            <a:custGeom>
              <a:avLst/>
              <a:gdLst/>
              <a:ahLst/>
              <a:cxnLst/>
              <a:rect l="l" t="t" r="r" b="b"/>
              <a:pathLst>
                <a:path w="29371" h="29313" extrusionOk="0">
                  <a:moveTo>
                    <a:pt x="9642" y="884"/>
                  </a:moveTo>
                  <a:cubicBezTo>
                    <a:pt x="2028" y="3639"/>
                    <a:pt x="-1874" y="12092"/>
                    <a:pt x="886" y="19691"/>
                  </a:cubicBezTo>
                  <a:cubicBezTo>
                    <a:pt x="3646" y="27289"/>
                    <a:pt x="12116" y="31184"/>
                    <a:pt x="19730" y="28429"/>
                  </a:cubicBezTo>
                  <a:cubicBezTo>
                    <a:pt x="27343" y="25675"/>
                    <a:pt x="31245" y="17221"/>
                    <a:pt x="28485" y="9623"/>
                  </a:cubicBezTo>
                  <a:cubicBezTo>
                    <a:pt x="25725" y="2024"/>
                    <a:pt x="17255" y="-1870"/>
                    <a:pt x="9642" y="88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876" name="Google Shape;876;p49"/>
            <p:cNvSpPr/>
            <p:nvPr/>
          </p:nvSpPr>
          <p:spPr>
            <a:xfrm>
              <a:off x="2446011" y="1078358"/>
              <a:ext cx="29351" cy="29392"/>
            </a:xfrm>
            <a:custGeom>
              <a:avLst/>
              <a:gdLst/>
              <a:ahLst/>
              <a:cxnLst/>
              <a:rect l="l" t="t" r="r" b="b"/>
              <a:pathLst>
                <a:path w="29351" h="29392" extrusionOk="0">
                  <a:moveTo>
                    <a:pt x="22062" y="1959"/>
                  </a:moveTo>
                  <a:cubicBezTo>
                    <a:pt x="16638" y="-1175"/>
                    <a:pt x="10166" y="-415"/>
                    <a:pt x="5503" y="3289"/>
                  </a:cubicBezTo>
                  <a:cubicBezTo>
                    <a:pt x="4170" y="4429"/>
                    <a:pt x="2933" y="5758"/>
                    <a:pt x="1981" y="7373"/>
                  </a:cubicBezTo>
                  <a:cubicBezTo>
                    <a:pt x="-2111" y="14402"/>
                    <a:pt x="363" y="23330"/>
                    <a:pt x="7311" y="27415"/>
                  </a:cubicBezTo>
                  <a:cubicBezTo>
                    <a:pt x="14354" y="31499"/>
                    <a:pt x="23300" y="29029"/>
                    <a:pt x="27392" y="22096"/>
                  </a:cubicBezTo>
                  <a:cubicBezTo>
                    <a:pt x="30818" y="16207"/>
                    <a:pt x="29581" y="9083"/>
                    <a:pt x="25013" y="4429"/>
                  </a:cubicBezTo>
                  <a:cubicBezTo>
                    <a:pt x="24156" y="3574"/>
                    <a:pt x="23109" y="2719"/>
                    <a:pt x="21967" y="205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877" name="Google Shape;877;p49"/>
            <p:cNvSpPr/>
            <p:nvPr/>
          </p:nvSpPr>
          <p:spPr>
            <a:xfrm>
              <a:off x="2424825" y="1007234"/>
              <a:ext cx="29394" cy="29336"/>
            </a:xfrm>
            <a:custGeom>
              <a:avLst/>
              <a:gdLst/>
              <a:ahLst/>
              <a:cxnLst/>
              <a:rect l="l" t="t" r="r" b="b"/>
              <a:pathLst>
                <a:path w="29394" h="29336" extrusionOk="0">
                  <a:moveTo>
                    <a:pt x="17267" y="29106"/>
                  </a:moveTo>
                  <a:cubicBezTo>
                    <a:pt x="25261" y="27681"/>
                    <a:pt x="30591" y="20082"/>
                    <a:pt x="29163" y="12104"/>
                  </a:cubicBezTo>
                  <a:cubicBezTo>
                    <a:pt x="27736" y="4125"/>
                    <a:pt x="20122" y="-1194"/>
                    <a:pt x="12128" y="231"/>
                  </a:cubicBezTo>
                  <a:cubicBezTo>
                    <a:pt x="4133" y="1656"/>
                    <a:pt x="-1196" y="9254"/>
                    <a:pt x="231" y="17233"/>
                  </a:cubicBezTo>
                  <a:cubicBezTo>
                    <a:pt x="1659" y="25211"/>
                    <a:pt x="9273" y="30530"/>
                    <a:pt x="17267" y="2910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878" name="Google Shape;878;p49"/>
            <p:cNvSpPr/>
            <p:nvPr/>
          </p:nvSpPr>
          <p:spPr>
            <a:xfrm>
              <a:off x="2362899" y="966516"/>
              <a:ext cx="29333" cy="29275"/>
            </a:xfrm>
            <a:custGeom>
              <a:avLst/>
              <a:gdLst/>
              <a:ahLst/>
              <a:cxnLst/>
              <a:rect l="l" t="t" r="r" b="b"/>
              <a:pathLst>
                <a:path w="29333" h="29275" extrusionOk="0">
                  <a:moveTo>
                    <a:pt x="25897" y="24041"/>
                  </a:moveTo>
                  <a:cubicBezTo>
                    <a:pt x="31132" y="17867"/>
                    <a:pt x="30275" y="8654"/>
                    <a:pt x="24089" y="3430"/>
                  </a:cubicBezTo>
                  <a:cubicBezTo>
                    <a:pt x="17903" y="-1794"/>
                    <a:pt x="8671" y="-939"/>
                    <a:pt x="3437" y="5235"/>
                  </a:cubicBezTo>
                  <a:cubicBezTo>
                    <a:pt x="-1798" y="11409"/>
                    <a:pt x="-941" y="20622"/>
                    <a:pt x="5245" y="25846"/>
                  </a:cubicBezTo>
                  <a:cubicBezTo>
                    <a:pt x="11431" y="31070"/>
                    <a:pt x="20663" y="30215"/>
                    <a:pt x="25897" y="2404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879" name="Google Shape;879;p49"/>
            <p:cNvSpPr/>
            <p:nvPr/>
          </p:nvSpPr>
          <p:spPr>
            <a:xfrm>
              <a:off x="2324651" y="1057901"/>
              <a:ext cx="59577" cy="59459"/>
            </a:xfrm>
            <a:custGeom>
              <a:avLst/>
              <a:gdLst/>
              <a:ahLst/>
              <a:cxnLst/>
              <a:rect l="l" t="t" r="r" b="b"/>
              <a:pathLst>
                <a:path w="59577" h="59459" extrusionOk="0">
                  <a:moveTo>
                    <a:pt x="29789" y="0"/>
                  </a:moveTo>
                  <a:cubicBezTo>
                    <a:pt x="17987" y="0"/>
                    <a:pt x="7804" y="6934"/>
                    <a:pt x="2950" y="16907"/>
                  </a:cubicBezTo>
                  <a:cubicBezTo>
                    <a:pt x="1047" y="20801"/>
                    <a:pt x="0" y="25171"/>
                    <a:pt x="0" y="29730"/>
                  </a:cubicBezTo>
                  <a:cubicBezTo>
                    <a:pt x="0" y="46162"/>
                    <a:pt x="13324" y="59459"/>
                    <a:pt x="29789" y="59459"/>
                  </a:cubicBezTo>
                  <a:cubicBezTo>
                    <a:pt x="46253" y="59459"/>
                    <a:pt x="59577" y="46162"/>
                    <a:pt x="59577" y="29730"/>
                  </a:cubicBezTo>
                  <a:cubicBezTo>
                    <a:pt x="59577" y="26310"/>
                    <a:pt x="59006" y="22986"/>
                    <a:pt x="57864" y="19946"/>
                  </a:cubicBezTo>
                  <a:cubicBezTo>
                    <a:pt x="53772" y="8358"/>
                    <a:pt x="42827" y="0"/>
                    <a:pt x="29789"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880" name="Google Shape;880;p49"/>
            <p:cNvSpPr/>
            <p:nvPr/>
          </p:nvSpPr>
          <p:spPr>
            <a:xfrm>
              <a:off x="2667077" y="1012784"/>
              <a:ext cx="258865" cy="258449"/>
            </a:xfrm>
            <a:custGeom>
              <a:avLst/>
              <a:gdLst/>
              <a:ahLst/>
              <a:cxnLst/>
              <a:rect l="l" t="t" r="r" b="b"/>
              <a:pathLst>
                <a:path w="258865" h="258449" extrusionOk="0">
                  <a:moveTo>
                    <a:pt x="251062" y="85200"/>
                  </a:moveTo>
                  <a:cubicBezTo>
                    <a:pt x="246398" y="72282"/>
                    <a:pt x="239641" y="60314"/>
                    <a:pt x="231266" y="49676"/>
                  </a:cubicBezTo>
                  <a:cubicBezTo>
                    <a:pt x="229553" y="47492"/>
                    <a:pt x="227745" y="45307"/>
                    <a:pt x="225936" y="43217"/>
                  </a:cubicBezTo>
                  <a:cubicBezTo>
                    <a:pt x="216134" y="32199"/>
                    <a:pt x="204428" y="22891"/>
                    <a:pt x="191294" y="15767"/>
                  </a:cubicBezTo>
                  <a:cubicBezTo>
                    <a:pt x="190152" y="15102"/>
                    <a:pt x="188915" y="14532"/>
                    <a:pt x="187773" y="13963"/>
                  </a:cubicBezTo>
                  <a:cubicBezTo>
                    <a:pt x="182158" y="11113"/>
                    <a:pt x="176352" y="8643"/>
                    <a:pt x="170261" y="6649"/>
                  </a:cubicBezTo>
                  <a:cubicBezTo>
                    <a:pt x="164646" y="4749"/>
                    <a:pt x="158841" y="3324"/>
                    <a:pt x="152845" y="2185"/>
                  </a:cubicBezTo>
                  <a:cubicBezTo>
                    <a:pt x="145897" y="855"/>
                    <a:pt x="138664" y="190"/>
                    <a:pt x="131431" y="0"/>
                  </a:cubicBezTo>
                  <a:cubicBezTo>
                    <a:pt x="130670" y="0"/>
                    <a:pt x="130004" y="0"/>
                    <a:pt x="129243" y="0"/>
                  </a:cubicBezTo>
                  <a:cubicBezTo>
                    <a:pt x="124008" y="0"/>
                    <a:pt x="118774" y="380"/>
                    <a:pt x="113730" y="950"/>
                  </a:cubicBezTo>
                  <a:cubicBezTo>
                    <a:pt x="106211" y="1805"/>
                    <a:pt x="98883" y="3324"/>
                    <a:pt x="91840" y="5509"/>
                  </a:cubicBezTo>
                  <a:cubicBezTo>
                    <a:pt x="85559" y="7409"/>
                    <a:pt x="79563" y="9688"/>
                    <a:pt x="73758" y="12443"/>
                  </a:cubicBezTo>
                  <a:cubicBezTo>
                    <a:pt x="65763" y="16242"/>
                    <a:pt x="58245" y="20801"/>
                    <a:pt x="51297" y="26120"/>
                  </a:cubicBezTo>
                  <a:cubicBezTo>
                    <a:pt x="44445" y="31249"/>
                    <a:pt x="38164" y="37138"/>
                    <a:pt x="32549" y="43502"/>
                  </a:cubicBezTo>
                  <a:cubicBezTo>
                    <a:pt x="24269" y="52716"/>
                    <a:pt x="17416" y="63164"/>
                    <a:pt x="12087" y="74562"/>
                  </a:cubicBezTo>
                  <a:cubicBezTo>
                    <a:pt x="11040" y="76746"/>
                    <a:pt x="10088" y="79026"/>
                    <a:pt x="9232" y="81211"/>
                  </a:cubicBezTo>
                  <a:cubicBezTo>
                    <a:pt x="4378" y="93178"/>
                    <a:pt x="1332" y="106096"/>
                    <a:pt x="381" y="119489"/>
                  </a:cubicBezTo>
                  <a:cubicBezTo>
                    <a:pt x="95" y="122718"/>
                    <a:pt x="0" y="125948"/>
                    <a:pt x="0" y="129272"/>
                  </a:cubicBezTo>
                  <a:cubicBezTo>
                    <a:pt x="0" y="200604"/>
                    <a:pt x="57959" y="258449"/>
                    <a:pt x="129433" y="258449"/>
                  </a:cubicBezTo>
                  <a:cubicBezTo>
                    <a:pt x="200906" y="258449"/>
                    <a:pt x="258866" y="200604"/>
                    <a:pt x="258866" y="129272"/>
                  </a:cubicBezTo>
                  <a:cubicBezTo>
                    <a:pt x="258866" y="117969"/>
                    <a:pt x="257438" y="106951"/>
                    <a:pt x="254678" y="96503"/>
                  </a:cubicBezTo>
                  <a:cubicBezTo>
                    <a:pt x="253631" y="92704"/>
                    <a:pt x="252489" y="88904"/>
                    <a:pt x="251157" y="85200"/>
                  </a:cubicBezTo>
                  <a:close/>
                  <a:moveTo>
                    <a:pt x="129338" y="223495"/>
                  </a:moveTo>
                  <a:cubicBezTo>
                    <a:pt x="77184" y="223495"/>
                    <a:pt x="34928" y="181323"/>
                    <a:pt x="34928" y="129272"/>
                  </a:cubicBezTo>
                  <a:cubicBezTo>
                    <a:pt x="34928" y="125948"/>
                    <a:pt x="35118" y="122718"/>
                    <a:pt x="35404" y="119489"/>
                  </a:cubicBezTo>
                  <a:cubicBezTo>
                    <a:pt x="36736" y="106476"/>
                    <a:pt x="40828" y="94223"/>
                    <a:pt x="46919" y="83300"/>
                  </a:cubicBezTo>
                  <a:cubicBezTo>
                    <a:pt x="48157" y="81211"/>
                    <a:pt x="49394" y="79121"/>
                    <a:pt x="50726" y="77031"/>
                  </a:cubicBezTo>
                  <a:cubicBezTo>
                    <a:pt x="56246" y="68673"/>
                    <a:pt x="63194" y="61359"/>
                    <a:pt x="70998" y="55185"/>
                  </a:cubicBezTo>
                  <a:cubicBezTo>
                    <a:pt x="76613" y="50721"/>
                    <a:pt x="82799" y="47017"/>
                    <a:pt x="89366" y="43882"/>
                  </a:cubicBezTo>
                  <a:cubicBezTo>
                    <a:pt x="96313" y="40653"/>
                    <a:pt x="103641" y="38183"/>
                    <a:pt x="111445" y="36663"/>
                  </a:cubicBezTo>
                  <a:cubicBezTo>
                    <a:pt x="117156" y="35524"/>
                    <a:pt x="123152" y="34954"/>
                    <a:pt x="129243" y="34954"/>
                  </a:cubicBezTo>
                  <a:cubicBezTo>
                    <a:pt x="129243" y="34954"/>
                    <a:pt x="129243" y="34954"/>
                    <a:pt x="129243" y="34954"/>
                  </a:cubicBezTo>
                  <a:cubicBezTo>
                    <a:pt x="136571" y="34954"/>
                    <a:pt x="143709" y="35904"/>
                    <a:pt x="150561" y="37423"/>
                  </a:cubicBezTo>
                  <a:cubicBezTo>
                    <a:pt x="156557" y="38848"/>
                    <a:pt x="162362" y="40748"/>
                    <a:pt x="167882" y="43217"/>
                  </a:cubicBezTo>
                  <a:cubicBezTo>
                    <a:pt x="175020" y="46447"/>
                    <a:pt x="181682" y="50436"/>
                    <a:pt x="187773" y="55280"/>
                  </a:cubicBezTo>
                  <a:cubicBezTo>
                    <a:pt x="188058" y="55470"/>
                    <a:pt x="188344" y="55755"/>
                    <a:pt x="188629" y="55945"/>
                  </a:cubicBezTo>
                  <a:cubicBezTo>
                    <a:pt x="200621" y="65633"/>
                    <a:pt x="210138" y="78171"/>
                    <a:pt x="216229" y="92514"/>
                  </a:cubicBezTo>
                  <a:cubicBezTo>
                    <a:pt x="220988" y="103817"/>
                    <a:pt x="223652" y="116164"/>
                    <a:pt x="223652" y="129177"/>
                  </a:cubicBezTo>
                  <a:cubicBezTo>
                    <a:pt x="223652" y="181228"/>
                    <a:pt x="181396" y="223400"/>
                    <a:pt x="129243" y="22340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881" name="Google Shape;881;p49"/>
            <p:cNvSpPr/>
            <p:nvPr/>
          </p:nvSpPr>
          <p:spPr>
            <a:xfrm>
              <a:off x="2764152" y="1109856"/>
              <a:ext cx="64526" cy="64398"/>
            </a:xfrm>
            <a:custGeom>
              <a:avLst/>
              <a:gdLst/>
              <a:ahLst/>
              <a:cxnLst/>
              <a:rect l="l" t="t" r="r" b="b"/>
              <a:pathLst>
                <a:path w="64526" h="64398" extrusionOk="0">
                  <a:moveTo>
                    <a:pt x="32263" y="0"/>
                  </a:moveTo>
                  <a:cubicBezTo>
                    <a:pt x="17892" y="0"/>
                    <a:pt x="5710" y="9403"/>
                    <a:pt x="1523" y="22416"/>
                  </a:cubicBezTo>
                  <a:cubicBezTo>
                    <a:pt x="571" y="25455"/>
                    <a:pt x="0" y="28780"/>
                    <a:pt x="0" y="32199"/>
                  </a:cubicBezTo>
                  <a:cubicBezTo>
                    <a:pt x="0" y="49961"/>
                    <a:pt x="14466" y="64399"/>
                    <a:pt x="32263" y="64399"/>
                  </a:cubicBezTo>
                  <a:cubicBezTo>
                    <a:pt x="50060" y="64399"/>
                    <a:pt x="64526" y="49961"/>
                    <a:pt x="64526" y="32199"/>
                  </a:cubicBezTo>
                  <a:cubicBezTo>
                    <a:pt x="64526" y="28780"/>
                    <a:pt x="63955" y="25551"/>
                    <a:pt x="63003" y="22416"/>
                  </a:cubicBezTo>
                  <a:cubicBezTo>
                    <a:pt x="58816" y="9403"/>
                    <a:pt x="46729" y="0"/>
                    <a:pt x="32263"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882" name="Google Shape;882;p49"/>
            <p:cNvSpPr/>
            <p:nvPr/>
          </p:nvSpPr>
          <p:spPr>
            <a:xfrm>
              <a:off x="2750447" y="1062935"/>
              <a:ext cx="20652" cy="20516"/>
            </a:xfrm>
            <a:custGeom>
              <a:avLst/>
              <a:gdLst/>
              <a:ahLst/>
              <a:cxnLst/>
              <a:rect l="l" t="t" r="r" b="b"/>
              <a:pathLst>
                <a:path w="20652" h="20516" extrusionOk="0">
                  <a:moveTo>
                    <a:pt x="4378" y="18617"/>
                  </a:moveTo>
                  <a:cubicBezTo>
                    <a:pt x="6091" y="19851"/>
                    <a:pt x="8090" y="20516"/>
                    <a:pt x="10374" y="20516"/>
                  </a:cubicBezTo>
                  <a:cubicBezTo>
                    <a:pt x="16084" y="20516"/>
                    <a:pt x="20652" y="15957"/>
                    <a:pt x="20652" y="10258"/>
                  </a:cubicBezTo>
                  <a:cubicBezTo>
                    <a:pt x="20652" y="4559"/>
                    <a:pt x="16084" y="0"/>
                    <a:pt x="10374" y="0"/>
                  </a:cubicBezTo>
                  <a:cubicBezTo>
                    <a:pt x="8661" y="0"/>
                    <a:pt x="7043" y="475"/>
                    <a:pt x="5520" y="1235"/>
                  </a:cubicBezTo>
                  <a:cubicBezTo>
                    <a:pt x="2284" y="2944"/>
                    <a:pt x="0" y="6364"/>
                    <a:pt x="0" y="10258"/>
                  </a:cubicBezTo>
                  <a:cubicBezTo>
                    <a:pt x="0" y="13678"/>
                    <a:pt x="1713" y="16717"/>
                    <a:pt x="4378" y="186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883" name="Google Shape;883;p49"/>
            <p:cNvSpPr/>
            <p:nvPr/>
          </p:nvSpPr>
          <p:spPr>
            <a:xfrm>
              <a:off x="2714589" y="1100665"/>
              <a:ext cx="20608" cy="20568"/>
            </a:xfrm>
            <a:custGeom>
              <a:avLst/>
              <a:gdLst/>
              <a:ahLst/>
              <a:cxnLst/>
              <a:rect l="l" t="t" r="r" b="b"/>
              <a:pathLst>
                <a:path w="20608" h="20568" extrusionOk="0">
                  <a:moveTo>
                    <a:pt x="3690" y="2448"/>
                  </a:moveTo>
                  <a:cubicBezTo>
                    <a:pt x="-688" y="6057"/>
                    <a:pt x="-1259" y="12611"/>
                    <a:pt x="2453" y="16885"/>
                  </a:cubicBezTo>
                  <a:cubicBezTo>
                    <a:pt x="6069" y="21255"/>
                    <a:pt x="12636" y="21825"/>
                    <a:pt x="16919" y="18120"/>
                  </a:cubicBezTo>
                  <a:cubicBezTo>
                    <a:pt x="21297" y="14511"/>
                    <a:pt x="21868" y="7957"/>
                    <a:pt x="18156" y="3683"/>
                  </a:cubicBezTo>
                  <a:cubicBezTo>
                    <a:pt x="14539" y="-687"/>
                    <a:pt x="7973" y="-1256"/>
                    <a:pt x="3690" y="244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884" name="Google Shape;884;p49"/>
            <p:cNvSpPr/>
            <p:nvPr/>
          </p:nvSpPr>
          <p:spPr>
            <a:xfrm>
              <a:off x="2711563" y="1152640"/>
              <a:ext cx="20568" cy="20528"/>
            </a:xfrm>
            <a:custGeom>
              <a:avLst/>
              <a:gdLst/>
              <a:ahLst/>
              <a:cxnLst/>
              <a:rect l="l" t="t" r="r" b="b"/>
              <a:pathLst>
                <a:path w="20568" h="20528" extrusionOk="0">
                  <a:moveTo>
                    <a:pt x="12045" y="148"/>
                  </a:moveTo>
                  <a:cubicBezTo>
                    <a:pt x="6430" y="-801"/>
                    <a:pt x="1100" y="2903"/>
                    <a:pt x="149" y="8507"/>
                  </a:cubicBezTo>
                  <a:cubicBezTo>
                    <a:pt x="-803" y="14111"/>
                    <a:pt x="2909" y="19430"/>
                    <a:pt x="8524" y="20380"/>
                  </a:cubicBezTo>
                  <a:cubicBezTo>
                    <a:pt x="14139" y="21330"/>
                    <a:pt x="19469" y="17625"/>
                    <a:pt x="20420" y="12021"/>
                  </a:cubicBezTo>
                  <a:cubicBezTo>
                    <a:pt x="21372" y="6417"/>
                    <a:pt x="17660" y="1098"/>
                    <a:pt x="12045" y="14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885" name="Google Shape;885;p49"/>
            <p:cNvSpPr/>
            <p:nvPr/>
          </p:nvSpPr>
          <p:spPr>
            <a:xfrm>
              <a:off x="2742540" y="1194479"/>
              <a:ext cx="20571" cy="20531"/>
            </a:xfrm>
            <a:custGeom>
              <a:avLst/>
              <a:gdLst/>
              <a:ahLst/>
              <a:cxnLst/>
              <a:rect l="l" t="t" r="r" b="b"/>
              <a:pathLst>
                <a:path w="20571" h="20531" extrusionOk="0">
                  <a:moveTo>
                    <a:pt x="5147" y="1337"/>
                  </a:moveTo>
                  <a:cubicBezTo>
                    <a:pt x="198" y="4187"/>
                    <a:pt x="-1420" y="10456"/>
                    <a:pt x="1340" y="15395"/>
                  </a:cubicBezTo>
                  <a:cubicBezTo>
                    <a:pt x="4195" y="20334"/>
                    <a:pt x="10476" y="21948"/>
                    <a:pt x="15425" y="19194"/>
                  </a:cubicBezTo>
                  <a:cubicBezTo>
                    <a:pt x="20374" y="16344"/>
                    <a:pt x="21992" y="10076"/>
                    <a:pt x="19232" y="5136"/>
                  </a:cubicBezTo>
                  <a:cubicBezTo>
                    <a:pt x="16377" y="197"/>
                    <a:pt x="10096" y="-1417"/>
                    <a:pt x="5147" y="133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886" name="Google Shape;886;p49"/>
            <p:cNvSpPr/>
            <p:nvPr/>
          </p:nvSpPr>
          <p:spPr>
            <a:xfrm>
              <a:off x="2793243" y="1206519"/>
              <a:ext cx="20618" cy="20577"/>
            </a:xfrm>
            <a:custGeom>
              <a:avLst/>
              <a:gdLst/>
              <a:ahLst/>
              <a:cxnLst/>
              <a:rect l="l" t="t" r="r" b="b"/>
              <a:pathLst>
                <a:path w="20618" h="20577" extrusionOk="0">
                  <a:moveTo>
                    <a:pt x="13831" y="601"/>
                  </a:moveTo>
                  <a:cubicBezTo>
                    <a:pt x="8501" y="-1299"/>
                    <a:pt x="2600" y="1455"/>
                    <a:pt x="602" y="6775"/>
                  </a:cubicBezTo>
                  <a:cubicBezTo>
                    <a:pt x="-1302" y="12094"/>
                    <a:pt x="1458" y="17983"/>
                    <a:pt x="6788" y="19977"/>
                  </a:cubicBezTo>
                  <a:cubicBezTo>
                    <a:pt x="12118" y="21877"/>
                    <a:pt x="18018" y="19122"/>
                    <a:pt x="20017" y="13803"/>
                  </a:cubicBezTo>
                  <a:cubicBezTo>
                    <a:pt x="21920" y="8484"/>
                    <a:pt x="19160" y="2595"/>
                    <a:pt x="13831" y="60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887" name="Google Shape;887;p49"/>
            <p:cNvSpPr/>
            <p:nvPr/>
          </p:nvSpPr>
          <p:spPr>
            <a:xfrm>
              <a:off x="2839877" y="1183248"/>
              <a:ext cx="20618" cy="20577"/>
            </a:xfrm>
            <a:custGeom>
              <a:avLst/>
              <a:gdLst/>
              <a:ahLst/>
              <a:cxnLst/>
              <a:rect l="l" t="t" r="r" b="b"/>
              <a:pathLst>
                <a:path w="20618" h="20577" extrusionOk="0">
                  <a:moveTo>
                    <a:pt x="6788" y="601"/>
                  </a:moveTo>
                  <a:cubicBezTo>
                    <a:pt x="1458" y="2500"/>
                    <a:pt x="-1302" y="8484"/>
                    <a:pt x="602" y="13803"/>
                  </a:cubicBezTo>
                  <a:cubicBezTo>
                    <a:pt x="2505" y="19122"/>
                    <a:pt x="8501" y="21877"/>
                    <a:pt x="13831" y="19977"/>
                  </a:cubicBezTo>
                  <a:cubicBezTo>
                    <a:pt x="19160" y="18078"/>
                    <a:pt x="21920" y="12094"/>
                    <a:pt x="20017" y="6775"/>
                  </a:cubicBezTo>
                  <a:cubicBezTo>
                    <a:pt x="18113" y="1456"/>
                    <a:pt x="12118" y="-1299"/>
                    <a:pt x="6788" y="60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888" name="Google Shape;888;p49"/>
            <p:cNvSpPr/>
            <p:nvPr/>
          </p:nvSpPr>
          <p:spPr>
            <a:xfrm>
              <a:off x="2860605" y="1135452"/>
              <a:ext cx="20656" cy="20615"/>
            </a:xfrm>
            <a:custGeom>
              <a:avLst/>
              <a:gdLst/>
              <a:ahLst/>
              <a:cxnLst/>
              <a:rect l="l" t="t" r="r" b="b"/>
              <a:pathLst>
                <a:path w="20656" h="20615" extrusionOk="0">
                  <a:moveTo>
                    <a:pt x="15467" y="1379"/>
                  </a:moveTo>
                  <a:cubicBezTo>
                    <a:pt x="10519" y="-1470"/>
                    <a:pt x="4237" y="240"/>
                    <a:pt x="1382" y="5179"/>
                  </a:cubicBezTo>
                  <a:cubicBezTo>
                    <a:pt x="-1473" y="10118"/>
                    <a:pt x="240" y="16387"/>
                    <a:pt x="5189" y="19236"/>
                  </a:cubicBezTo>
                  <a:cubicBezTo>
                    <a:pt x="10138" y="22086"/>
                    <a:pt x="16419" y="20376"/>
                    <a:pt x="19274" y="15437"/>
                  </a:cubicBezTo>
                  <a:cubicBezTo>
                    <a:pt x="22129" y="10498"/>
                    <a:pt x="20416" y="4229"/>
                    <a:pt x="15467" y="137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889" name="Google Shape;889;p49"/>
            <p:cNvSpPr/>
            <p:nvPr/>
          </p:nvSpPr>
          <p:spPr>
            <a:xfrm>
              <a:off x="2845850" y="1085747"/>
              <a:ext cx="20594" cy="20381"/>
            </a:xfrm>
            <a:custGeom>
              <a:avLst/>
              <a:gdLst/>
              <a:ahLst/>
              <a:cxnLst/>
              <a:rect l="l" t="t" r="r" b="b"/>
              <a:pathLst>
                <a:path w="20594" h="20381" extrusionOk="0">
                  <a:moveTo>
                    <a:pt x="244" y="12332"/>
                  </a:moveTo>
                  <a:cubicBezTo>
                    <a:pt x="720" y="14516"/>
                    <a:pt x="1862" y="16321"/>
                    <a:pt x="3385" y="17746"/>
                  </a:cubicBezTo>
                  <a:cubicBezTo>
                    <a:pt x="4907" y="19170"/>
                    <a:pt x="6906" y="20120"/>
                    <a:pt x="9095" y="20310"/>
                  </a:cubicBezTo>
                  <a:cubicBezTo>
                    <a:pt x="10047" y="20405"/>
                    <a:pt x="11093" y="20405"/>
                    <a:pt x="12045" y="20310"/>
                  </a:cubicBezTo>
                  <a:cubicBezTo>
                    <a:pt x="13663" y="20025"/>
                    <a:pt x="15091" y="19360"/>
                    <a:pt x="16328" y="18505"/>
                  </a:cubicBezTo>
                  <a:cubicBezTo>
                    <a:pt x="19373" y="16226"/>
                    <a:pt x="21182" y="12427"/>
                    <a:pt x="20420" y="8437"/>
                  </a:cubicBezTo>
                  <a:cubicBezTo>
                    <a:pt x="19469" y="3023"/>
                    <a:pt x="14424" y="-586"/>
                    <a:pt x="9095" y="79"/>
                  </a:cubicBezTo>
                  <a:cubicBezTo>
                    <a:pt x="9095" y="79"/>
                    <a:pt x="9000" y="79"/>
                    <a:pt x="8905" y="79"/>
                  </a:cubicBezTo>
                  <a:cubicBezTo>
                    <a:pt x="8809" y="79"/>
                    <a:pt x="8619" y="79"/>
                    <a:pt x="8524" y="79"/>
                  </a:cubicBezTo>
                  <a:cubicBezTo>
                    <a:pt x="2909" y="1029"/>
                    <a:pt x="-803" y="6348"/>
                    <a:pt x="149" y="11952"/>
                  </a:cubicBezTo>
                  <a:cubicBezTo>
                    <a:pt x="149" y="12142"/>
                    <a:pt x="149" y="12237"/>
                    <a:pt x="244" y="1233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890" name="Google Shape;890;p49"/>
            <p:cNvSpPr/>
            <p:nvPr/>
          </p:nvSpPr>
          <p:spPr>
            <a:xfrm>
              <a:off x="2802312" y="1057073"/>
              <a:ext cx="20563" cy="20506"/>
            </a:xfrm>
            <a:custGeom>
              <a:avLst/>
              <a:gdLst/>
              <a:ahLst/>
              <a:cxnLst/>
              <a:rect l="l" t="t" r="r" b="b"/>
              <a:pathLst>
                <a:path w="20563" h="20506" extrusionOk="0">
                  <a:moveTo>
                    <a:pt x="13708" y="19824"/>
                  </a:moveTo>
                  <a:cubicBezTo>
                    <a:pt x="15421" y="19254"/>
                    <a:pt x="16943" y="18209"/>
                    <a:pt x="18181" y="16784"/>
                  </a:cubicBezTo>
                  <a:cubicBezTo>
                    <a:pt x="21797" y="12415"/>
                    <a:pt x="21226" y="5956"/>
                    <a:pt x="16943" y="2347"/>
                  </a:cubicBezTo>
                  <a:cubicBezTo>
                    <a:pt x="16372" y="1872"/>
                    <a:pt x="15706" y="1397"/>
                    <a:pt x="14945" y="1112"/>
                  </a:cubicBezTo>
                  <a:cubicBezTo>
                    <a:pt x="10757" y="-977"/>
                    <a:pt x="5523" y="-123"/>
                    <a:pt x="2382" y="3677"/>
                  </a:cubicBezTo>
                  <a:cubicBezTo>
                    <a:pt x="-1234" y="8046"/>
                    <a:pt x="-663" y="14505"/>
                    <a:pt x="3619" y="18114"/>
                  </a:cubicBezTo>
                  <a:cubicBezTo>
                    <a:pt x="6475" y="20584"/>
                    <a:pt x="10377" y="21059"/>
                    <a:pt x="13708" y="1991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891" name="Google Shape;891;p49"/>
            <p:cNvSpPr/>
            <p:nvPr/>
          </p:nvSpPr>
          <p:spPr>
            <a:xfrm>
              <a:off x="2267072" y="685282"/>
              <a:ext cx="665056" cy="446990"/>
            </a:xfrm>
            <a:custGeom>
              <a:avLst/>
              <a:gdLst/>
              <a:ahLst/>
              <a:cxnLst/>
              <a:rect l="l" t="t" r="r" b="b"/>
              <a:pathLst>
                <a:path w="665056" h="446990" extrusionOk="0">
                  <a:moveTo>
                    <a:pt x="654683" y="235938"/>
                  </a:moveTo>
                  <a:cubicBezTo>
                    <a:pt x="648497" y="223970"/>
                    <a:pt x="640502" y="214282"/>
                    <a:pt x="631271" y="209628"/>
                  </a:cubicBezTo>
                  <a:cubicBezTo>
                    <a:pt x="631271" y="209628"/>
                    <a:pt x="631271" y="209628"/>
                    <a:pt x="631271" y="209628"/>
                  </a:cubicBezTo>
                  <a:lnTo>
                    <a:pt x="631271" y="234229"/>
                  </a:lnTo>
                  <a:lnTo>
                    <a:pt x="631271" y="234229"/>
                  </a:lnTo>
                  <a:lnTo>
                    <a:pt x="631271" y="239643"/>
                  </a:lnTo>
                  <a:cubicBezTo>
                    <a:pt x="631271" y="239643"/>
                    <a:pt x="630890" y="239643"/>
                    <a:pt x="630890" y="239643"/>
                  </a:cubicBezTo>
                  <a:cubicBezTo>
                    <a:pt x="628035" y="239453"/>
                    <a:pt x="625941" y="237078"/>
                    <a:pt x="625941" y="234324"/>
                  </a:cubicBezTo>
                  <a:lnTo>
                    <a:pt x="625941" y="209723"/>
                  </a:lnTo>
                  <a:cubicBezTo>
                    <a:pt x="625941" y="209058"/>
                    <a:pt x="626132" y="208393"/>
                    <a:pt x="626322" y="207728"/>
                  </a:cubicBezTo>
                  <a:cubicBezTo>
                    <a:pt x="625560" y="207538"/>
                    <a:pt x="624894" y="207253"/>
                    <a:pt x="624133" y="207158"/>
                  </a:cubicBezTo>
                  <a:lnTo>
                    <a:pt x="484421" y="195570"/>
                  </a:lnTo>
                  <a:lnTo>
                    <a:pt x="445592" y="192341"/>
                  </a:lnTo>
                  <a:lnTo>
                    <a:pt x="433981" y="190726"/>
                  </a:lnTo>
                  <a:lnTo>
                    <a:pt x="332338" y="181608"/>
                  </a:lnTo>
                  <a:lnTo>
                    <a:pt x="293223" y="0"/>
                  </a:lnTo>
                  <a:lnTo>
                    <a:pt x="20081" y="0"/>
                  </a:lnTo>
                  <a:cubicBezTo>
                    <a:pt x="19796" y="1710"/>
                    <a:pt x="19415" y="3419"/>
                    <a:pt x="19225" y="5129"/>
                  </a:cubicBezTo>
                  <a:lnTo>
                    <a:pt x="0" y="171350"/>
                  </a:lnTo>
                  <a:cubicBezTo>
                    <a:pt x="9612" y="167645"/>
                    <a:pt x="19510" y="164701"/>
                    <a:pt x="29693" y="162421"/>
                  </a:cubicBezTo>
                  <a:lnTo>
                    <a:pt x="26267" y="162421"/>
                  </a:lnTo>
                  <a:lnTo>
                    <a:pt x="43398" y="19662"/>
                  </a:lnTo>
                  <a:lnTo>
                    <a:pt x="110970" y="19662"/>
                  </a:lnTo>
                  <a:lnTo>
                    <a:pt x="110970" y="160902"/>
                  </a:lnTo>
                  <a:cubicBezTo>
                    <a:pt x="159697" y="170305"/>
                    <a:pt x="191675" y="199180"/>
                    <a:pt x="221844" y="243157"/>
                  </a:cubicBezTo>
                  <a:lnTo>
                    <a:pt x="178446" y="242112"/>
                  </a:lnTo>
                  <a:cubicBezTo>
                    <a:pt x="177399" y="241352"/>
                    <a:pt x="176352" y="240592"/>
                    <a:pt x="175305" y="239833"/>
                  </a:cubicBezTo>
                  <a:cubicBezTo>
                    <a:pt x="178541" y="244297"/>
                    <a:pt x="180064" y="249806"/>
                    <a:pt x="179683" y="255315"/>
                  </a:cubicBezTo>
                  <a:cubicBezTo>
                    <a:pt x="180825" y="255980"/>
                    <a:pt x="181872" y="256740"/>
                    <a:pt x="182919" y="257404"/>
                  </a:cubicBezTo>
                  <a:lnTo>
                    <a:pt x="183966" y="256360"/>
                  </a:lnTo>
                  <a:cubicBezTo>
                    <a:pt x="188534" y="251800"/>
                    <a:pt x="194530" y="249331"/>
                    <a:pt x="200906" y="249331"/>
                  </a:cubicBezTo>
                  <a:cubicBezTo>
                    <a:pt x="209472" y="249331"/>
                    <a:pt x="217371" y="253890"/>
                    <a:pt x="221654" y="261299"/>
                  </a:cubicBezTo>
                  <a:lnTo>
                    <a:pt x="241735" y="296063"/>
                  </a:lnTo>
                  <a:cubicBezTo>
                    <a:pt x="246398" y="304136"/>
                    <a:pt x="245827" y="313824"/>
                    <a:pt x="240878" y="321233"/>
                  </a:cubicBezTo>
                  <a:cubicBezTo>
                    <a:pt x="241449" y="322373"/>
                    <a:pt x="242116" y="323513"/>
                    <a:pt x="242687" y="324653"/>
                  </a:cubicBezTo>
                  <a:lnTo>
                    <a:pt x="244114" y="324273"/>
                  </a:lnTo>
                  <a:cubicBezTo>
                    <a:pt x="246208" y="323703"/>
                    <a:pt x="248302" y="323418"/>
                    <a:pt x="250395" y="323418"/>
                  </a:cubicBezTo>
                  <a:cubicBezTo>
                    <a:pt x="263529" y="323418"/>
                    <a:pt x="274283" y="334151"/>
                    <a:pt x="274283" y="347354"/>
                  </a:cubicBezTo>
                  <a:lnTo>
                    <a:pt x="274283" y="373664"/>
                  </a:lnTo>
                  <a:lnTo>
                    <a:pt x="368408" y="376798"/>
                  </a:lnTo>
                  <a:lnTo>
                    <a:pt x="367932" y="389526"/>
                  </a:lnTo>
                  <a:lnTo>
                    <a:pt x="274283" y="386392"/>
                  </a:lnTo>
                  <a:lnTo>
                    <a:pt x="274283" y="387436"/>
                  </a:lnTo>
                  <a:cubicBezTo>
                    <a:pt x="274283" y="388861"/>
                    <a:pt x="274093" y="390286"/>
                    <a:pt x="273808" y="391711"/>
                  </a:cubicBezTo>
                  <a:cubicBezTo>
                    <a:pt x="273141" y="395130"/>
                    <a:pt x="271809" y="398360"/>
                    <a:pt x="269810" y="401114"/>
                  </a:cubicBezTo>
                  <a:lnTo>
                    <a:pt x="375260" y="406908"/>
                  </a:lnTo>
                  <a:cubicBezTo>
                    <a:pt x="371073" y="419636"/>
                    <a:pt x="368503" y="433123"/>
                    <a:pt x="367646" y="446991"/>
                  </a:cubicBezTo>
                  <a:lnTo>
                    <a:pt x="390963" y="446991"/>
                  </a:lnTo>
                  <a:cubicBezTo>
                    <a:pt x="391915" y="433408"/>
                    <a:pt x="394865" y="420396"/>
                    <a:pt x="399434" y="408238"/>
                  </a:cubicBezTo>
                  <a:cubicBezTo>
                    <a:pt x="402194" y="400924"/>
                    <a:pt x="405620" y="393800"/>
                    <a:pt x="409522" y="387152"/>
                  </a:cubicBezTo>
                  <a:cubicBezTo>
                    <a:pt x="415993" y="376133"/>
                    <a:pt x="423893" y="366160"/>
                    <a:pt x="433029" y="357327"/>
                  </a:cubicBezTo>
                  <a:cubicBezTo>
                    <a:pt x="438835" y="351818"/>
                    <a:pt x="445021" y="346689"/>
                    <a:pt x="451683" y="342224"/>
                  </a:cubicBezTo>
                  <a:cubicBezTo>
                    <a:pt x="458725" y="337475"/>
                    <a:pt x="466244" y="333391"/>
                    <a:pt x="474048" y="329972"/>
                  </a:cubicBezTo>
                  <a:cubicBezTo>
                    <a:pt x="479853" y="327407"/>
                    <a:pt x="485944" y="325317"/>
                    <a:pt x="492130" y="323608"/>
                  </a:cubicBezTo>
                  <a:cubicBezTo>
                    <a:pt x="499173" y="321613"/>
                    <a:pt x="506501" y="320188"/>
                    <a:pt x="514020" y="319428"/>
                  </a:cubicBezTo>
                  <a:cubicBezTo>
                    <a:pt x="518969" y="318859"/>
                    <a:pt x="523918" y="318574"/>
                    <a:pt x="528962" y="318574"/>
                  </a:cubicBezTo>
                  <a:cubicBezTo>
                    <a:pt x="529913" y="318574"/>
                    <a:pt x="530770" y="318574"/>
                    <a:pt x="531722" y="318574"/>
                  </a:cubicBezTo>
                  <a:cubicBezTo>
                    <a:pt x="539050" y="318764"/>
                    <a:pt x="546188" y="319428"/>
                    <a:pt x="553230" y="320663"/>
                  </a:cubicBezTo>
                  <a:cubicBezTo>
                    <a:pt x="559131" y="321708"/>
                    <a:pt x="564936" y="323133"/>
                    <a:pt x="570647" y="324843"/>
                  </a:cubicBezTo>
                  <a:cubicBezTo>
                    <a:pt x="576452" y="326647"/>
                    <a:pt x="582067" y="328927"/>
                    <a:pt x="587587" y="331396"/>
                  </a:cubicBezTo>
                  <a:lnTo>
                    <a:pt x="587587" y="307176"/>
                  </a:lnTo>
                  <a:cubicBezTo>
                    <a:pt x="582543" y="305181"/>
                    <a:pt x="577309" y="303471"/>
                    <a:pt x="572169" y="301952"/>
                  </a:cubicBezTo>
                  <a:lnTo>
                    <a:pt x="574263" y="270227"/>
                  </a:lnTo>
                  <a:lnTo>
                    <a:pt x="595772" y="271652"/>
                  </a:lnTo>
                  <a:lnTo>
                    <a:pt x="591775" y="333391"/>
                  </a:lnTo>
                  <a:cubicBezTo>
                    <a:pt x="604337" y="339755"/>
                    <a:pt x="615758" y="348018"/>
                    <a:pt x="625751" y="357707"/>
                  </a:cubicBezTo>
                  <a:lnTo>
                    <a:pt x="625751" y="261774"/>
                  </a:lnTo>
                  <a:cubicBezTo>
                    <a:pt x="625751" y="261774"/>
                    <a:pt x="625751" y="261489"/>
                    <a:pt x="625751" y="261394"/>
                  </a:cubicBezTo>
                  <a:lnTo>
                    <a:pt x="360033" y="241732"/>
                  </a:lnTo>
                  <a:lnTo>
                    <a:pt x="625751" y="261394"/>
                  </a:lnTo>
                  <a:lnTo>
                    <a:pt x="665056" y="264338"/>
                  </a:lnTo>
                  <a:cubicBezTo>
                    <a:pt x="664581" y="262534"/>
                    <a:pt x="664105" y="260729"/>
                    <a:pt x="663534" y="258829"/>
                  </a:cubicBezTo>
                  <a:cubicBezTo>
                    <a:pt x="661250" y="250851"/>
                    <a:pt x="658204" y="242967"/>
                    <a:pt x="654492" y="235748"/>
                  </a:cubicBezTo>
                  <a:close/>
                  <a:moveTo>
                    <a:pt x="535338" y="267853"/>
                  </a:moveTo>
                  <a:lnTo>
                    <a:pt x="556847" y="269277"/>
                  </a:lnTo>
                  <a:lnTo>
                    <a:pt x="554943" y="297962"/>
                  </a:lnTo>
                  <a:cubicBezTo>
                    <a:pt x="547710" y="296633"/>
                    <a:pt x="540573" y="295778"/>
                    <a:pt x="533530" y="295588"/>
                  </a:cubicBezTo>
                  <a:lnTo>
                    <a:pt x="535338" y="267948"/>
                  </a:lnTo>
                  <a:close/>
                  <a:moveTo>
                    <a:pt x="496223" y="265288"/>
                  </a:moveTo>
                  <a:lnTo>
                    <a:pt x="517731" y="266713"/>
                  </a:lnTo>
                  <a:lnTo>
                    <a:pt x="515828" y="295968"/>
                  </a:lnTo>
                  <a:cubicBezTo>
                    <a:pt x="508405" y="296538"/>
                    <a:pt x="501076" y="297677"/>
                    <a:pt x="494034" y="299292"/>
                  </a:cubicBezTo>
                  <a:lnTo>
                    <a:pt x="496223" y="265383"/>
                  </a:lnTo>
                  <a:close/>
                  <a:moveTo>
                    <a:pt x="457107" y="262724"/>
                  </a:moveTo>
                  <a:lnTo>
                    <a:pt x="478616" y="264148"/>
                  </a:lnTo>
                  <a:lnTo>
                    <a:pt x="476046" y="304326"/>
                  </a:lnTo>
                  <a:cubicBezTo>
                    <a:pt x="468338" y="306986"/>
                    <a:pt x="460914" y="310215"/>
                    <a:pt x="453776" y="314014"/>
                  </a:cubicBezTo>
                  <a:lnTo>
                    <a:pt x="457107" y="262819"/>
                  </a:lnTo>
                  <a:close/>
                  <a:moveTo>
                    <a:pt x="417992" y="260159"/>
                  </a:moveTo>
                  <a:lnTo>
                    <a:pt x="439501" y="261584"/>
                  </a:lnTo>
                  <a:lnTo>
                    <a:pt x="435313" y="325317"/>
                  </a:lnTo>
                  <a:cubicBezTo>
                    <a:pt x="427033" y="331206"/>
                    <a:pt x="419420" y="337855"/>
                    <a:pt x="412472" y="345169"/>
                  </a:cubicBezTo>
                  <a:lnTo>
                    <a:pt x="417992" y="260254"/>
                  </a:lnTo>
                  <a:close/>
                  <a:moveTo>
                    <a:pt x="136190" y="162231"/>
                  </a:moveTo>
                  <a:lnTo>
                    <a:pt x="133525" y="17002"/>
                  </a:lnTo>
                  <a:lnTo>
                    <a:pt x="276472" y="17002"/>
                  </a:lnTo>
                  <a:lnTo>
                    <a:pt x="302644" y="161186"/>
                  </a:lnTo>
                  <a:lnTo>
                    <a:pt x="302835" y="162231"/>
                  </a:lnTo>
                  <a:lnTo>
                    <a:pt x="136190" y="162231"/>
                  </a:lnTo>
                  <a:close/>
                  <a:moveTo>
                    <a:pt x="287798" y="328642"/>
                  </a:moveTo>
                  <a:lnTo>
                    <a:pt x="266289" y="287134"/>
                  </a:lnTo>
                  <a:cubicBezTo>
                    <a:pt x="257057" y="269182"/>
                    <a:pt x="246208" y="252085"/>
                    <a:pt x="234026" y="236033"/>
                  </a:cubicBezTo>
                  <a:lnTo>
                    <a:pt x="203381" y="195665"/>
                  </a:lnTo>
                  <a:lnTo>
                    <a:pt x="326532" y="195665"/>
                  </a:lnTo>
                  <a:lnTo>
                    <a:pt x="353276" y="328737"/>
                  </a:lnTo>
                  <a:lnTo>
                    <a:pt x="287798" y="328737"/>
                  </a:lnTo>
                  <a:close/>
                  <a:moveTo>
                    <a:pt x="628511" y="257404"/>
                  </a:moveTo>
                  <a:lnTo>
                    <a:pt x="359271" y="238978"/>
                  </a:lnTo>
                  <a:lnTo>
                    <a:pt x="348993" y="238313"/>
                  </a:lnTo>
                  <a:lnTo>
                    <a:pt x="344234" y="220551"/>
                  </a:lnTo>
                  <a:lnTo>
                    <a:pt x="353180" y="221121"/>
                  </a:lnTo>
                  <a:lnTo>
                    <a:pt x="651828" y="241542"/>
                  </a:lnTo>
                  <a:cubicBezTo>
                    <a:pt x="654588" y="246766"/>
                    <a:pt x="656967" y="252560"/>
                    <a:pt x="658966" y="258544"/>
                  </a:cubicBezTo>
                  <a:cubicBezTo>
                    <a:pt x="659061" y="258829"/>
                    <a:pt x="659156" y="259114"/>
                    <a:pt x="659346" y="259494"/>
                  </a:cubicBezTo>
                  <a:lnTo>
                    <a:pt x="628606" y="257404"/>
                  </a:lnTo>
                  <a:close/>
                </a:path>
              </a:pathLst>
            </a:custGeom>
            <a:solidFill>
              <a:schemeClr val="dk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892" name="Google Shape;892;p49"/>
            <p:cNvSpPr/>
            <p:nvPr/>
          </p:nvSpPr>
          <p:spPr>
            <a:xfrm>
              <a:off x="2709143" y="731633"/>
              <a:ext cx="42351" cy="13392"/>
            </a:xfrm>
            <a:custGeom>
              <a:avLst/>
              <a:gdLst/>
              <a:ahLst/>
              <a:cxnLst/>
              <a:rect l="l" t="t" r="r" b="b"/>
              <a:pathLst>
                <a:path w="42351" h="13392" extrusionOk="0">
                  <a:moveTo>
                    <a:pt x="28171" y="0"/>
                  </a:moveTo>
                  <a:lnTo>
                    <a:pt x="14085" y="0"/>
                  </a:lnTo>
                  <a:cubicBezTo>
                    <a:pt x="6567" y="0"/>
                    <a:pt x="381" y="5984"/>
                    <a:pt x="0" y="13393"/>
                  </a:cubicBezTo>
                  <a:lnTo>
                    <a:pt x="42351" y="13393"/>
                  </a:lnTo>
                  <a:cubicBezTo>
                    <a:pt x="41875" y="5984"/>
                    <a:pt x="35784" y="0"/>
                    <a:pt x="28266"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893" name="Google Shape;893;p49"/>
            <p:cNvSpPr/>
            <p:nvPr/>
          </p:nvSpPr>
          <p:spPr>
            <a:xfrm>
              <a:off x="3228397" y="911247"/>
              <a:ext cx="49584" cy="69622"/>
            </a:xfrm>
            <a:custGeom>
              <a:avLst/>
              <a:gdLst/>
              <a:ahLst/>
              <a:cxnLst/>
              <a:rect l="l" t="t" r="r" b="b"/>
              <a:pathLst>
                <a:path w="49584" h="69622" extrusionOk="0">
                  <a:moveTo>
                    <a:pt x="21794" y="1330"/>
                  </a:moveTo>
                  <a:lnTo>
                    <a:pt x="0" y="52051"/>
                  </a:lnTo>
                  <a:lnTo>
                    <a:pt x="49584" y="69623"/>
                  </a:lnTo>
                  <a:lnTo>
                    <a:pt x="27029" y="0"/>
                  </a:lnTo>
                  <a:lnTo>
                    <a:pt x="21794" y="1330"/>
                  </a:lnTo>
                  <a:close/>
                </a:path>
              </a:pathLst>
            </a:custGeom>
            <a:solidFill>
              <a:schemeClr val="dk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894" name="Google Shape;894;p49"/>
            <p:cNvSpPr/>
            <p:nvPr/>
          </p:nvSpPr>
          <p:spPr>
            <a:xfrm>
              <a:off x="3163490" y="597232"/>
              <a:ext cx="145516" cy="392375"/>
            </a:xfrm>
            <a:custGeom>
              <a:avLst/>
              <a:gdLst/>
              <a:ahLst/>
              <a:cxnLst/>
              <a:rect l="l" t="t" r="r" b="b"/>
              <a:pathLst>
                <a:path w="145516" h="392375" extrusionOk="0">
                  <a:moveTo>
                    <a:pt x="0" y="12538"/>
                  </a:moveTo>
                  <a:lnTo>
                    <a:pt x="95457" y="307556"/>
                  </a:lnTo>
                  <a:lnTo>
                    <a:pt x="122961" y="392376"/>
                  </a:lnTo>
                  <a:lnTo>
                    <a:pt x="145517" y="383447"/>
                  </a:lnTo>
                  <a:lnTo>
                    <a:pt x="12563" y="0"/>
                  </a:lnTo>
                  <a:lnTo>
                    <a:pt x="0" y="12538"/>
                  </a:lnTo>
                  <a:close/>
                </a:path>
              </a:pathLst>
            </a:custGeom>
            <a:solidFill>
              <a:schemeClr val="dk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895" name="Google Shape;895;p49"/>
            <p:cNvSpPr/>
            <p:nvPr/>
          </p:nvSpPr>
          <p:spPr>
            <a:xfrm>
              <a:off x="3182613" y="579835"/>
              <a:ext cx="87189" cy="198868"/>
            </a:xfrm>
            <a:custGeom>
              <a:avLst/>
              <a:gdLst/>
              <a:ahLst/>
              <a:cxnLst/>
              <a:rect l="l" t="t" r="r" b="b"/>
              <a:pathLst>
                <a:path w="87189" h="198868" extrusionOk="0">
                  <a:moveTo>
                    <a:pt x="56157" y="186562"/>
                  </a:moveTo>
                  <a:cubicBezTo>
                    <a:pt x="59583" y="196535"/>
                    <a:pt x="69100" y="201474"/>
                    <a:pt x="77285" y="197485"/>
                  </a:cubicBezTo>
                  <a:cubicBezTo>
                    <a:pt x="85470" y="193591"/>
                    <a:pt x="89372" y="182193"/>
                    <a:pt x="85946" y="172219"/>
                  </a:cubicBezTo>
                  <a:lnTo>
                    <a:pt x="31032" y="12268"/>
                  </a:lnTo>
                  <a:cubicBezTo>
                    <a:pt x="27606" y="2294"/>
                    <a:pt x="18089" y="-2550"/>
                    <a:pt x="9904" y="1345"/>
                  </a:cubicBezTo>
                  <a:cubicBezTo>
                    <a:pt x="1719" y="5239"/>
                    <a:pt x="-2183" y="16637"/>
                    <a:pt x="1243" y="26610"/>
                  </a:cubicBezTo>
                  <a:lnTo>
                    <a:pt x="56157" y="186562"/>
                  </a:lnTo>
                  <a:close/>
                </a:path>
              </a:pathLst>
            </a:custGeom>
            <a:solidFill>
              <a:schemeClr val="dk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896" name="Google Shape;896;p49"/>
            <p:cNvSpPr/>
            <p:nvPr/>
          </p:nvSpPr>
          <p:spPr>
            <a:xfrm>
              <a:off x="3254236" y="781498"/>
              <a:ext cx="86549" cy="199088"/>
            </a:xfrm>
            <a:custGeom>
              <a:avLst/>
              <a:gdLst/>
              <a:ahLst/>
              <a:cxnLst/>
              <a:rect l="l" t="t" r="r" b="b"/>
              <a:pathLst>
                <a:path w="86549" h="199088" extrusionOk="0">
                  <a:moveTo>
                    <a:pt x="30978" y="12350"/>
                  </a:moveTo>
                  <a:cubicBezTo>
                    <a:pt x="27552" y="2376"/>
                    <a:pt x="18130" y="-2563"/>
                    <a:pt x="9945" y="1332"/>
                  </a:cubicBezTo>
                  <a:cubicBezTo>
                    <a:pt x="1760" y="5226"/>
                    <a:pt x="-2142" y="16624"/>
                    <a:pt x="1189" y="26502"/>
                  </a:cubicBezTo>
                  <a:lnTo>
                    <a:pt x="55532" y="186739"/>
                  </a:lnTo>
                  <a:cubicBezTo>
                    <a:pt x="58958" y="196712"/>
                    <a:pt x="68380" y="201651"/>
                    <a:pt x="76565" y="197757"/>
                  </a:cubicBezTo>
                  <a:cubicBezTo>
                    <a:pt x="84750" y="193862"/>
                    <a:pt x="88747" y="182464"/>
                    <a:pt x="85321" y="172586"/>
                  </a:cubicBezTo>
                  <a:lnTo>
                    <a:pt x="30978" y="12350"/>
                  </a:lnTo>
                  <a:close/>
                </a:path>
              </a:pathLst>
            </a:custGeom>
            <a:solidFill>
              <a:schemeClr val="dk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897" name="Google Shape;897;p49"/>
            <p:cNvSpPr/>
            <p:nvPr/>
          </p:nvSpPr>
          <p:spPr>
            <a:xfrm>
              <a:off x="3221158" y="559604"/>
              <a:ext cx="87189" cy="198868"/>
            </a:xfrm>
            <a:custGeom>
              <a:avLst/>
              <a:gdLst/>
              <a:ahLst/>
              <a:cxnLst/>
              <a:rect l="l" t="t" r="r" b="b"/>
              <a:pathLst>
                <a:path w="87189" h="198868" extrusionOk="0">
                  <a:moveTo>
                    <a:pt x="56157" y="186562"/>
                  </a:moveTo>
                  <a:cubicBezTo>
                    <a:pt x="59583" y="196535"/>
                    <a:pt x="69100" y="201474"/>
                    <a:pt x="77285" y="197485"/>
                  </a:cubicBezTo>
                  <a:cubicBezTo>
                    <a:pt x="85470" y="193591"/>
                    <a:pt x="89372" y="182193"/>
                    <a:pt x="85946" y="172219"/>
                  </a:cubicBezTo>
                  <a:lnTo>
                    <a:pt x="31032" y="12268"/>
                  </a:lnTo>
                  <a:cubicBezTo>
                    <a:pt x="27606" y="2294"/>
                    <a:pt x="18089" y="-2550"/>
                    <a:pt x="9904" y="1345"/>
                  </a:cubicBezTo>
                  <a:cubicBezTo>
                    <a:pt x="1719" y="5239"/>
                    <a:pt x="-2183" y="16637"/>
                    <a:pt x="1243" y="26610"/>
                  </a:cubicBezTo>
                  <a:lnTo>
                    <a:pt x="56157" y="186562"/>
                  </a:lnTo>
                  <a:close/>
                </a:path>
              </a:pathLst>
            </a:custGeom>
            <a:solidFill>
              <a:schemeClr val="dk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898" name="Google Shape;898;p49"/>
            <p:cNvSpPr/>
            <p:nvPr/>
          </p:nvSpPr>
          <p:spPr>
            <a:xfrm>
              <a:off x="3292780" y="761266"/>
              <a:ext cx="86509" cy="199088"/>
            </a:xfrm>
            <a:custGeom>
              <a:avLst/>
              <a:gdLst/>
              <a:ahLst/>
              <a:cxnLst/>
              <a:rect l="l" t="t" r="r" b="b"/>
              <a:pathLst>
                <a:path w="86509" h="199088" extrusionOk="0">
                  <a:moveTo>
                    <a:pt x="30978" y="12350"/>
                  </a:moveTo>
                  <a:cubicBezTo>
                    <a:pt x="27552" y="2376"/>
                    <a:pt x="18130" y="-2563"/>
                    <a:pt x="9945" y="1332"/>
                  </a:cubicBezTo>
                  <a:cubicBezTo>
                    <a:pt x="1760" y="5226"/>
                    <a:pt x="-2142" y="16624"/>
                    <a:pt x="1189" y="26502"/>
                  </a:cubicBezTo>
                  <a:lnTo>
                    <a:pt x="55532" y="186739"/>
                  </a:lnTo>
                  <a:cubicBezTo>
                    <a:pt x="58863" y="196712"/>
                    <a:pt x="68380" y="201651"/>
                    <a:pt x="76565" y="197757"/>
                  </a:cubicBezTo>
                  <a:cubicBezTo>
                    <a:pt x="84750" y="193862"/>
                    <a:pt x="88652" y="182465"/>
                    <a:pt x="85321" y="172586"/>
                  </a:cubicBezTo>
                  <a:lnTo>
                    <a:pt x="30978" y="12350"/>
                  </a:lnTo>
                  <a:close/>
                </a:path>
              </a:pathLst>
            </a:custGeom>
            <a:solidFill>
              <a:schemeClr val="dk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899" name="Google Shape;899;p49"/>
            <p:cNvSpPr/>
            <p:nvPr/>
          </p:nvSpPr>
          <p:spPr>
            <a:xfrm>
              <a:off x="3259892" y="542982"/>
              <a:ext cx="87189" cy="198829"/>
            </a:xfrm>
            <a:custGeom>
              <a:avLst/>
              <a:gdLst/>
              <a:ahLst/>
              <a:cxnLst/>
              <a:rect l="l" t="t" r="r" b="b"/>
              <a:pathLst>
                <a:path w="87189" h="198829" extrusionOk="0">
                  <a:moveTo>
                    <a:pt x="56157" y="186562"/>
                  </a:moveTo>
                  <a:cubicBezTo>
                    <a:pt x="59583" y="196535"/>
                    <a:pt x="69101" y="201379"/>
                    <a:pt x="77285" y="197485"/>
                  </a:cubicBezTo>
                  <a:cubicBezTo>
                    <a:pt x="85470" y="193591"/>
                    <a:pt x="89372" y="182193"/>
                    <a:pt x="85946" y="172219"/>
                  </a:cubicBezTo>
                  <a:lnTo>
                    <a:pt x="31032" y="12268"/>
                  </a:lnTo>
                  <a:cubicBezTo>
                    <a:pt x="27606" y="2294"/>
                    <a:pt x="18089" y="-2550"/>
                    <a:pt x="9904" y="1345"/>
                  </a:cubicBezTo>
                  <a:lnTo>
                    <a:pt x="9904" y="1345"/>
                  </a:lnTo>
                  <a:cubicBezTo>
                    <a:pt x="1719" y="5334"/>
                    <a:pt x="-2183" y="16637"/>
                    <a:pt x="1243" y="26610"/>
                  </a:cubicBezTo>
                  <a:lnTo>
                    <a:pt x="56157" y="186562"/>
                  </a:lnTo>
                  <a:close/>
                </a:path>
              </a:pathLst>
            </a:custGeom>
            <a:solidFill>
              <a:schemeClr val="dk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900" name="Google Shape;900;p49"/>
            <p:cNvSpPr/>
            <p:nvPr/>
          </p:nvSpPr>
          <p:spPr>
            <a:xfrm>
              <a:off x="3331515" y="744549"/>
              <a:ext cx="86549" cy="199088"/>
            </a:xfrm>
            <a:custGeom>
              <a:avLst/>
              <a:gdLst/>
              <a:ahLst/>
              <a:cxnLst/>
              <a:rect l="l" t="t" r="r" b="b"/>
              <a:pathLst>
                <a:path w="86549" h="199088" extrusionOk="0">
                  <a:moveTo>
                    <a:pt x="30978" y="12350"/>
                  </a:moveTo>
                  <a:cubicBezTo>
                    <a:pt x="27552" y="2376"/>
                    <a:pt x="18130" y="-2563"/>
                    <a:pt x="9945" y="1332"/>
                  </a:cubicBezTo>
                  <a:cubicBezTo>
                    <a:pt x="1760" y="5226"/>
                    <a:pt x="-2142" y="16624"/>
                    <a:pt x="1189" y="26502"/>
                  </a:cubicBezTo>
                  <a:lnTo>
                    <a:pt x="55532" y="186739"/>
                  </a:lnTo>
                  <a:cubicBezTo>
                    <a:pt x="58958" y="196712"/>
                    <a:pt x="68380" y="201651"/>
                    <a:pt x="76565" y="197757"/>
                  </a:cubicBezTo>
                  <a:cubicBezTo>
                    <a:pt x="84750" y="193862"/>
                    <a:pt x="88747" y="182559"/>
                    <a:pt x="85321" y="172586"/>
                  </a:cubicBezTo>
                  <a:lnTo>
                    <a:pt x="30978" y="12350"/>
                  </a:lnTo>
                  <a:close/>
                </a:path>
              </a:pathLst>
            </a:custGeom>
            <a:solidFill>
              <a:schemeClr val="dk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901" name="Google Shape;901;p49"/>
            <p:cNvSpPr/>
            <p:nvPr/>
          </p:nvSpPr>
          <p:spPr>
            <a:xfrm>
              <a:off x="3298627" y="527690"/>
              <a:ext cx="87189" cy="198829"/>
            </a:xfrm>
            <a:custGeom>
              <a:avLst/>
              <a:gdLst/>
              <a:ahLst/>
              <a:cxnLst/>
              <a:rect l="l" t="t" r="r" b="b"/>
              <a:pathLst>
                <a:path w="87189" h="198829" extrusionOk="0">
                  <a:moveTo>
                    <a:pt x="56157" y="186562"/>
                  </a:moveTo>
                  <a:cubicBezTo>
                    <a:pt x="59583" y="196535"/>
                    <a:pt x="69100" y="201379"/>
                    <a:pt x="77285" y="197485"/>
                  </a:cubicBezTo>
                  <a:cubicBezTo>
                    <a:pt x="85470" y="193591"/>
                    <a:pt x="89372" y="182193"/>
                    <a:pt x="85946" y="172219"/>
                  </a:cubicBezTo>
                  <a:lnTo>
                    <a:pt x="31032" y="12268"/>
                  </a:lnTo>
                  <a:cubicBezTo>
                    <a:pt x="27606" y="2294"/>
                    <a:pt x="18089" y="-2550"/>
                    <a:pt x="9904" y="1345"/>
                  </a:cubicBezTo>
                  <a:lnTo>
                    <a:pt x="9904" y="1345"/>
                  </a:lnTo>
                  <a:cubicBezTo>
                    <a:pt x="1719" y="5334"/>
                    <a:pt x="-2183" y="16637"/>
                    <a:pt x="1243" y="26610"/>
                  </a:cubicBezTo>
                  <a:lnTo>
                    <a:pt x="56157" y="186562"/>
                  </a:lnTo>
                  <a:close/>
                </a:path>
              </a:pathLst>
            </a:custGeom>
            <a:solidFill>
              <a:schemeClr val="dk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902" name="Google Shape;902;p49"/>
            <p:cNvSpPr/>
            <p:nvPr/>
          </p:nvSpPr>
          <p:spPr>
            <a:xfrm>
              <a:off x="3370345" y="729257"/>
              <a:ext cx="86549" cy="199088"/>
            </a:xfrm>
            <a:custGeom>
              <a:avLst/>
              <a:gdLst/>
              <a:ahLst/>
              <a:cxnLst/>
              <a:rect l="l" t="t" r="r" b="b"/>
              <a:pathLst>
                <a:path w="86549" h="199088" extrusionOk="0">
                  <a:moveTo>
                    <a:pt x="85321" y="172586"/>
                  </a:moveTo>
                  <a:lnTo>
                    <a:pt x="30978" y="12350"/>
                  </a:lnTo>
                  <a:cubicBezTo>
                    <a:pt x="27552" y="2376"/>
                    <a:pt x="18130" y="-2563"/>
                    <a:pt x="9945" y="1332"/>
                  </a:cubicBezTo>
                  <a:cubicBezTo>
                    <a:pt x="1760" y="5226"/>
                    <a:pt x="-2142" y="16624"/>
                    <a:pt x="1189" y="26502"/>
                  </a:cubicBezTo>
                  <a:lnTo>
                    <a:pt x="55532" y="186739"/>
                  </a:lnTo>
                  <a:cubicBezTo>
                    <a:pt x="58958" y="196712"/>
                    <a:pt x="68380" y="201651"/>
                    <a:pt x="76565" y="197757"/>
                  </a:cubicBezTo>
                  <a:cubicBezTo>
                    <a:pt x="84750" y="193862"/>
                    <a:pt x="88747" y="182464"/>
                    <a:pt x="85321" y="1725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903" name="Google Shape;903;p49"/>
            <p:cNvSpPr/>
            <p:nvPr/>
          </p:nvSpPr>
          <p:spPr>
            <a:xfrm>
              <a:off x="2189127" y="848273"/>
              <a:ext cx="289320" cy="92608"/>
            </a:xfrm>
            <a:custGeom>
              <a:avLst/>
              <a:gdLst/>
              <a:ahLst/>
              <a:cxnLst/>
              <a:rect l="l" t="t" r="r" b="b"/>
              <a:pathLst>
                <a:path w="289320" h="92608" extrusionOk="0">
                  <a:moveTo>
                    <a:pt x="72616" y="68768"/>
                  </a:moveTo>
                  <a:cubicBezTo>
                    <a:pt x="79944" y="64304"/>
                    <a:pt x="87653" y="60599"/>
                    <a:pt x="95647" y="57465"/>
                  </a:cubicBezTo>
                  <a:cubicBezTo>
                    <a:pt x="100406" y="55565"/>
                    <a:pt x="105259" y="53950"/>
                    <a:pt x="110113" y="52526"/>
                  </a:cubicBezTo>
                  <a:cubicBezTo>
                    <a:pt x="123437" y="48726"/>
                    <a:pt x="137427" y="46637"/>
                    <a:pt x="151893" y="46352"/>
                  </a:cubicBezTo>
                  <a:cubicBezTo>
                    <a:pt x="153702" y="46352"/>
                    <a:pt x="155510" y="46352"/>
                    <a:pt x="157223" y="46352"/>
                  </a:cubicBezTo>
                  <a:cubicBezTo>
                    <a:pt x="168834" y="46352"/>
                    <a:pt x="179874" y="47112"/>
                    <a:pt x="190342" y="48631"/>
                  </a:cubicBezTo>
                  <a:cubicBezTo>
                    <a:pt x="200811" y="50056"/>
                    <a:pt x="210519" y="52241"/>
                    <a:pt x="219655" y="54995"/>
                  </a:cubicBezTo>
                  <a:cubicBezTo>
                    <a:pt x="234407" y="59554"/>
                    <a:pt x="247445" y="65728"/>
                    <a:pt x="258295" y="73802"/>
                  </a:cubicBezTo>
                  <a:lnTo>
                    <a:pt x="289321" y="74562"/>
                  </a:lnTo>
                  <a:cubicBezTo>
                    <a:pt x="256486" y="29445"/>
                    <a:pt x="219274" y="0"/>
                    <a:pt x="151988" y="0"/>
                  </a:cubicBezTo>
                  <a:cubicBezTo>
                    <a:pt x="126007" y="0"/>
                    <a:pt x="100691" y="4939"/>
                    <a:pt x="77279" y="14342"/>
                  </a:cubicBezTo>
                  <a:cubicBezTo>
                    <a:pt x="47871" y="26120"/>
                    <a:pt x="21318" y="44832"/>
                    <a:pt x="0" y="69433"/>
                  </a:cubicBezTo>
                  <a:lnTo>
                    <a:pt x="42732" y="92609"/>
                  </a:lnTo>
                  <a:cubicBezTo>
                    <a:pt x="51678" y="83395"/>
                    <a:pt x="61766" y="75512"/>
                    <a:pt x="72616" y="6886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904" name="Google Shape;904;p49"/>
            <p:cNvSpPr/>
            <p:nvPr/>
          </p:nvSpPr>
          <p:spPr>
            <a:xfrm>
              <a:off x="2481398" y="886361"/>
              <a:ext cx="132478" cy="122338"/>
            </a:xfrm>
            <a:custGeom>
              <a:avLst/>
              <a:gdLst/>
              <a:ahLst/>
              <a:cxnLst/>
              <a:rect l="l" t="t" r="r" b="b"/>
              <a:pathLst>
                <a:path w="132478" h="122338" extrusionOk="0">
                  <a:moveTo>
                    <a:pt x="0" y="0"/>
                  </a:moveTo>
                  <a:lnTo>
                    <a:pt x="24078" y="31724"/>
                  </a:lnTo>
                  <a:cubicBezTo>
                    <a:pt x="36451" y="48062"/>
                    <a:pt x="47490" y="65443"/>
                    <a:pt x="56817" y="83680"/>
                  </a:cubicBezTo>
                  <a:lnTo>
                    <a:pt x="76803" y="122338"/>
                  </a:lnTo>
                  <a:lnTo>
                    <a:pt x="132478" y="122338"/>
                  </a:lnTo>
                  <a:lnTo>
                    <a:pt x="107924" y="0"/>
                  </a:lnTo>
                  <a:lnTo>
                    <a:pt x="0" y="0"/>
                  </a:lnTo>
                  <a:close/>
                </a:path>
              </a:pathLst>
            </a:custGeom>
            <a:solidFill>
              <a:schemeClr val="dk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mond 5">
            <a:extLst>
              <a:ext uri="{FF2B5EF4-FFF2-40B4-BE49-F238E27FC236}">
                <a16:creationId xmlns:a16="http://schemas.microsoft.com/office/drawing/2014/main" id="{55F57351-3B26-CCF6-E3AB-255123C25C3D}"/>
              </a:ext>
            </a:extLst>
          </p:cNvPr>
          <p:cNvSpPr/>
          <p:nvPr/>
        </p:nvSpPr>
        <p:spPr>
          <a:xfrm>
            <a:off x="3277766" y="1119116"/>
            <a:ext cx="392359" cy="393521"/>
          </a:xfrm>
          <a:custGeom>
            <a:avLst/>
            <a:gdLst>
              <a:gd name="f0" fmla="val w"/>
              <a:gd name="f1" fmla="val h"/>
              <a:gd name="f2" fmla="val 0"/>
              <a:gd name="f3" fmla="val 3240001"/>
              <a:gd name="f4" fmla="val 3249575"/>
              <a:gd name="f5" fmla="val 1275349"/>
              <a:gd name="f6" fmla="val 2002569"/>
              <a:gd name="f7" fmla="val 1625117"/>
              <a:gd name="f8" fmla="val 2233002"/>
              <a:gd name="f9" fmla="val 1968772"/>
              <a:gd name="f10" fmla="val 2006596"/>
              <a:gd name="f11" fmla="val 1067116"/>
              <a:gd name="f12" fmla="val 1473605"/>
              <a:gd name="f13" fmla="val 1581605"/>
              <a:gd name="f14" fmla="val 2183116"/>
              <a:gd name="f15" fmla="val 1267205"/>
              <a:gd name="f16" fmla="val 1375205"/>
              <a:gd name="f17" fmla="val 1172196"/>
              <a:gd name="f18" fmla="val 3142550"/>
              <a:gd name="f19" fmla="val 2026252"/>
              <a:gd name="f20" fmla="val 1968728"/>
              <a:gd name="f21" fmla="val 3049854"/>
              <a:gd name="f22" fmla="val 1294362"/>
              <a:gd name="f23" fmla="val 602850"/>
              <a:gd name="f24" fmla="val 1559516"/>
              <a:gd name="f25" fmla="val 1217896"/>
              <a:gd name="f26" fmla="val 1964719"/>
              <a:gd name="f27" fmla="val 1060805"/>
              <a:gd name="f28" fmla="val 1168805"/>
              <a:gd name="f29" fmla="val 869032"/>
              <a:gd name="f30" fmla="val 816137"/>
              <a:gd name="f31" fmla="val 2381200"/>
              <a:gd name="f32" fmla="val 1623491"/>
              <a:gd name="f33" fmla="val 1668045"/>
              <a:gd name="f34" fmla="val 2093329"/>
              <a:gd name="f35" fmla="val 1625116"/>
              <a:gd name="f36" fmla="val 2121611"/>
              <a:gd name="f37" fmla="val 3235286"/>
              <a:gd name="f38" fmla="val 1060806"/>
              <a:gd name="f39" fmla="val 2489212"/>
              <a:gd name="f40" fmla="val 1552331"/>
              <a:gd name="f41" fmla="val 708008"/>
              <a:gd name="f42" fmla="val 761020"/>
              <a:gd name="f43" fmla="val 14946"/>
              <a:gd name="f44" fmla="*/ f0 1 3240001"/>
              <a:gd name="f45" fmla="*/ f1 1 3249575"/>
              <a:gd name="f46" fmla="val f2"/>
              <a:gd name="f47" fmla="val f3"/>
              <a:gd name="f48" fmla="val f4"/>
              <a:gd name="f49" fmla="+- f48 0 f46"/>
              <a:gd name="f50" fmla="+- f47 0 f46"/>
              <a:gd name="f51" fmla="*/ f50 1 3240001"/>
              <a:gd name="f52" fmla="*/ f49 1 3249575"/>
              <a:gd name="f53" fmla="*/ f46 1 f51"/>
              <a:gd name="f54" fmla="*/ f47 1 f51"/>
              <a:gd name="f55" fmla="*/ f46 1 f52"/>
              <a:gd name="f56" fmla="*/ f48 1 f52"/>
              <a:gd name="f57" fmla="*/ f53 f44 1"/>
              <a:gd name="f58" fmla="*/ f54 f44 1"/>
              <a:gd name="f59" fmla="*/ f56 f45 1"/>
              <a:gd name="f60" fmla="*/ f55 f45 1"/>
            </a:gdLst>
            <a:ahLst/>
            <a:cxnLst>
              <a:cxn ang="3cd4">
                <a:pos x="hc" y="t"/>
              </a:cxn>
              <a:cxn ang="0">
                <a:pos x="r" y="vc"/>
              </a:cxn>
              <a:cxn ang="cd4">
                <a:pos x="hc" y="b"/>
              </a:cxn>
              <a:cxn ang="cd2">
                <a:pos x="l" y="vc"/>
              </a:cxn>
            </a:cxnLst>
            <a:rect l="f57" t="f60" r="f58" b="f59"/>
            <a:pathLst>
              <a:path w="3240001" h="3249575">
                <a:moveTo>
                  <a:pt x="f5" y="f6"/>
                </a:moveTo>
                <a:lnTo>
                  <a:pt x="f7" y="f8"/>
                </a:lnTo>
                <a:lnTo>
                  <a:pt x="f9" y="f10"/>
                </a:lnTo>
                <a:lnTo>
                  <a:pt x="f3" y="f4"/>
                </a:lnTo>
                <a:lnTo>
                  <a:pt x="f2" y="f4"/>
                </a:lnTo>
                <a:close/>
                <a:moveTo>
                  <a:pt x="f11" y="f12"/>
                </a:moveTo>
                <a:lnTo>
                  <a:pt x="f11" y="f13"/>
                </a:lnTo>
                <a:lnTo>
                  <a:pt x="f14" y="f13"/>
                </a:lnTo>
                <a:lnTo>
                  <a:pt x="f14" y="f12"/>
                </a:lnTo>
                <a:close/>
                <a:moveTo>
                  <a:pt x="f11" y="f15"/>
                </a:moveTo>
                <a:lnTo>
                  <a:pt x="f11" y="f16"/>
                </a:lnTo>
                <a:lnTo>
                  <a:pt x="f14" y="f16"/>
                </a:lnTo>
                <a:lnTo>
                  <a:pt x="f14" y="f15"/>
                </a:lnTo>
                <a:close/>
                <a:moveTo>
                  <a:pt x="f3" y="f17"/>
                </a:moveTo>
                <a:lnTo>
                  <a:pt x="f3" y="f18"/>
                </a:lnTo>
                <a:lnTo>
                  <a:pt x="f19" y="f20"/>
                </a:lnTo>
                <a:lnTo>
                  <a:pt x="f21" y="f22"/>
                </a:lnTo>
                <a:close/>
                <a:moveTo>
                  <a:pt x="f2" y="f17"/>
                </a:moveTo>
                <a:lnTo>
                  <a:pt x="f23" y="f24"/>
                </a:lnTo>
                <a:lnTo>
                  <a:pt x="f25" y="f26"/>
                </a:lnTo>
                <a:lnTo>
                  <a:pt x="f2" y="f18"/>
                </a:lnTo>
                <a:close/>
                <a:moveTo>
                  <a:pt x="f11" y="f27"/>
                </a:moveTo>
                <a:lnTo>
                  <a:pt x="f11" y="f28"/>
                </a:lnTo>
                <a:lnTo>
                  <a:pt x="f14" y="f28"/>
                </a:lnTo>
                <a:lnTo>
                  <a:pt x="f14" y="f27"/>
                </a:lnTo>
                <a:close/>
                <a:moveTo>
                  <a:pt x="f29" y="f30"/>
                </a:moveTo>
                <a:lnTo>
                  <a:pt x="f31" y="f30"/>
                </a:lnTo>
                <a:lnTo>
                  <a:pt x="f31" y="f32"/>
                </a:lnTo>
                <a:lnTo>
                  <a:pt x="f33" y="f34"/>
                </a:lnTo>
                <a:lnTo>
                  <a:pt x="f35" y="f36"/>
                </a:lnTo>
                <a:lnTo>
                  <a:pt x="f29" y="f32"/>
                </a:lnTo>
                <a:close/>
                <a:moveTo>
                  <a:pt x="f35" y="f2"/>
                </a:moveTo>
                <a:lnTo>
                  <a:pt x="f37" y="f38"/>
                </a:lnTo>
                <a:lnTo>
                  <a:pt x="f39" y="f40"/>
                </a:lnTo>
                <a:lnTo>
                  <a:pt x="f39" y="f41"/>
                </a:lnTo>
                <a:lnTo>
                  <a:pt x="f42" y="f41"/>
                </a:lnTo>
                <a:lnTo>
                  <a:pt x="f42" y="f40"/>
                </a:lnTo>
                <a:lnTo>
                  <a:pt x="f43" y="f38"/>
                </a:lnTo>
                <a:close/>
              </a:path>
            </a:pathLst>
          </a:custGeom>
          <a:solidFill>
            <a:schemeClr val="tx1">
              <a:lumMod val="10000"/>
              <a:lumOff val="90000"/>
            </a:schemeClr>
          </a:solidFill>
          <a:ln cap="flat">
            <a:noFill/>
            <a:prstDash val="solid"/>
          </a:ln>
        </p:spPr>
        <p:txBody>
          <a:bodyPr vert="horz" wrap="square" lIns="68580" tIns="34290" rIns="68580" bIns="34290" anchor="ctr" anchorCtr="1" compatLnSpc="1">
            <a:noAutofit/>
          </a:bodyPr>
          <a:lstStyle/>
          <a:p>
            <a:pPr algn="ctr" defTabSz="914378" rtl="1">
              <a:defRPr sz="1800" b="0" i="0" u="none" strike="noStrike" kern="0" cap="none" spc="0" baseline="0">
                <a:solidFill>
                  <a:srgbClr val="000000"/>
                </a:solidFill>
                <a:uFillTx/>
              </a:defRPr>
            </a:pPr>
            <a:endParaRPr lang="en-US" sz="1050">
              <a:solidFill>
                <a:schemeClr val="bg2"/>
              </a:solidFill>
              <a:ea typeface="맑은 고딕" pitchFamily="34"/>
              <a:cs typeface="B Nazanin" panose="00000700000000000000" pitchFamily="2" charset="-78"/>
            </a:endParaRPr>
          </a:p>
        </p:txBody>
      </p:sp>
      <p:sp>
        <p:nvSpPr>
          <p:cNvPr id="3" name="Isosceles Triangle 51">
            <a:extLst>
              <a:ext uri="{FF2B5EF4-FFF2-40B4-BE49-F238E27FC236}">
                <a16:creationId xmlns:a16="http://schemas.microsoft.com/office/drawing/2014/main" id="{DF3A3782-1244-8D5D-6A3B-7BF6B86B9313}"/>
              </a:ext>
            </a:extLst>
          </p:cNvPr>
          <p:cNvSpPr/>
          <p:nvPr/>
        </p:nvSpPr>
        <p:spPr>
          <a:xfrm>
            <a:off x="2648705" y="1172014"/>
            <a:ext cx="392359" cy="287715"/>
          </a:xfrm>
          <a:custGeom>
            <a:avLst/>
            <a:gdLst>
              <a:gd name="f0" fmla="val w"/>
              <a:gd name="f1" fmla="val h"/>
              <a:gd name="f2" fmla="val 0"/>
              <a:gd name="f3" fmla="val 3240001"/>
              <a:gd name="f4" fmla="val 2375905"/>
              <a:gd name="f5" fmla="val 1974640"/>
              <a:gd name="f6" fmla="val 1379575"/>
              <a:gd name="f7" fmla="val 1"/>
              <a:gd name="f8" fmla="val 1269863"/>
              <a:gd name="f9" fmla="val 1399042"/>
              <a:gd name="f10" fmla="val 1610574"/>
              <a:gd name="f11" fmla="val 1745545"/>
              <a:gd name="f12" fmla="val 126952"/>
              <a:gd name="f13" fmla="val 2258912"/>
              <a:gd name="f14" fmla="val 2032457"/>
              <a:gd name="f15" fmla="val 1334195"/>
              <a:gd name="f16" fmla="val 117525"/>
              <a:gd name="f17" fmla="val 1207545"/>
              <a:gd name="f18" fmla="val 1324768"/>
              <a:gd name="f19" fmla="val 2249485"/>
              <a:gd name="f20" fmla="val 3240000"/>
              <a:gd name="f21" fmla="val 1610572"/>
              <a:gd name="f22" fmla="val 1620513"/>
              <a:gd name="f23" fmla="*/ f0 1 3240001"/>
              <a:gd name="f24" fmla="*/ f1 1 2375905"/>
              <a:gd name="f25" fmla="val f2"/>
              <a:gd name="f26" fmla="val f3"/>
              <a:gd name="f27" fmla="val f4"/>
              <a:gd name="f28" fmla="+- f27 0 f25"/>
              <a:gd name="f29" fmla="+- f26 0 f25"/>
              <a:gd name="f30" fmla="*/ f29 1 3240001"/>
              <a:gd name="f31" fmla="*/ f28 1 2375905"/>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3240001" h="2375905">
                <a:moveTo>
                  <a:pt x="f5" y="f6"/>
                </a:moveTo>
                <a:lnTo>
                  <a:pt x="f3" y="f4"/>
                </a:lnTo>
                <a:lnTo>
                  <a:pt x="f7" y="f4"/>
                </a:lnTo>
                <a:lnTo>
                  <a:pt x="f8" y="f9"/>
                </a:lnTo>
                <a:lnTo>
                  <a:pt x="f10" y="f11"/>
                </a:lnTo>
                <a:close/>
                <a:moveTo>
                  <a:pt x="f3" y="f12"/>
                </a:moveTo>
                <a:lnTo>
                  <a:pt x="f3" y="f13"/>
                </a:lnTo>
                <a:lnTo>
                  <a:pt x="f14" y="f15"/>
                </a:lnTo>
                <a:close/>
                <a:moveTo>
                  <a:pt x="f2" y="f16"/>
                </a:moveTo>
                <a:lnTo>
                  <a:pt x="f17" y="f18"/>
                </a:lnTo>
                <a:lnTo>
                  <a:pt x="f2" y="f19"/>
                </a:lnTo>
                <a:close/>
                <a:moveTo>
                  <a:pt x="f2" y="f2"/>
                </a:moveTo>
                <a:lnTo>
                  <a:pt x="f20" y="f2"/>
                </a:lnTo>
                <a:lnTo>
                  <a:pt x="f21" y="f22"/>
                </a:lnTo>
                <a:close/>
              </a:path>
            </a:pathLst>
          </a:custGeom>
          <a:solidFill>
            <a:schemeClr val="tx1">
              <a:lumMod val="10000"/>
              <a:lumOff val="90000"/>
            </a:schemeClr>
          </a:solidFill>
          <a:ln cap="flat">
            <a:noFill/>
            <a:prstDash val="solid"/>
          </a:ln>
        </p:spPr>
        <p:txBody>
          <a:bodyPr vert="horz" wrap="square" lIns="68580" tIns="34290" rIns="68580" bIns="34290" anchor="ctr" anchorCtr="1" compatLnSpc="1">
            <a:noAutofit/>
          </a:bodyPr>
          <a:lstStyle/>
          <a:p>
            <a:pPr algn="ctr" defTabSz="914378" rtl="1">
              <a:defRPr sz="1800" b="0" i="0" u="none" strike="noStrike" kern="0" cap="none" spc="0" baseline="0">
                <a:solidFill>
                  <a:srgbClr val="000000"/>
                </a:solidFill>
                <a:uFillTx/>
              </a:defRPr>
            </a:pPr>
            <a:endParaRPr lang="en-US" sz="1050">
              <a:solidFill>
                <a:schemeClr val="bg2"/>
              </a:solidFill>
              <a:ea typeface="맑은 고딕" pitchFamily="34"/>
              <a:cs typeface="B Nazanin" panose="00000700000000000000" pitchFamily="2" charset="-78"/>
            </a:endParaRPr>
          </a:p>
        </p:txBody>
      </p:sp>
      <p:sp>
        <p:nvSpPr>
          <p:cNvPr id="4" name="Isosceles Triangle 57">
            <a:extLst>
              <a:ext uri="{FF2B5EF4-FFF2-40B4-BE49-F238E27FC236}">
                <a16:creationId xmlns:a16="http://schemas.microsoft.com/office/drawing/2014/main" id="{1F4EAA07-5970-7C2E-078F-3EDAE0244D69}"/>
              </a:ext>
            </a:extLst>
          </p:cNvPr>
          <p:cNvSpPr/>
          <p:nvPr/>
        </p:nvSpPr>
        <p:spPr>
          <a:xfrm>
            <a:off x="3279329" y="3390156"/>
            <a:ext cx="234854" cy="530928"/>
          </a:xfrm>
          <a:custGeom>
            <a:avLst/>
            <a:gdLst>
              <a:gd name="f0" fmla="val 10800000"/>
              <a:gd name="f1" fmla="val 5400000"/>
              <a:gd name="f2" fmla="val 180"/>
              <a:gd name="f3" fmla="val w"/>
              <a:gd name="f4" fmla="val h"/>
              <a:gd name="f5" fmla="val 0"/>
              <a:gd name="f6" fmla="val 1346449"/>
              <a:gd name="f7" fmla="val 3166775"/>
              <a:gd name="f8" fmla="val 1148449"/>
              <a:gd name="f9" fmla="val 2374775"/>
              <a:gd name="f10" fmla="val 198001"/>
              <a:gd name="f11" fmla="val 1"/>
              <a:gd name="f12" fmla="val 755186"/>
              <a:gd name="f13" fmla="val 438198"/>
              <a:gd name="f14" fmla="val 734449"/>
              <a:gd name="f15" fmla="val 793446"/>
              <a:gd name="f16" fmla="val 1231644"/>
              <a:gd name="f17" fmla="val 803843"/>
              <a:gd name="f18" fmla="val 1256124"/>
              <a:gd name="f19" fmla="val 853246"/>
              <a:gd name="f20" fmla="val 1322425"/>
              <a:gd name="f21" fmla="val 1400264"/>
              <a:gd name="f22" fmla="val 1499686"/>
              <a:gd name="f23" fmla="val 772648"/>
              <a:gd name="f24" fmla="val 1580284"/>
              <a:gd name="f25" fmla="val 673226"/>
              <a:gd name="f26" fmla="val 573804"/>
              <a:gd name="f27" fmla="val 493206"/>
              <a:gd name="f28" fmla="val 1322426"/>
              <a:gd name="f29" fmla="val 542608"/>
              <a:gd name="f30" fmla="val 1256126"/>
              <a:gd name="f31" fmla="val 612000"/>
              <a:gd name="f32" fmla="val 1231645"/>
              <a:gd name="f33" fmla="val 591263"/>
              <a:gd name="f34" fmla="val 10368"/>
              <a:gd name="f35" fmla="val 2939"/>
              <a:gd name="f36" fmla="val 1491744"/>
              <a:gd name="f37" fmla="val 2009"/>
              <a:gd name="f38" fmla="val 1494147"/>
              <a:gd name="f39" fmla="val 1499342"/>
              <a:gd name="f40" fmla="val 6353"/>
              <a:gd name="f41" fmla="val 274151"/>
              <a:gd name="f42" fmla="val 1797289"/>
              <a:gd name="f43" fmla="val 320153"/>
              <a:gd name="f44" fmla="val 2031319"/>
              <a:gd name="f45" fmla="val 273414"/>
              <a:gd name="f46" fmla="val 2293171"/>
              <a:gd name="f47" fmla="val 1091887"/>
              <a:gd name="f48" fmla="val 2283744"/>
              <a:gd name="f49" fmla="val 1035756"/>
              <a:gd name="f50" fmla="val 1984266"/>
              <a:gd name="f51" fmla="val 1081794"/>
              <a:gd name="f52" fmla="val 1833397"/>
              <a:gd name="f53" fmla="val 1340768"/>
              <a:gd name="f54" fmla="val 1344512"/>
              <a:gd name="f55" fmla="val 1494334"/>
              <a:gd name="f56" fmla="val 1345124"/>
              <a:gd name="f57" fmla="val 1493447"/>
              <a:gd name="f58" fmla="val 1345785"/>
              <a:gd name="f59" fmla="val 1492596"/>
              <a:gd name="f60" fmla="val 1346448"/>
              <a:gd name="f61" fmla="val 1343510"/>
              <a:gd name="f62" fmla="val 1140490"/>
              <a:gd name="f63" fmla="val 966846"/>
              <a:gd name="f64" fmla="val 958206"/>
              <a:gd name="f65" fmla="val 524898"/>
              <a:gd name="f66" fmla="+- 0 0 -90"/>
              <a:gd name="f67" fmla="*/ f3 1 1346449"/>
              <a:gd name="f68" fmla="*/ f4 1 3166775"/>
              <a:gd name="f69" fmla="val f5"/>
              <a:gd name="f70" fmla="val f6"/>
              <a:gd name="f71" fmla="val f7"/>
              <a:gd name="f72" fmla="*/ f66 f0 1"/>
              <a:gd name="f73" fmla="+- f71 0 f69"/>
              <a:gd name="f74" fmla="+- f70 0 f69"/>
              <a:gd name="f75" fmla="*/ f72 1 f2"/>
              <a:gd name="f76" fmla="*/ f74 1 1346449"/>
              <a:gd name="f77" fmla="*/ f73 1 3166775"/>
              <a:gd name="f78" fmla="*/ 1148449 f74 1"/>
              <a:gd name="f79" fmla="*/ 198001 f74 1"/>
              <a:gd name="f80" fmla="*/ 1 f74 1"/>
              <a:gd name="f81" fmla="*/ 1346449 f74 1"/>
              <a:gd name="f82" fmla="*/ 755186 f74 1"/>
              <a:gd name="f83" fmla="*/ 734449 f74 1"/>
              <a:gd name="f84" fmla="*/ 853246 f74 1"/>
              <a:gd name="f85" fmla="*/ 673226 f74 1"/>
              <a:gd name="f86" fmla="*/ 493206 f74 1"/>
              <a:gd name="f87" fmla="*/ 612000 f74 1"/>
              <a:gd name="f88" fmla="*/ 2939 f74 1"/>
              <a:gd name="f89" fmla="*/ 0 f74 1"/>
              <a:gd name="f90" fmla="*/ 2009 f74 1"/>
              <a:gd name="f91" fmla="*/ 6353 f74 1"/>
              <a:gd name="f92" fmla="*/ 273414 f74 1"/>
              <a:gd name="f93" fmla="*/ 1091887 f74 1"/>
              <a:gd name="f94" fmla="*/ 1340768 f74 1"/>
              <a:gd name="f95" fmla="*/ 1344512 f74 1"/>
              <a:gd name="f96" fmla="*/ 1346448 f74 1"/>
              <a:gd name="f97" fmla="*/ 1343510 f74 1"/>
              <a:gd name="f98" fmla="*/ 2374775 f73 1"/>
              <a:gd name="f99" fmla="*/ 3166775 f73 1"/>
              <a:gd name="f100" fmla="*/ 0 f73 1"/>
              <a:gd name="f101" fmla="*/ 1231644 f73 1"/>
              <a:gd name="f102" fmla="*/ 1400264 f73 1"/>
              <a:gd name="f103" fmla="*/ 1580284 f73 1"/>
              <a:gd name="f104" fmla="*/ 1231645 f73 1"/>
              <a:gd name="f105" fmla="*/ 591263 f74 1"/>
              <a:gd name="f106" fmla="*/ 10368 f73 1"/>
              <a:gd name="f107" fmla="*/ 1491744 f73 1"/>
              <a:gd name="f108" fmla="*/ 1494147 f73 1"/>
              <a:gd name="f109" fmla="*/ 1499342 f73 1"/>
              <a:gd name="f110" fmla="*/ 2293171 f73 1"/>
              <a:gd name="f111" fmla="*/ 2283744 f73 1"/>
              <a:gd name="f112" fmla="*/ 1494334 f73 1"/>
              <a:gd name="f113" fmla="+- f75 0 f1"/>
              <a:gd name="f114" fmla="*/ f78 1 1346449"/>
              <a:gd name="f115" fmla="*/ f79 1 1346449"/>
              <a:gd name="f116" fmla="*/ f80 1 1346449"/>
              <a:gd name="f117" fmla="*/ f81 1 1346449"/>
              <a:gd name="f118" fmla="*/ f82 1 1346449"/>
              <a:gd name="f119" fmla="*/ f83 1 1346449"/>
              <a:gd name="f120" fmla="*/ f84 1 1346449"/>
              <a:gd name="f121" fmla="*/ f85 1 1346449"/>
              <a:gd name="f122" fmla="*/ f86 1 1346449"/>
              <a:gd name="f123" fmla="*/ f87 1 1346449"/>
              <a:gd name="f124" fmla="*/ f88 1 1346449"/>
              <a:gd name="f125" fmla="*/ f89 1 1346449"/>
              <a:gd name="f126" fmla="*/ f90 1 1346449"/>
              <a:gd name="f127" fmla="*/ f91 1 1346449"/>
              <a:gd name="f128" fmla="*/ f92 1 1346449"/>
              <a:gd name="f129" fmla="*/ f93 1 1346449"/>
              <a:gd name="f130" fmla="*/ f94 1 1346449"/>
              <a:gd name="f131" fmla="*/ f95 1 1346449"/>
              <a:gd name="f132" fmla="*/ f96 1 1346449"/>
              <a:gd name="f133" fmla="*/ f97 1 1346449"/>
              <a:gd name="f134" fmla="*/ f98 1 3166775"/>
              <a:gd name="f135" fmla="*/ f99 1 3166775"/>
              <a:gd name="f136" fmla="*/ f100 1 3166775"/>
              <a:gd name="f137" fmla="*/ f101 1 3166775"/>
              <a:gd name="f138" fmla="*/ f102 1 3166775"/>
              <a:gd name="f139" fmla="*/ f103 1 3166775"/>
              <a:gd name="f140" fmla="*/ f104 1 3166775"/>
              <a:gd name="f141" fmla="*/ f105 1 1346449"/>
              <a:gd name="f142" fmla="*/ f106 1 3166775"/>
              <a:gd name="f143" fmla="*/ f107 1 3166775"/>
              <a:gd name="f144" fmla="*/ f108 1 3166775"/>
              <a:gd name="f145" fmla="*/ f109 1 3166775"/>
              <a:gd name="f146" fmla="*/ f110 1 3166775"/>
              <a:gd name="f147" fmla="*/ f111 1 3166775"/>
              <a:gd name="f148" fmla="*/ f112 1 3166775"/>
              <a:gd name="f149" fmla="*/ f69 1 f76"/>
              <a:gd name="f150" fmla="*/ f70 1 f76"/>
              <a:gd name="f151" fmla="*/ f69 1 f77"/>
              <a:gd name="f152" fmla="*/ f71 1 f77"/>
              <a:gd name="f153" fmla="*/ f114 1 f76"/>
              <a:gd name="f154" fmla="*/ f134 1 f77"/>
              <a:gd name="f155" fmla="*/ f115 1 f76"/>
              <a:gd name="f156" fmla="*/ f116 1 f76"/>
              <a:gd name="f157" fmla="*/ f135 1 f77"/>
              <a:gd name="f158" fmla="*/ f117 1 f76"/>
              <a:gd name="f159" fmla="*/ f118 1 f76"/>
              <a:gd name="f160" fmla="*/ f136 1 f77"/>
              <a:gd name="f161" fmla="*/ f119 1 f76"/>
              <a:gd name="f162" fmla="*/ f137 1 f77"/>
              <a:gd name="f163" fmla="*/ f120 1 f76"/>
              <a:gd name="f164" fmla="*/ f138 1 f77"/>
              <a:gd name="f165" fmla="*/ f121 1 f76"/>
              <a:gd name="f166" fmla="*/ f139 1 f77"/>
              <a:gd name="f167" fmla="*/ f122 1 f76"/>
              <a:gd name="f168" fmla="*/ f123 1 f76"/>
              <a:gd name="f169" fmla="*/ f140 1 f77"/>
              <a:gd name="f170" fmla="*/ f141 1 f76"/>
              <a:gd name="f171" fmla="*/ f142 1 f77"/>
              <a:gd name="f172" fmla="*/ f124 1 f76"/>
              <a:gd name="f173" fmla="*/ f143 1 f77"/>
              <a:gd name="f174" fmla="*/ f125 1 f76"/>
              <a:gd name="f175" fmla="*/ f126 1 f76"/>
              <a:gd name="f176" fmla="*/ f144 1 f77"/>
              <a:gd name="f177" fmla="*/ f145 1 f77"/>
              <a:gd name="f178" fmla="*/ f127 1 f76"/>
              <a:gd name="f179" fmla="*/ f128 1 f76"/>
              <a:gd name="f180" fmla="*/ f146 1 f77"/>
              <a:gd name="f181" fmla="*/ f129 1 f76"/>
              <a:gd name="f182" fmla="*/ f147 1 f77"/>
              <a:gd name="f183" fmla="*/ f130 1 f76"/>
              <a:gd name="f184" fmla="*/ f131 1 f76"/>
              <a:gd name="f185" fmla="*/ f148 1 f77"/>
              <a:gd name="f186" fmla="*/ f132 1 f76"/>
              <a:gd name="f187" fmla="*/ f133 1 f76"/>
              <a:gd name="f188" fmla="*/ f149 f67 1"/>
              <a:gd name="f189" fmla="*/ f150 f67 1"/>
              <a:gd name="f190" fmla="*/ f152 f68 1"/>
              <a:gd name="f191" fmla="*/ f151 f68 1"/>
              <a:gd name="f192" fmla="*/ f153 f67 1"/>
              <a:gd name="f193" fmla="*/ f154 f68 1"/>
              <a:gd name="f194" fmla="*/ f155 f67 1"/>
              <a:gd name="f195" fmla="*/ f156 f67 1"/>
              <a:gd name="f196" fmla="*/ f157 f68 1"/>
              <a:gd name="f197" fmla="*/ f158 f67 1"/>
              <a:gd name="f198" fmla="*/ f159 f67 1"/>
              <a:gd name="f199" fmla="*/ f160 f68 1"/>
              <a:gd name="f200" fmla="*/ f161 f67 1"/>
              <a:gd name="f201" fmla="*/ f162 f68 1"/>
              <a:gd name="f202" fmla="*/ f163 f67 1"/>
              <a:gd name="f203" fmla="*/ f164 f68 1"/>
              <a:gd name="f204" fmla="*/ f165 f67 1"/>
              <a:gd name="f205" fmla="*/ f166 f68 1"/>
              <a:gd name="f206" fmla="*/ f167 f67 1"/>
              <a:gd name="f207" fmla="*/ f168 f67 1"/>
              <a:gd name="f208" fmla="*/ f169 f68 1"/>
              <a:gd name="f209" fmla="*/ f170 f67 1"/>
              <a:gd name="f210" fmla="*/ f171 f68 1"/>
              <a:gd name="f211" fmla="*/ f172 f67 1"/>
              <a:gd name="f212" fmla="*/ f173 f68 1"/>
              <a:gd name="f213" fmla="*/ f174 f67 1"/>
              <a:gd name="f214" fmla="*/ f175 f67 1"/>
              <a:gd name="f215" fmla="*/ f176 f68 1"/>
              <a:gd name="f216" fmla="*/ f177 f68 1"/>
              <a:gd name="f217" fmla="*/ f178 f67 1"/>
              <a:gd name="f218" fmla="*/ f179 f67 1"/>
              <a:gd name="f219" fmla="*/ f180 f68 1"/>
              <a:gd name="f220" fmla="*/ f181 f67 1"/>
              <a:gd name="f221" fmla="*/ f182 f68 1"/>
              <a:gd name="f222" fmla="*/ f183 f67 1"/>
              <a:gd name="f223" fmla="*/ f184 f67 1"/>
              <a:gd name="f224" fmla="*/ f185 f68 1"/>
              <a:gd name="f225" fmla="*/ f186 f67 1"/>
              <a:gd name="f226" fmla="*/ f187 f67 1"/>
            </a:gdLst>
            <a:ahLst/>
            <a:cxnLst>
              <a:cxn ang="3cd4">
                <a:pos x="hc" y="t"/>
              </a:cxn>
              <a:cxn ang="0">
                <a:pos x="r" y="vc"/>
              </a:cxn>
              <a:cxn ang="cd4">
                <a:pos x="hc" y="b"/>
              </a:cxn>
              <a:cxn ang="cd2">
                <a:pos x="l" y="vc"/>
              </a:cxn>
              <a:cxn ang="f113">
                <a:pos x="f192" y="f193"/>
              </a:cxn>
              <a:cxn ang="f113">
                <a:pos x="f194" y="f193"/>
              </a:cxn>
              <a:cxn ang="f113">
                <a:pos x="f195" y="f196"/>
              </a:cxn>
              <a:cxn ang="f113">
                <a:pos x="f197" y="f196"/>
              </a:cxn>
              <a:cxn ang="f113">
                <a:pos x="f192" y="f193"/>
              </a:cxn>
              <a:cxn ang="f113">
                <a:pos x="f198" y="f199"/>
              </a:cxn>
              <a:cxn ang="f113">
                <a:pos x="f200" y="f201"/>
              </a:cxn>
              <a:cxn ang="f113">
                <a:pos x="f202" y="f203"/>
              </a:cxn>
              <a:cxn ang="f113">
                <a:pos x="f204" y="f205"/>
              </a:cxn>
              <a:cxn ang="f113">
                <a:pos x="f206" y="f203"/>
              </a:cxn>
              <a:cxn ang="f113">
                <a:pos x="f207" y="f208"/>
              </a:cxn>
              <a:cxn ang="f113">
                <a:pos x="f209" y="f210"/>
              </a:cxn>
              <a:cxn ang="f113">
                <a:pos x="f211" y="f212"/>
              </a:cxn>
              <a:cxn ang="f113">
                <a:pos x="f213" y="f212"/>
              </a:cxn>
              <a:cxn ang="f113">
                <a:pos x="f214" y="f215"/>
              </a:cxn>
              <a:cxn ang="f113">
                <a:pos x="f213" y="f216"/>
              </a:cxn>
              <a:cxn ang="f113">
                <a:pos x="f217" y="f216"/>
              </a:cxn>
              <a:cxn ang="f113">
                <a:pos x="f218" y="f219"/>
              </a:cxn>
              <a:cxn ang="f113">
                <a:pos x="f220" y="f221"/>
              </a:cxn>
              <a:cxn ang="f113">
                <a:pos x="f222" y="f216"/>
              </a:cxn>
              <a:cxn ang="f113">
                <a:pos x="f197" y="f216"/>
              </a:cxn>
              <a:cxn ang="f113">
                <a:pos x="f223" y="f224"/>
              </a:cxn>
              <a:cxn ang="f113">
                <a:pos x="f225" y="f212"/>
              </a:cxn>
              <a:cxn ang="f113">
                <a:pos x="f226" y="f212"/>
              </a:cxn>
              <a:cxn ang="f113">
                <a:pos x="f198" y="f199"/>
              </a:cxn>
            </a:cxnLst>
            <a:rect l="f188" t="f191" r="f189" b="f190"/>
            <a:pathLst>
              <a:path w="1346449" h="3166775">
                <a:moveTo>
                  <a:pt x="f8" y="f9"/>
                </a:moveTo>
                <a:lnTo>
                  <a:pt x="f10" y="f9"/>
                </a:lnTo>
                <a:lnTo>
                  <a:pt x="f11" y="f7"/>
                </a:lnTo>
                <a:lnTo>
                  <a:pt x="f6" y="f7"/>
                </a:lnTo>
                <a:lnTo>
                  <a:pt x="f8" y="f9"/>
                </a:lnTo>
                <a:close/>
                <a:moveTo>
                  <a:pt x="f12" y="f5"/>
                </a:moveTo>
                <a:cubicBezTo>
                  <a:pt x="f12" y="f13"/>
                  <a:pt x="f14" y="f15"/>
                  <a:pt x="f14" y="f16"/>
                </a:cubicBezTo>
                <a:cubicBezTo>
                  <a:pt x="f17" y="f18"/>
                  <a:pt x="f19" y="f20"/>
                  <a:pt x="f19" y="f21"/>
                </a:cubicBezTo>
                <a:cubicBezTo>
                  <a:pt x="f19" y="f22"/>
                  <a:pt x="f23" y="f24"/>
                  <a:pt x="f25" y="f24"/>
                </a:cubicBezTo>
                <a:cubicBezTo>
                  <a:pt x="f26" y="f24"/>
                  <a:pt x="f27" y="f22"/>
                  <a:pt x="f27" y="f21"/>
                </a:cubicBezTo>
                <a:cubicBezTo>
                  <a:pt x="f27" y="f28"/>
                  <a:pt x="f29" y="f30"/>
                  <a:pt x="f31" y="f32"/>
                </a:cubicBezTo>
                <a:lnTo>
                  <a:pt x="f33" y="f34"/>
                </a:lnTo>
                <a:lnTo>
                  <a:pt x="f35" y="f36"/>
                </a:lnTo>
                <a:lnTo>
                  <a:pt x="f5" y="f36"/>
                </a:lnTo>
                <a:lnTo>
                  <a:pt x="f37" y="f38"/>
                </a:lnTo>
                <a:lnTo>
                  <a:pt x="f5" y="f39"/>
                </a:lnTo>
                <a:lnTo>
                  <a:pt x="f40" y="f39"/>
                </a:lnTo>
                <a:cubicBezTo>
                  <a:pt x="f41" y="f42"/>
                  <a:pt x="f43" y="f44"/>
                  <a:pt x="f45" y="f46"/>
                </a:cubicBezTo>
                <a:lnTo>
                  <a:pt x="f47" y="f48"/>
                </a:lnTo>
                <a:cubicBezTo>
                  <a:pt x="f49" y="f50"/>
                  <a:pt x="f51" y="f52"/>
                  <a:pt x="f53" y="f39"/>
                </a:cubicBezTo>
                <a:lnTo>
                  <a:pt x="f6" y="f39"/>
                </a:lnTo>
                <a:lnTo>
                  <a:pt x="f54" y="f55"/>
                </a:lnTo>
                <a:cubicBezTo>
                  <a:pt x="f56" y="f57"/>
                  <a:pt x="f58" y="f59"/>
                  <a:pt x="f60" y="f36"/>
                </a:cubicBezTo>
                <a:lnTo>
                  <a:pt x="f61" y="f36"/>
                </a:lnTo>
                <a:cubicBezTo>
                  <a:pt x="f62" y="f63"/>
                  <a:pt x="f64" y="f65"/>
                  <a:pt x="f12" y="f5"/>
                </a:cubicBezTo>
                <a:close/>
              </a:path>
            </a:pathLst>
          </a:custGeom>
          <a:solidFill>
            <a:schemeClr val="tx1">
              <a:lumMod val="10000"/>
              <a:lumOff val="90000"/>
            </a:schemeClr>
          </a:solidFill>
          <a:ln cap="flat">
            <a:noFill/>
            <a:prstDash val="solid"/>
          </a:ln>
        </p:spPr>
        <p:txBody>
          <a:bodyPr vert="horz" wrap="square" lIns="68580" tIns="34290" rIns="68580" bIns="34290" anchor="ctr" anchorCtr="1" compatLnSpc="1">
            <a:noAutofit/>
          </a:bodyPr>
          <a:lstStyle/>
          <a:p>
            <a:pPr algn="ctr" defTabSz="914378" rtl="1">
              <a:defRPr sz="1800" b="0" i="0" u="none" strike="noStrike" kern="0" cap="none" spc="0" baseline="0">
                <a:solidFill>
                  <a:srgbClr val="000000"/>
                </a:solidFill>
                <a:uFillTx/>
              </a:defRPr>
            </a:pPr>
            <a:endParaRPr lang="en-US" sz="1050">
              <a:solidFill>
                <a:schemeClr val="bg2"/>
              </a:solidFill>
              <a:ea typeface="맑은 고딕" pitchFamily="34"/>
              <a:cs typeface="B Nazanin" panose="00000700000000000000" pitchFamily="2" charset="-78"/>
            </a:endParaRPr>
          </a:p>
        </p:txBody>
      </p:sp>
      <p:sp>
        <p:nvSpPr>
          <p:cNvPr id="5" name="Rectangle 7">
            <a:extLst>
              <a:ext uri="{FF2B5EF4-FFF2-40B4-BE49-F238E27FC236}">
                <a16:creationId xmlns:a16="http://schemas.microsoft.com/office/drawing/2014/main" id="{69B63B84-2D70-28E3-CA42-66F6B6FC572E}"/>
              </a:ext>
            </a:extLst>
          </p:cNvPr>
          <p:cNvSpPr/>
          <p:nvPr/>
        </p:nvSpPr>
        <p:spPr>
          <a:xfrm rot="18900010">
            <a:off x="5883015" y="2740924"/>
            <a:ext cx="169246" cy="377052"/>
          </a:xfrm>
          <a:custGeom>
            <a:avLst/>
            <a:gdLst>
              <a:gd name="f0" fmla="val w"/>
              <a:gd name="f1" fmla="val h"/>
              <a:gd name="f2" fmla="val 0"/>
              <a:gd name="f3" fmla="val 154109"/>
              <a:gd name="f4" fmla="val 343323"/>
              <a:gd name="f5" fmla="val 102909"/>
              <a:gd name="f6" fmla="val 313772"/>
              <a:gd name="f7" fmla="val 328547"/>
              <a:gd name="f8" fmla="val 336708"/>
              <a:gd name="f9" fmla="val 96294"/>
              <a:gd name="f10" fmla="val 343322"/>
              <a:gd name="f11" fmla="val 88133"/>
              <a:gd name="f12" fmla="val 65975"/>
              <a:gd name="f13" fmla="val 57814"/>
              <a:gd name="f14" fmla="val 51199"/>
              <a:gd name="f15" fmla="val 323622"/>
              <a:gd name="f16" fmla="val 51200"/>
              <a:gd name="f17" fmla="val 318696"/>
              <a:gd name="f18" fmla="val 313771"/>
              <a:gd name="f19" fmla="val 123327"/>
              <a:gd name="f20" fmla="val 15459"/>
              <a:gd name="f21" fmla="val 141678"/>
              <a:gd name="f22" fmla="val 29245"/>
              <a:gd name="f23" fmla="val 152926"/>
              <a:gd name="f24" fmla="val 50497"/>
              <a:gd name="f25" fmla="val 154008"/>
              <a:gd name="f26" fmla="val 73425"/>
              <a:gd name="f27" fmla="val 155089"/>
              <a:gd name="f28" fmla="val 96353"/>
              <a:gd name="f29" fmla="val 145890"/>
              <a:gd name="f30" fmla="val 118568"/>
              <a:gd name="f31" fmla="val 128916"/>
              <a:gd name="f32" fmla="val 134021"/>
              <a:gd name="f33" fmla="val 119294"/>
              <a:gd name="f34" fmla="val 123450"/>
              <a:gd name="f35" fmla="val 133118"/>
              <a:gd name="f36" fmla="val 110865"/>
              <a:gd name="f37" fmla="val 140611"/>
              <a:gd name="f38" fmla="val 92772"/>
              <a:gd name="f39" fmla="val 139730"/>
              <a:gd name="f40" fmla="val 74098"/>
              <a:gd name="f41" fmla="val 138850"/>
              <a:gd name="f42" fmla="val 55424"/>
              <a:gd name="f43" fmla="val 129689"/>
              <a:gd name="f44" fmla="val 38115"/>
              <a:gd name="f45" fmla="val 114743"/>
              <a:gd name="f46" fmla="val 26887"/>
              <a:gd name="f47" fmla="val 136698"/>
              <a:gd name="f48" fmla="val 17411"/>
              <a:gd name="f49" fmla="val 103758"/>
              <a:gd name="f50" fmla="val -15529"/>
              <a:gd name="f51" fmla="val 50351"/>
              <a:gd name="f52" fmla="val 17412"/>
              <a:gd name="f53" fmla="val -15528"/>
              <a:gd name="f54" fmla="val 103757"/>
              <a:gd name="f55" fmla="val 136697"/>
              <a:gd name="f56" fmla="val 169637"/>
              <a:gd name="f57" fmla="val 196665"/>
              <a:gd name="f58" fmla="val 42556"/>
              <a:gd name="f59" fmla="val 111552"/>
              <a:gd name="f60" fmla="val 154108"/>
              <a:gd name="f61" fmla="val 139576"/>
              <a:gd name="f62" fmla="val 168641"/>
              <a:gd name="f63" fmla="val 121959"/>
              <a:gd name="f64" fmla="val 178211"/>
              <a:gd name="f65" fmla="val 102912"/>
              <a:gd name="f66" fmla="val 180994"/>
              <a:gd name="f67" fmla="val 308310"/>
              <a:gd name="f68" fmla="val 51197"/>
              <a:gd name="f69" fmla="val 32150"/>
              <a:gd name="f70" fmla="val 14534"/>
              <a:gd name="f71" fmla="val -42555"/>
              <a:gd name="f72" fmla="val -42556"/>
              <a:gd name="f73" fmla="val 111553"/>
              <a:gd name="f74" fmla="*/ f0 1 154109"/>
              <a:gd name="f75" fmla="*/ f1 1 343323"/>
              <a:gd name="f76" fmla="val f2"/>
              <a:gd name="f77" fmla="val f3"/>
              <a:gd name="f78" fmla="val f4"/>
              <a:gd name="f79" fmla="+- f78 0 f76"/>
              <a:gd name="f80" fmla="+- f77 0 f76"/>
              <a:gd name="f81" fmla="*/ f80 1 154109"/>
              <a:gd name="f82" fmla="*/ f79 1 343323"/>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154109" h="343323">
                <a:moveTo>
                  <a:pt x="f5" y="f6"/>
                </a:moveTo>
                <a:lnTo>
                  <a:pt x="f5" y="f7"/>
                </a:lnTo>
                <a:cubicBezTo>
                  <a:pt x="f5" y="f8"/>
                  <a:pt x="f9" y="f10"/>
                  <a:pt x="f11" y="f4"/>
                </a:cubicBezTo>
                <a:lnTo>
                  <a:pt x="f12" y="f10"/>
                </a:lnTo>
                <a:cubicBezTo>
                  <a:pt x="f13" y="f10"/>
                  <a:pt x="f14" y="f8"/>
                  <a:pt x="f14" y="f7"/>
                </a:cubicBezTo>
                <a:cubicBezTo>
                  <a:pt x="f14" y="f15"/>
                  <a:pt x="f16" y="f17"/>
                  <a:pt x="f16" y="f18"/>
                </a:cubicBezTo>
                <a:close/>
                <a:moveTo>
                  <a:pt x="f19" y="f20"/>
                </a:moveTo>
                <a:cubicBezTo>
                  <a:pt x="f21" y="f22"/>
                  <a:pt x="f23" y="f24"/>
                  <a:pt x="f25" y="f26"/>
                </a:cubicBezTo>
                <a:cubicBezTo>
                  <a:pt x="f27" y="f28"/>
                  <a:pt x="f29" y="f30"/>
                  <a:pt x="f31" y="f32"/>
                </a:cubicBezTo>
                <a:lnTo>
                  <a:pt x="f33" y="f34"/>
                </a:lnTo>
                <a:cubicBezTo>
                  <a:pt x="f35" y="f36"/>
                  <a:pt x="f37" y="f38"/>
                  <a:pt x="f39" y="f40"/>
                </a:cubicBezTo>
                <a:cubicBezTo>
                  <a:pt x="f41" y="f42"/>
                  <a:pt x="f43" y="f44"/>
                  <a:pt x="f45" y="f46"/>
                </a:cubicBezTo>
                <a:close/>
                <a:moveTo>
                  <a:pt x="f47" y="f48"/>
                </a:moveTo>
                <a:cubicBezTo>
                  <a:pt x="f49" y="f50"/>
                  <a:pt x="f51" y="f50"/>
                  <a:pt x="f52" y="f48"/>
                </a:cubicBezTo>
                <a:cubicBezTo>
                  <a:pt x="f53" y="f51"/>
                  <a:pt x="f53" y="f54"/>
                  <a:pt x="f52" y="f55"/>
                </a:cubicBezTo>
                <a:cubicBezTo>
                  <a:pt x="f51" y="f56"/>
                  <a:pt x="f49" y="f56"/>
                  <a:pt x="f47" y="f55"/>
                </a:cubicBezTo>
                <a:cubicBezTo>
                  <a:pt x="f56" y="f54"/>
                  <a:pt x="f56" y="f51"/>
                  <a:pt x="f47" y="f48"/>
                </a:cubicBezTo>
                <a:close/>
                <a:moveTo>
                  <a:pt x="f3" y="f2"/>
                </a:moveTo>
                <a:cubicBezTo>
                  <a:pt x="f57" y="f58"/>
                  <a:pt x="f57" y="f59"/>
                  <a:pt x="f3" y="f60"/>
                </a:cubicBezTo>
                <a:cubicBezTo>
                  <a:pt x="f61" y="f62"/>
                  <a:pt x="f63" y="f64"/>
                  <a:pt x="f65" y="f66"/>
                </a:cubicBezTo>
                <a:lnTo>
                  <a:pt x="f65" y="f67"/>
                </a:lnTo>
                <a:lnTo>
                  <a:pt x="f68" y="f67"/>
                </a:lnTo>
                <a:lnTo>
                  <a:pt x="f68" y="f66"/>
                </a:lnTo>
                <a:cubicBezTo>
                  <a:pt x="f69" y="f64"/>
                  <a:pt x="f70" y="f62"/>
                  <a:pt x="f2" y="f60"/>
                </a:cubicBezTo>
                <a:cubicBezTo>
                  <a:pt x="f71" y="f59"/>
                  <a:pt x="f71" y="f58"/>
                  <a:pt x="f2" y="f2"/>
                </a:cubicBezTo>
                <a:cubicBezTo>
                  <a:pt x="f58" y="f72"/>
                  <a:pt x="f73" y="f72"/>
                  <a:pt x="f3" y="f2"/>
                </a:cubicBezTo>
                <a:close/>
              </a:path>
            </a:pathLst>
          </a:custGeom>
          <a:solidFill>
            <a:schemeClr val="tx1">
              <a:lumMod val="10000"/>
              <a:lumOff val="90000"/>
            </a:schemeClr>
          </a:solidFill>
          <a:ln cap="flat">
            <a:noFill/>
            <a:prstDash val="solid"/>
          </a:ln>
        </p:spPr>
        <p:txBody>
          <a:bodyPr vert="horz" wrap="square" lIns="68580" tIns="34290" rIns="68580" bIns="34290" anchor="ctr" anchorCtr="1" compatLnSpc="1">
            <a:noAutofit/>
          </a:bodyPr>
          <a:lstStyle/>
          <a:p>
            <a:pPr algn="ctr" defTabSz="914378" rtl="1">
              <a:defRPr sz="1800" b="0" i="0" u="none" strike="noStrike" kern="0" cap="none" spc="0" baseline="0">
                <a:solidFill>
                  <a:srgbClr val="000000"/>
                </a:solidFill>
                <a:uFillTx/>
              </a:defRPr>
            </a:pPr>
            <a:endParaRPr lang="en-US" sz="1050">
              <a:solidFill>
                <a:schemeClr val="bg2"/>
              </a:solidFill>
              <a:ea typeface="맑은 고딕" pitchFamily="34"/>
              <a:cs typeface="B Nazanin" panose="00000700000000000000" pitchFamily="2" charset="-78"/>
            </a:endParaRPr>
          </a:p>
        </p:txBody>
      </p:sp>
      <p:sp>
        <p:nvSpPr>
          <p:cNvPr id="6" name="Parallelogram 15">
            <a:extLst>
              <a:ext uri="{FF2B5EF4-FFF2-40B4-BE49-F238E27FC236}">
                <a16:creationId xmlns:a16="http://schemas.microsoft.com/office/drawing/2014/main" id="{ED32B1DE-E7DE-0CB0-1135-1AC7140BBFF1}"/>
              </a:ext>
            </a:extLst>
          </p:cNvPr>
          <p:cNvSpPr/>
          <p:nvPr/>
        </p:nvSpPr>
        <p:spPr>
          <a:xfrm flipH="1">
            <a:off x="2643986" y="3481432"/>
            <a:ext cx="348368" cy="348368"/>
          </a:xfrm>
          <a:custGeom>
            <a:avLst/>
            <a:gdLst>
              <a:gd name="f0" fmla="val w"/>
              <a:gd name="f1" fmla="val h"/>
              <a:gd name="f2" fmla="val 0"/>
              <a:gd name="f3" fmla="val 3242753"/>
              <a:gd name="f4" fmla="val 3227814"/>
              <a:gd name="f5" fmla="val 1621376"/>
              <a:gd name="f6" fmla="val 1043635"/>
              <a:gd name="f7" fmla="val 1557188"/>
              <a:gd name="f8" fmla="val 1505154"/>
              <a:gd name="f9" fmla="val 1095669"/>
              <a:gd name="f10" fmla="val 1159857"/>
              <a:gd name="f11" fmla="val 1625483"/>
              <a:gd name="f12" fmla="val 1033577"/>
              <a:gd name="f13" fmla="val 969389"/>
              <a:gd name="f14" fmla="val 917355"/>
              <a:gd name="f15" fmla="val 1677517"/>
              <a:gd name="f16" fmla="val 1741705"/>
              <a:gd name="f17" fmla="val 1805893"/>
              <a:gd name="f18" fmla="val 1857927"/>
              <a:gd name="f19" fmla="val 1614688"/>
              <a:gd name="f20" fmla="val 1619859"/>
              <a:gd name="f21" fmla="val 1856884"/>
              <a:gd name="f22" fmla="val 1620361"/>
              <a:gd name="f23" fmla="val 1857187"/>
              <a:gd name="f24" fmla="val 1620868"/>
              <a:gd name="f25" fmla="val 1857190"/>
              <a:gd name="f26" fmla="val 1685564"/>
              <a:gd name="f27" fmla="val 1737598"/>
              <a:gd name="f28" fmla="val 1805156"/>
              <a:gd name="f29" fmla="val 1740968"/>
              <a:gd name="f30" fmla="val 628818"/>
              <a:gd name="f31" fmla="val 2206882"/>
              <a:gd name="f32" fmla="val 2681529"/>
              <a:gd name="f33" fmla="val 1103464"/>
              <a:gd name="f34" fmla="val 1688970"/>
              <a:gd name="f35" fmla="val 2274476"/>
              <a:gd name="f36" fmla="val 2749122"/>
              <a:gd name="f37" fmla="val 1035870"/>
              <a:gd name="f38" fmla="val 561223"/>
              <a:gd name="f39" fmla="val 424596"/>
              <a:gd name="f40" fmla="val 923081"/>
              <a:gd name="f41" fmla="val 357001"/>
              <a:gd name="f42" fmla="val 990676"/>
              <a:gd name="f43" fmla="val 2128645"/>
              <a:gd name="f44" fmla="val 581423"/>
              <a:gd name="f45" fmla="val 2515905"/>
              <a:gd name="f46" fmla="val 922189"/>
              <a:gd name="f47" fmla="val 2742109"/>
              <a:gd name="f48" fmla="val 652992"/>
              <a:gd name="f49" fmla="val 911997"/>
              <a:gd name="f50" fmla="val 1121304"/>
              <a:gd name="f51" fmla="val 2850168"/>
              <a:gd name="f52" fmla="val 1274563"/>
              <a:gd name="f53" fmla="val 2916691"/>
              <a:gd name="f54" fmla="val 1443689"/>
              <a:gd name="f55" fmla="val 2953344"/>
              <a:gd name="f56" fmla="val 1799063"/>
              <a:gd name="f57" fmla="val 1968189"/>
              <a:gd name="f58" fmla="val 2121449"/>
              <a:gd name="f59" fmla="val 2330755"/>
              <a:gd name="f60" fmla="val 2589760"/>
              <a:gd name="f61" fmla="val 2320563"/>
              <a:gd name="f62" fmla="val 2661329"/>
              <a:gd name="f63" fmla="val 2885751"/>
              <a:gd name="f64" fmla="val 2319671"/>
              <a:gd name="f65" fmla="val 2599800"/>
              <a:gd name="f66" fmla="val 123238"/>
              <a:gd name="f67" fmla="val 2434609"/>
              <a:gd name="f68" fmla="val 120698"/>
              <a:gd name="f69" fmla="val 2268460"/>
              <a:gd name="f70" fmla="val 180476"/>
              <a:gd name="f71" fmla="val 2139563"/>
              <a:gd name="f72" fmla="val 303161"/>
              <a:gd name="f73" fmla="val 3057258"/>
              <a:gd name="f74" fmla="val 1232053"/>
              <a:gd name="f75" fmla="val 3305736"/>
              <a:gd name="f76" fmla="val 977255"/>
              <a:gd name="f77" fmla="val 3304415"/>
              <a:gd name="f78" fmla="val 570405"/>
              <a:gd name="f79" fmla="val 3054287"/>
              <a:gd name="f80" fmla="val 317226"/>
              <a:gd name="f81" fmla="val 2929224"/>
              <a:gd name="f82" fmla="val 190636"/>
              <a:gd name="f83" fmla="val 2764991"/>
              <a:gd name="f84" fmla="val 125778"/>
              <a:gd name="f85" fmla="val 642953"/>
              <a:gd name="f86" fmla="val 477762"/>
              <a:gd name="f87" fmla="val 313529"/>
              <a:gd name="f88" fmla="val 188466"/>
              <a:gd name="f89" fmla="val -61662"/>
              <a:gd name="f90" fmla="val -62983"/>
              <a:gd name="f91" fmla="val 185495"/>
              <a:gd name="f92" fmla="val 1103190"/>
              <a:gd name="f93" fmla="val 974294"/>
              <a:gd name="f94" fmla="val 808144"/>
              <a:gd name="f95" fmla="val 1722692"/>
              <a:gd name="f96" fmla="val 1520061"/>
              <a:gd name="f97" fmla="val 1440152"/>
              <a:gd name="f98" fmla="val 1375373"/>
              <a:gd name="f99" fmla="val 64779"/>
              <a:gd name="f100" fmla="val 144688"/>
              <a:gd name="f101" fmla="val 289376"/>
              <a:gd name="f102" fmla="val 1867380"/>
              <a:gd name="f103" fmla="val 1802601"/>
              <a:gd name="f104" fmla="*/ f0 1 3242753"/>
              <a:gd name="f105" fmla="*/ f1 1 3227814"/>
              <a:gd name="f106" fmla="val f2"/>
              <a:gd name="f107" fmla="val f3"/>
              <a:gd name="f108" fmla="val f4"/>
              <a:gd name="f109" fmla="+- f108 0 f106"/>
              <a:gd name="f110" fmla="+- f107 0 f106"/>
              <a:gd name="f111" fmla="*/ f110 1 3242753"/>
              <a:gd name="f112" fmla="*/ f109 1 3227814"/>
              <a:gd name="f113" fmla="*/ f106 1 f111"/>
              <a:gd name="f114" fmla="*/ f107 1 f111"/>
              <a:gd name="f115" fmla="*/ f106 1 f112"/>
              <a:gd name="f116" fmla="*/ f108 1 f112"/>
              <a:gd name="f117" fmla="*/ f113 f104 1"/>
              <a:gd name="f118" fmla="*/ f114 f104 1"/>
              <a:gd name="f119" fmla="*/ f116 f105 1"/>
              <a:gd name="f120" fmla="*/ f115 f105 1"/>
            </a:gdLst>
            <a:ahLst/>
            <a:cxnLst>
              <a:cxn ang="3cd4">
                <a:pos x="hc" y="t"/>
              </a:cxn>
              <a:cxn ang="0">
                <a:pos x="r" y="vc"/>
              </a:cxn>
              <a:cxn ang="cd4">
                <a:pos x="hc" y="b"/>
              </a:cxn>
              <a:cxn ang="cd2">
                <a:pos x="l" y="vc"/>
              </a:cxn>
            </a:cxnLst>
            <a:rect l="f117" t="f120" r="f118" b="f119"/>
            <a:pathLst>
              <a:path w="3242753" h="3227814">
                <a:moveTo>
                  <a:pt x="f5" y="f6"/>
                </a:moveTo>
                <a:cubicBezTo>
                  <a:pt x="f7" y="f6"/>
                  <a:pt x="f8" y="f9"/>
                  <a:pt x="f8" y="f10"/>
                </a:cubicBezTo>
                <a:lnTo>
                  <a:pt x="f8" y="f11"/>
                </a:lnTo>
                <a:lnTo>
                  <a:pt x="f12" y="f11"/>
                </a:lnTo>
                <a:cubicBezTo>
                  <a:pt x="f13" y="f11"/>
                  <a:pt x="f14" y="f15"/>
                  <a:pt x="f14" y="f16"/>
                </a:cubicBezTo>
                <a:cubicBezTo>
                  <a:pt x="f14" y="f17"/>
                  <a:pt x="f13" y="f18"/>
                  <a:pt x="f12" y="f18"/>
                </a:cubicBezTo>
                <a:lnTo>
                  <a:pt x="f19" y="f18"/>
                </a:lnTo>
                <a:lnTo>
                  <a:pt x="f20" y="f21"/>
                </a:lnTo>
                <a:cubicBezTo>
                  <a:pt x="f22" y="f23"/>
                  <a:pt x="f24" y="f25"/>
                  <a:pt x="f5" y="f25"/>
                </a:cubicBezTo>
                <a:cubicBezTo>
                  <a:pt x="f26" y="f25"/>
                  <a:pt x="f27" y="f28"/>
                  <a:pt x="f27" y="f29"/>
                </a:cubicBezTo>
                <a:lnTo>
                  <a:pt x="f27" y="f10"/>
                </a:lnTo>
                <a:cubicBezTo>
                  <a:pt x="f27" y="f9"/>
                  <a:pt x="f26" y="f6"/>
                  <a:pt x="f5" y="f6"/>
                </a:cubicBezTo>
                <a:close/>
                <a:moveTo>
                  <a:pt x="f5" y="f30"/>
                </a:moveTo>
                <a:cubicBezTo>
                  <a:pt x="f31" y="f30"/>
                  <a:pt x="f32" y="f33"/>
                  <a:pt x="f32" y="f34"/>
                </a:cubicBezTo>
                <a:cubicBezTo>
                  <a:pt x="f32" y="f35"/>
                  <a:pt x="f31" y="f36"/>
                  <a:pt x="f5" y="f36"/>
                </a:cubicBezTo>
                <a:cubicBezTo>
                  <a:pt x="f37" y="f36"/>
                  <a:pt x="f38" y="f35"/>
                  <a:pt x="f38" y="f34"/>
                </a:cubicBezTo>
                <a:cubicBezTo>
                  <a:pt x="f38" y="f33"/>
                  <a:pt x="f37" y="f30"/>
                  <a:pt x="f5" y="f30"/>
                </a:cubicBezTo>
                <a:close/>
                <a:moveTo>
                  <a:pt x="f5" y="f39"/>
                </a:moveTo>
                <a:cubicBezTo>
                  <a:pt x="f40" y="f39"/>
                  <a:pt x="f41" y="f42"/>
                  <a:pt x="f41" y="f34"/>
                </a:cubicBezTo>
                <a:cubicBezTo>
                  <a:pt x="f41" y="f43"/>
                  <a:pt x="f44" y="f45"/>
                  <a:pt x="f46" y="f47"/>
                </a:cubicBezTo>
                <a:lnTo>
                  <a:pt x="f48" y="f4"/>
                </a:lnTo>
                <a:lnTo>
                  <a:pt x="f49" y="f4"/>
                </a:lnTo>
                <a:lnTo>
                  <a:pt x="f50" y="f51"/>
                </a:lnTo>
                <a:cubicBezTo>
                  <a:pt x="f52" y="f53"/>
                  <a:pt x="f54" y="f55"/>
                  <a:pt x="f5" y="f55"/>
                </a:cubicBezTo>
                <a:cubicBezTo>
                  <a:pt x="f56" y="f55"/>
                  <a:pt x="f57" y="f53"/>
                  <a:pt x="f58" y="f51"/>
                </a:cubicBezTo>
                <a:lnTo>
                  <a:pt x="f59" y="f4"/>
                </a:lnTo>
                <a:lnTo>
                  <a:pt x="f60" y="f4"/>
                </a:lnTo>
                <a:lnTo>
                  <a:pt x="f61" y="f47"/>
                </a:lnTo>
                <a:cubicBezTo>
                  <a:pt x="f62" y="f45"/>
                  <a:pt x="f63" y="f43"/>
                  <a:pt x="f63" y="f34"/>
                </a:cubicBezTo>
                <a:cubicBezTo>
                  <a:pt x="f63" y="f42"/>
                  <a:pt x="f64" y="f39"/>
                  <a:pt x="f5" y="f39"/>
                </a:cubicBezTo>
                <a:close/>
                <a:moveTo>
                  <a:pt x="f65" y="f66"/>
                </a:moveTo>
                <a:cubicBezTo>
                  <a:pt x="f67" y="f68"/>
                  <a:pt x="f69" y="f70"/>
                  <a:pt x="f71" y="f72"/>
                </a:cubicBezTo>
                <a:lnTo>
                  <a:pt x="f73" y="f74"/>
                </a:lnTo>
                <a:cubicBezTo>
                  <a:pt x="f75" y="f76"/>
                  <a:pt x="f77" y="f78"/>
                  <a:pt x="f79" y="f80"/>
                </a:cubicBezTo>
                <a:cubicBezTo>
                  <a:pt x="f81" y="f82"/>
                  <a:pt x="f83" y="f84"/>
                  <a:pt x="f65" y="f66"/>
                </a:cubicBezTo>
                <a:close/>
                <a:moveTo>
                  <a:pt x="f85" y="f66"/>
                </a:moveTo>
                <a:cubicBezTo>
                  <a:pt x="f86" y="f84"/>
                  <a:pt x="f87" y="f82"/>
                  <a:pt x="f88" y="f80"/>
                </a:cubicBezTo>
                <a:cubicBezTo>
                  <a:pt x="f89" y="f78"/>
                  <a:pt x="f90" y="f76"/>
                  <a:pt x="f91" y="f74"/>
                </a:cubicBezTo>
                <a:lnTo>
                  <a:pt x="f92" y="f72"/>
                </a:lnTo>
                <a:cubicBezTo>
                  <a:pt x="f93" y="f70"/>
                  <a:pt x="f94" y="f68"/>
                  <a:pt x="f85" y="f66"/>
                </a:cubicBezTo>
                <a:close/>
                <a:moveTo>
                  <a:pt x="f95" y="f2"/>
                </a:moveTo>
                <a:lnTo>
                  <a:pt x="f96" y="f2"/>
                </a:lnTo>
                <a:cubicBezTo>
                  <a:pt x="f97" y="f2"/>
                  <a:pt x="f98" y="f99"/>
                  <a:pt x="f98" y="f100"/>
                </a:cubicBezTo>
                <a:lnTo>
                  <a:pt x="f98" y="f101"/>
                </a:lnTo>
                <a:lnTo>
                  <a:pt x="f102" y="f101"/>
                </a:lnTo>
                <a:lnTo>
                  <a:pt x="f102" y="f100"/>
                </a:lnTo>
                <a:cubicBezTo>
                  <a:pt x="f102" y="f99"/>
                  <a:pt x="f103" y="f2"/>
                  <a:pt x="f95" y="f2"/>
                </a:cubicBezTo>
                <a:close/>
              </a:path>
            </a:pathLst>
          </a:custGeom>
          <a:solidFill>
            <a:schemeClr val="tx1">
              <a:lumMod val="10000"/>
              <a:lumOff val="90000"/>
            </a:schemeClr>
          </a:solidFill>
          <a:ln cap="flat">
            <a:noFill/>
            <a:prstDash val="solid"/>
          </a:ln>
        </p:spPr>
        <p:txBody>
          <a:bodyPr vert="horz" wrap="square" lIns="68580" tIns="34290" rIns="68580" bIns="34290" anchor="ctr" anchorCtr="1" compatLnSpc="1">
            <a:noAutofit/>
          </a:bodyPr>
          <a:lstStyle/>
          <a:p>
            <a:pPr algn="ctr" defTabSz="914378" rtl="1">
              <a:defRPr sz="1800" b="0" i="0" u="none" strike="noStrike" kern="0" cap="none" spc="0" baseline="0">
                <a:solidFill>
                  <a:srgbClr val="000000"/>
                </a:solidFill>
                <a:uFillTx/>
              </a:defRPr>
            </a:pPr>
            <a:endParaRPr lang="en-US" sz="1050">
              <a:solidFill>
                <a:schemeClr val="bg2"/>
              </a:solidFill>
              <a:ea typeface="맑은 고딕" pitchFamily="34"/>
              <a:cs typeface="B Nazanin" panose="00000700000000000000" pitchFamily="2" charset="-78"/>
            </a:endParaRPr>
          </a:p>
        </p:txBody>
      </p:sp>
      <p:sp>
        <p:nvSpPr>
          <p:cNvPr id="7" name="Freeform 19">
            <a:extLst>
              <a:ext uri="{FF2B5EF4-FFF2-40B4-BE49-F238E27FC236}">
                <a16:creationId xmlns:a16="http://schemas.microsoft.com/office/drawing/2014/main" id="{AD62B169-D92E-0396-03ED-91AC5EAB05BC}"/>
              </a:ext>
            </a:extLst>
          </p:cNvPr>
          <p:cNvSpPr/>
          <p:nvPr/>
        </p:nvSpPr>
        <p:spPr>
          <a:xfrm>
            <a:off x="4502769" y="2731880"/>
            <a:ext cx="345588" cy="340037"/>
          </a:xfrm>
          <a:custGeom>
            <a:avLst/>
            <a:gdLst>
              <a:gd name="f0" fmla="val w"/>
              <a:gd name="f1" fmla="val h"/>
              <a:gd name="f2" fmla="val 0"/>
              <a:gd name="f3" fmla="val 3214097"/>
              <a:gd name="f4" fmla="val 3162551"/>
              <a:gd name="f5" fmla="val 1014592"/>
              <a:gd name="f6" fmla="val 2306036"/>
              <a:gd name="f7" fmla="val 854868"/>
              <a:gd name="f8" fmla="val 725386"/>
              <a:gd name="f9" fmla="val 2435518"/>
              <a:gd name="f10" fmla="val 2595242"/>
              <a:gd name="f11" fmla="val 2754966"/>
              <a:gd name="f12" fmla="val 2884448"/>
              <a:gd name="f13" fmla="val 1174316"/>
              <a:gd name="f14" fmla="val 1303798"/>
              <a:gd name="f15" fmla="val 481275"/>
              <a:gd name="f16" fmla="val 1691816"/>
              <a:gd name="f17" fmla="val 321551"/>
              <a:gd name="f18" fmla="val 192069"/>
              <a:gd name="f19" fmla="val 1821298"/>
              <a:gd name="f20" fmla="val 1981022"/>
              <a:gd name="f21" fmla="val 2140746"/>
              <a:gd name="f22" fmla="val 2270228"/>
              <a:gd name="f23" fmla="val 640999"/>
              <a:gd name="f24" fmla="val 770481"/>
              <a:gd name="f25" fmla="val 2764751"/>
              <a:gd name="f26" fmla="val 1113404"/>
              <a:gd name="f27" fmla="val 2605027"/>
              <a:gd name="f28" fmla="val 2475545"/>
              <a:gd name="f29" fmla="val 1242886"/>
              <a:gd name="f30" fmla="val 1402610"/>
              <a:gd name="f31" fmla="val 1562334"/>
              <a:gd name="f32" fmla="val 2924475"/>
              <a:gd name="f33" fmla="val 3053957"/>
              <a:gd name="f34" fmla="val 532503"/>
              <a:gd name="f35" fmla="val 881964"/>
              <a:gd name="f36" fmla="val 372779"/>
              <a:gd name="f37" fmla="val 243297"/>
              <a:gd name="f38" fmla="val 1011446"/>
              <a:gd name="f39" fmla="val 1171170"/>
              <a:gd name="f40" fmla="val 1330894"/>
              <a:gd name="f41" fmla="val 1460376"/>
              <a:gd name="f42" fmla="val 692227"/>
              <a:gd name="f43" fmla="val 821709"/>
              <a:gd name="f44" fmla="val 1162143"/>
              <a:gd name="f45" fmla="val 321316"/>
              <a:gd name="f46" fmla="val 1002419"/>
              <a:gd name="f47" fmla="val 872937"/>
              <a:gd name="f48" fmla="val 450798"/>
              <a:gd name="f49" fmla="val 610522"/>
              <a:gd name="f50" fmla="val 770246"/>
              <a:gd name="f51" fmla="val 899728"/>
              <a:gd name="f52" fmla="val 1321867"/>
              <a:gd name="f53" fmla="val 1451349"/>
              <a:gd name="f54" fmla="val 1963447"/>
              <a:gd name="f55" fmla="val 177300"/>
              <a:gd name="f56" fmla="val 1803723"/>
              <a:gd name="f57" fmla="val 1674241"/>
              <a:gd name="f58" fmla="val 306782"/>
              <a:gd name="f59" fmla="val 466506"/>
              <a:gd name="f60" fmla="val 626230"/>
              <a:gd name="f61" fmla="val 755712"/>
              <a:gd name="f62" fmla="val 2123171"/>
              <a:gd name="f63" fmla="val 2252653"/>
              <a:gd name="f64" fmla="val 1752672"/>
              <a:gd name="f65" fmla="val 312"/>
              <a:gd name="f66" fmla="val 1817888"/>
              <a:gd name="f67" fmla="val -690"/>
              <a:gd name="f68" fmla="val 1885249"/>
              <a:gd name="f69" fmla="val 703"/>
              <a:gd name="f70" fmla="val 1954799"/>
              <a:gd name="f71" fmla="val 4657"/>
              <a:gd name="f72" fmla="val 2504015"/>
              <a:gd name="f73" fmla="val 53541"/>
              <a:gd name="f74" fmla="val 2975590"/>
              <a:gd name="f75" fmla="val 412975"/>
              <a:gd name="f76" fmla="val 3145244"/>
              <a:gd name="f77" fmla="val 944937"/>
              <a:gd name="f78" fmla="val 3412664"/>
              <a:gd name="f79" fmla="val 2126757"/>
              <a:gd name="f80" fmla="val 2837568"/>
              <a:gd name="f81" fmla="val 2017487"/>
              <a:gd name="f82" fmla="val 2506889"/>
              <a:gd name="f83" fmla="val 1867964"/>
              <a:gd name="f84" fmla="val 1580987"/>
              <a:gd name="f85" fmla="val 1673869"/>
              <a:gd name="f86" fmla="val 2725425"/>
              <a:gd name="f87" fmla="val 3197869"/>
              <a:gd name="f88" fmla="val 1014520"/>
              <a:gd name="f89" fmla="val 3161925"/>
              <a:gd name="f90" fmla="val -14898"/>
              <a:gd name="f91" fmla="val 3061283"/>
              <a:gd name="f92" fmla="val -138545"/>
              <a:gd name="f93" fmla="val 1873713"/>
              <a:gd name="f94" fmla="val 108747"/>
              <a:gd name="f95" fmla="val 1100212"/>
              <a:gd name="f96" fmla="val 278579"/>
              <a:gd name="f97" fmla="val 569148"/>
              <a:gd name="f98" fmla="val 774429"/>
              <a:gd name="f99" fmla="val 15339"/>
              <a:gd name="f100" fmla="*/ f0 1 3214097"/>
              <a:gd name="f101" fmla="*/ f1 1 3162551"/>
              <a:gd name="f102" fmla="val f2"/>
              <a:gd name="f103" fmla="val f3"/>
              <a:gd name="f104" fmla="val f4"/>
              <a:gd name="f105" fmla="+- f104 0 f102"/>
              <a:gd name="f106" fmla="+- f103 0 f102"/>
              <a:gd name="f107" fmla="*/ f106 1 3214097"/>
              <a:gd name="f108" fmla="*/ f105 1 3162551"/>
              <a:gd name="f109" fmla="*/ f102 1 f107"/>
              <a:gd name="f110" fmla="*/ f103 1 f107"/>
              <a:gd name="f111" fmla="*/ f102 1 f108"/>
              <a:gd name="f112" fmla="*/ f104 1 f108"/>
              <a:gd name="f113" fmla="*/ f109 f100 1"/>
              <a:gd name="f114" fmla="*/ f110 f100 1"/>
              <a:gd name="f115" fmla="*/ f112 f101 1"/>
              <a:gd name="f116" fmla="*/ f111 f101 1"/>
            </a:gdLst>
            <a:ahLst/>
            <a:cxnLst>
              <a:cxn ang="3cd4">
                <a:pos x="hc" y="t"/>
              </a:cxn>
              <a:cxn ang="0">
                <a:pos x="r" y="vc"/>
              </a:cxn>
              <a:cxn ang="cd4">
                <a:pos x="hc" y="b"/>
              </a:cxn>
              <a:cxn ang="cd2">
                <a:pos x="l" y="vc"/>
              </a:cxn>
            </a:cxnLst>
            <a:rect l="f113" t="f116" r="f114" b="f115"/>
            <a:pathLst>
              <a:path w="3214097" h="3162551">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15" y="f16"/>
                </a:moveTo>
                <a:cubicBezTo>
                  <a:pt x="f17" y="f16"/>
                  <a:pt x="f18" y="f19"/>
                  <a:pt x="f18" y="f20"/>
                </a:cubicBezTo>
                <a:cubicBezTo>
                  <a:pt x="f18" y="f21"/>
                  <a:pt x="f17" y="f22"/>
                  <a:pt x="f15" y="f22"/>
                </a:cubicBezTo>
                <a:cubicBezTo>
                  <a:pt x="f23" y="f22"/>
                  <a:pt x="f24" y="f21"/>
                  <a:pt x="f24" y="f20"/>
                </a:cubicBezTo>
                <a:cubicBezTo>
                  <a:pt x="f24" y="f19"/>
                  <a:pt x="f23" y="f16"/>
                  <a:pt x="f15" y="f16"/>
                </a:cubicBezTo>
                <a:close/>
                <a:moveTo>
                  <a:pt x="f25" y="f26"/>
                </a:moveTo>
                <a:cubicBezTo>
                  <a:pt x="f27" y="f26"/>
                  <a:pt x="f28" y="f29"/>
                  <a:pt x="f28" y="f30"/>
                </a:cubicBezTo>
                <a:cubicBezTo>
                  <a:pt x="f28" y="f31"/>
                  <a:pt x="f27" y="f16"/>
                  <a:pt x="f25" y="f16"/>
                </a:cubicBezTo>
                <a:cubicBezTo>
                  <a:pt x="f32" y="f16"/>
                  <a:pt x="f33" y="f31"/>
                  <a:pt x="f33" y="f30"/>
                </a:cubicBezTo>
                <a:cubicBezTo>
                  <a:pt x="f33" y="f29"/>
                  <a:pt x="f32" y="f26"/>
                  <a:pt x="f25" y="f26"/>
                </a:cubicBezTo>
                <a:close/>
                <a:moveTo>
                  <a:pt x="f34" y="f35"/>
                </a:moveTo>
                <a:cubicBezTo>
                  <a:pt x="f36" y="f35"/>
                  <a:pt x="f37" y="f38"/>
                  <a:pt x="f37" y="f39"/>
                </a:cubicBezTo>
                <a:cubicBezTo>
                  <a:pt x="f37" y="f40"/>
                  <a:pt x="f36" y="f41"/>
                  <a:pt x="f34" y="f41"/>
                </a:cubicBezTo>
                <a:cubicBezTo>
                  <a:pt x="f42" y="f41"/>
                  <a:pt x="f43" y="f40"/>
                  <a:pt x="f43" y="f39"/>
                </a:cubicBezTo>
                <a:cubicBezTo>
                  <a:pt x="f43" y="f38"/>
                  <a:pt x="f42" y="f35"/>
                  <a:pt x="f34" y="f35"/>
                </a:cubicBezTo>
                <a:close/>
                <a:moveTo>
                  <a:pt x="f44" y="f45"/>
                </a:moveTo>
                <a:cubicBezTo>
                  <a:pt x="f46" y="f45"/>
                  <a:pt x="f47" y="f48"/>
                  <a:pt x="f47" y="f49"/>
                </a:cubicBezTo>
                <a:cubicBezTo>
                  <a:pt x="f47" y="f50"/>
                  <a:pt x="f46" y="f51"/>
                  <a:pt x="f44" y="f51"/>
                </a:cubicBezTo>
                <a:cubicBezTo>
                  <a:pt x="f52" y="f51"/>
                  <a:pt x="f53" y="f50"/>
                  <a:pt x="f53" y="f49"/>
                </a:cubicBezTo>
                <a:cubicBezTo>
                  <a:pt x="f53" y="f48"/>
                  <a:pt x="f52" y="f45"/>
                  <a:pt x="f44" y="f45"/>
                </a:cubicBezTo>
                <a:close/>
                <a:moveTo>
                  <a:pt x="f54" y="f55"/>
                </a:moveTo>
                <a:cubicBezTo>
                  <a:pt x="f56" y="f55"/>
                  <a:pt x="f57" y="f58"/>
                  <a:pt x="f57" y="f59"/>
                </a:cubicBezTo>
                <a:cubicBezTo>
                  <a:pt x="f57" y="f60"/>
                  <a:pt x="f56" y="f61"/>
                  <a:pt x="f54" y="f61"/>
                </a:cubicBezTo>
                <a:cubicBezTo>
                  <a:pt x="f62" y="f61"/>
                  <a:pt x="f63" y="f60"/>
                  <a:pt x="f63" y="f59"/>
                </a:cubicBezTo>
                <a:cubicBezTo>
                  <a:pt x="f63" y="f58"/>
                  <a:pt x="f62" y="f55"/>
                  <a:pt x="f54" y="f55"/>
                </a:cubicBezTo>
                <a:close/>
                <a:moveTo>
                  <a:pt x="f64" y="f65"/>
                </a:moveTo>
                <a:cubicBezTo>
                  <a:pt x="f66" y="f67"/>
                  <a:pt x="f68" y="f69"/>
                  <a:pt x="f70" y="f71"/>
                </a:cubicBezTo>
                <a:cubicBezTo>
                  <a:pt x="f72" y="f73"/>
                  <a:pt x="f74" y="f75"/>
                  <a:pt x="f76" y="f77"/>
                </a:cubicBezTo>
                <a:cubicBezTo>
                  <a:pt x="f78" y="f79"/>
                  <a:pt x="f80" y="f81"/>
                  <a:pt x="f82" y="f83"/>
                </a:cubicBezTo>
                <a:cubicBezTo>
                  <a:pt x="f84" y="f85"/>
                  <a:pt x="f86" y="f87"/>
                  <a:pt x="f88" y="f89"/>
                </a:cubicBezTo>
                <a:cubicBezTo>
                  <a:pt x="f90" y="f91"/>
                  <a:pt x="f92" y="f93"/>
                  <a:pt x="f94" y="f95"/>
                </a:cubicBezTo>
                <a:cubicBezTo>
                  <a:pt x="f96" y="f97"/>
                  <a:pt x="f98" y="f99"/>
                  <a:pt x="f64" y="f65"/>
                </a:cubicBezTo>
                <a:close/>
              </a:path>
            </a:pathLst>
          </a:custGeom>
          <a:solidFill>
            <a:schemeClr val="tx1">
              <a:lumMod val="10000"/>
              <a:lumOff val="90000"/>
            </a:schemeClr>
          </a:solidFill>
          <a:ln cap="flat">
            <a:noFill/>
            <a:prstDash val="solid"/>
          </a:ln>
        </p:spPr>
        <p:txBody>
          <a:bodyPr vert="horz" wrap="square" lIns="68580" tIns="34290" rIns="68580" bIns="34290" anchor="ctr" anchorCtr="1" compatLnSpc="1">
            <a:noAutofit/>
          </a:bodyPr>
          <a:lstStyle/>
          <a:p>
            <a:pPr algn="ctr" defTabSz="914378" rtl="1">
              <a:defRPr sz="1800" b="0" i="0" u="none" strike="noStrike" kern="0" cap="none" spc="0" baseline="0">
                <a:solidFill>
                  <a:srgbClr val="000000"/>
                </a:solidFill>
                <a:uFillTx/>
              </a:defRPr>
            </a:pPr>
            <a:endParaRPr lang="en-US" sz="1050">
              <a:solidFill>
                <a:schemeClr val="bg2"/>
              </a:solidFill>
              <a:ea typeface="맑은 고딕" pitchFamily="34"/>
              <a:cs typeface="B Nazanin" panose="00000700000000000000" pitchFamily="2" charset="-78"/>
            </a:endParaRPr>
          </a:p>
        </p:txBody>
      </p:sp>
      <p:sp>
        <p:nvSpPr>
          <p:cNvPr id="8" name="Rectangle 30">
            <a:extLst>
              <a:ext uri="{FF2B5EF4-FFF2-40B4-BE49-F238E27FC236}">
                <a16:creationId xmlns:a16="http://schemas.microsoft.com/office/drawing/2014/main" id="{6BD246A6-2437-B256-1B8C-03AE0AFF2146}"/>
              </a:ext>
            </a:extLst>
          </p:cNvPr>
          <p:cNvSpPr/>
          <p:nvPr/>
        </p:nvSpPr>
        <p:spPr>
          <a:xfrm>
            <a:off x="6991492" y="2700434"/>
            <a:ext cx="348368" cy="347353"/>
          </a:xfrm>
          <a:custGeom>
            <a:avLst/>
            <a:gdLst>
              <a:gd name="f0" fmla="val w"/>
              <a:gd name="f1" fmla="val h"/>
              <a:gd name="f2" fmla="val 0"/>
              <a:gd name="f3" fmla="val 3240000"/>
              <a:gd name="f4" fmla="val 3230531"/>
              <a:gd name="f5" fmla="val 720000"/>
              <a:gd name="f6" fmla="val 2697973"/>
              <a:gd name="f7" fmla="val 680235"/>
              <a:gd name="f8" fmla="val 648000"/>
              <a:gd name="f9" fmla="val 2730208"/>
              <a:gd name="f10" fmla="val 2769973"/>
              <a:gd name="f11" fmla="val 2809738"/>
              <a:gd name="f12" fmla="val 2841973"/>
              <a:gd name="f13" fmla="val 2520000"/>
              <a:gd name="f14" fmla="val 2559765"/>
              <a:gd name="f15" fmla="val 2592000"/>
              <a:gd name="f16" fmla="val 2366733"/>
              <a:gd name="f17" fmla="val 2398968"/>
              <a:gd name="f18" fmla="val 2438733"/>
              <a:gd name="f19" fmla="val 2478498"/>
              <a:gd name="f20" fmla="val 2510733"/>
              <a:gd name="f21" fmla="val 2035493"/>
              <a:gd name="f22" fmla="val 2067728"/>
              <a:gd name="f23" fmla="val 2107493"/>
              <a:gd name="f24" fmla="val 2147258"/>
              <a:gd name="f25" fmla="val 2179493"/>
              <a:gd name="f26" fmla="val 1704253"/>
              <a:gd name="f27" fmla="val 1736488"/>
              <a:gd name="f28" fmla="val 1776253"/>
              <a:gd name="f29" fmla="val 1816018"/>
              <a:gd name="f30" fmla="val 1848253"/>
              <a:gd name="f31" fmla="val 1373013"/>
              <a:gd name="f32" fmla="val 1405248"/>
              <a:gd name="f33" fmla="val 1445013"/>
              <a:gd name="f34" fmla="val 1484778"/>
              <a:gd name="f35" fmla="val 1517013"/>
              <a:gd name="f36" fmla="val 1041773"/>
              <a:gd name="f37" fmla="val 1074008"/>
              <a:gd name="f38" fmla="val 1113773"/>
              <a:gd name="f39" fmla="val 1153538"/>
              <a:gd name="f40" fmla="val 1185773"/>
              <a:gd name="f41" fmla="val 305988"/>
              <a:gd name="f42" fmla="val 181957"/>
              <a:gd name="f43" fmla="val 470032"/>
              <a:gd name="f44" fmla="val 599267"/>
              <a:gd name="f45" fmla="val 286722"/>
              <a:gd name="f46" fmla="val 704032"/>
              <a:gd name="f47" fmla="val 415957"/>
              <a:gd name="f48" fmla="val 545192"/>
              <a:gd name="f49" fmla="val 649957"/>
              <a:gd name="f50" fmla="val 802357"/>
              <a:gd name="f51" fmla="val 470031"/>
              <a:gd name="f52" fmla="val 599266"/>
              <a:gd name="f53" fmla="val 907122"/>
              <a:gd name="f54" fmla="val 704031"/>
              <a:gd name="f55" fmla="val 1036357"/>
              <a:gd name="f56" fmla="val 1165592"/>
              <a:gd name="f57" fmla="val 1270357"/>
              <a:gd name="f58" fmla="val 1422757"/>
              <a:gd name="f59" fmla="val 470030"/>
              <a:gd name="f60" fmla="val 599265"/>
              <a:gd name="f61" fmla="val 1527522"/>
              <a:gd name="f62" fmla="val 704030"/>
              <a:gd name="f63" fmla="val 1656757"/>
              <a:gd name="f64" fmla="val 1785992"/>
              <a:gd name="f65" fmla="val 1890757"/>
              <a:gd name="f66" fmla="val 2043157"/>
              <a:gd name="f67" fmla="val 470029"/>
              <a:gd name="f68" fmla="val 599264"/>
              <a:gd name="f69" fmla="val 2147922"/>
              <a:gd name="f70" fmla="val 704029"/>
              <a:gd name="f71" fmla="val 2277157"/>
              <a:gd name="f72" fmla="val 2406392"/>
              <a:gd name="f73" fmla="val 2511157"/>
              <a:gd name="f74" fmla="val 2663557"/>
              <a:gd name="f75" fmla="val 470028"/>
              <a:gd name="f76" fmla="val 599263"/>
              <a:gd name="f77" fmla="val 2768322"/>
              <a:gd name="f78" fmla="val 704028"/>
              <a:gd name="f79" fmla="val 2897557"/>
              <a:gd name="f80" fmla="val 3026792"/>
              <a:gd name="f81" fmla="val 3131557"/>
              <a:gd name="f82" fmla="val 4"/>
              <a:gd name="f83" fmla="val 485545"/>
              <a:gd name="f84" fmla="val 541957"/>
              <a:gd name="f85" fmla="val 56416"/>
              <a:gd name="f86" fmla="val 126004"/>
              <a:gd name="f87" fmla="val 485972"/>
              <a:gd name="f88" fmla="val 555560"/>
              <a:gd name="f89" fmla="val 611972"/>
              <a:gd name="f90" fmla="val 346369"/>
              <a:gd name="f91" fmla="val 289957"/>
              <a:gd name="f92" fmla="val 3"/>
              <a:gd name="f93" fmla="val 1105945"/>
              <a:gd name="f94" fmla="val 1162357"/>
              <a:gd name="f95" fmla="val 56415"/>
              <a:gd name="f96" fmla="val 126003"/>
              <a:gd name="f97" fmla="val 485971"/>
              <a:gd name="f98" fmla="val 555559"/>
              <a:gd name="f99" fmla="val 611971"/>
              <a:gd name="f100" fmla="val 966769"/>
              <a:gd name="f101" fmla="val 910357"/>
              <a:gd name="f102" fmla="val 2"/>
              <a:gd name="f103" fmla="val 1726345"/>
              <a:gd name="f104" fmla="val 1782757"/>
              <a:gd name="f105" fmla="val 56414"/>
              <a:gd name="f106" fmla="val 126002"/>
              <a:gd name="f107" fmla="val 485970"/>
              <a:gd name="f108" fmla="val 555558"/>
              <a:gd name="f109" fmla="val 611970"/>
              <a:gd name="f110" fmla="val 1587169"/>
              <a:gd name="f111" fmla="val 1530757"/>
              <a:gd name="f112" fmla="val 1"/>
              <a:gd name="f113" fmla="val 2346745"/>
              <a:gd name="f114" fmla="val 2403157"/>
              <a:gd name="f115" fmla="val 56413"/>
              <a:gd name="f116" fmla="val 126001"/>
              <a:gd name="f117" fmla="val 485969"/>
              <a:gd name="f118" fmla="val 555557"/>
              <a:gd name="f119" fmla="val 611969"/>
              <a:gd name="f120" fmla="val 2207569"/>
              <a:gd name="f121" fmla="val 2151157"/>
              <a:gd name="f122" fmla="val 2967145"/>
              <a:gd name="f123" fmla="val 3023557"/>
              <a:gd name="f124" fmla="val 56412"/>
              <a:gd name="f125" fmla="val 126000"/>
              <a:gd name="f126" fmla="val 485968"/>
              <a:gd name="f127" fmla="val 555556"/>
              <a:gd name="f128" fmla="val 611968"/>
              <a:gd name="f129" fmla="val 2827969"/>
              <a:gd name="f130" fmla="val 2771557"/>
              <a:gd name="f131" fmla="*/ f0 1 3240000"/>
              <a:gd name="f132" fmla="*/ f1 1 3230531"/>
              <a:gd name="f133" fmla="val f2"/>
              <a:gd name="f134" fmla="val f3"/>
              <a:gd name="f135" fmla="val f4"/>
              <a:gd name="f136" fmla="+- f135 0 f133"/>
              <a:gd name="f137" fmla="+- f134 0 f133"/>
              <a:gd name="f138" fmla="*/ f137 1 3240000"/>
              <a:gd name="f139" fmla="*/ f136 1 3230531"/>
              <a:gd name="f140" fmla="*/ f133 1 f138"/>
              <a:gd name="f141" fmla="*/ f134 1 f138"/>
              <a:gd name="f142" fmla="*/ f133 1 f139"/>
              <a:gd name="f143" fmla="*/ f135 1 f139"/>
              <a:gd name="f144" fmla="*/ f140 f131 1"/>
              <a:gd name="f145" fmla="*/ f141 f131 1"/>
              <a:gd name="f146" fmla="*/ f143 f132 1"/>
              <a:gd name="f147" fmla="*/ f142 f132 1"/>
            </a:gdLst>
            <a:ahLst/>
            <a:cxnLst>
              <a:cxn ang="3cd4">
                <a:pos x="hc" y="t"/>
              </a:cxn>
              <a:cxn ang="0">
                <a:pos x="r" y="vc"/>
              </a:cxn>
              <a:cxn ang="cd4">
                <a:pos x="hc" y="b"/>
              </a:cxn>
              <a:cxn ang="cd2">
                <a:pos x="l" y="vc"/>
              </a:cxn>
            </a:cxnLst>
            <a:rect l="f144" t="f147" r="f145" b="f146"/>
            <a:pathLst>
              <a:path w="3240000" h="3230531">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5" y="f16"/>
                </a:moveTo>
                <a:cubicBezTo>
                  <a:pt x="f7" y="f16"/>
                  <a:pt x="f8" y="f17"/>
                  <a:pt x="f8" y="f18"/>
                </a:cubicBezTo>
                <a:cubicBezTo>
                  <a:pt x="f8" y="f19"/>
                  <a:pt x="f7" y="f20"/>
                  <a:pt x="f5" y="f20"/>
                </a:cubicBezTo>
                <a:lnTo>
                  <a:pt x="f13" y="f20"/>
                </a:lnTo>
                <a:cubicBezTo>
                  <a:pt x="f14" y="f20"/>
                  <a:pt x="f15" y="f19"/>
                  <a:pt x="f15" y="f18"/>
                </a:cubicBezTo>
                <a:cubicBezTo>
                  <a:pt x="f15" y="f17"/>
                  <a:pt x="f14" y="f16"/>
                  <a:pt x="f13" y="f16"/>
                </a:cubicBezTo>
                <a:close/>
                <a:moveTo>
                  <a:pt x="f5" y="f21"/>
                </a:moveTo>
                <a:cubicBezTo>
                  <a:pt x="f7" y="f21"/>
                  <a:pt x="f8" y="f22"/>
                  <a:pt x="f8" y="f23"/>
                </a:cubicBezTo>
                <a:cubicBezTo>
                  <a:pt x="f8" y="f24"/>
                  <a:pt x="f7" y="f25"/>
                  <a:pt x="f5" y="f25"/>
                </a:cubicBezTo>
                <a:lnTo>
                  <a:pt x="f13" y="f25"/>
                </a:lnTo>
                <a:cubicBezTo>
                  <a:pt x="f14" y="f25"/>
                  <a:pt x="f15" y="f24"/>
                  <a:pt x="f15" y="f23"/>
                </a:cubicBezTo>
                <a:cubicBezTo>
                  <a:pt x="f15" y="f22"/>
                  <a:pt x="f14" y="f21"/>
                  <a:pt x="f13" y="f21"/>
                </a:cubicBezTo>
                <a:close/>
                <a:moveTo>
                  <a:pt x="f5" y="f26"/>
                </a:moveTo>
                <a:cubicBezTo>
                  <a:pt x="f7" y="f26"/>
                  <a:pt x="f8" y="f27"/>
                  <a:pt x="f8" y="f28"/>
                </a:cubicBezTo>
                <a:cubicBezTo>
                  <a:pt x="f8" y="f29"/>
                  <a:pt x="f7" y="f30"/>
                  <a:pt x="f5" y="f30"/>
                </a:cubicBezTo>
                <a:lnTo>
                  <a:pt x="f13" y="f30"/>
                </a:lnTo>
                <a:cubicBezTo>
                  <a:pt x="f14" y="f30"/>
                  <a:pt x="f15" y="f29"/>
                  <a:pt x="f15" y="f28"/>
                </a:cubicBezTo>
                <a:cubicBezTo>
                  <a:pt x="f15" y="f27"/>
                  <a:pt x="f14" y="f26"/>
                  <a:pt x="f13" y="f26"/>
                </a:cubicBezTo>
                <a:close/>
                <a:moveTo>
                  <a:pt x="f5" y="f31"/>
                </a:moveTo>
                <a:cubicBezTo>
                  <a:pt x="f7" y="f31"/>
                  <a:pt x="f8" y="f32"/>
                  <a:pt x="f8" y="f33"/>
                </a:cubicBezTo>
                <a:cubicBezTo>
                  <a:pt x="f8" y="f34"/>
                  <a:pt x="f7" y="f35"/>
                  <a:pt x="f5" y="f35"/>
                </a:cubicBezTo>
                <a:lnTo>
                  <a:pt x="f13" y="f35"/>
                </a:lnTo>
                <a:cubicBezTo>
                  <a:pt x="f14" y="f35"/>
                  <a:pt x="f15" y="f34"/>
                  <a:pt x="f15" y="f33"/>
                </a:cubicBezTo>
                <a:cubicBezTo>
                  <a:pt x="f15" y="f32"/>
                  <a:pt x="f14" y="f31"/>
                  <a:pt x="f13" y="f31"/>
                </a:cubicBezTo>
                <a:close/>
                <a:moveTo>
                  <a:pt x="f5" y="f36"/>
                </a:moveTo>
                <a:cubicBezTo>
                  <a:pt x="f7" y="f36"/>
                  <a:pt x="f8" y="f37"/>
                  <a:pt x="f8" y="f38"/>
                </a:cubicBezTo>
                <a:cubicBezTo>
                  <a:pt x="f8" y="f39"/>
                  <a:pt x="f7" y="f40"/>
                  <a:pt x="f5" y="f40"/>
                </a:cubicBezTo>
                <a:lnTo>
                  <a:pt x="f13" y="f40"/>
                </a:lnTo>
                <a:cubicBezTo>
                  <a:pt x="f14" y="f40"/>
                  <a:pt x="f15" y="f39"/>
                  <a:pt x="f15" y="f38"/>
                </a:cubicBezTo>
                <a:cubicBezTo>
                  <a:pt x="f15" y="f37"/>
                  <a:pt x="f14" y="f36"/>
                  <a:pt x="f13" y="f36"/>
                </a:cubicBezTo>
                <a:close/>
                <a:moveTo>
                  <a:pt x="f2" y="f41"/>
                </a:moveTo>
                <a:lnTo>
                  <a:pt x="f42" y="f41"/>
                </a:lnTo>
                <a:lnTo>
                  <a:pt x="f42" y="f43"/>
                </a:lnTo>
                <a:cubicBezTo>
                  <a:pt x="f42" y="f44"/>
                  <a:pt x="f45" y="f46"/>
                  <a:pt x="f47" y="f46"/>
                </a:cubicBezTo>
                <a:cubicBezTo>
                  <a:pt x="f48" y="f46"/>
                  <a:pt x="f49" y="f44"/>
                  <a:pt x="f49" y="f43"/>
                </a:cubicBezTo>
                <a:lnTo>
                  <a:pt x="f49" y="f41"/>
                </a:lnTo>
                <a:lnTo>
                  <a:pt x="f50" y="f41"/>
                </a:lnTo>
                <a:lnTo>
                  <a:pt x="f50" y="f51"/>
                </a:lnTo>
                <a:cubicBezTo>
                  <a:pt x="f50" y="f52"/>
                  <a:pt x="f53" y="f54"/>
                  <a:pt x="f55" y="f54"/>
                </a:cubicBezTo>
                <a:cubicBezTo>
                  <a:pt x="f56" y="f54"/>
                  <a:pt x="f57" y="f52"/>
                  <a:pt x="f57" y="f51"/>
                </a:cubicBezTo>
                <a:lnTo>
                  <a:pt x="f57" y="f41"/>
                </a:lnTo>
                <a:lnTo>
                  <a:pt x="f58" y="f41"/>
                </a:lnTo>
                <a:lnTo>
                  <a:pt x="f58" y="f59"/>
                </a:lnTo>
                <a:cubicBezTo>
                  <a:pt x="f58" y="f60"/>
                  <a:pt x="f61" y="f62"/>
                  <a:pt x="f63" y="f62"/>
                </a:cubicBezTo>
                <a:cubicBezTo>
                  <a:pt x="f64" y="f62"/>
                  <a:pt x="f65" y="f60"/>
                  <a:pt x="f65" y="f59"/>
                </a:cubicBezTo>
                <a:lnTo>
                  <a:pt x="f65" y="f41"/>
                </a:lnTo>
                <a:lnTo>
                  <a:pt x="f66" y="f41"/>
                </a:lnTo>
                <a:lnTo>
                  <a:pt x="f66" y="f67"/>
                </a:lnTo>
                <a:cubicBezTo>
                  <a:pt x="f66" y="f68"/>
                  <a:pt x="f69" y="f70"/>
                  <a:pt x="f71" y="f70"/>
                </a:cubicBezTo>
                <a:cubicBezTo>
                  <a:pt x="f72" y="f70"/>
                  <a:pt x="f73" y="f68"/>
                  <a:pt x="f73" y="f67"/>
                </a:cubicBezTo>
                <a:lnTo>
                  <a:pt x="f73" y="f41"/>
                </a:lnTo>
                <a:lnTo>
                  <a:pt x="f74" y="f41"/>
                </a:lnTo>
                <a:lnTo>
                  <a:pt x="f74" y="f75"/>
                </a:lnTo>
                <a:cubicBezTo>
                  <a:pt x="f74" y="f76"/>
                  <a:pt x="f77" y="f78"/>
                  <a:pt x="f79" y="f78"/>
                </a:cubicBezTo>
                <a:cubicBezTo>
                  <a:pt x="f80" y="f78"/>
                  <a:pt x="f81" y="f76"/>
                  <a:pt x="f81" y="f75"/>
                </a:cubicBezTo>
                <a:lnTo>
                  <a:pt x="f81" y="f41"/>
                </a:lnTo>
                <a:lnTo>
                  <a:pt x="f3" y="f41"/>
                </a:lnTo>
                <a:lnTo>
                  <a:pt x="f3" y="f4"/>
                </a:lnTo>
                <a:lnTo>
                  <a:pt x="f2" y="f4"/>
                </a:lnTo>
                <a:close/>
                <a:moveTo>
                  <a:pt x="f47" y="f82"/>
                </a:moveTo>
                <a:cubicBezTo>
                  <a:pt x="f83" y="f82"/>
                  <a:pt x="f84" y="f85"/>
                  <a:pt x="f84" y="f86"/>
                </a:cubicBezTo>
                <a:lnTo>
                  <a:pt x="f84" y="f87"/>
                </a:lnTo>
                <a:cubicBezTo>
                  <a:pt x="f84" y="f88"/>
                  <a:pt x="f83" y="f89"/>
                  <a:pt x="f47" y="f89"/>
                </a:cubicBezTo>
                <a:cubicBezTo>
                  <a:pt x="f90" y="f89"/>
                  <a:pt x="f91" y="f88"/>
                  <a:pt x="f91" y="f87"/>
                </a:cubicBezTo>
                <a:lnTo>
                  <a:pt x="f91" y="f86"/>
                </a:lnTo>
                <a:cubicBezTo>
                  <a:pt x="f91" y="f85"/>
                  <a:pt x="f90" y="f82"/>
                  <a:pt x="f47" y="f82"/>
                </a:cubicBezTo>
                <a:close/>
                <a:moveTo>
                  <a:pt x="f55" y="f92"/>
                </a:moveTo>
                <a:cubicBezTo>
                  <a:pt x="f93" y="f92"/>
                  <a:pt x="f94" y="f95"/>
                  <a:pt x="f94" y="f96"/>
                </a:cubicBezTo>
                <a:lnTo>
                  <a:pt x="f94" y="f97"/>
                </a:lnTo>
                <a:cubicBezTo>
                  <a:pt x="f94" y="f98"/>
                  <a:pt x="f93" y="f99"/>
                  <a:pt x="f55" y="f99"/>
                </a:cubicBezTo>
                <a:cubicBezTo>
                  <a:pt x="f100" y="f99"/>
                  <a:pt x="f101" y="f98"/>
                  <a:pt x="f101" y="f97"/>
                </a:cubicBezTo>
                <a:lnTo>
                  <a:pt x="f101" y="f96"/>
                </a:lnTo>
                <a:cubicBezTo>
                  <a:pt x="f101" y="f95"/>
                  <a:pt x="f100" y="f92"/>
                  <a:pt x="f55" y="f92"/>
                </a:cubicBezTo>
                <a:close/>
                <a:moveTo>
                  <a:pt x="f63" y="f102"/>
                </a:moveTo>
                <a:cubicBezTo>
                  <a:pt x="f103" y="f102"/>
                  <a:pt x="f104" y="f105"/>
                  <a:pt x="f104" y="f106"/>
                </a:cubicBezTo>
                <a:lnTo>
                  <a:pt x="f104" y="f107"/>
                </a:lnTo>
                <a:cubicBezTo>
                  <a:pt x="f104" y="f108"/>
                  <a:pt x="f103" y="f109"/>
                  <a:pt x="f63" y="f109"/>
                </a:cubicBezTo>
                <a:cubicBezTo>
                  <a:pt x="f110" y="f109"/>
                  <a:pt x="f111" y="f108"/>
                  <a:pt x="f111" y="f107"/>
                </a:cubicBezTo>
                <a:lnTo>
                  <a:pt x="f111" y="f106"/>
                </a:lnTo>
                <a:cubicBezTo>
                  <a:pt x="f111" y="f105"/>
                  <a:pt x="f110" y="f102"/>
                  <a:pt x="f63" y="f102"/>
                </a:cubicBezTo>
                <a:close/>
                <a:moveTo>
                  <a:pt x="f71" y="f112"/>
                </a:moveTo>
                <a:cubicBezTo>
                  <a:pt x="f113" y="f112"/>
                  <a:pt x="f114" y="f115"/>
                  <a:pt x="f114" y="f116"/>
                </a:cubicBezTo>
                <a:lnTo>
                  <a:pt x="f114" y="f117"/>
                </a:lnTo>
                <a:cubicBezTo>
                  <a:pt x="f114" y="f118"/>
                  <a:pt x="f113" y="f119"/>
                  <a:pt x="f71" y="f119"/>
                </a:cubicBezTo>
                <a:cubicBezTo>
                  <a:pt x="f120" y="f119"/>
                  <a:pt x="f121" y="f118"/>
                  <a:pt x="f121" y="f117"/>
                </a:cubicBezTo>
                <a:lnTo>
                  <a:pt x="f121" y="f116"/>
                </a:lnTo>
                <a:cubicBezTo>
                  <a:pt x="f121" y="f115"/>
                  <a:pt x="f120" y="f112"/>
                  <a:pt x="f71" y="f112"/>
                </a:cubicBezTo>
                <a:close/>
                <a:moveTo>
                  <a:pt x="f79" y="f2"/>
                </a:moveTo>
                <a:cubicBezTo>
                  <a:pt x="f122" y="f2"/>
                  <a:pt x="f123" y="f124"/>
                  <a:pt x="f123" y="f125"/>
                </a:cubicBezTo>
                <a:lnTo>
                  <a:pt x="f123" y="f126"/>
                </a:lnTo>
                <a:cubicBezTo>
                  <a:pt x="f123" y="f127"/>
                  <a:pt x="f122" y="f128"/>
                  <a:pt x="f79" y="f128"/>
                </a:cubicBezTo>
                <a:cubicBezTo>
                  <a:pt x="f129" y="f128"/>
                  <a:pt x="f130" y="f127"/>
                  <a:pt x="f130" y="f126"/>
                </a:cubicBezTo>
                <a:lnTo>
                  <a:pt x="f130" y="f125"/>
                </a:lnTo>
                <a:cubicBezTo>
                  <a:pt x="f130" y="f124"/>
                  <a:pt x="f129" y="f2"/>
                  <a:pt x="f79" y="f2"/>
                </a:cubicBezTo>
                <a:close/>
              </a:path>
            </a:pathLst>
          </a:custGeom>
          <a:solidFill>
            <a:schemeClr val="tx1">
              <a:lumMod val="10000"/>
              <a:lumOff val="90000"/>
            </a:schemeClr>
          </a:solidFill>
          <a:ln cap="flat">
            <a:noFill/>
            <a:prstDash val="solid"/>
          </a:ln>
        </p:spPr>
        <p:txBody>
          <a:bodyPr vert="horz" wrap="square" lIns="68580" tIns="34290" rIns="68580" bIns="34290" anchor="ctr" anchorCtr="1" compatLnSpc="1">
            <a:noAutofit/>
          </a:bodyPr>
          <a:lstStyle/>
          <a:p>
            <a:pPr algn="ctr" defTabSz="914378" rtl="1">
              <a:defRPr sz="1800" b="0" i="0" u="none" strike="noStrike" kern="0" cap="none" spc="0" baseline="0">
                <a:solidFill>
                  <a:srgbClr val="000000"/>
                </a:solidFill>
                <a:uFillTx/>
              </a:defRPr>
            </a:pPr>
            <a:endParaRPr lang="en-US" sz="1050">
              <a:solidFill>
                <a:schemeClr val="bg2"/>
              </a:solidFill>
              <a:ea typeface="맑은 고딕" pitchFamily="34"/>
              <a:cs typeface="B Nazanin" panose="00000700000000000000" pitchFamily="2" charset="-78"/>
            </a:endParaRPr>
          </a:p>
        </p:txBody>
      </p:sp>
      <p:sp>
        <p:nvSpPr>
          <p:cNvPr id="9" name="Rectangle 7">
            <a:extLst>
              <a:ext uri="{FF2B5EF4-FFF2-40B4-BE49-F238E27FC236}">
                <a16:creationId xmlns:a16="http://schemas.microsoft.com/office/drawing/2014/main" id="{6331B0BB-77D1-1D83-FEFF-3A8508D042AF}"/>
              </a:ext>
            </a:extLst>
          </p:cNvPr>
          <p:cNvSpPr/>
          <p:nvPr/>
        </p:nvSpPr>
        <p:spPr>
          <a:xfrm>
            <a:off x="3906837" y="1139041"/>
            <a:ext cx="353671" cy="353671"/>
          </a:xfrm>
          <a:custGeom>
            <a:avLst/>
            <a:gdLst>
              <a:gd name="f0" fmla="val w"/>
              <a:gd name="f1" fmla="val h"/>
              <a:gd name="f2" fmla="val 0"/>
              <a:gd name="f3" fmla="val 3240000"/>
              <a:gd name="f4" fmla="val 401869"/>
              <a:gd name="f5" fmla="val 2055482"/>
              <a:gd name="f6" fmla="val 869869"/>
              <a:gd name="f7" fmla="val 2919482"/>
              <a:gd name="f8" fmla="val 1121949"/>
              <a:gd name="f9" fmla="val 1695482"/>
              <a:gd name="f10" fmla="val 1589949"/>
              <a:gd name="f11" fmla="val 1842029"/>
              <a:gd name="f12" fmla="val 1335482"/>
              <a:gd name="f13" fmla="val 2310029"/>
              <a:gd name="f14" fmla="val 2562109"/>
              <a:gd name="f15" fmla="val 975482"/>
              <a:gd name="f16" fmla="val 3030109"/>
              <a:gd name="f17" fmla="val 2321888"/>
              <a:gd name="f18" fmla="val 224805"/>
              <a:gd name="f19" fmla="val 2880631"/>
              <a:gd name="f20" fmla="val 247420"/>
              <a:gd name="f21" fmla="val 2620844"/>
              <a:gd name="f22" fmla="val 742612"/>
              <a:gd name="f23" fmla="val 2546105"/>
              <a:gd name="f24" fmla="val 613161"/>
              <a:gd name="f25" fmla="val 541555"/>
              <a:gd name="f26" fmla="val 1770488"/>
              <a:gd name="f27" fmla="val 392077"/>
              <a:gd name="f28" fmla="val 1511585"/>
              <a:gd name="f29" fmla="val 2396627"/>
              <a:gd name="f30" fmla="val 354257"/>
              <a:gd name="f31" fmla="val 180000"/>
              <a:gd name="f32" fmla="val 3059999"/>
              <a:gd name="f33" fmla="val 3239999"/>
              <a:gd name="f34" fmla="*/ f0 1 3240000"/>
              <a:gd name="f35" fmla="*/ f1 1 3240000"/>
              <a:gd name="f36" fmla="val f2"/>
              <a:gd name="f37" fmla="val f3"/>
              <a:gd name="f38" fmla="+- f37 0 f36"/>
              <a:gd name="f39" fmla="*/ f38 1 3240000"/>
              <a:gd name="f40" fmla="*/ f36 1 f39"/>
              <a:gd name="f41" fmla="*/ f37 1 f39"/>
              <a:gd name="f42" fmla="*/ f40 f34 1"/>
              <a:gd name="f43" fmla="*/ f41 f34 1"/>
              <a:gd name="f44" fmla="*/ f41 f35 1"/>
              <a:gd name="f45" fmla="*/ f40 f35 1"/>
            </a:gdLst>
            <a:ahLst/>
            <a:cxnLst>
              <a:cxn ang="3cd4">
                <a:pos x="hc" y="t"/>
              </a:cxn>
              <a:cxn ang="0">
                <a:pos x="r" y="vc"/>
              </a:cxn>
              <a:cxn ang="cd4">
                <a:pos x="hc" y="b"/>
              </a:cxn>
              <a:cxn ang="cd2">
                <a:pos x="l" y="vc"/>
              </a:cxn>
            </a:cxnLst>
            <a:rect l="f42" t="f45" r="f43" b="f44"/>
            <a:pathLst>
              <a:path w="3240000" h="3240000">
                <a:moveTo>
                  <a:pt x="f4" y="f5"/>
                </a:moveTo>
                <a:lnTo>
                  <a:pt x="f6" y="f5"/>
                </a:lnTo>
                <a:lnTo>
                  <a:pt x="f6" y="f7"/>
                </a:lnTo>
                <a:lnTo>
                  <a:pt x="f4" y="f7"/>
                </a:lnTo>
                <a:close/>
                <a:moveTo>
                  <a:pt x="f8" y="f9"/>
                </a:moveTo>
                <a:lnTo>
                  <a:pt x="f10" y="f9"/>
                </a:lnTo>
                <a:lnTo>
                  <a:pt x="f10" y="f7"/>
                </a:lnTo>
                <a:lnTo>
                  <a:pt x="f8" y="f7"/>
                </a:lnTo>
                <a:close/>
                <a:moveTo>
                  <a:pt x="f11" y="f12"/>
                </a:moveTo>
                <a:lnTo>
                  <a:pt x="f13" y="f12"/>
                </a:lnTo>
                <a:lnTo>
                  <a:pt x="f13" y="f7"/>
                </a:lnTo>
                <a:lnTo>
                  <a:pt x="f11" y="f7"/>
                </a:lnTo>
                <a:close/>
                <a:moveTo>
                  <a:pt x="f14" y="f15"/>
                </a:moveTo>
                <a:lnTo>
                  <a:pt x="f16" y="f15"/>
                </a:lnTo>
                <a:lnTo>
                  <a:pt x="f16" y="f7"/>
                </a:lnTo>
                <a:lnTo>
                  <a:pt x="f14" y="f7"/>
                </a:lnTo>
                <a:close/>
                <a:moveTo>
                  <a:pt x="f17" y="f18"/>
                </a:moveTo>
                <a:lnTo>
                  <a:pt x="f19" y="f20"/>
                </a:lnTo>
                <a:lnTo>
                  <a:pt x="f21" y="f22"/>
                </a:lnTo>
                <a:lnTo>
                  <a:pt x="f23" y="f24"/>
                </a:lnTo>
                <a:lnTo>
                  <a:pt x="f25" y="f26"/>
                </a:lnTo>
                <a:lnTo>
                  <a:pt x="f27" y="f28"/>
                </a:lnTo>
                <a:lnTo>
                  <a:pt x="f29" y="f30"/>
                </a:lnTo>
                <a:close/>
                <a:moveTo>
                  <a:pt x="f2" y="f2"/>
                </a:moveTo>
                <a:lnTo>
                  <a:pt x="f31" y="f2"/>
                </a:lnTo>
                <a:lnTo>
                  <a:pt x="f31" y="f32"/>
                </a:lnTo>
                <a:lnTo>
                  <a:pt x="f3" y="f32"/>
                </a:lnTo>
                <a:lnTo>
                  <a:pt x="f3" y="f33"/>
                </a:lnTo>
                <a:lnTo>
                  <a:pt x="f31" y="f33"/>
                </a:lnTo>
                <a:lnTo>
                  <a:pt x="f31" y="f3"/>
                </a:lnTo>
                <a:lnTo>
                  <a:pt x="f2" y="f3"/>
                </a:lnTo>
                <a:lnTo>
                  <a:pt x="f2" y="f33"/>
                </a:lnTo>
                <a:lnTo>
                  <a:pt x="f2" y="f32"/>
                </a:lnTo>
                <a:close/>
              </a:path>
            </a:pathLst>
          </a:custGeom>
          <a:solidFill>
            <a:schemeClr val="tx1">
              <a:lumMod val="10000"/>
              <a:lumOff val="90000"/>
            </a:schemeClr>
          </a:solidFill>
          <a:ln cap="flat">
            <a:noFill/>
            <a:prstDash val="solid"/>
          </a:ln>
        </p:spPr>
        <p:txBody>
          <a:bodyPr vert="horz" wrap="square" lIns="68580" tIns="34290" rIns="68580" bIns="34290" anchor="ctr" anchorCtr="1" compatLnSpc="1">
            <a:noAutofit/>
          </a:bodyPr>
          <a:lstStyle/>
          <a:p>
            <a:pPr algn="ctr" defTabSz="914378" rtl="1">
              <a:defRPr sz="1800" b="0" i="0" u="none" strike="noStrike" kern="0" cap="none" spc="0" baseline="0">
                <a:solidFill>
                  <a:srgbClr val="000000"/>
                </a:solidFill>
                <a:uFillTx/>
              </a:defRPr>
            </a:pPr>
            <a:endParaRPr lang="en-US" sz="1050">
              <a:solidFill>
                <a:schemeClr val="bg2"/>
              </a:solidFill>
              <a:ea typeface="맑은 고딕" pitchFamily="34"/>
              <a:cs typeface="B Nazanin" panose="00000700000000000000" pitchFamily="2" charset="-78"/>
            </a:endParaRPr>
          </a:p>
        </p:txBody>
      </p:sp>
      <p:sp>
        <p:nvSpPr>
          <p:cNvPr id="10" name="Rectangle 15">
            <a:extLst>
              <a:ext uri="{FF2B5EF4-FFF2-40B4-BE49-F238E27FC236}">
                <a16:creationId xmlns:a16="http://schemas.microsoft.com/office/drawing/2014/main" id="{6B6A36CF-1A7C-B675-BAAA-767C446FF8E4}"/>
              </a:ext>
            </a:extLst>
          </p:cNvPr>
          <p:cNvSpPr/>
          <p:nvPr/>
        </p:nvSpPr>
        <p:spPr>
          <a:xfrm rot="5400013">
            <a:off x="4496981" y="1139042"/>
            <a:ext cx="354147" cy="353671"/>
          </a:xfrm>
          <a:custGeom>
            <a:avLst/>
            <a:gdLst>
              <a:gd name="f0" fmla="val w"/>
              <a:gd name="f1" fmla="val h"/>
              <a:gd name="f2" fmla="val 0"/>
              <a:gd name="f3" fmla="val 3244313"/>
              <a:gd name="f4" fmla="val 3240000"/>
              <a:gd name="f5" fmla="val 2055482"/>
              <a:gd name="f6" fmla="val 677891"/>
              <a:gd name="f7" fmla="val 209891"/>
              <a:gd name="f8" fmla="val 2919482"/>
              <a:gd name="f9" fmla="val 1695482"/>
              <a:gd name="f10" fmla="val 1397971"/>
              <a:gd name="f11" fmla="val 929971"/>
              <a:gd name="f12" fmla="val 1335482"/>
              <a:gd name="f13" fmla="val 2118051"/>
              <a:gd name="f14" fmla="val 1650051"/>
              <a:gd name="f15" fmla="val 975482"/>
              <a:gd name="f16" fmla="val 2838131"/>
              <a:gd name="f17" fmla="val 2370131"/>
              <a:gd name="f18" fmla="val 10788"/>
              <a:gd name="f19" fmla="val 2651034"/>
              <a:gd name="f20" fmla="val 1168116"/>
              <a:gd name="f21" fmla="val 646484"/>
              <a:gd name="f22" fmla="val 1038664"/>
              <a:gd name="f23" fmla="val 571745"/>
              <a:gd name="f24" fmla="val 1533856"/>
              <a:gd name="f25" fmla="val 311959"/>
              <a:gd name="f26" fmla="val 1556471"/>
              <a:gd name="f27" fmla="val 870701"/>
              <a:gd name="f28" fmla="val 1427019"/>
              <a:gd name="f29" fmla="val 795962"/>
              <a:gd name="f30" fmla="val 269691"/>
              <a:gd name="f31" fmla="val 2800512"/>
              <a:gd name="f32" fmla="val 3060000"/>
              <a:gd name="f33" fmla="val 3064313"/>
              <a:gd name="f34" fmla="*/ f0 1 3244313"/>
              <a:gd name="f35" fmla="*/ f1 1 3240000"/>
              <a:gd name="f36" fmla="val f2"/>
              <a:gd name="f37" fmla="val f3"/>
              <a:gd name="f38" fmla="val f4"/>
              <a:gd name="f39" fmla="+- f38 0 f36"/>
              <a:gd name="f40" fmla="+- f37 0 f36"/>
              <a:gd name="f41" fmla="*/ f40 1 3244313"/>
              <a:gd name="f42" fmla="*/ f39 1 3240000"/>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3244313" h="3240000">
                <a:moveTo>
                  <a:pt x="f5" y="f6"/>
                </a:moveTo>
                <a:lnTo>
                  <a:pt x="f5" y="f7"/>
                </a:lnTo>
                <a:lnTo>
                  <a:pt x="f8" y="f7"/>
                </a:lnTo>
                <a:lnTo>
                  <a:pt x="f8" y="f6"/>
                </a:lnTo>
                <a:close/>
                <a:moveTo>
                  <a:pt x="f9" y="f10"/>
                </a:moveTo>
                <a:lnTo>
                  <a:pt x="f9" y="f11"/>
                </a:lnTo>
                <a:lnTo>
                  <a:pt x="f8" y="f11"/>
                </a:lnTo>
                <a:lnTo>
                  <a:pt x="f8" y="f10"/>
                </a:lnTo>
                <a:close/>
                <a:moveTo>
                  <a:pt x="f12" y="f13"/>
                </a:moveTo>
                <a:lnTo>
                  <a:pt x="f12" y="f14"/>
                </a:lnTo>
                <a:lnTo>
                  <a:pt x="f8" y="f14"/>
                </a:lnTo>
                <a:lnTo>
                  <a:pt x="f8" y="f13"/>
                </a:lnTo>
                <a:close/>
                <a:moveTo>
                  <a:pt x="f15" y="f16"/>
                </a:moveTo>
                <a:lnTo>
                  <a:pt x="f15" y="f17"/>
                </a:lnTo>
                <a:lnTo>
                  <a:pt x="f8" y="f17"/>
                </a:lnTo>
                <a:lnTo>
                  <a:pt x="f8" y="f16"/>
                </a:lnTo>
                <a:close/>
                <a:moveTo>
                  <a:pt x="f18" y="f19"/>
                </a:moveTo>
                <a:lnTo>
                  <a:pt x="f20" y="f21"/>
                </a:lnTo>
                <a:lnTo>
                  <a:pt x="f22" y="f23"/>
                </a:lnTo>
                <a:lnTo>
                  <a:pt x="f24" y="f25"/>
                </a:lnTo>
                <a:lnTo>
                  <a:pt x="f26" y="f27"/>
                </a:lnTo>
                <a:lnTo>
                  <a:pt x="f28" y="f29"/>
                </a:lnTo>
                <a:lnTo>
                  <a:pt x="f30" y="f31"/>
                </a:lnTo>
                <a:close/>
                <a:moveTo>
                  <a:pt x="f2" y="f4"/>
                </a:moveTo>
                <a:lnTo>
                  <a:pt x="f2" y="f32"/>
                </a:lnTo>
                <a:lnTo>
                  <a:pt x="f33" y="f32"/>
                </a:lnTo>
                <a:lnTo>
                  <a:pt x="f33" y="f2"/>
                </a:lnTo>
                <a:lnTo>
                  <a:pt x="f3" y="f2"/>
                </a:lnTo>
                <a:lnTo>
                  <a:pt x="f3" y="f4"/>
                </a:lnTo>
                <a:lnTo>
                  <a:pt x="f4" y="f4"/>
                </a:lnTo>
                <a:lnTo>
                  <a:pt x="f33" y="f4"/>
                </a:lnTo>
                <a:close/>
              </a:path>
            </a:pathLst>
          </a:custGeom>
          <a:solidFill>
            <a:schemeClr val="tx1">
              <a:lumMod val="10000"/>
              <a:lumOff val="90000"/>
            </a:schemeClr>
          </a:solidFill>
          <a:ln cap="flat">
            <a:noFill/>
            <a:prstDash val="solid"/>
          </a:ln>
        </p:spPr>
        <p:txBody>
          <a:bodyPr vert="horz" wrap="square" lIns="68580" tIns="34290" rIns="68580" bIns="34290" anchor="ctr" anchorCtr="1" compatLnSpc="1">
            <a:noAutofit/>
          </a:bodyPr>
          <a:lstStyle/>
          <a:p>
            <a:pPr algn="ctr" defTabSz="914378" rtl="1">
              <a:defRPr sz="1800" b="0" i="0" u="none" strike="noStrike" kern="0" cap="none" spc="0" baseline="0">
                <a:solidFill>
                  <a:srgbClr val="000000"/>
                </a:solidFill>
                <a:uFillTx/>
              </a:defRPr>
            </a:pPr>
            <a:endParaRPr lang="en-US" sz="1050">
              <a:solidFill>
                <a:schemeClr val="bg2"/>
              </a:solidFill>
              <a:ea typeface="맑은 고딕" pitchFamily="34"/>
              <a:cs typeface="B Nazanin" panose="00000700000000000000" pitchFamily="2" charset="-78"/>
            </a:endParaRPr>
          </a:p>
        </p:txBody>
      </p:sp>
      <p:sp>
        <p:nvSpPr>
          <p:cNvPr id="11" name="Pie 24">
            <a:extLst>
              <a:ext uri="{FF2B5EF4-FFF2-40B4-BE49-F238E27FC236}">
                <a16:creationId xmlns:a16="http://schemas.microsoft.com/office/drawing/2014/main" id="{0C2D068E-D476-CC5D-4FBB-314495FBC0A2}"/>
              </a:ext>
            </a:extLst>
          </p:cNvPr>
          <p:cNvSpPr/>
          <p:nvPr/>
        </p:nvSpPr>
        <p:spPr>
          <a:xfrm>
            <a:off x="3801169" y="3464240"/>
            <a:ext cx="384889" cy="382758"/>
          </a:xfrm>
          <a:custGeom>
            <a:avLst/>
            <a:gdLst>
              <a:gd name="f0" fmla="val w"/>
              <a:gd name="f1" fmla="val h"/>
              <a:gd name="f2" fmla="val 0"/>
              <a:gd name="f3" fmla="val 3228711"/>
              <a:gd name="f4" fmla="val 3210836"/>
              <a:gd name="f5" fmla="val 351626"/>
              <a:gd name="f6" fmla="val 695968"/>
              <a:gd name="f7" fmla="val 1548007"/>
              <a:gd name="f8" fmla="val 1678300"/>
              <a:gd name="f9" fmla="val 236194"/>
              <a:gd name="f10" fmla="val 2500159"/>
              <a:gd name="f11" fmla="val -116985"/>
              <a:gd name="f12" fmla="val 1936431"/>
              <a:gd name="f13" fmla="val -70514"/>
              <a:gd name="f14" fmla="val 1210092"/>
              <a:gd name="f15" fmla="val 1957429"/>
              <a:gd name="f16" fmla="val 262366"/>
              <a:gd name="f17" fmla="val 2634256"/>
              <a:gd name="f18" fmla="val 359480"/>
              <a:gd name="f19" fmla="val 3156733"/>
              <a:gd name="f20" fmla="val 907132"/>
              <a:gd name="f21" fmla="val 3221913"/>
              <a:gd name="f22" fmla="val 1587776"/>
              <a:gd name="f23" fmla="val 3287093"/>
              <a:gd name="f24" fmla="val 2268421"/>
              <a:gd name="f25" fmla="val 2878048"/>
              <a:gd name="f26" fmla="val 2905277"/>
              <a:gd name="f27" fmla="val 2231953"/>
              <a:gd name="f28" fmla="val 3129078"/>
              <a:gd name="f29" fmla="val 1585858"/>
              <a:gd name="f30" fmla="val 3352879"/>
              <a:gd name="f31" fmla="val 870522"/>
              <a:gd name="f32" fmla="val 3105497"/>
              <a:gd name="f33" fmla="val 500715"/>
              <a:gd name="f34" fmla="val 2530372"/>
              <a:gd name="f35" fmla="val 1746987"/>
              <a:gd name="f36" fmla="val 1729019"/>
              <a:gd name="f37" fmla="val 1604447"/>
              <a:gd name="f38" fmla="val 200"/>
              <a:gd name="f39" fmla="val 1665125"/>
              <a:gd name="f40" fmla="val -778"/>
              <a:gd name="f41" fmla="val 1726175"/>
              <a:gd name="f42" fmla="val 1809"/>
              <a:gd name="f43" fmla="val 1787307"/>
              <a:gd name="f44" fmla="val 8072"/>
              <a:gd name="f45" fmla="val 1629532"/>
              <a:gd name="f46" fmla="val 1548011"/>
              <a:gd name="f47" fmla="val 483856"/>
              <a:gd name="f48" fmla="val 506987"/>
              <a:gd name="f49" fmla="val 773141"/>
              <a:gd name="f50" fmla="val 188622"/>
              <a:gd name="f51" fmla="val 1179697"/>
              <a:gd name="f52" fmla="val 7051"/>
              <a:gd name="f53" fmla="*/ f0 1 3228711"/>
              <a:gd name="f54" fmla="*/ f1 1 3210836"/>
              <a:gd name="f55" fmla="val f2"/>
              <a:gd name="f56" fmla="val f3"/>
              <a:gd name="f57" fmla="val f4"/>
              <a:gd name="f58" fmla="+- f57 0 f55"/>
              <a:gd name="f59" fmla="+- f56 0 f55"/>
              <a:gd name="f60" fmla="*/ f59 1 3228711"/>
              <a:gd name="f61" fmla="*/ f58 1 3210836"/>
              <a:gd name="f62" fmla="*/ f55 1 f60"/>
              <a:gd name="f63" fmla="*/ f56 1 f60"/>
              <a:gd name="f64" fmla="*/ f55 1 f61"/>
              <a:gd name="f65" fmla="*/ f57 1 f61"/>
              <a:gd name="f66" fmla="*/ f62 f53 1"/>
              <a:gd name="f67" fmla="*/ f63 f53 1"/>
              <a:gd name="f68" fmla="*/ f65 f54 1"/>
              <a:gd name="f69" fmla="*/ f64 f54 1"/>
            </a:gdLst>
            <a:ahLst/>
            <a:cxnLst>
              <a:cxn ang="3cd4">
                <a:pos x="hc" y="t"/>
              </a:cxn>
              <a:cxn ang="0">
                <a:pos x="r" y="vc"/>
              </a:cxn>
              <a:cxn ang="cd4">
                <a:pos x="hc" y="b"/>
              </a:cxn>
              <a:cxn ang="cd2">
                <a:pos x="l" y="vc"/>
              </a:cxn>
            </a:cxnLst>
            <a:rect l="f66" t="f69" r="f67" b="f68"/>
            <a:pathLst>
              <a:path w="3228711" h="3210836">
                <a:moveTo>
                  <a:pt x="f5" y="f6"/>
                </a:moveTo>
                <a:lnTo>
                  <a:pt x="f7" y="f8"/>
                </a:lnTo>
                <a:lnTo>
                  <a:pt x="f9" y="f10"/>
                </a:lnTo>
                <a:cubicBezTo>
                  <a:pt x="f11" y="f12"/>
                  <a:pt x="f13" y="f14"/>
                  <a:pt x="f5" y="f6"/>
                </a:cubicBezTo>
                <a:close/>
                <a:moveTo>
                  <a:pt x="f15" y="f16"/>
                </a:moveTo>
                <a:cubicBezTo>
                  <a:pt x="f17" y="f18"/>
                  <a:pt x="f19" y="f20"/>
                  <a:pt x="f21" y="f22"/>
                </a:cubicBezTo>
                <a:cubicBezTo>
                  <a:pt x="f23" y="f24"/>
                  <a:pt x="f25" y="f26"/>
                  <a:pt x="f27" y="f28"/>
                </a:cubicBezTo>
                <a:cubicBezTo>
                  <a:pt x="f29" y="f30"/>
                  <a:pt x="f31" y="f32"/>
                  <a:pt x="f33" y="f34"/>
                </a:cubicBezTo>
                <a:lnTo>
                  <a:pt x="f35" y="f36"/>
                </a:lnTo>
                <a:close/>
                <a:moveTo>
                  <a:pt x="f37" y="f38"/>
                </a:moveTo>
                <a:cubicBezTo>
                  <a:pt x="f39" y="f40"/>
                  <a:pt x="f41" y="f42"/>
                  <a:pt x="f43" y="f44"/>
                </a:cubicBezTo>
                <a:lnTo>
                  <a:pt x="f45" y="f46"/>
                </a:lnTo>
                <a:lnTo>
                  <a:pt x="f47" y="f48"/>
                </a:lnTo>
                <a:cubicBezTo>
                  <a:pt x="f49" y="f50"/>
                  <a:pt x="f51" y="f52"/>
                  <a:pt x="f37" y="f38"/>
                </a:cubicBezTo>
                <a:close/>
              </a:path>
            </a:pathLst>
          </a:custGeom>
          <a:solidFill>
            <a:schemeClr val="tx1">
              <a:lumMod val="10000"/>
              <a:lumOff val="90000"/>
            </a:schemeClr>
          </a:solidFill>
          <a:ln cap="flat">
            <a:noFill/>
            <a:prstDash val="solid"/>
          </a:ln>
        </p:spPr>
        <p:txBody>
          <a:bodyPr vert="horz" wrap="square" lIns="68580" tIns="34290" rIns="68580" bIns="34290" anchor="ctr" anchorCtr="1" compatLnSpc="1">
            <a:noAutofit/>
          </a:bodyPr>
          <a:lstStyle/>
          <a:p>
            <a:pPr algn="ctr" defTabSz="914378" rtl="1">
              <a:defRPr sz="1800" b="0" i="0" u="none" strike="noStrike" kern="0" cap="none" spc="0" baseline="0">
                <a:solidFill>
                  <a:srgbClr val="000000"/>
                </a:solidFill>
                <a:uFillTx/>
              </a:defRPr>
            </a:pPr>
            <a:endParaRPr lang="en-US" sz="1050">
              <a:solidFill>
                <a:schemeClr val="bg2"/>
              </a:solidFill>
              <a:ea typeface="맑은 고딕" pitchFamily="34"/>
              <a:cs typeface="B Nazanin" panose="00000700000000000000" pitchFamily="2" charset="-78"/>
            </a:endParaRPr>
          </a:p>
        </p:txBody>
      </p:sp>
      <p:sp>
        <p:nvSpPr>
          <p:cNvPr id="12" name="Block Arc 14">
            <a:extLst>
              <a:ext uri="{FF2B5EF4-FFF2-40B4-BE49-F238E27FC236}">
                <a16:creationId xmlns:a16="http://schemas.microsoft.com/office/drawing/2014/main" id="{D53D9CB7-0D24-E245-A9CF-E41CAE85ABB1}"/>
              </a:ext>
            </a:extLst>
          </p:cNvPr>
          <p:cNvSpPr/>
          <p:nvPr/>
        </p:nvSpPr>
        <p:spPr>
          <a:xfrm rot="16200004">
            <a:off x="5087729" y="1102958"/>
            <a:ext cx="425552" cy="425826"/>
          </a:xfrm>
          <a:custGeom>
            <a:avLst/>
            <a:gdLst>
              <a:gd name="f0" fmla="val w"/>
              <a:gd name="f1" fmla="val h"/>
              <a:gd name="f2" fmla="val 0"/>
              <a:gd name="f3" fmla="val 3185463"/>
              <a:gd name="f4" fmla="val 3187558"/>
              <a:gd name="f5" fmla="val 764000"/>
              <a:gd name="f6" fmla="val 2343999"/>
              <a:gd name="f7" fmla="val 566798"/>
              <a:gd name="f8" fmla="val 2256389"/>
              <a:gd name="f9" fmla="val 385374"/>
              <a:gd name="f10" fmla="val 2134753"/>
              <a:gd name="f11" fmla="val 230072"/>
              <a:gd name="f12" fmla="val 1981662"/>
              <a:gd name="f13" fmla="val 297001"/>
              <a:gd name="f14" fmla="val 2223876"/>
              <a:gd name="f15" fmla="val 428049"/>
              <a:gd name="f16" fmla="val 2439341"/>
              <a:gd name="f17" fmla="val 603989"/>
              <a:gd name="f18" fmla="val 2608945"/>
              <a:gd name="f19" fmla="val 667739"/>
              <a:gd name="f20" fmla="val 2525681"/>
              <a:gd name="f21" fmla="val 720588"/>
              <a:gd name="f22" fmla="val 2436567"/>
              <a:gd name="f23" fmla="val 783530"/>
              <a:gd name="f24" fmla="val 862903"/>
              <a:gd name="f25" fmla="val 737619"/>
              <a:gd name="f26" fmla="val 760936"/>
              <a:gd name="f27" fmla="val 681240"/>
              <a:gd name="f28" fmla="val 662513"/>
              <a:gd name="f29" fmla="val 611676"/>
              <a:gd name="f30" fmla="val 571152"/>
              <a:gd name="f31" fmla="val 419218"/>
              <a:gd name="f32" fmla="val 754019"/>
              <a:gd name="f33" fmla="val 279227"/>
              <a:gd name="f34" fmla="val 991173"/>
              <a:gd name="f35" fmla="val 215545"/>
              <a:gd name="f36" fmla="val 1258034"/>
              <a:gd name="f37" fmla="val 378729"/>
              <a:gd name="f38" fmla="val 1090139"/>
              <a:gd name="f39" fmla="val 571934"/>
              <a:gd name="f40" fmla="val 956907"/>
              <a:gd name="f41" fmla="val 935657"/>
              <a:gd name="f42" fmla="val 1673146"/>
              <a:gd name="f43" fmla="val 227023"/>
              <a:gd name="f44" fmla="val 393068"/>
              <a:gd name="f45" fmla="val 1882941"/>
              <a:gd name="f46" fmla="val 605618"/>
              <a:gd name="f47" fmla="val 2045968"/>
              <a:gd name="f48" fmla="val 844267"/>
              <a:gd name="f49" fmla="val 2153109"/>
              <a:gd name="f50" fmla="val 897907"/>
              <a:gd name="f51" fmla="val 1997390"/>
              <a:gd name="f52" fmla="val 928862"/>
              <a:gd name="f53" fmla="val 1835739"/>
              <a:gd name="f54" fmla="val 935928"/>
              <a:gd name="f55" fmla="val 1493146"/>
              <a:gd name="f56" fmla="val 928922"/>
              <a:gd name="f57" fmla="val 1345638"/>
              <a:gd name="f58" fmla="val 902278"/>
              <a:gd name="f59" fmla="val 1198995"/>
              <a:gd name="f60" fmla="val 856775"/>
              <a:gd name="f61" fmla="val 1056956"/>
              <a:gd name="f62" fmla="val 636768"/>
              <a:gd name="f63" fmla="val 1156959"/>
              <a:gd name="f64" fmla="val 439487"/>
              <a:gd name="f65" fmla="val 1304654"/>
              <a:gd name="f66" fmla="val 281464"/>
              <a:gd name="f67" fmla="val 1469785"/>
              <a:gd name="f68" fmla="val 2515107"/>
              <a:gd name="f69" fmla="val 1283000"/>
              <a:gd name="f70" fmla="val 2508124"/>
              <a:gd name="f71" fmla="val 1100523"/>
              <a:gd name="f72" fmla="val 2472287"/>
              <a:gd name="f73" fmla="val 927628"/>
              <a:gd name="f74" fmla="val 2411229"/>
              <a:gd name="f75" fmla="val 876831"/>
              <a:gd name="f76" fmla="val 2520843"/>
              <a:gd name="f77" fmla="val 814172"/>
              <a:gd name="f78" fmla="val 2626182"/>
              <a:gd name="f79" fmla="val 738220"/>
              <a:gd name="f80" fmla="val 2724387"/>
              <a:gd name="f81" fmla="val 944637"/>
              <a:gd name="f82" fmla="val 2881665"/>
              <a:gd name="f83" fmla="val 1196120"/>
              <a:gd name="f84" fmla="val 2982471"/>
              <a:gd name="f85" fmla="val 3005418"/>
              <a:gd name="f86" fmla="val 1112275"/>
              <a:gd name="f87" fmla="val 1105327"/>
              <a:gd name="f88" fmla="val 1858153"/>
              <a:gd name="f89" fmla="val 1070032"/>
              <a:gd name="f90" fmla="val 2042144"/>
              <a:gd name="f91" fmla="val 1008001"/>
              <a:gd name="f92" fmla="val 2219039"/>
              <a:gd name="f93" fmla="val 1155519"/>
              <a:gd name="f94" fmla="val 2270408"/>
              <a:gd name="f95" fmla="val 1310845"/>
              <a:gd name="f96" fmla="val 2300826"/>
              <a:gd name="f97" fmla="val 2307834"/>
              <a:gd name="f98" fmla="val 898989"/>
              <a:gd name="f99" fmla="val 1315103"/>
              <a:gd name="f100" fmla="val 907762"/>
              <a:gd name="f101" fmla="val 1164166"/>
              <a:gd name="f102" fmla="val 938783"/>
              <a:gd name="f103" fmla="val 1020939"/>
              <a:gd name="f104" fmla="val 990066"/>
              <a:gd name="f105" fmla="val 1074574"/>
              <a:gd name="f106" fmla="val 1153655"/>
              <a:gd name="f107" fmla="val 1105461"/>
              <a:gd name="f108" fmla="val 1322925"/>
              <a:gd name="f109" fmla="val 1112368"/>
              <a:gd name="f110" fmla="val 182141"/>
              <a:gd name="f111" fmla="val 1199839"/>
              <a:gd name="f112" fmla="val 204777"/>
              <a:gd name="f113" fmla="val 951477"/>
              <a:gd name="f114" fmla="val 303168"/>
              <a:gd name="f115" fmla="val 746615"/>
              <a:gd name="f116" fmla="val 456764"/>
              <a:gd name="f117" fmla="val 828296"/>
              <a:gd name="f118" fmla="val 562801"/>
              <a:gd name="f119" fmla="val 894225"/>
              <a:gd name="f120" fmla="val 677310"/>
              <a:gd name="f121" fmla="val 947434"/>
              <a:gd name="f122" fmla="val 796072"/>
              <a:gd name="f123" fmla="val 1113886"/>
              <a:gd name="f124" fmla="val 736067"/>
              <a:gd name="f125" fmla="val 1289644"/>
              <a:gd name="f126" fmla="val 700323"/>
              <a:gd name="f127" fmla="val 691530"/>
              <a:gd name="f128" fmla="val 2150063"/>
              <a:gd name="f129" fmla="val 992171"/>
              <a:gd name="f130" fmla="val 1990712"/>
              <a:gd name="f131" fmla="val 935501"/>
              <a:gd name="f132" fmla="val 1822242"/>
              <a:gd name="f133" fmla="val 902595"/>
              <a:gd name="f134" fmla="val 1649785"/>
              <a:gd name="f135" fmla="val 897224"/>
              <a:gd name="f136" fmla="val 2063712"/>
              <a:gd name="f137" fmla="val 2069089"/>
              <a:gd name="f138" fmla="val 1323887"/>
              <a:gd name="f139" fmla="val 2098366"/>
              <a:gd name="f140" fmla="val 1155330"/>
              <a:gd name="f141" fmla="val 2168848"/>
              <a:gd name="f142" fmla="val 2199110"/>
              <a:gd name="f143" fmla="val 2108555"/>
              <a:gd name="f144" fmla="val 2028681"/>
              <a:gd name="f145" fmla="val 2073581"/>
              <a:gd name="f146" fmla="val 1851532"/>
              <a:gd name="f147" fmla="val 2065295"/>
              <a:gd name="f148" fmla="val 2307299"/>
              <a:gd name="f149" fmla="val 1829404"/>
              <a:gd name="f150" fmla="val 2299517"/>
              <a:gd name="f151" fmla="val 2004315"/>
              <a:gd name="f152" fmla="val 2261965"/>
              <a:gd name="f153" fmla="val 2422394"/>
              <a:gd name="f154" fmla="val 446879"/>
              <a:gd name="f155" fmla="val 2204309"/>
              <a:gd name="f156" fmla="val 287209"/>
              <a:gd name="f157" fmla="val 1938140"/>
              <a:gd name="f158" fmla="val 189883"/>
              <a:gd name="f159" fmla="val 178919"/>
              <a:gd name="f160" fmla="val 689876"/>
              <a:gd name="f161" fmla="val 1846998"/>
              <a:gd name="f162" fmla="val 695154"/>
              <a:gd name="f163" fmla="val 2039668"/>
              <a:gd name="f164" fmla="val 732502"/>
              <a:gd name="f165" fmla="val 2221721"/>
              <a:gd name="f166" fmla="val 797410"/>
              <a:gd name="f167" fmla="val 2275056"/>
              <a:gd name="f168" fmla="val 675360"/>
              <a:gd name="f169" fmla="val 2341760"/>
              <a:gd name="f170" fmla="val 557662"/>
              <a:gd name="f171" fmla="val 2447278"/>
              <a:gd name="f172" fmla="val 2722123"/>
              <a:gd name="f173" fmla="val 2366121"/>
              <a:gd name="f174" fmla="val 2618714"/>
              <a:gd name="f175" fmla="val 2299534"/>
              <a:gd name="f176" fmla="val 2507403"/>
              <a:gd name="f177" fmla="val 2246145"/>
              <a:gd name="f178" fmla="val 2391362"/>
              <a:gd name="f179" fmla="val 2057375"/>
              <a:gd name="f180" fmla="val 2464119"/>
              <a:gd name="f181" fmla="val 1856285"/>
              <a:gd name="f182" fmla="val 2506958"/>
              <a:gd name="f183" fmla="val 2514779"/>
              <a:gd name="f184" fmla="val 3008639"/>
              <a:gd name="f185" fmla="val 1949198"/>
              <a:gd name="f186" fmla="val 2997255"/>
              <a:gd name="f187" fmla="val 2224691"/>
              <a:gd name="f188" fmla="val 2892757"/>
              <a:gd name="f189" fmla="val 2878934"/>
              <a:gd name="f190" fmla="val 2723190"/>
              <a:gd name="f191" fmla="val 1307255"/>
              <a:gd name="f192" fmla="val 2529440"/>
              <a:gd name="f193" fmla="val 1161128"/>
              <a:gd name="f194" fmla="val 2313862"/>
              <a:gd name="f195" fmla="val 1060620"/>
              <a:gd name="f196" fmla="val 2270535"/>
              <a:gd name="f197" fmla="val 1201714"/>
              <a:gd name="f198" fmla="val 2245604"/>
              <a:gd name="f199" fmla="val 1347104"/>
              <a:gd name="f200" fmla="val 2240109"/>
              <a:gd name="f201" fmla="val 2890636"/>
              <a:gd name="f202" fmla="val 2241814"/>
              <a:gd name="f203" fmla="val 2249736"/>
              <a:gd name="f204" fmla="val 1827102"/>
              <a:gd name="f205" fmla="val 2279520"/>
              <a:gd name="f206" fmla="val 1979973"/>
              <a:gd name="f207" fmla="val 2329964"/>
              <a:gd name="f208" fmla="val 2127513"/>
              <a:gd name="f209" fmla="val 2545677"/>
              <a:gd name="f210" fmla="val 2019923"/>
              <a:gd name="f211" fmla="val 2738160"/>
              <a:gd name="f212" fmla="val 1866413"/>
              <a:gd name="f213" fmla="val 2973035"/>
              <a:gd name="f214" fmla="val 1284386"/>
              <a:gd name="f215" fmla="val 2912066"/>
              <a:gd name="f216" fmla="val 1001840"/>
              <a:gd name="f217" fmla="val 2765308"/>
              <a:gd name="f218" fmla="val 751379"/>
              <a:gd name="f219" fmla="val 2561381"/>
              <a:gd name="f220" fmla="val 561108"/>
              <a:gd name="f221" fmla="val 2489321"/>
              <a:gd name="f222" fmla="val 656437"/>
              <a:gd name="f223" fmla="val 2431363"/>
              <a:gd name="f224" fmla="val 759225"/>
              <a:gd name="f225" fmla="val 2384553"/>
              <a:gd name="f226" fmla="val 865647"/>
              <a:gd name="f227" fmla="val 2604520"/>
              <a:gd name="f228" fmla="val 964977"/>
              <a:gd name="f229" fmla="val 2804622"/>
              <a:gd name="f230" fmla="val 1106677"/>
              <a:gd name="f231" fmla="val 2974277"/>
              <a:gd name="f232" fmla="val 1897328"/>
              <a:gd name="f233" fmla="val 2812488"/>
              <a:gd name="f234" fmla="val 2073933"/>
              <a:gd name="f235" fmla="val 2619878"/>
              <a:gd name="f236" fmla="val 2216690"/>
              <a:gd name="f237" fmla="val 2407486"/>
              <a:gd name="f238" fmla="val 2319665"/>
              <a:gd name="f239" fmla="val 2454169"/>
              <a:gd name="f240" fmla="val 2420503"/>
              <a:gd name="f241" fmla="val 2511856"/>
              <a:gd name="f242" fmla="val 2517376"/>
              <a:gd name="f243" fmla="val 2582047"/>
              <a:gd name="f244" fmla="val 2607468"/>
              <a:gd name="f245" fmla="val 2776399"/>
              <a:gd name="f246" fmla="val 2417974"/>
              <a:gd name="f247" fmla="val 2916061"/>
              <a:gd name="f248" fmla="val 2172750"/>
              <a:gd name="f249" fmla="val 1593779"/>
              <a:gd name="f250" fmla="val 2473999"/>
              <a:gd name="f251" fmla="val 2471904"/>
              <a:gd name="f252" fmla="val 1591684"/>
              <a:gd name="f253" fmla="val 738111"/>
              <a:gd name="f254" fmla="val 41261"/>
              <a:gd name="f255" fmla="val 2516549"/>
              <a:gd name="f256" fmla="val 1913"/>
              <a:gd name="f257" fmla="val 2750"/>
              <a:gd name="f258" fmla="val 50490"/>
              <a:gd name="f259" fmla="val 700174"/>
              <a:gd name="f260" fmla="val 679654"/>
              <a:gd name="f261" fmla="val 64473"/>
              <a:gd name="f262" fmla="val 6156"/>
              <a:gd name="f263" fmla="val 2934"/>
              <a:gd name="f264" fmla="val 2503127"/>
              <a:gd name="f265" fmla="val 31654"/>
              <a:gd name="f266" fmla="val 733032"/>
              <a:gd name="f267" fmla="*/ f0 1 3185463"/>
              <a:gd name="f268" fmla="*/ f1 1 3187558"/>
              <a:gd name="f269" fmla="val f2"/>
              <a:gd name="f270" fmla="val f3"/>
              <a:gd name="f271" fmla="val f4"/>
              <a:gd name="f272" fmla="+- f271 0 f269"/>
              <a:gd name="f273" fmla="+- f270 0 f269"/>
              <a:gd name="f274" fmla="*/ f273 1 3185463"/>
              <a:gd name="f275" fmla="*/ f272 1 3187558"/>
              <a:gd name="f276" fmla="*/ f269 1 f274"/>
              <a:gd name="f277" fmla="*/ f270 1 f274"/>
              <a:gd name="f278" fmla="*/ f269 1 f275"/>
              <a:gd name="f279" fmla="*/ f271 1 f275"/>
              <a:gd name="f280" fmla="*/ f276 f267 1"/>
              <a:gd name="f281" fmla="*/ f277 f267 1"/>
              <a:gd name="f282" fmla="*/ f279 f268 1"/>
              <a:gd name="f283" fmla="*/ f278 f268 1"/>
            </a:gdLst>
            <a:ahLst/>
            <a:cxnLst>
              <a:cxn ang="3cd4">
                <a:pos x="hc" y="t"/>
              </a:cxn>
              <a:cxn ang="0">
                <a:pos x="r" y="vc"/>
              </a:cxn>
              <a:cxn ang="cd4">
                <a:pos x="hc" y="b"/>
              </a:cxn>
              <a:cxn ang="cd2">
                <a:pos x="l" y="vc"/>
              </a:cxn>
            </a:cxnLst>
            <a:rect l="f280" t="f283" r="f281" b="f282"/>
            <a:pathLst>
              <a:path w="3185463" h="3187558">
                <a:moveTo>
                  <a:pt x="f5" y="f6"/>
                </a:moveTo>
                <a:cubicBezTo>
                  <a:pt x="f7" y="f8"/>
                  <a:pt x="f9" y="f10"/>
                  <a:pt x="f11" y="f12"/>
                </a:cubicBezTo>
                <a:cubicBezTo>
                  <a:pt x="f13" y="f14"/>
                  <a:pt x="f15" y="f16"/>
                  <a:pt x="f17" y="f18"/>
                </a:cubicBezTo>
                <a:cubicBezTo>
                  <a:pt x="f19" y="f20"/>
                  <a:pt x="f21" y="f22"/>
                  <a:pt x="f5" y="f6"/>
                </a:cubicBezTo>
                <a:close/>
                <a:moveTo>
                  <a:pt x="f23" y="f24"/>
                </a:moveTo>
                <a:cubicBezTo>
                  <a:pt x="f25" y="f26"/>
                  <a:pt x="f27" y="f28"/>
                  <a:pt x="f29" y="f30"/>
                </a:cubicBezTo>
                <a:cubicBezTo>
                  <a:pt x="f31" y="f32"/>
                  <a:pt x="f33" y="f34"/>
                  <a:pt x="f35" y="f36"/>
                </a:cubicBezTo>
                <a:cubicBezTo>
                  <a:pt x="f37" y="f38"/>
                  <a:pt x="f39" y="f40"/>
                  <a:pt x="f23" y="f24"/>
                </a:cubicBezTo>
                <a:close/>
                <a:moveTo>
                  <a:pt x="f41" y="f42"/>
                </a:moveTo>
                <a:lnTo>
                  <a:pt x="f43" y="f42"/>
                </a:lnTo>
                <a:cubicBezTo>
                  <a:pt x="f44" y="f45"/>
                  <a:pt x="f46" y="f47"/>
                  <a:pt x="f48" y="f49"/>
                </a:cubicBezTo>
                <a:cubicBezTo>
                  <a:pt x="f50" y="f51"/>
                  <a:pt x="f52" y="f53"/>
                  <a:pt x="f41" y="f42"/>
                </a:cubicBezTo>
                <a:close/>
                <a:moveTo>
                  <a:pt x="f54" y="f55"/>
                </a:moveTo>
                <a:cubicBezTo>
                  <a:pt x="f56" y="f57"/>
                  <a:pt x="f58" y="f59"/>
                  <a:pt x="f60" y="f61"/>
                </a:cubicBezTo>
                <a:cubicBezTo>
                  <a:pt x="f62" y="f63"/>
                  <a:pt x="f64" y="f65"/>
                  <a:pt x="f66" y="f55"/>
                </a:cubicBezTo>
                <a:close/>
                <a:moveTo>
                  <a:pt x="f67" y="f68"/>
                </a:moveTo>
                <a:cubicBezTo>
                  <a:pt x="f69" y="f70"/>
                  <a:pt x="f71" y="f72"/>
                  <a:pt x="f73" y="f74"/>
                </a:cubicBezTo>
                <a:cubicBezTo>
                  <a:pt x="f75" y="f76"/>
                  <a:pt x="f77" y="f78"/>
                  <a:pt x="f79" y="f80"/>
                </a:cubicBezTo>
                <a:cubicBezTo>
                  <a:pt x="f81" y="f82"/>
                  <a:pt x="f83" y="f84"/>
                  <a:pt x="f67" y="f85"/>
                </a:cubicBezTo>
                <a:close/>
                <a:moveTo>
                  <a:pt x="f67" y="f42"/>
                </a:moveTo>
                <a:lnTo>
                  <a:pt x="f86" y="f42"/>
                </a:lnTo>
                <a:cubicBezTo>
                  <a:pt x="f87" y="f88"/>
                  <a:pt x="f89" y="f90"/>
                  <a:pt x="f91" y="f92"/>
                </a:cubicBezTo>
                <a:cubicBezTo>
                  <a:pt x="f93" y="f94"/>
                  <a:pt x="f95" y="f96"/>
                  <a:pt x="f67" y="f97"/>
                </a:cubicBezTo>
                <a:close/>
                <a:moveTo>
                  <a:pt x="f67" y="f98"/>
                </a:moveTo>
                <a:cubicBezTo>
                  <a:pt x="f99" y="f100"/>
                  <a:pt x="f101" y="f102"/>
                  <a:pt x="f103" y="f104"/>
                </a:cubicBezTo>
                <a:cubicBezTo>
                  <a:pt x="f105" y="f106"/>
                  <a:pt x="f107" y="f108"/>
                  <a:pt x="f109" y="f55"/>
                </a:cubicBezTo>
                <a:lnTo>
                  <a:pt x="f67" y="f55"/>
                </a:lnTo>
                <a:close/>
                <a:moveTo>
                  <a:pt x="f67" y="f110"/>
                </a:moveTo>
                <a:cubicBezTo>
                  <a:pt x="f111" y="f112"/>
                  <a:pt x="f113" y="f114"/>
                  <a:pt x="f115" y="f116"/>
                </a:cubicBezTo>
                <a:cubicBezTo>
                  <a:pt x="f117" y="f118"/>
                  <a:pt x="f119" y="f120"/>
                  <a:pt x="f121" y="f122"/>
                </a:cubicBezTo>
                <a:cubicBezTo>
                  <a:pt x="f123" y="f124"/>
                  <a:pt x="f125" y="f126"/>
                  <a:pt x="f67" y="f127"/>
                </a:cubicBezTo>
                <a:close/>
                <a:moveTo>
                  <a:pt x="f128" y="f129"/>
                </a:moveTo>
                <a:cubicBezTo>
                  <a:pt x="f130" y="f131"/>
                  <a:pt x="f132" y="f133"/>
                  <a:pt x="f134" y="f135"/>
                </a:cubicBezTo>
                <a:lnTo>
                  <a:pt x="f134" y="f55"/>
                </a:lnTo>
                <a:lnTo>
                  <a:pt x="f136" y="f55"/>
                </a:lnTo>
                <a:cubicBezTo>
                  <a:pt x="f137" y="f138"/>
                  <a:pt x="f139" y="f140"/>
                  <a:pt x="f128" y="f129"/>
                </a:cubicBezTo>
                <a:close/>
                <a:moveTo>
                  <a:pt x="f141" y="f142"/>
                </a:moveTo>
                <a:cubicBezTo>
                  <a:pt x="f143" y="f144"/>
                  <a:pt x="f145" y="f146"/>
                  <a:pt x="f147" y="f42"/>
                </a:cubicBezTo>
                <a:lnTo>
                  <a:pt x="f134" y="f42"/>
                </a:lnTo>
                <a:lnTo>
                  <a:pt x="f134" y="f148"/>
                </a:lnTo>
                <a:cubicBezTo>
                  <a:pt x="f149" y="f150"/>
                  <a:pt x="f151" y="f152"/>
                  <a:pt x="f141" y="f142"/>
                </a:cubicBezTo>
                <a:close/>
                <a:moveTo>
                  <a:pt x="f153" y="f154"/>
                </a:moveTo>
                <a:cubicBezTo>
                  <a:pt x="f155" y="f156"/>
                  <a:pt x="f157" y="f158"/>
                  <a:pt x="f134" y="f159"/>
                </a:cubicBezTo>
                <a:lnTo>
                  <a:pt x="f134" y="f160"/>
                </a:lnTo>
                <a:cubicBezTo>
                  <a:pt x="f161" y="f162"/>
                  <a:pt x="f163" y="f164"/>
                  <a:pt x="f165" y="f166"/>
                </a:cubicBezTo>
                <a:cubicBezTo>
                  <a:pt x="f167" y="f168"/>
                  <a:pt x="f169" y="f170"/>
                  <a:pt x="f153" y="f154"/>
                </a:cubicBezTo>
                <a:close/>
                <a:moveTo>
                  <a:pt x="f171" y="f172"/>
                </a:moveTo>
                <a:cubicBezTo>
                  <a:pt x="f173" y="f174"/>
                  <a:pt x="f175" y="f176"/>
                  <a:pt x="f177" y="f178"/>
                </a:cubicBezTo>
                <a:cubicBezTo>
                  <a:pt x="f179" y="f180"/>
                  <a:pt x="f181" y="f182"/>
                  <a:pt x="f134" y="f183"/>
                </a:cubicBezTo>
                <a:lnTo>
                  <a:pt x="f134" y="f184"/>
                </a:lnTo>
                <a:cubicBezTo>
                  <a:pt x="f185" y="f186"/>
                  <a:pt x="f187" y="f188"/>
                  <a:pt x="f171" y="f172"/>
                </a:cubicBezTo>
                <a:close/>
                <a:moveTo>
                  <a:pt x="f189" y="f55"/>
                </a:moveTo>
                <a:cubicBezTo>
                  <a:pt x="f190" y="f191"/>
                  <a:pt x="f192" y="f193"/>
                  <a:pt x="f194" y="f195"/>
                </a:cubicBezTo>
                <a:cubicBezTo>
                  <a:pt x="f196" y="f197"/>
                  <a:pt x="f198" y="f199"/>
                  <a:pt x="f200" y="f55"/>
                </a:cubicBezTo>
                <a:close/>
                <a:moveTo>
                  <a:pt x="f201" y="f42"/>
                </a:moveTo>
                <a:lnTo>
                  <a:pt x="f202" y="f42"/>
                </a:lnTo>
                <a:cubicBezTo>
                  <a:pt x="f203" y="f204"/>
                  <a:pt x="f205" y="f206"/>
                  <a:pt x="f207" y="f208"/>
                </a:cubicBezTo>
                <a:cubicBezTo>
                  <a:pt x="f209" y="f210"/>
                  <a:pt x="f211" y="f212"/>
                  <a:pt x="f201" y="f42"/>
                </a:cubicBezTo>
                <a:close/>
                <a:moveTo>
                  <a:pt x="f213" y="f214"/>
                </a:moveTo>
                <a:cubicBezTo>
                  <a:pt x="f215" y="f216"/>
                  <a:pt x="f217" y="f218"/>
                  <a:pt x="f219" y="f220"/>
                </a:cubicBezTo>
                <a:cubicBezTo>
                  <a:pt x="f221" y="f222"/>
                  <a:pt x="f223" y="f224"/>
                  <a:pt x="f225" y="f226"/>
                </a:cubicBezTo>
                <a:cubicBezTo>
                  <a:pt x="f227" y="f228"/>
                  <a:pt x="f229" y="f230"/>
                  <a:pt x="f213" y="f214"/>
                </a:cubicBezTo>
                <a:close/>
                <a:moveTo>
                  <a:pt x="f231" y="f232"/>
                </a:moveTo>
                <a:cubicBezTo>
                  <a:pt x="f233" y="f234"/>
                  <a:pt x="f235" y="f236"/>
                  <a:pt x="f237" y="f238"/>
                </a:cubicBezTo>
                <a:cubicBezTo>
                  <a:pt x="f239" y="f240"/>
                  <a:pt x="f241" y="f242"/>
                  <a:pt x="f243" y="f244"/>
                </a:cubicBezTo>
                <a:cubicBezTo>
                  <a:pt x="f245" y="f246"/>
                  <a:pt x="f247" y="f248"/>
                  <a:pt x="f231" y="f232"/>
                </a:cubicBezTo>
                <a:close/>
                <a:moveTo>
                  <a:pt x="f3" y="f249"/>
                </a:moveTo>
                <a:cubicBezTo>
                  <a:pt x="f3" y="f250"/>
                  <a:pt x="f251" y="f4"/>
                  <a:pt x="f252" y="f4"/>
                </a:cubicBezTo>
                <a:cubicBezTo>
                  <a:pt x="f253" y="f4"/>
                  <a:pt x="f254" y="f255"/>
                  <a:pt x="f256" y="f42"/>
                </a:cubicBezTo>
                <a:lnTo>
                  <a:pt x="f2" y="f42"/>
                </a:lnTo>
                <a:lnTo>
                  <a:pt x="f2" y="f55"/>
                </a:lnTo>
                <a:lnTo>
                  <a:pt x="f257" y="f55"/>
                </a:lnTo>
                <a:cubicBezTo>
                  <a:pt x="f258" y="f259"/>
                  <a:pt x="f260" y="f261"/>
                  <a:pt x="f67" y="f262"/>
                </a:cubicBezTo>
                <a:lnTo>
                  <a:pt x="f67" y="f2"/>
                </a:lnTo>
                <a:lnTo>
                  <a:pt x="f252" y="f2"/>
                </a:lnTo>
                <a:lnTo>
                  <a:pt x="f134" y="f2"/>
                </a:lnTo>
                <a:lnTo>
                  <a:pt x="f134" y="f263"/>
                </a:lnTo>
                <a:cubicBezTo>
                  <a:pt x="f264" y="f265"/>
                  <a:pt x="f3" y="f266"/>
                  <a:pt x="f3" y="f249"/>
                </a:cubicBezTo>
                <a:close/>
              </a:path>
            </a:pathLst>
          </a:custGeom>
          <a:solidFill>
            <a:schemeClr val="tx1">
              <a:lumMod val="10000"/>
              <a:lumOff val="90000"/>
            </a:schemeClr>
          </a:solidFill>
          <a:ln cap="flat">
            <a:noFill/>
            <a:prstDash val="solid"/>
          </a:ln>
        </p:spPr>
        <p:txBody>
          <a:bodyPr vert="horz" wrap="square" lIns="68580" tIns="34290" rIns="68580" bIns="34290" anchor="ctr" anchorCtr="1" compatLnSpc="1">
            <a:noAutofit/>
          </a:bodyPr>
          <a:lstStyle/>
          <a:p>
            <a:pPr algn="ctr" defTabSz="914378" rtl="1">
              <a:defRPr sz="1800" b="0" i="0" u="none" strike="noStrike" kern="0" cap="none" spc="0" baseline="0">
                <a:solidFill>
                  <a:srgbClr val="000000"/>
                </a:solidFill>
                <a:uFillTx/>
              </a:defRPr>
            </a:pPr>
            <a:endParaRPr lang="en-US" sz="1050">
              <a:solidFill>
                <a:schemeClr val="bg2"/>
              </a:solidFill>
              <a:ea typeface="맑은 고딕" pitchFamily="34"/>
              <a:cs typeface="B Nazanin" panose="00000700000000000000" pitchFamily="2" charset="-78"/>
            </a:endParaRPr>
          </a:p>
        </p:txBody>
      </p:sp>
      <p:sp>
        <p:nvSpPr>
          <p:cNvPr id="13" name="Block Arc 41">
            <a:extLst>
              <a:ext uri="{FF2B5EF4-FFF2-40B4-BE49-F238E27FC236}">
                <a16:creationId xmlns:a16="http://schemas.microsoft.com/office/drawing/2014/main" id="{A6C82479-12E6-BEAA-4304-BA2534F55B33}"/>
              </a:ext>
            </a:extLst>
          </p:cNvPr>
          <p:cNvSpPr/>
          <p:nvPr/>
        </p:nvSpPr>
        <p:spPr>
          <a:xfrm>
            <a:off x="5750130" y="1068230"/>
            <a:ext cx="354979" cy="495293"/>
          </a:xfrm>
          <a:custGeom>
            <a:avLst/>
            <a:gdLst>
              <a:gd name="f0" fmla="val w"/>
              <a:gd name="f1" fmla="val h"/>
              <a:gd name="f2" fmla="val 0"/>
              <a:gd name="f3" fmla="val 2512265"/>
              <a:gd name="f4" fmla="val 3505352"/>
              <a:gd name="f5" fmla="val 1276582"/>
              <a:gd name="f6" fmla="val 2106401"/>
              <a:gd name="f7" fmla="val 1154832"/>
              <a:gd name="f8" fmla="val 2195007"/>
              <a:gd name="f9" fmla="val 1018024"/>
              <a:gd name="f10" fmla="val 2262207"/>
              <a:gd name="f11" fmla="val 871321"/>
              <a:gd name="f12" fmla="val 2302645"/>
              <a:gd name="f13" fmla="val 1041049"/>
              <a:gd name="f14" fmla="val 2346709"/>
              <a:gd name="f15" fmla="val 1216984"/>
              <a:gd name="f16" fmla="val 2342691"/>
              <a:gd name="f17" fmla="val 1380867"/>
              <a:gd name="f18" fmla="val 2295542"/>
              <a:gd name="f19" fmla="val 1352791"/>
              <a:gd name="f20" fmla="val 2227964"/>
              <a:gd name="f21" fmla="val 1317377"/>
              <a:gd name="f22" fmla="val 2164934"/>
              <a:gd name="f23" fmla="val 931061"/>
              <a:gd name="f24" fmla="val 1768598"/>
              <a:gd name="f25" fmla="val 785084"/>
              <a:gd name="f26" fmla="val 2021438"/>
              <a:gd name="f27" fmla="val 684448"/>
              <a:gd name="f28" fmla="val 2196711"/>
              <a:gd name="f29" fmla="val 868931"/>
              <a:gd name="f30" fmla="val 2169533"/>
              <a:gd name="f31" fmla="val 1041385"/>
              <a:gd name="f32" fmla="val 2098006"/>
              <a:gd name="f33" fmla="val 1189228"/>
              <a:gd name="f34" fmla="val 1991290"/>
              <a:gd name="f35" fmla="val 1113839"/>
              <a:gd name="f36" fmla="val 1904543"/>
              <a:gd name="f37" fmla="val 1026949"/>
              <a:gd name="f38" fmla="val 1829435"/>
              <a:gd name="f39" fmla="val 1626242"/>
              <a:gd name="f40" fmla="val 1739577"/>
              <a:gd name="f41" fmla="val 1556851"/>
              <a:gd name="f42" fmla="val 1850020"/>
              <a:gd name="f43" fmla="val 1471526"/>
              <a:gd name="f44" fmla="val 1947792"/>
              <a:gd name="f45" fmla="val 1374302"/>
              <a:gd name="f46" fmla="val 2030973"/>
              <a:gd name="f47" fmla="val 1422822"/>
              <a:gd name="f48" fmla="val 2099916"/>
              <a:gd name="f49" fmla="val 1464618"/>
              <a:gd name="f50" fmla="val 2174537"/>
              <a:gd name="f51" fmla="val 1497466"/>
              <a:gd name="f52" fmla="val 2254701"/>
              <a:gd name="f53" fmla="val 1664534"/>
              <a:gd name="f54" fmla="val 2184833"/>
              <a:gd name="f55" fmla="val 1813198"/>
              <a:gd name="f56" fmla="val 2068027"/>
              <a:gd name="f57" fmla="val 1922549"/>
              <a:gd name="f58" fmla="val 1910651"/>
              <a:gd name="f59" fmla="val 531158"/>
              <a:gd name="f60" fmla="val 1601275"/>
              <a:gd name="f61" fmla="val 514831"/>
              <a:gd name="f62" fmla="val 1769123"/>
              <a:gd name="f63" fmla="val 535254"/>
              <a:gd name="f64" fmla="val 1939877"/>
              <a:gd name="f65" fmla="val 594029"/>
              <a:gd name="f66" fmla="val 2101141"/>
              <a:gd name="f67" fmla="val 822377"/>
              <a:gd name="f68" fmla="val 1705631"/>
              <a:gd name="f69" fmla="val 730789"/>
              <a:gd name="f70" fmla="val 1658398"/>
              <a:gd name="f71" fmla="val 632873"/>
              <a:gd name="f72" fmla="val 1623335"/>
              <a:gd name="f73" fmla="val 270885"/>
              <a:gd name="f74" fmla="val 1572115"/>
              <a:gd name="f75" fmla="val 231457"/>
              <a:gd name="f76" fmla="val 1572339"/>
              <a:gd name="f77" fmla="val 191799"/>
              <a:gd name="f78" fmla="val 1574812"/>
              <a:gd name="f79" fmla="val 152057"/>
              <a:gd name="f80" fmla="val 1579894"/>
              <a:gd name="f81" fmla="val 195418"/>
              <a:gd name="f82" fmla="val 1760005"/>
              <a:gd name="f83" fmla="val 289893"/>
              <a:gd name="f84" fmla="val 1927350"/>
              <a:gd name="f85" fmla="val 428945"/>
              <a:gd name="f86" fmla="val 2058945"/>
              <a:gd name="f87" fmla="val 384418"/>
              <a:gd name="f88" fmla="val 1901749"/>
              <a:gd name="f89" fmla="val 371313"/>
              <a:gd name="f90" fmla="val 1738504"/>
              <a:gd name="f91" fmla="val 388331"/>
              <a:gd name="f92" fmla="val 1577832"/>
              <a:gd name="f93" fmla="val 349511"/>
              <a:gd name="f94" fmla="val 1573916"/>
              <a:gd name="f95" fmla="val 310313"/>
              <a:gd name="f96" fmla="val 1571891"/>
              <a:gd name="f97" fmla="val 1117422"/>
              <a:gd name="f98" fmla="val 1445810"/>
              <a:gd name="f99" fmla="val 992684"/>
              <a:gd name="f100" fmla="val 1661863"/>
              <a:gd name="f101" fmla="val 1102065"/>
              <a:gd name="f102" fmla="val 1730612"/>
              <a:gd name="f103" fmla="val 1200940"/>
              <a:gd name="f104" fmla="val 1816138"/>
              <a:gd name="f105" fmla="val 1286200"/>
              <a:gd name="f106" fmla="val 1915345"/>
              <a:gd name="f107" fmla="val 1368713"/>
              <a:gd name="f108" fmla="val 1844119"/>
              <a:gd name="f109" fmla="val 1441290"/>
              <a:gd name="f110" fmla="val 1760865"/>
              <a:gd name="f111" fmla="val 1500981"/>
              <a:gd name="f112" fmla="val 1667258"/>
              <a:gd name="f113" fmla="val 2092402"/>
              <a:gd name="f114" fmla="val 1221082"/>
              <a:gd name="f115" fmla="val 2001593"/>
              <a:gd name="f116" fmla="val 1234047"/>
              <a:gd name="f117" fmla="val 1911092"/>
              <a:gd name="f118" fmla="val 1235450"/>
              <a:gd name="f119" fmla="val 1822337"/>
              <a:gd name="f120" fmla="val 1227227"/>
              <a:gd name="f121" fmla="val 1800443"/>
              <a:gd name="f122" fmla="val 1366691"/>
              <a:gd name="f123" fmla="val 1756170"/>
              <a:gd name="f124" fmla="val 1503162"/>
              <a:gd name="f125" fmla="val 1688847"/>
              <a:gd name="f126" fmla="val 1630684"/>
              <a:gd name="f127" fmla="val 1987299"/>
              <a:gd name="f128" fmla="val 1802996"/>
              <a:gd name="f129" fmla="val 2084887"/>
              <a:gd name="f130" fmla="val 1618081"/>
              <a:gd name="f131" fmla="val 2117858"/>
              <a:gd name="f132" fmla="val 1415133"/>
              <a:gd name="f133" fmla="val 649579"/>
              <a:gd name="f134" fmla="val 1175701"/>
              <a:gd name="f135" fmla="val 600911"/>
              <a:gd name="f136" fmla="val 1272240"/>
              <a:gd name="f137" fmla="val 566994"/>
              <a:gd name="f138" fmla="val 1374279"/>
              <a:gd name="f139" fmla="val 548013"/>
              <a:gd name="f140" fmla="val 1478728"/>
              <a:gd name="f141" fmla="val 665588"/>
              <a:gd name="f142" fmla="val 1503392"/>
              <a:gd name="f143" fmla="val 778659"/>
              <a:gd name="f144" fmla="val 1543786"/>
              <a:gd name="f145" fmla="val 883938"/>
              <a:gd name="f146" fmla="val 1599004"/>
              <a:gd name="f147" fmla="val 1008644"/>
              <a:gd name="f148" fmla="val 1383007"/>
              <a:gd name="f149" fmla="val 1325201"/>
              <a:gd name="f150" fmla="val 1085928"/>
              <a:gd name="f151" fmla="val 1180226"/>
              <a:gd name="f152" fmla="val 1337032"/>
              <a:gd name="f153" fmla="val 1563461"/>
              <a:gd name="f154" fmla="val 1558293"/>
              <a:gd name="f155" fmla="val 1621429"/>
              <a:gd name="f156" fmla="val 1447029"/>
              <a:gd name="f157" fmla="val 1659763"/>
              <a:gd name="f158" fmla="val 1328223"/>
              <a:gd name="f159" fmla="val 1679185"/>
              <a:gd name="f160" fmla="val 1206861"/>
              <a:gd name="f161" fmla="val 1555153"/>
              <a:gd name="f162" fmla="val 1183834"/>
              <a:gd name="f163" fmla="val 1435895"/>
              <a:gd name="f164" fmla="val 1143161"/>
              <a:gd name="f165" fmla="val 216369"/>
              <a:gd name="f166" fmla="val 925587"/>
              <a:gd name="f167" fmla="val 135862"/>
              <a:gd name="f168" fmla="val 1096620"/>
              <a:gd name="f169" fmla="val 108667"/>
              <a:gd name="f170" fmla="val 1281041"/>
              <a:gd name="f171" fmla="val 130011"/>
              <a:gd name="f172" fmla="val 1458436"/>
              <a:gd name="f173" fmla="val 222591"/>
              <a:gd name="f174" fmla="val 1446071"/>
              <a:gd name="f175" fmla="val 314795"/>
              <a:gd name="f176" fmla="val 1446181"/>
              <a:gd name="f177" fmla="val 405131"/>
              <a:gd name="f178" fmla="val 1455463"/>
              <a:gd name="f179" fmla="val 426945"/>
              <a:gd name="f180" fmla="val 1333935"/>
              <a:gd name="f181" fmla="val 466667"/>
              <a:gd name="f182" fmla="val 1215249"/>
              <a:gd name="f183" fmla="val 524206"/>
              <a:gd name="f184" fmla="val 1103317"/>
              <a:gd name="f185" fmla="val 943246"/>
              <a:gd name="f186" fmla="val 797103"/>
              <a:gd name="f187" fmla="val 853400"/>
              <a:gd name="f188" fmla="val 873630"/>
              <a:gd name="f189" fmla="val 774733"/>
              <a:gd name="f190" fmla="val 963960"/>
              <a:gd name="f191" fmla="val 711316"/>
              <a:gd name="f192" fmla="val 1066306"/>
              <a:gd name="f193" fmla="val 1071447"/>
              <a:gd name="f194" fmla="val 1274228"/>
              <a:gd name="f195" fmla="val 1215869"/>
              <a:gd name="f196" fmla="val 1024081"/>
              <a:gd name="f197" fmla="val 1115458"/>
              <a:gd name="f198" fmla="val 961776"/>
              <a:gd name="f199" fmla="val 1023809"/>
              <a:gd name="f200" fmla="val 885272"/>
              <a:gd name="f201" fmla="val 1777831"/>
              <a:gd name="f202" fmla="val 614825"/>
              <a:gd name="f203" fmla="val 1828108"/>
              <a:gd name="f204" fmla="val 774217"/>
              <a:gd name="f205" fmla="val 1847177"/>
              <a:gd name="f206" fmla="val 940426"/>
              <a:gd name="f207" fmla="val 1835302"/>
              <a:gd name="f208" fmla="val 1104709"/>
              <a:gd name="f209" fmla="val 1912529"/>
              <a:gd name="f210" fmla="val 1111680"/>
              <a:gd name="f211" fmla="val 1991200"/>
              <a:gd name="f212" fmla="val 1110618"/>
              <a:gd name="f213" fmla="val 2070135"/>
              <a:gd name="f214" fmla="val 1099634"/>
              <a:gd name="f215" fmla="val 2023430"/>
              <a:gd name="f216" fmla="val 916066"/>
              <a:gd name="f217" fmla="val 1923963"/>
              <a:gd name="f218" fmla="val 746103"/>
              <a:gd name="f219" fmla="val 1613169"/>
              <a:gd name="f220" fmla="val 587153"/>
              <a:gd name="f221" fmla="val 1386789"/>
              <a:gd name="f222" fmla="val 979253"/>
              <a:gd name="f223" fmla="val 1482593"/>
              <a:gd name="f224" fmla="val 1028182"/>
              <a:gd name="f225" fmla="val 1585369"/>
              <a:gd name="f226" fmla="val 1063521"/>
              <a:gd name="f227" fmla="val 1692132"/>
              <a:gd name="f228" fmla="val 1084514"/>
              <a:gd name="f229" fmla="val 1702376"/>
              <a:gd name="f230" fmla="val 916614"/>
              <a:gd name="f231" fmla="val 1676765"/>
              <a:gd name="f232" fmla="val 746730"/>
              <a:gd name="f233" fmla="val 1500307"/>
              <a:gd name="f234" fmla="val 531421"/>
              <a:gd name="f235" fmla="val 1333628"/>
              <a:gd name="f236" fmla="val 560682"/>
              <a:gd name="f237" fmla="val 1177718"/>
              <a:gd name="f238" fmla="val 626786"/>
              <a:gd name="f239" fmla="val 1041762"/>
              <a:gd name="f240" fmla="val 721997"/>
              <a:gd name="f241" fmla="val 1111912"/>
              <a:gd name="f242" fmla="val 797410"/>
              <a:gd name="f243" fmla="val 1191076"/>
              <a:gd name="f244" fmla="val 863204"/>
              <a:gd name="f245" fmla="val 1277416"/>
              <a:gd name="f246" fmla="val 917480"/>
              <a:gd name="f247" fmla="val 708730"/>
              <a:gd name="f248" fmla="val 442269"/>
              <a:gd name="f249" fmla="val 536145"/>
              <a:gd name="f250" fmla="val 518354"/>
              <a:gd name="f251" fmla="val 384460"/>
              <a:gd name="f252" fmla="val 645249"/>
              <a:gd name="f253" fmla="val 277225"/>
              <a:gd name="f254" fmla="val 815684"/>
              <a:gd name="f255" fmla="val 586010"/>
              <a:gd name="f256" fmla="val 993961"/>
              <a:gd name="f257" fmla="val 658009"/>
              <a:gd name="f258" fmla="val 876621"/>
              <a:gd name="f259" fmla="val 747803"/>
              <a:gd name="f260" fmla="val 773217"/>
              <a:gd name="f261" fmla="val 850548"/>
              <a:gd name="f262" fmla="val 685844"/>
              <a:gd name="f263" fmla="val 795399"/>
              <a:gd name="f264" fmla="val 611028"/>
              <a:gd name="f265" fmla="val 747545"/>
              <a:gd name="f266" fmla="val 529652"/>
              <a:gd name="f267" fmla="val 1114411"/>
              <a:gd name="f268" fmla="val 355452"/>
              <a:gd name="f269" fmla="val 1016499"/>
              <a:gd name="f270" fmla="val 355167"/>
              <a:gd name="f271" fmla="val 919324"/>
              <a:gd name="f272" fmla="val 369705"/>
              <a:gd name="f273" fmla="val 826255"/>
              <a:gd name="f274" fmla="val 398131"/>
              <a:gd name="f275" fmla="val 858722"/>
              <a:gd name="f276" fmla="val 474940"/>
              <a:gd name="f277" fmla="val 900618"/>
              <a:gd name="f278" fmla="val 545829"/>
              <a:gd name="f279" fmla="val 948599"/>
              <a:gd name="f280" fmla="val 611249"/>
              <a:gd name="f281" fmla="val 1085375"/>
              <a:gd name="f282" fmla="val 512974"/>
              <a:gd name="f283" fmla="val 1240825"/>
              <a:gd name="f284" fmla="val 441488"/>
              <a:gd name="f285" fmla="val 1406980"/>
              <a:gd name="f286" fmla="val 401715"/>
              <a:gd name="f287" fmla="val 1310969"/>
              <a:gd name="f288" fmla="val 370847"/>
              <a:gd name="f289" fmla="val 1212322"/>
              <a:gd name="f290" fmla="val 355738"/>
              <a:gd name="f291" fmla="val 1776283"/>
              <a:gd name="f292" fmla="val 295101"/>
              <a:gd name="f293" fmla="val 1710896"/>
              <a:gd name="f294" fmla="val 408983"/>
              <a:gd name="f295" fmla="val 2209777"/>
              <a:gd name="f296" fmla="val 726145"/>
              <a:gd name="f297" fmla="val 2373723"/>
              <a:gd name="f298" fmla="val 1383396"/>
              <a:gd name="f299" fmla="val 2075153"/>
              <a:gd name="f300" fmla="val 1900534"/>
              <a:gd name="f301" fmla="val 1777480"/>
              <a:gd name="f302" fmla="val 2416119"/>
              <a:gd name="f303" fmla="val 1129323"/>
              <a:gd name="f304" fmla="val 2603192"/>
              <a:gd name="f305" fmla="val 606057"/>
              <a:gd name="f306" fmla="val 2333243"/>
              <a:gd name="f307" fmla="val 534769"/>
              <a:gd name="f308" fmla="val 2457402"/>
              <a:gd name="f309" fmla="val 1115347"/>
              <a:gd name="f310" fmla="val 2755664"/>
              <a:gd name="f311" fmla="val 1834151"/>
              <a:gd name="f312" fmla="val 2554240"/>
              <a:gd name="f313" fmla="val 2173557"/>
              <a:gd name="f314" fmla="val 1987198"/>
              <a:gd name="f315" fmla="val 2520801"/>
              <a:gd name="f316" fmla="val 1407062"/>
              <a:gd name="f317" fmla="val 2343129"/>
              <a:gd name="f318" fmla="val 657734"/>
              <a:gd name="f319" fmla="val 1831804"/>
              <a:gd name="f320" fmla="val 1881515"/>
              <a:gd name="f321" fmla="val 1921814"/>
              <a:gd name="f322" fmla="val 40299"/>
              <a:gd name="f323" fmla="val 90010"/>
              <a:gd name="f324" fmla="val 123853"/>
              <a:gd name="f325" fmla="val 1903137"/>
              <a:gd name="f326" fmla="val 153333"/>
              <a:gd name="f327" fmla="val 1874873"/>
              <a:gd name="f328" fmla="val 167531"/>
              <a:gd name="f329" fmla="val 2505724"/>
              <a:gd name="f330" fmla="val 579432"/>
              <a:gd name="f331" fmla="val 2701456"/>
              <a:gd name="f332" fmla="val 1419035"/>
              <a:gd name="f333" fmla="val 2311836"/>
              <a:gd name="f334" fmla="val 2069966"/>
              <a:gd name="f335" fmla="val 2067801"/>
              <a:gd name="f336" fmla="val 2477672"/>
              <a:gd name="f337" fmla="val 1650037"/>
              <a:gd name="f338" fmla="val 2717958"/>
              <a:gd name="f339" fmla="val 1209422"/>
              <a:gd name="f340" fmla="val 2750781"/>
              <a:gd name="f341" fmla="val 3191198"/>
              <a:gd name="f342" fmla="val 1228953"/>
              <a:gd name="f343" fmla="val 3190691"/>
              <a:gd name="f344" fmla="val 1248332"/>
              <a:gd name="f345" fmla="val 3191937"/>
              <a:gd name="f346" fmla="val 1267595"/>
              <a:gd name="f347" fmla="val 3193449"/>
              <a:gd name="f348" fmla="val 1660899"/>
              <a:gd name="f349" fmla="val 3224325"/>
              <a:gd name="f350" fmla="val 1926978"/>
              <a:gd name="f351" fmla="val 3358049"/>
              <a:gd name="f352" fmla="val 1884661"/>
              <a:gd name="f353" fmla="val 3503570"/>
              <a:gd name="f354" fmla="val 318693"/>
              <a:gd name="f355" fmla="val 273700"/>
              <a:gd name="f356" fmla="val 3359367"/>
              <a:gd name="f357" fmla="val 539657"/>
              <a:gd name="f358" fmla="val 3224666"/>
              <a:gd name="f359" fmla="val 934393"/>
              <a:gd name="f360" fmla="val 3193515"/>
              <a:gd name="f361" fmla="val 993398"/>
              <a:gd name="f362" fmla="val 3191208"/>
              <a:gd name="f363" fmla="val 2750894"/>
              <a:gd name="f364" fmla="val 812915"/>
              <a:gd name="f365" fmla="val 2737642"/>
              <a:gd name="f366" fmla="val 632784"/>
              <a:gd name="f367" fmla="val 2688481"/>
              <a:gd name="f368" fmla="val 463078"/>
              <a:gd name="f369" fmla="val 2601537"/>
              <a:gd name="f370" fmla="val 463677"/>
              <a:gd name="f371" fmla="val 2602537"/>
              <a:gd name="f372" fmla="val 463694"/>
              <a:gd name="f373" fmla="val 2603560"/>
              <a:gd name="f374" fmla="val 2604587"/>
              <a:gd name="f375" fmla="val 2654298"/>
              <a:gd name="f376" fmla="val 423395"/>
              <a:gd name="f377" fmla="val 2694597"/>
              <a:gd name="f378" fmla="val 373684"/>
              <a:gd name="f379" fmla="val 323973"/>
              <a:gd name="f380" fmla="val 283674"/>
              <a:gd name="f381" fmla="val 2554876"/>
              <a:gd name="f382" fmla="val 2514577"/>
              <a:gd name="f383" fmla="val 377019"/>
              <a:gd name="f384" fmla="val 2515250"/>
              <a:gd name="f385" fmla="val 511820"/>
              <a:gd name="f386" fmla="val 2280472"/>
              <a:gd name="f387" fmla="val 495824"/>
              <a:gd name="f388" fmla="val 2271237"/>
              <a:gd name="f389" fmla="val 496783"/>
              <a:gd name="f390" fmla="val 2269575"/>
              <a:gd name="f391" fmla="val 34226"/>
              <a:gd name="f392" fmla="val 1964050"/>
              <a:gd name="f393" fmla="val -130424"/>
              <a:gd name="f394" fmla="val 1362029"/>
              <a:gd name="f395" fmla="val 110016"/>
              <a:gd name="f396" fmla="val 864184"/>
              <a:gd name="f397" fmla="val 106296"/>
              <a:gd name="f398" fmla="val 862036"/>
              <a:gd name="f399" fmla="val 148828"/>
              <a:gd name="f400" fmla="val 788370"/>
              <a:gd name="f401" fmla="val 169099"/>
              <a:gd name="f402" fmla="val 753258"/>
              <a:gd name="f403" fmla="val 170873"/>
              <a:gd name="f404" fmla="val 754281"/>
              <a:gd name="f405" fmla="val 475914"/>
              <a:gd name="f406" fmla="val 264737"/>
              <a:gd name="f407" fmla="val 1106018"/>
              <a:gd name="f408" fmla="val 92008"/>
              <a:gd name="f409" fmla="val 1617242"/>
              <a:gd name="f410" fmla="val 355196"/>
              <a:gd name="f411" fmla="val 1748044"/>
              <a:gd name="f412" fmla="val 127384"/>
              <a:gd name="f413" fmla="val 1751959"/>
              <a:gd name="f414" fmla="val 129632"/>
              <a:gd name="f415" fmla="val 1745165"/>
              <a:gd name="f416" fmla="val 117975"/>
              <a:gd name="f417" fmla="val 1741794"/>
              <a:gd name="f418" fmla="val 104386"/>
              <a:gd name="f419" fmla="val 1782093"/>
              <a:gd name="f420" fmla="*/ f0 1 2512265"/>
              <a:gd name="f421" fmla="*/ f1 1 3505352"/>
              <a:gd name="f422" fmla="val f2"/>
              <a:gd name="f423" fmla="val f3"/>
              <a:gd name="f424" fmla="val f4"/>
              <a:gd name="f425" fmla="+- f424 0 f422"/>
              <a:gd name="f426" fmla="+- f423 0 f422"/>
              <a:gd name="f427" fmla="*/ f426 1 2512265"/>
              <a:gd name="f428" fmla="*/ f425 1 3505352"/>
              <a:gd name="f429" fmla="*/ f422 1 f427"/>
              <a:gd name="f430" fmla="*/ f423 1 f427"/>
              <a:gd name="f431" fmla="*/ f422 1 f428"/>
              <a:gd name="f432" fmla="*/ f424 1 f428"/>
              <a:gd name="f433" fmla="*/ f429 f420 1"/>
              <a:gd name="f434" fmla="*/ f430 f420 1"/>
              <a:gd name="f435" fmla="*/ f432 f421 1"/>
              <a:gd name="f436" fmla="*/ f431 f421 1"/>
            </a:gdLst>
            <a:ahLst/>
            <a:cxnLst>
              <a:cxn ang="3cd4">
                <a:pos x="hc" y="t"/>
              </a:cxn>
              <a:cxn ang="0">
                <a:pos x="r" y="vc"/>
              </a:cxn>
              <a:cxn ang="cd4">
                <a:pos x="hc" y="b"/>
              </a:cxn>
              <a:cxn ang="cd2">
                <a:pos x="l" y="vc"/>
              </a:cxn>
            </a:cxnLst>
            <a:rect l="f433" t="f436" r="f434" b="f435"/>
            <a:pathLst>
              <a:path w="2512265" h="3505352">
                <a:moveTo>
                  <a:pt x="f5" y="f6"/>
                </a:moveTo>
                <a:cubicBezTo>
                  <a:pt x="f7" y="f8"/>
                  <a:pt x="f9" y="f10"/>
                  <a:pt x="f11" y="f12"/>
                </a:cubicBezTo>
                <a:cubicBezTo>
                  <a:pt x="f13" y="f14"/>
                  <a:pt x="f15" y="f16"/>
                  <a:pt x="f17" y="f18"/>
                </a:cubicBezTo>
                <a:cubicBezTo>
                  <a:pt x="f19" y="f20"/>
                  <a:pt x="f21" y="f22"/>
                  <a:pt x="f5" y="f6"/>
                </a:cubicBezTo>
                <a:close/>
                <a:moveTo>
                  <a:pt x="f23" y="f24"/>
                </a:moveTo>
                <a:lnTo>
                  <a:pt x="f25" y="f26"/>
                </a:lnTo>
                <a:lnTo>
                  <a:pt x="f27" y="f28"/>
                </a:lnTo>
                <a:cubicBezTo>
                  <a:pt x="f29" y="f30"/>
                  <a:pt x="f31" y="f32"/>
                  <a:pt x="f33" y="f34"/>
                </a:cubicBezTo>
                <a:cubicBezTo>
                  <a:pt x="f35" y="f36"/>
                  <a:pt x="f37" y="f38"/>
                  <a:pt x="f23" y="f24"/>
                </a:cubicBezTo>
                <a:close/>
                <a:moveTo>
                  <a:pt x="f39" y="f40"/>
                </a:moveTo>
                <a:cubicBezTo>
                  <a:pt x="f41" y="f42"/>
                  <a:pt x="f43" y="f44"/>
                  <a:pt x="f45" y="f46"/>
                </a:cubicBezTo>
                <a:cubicBezTo>
                  <a:pt x="f47" y="f48"/>
                  <a:pt x="f49" y="f50"/>
                  <a:pt x="f51" y="f52"/>
                </a:cubicBezTo>
                <a:cubicBezTo>
                  <a:pt x="f53" y="f54"/>
                  <a:pt x="f55" y="f56"/>
                  <a:pt x="f57" y="f58"/>
                </a:cubicBezTo>
                <a:close/>
                <a:moveTo>
                  <a:pt x="f59" y="f60"/>
                </a:moveTo>
                <a:cubicBezTo>
                  <a:pt x="f61" y="f62"/>
                  <a:pt x="f63" y="f64"/>
                  <a:pt x="f65" y="f66"/>
                </a:cubicBezTo>
                <a:lnTo>
                  <a:pt x="f67" y="f68"/>
                </a:lnTo>
                <a:cubicBezTo>
                  <a:pt x="f69" y="f70"/>
                  <a:pt x="f71" y="f72"/>
                  <a:pt x="f59" y="f60"/>
                </a:cubicBezTo>
                <a:close/>
                <a:moveTo>
                  <a:pt x="f73" y="f74"/>
                </a:moveTo>
                <a:cubicBezTo>
                  <a:pt x="f75" y="f76"/>
                  <a:pt x="f77" y="f78"/>
                  <a:pt x="f79" y="f80"/>
                </a:cubicBezTo>
                <a:cubicBezTo>
                  <a:pt x="f81" y="f82"/>
                  <a:pt x="f83" y="f84"/>
                  <a:pt x="f85" y="f86"/>
                </a:cubicBezTo>
                <a:cubicBezTo>
                  <a:pt x="f87" y="f88"/>
                  <a:pt x="f89" y="f90"/>
                  <a:pt x="f91" y="f92"/>
                </a:cubicBezTo>
                <a:cubicBezTo>
                  <a:pt x="f93" y="f94"/>
                  <a:pt x="f95" y="f96"/>
                  <a:pt x="f73" y="f74"/>
                </a:cubicBezTo>
                <a:close/>
                <a:moveTo>
                  <a:pt x="f97" y="f98"/>
                </a:moveTo>
                <a:lnTo>
                  <a:pt x="f99" y="f100"/>
                </a:lnTo>
                <a:cubicBezTo>
                  <a:pt x="f101" y="f102"/>
                  <a:pt x="f103" y="f104"/>
                  <a:pt x="f105" y="f106"/>
                </a:cubicBezTo>
                <a:cubicBezTo>
                  <a:pt x="f107" y="f108"/>
                  <a:pt x="f109" y="f110"/>
                  <a:pt x="f111" y="f112"/>
                </a:cubicBezTo>
                <a:close/>
                <a:moveTo>
                  <a:pt x="f113" y="f114"/>
                </a:moveTo>
                <a:cubicBezTo>
                  <a:pt x="f115" y="f116"/>
                  <a:pt x="f117" y="f118"/>
                  <a:pt x="f119" y="f120"/>
                </a:cubicBezTo>
                <a:cubicBezTo>
                  <a:pt x="f121" y="f122"/>
                  <a:pt x="f123" y="f124"/>
                  <a:pt x="f125" y="f126"/>
                </a:cubicBezTo>
                <a:lnTo>
                  <a:pt x="f127" y="f128"/>
                </a:lnTo>
                <a:cubicBezTo>
                  <a:pt x="f129" y="f130"/>
                  <a:pt x="f131" y="f132"/>
                  <a:pt x="f113" y="f114"/>
                </a:cubicBezTo>
                <a:close/>
                <a:moveTo>
                  <a:pt x="f133" y="f134"/>
                </a:moveTo>
                <a:cubicBezTo>
                  <a:pt x="f135" y="f136"/>
                  <a:pt x="f137" y="f138"/>
                  <a:pt x="f139" y="f140"/>
                </a:cubicBezTo>
                <a:cubicBezTo>
                  <a:pt x="f141" y="f142"/>
                  <a:pt x="f143" y="f144"/>
                  <a:pt x="f145" y="f146"/>
                </a:cubicBezTo>
                <a:lnTo>
                  <a:pt x="f147" y="f148"/>
                </a:lnTo>
                <a:close/>
                <a:moveTo>
                  <a:pt x="f149" y="f150"/>
                </a:moveTo>
                <a:lnTo>
                  <a:pt x="f151" y="f152"/>
                </a:lnTo>
                <a:lnTo>
                  <a:pt x="f153" y="f154"/>
                </a:lnTo>
                <a:cubicBezTo>
                  <a:pt x="f155" y="f156"/>
                  <a:pt x="f157" y="f158"/>
                  <a:pt x="f159" y="f160"/>
                </a:cubicBezTo>
                <a:cubicBezTo>
                  <a:pt x="f161" y="f162"/>
                  <a:pt x="f163" y="f164"/>
                  <a:pt x="f149" y="f150"/>
                </a:cubicBezTo>
                <a:close/>
                <a:moveTo>
                  <a:pt x="f165" y="f166"/>
                </a:moveTo>
                <a:cubicBezTo>
                  <a:pt x="f167" y="f168"/>
                  <a:pt x="f169" y="f170"/>
                  <a:pt x="f171" y="f172"/>
                </a:cubicBezTo>
                <a:cubicBezTo>
                  <a:pt x="f173" y="f174"/>
                  <a:pt x="f175" y="f176"/>
                  <a:pt x="f177" y="f178"/>
                </a:cubicBezTo>
                <a:cubicBezTo>
                  <a:pt x="f179" y="f180"/>
                  <a:pt x="f181" y="f182"/>
                  <a:pt x="f183" y="f184"/>
                </a:cubicBezTo>
                <a:close/>
                <a:moveTo>
                  <a:pt x="f185" y="f186"/>
                </a:moveTo>
                <a:cubicBezTo>
                  <a:pt x="f187" y="f188"/>
                  <a:pt x="f189" y="f190"/>
                  <a:pt x="f191" y="f192"/>
                </a:cubicBezTo>
                <a:lnTo>
                  <a:pt x="f193" y="f194"/>
                </a:lnTo>
                <a:lnTo>
                  <a:pt x="f195" y="f196"/>
                </a:lnTo>
                <a:cubicBezTo>
                  <a:pt x="f197" y="f198"/>
                  <a:pt x="f199" y="f200"/>
                  <a:pt x="f185" y="f186"/>
                </a:cubicBezTo>
                <a:close/>
                <a:moveTo>
                  <a:pt x="f201" y="f202"/>
                </a:moveTo>
                <a:cubicBezTo>
                  <a:pt x="f203" y="f204"/>
                  <a:pt x="f205" y="f206"/>
                  <a:pt x="f207" y="f208"/>
                </a:cubicBezTo>
                <a:cubicBezTo>
                  <a:pt x="f209" y="f210"/>
                  <a:pt x="f211" y="f212"/>
                  <a:pt x="f213" y="f214"/>
                </a:cubicBezTo>
                <a:cubicBezTo>
                  <a:pt x="f215" y="f216"/>
                  <a:pt x="f217" y="f218"/>
                  <a:pt x="f201" y="f202"/>
                </a:cubicBezTo>
                <a:close/>
                <a:moveTo>
                  <a:pt x="f219" y="f220"/>
                </a:moveTo>
                <a:lnTo>
                  <a:pt x="f221" y="f222"/>
                </a:lnTo>
                <a:cubicBezTo>
                  <a:pt x="f223" y="f224"/>
                  <a:pt x="f225" y="f226"/>
                  <a:pt x="f227" y="f228"/>
                </a:cubicBezTo>
                <a:cubicBezTo>
                  <a:pt x="f229" y="f230"/>
                  <a:pt x="f231" y="f232"/>
                  <a:pt x="f219" y="f220"/>
                </a:cubicBezTo>
                <a:close/>
                <a:moveTo>
                  <a:pt x="f233" y="f234"/>
                </a:moveTo>
                <a:cubicBezTo>
                  <a:pt x="f235" y="f236"/>
                  <a:pt x="f237" y="f238"/>
                  <a:pt x="f239" y="f240"/>
                </a:cubicBezTo>
                <a:cubicBezTo>
                  <a:pt x="f241" y="f242"/>
                  <a:pt x="f243" y="f244"/>
                  <a:pt x="f245" y="f246"/>
                </a:cubicBezTo>
                <a:close/>
                <a:moveTo>
                  <a:pt x="f247" y="f248"/>
                </a:moveTo>
                <a:cubicBezTo>
                  <a:pt x="f249" y="f250"/>
                  <a:pt x="f251" y="f252"/>
                  <a:pt x="f253" y="f254"/>
                </a:cubicBezTo>
                <a:lnTo>
                  <a:pt x="f255" y="f256"/>
                </a:lnTo>
                <a:cubicBezTo>
                  <a:pt x="f257" y="f258"/>
                  <a:pt x="f259" y="f260"/>
                  <a:pt x="f261" y="f262"/>
                </a:cubicBezTo>
                <a:cubicBezTo>
                  <a:pt x="f263" y="f264"/>
                  <a:pt x="f265" y="f266"/>
                  <a:pt x="f247" y="f248"/>
                </a:cubicBezTo>
                <a:close/>
                <a:moveTo>
                  <a:pt x="f267" y="f268"/>
                </a:moveTo>
                <a:cubicBezTo>
                  <a:pt x="f269" y="f270"/>
                  <a:pt x="f271" y="f272"/>
                  <a:pt x="f273" y="f274"/>
                </a:cubicBezTo>
                <a:cubicBezTo>
                  <a:pt x="f275" y="f276"/>
                  <a:pt x="f277" y="f278"/>
                  <a:pt x="f279" y="f280"/>
                </a:cubicBezTo>
                <a:cubicBezTo>
                  <a:pt x="f281" y="f282"/>
                  <a:pt x="f283" y="f284"/>
                  <a:pt x="f285" y="f286"/>
                </a:cubicBezTo>
                <a:cubicBezTo>
                  <a:pt x="f287" y="f288"/>
                  <a:pt x="f289" y="f290"/>
                  <a:pt x="f267" y="f268"/>
                </a:cubicBezTo>
                <a:close/>
                <a:moveTo>
                  <a:pt x="f291" y="f292"/>
                </a:moveTo>
                <a:lnTo>
                  <a:pt x="f293" y="f294"/>
                </a:lnTo>
                <a:cubicBezTo>
                  <a:pt x="f295" y="f296"/>
                  <a:pt x="f297" y="f298"/>
                  <a:pt x="f299" y="f300"/>
                </a:cubicBezTo>
                <a:cubicBezTo>
                  <a:pt x="f301" y="f302"/>
                  <a:pt x="f303" y="f304"/>
                  <a:pt x="f305" y="f306"/>
                </a:cubicBezTo>
                <a:lnTo>
                  <a:pt x="f307" y="f308"/>
                </a:lnTo>
                <a:cubicBezTo>
                  <a:pt x="f309" y="f310"/>
                  <a:pt x="f311" y="f312"/>
                  <a:pt x="f313" y="f314"/>
                </a:cubicBezTo>
                <a:cubicBezTo>
                  <a:pt x="f315" y="f316"/>
                  <a:pt x="f317" y="f318"/>
                  <a:pt x="f291" y="f292"/>
                </a:cubicBezTo>
                <a:close/>
                <a:moveTo>
                  <a:pt x="f319" y="f2"/>
                </a:moveTo>
                <a:cubicBezTo>
                  <a:pt x="f320" y="f2"/>
                  <a:pt x="f321" y="f322"/>
                  <a:pt x="f321" y="f323"/>
                </a:cubicBezTo>
                <a:cubicBezTo>
                  <a:pt x="f321" y="f324"/>
                  <a:pt x="f325" y="f326"/>
                  <a:pt x="f327" y="f328"/>
                </a:cubicBezTo>
                <a:cubicBezTo>
                  <a:pt x="f329" y="f330"/>
                  <a:pt x="f331" y="f332"/>
                  <a:pt x="f333" y="f334"/>
                </a:cubicBezTo>
                <a:cubicBezTo>
                  <a:pt x="f335" y="f336"/>
                  <a:pt x="f337" y="f338"/>
                  <a:pt x="f339" y="f340"/>
                </a:cubicBezTo>
                <a:lnTo>
                  <a:pt x="f339" y="f341"/>
                </a:lnTo>
                <a:cubicBezTo>
                  <a:pt x="f342" y="f343"/>
                  <a:pt x="f344" y="f345"/>
                  <a:pt x="f346" y="f347"/>
                </a:cubicBezTo>
                <a:cubicBezTo>
                  <a:pt x="f348" y="f349"/>
                  <a:pt x="f350" y="f351"/>
                  <a:pt x="f352" y="f353"/>
                </a:cubicBezTo>
                <a:lnTo>
                  <a:pt x="f354" y="f4"/>
                </a:lnTo>
                <a:cubicBezTo>
                  <a:pt x="f355" y="f356"/>
                  <a:pt x="f357" y="f358"/>
                  <a:pt x="f359" y="f360"/>
                </a:cubicBezTo>
                <a:lnTo>
                  <a:pt x="f361" y="f362"/>
                </a:lnTo>
                <a:lnTo>
                  <a:pt x="f361" y="f363"/>
                </a:lnTo>
                <a:cubicBezTo>
                  <a:pt x="f364" y="f365"/>
                  <a:pt x="f366" y="f367"/>
                  <a:pt x="f368" y="f369"/>
                </a:cubicBezTo>
                <a:cubicBezTo>
                  <a:pt x="f370" y="f371"/>
                  <a:pt x="f372" y="f373"/>
                  <a:pt x="f372" y="f374"/>
                </a:cubicBezTo>
                <a:cubicBezTo>
                  <a:pt x="f372" y="f375"/>
                  <a:pt x="f376" y="f377"/>
                  <a:pt x="f378" y="f377"/>
                </a:cubicBezTo>
                <a:cubicBezTo>
                  <a:pt x="f379" y="f377"/>
                  <a:pt x="f380" y="f375"/>
                  <a:pt x="f380" y="f374"/>
                </a:cubicBezTo>
                <a:cubicBezTo>
                  <a:pt x="f380" y="f381"/>
                  <a:pt x="f379" y="f382"/>
                  <a:pt x="f378" y="f382"/>
                </a:cubicBezTo>
                <a:lnTo>
                  <a:pt x="f383" y="f384"/>
                </a:lnTo>
                <a:lnTo>
                  <a:pt x="f385" y="f386"/>
                </a:lnTo>
                <a:lnTo>
                  <a:pt x="f387" y="f388"/>
                </a:lnTo>
                <a:lnTo>
                  <a:pt x="f389" y="f390"/>
                </a:lnTo>
                <a:cubicBezTo>
                  <a:pt x="f391" y="f392"/>
                  <a:pt x="f393" y="f394"/>
                  <a:pt x="f395" y="f396"/>
                </a:cubicBezTo>
                <a:lnTo>
                  <a:pt x="f397" y="f398"/>
                </a:lnTo>
                <a:lnTo>
                  <a:pt x="f399" y="f400"/>
                </a:lnTo>
                <a:lnTo>
                  <a:pt x="f401" y="f402"/>
                </a:lnTo>
                <a:lnTo>
                  <a:pt x="f403" y="f404"/>
                </a:lnTo>
                <a:cubicBezTo>
                  <a:pt x="f405" y="f406"/>
                  <a:pt x="f407" y="f408"/>
                  <a:pt x="f409" y="f410"/>
                </a:cubicBezTo>
                <a:lnTo>
                  <a:pt x="f411" y="f412"/>
                </a:lnTo>
                <a:lnTo>
                  <a:pt x="f413" y="f414"/>
                </a:lnTo>
                <a:cubicBezTo>
                  <a:pt x="f415" y="f416"/>
                  <a:pt x="f417" y="f418"/>
                  <a:pt x="f417" y="f323"/>
                </a:cubicBezTo>
                <a:cubicBezTo>
                  <a:pt x="f417" y="f322"/>
                  <a:pt x="f419" y="f2"/>
                  <a:pt x="f319" y="f2"/>
                </a:cubicBezTo>
                <a:close/>
              </a:path>
            </a:pathLst>
          </a:custGeom>
          <a:solidFill>
            <a:schemeClr val="tx1">
              <a:lumMod val="10000"/>
              <a:lumOff val="90000"/>
            </a:schemeClr>
          </a:solidFill>
          <a:ln cap="flat">
            <a:noFill/>
            <a:prstDash val="solid"/>
          </a:ln>
        </p:spPr>
        <p:txBody>
          <a:bodyPr vert="horz" wrap="square" lIns="68580" tIns="34290" rIns="68580" bIns="34290" anchor="ctr" anchorCtr="1" compatLnSpc="1">
            <a:noAutofit/>
          </a:bodyPr>
          <a:lstStyle/>
          <a:p>
            <a:pPr algn="ctr" defTabSz="914378" rtl="1">
              <a:defRPr sz="1800" b="0" i="0" u="none" strike="noStrike" kern="0" cap="none" spc="0" baseline="0">
                <a:solidFill>
                  <a:srgbClr val="000000"/>
                </a:solidFill>
                <a:uFillTx/>
              </a:defRPr>
            </a:pPr>
            <a:endParaRPr lang="en-US" sz="1050">
              <a:solidFill>
                <a:schemeClr val="bg2"/>
              </a:solidFill>
              <a:ea typeface="맑은 고딕" pitchFamily="34"/>
              <a:cs typeface="B Nazanin" panose="00000700000000000000" pitchFamily="2" charset="-78"/>
            </a:endParaRPr>
          </a:p>
        </p:txBody>
      </p:sp>
      <p:sp>
        <p:nvSpPr>
          <p:cNvPr id="14" name="Right Triangle 17">
            <a:extLst>
              <a:ext uri="{FF2B5EF4-FFF2-40B4-BE49-F238E27FC236}">
                <a16:creationId xmlns:a16="http://schemas.microsoft.com/office/drawing/2014/main" id="{E2F28BDC-4BC6-AC2C-ABF9-D314634D6F2F}"/>
              </a:ext>
            </a:extLst>
          </p:cNvPr>
          <p:cNvSpPr/>
          <p:nvPr/>
        </p:nvSpPr>
        <p:spPr>
          <a:xfrm>
            <a:off x="4473024" y="3450718"/>
            <a:ext cx="289343" cy="409797"/>
          </a:xfrm>
          <a:custGeom>
            <a:avLst/>
            <a:gdLst>
              <a:gd name="f0" fmla="val w"/>
              <a:gd name="f1" fmla="val h"/>
              <a:gd name="f2" fmla="val 0"/>
              <a:gd name="f3" fmla="val 2387678"/>
              <a:gd name="f4" fmla="val 3240000"/>
              <a:gd name="f5" fmla="val 1645041"/>
              <a:gd name="f6" fmla="val 17032"/>
              <a:gd name="f7" fmla="val 2376264"/>
              <a:gd name="f8" fmla="val 17033"/>
              <a:gd name="f9" fmla="val 1645042"/>
              <a:gd name="f10" fmla="val 1379678"/>
              <a:gd name="f11" fmla="val 996125"/>
              <a:gd name="f12" fmla="val 1498869"/>
              <a:gd name="f13" fmla="val 888809"/>
              <a:gd name="f14" fmla="*/ f0 1 2387678"/>
              <a:gd name="f15" fmla="*/ f1 1 3240000"/>
              <a:gd name="f16" fmla="val f2"/>
              <a:gd name="f17" fmla="val f3"/>
              <a:gd name="f18" fmla="val f4"/>
              <a:gd name="f19" fmla="+- f18 0 f16"/>
              <a:gd name="f20" fmla="+- f17 0 f16"/>
              <a:gd name="f21" fmla="*/ f20 1 2387678"/>
              <a:gd name="f22" fmla="*/ f19 1 3240000"/>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2387678" h="3240000">
                <a:moveTo>
                  <a:pt x="f5" y="f6"/>
                </a:moveTo>
                <a:lnTo>
                  <a:pt x="f7" y="f6"/>
                </a:lnTo>
                <a:lnTo>
                  <a:pt x="f7" y="f8"/>
                </a:lnTo>
                <a:lnTo>
                  <a:pt x="f9" y="f8"/>
                </a:lnTo>
                <a:close/>
                <a:moveTo>
                  <a:pt x="f2" y="f6"/>
                </a:moveTo>
                <a:lnTo>
                  <a:pt x="f10" y="f6"/>
                </a:lnTo>
                <a:lnTo>
                  <a:pt x="f10" y="f11"/>
                </a:lnTo>
                <a:lnTo>
                  <a:pt x="f7" y="f11"/>
                </a:lnTo>
                <a:lnTo>
                  <a:pt x="f7" y="f4"/>
                </a:lnTo>
                <a:lnTo>
                  <a:pt x="f2" y="f4"/>
                </a:lnTo>
                <a:close/>
                <a:moveTo>
                  <a:pt x="f12" y="f2"/>
                </a:moveTo>
                <a:lnTo>
                  <a:pt x="f3" y="f13"/>
                </a:lnTo>
                <a:lnTo>
                  <a:pt x="f12" y="f13"/>
                </a:lnTo>
                <a:close/>
              </a:path>
            </a:pathLst>
          </a:custGeom>
          <a:solidFill>
            <a:schemeClr val="tx1">
              <a:lumMod val="10000"/>
              <a:lumOff val="90000"/>
            </a:schemeClr>
          </a:solidFill>
          <a:ln cap="flat">
            <a:noFill/>
            <a:prstDash val="solid"/>
          </a:ln>
        </p:spPr>
        <p:txBody>
          <a:bodyPr vert="horz" wrap="square" lIns="68580" tIns="34290" rIns="68580" bIns="34290" anchor="ctr" anchorCtr="1" compatLnSpc="1">
            <a:noAutofit/>
          </a:bodyPr>
          <a:lstStyle/>
          <a:p>
            <a:pPr algn="ctr" defTabSz="914378" rtl="1">
              <a:defRPr sz="1800" b="0" i="0" u="none" strike="noStrike" kern="0" cap="none" spc="0" baseline="0">
                <a:solidFill>
                  <a:srgbClr val="000000"/>
                </a:solidFill>
                <a:uFillTx/>
              </a:defRPr>
            </a:pPr>
            <a:endParaRPr lang="en-US" sz="1050">
              <a:solidFill>
                <a:schemeClr val="bg2"/>
              </a:solidFill>
              <a:ea typeface="맑은 고딕" pitchFamily="34"/>
              <a:cs typeface="B Nazanin" panose="00000700000000000000" pitchFamily="2" charset="-78"/>
            </a:endParaRPr>
          </a:p>
        </p:txBody>
      </p:sp>
      <p:sp>
        <p:nvSpPr>
          <p:cNvPr id="15" name="Oval 66">
            <a:extLst>
              <a:ext uri="{FF2B5EF4-FFF2-40B4-BE49-F238E27FC236}">
                <a16:creationId xmlns:a16="http://schemas.microsoft.com/office/drawing/2014/main" id="{077DBA20-D173-9F13-D3EB-08E88A754D60}"/>
              </a:ext>
            </a:extLst>
          </p:cNvPr>
          <p:cNvSpPr/>
          <p:nvPr/>
        </p:nvSpPr>
        <p:spPr>
          <a:xfrm rot="20700014">
            <a:off x="3296859" y="2725664"/>
            <a:ext cx="411507" cy="352492"/>
          </a:xfrm>
          <a:custGeom>
            <a:avLst/>
            <a:gdLst>
              <a:gd name="f0" fmla="val w"/>
              <a:gd name="f1" fmla="val h"/>
              <a:gd name="f2" fmla="val 0"/>
              <a:gd name="f3" fmla="val 2901316"/>
              <a:gd name="f4" fmla="val 2485205"/>
              <a:gd name="f5" fmla="val 8833"/>
              <a:gd name="f6" fmla="val 2885407"/>
              <a:gd name="f7" fmla="val 69738"/>
              <a:gd name="f8" fmla="val 2890344"/>
              <a:gd name="f9" fmla="val 71061"/>
              <a:gd name="f10" fmla="val 2331295"/>
              <a:gd name="f11" fmla="val 2157461"/>
              <a:gd name="f12" fmla="val 2322295"/>
              <a:gd name="f13" fmla="val 2155049"/>
              <a:gd name="f14" fmla="val 2311779"/>
              <a:gd name="f15" fmla="val 2339141"/>
              <a:gd name="f16" fmla="val 2127696"/>
              <a:gd name="f17" fmla="val 1902404"/>
              <a:gd name="f18" fmla="val 1669201"/>
              <a:gd name="f19" fmla="val 1480151"/>
              <a:gd name="f20" fmla="val 2328701"/>
              <a:gd name="f21" fmla="val 1480150"/>
              <a:gd name="f22" fmla="val 2135644"/>
              <a:gd name="f23" fmla="val 1942587"/>
              <a:gd name="f24" fmla="val 1669200"/>
              <a:gd name="f25" fmla="val 1786083"/>
              <a:gd name="f26" fmla="val 2026046"/>
              <a:gd name="f27" fmla="val 2137276"/>
              <a:gd name="f28" fmla="val 1830075"/>
              <a:gd name="f29" fmla="val 2213623"/>
              <a:gd name="f30" fmla="val 1901150"/>
              <a:gd name="f31" fmla="val 2586815"/>
              <a:gd name="f32" fmla="val 508378"/>
              <a:gd name="f33" fmla="val 1283297"/>
              <a:gd name="f34" fmla="val 847984"/>
              <a:gd name="f35" fmla="val 2132988"/>
              <a:gd name="f36" fmla="val 841776"/>
              <a:gd name="f37" fmla="val 2131324"/>
              <a:gd name="f38" fmla="val 829584"/>
              <a:gd name="f39" fmla="val 2314002"/>
              <a:gd name="f40" fmla="val 646295"/>
              <a:gd name="f41" fmla="val 2458448"/>
              <a:gd name="f42" fmla="val 422254"/>
              <a:gd name="f43" fmla="val 189051"/>
              <a:gd name="f44" fmla="val 1"/>
              <a:gd name="f45" fmla="val 2301944"/>
              <a:gd name="f46" fmla="val 2108887"/>
              <a:gd name="f47" fmla="val 1915830"/>
              <a:gd name="f48" fmla="val 1759326"/>
              <a:gd name="f49" fmla="val 422255"/>
              <a:gd name="f50" fmla="val 544771"/>
              <a:gd name="f51" fmla="val 655100"/>
              <a:gd name="f52" fmla="val 1802522"/>
              <a:gd name="f53" fmla="val 731465"/>
              <a:gd name="f54" fmla="val 1872378"/>
              <a:gd name="f55" fmla="val 1233167"/>
              <a:gd name="f56" fmla="val 1266129"/>
              <a:gd name="f57" fmla="*/ f0 1 2901316"/>
              <a:gd name="f58" fmla="*/ f1 1 2485205"/>
              <a:gd name="f59" fmla="val f2"/>
              <a:gd name="f60" fmla="val f3"/>
              <a:gd name="f61" fmla="val f4"/>
              <a:gd name="f62" fmla="+- f61 0 f59"/>
              <a:gd name="f63" fmla="+- f60 0 f59"/>
              <a:gd name="f64" fmla="*/ f63 1 2901316"/>
              <a:gd name="f65" fmla="*/ f62 1 2485205"/>
              <a:gd name="f66" fmla="*/ f59 1 f64"/>
              <a:gd name="f67" fmla="*/ f60 1 f64"/>
              <a:gd name="f68" fmla="*/ f59 1 f65"/>
              <a:gd name="f69" fmla="*/ f61 1 f65"/>
              <a:gd name="f70" fmla="*/ f66 f57 1"/>
              <a:gd name="f71" fmla="*/ f67 f57 1"/>
              <a:gd name="f72" fmla="*/ f69 f58 1"/>
              <a:gd name="f73" fmla="*/ f68 f58 1"/>
            </a:gdLst>
            <a:ahLst/>
            <a:cxnLst>
              <a:cxn ang="3cd4">
                <a:pos x="hc" y="t"/>
              </a:cxn>
              <a:cxn ang="0">
                <a:pos x="r" y="vc"/>
              </a:cxn>
              <a:cxn ang="cd4">
                <a:pos x="hc" y="b"/>
              </a:cxn>
              <a:cxn ang="cd2">
                <a:pos x="l" y="vc"/>
              </a:cxn>
            </a:cxnLst>
            <a:rect l="f70" t="f73" r="f71" b="f72"/>
            <a:pathLst>
              <a:path w="2901316" h="2485205">
                <a:moveTo>
                  <a:pt x="f3" y="f5"/>
                </a:moveTo>
                <a:lnTo>
                  <a:pt x="f6" y="f7"/>
                </a:lnTo>
                <a:lnTo>
                  <a:pt x="f8" y="f9"/>
                </a:lnTo>
                <a:lnTo>
                  <a:pt x="f10" y="f11"/>
                </a:lnTo>
                <a:lnTo>
                  <a:pt x="f12" y="f13"/>
                </a:lnTo>
                <a:cubicBezTo>
                  <a:pt x="f14" y="f15"/>
                  <a:pt x="f16" y="f4"/>
                  <a:pt x="f17" y="f4"/>
                </a:cubicBezTo>
                <a:cubicBezTo>
                  <a:pt x="f18" y="f4"/>
                  <a:pt x="f19" y="f20"/>
                  <a:pt x="f21" y="f22"/>
                </a:cubicBezTo>
                <a:cubicBezTo>
                  <a:pt x="f21" y="f23"/>
                  <a:pt x="f24" y="f25"/>
                  <a:pt x="f17" y="f25"/>
                </a:cubicBezTo>
                <a:cubicBezTo>
                  <a:pt x="f26" y="f25"/>
                  <a:pt x="f27" y="f28"/>
                  <a:pt x="f29" y="f30"/>
                </a:cubicBezTo>
                <a:lnTo>
                  <a:pt x="f31" y="f32"/>
                </a:lnTo>
                <a:lnTo>
                  <a:pt x="f33" y="f32"/>
                </a:lnTo>
                <a:lnTo>
                  <a:pt x="f34" y="f35"/>
                </a:lnTo>
                <a:lnTo>
                  <a:pt x="f36" y="f37"/>
                </a:lnTo>
                <a:cubicBezTo>
                  <a:pt x="f38" y="f39"/>
                  <a:pt x="f40" y="f41"/>
                  <a:pt x="f42" y="f41"/>
                </a:cubicBezTo>
                <a:cubicBezTo>
                  <a:pt x="f43" y="f41"/>
                  <a:pt x="f44" y="f45"/>
                  <a:pt x="f2" y="f46"/>
                </a:cubicBezTo>
                <a:cubicBezTo>
                  <a:pt x="f2" y="f47"/>
                  <a:pt x="f43" y="f48"/>
                  <a:pt x="f49" y="f48"/>
                </a:cubicBezTo>
                <a:cubicBezTo>
                  <a:pt x="f50" y="f48"/>
                  <a:pt x="f51" y="f52"/>
                  <a:pt x="f53" y="f54"/>
                </a:cubicBezTo>
                <a:lnTo>
                  <a:pt x="f55" y="f2"/>
                </a:lnTo>
                <a:lnTo>
                  <a:pt x="f56" y="f5"/>
                </a:lnTo>
                <a:close/>
              </a:path>
            </a:pathLst>
          </a:custGeom>
          <a:solidFill>
            <a:schemeClr val="tx1">
              <a:lumMod val="10000"/>
              <a:lumOff val="90000"/>
            </a:schemeClr>
          </a:solidFill>
          <a:ln cap="flat">
            <a:noFill/>
            <a:prstDash val="solid"/>
          </a:ln>
        </p:spPr>
        <p:txBody>
          <a:bodyPr vert="horz" wrap="square" lIns="68580" tIns="34290" rIns="68580" bIns="34290" anchor="ctr" anchorCtr="1" compatLnSpc="1">
            <a:noAutofit/>
          </a:bodyPr>
          <a:lstStyle/>
          <a:p>
            <a:pPr algn="ctr" defTabSz="914378" rtl="1">
              <a:defRPr sz="1800" b="0" i="0" u="none" strike="noStrike" kern="0" cap="none" spc="0" baseline="0">
                <a:solidFill>
                  <a:srgbClr val="000000"/>
                </a:solidFill>
                <a:uFillTx/>
              </a:defRPr>
            </a:pPr>
            <a:endParaRPr lang="en-US" sz="1050">
              <a:solidFill>
                <a:schemeClr val="bg2"/>
              </a:solidFill>
              <a:ea typeface="맑은 고딕" pitchFamily="34"/>
              <a:cs typeface="B Nazanin" panose="00000700000000000000" pitchFamily="2" charset="-78"/>
            </a:endParaRPr>
          </a:p>
        </p:txBody>
      </p:sp>
      <p:sp>
        <p:nvSpPr>
          <p:cNvPr id="16" name="Rectangle 9">
            <a:extLst>
              <a:ext uri="{FF2B5EF4-FFF2-40B4-BE49-F238E27FC236}">
                <a16:creationId xmlns:a16="http://schemas.microsoft.com/office/drawing/2014/main" id="{9B72C610-8019-6128-76F3-C10142368743}"/>
              </a:ext>
            </a:extLst>
          </p:cNvPr>
          <p:cNvSpPr/>
          <p:nvPr/>
        </p:nvSpPr>
        <p:spPr>
          <a:xfrm>
            <a:off x="1994597" y="2658939"/>
            <a:ext cx="395505" cy="370222"/>
          </a:xfrm>
          <a:custGeom>
            <a:avLst/>
            <a:gdLst>
              <a:gd name="f0" fmla="val 10800000"/>
              <a:gd name="f1" fmla="val 5400000"/>
              <a:gd name="f2" fmla="val 180"/>
              <a:gd name="f3" fmla="val w"/>
              <a:gd name="f4" fmla="val h"/>
              <a:gd name="f5" fmla="val 0"/>
              <a:gd name="f6" fmla="val 3239999"/>
              <a:gd name="f7" fmla="val 3032924"/>
              <a:gd name="f8" fmla="val 1576606"/>
              <a:gd name="f9" fmla="val 2778202"/>
              <a:gd name="f10" fmla="val 2778795"/>
              <a:gd name="f11" fmla="val 1663394"/>
              <a:gd name="f12" fmla="val 2792670"/>
              <a:gd name="f13" fmla="val 2776423"/>
              <a:gd name="f14" fmla="val 2185083"/>
              <a:gd name="f15" fmla="val 2605634"/>
              <a:gd name="f16" fmla="val 2444552"/>
              <a:gd name="f17" fmla="val 2500589"/>
              <a:gd name="f18" fmla="val 2991331"/>
              <a:gd name="f19" fmla="val 2709748"/>
              <a:gd name="f20" fmla="val 3000856"/>
              <a:gd name="f21" fmla="val 526981"/>
              <a:gd name="f22" fmla="val 2855082"/>
              <a:gd name="f23" fmla="val 2857178"/>
              <a:gd name="f24" fmla="val 1175360"/>
              <a:gd name="f25" fmla="val 2859273"/>
              <a:gd name="f26" fmla="val 1823738"/>
              <a:gd name="f27" fmla="val 2861369"/>
              <a:gd name="f28" fmla="val 2472117"/>
              <a:gd name="f29" fmla="val 2483869"/>
              <a:gd name="f30" fmla="val 2318121"/>
              <a:gd name="f31" fmla="val 2052449"/>
              <a:gd name="f32" fmla="val 2439541"/>
              <a:gd name="f33" fmla="val 2765302"/>
              <a:gd name="f34" fmla="val 430441"/>
              <a:gd name="f35" fmla="val 402054"/>
              <a:gd name="f36" fmla="val 1896442"/>
              <a:gd name="f37" fmla="val 149589"/>
              <a:gd name="f38" fmla="val 2115835"/>
              <a:gd name="f39" fmla="val 2106"/>
              <a:gd name="f40" fmla="val 2406065"/>
              <a:gd name="f41" fmla="val 22"/>
              <a:gd name="f42" fmla="val 2537987"/>
              <a:gd name="f43" fmla="val -925"/>
              <a:gd name="f44" fmla="val 2684544"/>
              <a:gd name="f45" fmla="val 28169"/>
              <a:gd name="f46" fmla="val 2853673"/>
              <a:gd name="f47" fmla="val 91100"/>
              <a:gd name="f48" fmla="val 2854039"/>
              <a:gd name="f49" fmla="val 204214"/>
              <a:gd name="f50" fmla="val 2854404"/>
              <a:gd name="f51" fmla="val 317327"/>
              <a:gd name="f52" fmla="val 2854770"/>
              <a:gd name="f53" fmla="val 3120669"/>
              <a:gd name="f54" fmla="val 428517"/>
              <a:gd name="f55" fmla="val 738345"/>
              <a:gd name="f56" fmla="val 102477"/>
              <a:gd name="f57" fmla="val 385229"/>
              <a:gd name="f58" fmla="val 385595"/>
              <a:gd name="f59" fmla="val 385960"/>
              <a:gd name="f60" fmla="val 386326"/>
              <a:gd name="f61" fmla="val 555455"/>
              <a:gd name="f62" fmla="val 702013"/>
              <a:gd name="f63" fmla="val 833935"/>
              <a:gd name="f64" fmla="val 1124164"/>
              <a:gd name="f65" fmla="val 1343558"/>
              <a:gd name="f66" fmla="val 1187550"/>
              <a:gd name="f67" fmla="val 756130"/>
              <a:gd name="f68" fmla="val 378630"/>
              <a:gd name="f69" fmla="val 384918"/>
              <a:gd name="f70" fmla="val 239143"/>
              <a:gd name="f71" fmla="val 229618"/>
              <a:gd name="f72" fmla="val 2690698"/>
              <a:gd name="f73" fmla="val 773243"/>
              <a:gd name="f74" fmla="val 2466244"/>
              <a:gd name="f75" fmla="val 1081748"/>
              <a:gd name="f76" fmla="val 2626096"/>
              <a:gd name="f77" fmla="+- 0 0 -90"/>
              <a:gd name="f78" fmla="*/ f3 1 3239999"/>
              <a:gd name="f79" fmla="*/ f4 1 3032924"/>
              <a:gd name="f80" fmla="val f5"/>
              <a:gd name="f81" fmla="val f6"/>
              <a:gd name="f82" fmla="val f7"/>
              <a:gd name="f83" fmla="*/ f77 f0 1"/>
              <a:gd name="f84" fmla="+- f82 0 f80"/>
              <a:gd name="f85" fmla="+- f81 0 f80"/>
              <a:gd name="f86" fmla="*/ f83 1 f2"/>
              <a:gd name="f87" fmla="*/ f85 1 3239999"/>
              <a:gd name="f88" fmla="*/ f84 1 3032924"/>
              <a:gd name="f89" fmla="*/ 833935 f85 1"/>
              <a:gd name="f90" fmla="*/ 22 f84 1"/>
              <a:gd name="f91" fmla="*/ 1576606 f85 1"/>
              <a:gd name="f92" fmla="*/ 402054 f84 1"/>
              <a:gd name="f93" fmla="*/ 430441 f84 1"/>
              <a:gd name="f94" fmla="*/ 526981 f84 1"/>
              <a:gd name="f95" fmla="*/ 2765302 f84 1"/>
              <a:gd name="f96" fmla="*/ 378630 f85 1"/>
              <a:gd name="f97" fmla="*/ 2472117 f84 1"/>
              <a:gd name="f98" fmla="*/ 384918 f85 1"/>
              <a:gd name="f99" fmla="*/ 239143 f85 1"/>
              <a:gd name="f100" fmla="*/ 2776423 f84 1"/>
              <a:gd name="f101" fmla="*/ 2778202 f84 1"/>
              <a:gd name="f102" fmla="*/ 1663394 f85 1"/>
              <a:gd name="f103" fmla="*/ 3000856 f85 1"/>
              <a:gd name="f104" fmla="*/ 2855082 f85 1"/>
              <a:gd name="f105" fmla="*/ 2861369 f85 1"/>
              <a:gd name="f106" fmla="*/ 2406065 f85 1"/>
              <a:gd name="f107" fmla="*/ 2853673 f85 1"/>
              <a:gd name="f108" fmla="*/ 91100 f84 1"/>
              <a:gd name="f109" fmla="*/ 2854770 f85 1"/>
              <a:gd name="f110" fmla="*/ 3120669 f85 1"/>
              <a:gd name="f111" fmla="*/ 428517 f84 1"/>
              <a:gd name="f112" fmla="*/ 738345 f84 1"/>
              <a:gd name="f113" fmla="*/ 3239999 f85 1"/>
              <a:gd name="f114" fmla="*/ 3032924 f84 1"/>
              <a:gd name="f115" fmla="*/ 0 f85 1"/>
              <a:gd name="f116" fmla="*/ 102477 f85 1"/>
              <a:gd name="f117" fmla="*/ 385229 f85 1"/>
              <a:gd name="f118" fmla="*/ 386326 f85 1"/>
              <a:gd name="f119" fmla="*/ 229618 f85 1"/>
              <a:gd name="f120" fmla="*/ 2690698 f84 1"/>
              <a:gd name="f121" fmla="*/ 2991331 f85 1"/>
              <a:gd name="f122" fmla="*/ 2709748 f84 1"/>
              <a:gd name="f123" fmla="+- f86 0 f1"/>
              <a:gd name="f124" fmla="*/ f89 1 3239999"/>
              <a:gd name="f125" fmla="*/ f90 1 3032924"/>
              <a:gd name="f126" fmla="*/ f91 1 3239999"/>
              <a:gd name="f127" fmla="*/ f92 1 3032924"/>
              <a:gd name="f128" fmla="*/ f93 1 3032924"/>
              <a:gd name="f129" fmla="*/ f94 1 3032924"/>
              <a:gd name="f130" fmla="*/ f95 1 3032924"/>
              <a:gd name="f131" fmla="*/ f96 1 3239999"/>
              <a:gd name="f132" fmla="*/ f97 1 3032924"/>
              <a:gd name="f133" fmla="*/ f98 1 3239999"/>
              <a:gd name="f134" fmla="*/ f99 1 3239999"/>
              <a:gd name="f135" fmla="*/ f100 1 3032924"/>
              <a:gd name="f136" fmla="*/ f101 1 3032924"/>
              <a:gd name="f137" fmla="*/ f102 1 3239999"/>
              <a:gd name="f138" fmla="*/ f103 1 3239999"/>
              <a:gd name="f139" fmla="*/ f104 1 3239999"/>
              <a:gd name="f140" fmla="*/ f105 1 3239999"/>
              <a:gd name="f141" fmla="*/ f106 1 3239999"/>
              <a:gd name="f142" fmla="*/ f107 1 3239999"/>
              <a:gd name="f143" fmla="*/ f108 1 3032924"/>
              <a:gd name="f144" fmla="*/ f109 1 3239999"/>
              <a:gd name="f145" fmla="*/ f110 1 3239999"/>
              <a:gd name="f146" fmla="*/ f111 1 3032924"/>
              <a:gd name="f147" fmla="*/ f112 1 3032924"/>
              <a:gd name="f148" fmla="*/ f113 1 3239999"/>
              <a:gd name="f149" fmla="*/ f114 1 3032924"/>
              <a:gd name="f150" fmla="*/ f115 1 3239999"/>
              <a:gd name="f151" fmla="*/ f116 1 3239999"/>
              <a:gd name="f152" fmla="*/ f117 1 3239999"/>
              <a:gd name="f153" fmla="*/ f118 1 3239999"/>
              <a:gd name="f154" fmla="*/ f119 1 3239999"/>
              <a:gd name="f155" fmla="*/ f120 1 3032924"/>
              <a:gd name="f156" fmla="*/ f121 1 3239999"/>
              <a:gd name="f157" fmla="*/ f122 1 3032924"/>
              <a:gd name="f158" fmla="*/ f80 1 f87"/>
              <a:gd name="f159" fmla="*/ f81 1 f87"/>
              <a:gd name="f160" fmla="*/ f80 1 f88"/>
              <a:gd name="f161" fmla="*/ f82 1 f88"/>
              <a:gd name="f162" fmla="*/ f126 1 f87"/>
              <a:gd name="f163" fmla="*/ f136 1 f88"/>
              <a:gd name="f164" fmla="*/ f137 1 f87"/>
              <a:gd name="f165" fmla="*/ f135 1 f88"/>
              <a:gd name="f166" fmla="*/ f156 1 f87"/>
              <a:gd name="f167" fmla="*/ f157 1 f88"/>
              <a:gd name="f168" fmla="*/ f138 1 f87"/>
              <a:gd name="f169" fmla="*/ f129 1 f88"/>
              <a:gd name="f170" fmla="*/ f139 1 f87"/>
              <a:gd name="f171" fmla="*/ f140 1 f87"/>
              <a:gd name="f172" fmla="*/ f132 1 f88"/>
              <a:gd name="f173" fmla="*/ f130 1 f88"/>
              <a:gd name="f174" fmla="*/ f128 1 f88"/>
              <a:gd name="f175" fmla="*/ f127 1 f88"/>
              <a:gd name="f176" fmla="*/ f141 1 f87"/>
              <a:gd name="f177" fmla="*/ f125 1 f88"/>
              <a:gd name="f178" fmla="*/ f142 1 f87"/>
              <a:gd name="f179" fmla="*/ f143 1 f88"/>
              <a:gd name="f180" fmla="*/ f144 1 f87"/>
              <a:gd name="f181" fmla="*/ f145 1 f87"/>
              <a:gd name="f182" fmla="*/ f146 1 f88"/>
              <a:gd name="f183" fmla="*/ f147 1 f88"/>
              <a:gd name="f184" fmla="*/ f148 1 f87"/>
              <a:gd name="f185" fmla="*/ f149 1 f88"/>
              <a:gd name="f186" fmla="*/ f150 1 f87"/>
              <a:gd name="f187" fmla="*/ f151 1 f87"/>
              <a:gd name="f188" fmla="*/ f152 1 f87"/>
              <a:gd name="f189" fmla="*/ f153 1 f87"/>
              <a:gd name="f190" fmla="*/ f124 1 f87"/>
              <a:gd name="f191" fmla="*/ f131 1 f87"/>
              <a:gd name="f192" fmla="*/ f133 1 f87"/>
              <a:gd name="f193" fmla="*/ f134 1 f87"/>
              <a:gd name="f194" fmla="*/ f154 1 f87"/>
              <a:gd name="f195" fmla="*/ f155 1 f88"/>
              <a:gd name="f196" fmla="*/ f158 f78 1"/>
              <a:gd name="f197" fmla="*/ f159 f78 1"/>
              <a:gd name="f198" fmla="*/ f161 f79 1"/>
              <a:gd name="f199" fmla="*/ f160 f79 1"/>
              <a:gd name="f200" fmla="*/ f162 f78 1"/>
              <a:gd name="f201" fmla="*/ f163 f79 1"/>
              <a:gd name="f202" fmla="*/ f164 f78 1"/>
              <a:gd name="f203" fmla="*/ f165 f79 1"/>
              <a:gd name="f204" fmla="*/ f166 f78 1"/>
              <a:gd name="f205" fmla="*/ f167 f79 1"/>
              <a:gd name="f206" fmla="*/ f168 f78 1"/>
              <a:gd name="f207" fmla="*/ f169 f79 1"/>
              <a:gd name="f208" fmla="*/ f170 f78 1"/>
              <a:gd name="f209" fmla="*/ f171 f78 1"/>
              <a:gd name="f210" fmla="*/ f172 f79 1"/>
              <a:gd name="f211" fmla="*/ f173 f79 1"/>
              <a:gd name="f212" fmla="*/ f174 f79 1"/>
              <a:gd name="f213" fmla="*/ f175 f79 1"/>
              <a:gd name="f214" fmla="*/ f176 f78 1"/>
              <a:gd name="f215" fmla="*/ f177 f79 1"/>
              <a:gd name="f216" fmla="*/ f178 f78 1"/>
              <a:gd name="f217" fmla="*/ f179 f79 1"/>
              <a:gd name="f218" fmla="*/ f180 f78 1"/>
              <a:gd name="f219" fmla="*/ f181 f78 1"/>
              <a:gd name="f220" fmla="*/ f182 f79 1"/>
              <a:gd name="f221" fmla="*/ f183 f79 1"/>
              <a:gd name="f222" fmla="*/ f184 f78 1"/>
              <a:gd name="f223" fmla="*/ f185 f79 1"/>
              <a:gd name="f224" fmla="*/ f186 f78 1"/>
              <a:gd name="f225" fmla="*/ f187 f78 1"/>
              <a:gd name="f226" fmla="*/ f188 f78 1"/>
              <a:gd name="f227" fmla="*/ f189 f78 1"/>
              <a:gd name="f228" fmla="*/ f190 f78 1"/>
              <a:gd name="f229" fmla="*/ f191 f78 1"/>
              <a:gd name="f230" fmla="*/ f192 f78 1"/>
              <a:gd name="f231" fmla="*/ f193 f78 1"/>
              <a:gd name="f232" fmla="*/ f194 f78 1"/>
              <a:gd name="f233" fmla="*/ f195 f79 1"/>
            </a:gdLst>
            <a:ahLst/>
            <a:cxnLst>
              <a:cxn ang="3cd4">
                <a:pos x="hc" y="t"/>
              </a:cxn>
              <a:cxn ang="0">
                <a:pos x="r" y="vc"/>
              </a:cxn>
              <a:cxn ang="cd4">
                <a:pos x="hc" y="b"/>
              </a:cxn>
              <a:cxn ang="cd2">
                <a:pos x="l" y="vc"/>
              </a:cxn>
              <a:cxn ang="f123">
                <a:pos x="f200" y="f201"/>
              </a:cxn>
              <a:cxn ang="f123">
                <a:pos x="f202" y="f201"/>
              </a:cxn>
              <a:cxn ang="f123">
                <a:pos x="f202" y="f203"/>
              </a:cxn>
              <a:cxn ang="f123">
                <a:pos x="f204" y="f205"/>
              </a:cxn>
              <a:cxn ang="f123">
                <a:pos x="f206" y="f207"/>
              </a:cxn>
              <a:cxn ang="f123">
                <a:pos x="f208" y="f207"/>
              </a:cxn>
              <a:cxn ang="f123">
                <a:pos x="f209" y="f210"/>
              </a:cxn>
              <a:cxn ang="f123">
                <a:pos x="f202" y="f211"/>
              </a:cxn>
              <a:cxn ang="f123">
                <a:pos x="f202" y="f207"/>
              </a:cxn>
              <a:cxn ang="f123">
                <a:pos x="f202" y="f212"/>
              </a:cxn>
              <a:cxn ang="f123">
                <a:pos x="f202" y="f213"/>
              </a:cxn>
              <a:cxn ang="f123">
                <a:pos x="f214" y="f215"/>
              </a:cxn>
              <a:cxn ang="f123">
                <a:pos x="f216" y="f217"/>
              </a:cxn>
              <a:cxn ang="f123">
                <a:pos x="f218" y="f212"/>
              </a:cxn>
              <a:cxn ang="f123">
                <a:pos x="f219" y="f220"/>
              </a:cxn>
              <a:cxn ang="f123">
                <a:pos x="f219" y="f221"/>
              </a:cxn>
              <a:cxn ang="f123">
                <a:pos x="f222" y="f221"/>
              </a:cxn>
              <a:cxn ang="f123">
                <a:pos x="f222" y="f223"/>
              </a:cxn>
              <a:cxn ang="f123">
                <a:pos x="f224" y="f223"/>
              </a:cxn>
              <a:cxn ang="f123">
                <a:pos x="f224" y="f221"/>
              </a:cxn>
              <a:cxn ang="f123">
                <a:pos x="f225" y="f221"/>
              </a:cxn>
              <a:cxn ang="f123">
                <a:pos x="f225" y="f220"/>
              </a:cxn>
              <a:cxn ang="f123">
                <a:pos x="f226" y="f212"/>
              </a:cxn>
              <a:cxn ang="f123">
                <a:pos x="f227" y="f217"/>
              </a:cxn>
              <a:cxn ang="f123">
                <a:pos x="f228" y="f215"/>
              </a:cxn>
              <a:cxn ang="f123">
                <a:pos x="f200" y="f213"/>
              </a:cxn>
              <a:cxn ang="f123">
                <a:pos x="f200" y="f212"/>
              </a:cxn>
              <a:cxn ang="f123">
                <a:pos x="f200" y="f207"/>
              </a:cxn>
              <a:cxn ang="f123">
                <a:pos x="f200" y="f211"/>
              </a:cxn>
              <a:cxn ang="f123">
                <a:pos x="f229" y="f210"/>
              </a:cxn>
              <a:cxn ang="f123">
                <a:pos x="f230" y="f207"/>
              </a:cxn>
              <a:cxn ang="f123">
                <a:pos x="f231" y="f207"/>
              </a:cxn>
              <a:cxn ang="f123">
                <a:pos x="f232" y="f233"/>
              </a:cxn>
              <a:cxn ang="f123">
                <a:pos x="f200" y="f203"/>
              </a:cxn>
            </a:cxnLst>
            <a:rect l="f196" t="f199" r="f197" b="f198"/>
            <a:pathLst>
              <a:path w="3239999" h="3032924">
                <a:moveTo>
                  <a:pt x="f8" y="f9"/>
                </a:moveTo>
                <a:cubicBezTo>
                  <a:pt x="f8" y="f10"/>
                  <a:pt x="f11" y="f12"/>
                  <a:pt x="f11" y="f9"/>
                </a:cubicBezTo>
                <a:lnTo>
                  <a:pt x="f11" y="f13"/>
                </a:lnTo>
                <a:cubicBezTo>
                  <a:pt x="f14" y="f15"/>
                  <a:pt x="f16" y="f17"/>
                  <a:pt x="f18" y="f19"/>
                </a:cubicBezTo>
                <a:lnTo>
                  <a:pt x="f20" y="f21"/>
                </a:lnTo>
                <a:lnTo>
                  <a:pt x="f22" y="f21"/>
                </a:lnTo>
                <a:cubicBezTo>
                  <a:pt x="f23" y="f24"/>
                  <a:pt x="f25" y="f26"/>
                  <a:pt x="f27" y="f28"/>
                </a:cubicBezTo>
                <a:cubicBezTo>
                  <a:pt x="f29" y="f30"/>
                  <a:pt x="f31" y="f32"/>
                  <a:pt x="f11" y="f33"/>
                </a:cubicBezTo>
                <a:lnTo>
                  <a:pt x="f11" y="f21"/>
                </a:lnTo>
                <a:lnTo>
                  <a:pt x="f11" y="f34"/>
                </a:lnTo>
                <a:lnTo>
                  <a:pt x="f11" y="f35"/>
                </a:lnTo>
                <a:cubicBezTo>
                  <a:pt x="f36" y="f37"/>
                  <a:pt x="f38" y="f39"/>
                  <a:pt x="f40" y="f41"/>
                </a:cubicBezTo>
                <a:cubicBezTo>
                  <a:pt x="f42" y="f43"/>
                  <a:pt x="f44" y="f45"/>
                  <a:pt x="f46" y="f47"/>
                </a:cubicBezTo>
                <a:cubicBezTo>
                  <a:pt x="f48" y="f49"/>
                  <a:pt x="f50" y="f51"/>
                  <a:pt x="f52" y="f34"/>
                </a:cubicBezTo>
                <a:lnTo>
                  <a:pt x="f53" y="f54"/>
                </a:lnTo>
                <a:lnTo>
                  <a:pt x="f53" y="f55"/>
                </a:lnTo>
                <a:lnTo>
                  <a:pt x="f6" y="f55"/>
                </a:lnTo>
                <a:lnTo>
                  <a:pt x="f6" y="f7"/>
                </a:lnTo>
                <a:lnTo>
                  <a:pt x="f5" y="f7"/>
                </a:lnTo>
                <a:lnTo>
                  <a:pt x="f5" y="f55"/>
                </a:lnTo>
                <a:lnTo>
                  <a:pt x="f56" y="f55"/>
                </a:lnTo>
                <a:lnTo>
                  <a:pt x="f56" y="f54"/>
                </a:lnTo>
                <a:lnTo>
                  <a:pt x="f57" y="f34"/>
                </a:lnTo>
                <a:cubicBezTo>
                  <a:pt x="f58" y="f51"/>
                  <a:pt x="f59" y="f49"/>
                  <a:pt x="f60" y="f47"/>
                </a:cubicBezTo>
                <a:cubicBezTo>
                  <a:pt x="f61" y="f45"/>
                  <a:pt x="f62" y="f43"/>
                  <a:pt x="f63" y="f41"/>
                </a:cubicBezTo>
                <a:cubicBezTo>
                  <a:pt x="f64" y="f39"/>
                  <a:pt x="f65" y="f37"/>
                  <a:pt x="f8" y="f35"/>
                </a:cubicBezTo>
                <a:lnTo>
                  <a:pt x="f8" y="f34"/>
                </a:lnTo>
                <a:lnTo>
                  <a:pt x="f8" y="f21"/>
                </a:lnTo>
                <a:lnTo>
                  <a:pt x="f8" y="f33"/>
                </a:lnTo>
                <a:cubicBezTo>
                  <a:pt x="f66" y="f32"/>
                  <a:pt x="f67" y="f30"/>
                  <a:pt x="f68" y="f28"/>
                </a:cubicBezTo>
                <a:lnTo>
                  <a:pt x="f69" y="f21"/>
                </a:lnTo>
                <a:lnTo>
                  <a:pt x="f70" y="f21"/>
                </a:lnTo>
                <a:lnTo>
                  <a:pt x="f71" y="f72"/>
                </a:lnTo>
                <a:cubicBezTo>
                  <a:pt x="f73" y="f74"/>
                  <a:pt x="f75" y="f76"/>
                  <a:pt x="f8" y="f13"/>
                </a:cubicBezTo>
              </a:path>
            </a:pathLst>
          </a:custGeom>
          <a:solidFill>
            <a:schemeClr val="tx1">
              <a:lumMod val="10000"/>
              <a:lumOff val="90000"/>
            </a:schemeClr>
          </a:solidFill>
          <a:ln cap="flat">
            <a:noFill/>
            <a:prstDash val="solid"/>
          </a:ln>
        </p:spPr>
        <p:txBody>
          <a:bodyPr vert="horz" wrap="square" lIns="91440" tIns="45720" rIns="91440" bIns="45720" anchor="ctr" anchorCtr="1" compatLnSpc="1">
            <a:noAutofit/>
          </a:bodyPr>
          <a:lstStyle/>
          <a:p>
            <a:pPr algn="ctr" defTabSz="914378" rtl="1">
              <a:defRPr sz="1800" b="0" i="0" u="none" strike="noStrike" kern="0" cap="none" spc="0" baseline="0">
                <a:solidFill>
                  <a:srgbClr val="000000"/>
                </a:solidFill>
                <a:uFillTx/>
              </a:defRPr>
            </a:pPr>
            <a:endParaRPr lang="en-US" sz="1050">
              <a:solidFill>
                <a:schemeClr val="bg2"/>
              </a:solidFill>
              <a:ea typeface="맑은 고딕" pitchFamily="34"/>
              <a:cs typeface="B Nazanin" panose="00000700000000000000" pitchFamily="2" charset="-78"/>
            </a:endParaRPr>
          </a:p>
        </p:txBody>
      </p:sp>
      <p:sp>
        <p:nvSpPr>
          <p:cNvPr id="17" name="Frame 17">
            <a:extLst>
              <a:ext uri="{FF2B5EF4-FFF2-40B4-BE49-F238E27FC236}">
                <a16:creationId xmlns:a16="http://schemas.microsoft.com/office/drawing/2014/main" id="{D3ED1EF4-D9E9-7CB2-5D17-8BB2A419007A}"/>
              </a:ext>
            </a:extLst>
          </p:cNvPr>
          <p:cNvSpPr/>
          <p:nvPr/>
        </p:nvSpPr>
        <p:spPr>
          <a:xfrm>
            <a:off x="1975897" y="3460071"/>
            <a:ext cx="381112" cy="381112"/>
          </a:xfrm>
          <a:custGeom>
            <a:avLst/>
            <a:gdLst>
              <a:gd name="f0" fmla="val w"/>
              <a:gd name="f1" fmla="val h"/>
              <a:gd name="f2" fmla="val 0"/>
              <a:gd name="f3" fmla="val 3240000"/>
              <a:gd name="f4" fmla="val 415456"/>
              <a:gd name="f5" fmla="val 380544"/>
              <a:gd name="f6" fmla="val 385333"/>
              <a:gd name="f7" fmla="val 2854667"/>
              <a:gd name="f8" fmla="val 1529120"/>
              <a:gd name="f9" fmla="val 1267123"/>
              <a:gd name="f10" fmla="val 2430711"/>
              <a:gd name="f11" fmla="val 997530"/>
              <a:gd name="f12" fmla="val 1721825"/>
              <a:gd name="f13" fmla="val 436017"/>
              <a:gd name="f14" fmla="val 1672600"/>
              <a:gd name="f15" fmla="val 600235"/>
              <a:gd name="f16" fmla="val 1185112"/>
              <a:gd name="f17" fmla="val 1132790"/>
              <a:gd name="f18" fmla="val 1359573"/>
              <a:gd name="f19" fmla="val 1278822"/>
              <a:gd name="f20" fmla="val 1550851"/>
              <a:gd name="f21" fmla="val 1544730"/>
              <a:gd name="f22" fmla="val 1923929"/>
              <a:gd name="f23" fmla="val 1789452"/>
              <a:gd name="f24" fmla="val 1379400"/>
              <a:gd name="f25" fmla="val 1927092"/>
              <a:gd name="f26" fmla="val 1088696"/>
              <a:gd name="f27" fmla="val 2233403"/>
              <a:gd name="f28" fmla="val 596568"/>
              <a:gd name="f29" fmla="val 2770666"/>
              <a:gd name="f30" fmla="val 2331495"/>
              <a:gd name="f31" fmla="val 1220469"/>
              <a:gd name="f32" fmla="val 1907612"/>
              <a:gd name="f33" fmla="val 2113878"/>
              <a:gd name="f34" fmla="val 1578489"/>
              <a:gd name="f35" fmla="val 2858395"/>
              <a:gd name="f36" fmla="*/ f0 1 3240000"/>
              <a:gd name="f37" fmla="*/ f1 1 3240000"/>
              <a:gd name="f38" fmla="val f2"/>
              <a:gd name="f39" fmla="val f3"/>
              <a:gd name="f40" fmla="+- f39 0 f38"/>
              <a:gd name="f41" fmla="*/ f40 1 3240000"/>
              <a:gd name="f42" fmla="*/ f38 1 f41"/>
              <a:gd name="f43" fmla="*/ f39 1 f41"/>
              <a:gd name="f44" fmla="*/ f42 f36 1"/>
              <a:gd name="f45" fmla="*/ f43 f36 1"/>
              <a:gd name="f46" fmla="*/ f43 f37 1"/>
              <a:gd name="f47" fmla="*/ f42 f37 1"/>
            </a:gdLst>
            <a:ahLst/>
            <a:cxnLst>
              <a:cxn ang="3cd4">
                <a:pos x="hc" y="t"/>
              </a:cxn>
              <a:cxn ang="0">
                <a:pos x="r" y="vc"/>
              </a:cxn>
              <a:cxn ang="cd4">
                <a:pos x="hc" y="b"/>
              </a:cxn>
              <a:cxn ang="cd2">
                <a:pos x="l" y="vc"/>
              </a:cxn>
            </a:cxnLst>
            <a:rect l="f44" t="f47" r="f45" b="f46"/>
            <a:pathLst>
              <a:path w="3240000" h="3240000">
                <a:moveTo>
                  <a:pt x="f4" y="f5"/>
                </a:moveTo>
                <a:lnTo>
                  <a:pt x="f4" y="f6"/>
                </a:lnTo>
                <a:lnTo>
                  <a:pt x="f6" y="f6"/>
                </a:lnTo>
                <a:lnTo>
                  <a:pt x="f6" y="f7"/>
                </a:lnTo>
                <a:lnTo>
                  <a:pt x="f8" y="f7"/>
                </a:lnTo>
                <a:cubicBezTo>
                  <a:pt x="f9" y="f10"/>
                  <a:pt x="f11" y="f12"/>
                  <a:pt x="f13" y="f14"/>
                </a:cubicBezTo>
                <a:lnTo>
                  <a:pt x="f15" y="f16"/>
                </a:lnTo>
                <a:cubicBezTo>
                  <a:pt x="f17" y="f18"/>
                  <a:pt x="f19" y="f20"/>
                  <a:pt x="f21" y="f22"/>
                </a:cubicBezTo>
                <a:cubicBezTo>
                  <a:pt x="f23" y="f24"/>
                  <a:pt x="f25" y="f26"/>
                  <a:pt x="f27" y="f28"/>
                </a:cubicBezTo>
                <a:lnTo>
                  <a:pt x="f29" y="f28"/>
                </a:lnTo>
                <a:cubicBezTo>
                  <a:pt x="f30" y="f31"/>
                  <a:pt x="f32" y="f33"/>
                  <a:pt x="f34" y="f7"/>
                </a:cubicBezTo>
                <a:lnTo>
                  <a:pt x="f7" y="f7"/>
                </a:lnTo>
                <a:lnTo>
                  <a:pt x="f7" y="f28"/>
                </a:lnTo>
                <a:lnTo>
                  <a:pt x="f35" y="f28"/>
                </a:lnTo>
                <a:lnTo>
                  <a:pt x="f35" y="f5"/>
                </a:lnTo>
                <a:close/>
                <a:moveTo>
                  <a:pt x="f2" y="f2"/>
                </a:moveTo>
                <a:lnTo>
                  <a:pt x="f3" y="f2"/>
                </a:lnTo>
                <a:lnTo>
                  <a:pt x="f3" y="f3"/>
                </a:lnTo>
                <a:lnTo>
                  <a:pt x="f2" y="f3"/>
                </a:lnTo>
                <a:close/>
              </a:path>
            </a:pathLst>
          </a:custGeom>
          <a:solidFill>
            <a:schemeClr val="tx1">
              <a:lumMod val="10000"/>
              <a:lumOff val="90000"/>
            </a:schemeClr>
          </a:solidFill>
          <a:ln cap="flat">
            <a:noFill/>
            <a:prstDash val="solid"/>
          </a:ln>
        </p:spPr>
        <p:txBody>
          <a:bodyPr vert="horz" wrap="square" lIns="91440" tIns="45720" rIns="91440" bIns="45720" anchor="ctr" anchorCtr="1" compatLnSpc="1">
            <a:noAutofit/>
          </a:bodyPr>
          <a:lstStyle/>
          <a:p>
            <a:pPr algn="ctr" defTabSz="914378" rtl="1">
              <a:defRPr sz="1800" b="0" i="0" u="none" strike="noStrike" kern="0" cap="none" spc="0" baseline="0">
                <a:solidFill>
                  <a:srgbClr val="000000"/>
                </a:solidFill>
                <a:uFillTx/>
              </a:defRPr>
            </a:pPr>
            <a:endParaRPr lang="en-US" sz="1050">
              <a:solidFill>
                <a:schemeClr val="bg2"/>
              </a:solidFill>
              <a:ea typeface="맑은 고딕" pitchFamily="34"/>
              <a:cs typeface="B Nazanin" panose="00000700000000000000" pitchFamily="2" charset="-78"/>
            </a:endParaRPr>
          </a:p>
        </p:txBody>
      </p:sp>
      <p:sp>
        <p:nvSpPr>
          <p:cNvPr id="18" name="Teardrop 1">
            <a:extLst>
              <a:ext uri="{FF2B5EF4-FFF2-40B4-BE49-F238E27FC236}">
                <a16:creationId xmlns:a16="http://schemas.microsoft.com/office/drawing/2014/main" id="{7347C39D-3D58-8613-2BE5-21E287167271}"/>
              </a:ext>
            </a:extLst>
          </p:cNvPr>
          <p:cNvSpPr/>
          <p:nvPr/>
        </p:nvSpPr>
        <p:spPr>
          <a:xfrm rot="18805987">
            <a:off x="6288741" y="1154518"/>
            <a:ext cx="413884" cy="409568"/>
          </a:xfrm>
          <a:custGeom>
            <a:avLst/>
            <a:gdLst>
              <a:gd name="f0" fmla="val w"/>
              <a:gd name="f1" fmla="val h"/>
              <a:gd name="f2" fmla="val 0"/>
              <a:gd name="f3" fmla="val 1807241"/>
              <a:gd name="f4" fmla="val 1788383"/>
              <a:gd name="f5" fmla="val 712876"/>
              <a:gd name="f6" fmla="val 1117592"/>
              <a:gd name="f7" fmla="val 771173"/>
              <a:gd name="f8" fmla="val 1181828"/>
              <a:gd name="f9" fmla="val 811089"/>
              <a:gd name="f10" fmla="val 1255910"/>
              <a:gd name="f11" fmla="val 847925"/>
              <a:gd name="f12" fmla="val 1348018"/>
              <a:gd name="f13" fmla="val 814544"/>
              <a:gd name="f14" fmla="val 1418896"/>
              <a:gd name="f15" fmla="val 753893"/>
              <a:gd name="f16" fmla="val 1474052"/>
              <a:gd name="f17" fmla="val 679064"/>
              <a:gd name="f18" fmla="val 1498332"/>
              <a:gd name="f19" fmla="val 308226"/>
              <a:gd name="f20" fmla="val 1106637"/>
              <a:gd name="f21" fmla="val 336560"/>
              <a:gd name="f22" fmla="val 1033247"/>
              <a:gd name="f23" fmla="val 394949"/>
              <a:gd name="f24" fmla="val 975701"/>
              <a:gd name="f25" fmla="val 467546"/>
              <a:gd name="f26" fmla="val 946245"/>
              <a:gd name="f27" fmla="val 577903"/>
              <a:gd name="f28" fmla="val 998968"/>
              <a:gd name="f29" fmla="val 654580"/>
              <a:gd name="f30" fmla="val 1053357"/>
              <a:gd name="f31" fmla="val 1038527"/>
              <a:gd name="f32" fmla="val 398886"/>
              <a:gd name="f33" fmla="val 1405560"/>
              <a:gd name="f34" fmla="val 786562"/>
              <a:gd name="f35" fmla="val 1374476"/>
              <a:gd name="f36" fmla="val 799049"/>
              <a:gd name="f37" fmla="val 1340402"/>
              <a:gd name="f38" fmla="val 804299"/>
              <a:gd name="f39" fmla="val 1305054"/>
              <a:gd name="f40" fmla="val 803332"/>
              <a:gd name="f41" fmla="val 1008167"/>
              <a:gd name="f42" fmla="val 795212"/>
              <a:gd name="f43" fmla="val 1016288"/>
              <a:gd name="f44" fmla="val 498325"/>
              <a:gd name="f45" fmla="val 1017255"/>
              <a:gd name="f46" fmla="val 462976"/>
              <a:gd name="f47" fmla="val 1024360"/>
              <a:gd name="f48" fmla="val 429240"/>
              <a:gd name="f49" fmla="val 1097925"/>
              <a:gd name="f50" fmla="val 218888"/>
              <a:gd name="f51" fmla="val 992582"/>
              <a:gd name="f52" fmla="val 279303"/>
              <a:gd name="f53" fmla="val 921871"/>
              <a:gd name="f54" fmla="val 392886"/>
              <a:gd name="f55" fmla="val 921053"/>
              <a:gd name="f56" fmla="val 523256"/>
              <a:gd name="f57" fmla="val 919136"/>
              <a:gd name="f58" fmla="val 828763"/>
              <a:gd name="f59" fmla="val 830924"/>
              <a:gd name="f60" fmla="val 915875"/>
              <a:gd name="f61" fmla="val 525417"/>
              <a:gd name="f62" fmla="val 913958"/>
              <a:gd name="f63" fmla="val 403891"/>
              <a:gd name="f64" fmla="val 913196"/>
              <a:gd name="f65" fmla="val 296188"/>
              <a:gd name="f66" fmla="val 973343"/>
              <a:gd name="f67" fmla="val 234366"/>
              <a:gd name="f68" fmla="val 1067831"/>
              <a:gd name="f69" fmla="val 710285"/>
              <a:gd name="f70" fmla="val 1570519"/>
              <a:gd name="f71" fmla="val 811872"/>
              <a:gd name="f72" fmla="val 1510375"/>
              <a:gd name="f73" fmla="val 878808"/>
              <a:gd name="f74" fmla="val 1399439"/>
              <a:gd name="f75" fmla="val 879603"/>
              <a:gd name="f76" fmla="val 1272618"/>
              <a:gd name="f77" fmla="val 881520"/>
              <a:gd name="f78" fmla="val 967111"/>
              <a:gd name="f79" fmla="val 969732"/>
              <a:gd name="f80" fmla="val 879999"/>
              <a:gd name="f81" fmla="val 1275239"/>
              <a:gd name="f82" fmla="val 881916"/>
              <a:gd name="f83" fmla="val 1400271"/>
              <a:gd name="f84" fmla="val 882701"/>
              <a:gd name="f85" fmla="val 1510670"/>
              <a:gd name="f86" fmla="val 819011"/>
              <a:gd name="f87" fmla="val 1573529"/>
              <a:gd name="f88" fmla="val 721242"/>
              <a:gd name="f89" fmla="val 1162945"/>
              <a:gd name="f90" fmla="val 27894"/>
              <a:gd name="f91" fmla="val 1782798"/>
              <a:gd name="f92" fmla="val 682611"/>
              <a:gd name="f93" fmla="val 1816692"/>
              <a:gd name="f94" fmla="val 718411"/>
              <a:gd name="f95" fmla="val 1815147"/>
              <a:gd name="f96" fmla="val 774907"/>
              <a:gd name="f97" fmla="val 1779347"/>
              <a:gd name="f98" fmla="val 808801"/>
              <a:gd name="f99" fmla="val 1743547"/>
              <a:gd name="f100" fmla="val 842694"/>
              <a:gd name="f101" fmla="val 1687050"/>
              <a:gd name="f102" fmla="val 841149"/>
              <a:gd name="f103" fmla="val 1653157"/>
              <a:gd name="f104" fmla="val 805349"/>
              <a:gd name="f105" fmla="val 1644015"/>
              <a:gd name="f106" fmla="val 795693"/>
              <a:gd name="f107" fmla="val 1561789"/>
              <a:gd name="f108" fmla="val 910282"/>
              <a:gd name="f109" fmla="val 1426630"/>
              <a:gd name="f110" fmla="val 983636"/>
              <a:gd name="f111" fmla="val 1274606"/>
              <a:gd name="f112" fmla="val 982683"/>
              <a:gd name="f113" fmla="val 980378"/>
              <a:gd name="f114" fmla="val 980836"/>
              <a:gd name="f115" fmla="val 1270380"/>
              <a:gd name="f116" fmla="val 1427425"/>
              <a:gd name="f117" fmla="val 901198"/>
              <a:gd name="f118" fmla="val 1565976"/>
              <a:gd name="f119" fmla="val 779756"/>
              <a:gd name="f120" fmla="val 1647056"/>
              <a:gd name="f121" fmla="val 807405"/>
              <a:gd name="f122" fmla="val 1681913"/>
              <a:gd name="f123" fmla="val 803595"/>
              <a:gd name="f124" fmla="val 1732594"/>
              <a:gd name="f125" fmla="val 770486"/>
              <a:gd name="f126" fmla="val 1763941"/>
              <a:gd name="f127" fmla="val 734686"/>
              <a:gd name="f128" fmla="val 1797834"/>
              <a:gd name="f129" fmla="val 678189"/>
              <a:gd name="f130" fmla="val 1796289"/>
              <a:gd name="f131" fmla="val 644296"/>
              <a:gd name="f132" fmla="val 1760489"/>
              <a:gd name="f133" fmla="val 24442"/>
              <a:gd name="f134" fmla="val 1105772"/>
              <a:gd name="f135" fmla="val -9451"/>
              <a:gd name="f136" fmla="val 1069973"/>
              <a:gd name="f137" fmla="val -7906"/>
              <a:gd name="f138" fmla="val 1013476"/>
              <a:gd name="f139" fmla="val 979583"/>
              <a:gd name="f140" fmla="val 63694"/>
              <a:gd name="f141" fmla="val 945689"/>
              <a:gd name="f142" fmla="val 120190"/>
              <a:gd name="f143" fmla="val 947235"/>
              <a:gd name="f144" fmla="val 154084"/>
              <a:gd name="f145" fmla="val 983034"/>
              <a:gd name="f146" fmla="val 163237"/>
              <a:gd name="f147" fmla="val 992702"/>
              <a:gd name="f148" fmla="val 244774"/>
              <a:gd name="f149" fmla="val 882877"/>
              <a:gd name="f150" fmla="val 375836"/>
              <a:gd name="f151" fmla="val 813180"/>
              <a:gd name="f152" fmla="val 523178"/>
              <a:gd name="f153" fmla="val 818460"/>
              <a:gd name="f154" fmla="val 820284"/>
              <a:gd name="f155" fmla="val 522622"/>
              <a:gd name="f156" fmla="val 821285"/>
              <a:gd name="f157" fmla="val 363119"/>
              <a:gd name="f158" fmla="val 903845"/>
              <a:gd name="f159" fmla="val 223207"/>
              <a:gd name="f160" fmla="val 1028952"/>
              <a:gd name="f161" fmla="val 143673"/>
              <a:gd name="f162" fmla="val 999689"/>
              <a:gd name="f163" fmla="val 108599"/>
              <a:gd name="f164" fmla="val 1002953"/>
              <a:gd name="f165" fmla="val 56445"/>
              <a:gd name="f166" fmla="val 1036755"/>
              <a:gd name="f167" fmla="val 24443"/>
              <a:gd name="f168" fmla="val 1072555"/>
              <a:gd name="f169" fmla="val 1129052"/>
              <a:gd name="f170" fmla="*/ f0 1 1807241"/>
              <a:gd name="f171" fmla="*/ f1 1 1788383"/>
              <a:gd name="f172" fmla="val f2"/>
              <a:gd name="f173" fmla="val f3"/>
              <a:gd name="f174" fmla="val f4"/>
              <a:gd name="f175" fmla="+- f174 0 f172"/>
              <a:gd name="f176" fmla="+- f173 0 f172"/>
              <a:gd name="f177" fmla="*/ f176 1 1807241"/>
              <a:gd name="f178" fmla="*/ f175 1 1788383"/>
              <a:gd name="f179" fmla="*/ f172 1 f177"/>
              <a:gd name="f180" fmla="*/ f173 1 f177"/>
              <a:gd name="f181" fmla="*/ f172 1 f178"/>
              <a:gd name="f182" fmla="*/ f174 1 f178"/>
              <a:gd name="f183" fmla="*/ f179 f170 1"/>
              <a:gd name="f184" fmla="*/ f180 f170 1"/>
              <a:gd name="f185" fmla="*/ f182 f171 1"/>
              <a:gd name="f186" fmla="*/ f181 f171 1"/>
            </a:gdLst>
            <a:ahLst/>
            <a:cxnLst>
              <a:cxn ang="3cd4">
                <a:pos x="hc" y="t"/>
              </a:cxn>
              <a:cxn ang="0">
                <a:pos x="r" y="vc"/>
              </a:cxn>
              <a:cxn ang="cd4">
                <a:pos x="hc" y="b"/>
              </a:cxn>
              <a:cxn ang="cd2">
                <a:pos x="l" y="vc"/>
              </a:cxn>
            </a:cxnLst>
            <a:rect l="f183" t="f186" r="f184" b="f185"/>
            <a:pathLst>
              <a:path w="1807241" h="1788383">
                <a:moveTo>
                  <a:pt x="f5" y="f6"/>
                </a:moveTo>
                <a:cubicBezTo>
                  <a:pt x="f7" y="f8"/>
                  <a:pt x="f9" y="f10"/>
                  <a:pt x="f11" y="f12"/>
                </a:cubicBezTo>
                <a:cubicBezTo>
                  <a:pt x="f13" y="f14"/>
                  <a:pt x="f15" y="f16"/>
                  <a:pt x="f17" y="f18"/>
                </a:cubicBezTo>
                <a:lnTo>
                  <a:pt x="f19" y="f20"/>
                </a:lnTo>
                <a:cubicBezTo>
                  <a:pt x="f21" y="f22"/>
                  <a:pt x="f23" y="f24"/>
                  <a:pt x="f25" y="f26"/>
                </a:cubicBezTo>
                <a:cubicBezTo>
                  <a:pt x="f27" y="f28"/>
                  <a:pt x="f29" y="f30"/>
                  <a:pt x="f5" y="f6"/>
                </a:cubicBezTo>
                <a:close/>
                <a:moveTo>
                  <a:pt x="f31" y="f32"/>
                </a:moveTo>
                <a:lnTo>
                  <a:pt x="f33" y="f34"/>
                </a:lnTo>
                <a:cubicBezTo>
                  <a:pt x="f35" y="f36"/>
                  <a:pt x="f37" y="f38"/>
                  <a:pt x="f39" y="f40"/>
                </a:cubicBezTo>
                <a:lnTo>
                  <a:pt x="f41" y="f42"/>
                </a:lnTo>
                <a:lnTo>
                  <a:pt x="f43" y="f44"/>
                </a:lnTo>
                <a:cubicBezTo>
                  <a:pt x="f45" y="f46"/>
                  <a:pt x="f47" y="f48"/>
                  <a:pt x="f31" y="f32"/>
                </a:cubicBezTo>
                <a:close/>
                <a:moveTo>
                  <a:pt x="f49" y="f50"/>
                </a:moveTo>
                <a:cubicBezTo>
                  <a:pt x="f51" y="f52"/>
                  <a:pt x="f53" y="f54"/>
                  <a:pt x="f55" y="f56"/>
                </a:cubicBezTo>
                <a:lnTo>
                  <a:pt x="f57" y="f58"/>
                </a:lnTo>
                <a:lnTo>
                  <a:pt x="f59" y="f60"/>
                </a:lnTo>
                <a:lnTo>
                  <a:pt x="f61" y="f62"/>
                </a:lnTo>
                <a:cubicBezTo>
                  <a:pt x="f63" y="f64"/>
                  <a:pt x="f65" y="f66"/>
                  <a:pt x="f67" y="f68"/>
                </a:cubicBezTo>
                <a:lnTo>
                  <a:pt x="f69" y="f70"/>
                </a:lnTo>
                <a:cubicBezTo>
                  <a:pt x="f71" y="f72"/>
                  <a:pt x="f73" y="f74"/>
                  <a:pt x="f75" y="f76"/>
                </a:cubicBezTo>
                <a:lnTo>
                  <a:pt x="f77" y="f78"/>
                </a:lnTo>
                <a:lnTo>
                  <a:pt x="f79" y="f80"/>
                </a:lnTo>
                <a:lnTo>
                  <a:pt x="f81" y="f82"/>
                </a:lnTo>
                <a:cubicBezTo>
                  <a:pt x="f83" y="f84"/>
                  <a:pt x="f85" y="f86"/>
                  <a:pt x="f87" y="f88"/>
                </a:cubicBezTo>
                <a:close/>
                <a:moveTo>
                  <a:pt x="f89" y="f90"/>
                </a:moveTo>
                <a:lnTo>
                  <a:pt x="f91" y="f92"/>
                </a:lnTo>
                <a:cubicBezTo>
                  <a:pt x="f93" y="f94"/>
                  <a:pt x="f95" y="f96"/>
                  <a:pt x="f97" y="f98"/>
                </a:cubicBezTo>
                <a:cubicBezTo>
                  <a:pt x="f99" y="f100"/>
                  <a:pt x="f101" y="f102"/>
                  <a:pt x="f103" y="f104"/>
                </a:cubicBezTo>
                <a:lnTo>
                  <a:pt x="f105" y="f106"/>
                </a:lnTo>
                <a:cubicBezTo>
                  <a:pt x="f107" y="f108"/>
                  <a:pt x="f109" y="f110"/>
                  <a:pt x="f111" y="f112"/>
                </a:cubicBezTo>
                <a:lnTo>
                  <a:pt x="f113" y="f114"/>
                </a:lnTo>
                <a:lnTo>
                  <a:pt x="f113" y="f115"/>
                </a:lnTo>
                <a:cubicBezTo>
                  <a:pt x="f113" y="f116"/>
                  <a:pt x="f117" y="f118"/>
                  <a:pt x="f119" y="f120"/>
                </a:cubicBezTo>
                <a:cubicBezTo>
                  <a:pt x="f121" y="f122"/>
                  <a:pt x="f123" y="f124"/>
                  <a:pt x="f125" y="f126"/>
                </a:cubicBezTo>
                <a:cubicBezTo>
                  <a:pt x="f127" y="f128"/>
                  <a:pt x="f129" y="f130"/>
                  <a:pt x="f131" y="f132"/>
                </a:cubicBezTo>
                <a:lnTo>
                  <a:pt x="f133" y="f134"/>
                </a:lnTo>
                <a:cubicBezTo>
                  <a:pt x="f135" y="f136"/>
                  <a:pt x="f137" y="f138"/>
                  <a:pt x="f90" y="f139"/>
                </a:cubicBezTo>
                <a:cubicBezTo>
                  <a:pt x="f140" y="f141"/>
                  <a:pt x="f142" y="f143"/>
                  <a:pt x="f144" y="f145"/>
                </a:cubicBezTo>
                <a:lnTo>
                  <a:pt x="f146" y="f147"/>
                </a:lnTo>
                <a:cubicBezTo>
                  <a:pt x="f148" y="f149"/>
                  <a:pt x="f150" y="f151"/>
                  <a:pt x="f152" y="f151"/>
                </a:cubicBezTo>
                <a:lnTo>
                  <a:pt x="f153" y="f151"/>
                </a:lnTo>
                <a:lnTo>
                  <a:pt x="f154" y="f155"/>
                </a:lnTo>
                <a:cubicBezTo>
                  <a:pt x="f156" y="f157"/>
                  <a:pt x="f158" y="f159"/>
                  <a:pt x="f160" y="f161"/>
                </a:cubicBezTo>
                <a:cubicBezTo>
                  <a:pt x="f162" y="f163"/>
                  <a:pt x="f164" y="f165"/>
                  <a:pt x="f166" y="f167"/>
                </a:cubicBezTo>
                <a:cubicBezTo>
                  <a:pt x="f168" y="f135"/>
                  <a:pt x="f169" y="f137"/>
                  <a:pt x="f89" y="f90"/>
                </a:cubicBezTo>
                <a:close/>
              </a:path>
            </a:pathLst>
          </a:custGeom>
          <a:solidFill>
            <a:schemeClr val="tx1">
              <a:lumMod val="10000"/>
              <a:lumOff val="90000"/>
            </a:schemeClr>
          </a:solidFill>
          <a:ln cap="flat">
            <a:noFill/>
            <a:prstDash val="solid"/>
          </a:ln>
        </p:spPr>
        <p:txBody>
          <a:bodyPr vert="horz" wrap="square" lIns="68580" tIns="34290" rIns="68580" bIns="34290" anchor="ctr" anchorCtr="1" compatLnSpc="1">
            <a:noAutofit/>
          </a:bodyPr>
          <a:lstStyle/>
          <a:p>
            <a:pPr algn="ctr" defTabSz="914378" rtl="1">
              <a:defRPr sz="1800" b="0" i="0" u="none" strike="noStrike" kern="0" cap="none" spc="0" baseline="0">
                <a:solidFill>
                  <a:srgbClr val="000000"/>
                </a:solidFill>
                <a:uFillTx/>
              </a:defRPr>
            </a:pPr>
            <a:endParaRPr lang="en-US" sz="1050">
              <a:solidFill>
                <a:schemeClr val="bg2"/>
              </a:solidFill>
              <a:ea typeface="맑은 고딕" pitchFamily="34"/>
              <a:cs typeface="B Nazanin" panose="00000700000000000000" pitchFamily="2" charset="-78"/>
            </a:endParaRPr>
          </a:p>
        </p:txBody>
      </p:sp>
      <p:sp>
        <p:nvSpPr>
          <p:cNvPr id="19" name="Rectangle 130">
            <a:extLst>
              <a:ext uri="{FF2B5EF4-FFF2-40B4-BE49-F238E27FC236}">
                <a16:creationId xmlns:a16="http://schemas.microsoft.com/office/drawing/2014/main" id="{3EEF69BB-BD96-8EB4-614C-078CF62EEC69}"/>
              </a:ext>
            </a:extLst>
          </p:cNvPr>
          <p:cNvSpPr/>
          <p:nvPr/>
        </p:nvSpPr>
        <p:spPr>
          <a:xfrm>
            <a:off x="6893330" y="1154568"/>
            <a:ext cx="408435" cy="410291"/>
          </a:xfrm>
          <a:custGeom>
            <a:avLst/>
            <a:gdLst>
              <a:gd name="f0" fmla="val w"/>
              <a:gd name="f1" fmla="val h"/>
              <a:gd name="f2" fmla="val 0"/>
              <a:gd name="f3" fmla="val 371900"/>
              <a:gd name="f4" fmla="val 373588"/>
              <a:gd name="f5" fmla="val 297080"/>
              <a:gd name="f6" fmla="val 129105"/>
              <a:gd name="f7" fmla="val 284273"/>
              <a:gd name="f8" fmla="val 219737"/>
              <a:gd name="f9" fmla="val 305496"/>
              <a:gd name="f10" fmla="val 333001"/>
              <a:gd name="f11" fmla="val 228265"/>
              <a:gd name="f12" fmla="val 250807"/>
              <a:gd name="f13" fmla="val 263614"/>
              <a:gd name="f14" fmla="val 157021"/>
              <a:gd name="f15" fmla="val 175826"/>
              <a:gd name="f16" fmla="val 195129"/>
              <a:gd name="f17" fmla="val 93087"/>
              <a:gd name="f18" fmla="val 117372"/>
              <a:gd name="f19" fmla="val 141984"/>
              <a:gd name="f20" fmla="val 123179"/>
              <a:gd name="f21" fmla="val 58494"/>
              <a:gd name="f22" fmla="val 84208"/>
              <a:gd name="f23" fmla="val 95969"/>
              <a:gd name="f24" fmla="val 354346"/>
              <a:gd name="f25" fmla="val 97437"/>
              <a:gd name="f26" fmla="val 356087"/>
              <a:gd name="f27" fmla="val 96136"/>
              <a:gd name="f28" fmla="val 357928"/>
              <a:gd name="f29" fmla="val 96353"/>
              <a:gd name="f30" fmla="val 359747"/>
              <a:gd name="f31" fmla="val 96905"/>
              <a:gd name="f32" fmla="val 360371"/>
              <a:gd name="f33" fmla="val 97095"/>
              <a:gd name="f34" fmla="val 368954"/>
              <a:gd name="f35" fmla="val 99700"/>
              <a:gd name="f36" fmla="val 373801"/>
              <a:gd name="f37" fmla="val 108770"/>
              <a:gd name="f38" fmla="val 371196"/>
              <a:gd name="f39" fmla="val 117354"/>
              <a:gd name="f40" fmla="val 333339"/>
              <a:gd name="f41" fmla="val 242097"/>
              <a:gd name="f42" fmla="val 331591"/>
              <a:gd name="f43" fmla="val 247858"/>
              <a:gd name="f44" fmla="val 326929"/>
              <a:gd name="f45" fmla="val 251935"/>
              <a:gd name="f46" fmla="val 321206"/>
              <a:gd name="f47" fmla="val 252122"/>
              <a:gd name="f48" fmla="val 252873"/>
              <a:gd name="f49" fmla="val 313576"/>
              <a:gd name="f50" fmla="val 313378"/>
              <a:gd name="f51" fmla="val 253010"/>
              <a:gd name="f52" fmla="val 313229"/>
              <a:gd name="f53" fmla="val 252967"/>
              <a:gd name="f54" fmla="val 313080"/>
              <a:gd name="f55" fmla="val 252922"/>
              <a:gd name="f56" fmla="val 312919"/>
              <a:gd name="f57" fmla="val 126251"/>
              <a:gd name="f58" fmla="val 133971"/>
              <a:gd name="f59" fmla="val 281687"/>
              <a:gd name="f60" fmla="val 321075"/>
              <a:gd name="f61" fmla="val 314823"/>
              <a:gd name="f62" fmla="val 318480"/>
              <a:gd name="f63" fmla="val 329614"/>
              <a:gd name="f64" fmla="val 318311"/>
              <a:gd name="f65" fmla="val 336414"/>
              <a:gd name="f66" fmla="val 328969"/>
              <a:gd name="f67" fmla="val 341215"/>
              <a:gd name="f68" fmla="val 359094"/>
              <a:gd name="f69" fmla="val 321920"/>
              <a:gd name="f70" fmla="val 304041"/>
              <a:gd name="f71" fmla="val 286162"/>
              <a:gd name="f72" fmla="val 271668"/>
              <a:gd name="f73" fmla="val 278468"/>
              <a:gd name="f74" fmla="val 289602"/>
              <a:gd name="f75" fmla="val 142850"/>
              <a:gd name="f76" fmla="val 143397"/>
              <a:gd name="f77" fmla="val 316865"/>
              <a:gd name="f78" fmla="val 151629"/>
              <a:gd name="f79" fmla="val 321811"/>
              <a:gd name="f80" fmla="val 156401"/>
              <a:gd name="f81" fmla="val 330956"/>
              <a:gd name="f82" fmla="val 141907"/>
              <a:gd name="f83" fmla="val 124028"/>
              <a:gd name="f84" fmla="val 106149"/>
              <a:gd name="f85" fmla="val 91655"/>
              <a:gd name="f86" fmla="val 329356"/>
              <a:gd name="f87" fmla="val 98032"/>
              <a:gd name="f88" fmla="val 318986"/>
              <a:gd name="f89" fmla="val 108649"/>
              <a:gd name="f90" fmla="val 315212"/>
              <a:gd name="f91" fmla="val 33542"/>
              <a:gd name="f92" fmla="val 34909"/>
              <a:gd name="f93" fmla="val 1773"/>
              <a:gd name="f94" fmla="val 51879"/>
              <a:gd name="f95" fmla="*/ f0 1 371900"/>
              <a:gd name="f96" fmla="*/ f1 1 373588"/>
              <a:gd name="f97" fmla="val f2"/>
              <a:gd name="f98" fmla="val f3"/>
              <a:gd name="f99" fmla="val f4"/>
              <a:gd name="f100" fmla="+- f99 0 f97"/>
              <a:gd name="f101" fmla="+- f98 0 f97"/>
              <a:gd name="f102" fmla="*/ f101 1 371900"/>
              <a:gd name="f103" fmla="*/ f100 1 373588"/>
              <a:gd name="f104" fmla="*/ f97 1 f102"/>
              <a:gd name="f105" fmla="*/ f98 1 f102"/>
              <a:gd name="f106" fmla="*/ f97 1 f103"/>
              <a:gd name="f107" fmla="*/ f99 1 f103"/>
              <a:gd name="f108" fmla="*/ f104 f95 1"/>
              <a:gd name="f109" fmla="*/ f105 f95 1"/>
              <a:gd name="f110" fmla="*/ f107 f96 1"/>
              <a:gd name="f111" fmla="*/ f106 f96 1"/>
            </a:gdLst>
            <a:ahLst/>
            <a:cxnLst>
              <a:cxn ang="3cd4">
                <a:pos x="hc" y="t"/>
              </a:cxn>
              <a:cxn ang="0">
                <a:pos x="r" y="vc"/>
              </a:cxn>
              <a:cxn ang="cd4">
                <a:pos x="hc" y="b"/>
              </a:cxn>
              <a:cxn ang="cd2">
                <a:pos x="l" y="vc"/>
              </a:cxn>
            </a:cxnLst>
            <a:rect l="f108" t="f111" r="f109" b="f110"/>
            <a:pathLst>
              <a:path w="371900" h="373588">
                <a:moveTo>
                  <a:pt x="f5" y="f6"/>
                </a:moveTo>
                <a:lnTo>
                  <a:pt x="f7" y="f8"/>
                </a:lnTo>
                <a:lnTo>
                  <a:pt x="f9" y="f8"/>
                </a:lnTo>
                <a:lnTo>
                  <a:pt x="f10" y="f6"/>
                </a:lnTo>
                <a:close/>
                <a:moveTo>
                  <a:pt x="f11" y="f6"/>
                </a:moveTo>
                <a:lnTo>
                  <a:pt x="f11" y="f8"/>
                </a:lnTo>
                <a:lnTo>
                  <a:pt x="f12" y="f8"/>
                </a:lnTo>
                <a:lnTo>
                  <a:pt x="f13" y="f6"/>
                </a:lnTo>
                <a:close/>
                <a:moveTo>
                  <a:pt x="f14" y="f6"/>
                </a:moveTo>
                <a:lnTo>
                  <a:pt x="f15" y="f8"/>
                </a:lnTo>
                <a:lnTo>
                  <a:pt x="f16" y="f8"/>
                </a:lnTo>
                <a:lnTo>
                  <a:pt x="f16" y="f6"/>
                </a:lnTo>
                <a:close/>
                <a:moveTo>
                  <a:pt x="f17" y="f6"/>
                </a:moveTo>
                <a:lnTo>
                  <a:pt x="f18" y="f8"/>
                </a:lnTo>
                <a:lnTo>
                  <a:pt x="f19" y="f8"/>
                </a:lnTo>
                <a:lnTo>
                  <a:pt x="f20" y="f6"/>
                </a:lnTo>
                <a:close/>
                <a:moveTo>
                  <a:pt x="f21" y="f2"/>
                </a:moveTo>
                <a:lnTo>
                  <a:pt x="f22" y="f23"/>
                </a:lnTo>
                <a:lnTo>
                  <a:pt x="f24" y="f23"/>
                </a:lnTo>
                <a:lnTo>
                  <a:pt x="f24" y="f25"/>
                </a:lnTo>
                <a:cubicBezTo>
                  <a:pt x="f26" y="f27"/>
                  <a:pt x="f28" y="f29"/>
                  <a:pt x="f30" y="f31"/>
                </a:cubicBezTo>
                <a:lnTo>
                  <a:pt x="f32" y="f33"/>
                </a:lnTo>
                <a:cubicBezTo>
                  <a:pt x="f34" y="f35"/>
                  <a:pt x="f36" y="f37"/>
                  <a:pt x="f38" y="f39"/>
                </a:cubicBezTo>
                <a:lnTo>
                  <a:pt x="f40" y="f41"/>
                </a:lnTo>
                <a:cubicBezTo>
                  <a:pt x="f42" y="f43"/>
                  <a:pt x="f44" y="f45"/>
                  <a:pt x="f46" y="f47"/>
                </a:cubicBezTo>
                <a:lnTo>
                  <a:pt x="f46" y="f48"/>
                </a:lnTo>
                <a:lnTo>
                  <a:pt x="f49" y="f48"/>
                </a:lnTo>
                <a:cubicBezTo>
                  <a:pt x="f50" y="f51"/>
                  <a:pt x="f52" y="f53"/>
                  <a:pt x="f54" y="f55"/>
                </a:cubicBezTo>
                <a:lnTo>
                  <a:pt x="f56" y="f48"/>
                </a:lnTo>
                <a:lnTo>
                  <a:pt x="f57" y="f48"/>
                </a:lnTo>
                <a:lnTo>
                  <a:pt x="f58" y="f59"/>
                </a:lnTo>
                <a:lnTo>
                  <a:pt x="f60" y="f59"/>
                </a:lnTo>
                <a:lnTo>
                  <a:pt x="f60" y="f61"/>
                </a:lnTo>
                <a:lnTo>
                  <a:pt x="f62" y="f61"/>
                </a:lnTo>
                <a:cubicBezTo>
                  <a:pt x="f63" y="f64"/>
                  <a:pt x="f65" y="f66"/>
                  <a:pt x="f65" y="f67"/>
                </a:cubicBezTo>
                <a:cubicBezTo>
                  <a:pt x="f65" y="f68"/>
                  <a:pt x="f69" y="f4"/>
                  <a:pt x="f70" y="f4"/>
                </a:cubicBezTo>
                <a:cubicBezTo>
                  <a:pt x="f71" y="f4"/>
                  <a:pt x="f72" y="f68"/>
                  <a:pt x="f72" y="f67"/>
                </a:cubicBezTo>
                <a:cubicBezTo>
                  <a:pt x="f72" y="f66"/>
                  <a:pt x="f73" y="f64"/>
                  <a:pt x="f74" y="f61"/>
                </a:cubicBezTo>
                <a:lnTo>
                  <a:pt x="f75" y="f61"/>
                </a:lnTo>
                <a:lnTo>
                  <a:pt x="f76" y="f77"/>
                </a:lnTo>
                <a:cubicBezTo>
                  <a:pt x="f78" y="f79"/>
                  <a:pt x="f80" y="f81"/>
                  <a:pt x="f80" y="f67"/>
                </a:cubicBezTo>
                <a:cubicBezTo>
                  <a:pt x="f80" y="f68"/>
                  <a:pt x="f82" y="f4"/>
                  <a:pt x="f83" y="f4"/>
                </a:cubicBezTo>
                <a:cubicBezTo>
                  <a:pt x="f84" y="f4"/>
                  <a:pt x="f85" y="f68"/>
                  <a:pt x="f85" y="f67"/>
                </a:cubicBezTo>
                <a:cubicBezTo>
                  <a:pt x="f85" y="f86"/>
                  <a:pt x="f87" y="f88"/>
                  <a:pt x="f89" y="f90"/>
                </a:cubicBezTo>
                <a:lnTo>
                  <a:pt x="f91" y="f92"/>
                </a:lnTo>
                <a:lnTo>
                  <a:pt x="f2" y="f92"/>
                </a:lnTo>
                <a:lnTo>
                  <a:pt x="f2" y="f93"/>
                </a:lnTo>
                <a:lnTo>
                  <a:pt x="f94" y="f93"/>
                </a:lnTo>
                <a:close/>
              </a:path>
            </a:pathLst>
          </a:custGeom>
          <a:solidFill>
            <a:schemeClr val="tx1">
              <a:lumMod val="10000"/>
              <a:lumOff val="90000"/>
            </a:schemeClr>
          </a:solidFill>
          <a:ln cap="flat">
            <a:noFill/>
            <a:prstDash val="solid"/>
          </a:ln>
        </p:spPr>
        <p:txBody>
          <a:bodyPr vert="horz" wrap="square" lIns="91440" tIns="45720" rIns="91440" bIns="45720" anchor="ctr" anchorCtr="1" compatLnSpc="1">
            <a:noAutofit/>
          </a:bodyPr>
          <a:lstStyle/>
          <a:p>
            <a:pPr algn="ctr" defTabSz="914378" rtl="1">
              <a:defRPr sz="1800" b="0" i="0" u="none" strike="noStrike" kern="0" cap="none" spc="0" baseline="0">
                <a:solidFill>
                  <a:srgbClr val="000000"/>
                </a:solidFill>
                <a:uFillTx/>
              </a:defRPr>
            </a:pPr>
            <a:endParaRPr lang="en-US" sz="1050">
              <a:solidFill>
                <a:schemeClr val="bg2"/>
              </a:solidFill>
              <a:ea typeface="맑은 고딕" pitchFamily="34"/>
              <a:cs typeface="B Nazanin" panose="00000700000000000000" pitchFamily="2" charset="-78"/>
            </a:endParaRPr>
          </a:p>
        </p:txBody>
      </p:sp>
      <p:sp>
        <p:nvSpPr>
          <p:cNvPr id="20" name="Right Triangle 17">
            <a:extLst>
              <a:ext uri="{FF2B5EF4-FFF2-40B4-BE49-F238E27FC236}">
                <a16:creationId xmlns:a16="http://schemas.microsoft.com/office/drawing/2014/main" id="{E3E6478A-2C64-8C1C-47CB-AE2DBB2F1B87}"/>
              </a:ext>
            </a:extLst>
          </p:cNvPr>
          <p:cNvSpPr/>
          <p:nvPr/>
        </p:nvSpPr>
        <p:spPr>
          <a:xfrm>
            <a:off x="5716325" y="3433518"/>
            <a:ext cx="358609" cy="426997"/>
          </a:xfrm>
          <a:custGeom>
            <a:avLst/>
            <a:gdLst>
              <a:gd name="f0" fmla="val w"/>
              <a:gd name="f1" fmla="val h"/>
              <a:gd name="f2" fmla="val 0"/>
              <a:gd name="f3" fmla="val 2721114"/>
              <a:gd name="f4" fmla="val 3240000"/>
              <a:gd name="f5" fmla="val 1999321"/>
              <a:gd name="f6" fmla="val 2603448"/>
              <a:gd name="f7" fmla="val 2772810"/>
              <a:gd name="f8" fmla="val 2528507"/>
              <a:gd name="f9" fmla="val 2263914"/>
              <a:gd name="f10" fmla="val 2230929"/>
              <a:gd name="f11" fmla="val 2516419"/>
              <a:gd name="f12" fmla="val 2435624"/>
              <a:gd name="f13" fmla="val 2688129"/>
              <a:gd name="f14" fmla="val 2940634"/>
              <a:gd name="f15" fmla="val 3145329"/>
              <a:gd name="f16" fmla="val 2011409"/>
              <a:gd name="f17" fmla="val 1806714"/>
              <a:gd name="f18" fmla="val 1576134"/>
              <a:gd name="f19" fmla="val 17032"/>
              <a:gd name="f20" fmla="val 2276728"/>
              <a:gd name="f21" fmla="val 17033"/>
              <a:gd name="f22" fmla="val 1576135"/>
              <a:gd name="f23" fmla="val 1321887"/>
              <a:gd name="f24" fmla="val 996125"/>
              <a:gd name="f25" fmla="val 2160187"/>
              <a:gd name="f26" fmla="val 1979345"/>
              <a:gd name="f27" fmla="val 2161001"/>
              <a:gd name="f28" fmla="val 1738579"/>
              <a:gd name="f29" fmla="val 2402384"/>
              <a:gd name="f30" fmla="val 2700000"/>
              <a:gd name="f31" fmla="val 2997617"/>
              <a:gd name="f32" fmla="val 3238999"/>
              <a:gd name="f33" fmla="val 3239814"/>
              <a:gd name="f34" fmla="val 1436085"/>
              <a:gd name="f35" fmla="val 2287664"/>
              <a:gd name="f36" fmla="val 888809"/>
              <a:gd name="f37" fmla="*/ f0 1 2721114"/>
              <a:gd name="f38" fmla="*/ f1 1 3240000"/>
              <a:gd name="f39" fmla="val f2"/>
              <a:gd name="f40" fmla="val f3"/>
              <a:gd name="f41" fmla="val f4"/>
              <a:gd name="f42" fmla="+- f41 0 f39"/>
              <a:gd name="f43" fmla="+- f40 0 f39"/>
              <a:gd name="f44" fmla="*/ f43 1 2721114"/>
              <a:gd name="f45" fmla="*/ f42 1 3240000"/>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2721114" h="3240000">
                <a:moveTo>
                  <a:pt x="f5" y="f6"/>
                </a:moveTo>
                <a:lnTo>
                  <a:pt x="f5" y="f7"/>
                </a:lnTo>
                <a:lnTo>
                  <a:pt x="f8" y="f7"/>
                </a:lnTo>
                <a:lnTo>
                  <a:pt x="f8" y="f6"/>
                </a:lnTo>
                <a:close/>
                <a:moveTo>
                  <a:pt x="f9" y="f10"/>
                </a:moveTo>
                <a:cubicBezTo>
                  <a:pt x="f11" y="f10"/>
                  <a:pt x="f3" y="f12"/>
                  <a:pt x="f3" y="f13"/>
                </a:cubicBezTo>
                <a:cubicBezTo>
                  <a:pt x="f3" y="f14"/>
                  <a:pt x="f11" y="f15"/>
                  <a:pt x="f9" y="f15"/>
                </a:cubicBezTo>
                <a:cubicBezTo>
                  <a:pt x="f16" y="f15"/>
                  <a:pt x="f17" y="f14"/>
                  <a:pt x="f17" y="f13"/>
                </a:cubicBezTo>
                <a:cubicBezTo>
                  <a:pt x="f17" y="f12"/>
                  <a:pt x="f16" y="f10"/>
                  <a:pt x="f9" y="f10"/>
                </a:cubicBezTo>
                <a:close/>
                <a:moveTo>
                  <a:pt x="f18" y="f19"/>
                </a:moveTo>
                <a:lnTo>
                  <a:pt x="f20" y="f19"/>
                </a:lnTo>
                <a:lnTo>
                  <a:pt x="f20" y="f21"/>
                </a:lnTo>
                <a:lnTo>
                  <a:pt x="f22" y="f21"/>
                </a:lnTo>
                <a:close/>
                <a:moveTo>
                  <a:pt x="f2" y="f19"/>
                </a:moveTo>
                <a:lnTo>
                  <a:pt x="f23" y="f19"/>
                </a:lnTo>
                <a:lnTo>
                  <a:pt x="f23" y="f24"/>
                </a:lnTo>
                <a:lnTo>
                  <a:pt x="f20" y="f24"/>
                </a:lnTo>
                <a:lnTo>
                  <a:pt x="f20" y="f25"/>
                </a:lnTo>
                <a:cubicBezTo>
                  <a:pt x="f26" y="f27"/>
                  <a:pt x="f28" y="f29"/>
                  <a:pt x="f28" y="f30"/>
                </a:cubicBezTo>
                <a:cubicBezTo>
                  <a:pt x="f28" y="f31"/>
                  <a:pt x="f26" y="f32"/>
                  <a:pt x="f20" y="f33"/>
                </a:cubicBezTo>
                <a:lnTo>
                  <a:pt x="f20" y="f4"/>
                </a:lnTo>
                <a:lnTo>
                  <a:pt x="f2" y="f4"/>
                </a:lnTo>
                <a:close/>
                <a:moveTo>
                  <a:pt x="f34" y="f2"/>
                </a:moveTo>
                <a:lnTo>
                  <a:pt x="f35" y="f36"/>
                </a:lnTo>
                <a:lnTo>
                  <a:pt x="f34" y="f36"/>
                </a:lnTo>
                <a:close/>
              </a:path>
            </a:pathLst>
          </a:custGeom>
          <a:solidFill>
            <a:schemeClr val="tx1">
              <a:lumMod val="10000"/>
              <a:lumOff val="90000"/>
            </a:schemeClr>
          </a:solidFill>
          <a:ln cap="flat">
            <a:noFill/>
            <a:prstDash val="solid"/>
          </a:ln>
        </p:spPr>
        <p:txBody>
          <a:bodyPr vert="horz" wrap="square" lIns="68580" tIns="34290" rIns="68580" bIns="34290" anchor="ctr" anchorCtr="1" compatLnSpc="1">
            <a:noAutofit/>
          </a:bodyPr>
          <a:lstStyle/>
          <a:p>
            <a:pPr algn="ctr" defTabSz="914378" rtl="1">
              <a:defRPr sz="1800" b="0" i="0" u="none" strike="noStrike" kern="0" cap="none" spc="0" baseline="0">
                <a:solidFill>
                  <a:srgbClr val="000000"/>
                </a:solidFill>
                <a:uFillTx/>
              </a:defRPr>
            </a:pPr>
            <a:endParaRPr lang="en-US" sz="1050">
              <a:solidFill>
                <a:schemeClr val="bg2"/>
              </a:solidFill>
              <a:ea typeface="맑은 고딕" pitchFamily="34"/>
              <a:cs typeface="B Nazanin" panose="00000700000000000000" pitchFamily="2" charset="-78"/>
            </a:endParaRPr>
          </a:p>
        </p:txBody>
      </p:sp>
      <p:sp>
        <p:nvSpPr>
          <p:cNvPr id="21" name="Right Triangle 17">
            <a:extLst>
              <a:ext uri="{FF2B5EF4-FFF2-40B4-BE49-F238E27FC236}">
                <a16:creationId xmlns:a16="http://schemas.microsoft.com/office/drawing/2014/main" id="{9AADC55A-9695-8DFF-5F50-FC5639181657}"/>
              </a:ext>
            </a:extLst>
          </p:cNvPr>
          <p:cNvSpPr/>
          <p:nvPr/>
        </p:nvSpPr>
        <p:spPr>
          <a:xfrm>
            <a:off x="5060042" y="3433518"/>
            <a:ext cx="358609" cy="426997"/>
          </a:xfrm>
          <a:custGeom>
            <a:avLst/>
            <a:gdLst>
              <a:gd name="f0" fmla="val w"/>
              <a:gd name="f1" fmla="val h"/>
              <a:gd name="f2" fmla="val 0"/>
              <a:gd name="f3" fmla="val 2721114"/>
              <a:gd name="f4" fmla="val 3240000"/>
              <a:gd name="f5" fmla="val 2179233"/>
              <a:gd name="f6" fmla="val 2431577"/>
              <a:gd name="f7" fmla="val 2611489"/>
              <a:gd name="f8" fmla="val 1999321"/>
              <a:gd name="f9" fmla="val 2780851"/>
              <a:gd name="f10" fmla="val 2960763"/>
              <a:gd name="f11" fmla="val 2348595"/>
              <a:gd name="f12" fmla="val 2528507"/>
              <a:gd name="f13" fmla="val 2263914"/>
              <a:gd name="f14" fmla="val 2238970"/>
              <a:gd name="f15" fmla="val 2516419"/>
              <a:gd name="f16" fmla="val 2443665"/>
              <a:gd name="f17" fmla="val 2696170"/>
              <a:gd name="f18" fmla="val 2948675"/>
              <a:gd name="f19" fmla="val 3153370"/>
              <a:gd name="f20" fmla="val 2011409"/>
              <a:gd name="f21" fmla="val 1806714"/>
              <a:gd name="f22" fmla="val 1576134"/>
              <a:gd name="f23" fmla="val 17032"/>
              <a:gd name="f24" fmla="val 2276728"/>
              <a:gd name="f25" fmla="val 17033"/>
              <a:gd name="f26" fmla="val 1576135"/>
              <a:gd name="f27" fmla="val 1321887"/>
              <a:gd name="f28" fmla="val 996125"/>
              <a:gd name="f29" fmla="val 2160187"/>
              <a:gd name="f30" fmla="val 1979345"/>
              <a:gd name="f31" fmla="val 2161001"/>
              <a:gd name="f32" fmla="val 1738579"/>
              <a:gd name="f33" fmla="val 2402384"/>
              <a:gd name="f34" fmla="val 2700000"/>
              <a:gd name="f35" fmla="val 2997617"/>
              <a:gd name="f36" fmla="val 3238999"/>
              <a:gd name="f37" fmla="val 3239814"/>
              <a:gd name="f38" fmla="val 1436085"/>
              <a:gd name="f39" fmla="val 2287664"/>
              <a:gd name="f40" fmla="val 888809"/>
              <a:gd name="f41" fmla="*/ f0 1 2721114"/>
              <a:gd name="f42" fmla="*/ f1 1 3240000"/>
              <a:gd name="f43" fmla="val f2"/>
              <a:gd name="f44" fmla="val f3"/>
              <a:gd name="f45" fmla="val f4"/>
              <a:gd name="f46" fmla="+- f45 0 f43"/>
              <a:gd name="f47" fmla="+- f44 0 f43"/>
              <a:gd name="f48" fmla="*/ f47 1 2721114"/>
              <a:gd name="f49" fmla="*/ f46 1 3240000"/>
              <a:gd name="f50" fmla="*/ f43 1 f48"/>
              <a:gd name="f51" fmla="*/ f44 1 f48"/>
              <a:gd name="f52" fmla="*/ f43 1 f49"/>
              <a:gd name="f53" fmla="*/ f45 1 f49"/>
              <a:gd name="f54" fmla="*/ f50 f41 1"/>
              <a:gd name="f55" fmla="*/ f51 f41 1"/>
              <a:gd name="f56" fmla="*/ f53 f42 1"/>
              <a:gd name="f57" fmla="*/ f52 f42 1"/>
            </a:gdLst>
            <a:ahLst/>
            <a:cxnLst>
              <a:cxn ang="3cd4">
                <a:pos x="hc" y="t"/>
              </a:cxn>
              <a:cxn ang="0">
                <a:pos x="r" y="vc"/>
              </a:cxn>
              <a:cxn ang="cd4">
                <a:pos x="hc" y="b"/>
              </a:cxn>
              <a:cxn ang="cd2">
                <a:pos x="l" y="vc"/>
              </a:cxn>
            </a:cxnLst>
            <a:rect l="f54" t="f57" r="f55" b="f56"/>
            <a:pathLst>
              <a:path w="2721114" h="3240000">
                <a:moveTo>
                  <a:pt x="f5" y="f6"/>
                </a:moveTo>
                <a:lnTo>
                  <a:pt x="f5" y="f7"/>
                </a:lnTo>
                <a:lnTo>
                  <a:pt x="f8" y="f7"/>
                </a:lnTo>
                <a:lnTo>
                  <a:pt x="f8" y="f9"/>
                </a:lnTo>
                <a:lnTo>
                  <a:pt x="f5" y="f9"/>
                </a:lnTo>
                <a:lnTo>
                  <a:pt x="f5" y="f10"/>
                </a:lnTo>
                <a:lnTo>
                  <a:pt x="f11" y="f10"/>
                </a:lnTo>
                <a:lnTo>
                  <a:pt x="f11" y="f9"/>
                </a:lnTo>
                <a:lnTo>
                  <a:pt x="f12" y="f9"/>
                </a:lnTo>
                <a:lnTo>
                  <a:pt x="f12" y="f7"/>
                </a:lnTo>
                <a:lnTo>
                  <a:pt x="f11" y="f7"/>
                </a:lnTo>
                <a:lnTo>
                  <a:pt x="f11" y="f6"/>
                </a:lnTo>
                <a:close/>
                <a:moveTo>
                  <a:pt x="f13" y="f14"/>
                </a:moveTo>
                <a:cubicBezTo>
                  <a:pt x="f15" y="f14"/>
                  <a:pt x="f3" y="f16"/>
                  <a:pt x="f3" y="f17"/>
                </a:cubicBezTo>
                <a:cubicBezTo>
                  <a:pt x="f3" y="f18"/>
                  <a:pt x="f15" y="f19"/>
                  <a:pt x="f13" y="f19"/>
                </a:cubicBezTo>
                <a:cubicBezTo>
                  <a:pt x="f20" y="f19"/>
                  <a:pt x="f21" y="f18"/>
                  <a:pt x="f21" y="f17"/>
                </a:cubicBezTo>
                <a:cubicBezTo>
                  <a:pt x="f21" y="f16"/>
                  <a:pt x="f20" y="f14"/>
                  <a:pt x="f13" y="f14"/>
                </a:cubicBezTo>
                <a:close/>
                <a:moveTo>
                  <a:pt x="f22" y="f23"/>
                </a:moveTo>
                <a:lnTo>
                  <a:pt x="f24" y="f23"/>
                </a:lnTo>
                <a:lnTo>
                  <a:pt x="f24" y="f25"/>
                </a:lnTo>
                <a:lnTo>
                  <a:pt x="f26" y="f25"/>
                </a:lnTo>
                <a:close/>
                <a:moveTo>
                  <a:pt x="f2" y="f23"/>
                </a:moveTo>
                <a:lnTo>
                  <a:pt x="f27" y="f23"/>
                </a:lnTo>
                <a:lnTo>
                  <a:pt x="f27" y="f28"/>
                </a:lnTo>
                <a:lnTo>
                  <a:pt x="f24" y="f28"/>
                </a:lnTo>
                <a:lnTo>
                  <a:pt x="f24" y="f29"/>
                </a:lnTo>
                <a:cubicBezTo>
                  <a:pt x="f30" y="f31"/>
                  <a:pt x="f32" y="f33"/>
                  <a:pt x="f32" y="f34"/>
                </a:cubicBezTo>
                <a:cubicBezTo>
                  <a:pt x="f32" y="f35"/>
                  <a:pt x="f30" y="f36"/>
                  <a:pt x="f24" y="f37"/>
                </a:cubicBezTo>
                <a:lnTo>
                  <a:pt x="f24" y="f4"/>
                </a:lnTo>
                <a:lnTo>
                  <a:pt x="f2" y="f4"/>
                </a:lnTo>
                <a:close/>
                <a:moveTo>
                  <a:pt x="f38" y="f2"/>
                </a:moveTo>
                <a:lnTo>
                  <a:pt x="f39" y="f40"/>
                </a:lnTo>
                <a:lnTo>
                  <a:pt x="f38" y="f40"/>
                </a:lnTo>
                <a:close/>
              </a:path>
            </a:pathLst>
          </a:custGeom>
          <a:solidFill>
            <a:schemeClr val="tx1">
              <a:lumMod val="10000"/>
              <a:lumOff val="90000"/>
            </a:schemeClr>
          </a:solidFill>
          <a:ln cap="flat">
            <a:noFill/>
            <a:prstDash val="solid"/>
          </a:ln>
        </p:spPr>
        <p:txBody>
          <a:bodyPr vert="horz" wrap="square" lIns="68580" tIns="34290" rIns="68580" bIns="34290" anchor="ctr" anchorCtr="1" compatLnSpc="1">
            <a:noAutofit/>
          </a:bodyPr>
          <a:lstStyle/>
          <a:p>
            <a:pPr algn="ctr" defTabSz="914378" rtl="1">
              <a:defRPr sz="1800" b="0" i="0" u="none" strike="noStrike" kern="0" cap="none" spc="0" baseline="0">
                <a:solidFill>
                  <a:srgbClr val="000000"/>
                </a:solidFill>
                <a:uFillTx/>
              </a:defRPr>
            </a:pPr>
            <a:endParaRPr lang="en-US" sz="1050">
              <a:solidFill>
                <a:schemeClr val="bg2"/>
              </a:solidFill>
              <a:ea typeface="맑은 고딕" pitchFamily="34"/>
              <a:cs typeface="B Nazanin" panose="00000700000000000000" pitchFamily="2" charset="-78"/>
            </a:endParaRPr>
          </a:p>
        </p:txBody>
      </p:sp>
      <p:sp>
        <p:nvSpPr>
          <p:cNvPr id="22" name="Right Triangle 17">
            <a:extLst>
              <a:ext uri="{FF2B5EF4-FFF2-40B4-BE49-F238E27FC236}">
                <a16:creationId xmlns:a16="http://schemas.microsoft.com/office/drawing/2014/main" id="{4C9CBC82-1B90-AA78-61F3-1E35F7443475}"/>
              </a:ext>
            </a:extLst>
          </p:cNvPr>
          <p:cNvSpPr/>
          <p:nvPr/>
        </p:nvSpPr>
        <p:spPr>
          <a:xfrm>
            <a:off x="6372599" y="3433518"/>
            <a:ext cx="358609" cy="426997"/>
          </a:xfrm>
          <a:custGeom>
            <a:avLst/>
            <a:gdLst>
              <a:gd name="f0" fmla="val w"/>
              <a:gd name="f1" fmla="val h"/>
              <a:gd name="f2" fmla="val 0"/>
              <a:gd name="f3" fmla="val 2721114"/>
              <a:gd name="f4" fmla="val 3240000"/>
              <a:gd name="f5" fmla="val 2136698"/>
              <a:gd name="f6" fmla="val 2449196"/>
              <a:gd name="f7" fmla="val 2016940"/>
              <a:gd name="f8" fmla="val 2568954"/>
              <a:gd name="f9" fmla="val 2144156"/>
              <a:gd name="f10" fmla="val 2696170"/>
              <a:gd name="f11" fmla="val 2823386"/>
              <a:gd name="f12" fmla="val 2943144"/>
              <a:gd name="f13" fmla="val 2263914"/>
              <a:gd name="f14" fmla="val 2815928"/>
              <a:gd name="f15" fmla="val 2391130"/>
              <a:gd name="f16" fmla="val 2510888"/>
              <a:gd name="f17" fmla="val 2383672"/>
              <a:gd name="f18" fmla="val 2576412"/>
              <a:gd name="f19" fmla="val 2238970"/>
              <a:gd name="f20" fmla="val 2516419"/>
              <a:gd name="f21" fmla="val 2443665"/>
              <a:gd name="f22" fmla="val 2948675"/>
              <a:gd name="f23" fmla="val 3153370"/>
              <a:gd name="f24" fmla="val 2011409"/>
              <a:gd name="f25" fmla="val 1806714"/>
              <a:gd name="f26" fmla="val 1576134"/>
              <a:gd name="f27" fmla="val 17032"/>
              <a:gd name="f28" fmla="val 2276728"/>
              <a:gd name="f29" fmla="val 17033"/>
              <a:gd name="f30" fmla="val 1576135"/>
              <a:gd name="f31" fmla="val 1321887"/>
              <a:gd name="f32" fmla="val 996125"/>
              <a:gd name="f33" fmla="val 2160187"/>
              <a:gd name="f34" fmla="val 1979345"/>
              <a:gd name="f35" fmla="val 2161001"/>
              <a:gd name="f36" fmla="val 1738579"/>
              <a:gd name="f37" fmla="val 2402384"/>
              <a:gd name="f38" fmla="val 2700000"/>
              <a:gd name="f39" fmla="val 2997617"/>
              <a:gd name="f40" fmla="val 3238999"/>
              <a:gd name="f41" fmla="val 3239814"/>
              <a:gd name="f42" fmla="val 1436085"/>
              <a:gd name="f43" fmla="val 2287664"/>
              <a:gd name="f44" fmla="val 888809"/>
              <a:gd name="f45" fmla="*/ f0 1 2721114"/>
              <a:gd name="f46" fmla="*/ f1 1 3240000"/>
              <a:gd name="f47" fmla="val f2"/>
              <a:gd name="f48" fmla="val f3"/>
              <a:gd name="f49" fmla="val f4"/>
              <a:gd name="f50" fmla="+- f49 0 f47"/>
              <a:gd name="f51" fmla="+- f48 0 f47"/>
              <a:gd name="f52" fmla="*/ f51 1 2721114"/>
              <a:gd name="f53" fmla="*/ f50 1 3240000"/>
              <a:gd name="f54" fmla="*/ f47 1 f52"/>
              <a:gd name="f55" fmla="*/ f48 1 f52"/>
              <a:gd name="f56" fmla="*/ f47 1 f53"/>
              <a:gd name="f57" fmla="*/ f49 1 f53"/>
              <a:gd name="f58" fmla="*/ f54 f45 1"/>
              <a:gd name="f59" fmla="*/ f55 f45 1"/>
              <a:gd name="f60" fmla="*/ f57 f46 1"/>
              <a:gd name="f61" fmla="*/ f56 f46 1"/>
            </a:gdLst>
            <a:ahLst/>
            <a:cxnLst>
              <a:cxn ang="3cd4">
                <a:pos x="hc" y="t"/>
              </a:cxn>
              <a:cxn ang="0">
                <a:pos x="r" y="vc"/>
              </a:cxn>
              <a:cxn ang="cd4">
                <a:pos x="hc" y="b"/>
              </a:cxn>
              <a:cxn ang="cd2">
                <a:pos x="l" y="vc"/>
              </a:cxn>
            </a:cxnLst>
            <a:rect l="f58" t="f61" r="f59" b="f60"/>
            <a:pathLst>
              <a:path w="2721114" h="3240000">
                <a:moveTo>
                  <a:pt x="f5" y="f6"/>
                </a:moveTo>
                <a:lnTo>
                  <a:pt x="f7" y="f8"/>
                </a:lnTo>
                <a:lnTo>
                  <a:pt x="f9" y="f10"/>
                </a:lnTo>
                <a:lnTo>
                  <a:pt x="f7" y="f11"/>
                </a:lnTo>
                <a:lnTo>
                  <a:pt x="f5" y="f12"/>
                </a:lnTo>
                <a:lnTo>
                  <a:pt x="f13" y="f14"/>
                </a:lnTo>
                <a:lnTo>
                  <a:pt x="f15" y="f12"/>
                </a:lnTo>
                <a:lnTo>
                  <a:pt x="f16" y="f11"/>
                </a:lnTo>
                <a:lnTo>
                  <a:pt x="f17" y="f10"/>
                </a:lnTo>
                <a:lnTo>
                  <a:pt x="f16" y="f8"/>
                </a:lnTo>
                <a:lnTo>
                  <a:pt x="f15" y="f6"/>
                </a:lnTo>
                <a:lnTo>
                  <a:pt x="f13" y="f18"/>
                </a:lnTo>
                <a:close/>
                <a:moveTo>
                  <a:pt x="f13" y="f19"/>
                </a:moveTo>
                <a:cubicBezTo>
                  <a:pt x="f20" y="f19"/>
                  <a:pt x="f3" y="f21"/>
                  <a:pt x="f3" y="f10"/>
                </a:cubicBezTo>
                <a:cubicBezTo>
                  <a:pt x="f3" y="f22"/>
                  <a:pt x="f20" y="f23"/>
                  <a:pt x="f13" y="f23"/>
                </a:cubicBezTo>
                <a:cubicBezTo>
                  <a:pt x="f24" y="f23"/>
                  <a:pt x="f25" y="f22"/>
                  <a:pt x="f25" y="f10"/>
                </a:cubicBezTo>
                <a:cubicBezTo>
                  <a:pt x="f25" y="f21"/>
                  <a:pt x="f24" y="f19"/>
                  <a:pt x="f13" y="f19"/>
                </a:cubicBezTo>
                <a:close/>
                <a:moveTo>
                  <a:pt x="f26" y="f27"/>
                </a:moveTo>
                <a:lnTo>
                  <a:pt x="f28" y="f27"/>
                </a:lnTo>
                <a:lnTo>
                  <a:pt x="f28" y="f29"/>
                </a:lnTo>
                <a:lnTo>
                  <a:pt x="f30" y="f29"/>
                </a:lnTo>
                <a:close/>
                <a:moveTo>
                  <a:pt x="f2" y="f27"/>
                </a:moveTo>
                <a:lnTo>
                  <a:pt x="f31" y="f27"/>
                </a:lnTo>
                <a:lnTo>
                  <a:pt x="f31" y="f32"/>
                </a:lnTo>
                <a:lnTo>
                  <a:pt x="f28" y="f32"/>
                </a:lnTo>
                <a:lnTo>
                  <a:pt x="f28" y="f33"/>
                </a:lnTo>
                <a:cubicBezTo>
                  <a:pt x="f34" y="f35"/>
                  <a:pt x="f36" y="f37"/>
                  <a:pt x="f36" y="f38"/>
                </a:cubicBezTo>
                <a:cubicBezTo>
                  <a:pt x="f36" y="f39"/>
                  <a:pt x="f34" y="f40"/>
                  <a:pt x="f28" y="f41"/>
                </a:cubicBezTo>
                <a:lnTo>
                  <a:pt x="f28" y="f4"/>
                </a:lnTo>
                <a:lnTo>
                  <a:pt x="f2" y="f4"/>
                </a:lnTo>
                <a:close/>
                <a:moveTo>
                  <a:pt x="f42" y="f2"/>
                </a:moveTo>
                <a:lnTo>
                  <a:pt x="f43" y="f44"/>
                </a:lnTo>
                <a:lnTo>
                  <a:pt x="f42" y="f44"/>
                </a:lnTo>
                <a:close/>
              </a:path>
            </a:pathLst>
          </a:custGeom>
          <a:solidFill>
            <a:schemeClr val="tx1">
              <a:lumMod val="10000"/>
              <a:lumOff val="90000"/>
            </a:schemeClr>
          </a:solidFill>
          <a:ln cap="flat">
            <a:noFill/>
            <a:prstDash val="solid"/>
          </a:ln>
        </p:spPr>
        <p:txBody>
          <a:bodyPr vert="horz" wrap="square" lIns="68580" tIns="34290" rIns="68580" bIns="34290" anchor="ctr" anchorCtr="1" compatLnSpc="1">
            <a:noAutofit/>
          </a:bodyPr>
          <a:lstStyle/>
          <a:p>
            <a:pPr algn="ctr" defTabSz="914378" rtl="1">
              <a:defRPr sz="1800" b="0" i="0" u="none" strike="noStrike" kern="0" cap="none" spc="0" baseline="0">
                <a:solidFill>
                  <a:srgbClr val="000000"/>
                </a:solidFill>
                <a:uFillTx/>
              </a:defRPr>
            </a:pPr>
            <a:endParaRPr lang="en-US" sz="1050">
              <a:solidFill>
                <a:schemeClr val="bg2"/>
              </a:solidFill>
              <a:ea typeface="맑은 고딕" pitchFamily="34"/>
              <a:cs typeface="B Nazanin" panose="00000700000000000000" pitchFamily="2" charset="-78"/>
            </a:endParaRPr>
          </a:p>
        </p:txBody>
      </p:sp>
      <p:sp>
        <p:nvSpPr>
          <p:cNvPr id="23" name="Oval 44">
            <a:extLst>
              <a:ext uri="{FF2B5EF4-FFF2-40B4-BE49-F238E27FC236}">
                <a16:creationId xmlns:a16="http://schemas.microsoft.com/office/drawing/2014/main" id="{AAE9E6D8-824A-DBA3-FB32-C7F054158939}"/>
              </a:ext>
            </a:extLst>
          </p:cNvPr>
          <p:cNvSpPr/>
          <p:nvPr/>
        </p:nvSpPr>
        <p:spPr>
          <a:xfrm>
            <a:off x="7028882" y="3433518"/>
            <a:ext cx="358609" cy="426997"/>
          </a:xfrm>
          <a:custGeom>
            <a:avLst/>
            <a:gdLst>
              <a:gd name="f0" fmla="val w"/>
              <a:gd name="f1" fmla="val h"/>
              <a:gd name="f2" fmla="val 0"/>
              <a:gd name="f3" fmla="val 2721114"/>
              <a:gd name="f4" fmla="val 3240000"/>
              <a:gd name="f5" fmla="val 2519839"/>
              <a:gd name="f6" fmla="val 2469622"/>
              <a:gd name="f7" fmla="val 2201779"/>
              <a:gd name="f8" fmla="val 2787682"/>
              <a:gd name="f9" fmla="val 2003023"/>
              <a:gd name="f10" fmla="val 2588926"/>
              <a:gd name="f11" fmla="val 1901669"/>
              <a:gd name="f12" fmla="val 2690281"/>
              <a:gd name="f13" fmla="val 2203868"/>
              <a:gd name="f14" fmla="val 2992480"/>
              <a:gd name="f15" fmla="val 2305222"/>
              <a:gd name="f16" fmla="val 2891125"/>
              <a:gd name="f17" fmla="val 2303133"/>
              <a:gd name="f18" fmla="val 2889037"/>
              <a:gd name="f19" fmla="val 2621194"/>
              <a:gd name="f20" fmla="val 2570977"/>
              <a:gd name="f21" fmla="val 2263914"/>
              <a:gd name="f22" fmla="val 2238970"/>
              <a:gd name="f23" fmla="val 2516419"/>
              <a:gd name="f24" fmla="val 2443665"/>
              <a:gd name="f25" fmla="val 2696170"/>
              <a:gd name="f26" fmla="val 2948675"/>
              <a:gd name="f27" fmla="val 3153370"/>
              <a:gd name="f28" fmla="val 2011409"/>
              <a:gd name="f29" fmla="val 1806714"/>
              <a:gd name="f30" fmla="val 1576134"/>
              <a:gd name="f31" fmla="val 17032"/>
              <a:gd name="f32" fmla="val 2276728"/>
              <a:gd name="f33" fmla="val 17033"/>
              <a:gd name="f34" fmla="val 1576135"/>
              <a:gd name="f35" fmla="val 1321887"/>
              <a:gd name="f36" fmla="val 996125"/>
              <a:gd name="f37" fmla="val 2160187"/>
              <a:gd name="f38" fmla="val 1979345"/>
              <a:gd name="f39" fmla="val 2161001"/>
              <a:gd name="f40" fmla="val 1738579"/>
              <a:gd name="f41" fmla="val 2402384"/>
              <a:gd name="f42" fmla="val 2700000"/>
              <a:gd name="f43" fmla="val 2997617"/>
              <a:gd name="f44" fmla="val 3238999"/>
              <a:gd name="f45" fmla="val 3239814"/>
              <a:gd name="f46" fmla="val 1436085"/>
              <a:gd name="f47" fmla="val 2287664"/>
              <a:gd name="f48" fmla="val 888809"/>
              <a:gd name="f49" fmla="*/ f0 1 2721114"/>
              <a:gd name="f50" fmla="*/ f1 1 3240000"/>
              <a:gd name="f51" fmla="val f2"/>
              <a:gd name="f52" fmla="val f3"/>
              <a:gd name="f53" fmla="val f4"/>
              <a:gd name="f54" fmla="+- f53 0 f51"/>
              <a:gd name="f55" fmla="+- f52 0 f51"/>
              <a:gd name="f56" fmla="*/ f55 1 2721114"/>
              <a:gd name="f57" fmla="*/ f54 1 3240000"/>
              <a:gd name="f58" fmla="*/ f51 1 f56"/>
              <a:gd name="f59" fmla="*/ f52 1 f56"/>
              <a:gd name="f60" fmla="*/ f51 1 f57"/>
              <a:gd name="f61" fmla="*/ f53 1 f57"/>
              <a:gd name="f62" fmla="*/ f58 f49 1"/>
              <a:gd name="f63" fmla="*/ f59 f49 1"/>
              <a:gd name="f64" fmla="*/ f61 f50 1"/>
              <a:gd name="f65" fmla="*/ f60 f50 1"/>
            </a:gdLst>
            <a:ahLst/>
            <a:cxnLst>
              <a:cxn ang="3cd4">
                <a:pos x="hc" y="t"/>
              </a:cxn>
              <a:cxn ang="0">
                <a:pos x="r" y="vc"/>
              </a:cxn>
              <a:cxn ang="cd4">
                <a:pos x="hc" y="b"/>
              </a:cxn>
              <a:cxn ang="cd2">
                <a:pos x="l" y="vc"/>
              </a:cxn>
            </a:cxnLst>
            <a:rect l="f62" t="f65" r="f63" b="f64"/>
            <a:pathLst>
              <a:path w="2721114" h="3240000">
                <a:moveTo>
                  <a:pt x="f5" y="f6"/>
                </a:moveTo>
                <a:lnTo>
                  <a:pt x="f7" y="f8"/>
                </a:lnTo>
                <a:lnTo>
                  <a:pt x="f9" y="f10"/>
                </a:lnTo>
                <a:lnTo>
                  <a:pt x="f11" y="f12"/>
                </a:lnTo>
                <a:lnTo>
                  <a:pt x="f13" y="f14"/>
                </a:lnTo>
                <a:lnTo>
                  <a:pt x="f15" y="f16"/>
                </a:lnTo>
                <a:lnTo>
                  <a:pt x="f17" y="f18"/>
                </a:lnTo>
                <a:lnTo>
                  <a:pt x="f19" y="f20"/>
                </a:lnTo>
                <a:close/>
                <a:moveTo>
                  <a:pt x="f21" y="f22"/>
                </a:moveTo>
                <a:cubicBezTo>
                  <a:pt x="f23" y="f22"/>
                  <a:pt x="f3" y="f24"/>
                  <a:pt x="f3" y="f25"/>
                </a:cubicBezTo>
                <a:cubicBezTo>
                  <a:pt x="f3" y="f26"/>
                  <a:pt x="f23" y="f27"/>
                  <a:pt x="f21" y="f27"/>
                </a:cubicBezTo>
                <a:cubicBezTo>
                  <a:pt x="f28" y="f27"/>
                  <a:pt x="f29" y="f26"/>
                  <a:pt x="f29" y="f25"/>
                </a:cubicBezTo>
                <a:cubicBezTo>
                  <a:pt x="f29" y="f24"/>
                  <a:pt x="f28" y="f22"/>
                  <a:pt x="f21" y="f22"/>
                </a:cubicBezTo>
                <a:close/>
                <a:moveTo>
                  <a:pt x="f30" y="f31"/>
                </a:moveTo>
                <a:lnTo>
                  <a:pt x="f32" y="f31"/>
                </a:lnTo>
                <a:lnTo>
                  <a:pt x="f32" y="f33"/>
                </a:lnTo>
                <a:lnTo>
                  <a:pt x="f34" y="f33"/>
                </a:lnTo>
                <a:close/>
                <a:moveTo>
                  <a:pt x="f2" y="f31"/>
                </a:moveTo>
                <a:lnTo>
                  <a:pt x="f35" y="f31"/>
                </a:lnTo>
                <a:lnTo>
                  <a:pt x="f35" y="f36"/>
                </a:lnTo>
                <a:lnTo>
                  <a:pt x="f32" y="f36"/>
                </a:lnTo>
                <a:lnTo>
                  <a:pt x="f32" y="f37"/>
                </a:lnTo>
                <a:cubicBezTo>
                  <a:pt x="f38" y="f39"/>
                  <a:pt x="f40" y="f41"/>
                  <a:pt x="f40" y="f42"/>
                </a:cubicBezTo>
                <a:cubicBezTo>
                  <a:pt x="f40" y="f43"/>
                  <a:pt x="f38" y="f44"/>
                  <a:pt x="f32" y="f45"/>
                </a:cubicBezTo>
                <a:lnTo>
                  <a:pt x="f32" y="f4"/>
                </a:lnTo>
                <a:lnTo>
                  <a:pt x="f2" y="f4"/>
                </a:lnTo>
                <a:close/>
                <a:moveTo>
                  <a:pt x="f46" y="f2"/>
                </a:moveTo>
                <a:lnTo>
                  <a:pt x="f47" y="f48"/>
                </a:lnTo>
                <a:lnTo>
                  <a:pt x="f46" y="f48"/>
                </a:lnTo>
                <a:close/>
              </a:path>
            </a:pathLst>
          </a:custGeom>
          <a:solidFill>
            <a:schemeClr val="tx1">
              <a:lumMod val="10000"/>
              <a:lumOff val="90000"/>
            </a:schemeClr>
          </a:solidFill>
          <a:ln cap="flat">
            <a:noFill/>
            <a:prstDash val="solid"/>
          </a:ln>
        </p:spPr>
        <p:txBody>
          <a:bodyPr vert="horz" wrap="square" lIns="68580" tIns="34290" rIns="68580" bIns="34290" anchor="ctr" anchorCtr="1" compatLnSpc="1">
            <a:noAutofit/>
          </a:bodyPr>
          <a:lstStyle/>
          <a:p>
            <a:pPr algn="ctr" defTabSz="914378" rtl="1">
              <a:defRPr sz="1800" b="0" i="0" u="none" strike="noStrike" kern="0" cap="none" spc="0" baseline="0">
                <a:solidFill>
                  <a:srgbClr val="000000"/>
                </a:solidFill>
                <a:uFillTx/>
              </a:defRPr>
            </a:pPr>
            <a:endParaRPr lang="en-US" sz="1050">
              <a:solidFill>
                <a:schemeClr val="bg2"/>
              </a:solidFill>
              <a:ea typeface="맑은 고딕" pitchFamily="34"/>
              <a:cs typeface="B Nazanin" panose="00000700000000000000" pitchFamily="2" charset="-78"/>
            </a:endParaRPr>
          </a:p>
        </p:txBody>
      </p:sp>
      <p:sp>
        <p:nvSpPr>
          <p:cNvPr id="24" name="Google Shape;6000;p67">
            <a:extLst>
              <a:ext uri="{FF2B5EF4-FFF2-40B4-BE49-F238E27FC236}">
                <a16:creationId xmlns:a16="http://schemas.microsoft.com/office/drawing/2014/main" id="{356012A9-2939-BA2E-AD72-7C3F8930AAAD}"/>
              </a:ext>
            </a:extLst>
          </p:cNvPr>
          <p:cNvSpPr/>
          <p:nvPr/>
        </p:nvSpPr>
        <p:spPr>
          <a:xfrm>
            <a:off x="1957108" y="1109084"/>
            <a:ext cx="453185" cy="462357"/>
          </a:xfrm>
          <a:custGeom>
            <a:avLst/>
            <a:gdLst>
              <a:gd name="f0" fmla="val w"/>
              <a:gd name="f1" fmla="val h"/>
              <a:gd name="f2" fmla="val 0"/>
              <a:gd name="f3" fmla="val 12446"/>
              <a:gd name="f4" fmla="val 12698"/>
              <a:gd name="f5" fmla="val 6239"/>
              <a:gd name="f6" fmla="val 1"/>
              <a:gd name="f7" fmla="val 5105"/>
              <a:gd name="f8" fmla="val 4191"/>
              <a:gd name="f9" fmla="val 915"/>
              <a:gd name="f10" fmla="val 4159"/>
              <a:gd name="f11" fmla="val 2112"/>
              <a:gd name="f12" fmla="val 3088"/>
              <a:gd name="f13" fmla="val 4852"/>
              <a:gd name="f14" fmla="val 3939"/>
              <a:gd name="f15" fmla="val 5798"/>
              <a:gd name="f16" fmla="val 4097"/>
              <a:gd name="f17" fmla="val 5294"/>
              <a:gd name="f18" fmla="val 5483"/>
              <a:gd name="f19" fmla="val 6333"/>
              <a:gd name="f20" fmla="val 7310"/>
              <a:gd name="f21" fmla="val 7657"/>
              <a:gd name="f22" fmla="val 4222"/>
              <a:gd name="f23" fmla="val 7972"/>
              <a:gd name="f24" fmla="val 4380"/>
              <a:gd name="f25" fmla="val 8255"/>
              <a:gd name="f26" fmla="val 3403"/>
              <a:gd name="f27" fmla="val 9043"/>
              <a:gd name="f28" fmla="val 3057"/>
              <a:gd name="f29" fmla="val 8728"/>
              <a:gd name="f30" fmla="val 2584"/>
              <a:gd name="f31" fmla="val 8570"/>
              <a:gd name="f32" fmla="val 946"/>
              <a:gd name="f33" fmla="val 8602"/>
              <a:gd name="f34" fmla="val 9515"/>
              <a:gd name="f35" fmla="val 10650"/>
              <a:gd name="f36" fmla="val 11784"/>
              <a:gd name="f37" fmla="val 12697"/>
              <a:gd name="f38" fmla="val 3246"/>
              <a:gd name="f39" fmla="val 4128"/>
              <a:gd name="f40" fmla="val 11752"/>
              <a:gd name="f41" fmla="val 10303"/>
              <a:gd name="f42" fmla="val 4096"/>
              <a:gd name="f43" fmla="val 9988"/>
              <a:gd name="f44" fmla="val 9704"/>
              <a:gd name="f45" fmla="val 4947"/>
              <a:gd name="f46" fmla="val 8917"/>
              <a:gd name="f47" fmla="val 9232"/>
              <a:gd name="f48" fmla="val 5766"/>
              <a:gd name="f49" fmla="val 9389"/>
              <a:gd name="f50" fmla="val 6743"/>
              <a:gd name="f51" fmla="val 7184"/>
              <a:gd name="f52" fmla="val 9200"/>
              <a:gd name="f53" fmla="val 7530"/>
              <a:gd name="f54" fmla="val 8507"/>
              <a:gd name="f55" fmla="val 8350"/>
              <a:gd name="f56" fmla="val 8287"/>
              <a:gd name="f57" fmla="val 10366"/>
              <a:gd name="f58" fmla="val 11500"/>
              <a:gd name="f59" fmla="val 12414"/>
              <a:gd name="f60" fmla="val 12445"/>
              <a:gd name="f61" fmla="val 11563"/>
              <a:gd name="f62" fmla="val 9862"/>
              <a:gd name="f63" fmla="val 9421"/>
              <a:gd name="f64" fmla="val 8759"/>
              <a:gd name="f65" fmla="val 9074"/>
              <a:gd name="f66" fmla="val 8097"/>
              <a:gd name="f67" fmla="val 8318"/>
              <a:gd name="f68" fmla="val 7625"/>
              <a:gd name="f69" fmla="val 5451"/>
              <a:gd name="f70" fmla="val 6680"/>
              <a:gd name="f71" fmla="val 3908"/>
              <a:gd name="f72" fmla="val 7404"/>
              <a:gd name="f73" fmla="val 64"/>
              <a:gd name="f74" fmla="*/ f0 1 12446"/>
              <a:gd name="f75" fmla="*/ f1 1 12698"/>
              <a:gd name="f76" fmla="val f2"/>
              <a:gd name="f77" fmla="val f3"/>
              <a:gd name="f78" fmla="val f4"/>
              <a:gd name="f79" fmla="+- f78 0 f76"/>
              <a:gd name="f80" fmla="+- f77 0 f76"/>
              <a:gd name="f81" fmla="*/ f80 1 12446"/>
              <a:gd name="f82" fmla="*/ f79 1 12698"/>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12446" h="12698">
                <a:moveTo>
                  <a:pt x="f5" y="f6"/>
                </a:moveTo>
                <a:cubicBezTo>
                  <a:pt x="f7" y="f6"/>
                  <a:pt x="f8" y="f9"/>
                  <a:pt x="f10" y="f11"/>
                </a:cubicBezTo>
                <a:cubicBezTo>
                  <a:pt x="f10" y="f12"/>
                  <a:pt x="f13" y="f14"/>
                  <a:pt x="f15" y="f16"/>
                </a:cubicBezTo>
                <a:lnTo>
                  <a:pt x="f15" y="f17"/>
                </a:lnTo>
                <a:cubicBezTo>
                  <a:pt x="f13" y="f18"/>
                  <a:pt x="f10" y="f19"/>
                  <a:pt x="f10" y="f20"/>
                </a:cubicBezTo>
                <a:cubicBezTo>
                  <a:pt x="f10" y="f21"/>
                  <a:pt x="f22" y="f23"/>
                  <a:pt x="f24" y="f25"/>
                </a:cubicBezTo>
                <a:lnTo>
                  <a:pt x="f26" y="f27"/>
                </a:lnTo>
                <a:cubicBezTo>
                  <a:pt x="f28" y="f29"/>
                  <a:pt x="f30" y="f31"/>
                  <a:pt x="f11" y="f31"/>
                </a:cubicBezTo>
                <a:cubicBezTo>
                  <a:pt x="f32" y="f33"/>
                  <a:pt x="f6" y="f34"/>
                  <a:pt x="f6" y="f35"/>
                </a:cubicBezTo>
                <a:cubicBezTo>
                  <a:pt x="f6" y="f36"/>
                  <a:pt x="f32" y="f37"/>
                  <a:pt x="f11" y="f37"/>
                </a:cubicBezTo>
                <a:cubicBezTo>
                  <a:pt x="f38" y="f37"/>
                  <a:pt x="f39" y="f40"/>
                  <a:pt x="f8" y="f35"/>
                </a:cubicBezTo>
                <a:cubicBezTo>
                  <a:pt x="f8" y="f41"/>
                  <a:pt x="f42" y="f43"/>
                  <a:pt x="f14" y="f44"/>
                </a:cubicBezTo>
                <a:lnTo>
                  <a:pt x="f45" y="f46"/>
                </a:lnTo>
                <a:cubicBezTo>
                  <a:pt x="f17" y="f47"/>
                  <a:pt x="f48" y="f49"/>
                  <a:pt x="f5" y="f49"/>
                </a:cubicBezTo>
                <a:cubicBezTo>
                  <a:pt x="f50" y="f49"/>
                  <a:pt x="f51" y="f52"/>
                  <a:pt x="f53" y="f46"/>
                </a:cubicBezTo>
                <a:lnTo>
                  <a:pt x="f54" y="f44"/>
                </a:lnTo>
                <a:cubicBezTo>
                  <a:pt x="f55" y="f43"/>
                  <a:pt x="f56" y="f41"/>
                  <a:pt x="f56" y="f35"/>
                </a:cubicBezTo>
                <a:cubicBezTo>
                  <a:pt x="f56" y="f36"/>
                  <a:pt x="f47" y="f37"/>
                  <a:pt x="f57" y="f37"/>
                </a:cubicBezTo>
                <a:cubicBezTo>
                  <a:pt x="f58" y="f37"/>
                  <a:pt x="f59" y="f40"/>
                  <a:pt x="f60" y="f35"/>
                </a:cubicBezTo>
                <a:cubicBezTo>
                  <a:pt x="f60" y="f34"/>
                  <a:pt x="f61" y="f33"/>
                  <a:pt x="f57" y="f31"/>
                </a:cubicBezTo>
                <a:cubicBezTo>
                  <a:pt x="f62" y="f31"/>
                  <a:pt x="f63" y="f64"/>
                  <a:pt x="f65" y="f27"/>
                </a:cubicBezTo>
                <a:lnTo>
                  <a:pt x="f66" y="f25"/>
                </a:lnTo>
                <a:cubicBezTo>
                  <a:pt x="f25" y="f23"/>
                  <a:pt x="f67" y="f21"/>
                  <a:pt x="f67" y="f20"/>
                </a:cubicBezTo>
                <a:cubicBezTo>
                  <a:pt x="f67" y="f19"/>
                  <a:pt x="f68" y="f69"/>
                  <a:pt x="f70" y="f17"/>
                </a:cubicBezTo>
                <a:lnTo>
                  <a:pt x="f70" y="f16"/>
                </a:lnTo>
                <a:cubicBezTo>
                  <a:pt x="f68" y="f71"/>
                  <a:pt x="f67" y="f12"/>
                  <a:pt x="f67" y="f11"/>
                </a:cubicBezTo>
                <a:cubicBezTo>
                  <a:pt x="f67" y="f32"/>
                  <a:pt x="f72" y="f73"/>
                  <a:pt x="f5" y="f6"/>
                </a:cubicBezTo>
                <a:close/>
              </a:path>
            </a:pathLst>
          </a:custGeom>
          <a:solidFill>
            <a:schemeClr val="tx1">
              <a:lumMod val="10000"/>
              <a:lumOff val="90000"/>
            </a:schemeClr>
          </a:solid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grpSp>
        <p:nvGrpSpPr>
          <p:cNvPr id="25" name="Google Shape;6029;p67">
            <a:extLst>
              <a:ext uri="{FF2B5EF4-FFF2-40B4-BE49-F238E27FC236}">
                <a16:creationId xmlns:a16="http://schemas.microsoft.com/office/drawing/2014/main" id="{EB7830EF-822E-4248-80D2-7597F4D2DDF2}"/>
              </a:ext>
            </a:extLst>
          </p:cNvPr>
          <p:cNvGrpSpPr/>
          <p:nvPr/>
        </p:nvGrpSpPr>
        <p:grpSpPr>
          <a:xfrm>
            <a:off x="5719570" y="4064929"/>
            <a:ext cx="303114" cy="420175"/>
            <a:chOff x="7025856" y="4064928"/>
            <a:chExt cx="303114" cy="420175"/>
          </a:xfrm>
          <a:solidFill>
            <a:schemeClr val="tx1">
              <a:lumMod val="10000"/>
              <a:lumOff val="90000"/>
            </a:schemeClr>
          </a:solidFill>
        </p:grpSpPr>
        <p:sp>
          <p:nvSpPr>
            <p:cNvPr id="26" name="Google Shape;6030;p67">
              <a:extLst>
                <a:ext uri="{FF2B5EF4-FFF2-40B4-BE49-F238E27FC236}">
                  <a16:creationId xmlns:a16="http://schemas.microsoft.com/office/drawing/2014/main" id="{B0C98D5D-B9B5-AB86-C8D9-433FAC9F86FE}"/>
                </a:ext>
              </a:extLst>
            </p:cNvPr>
            <p:cNvSpPr/>
            <p:nvPr/>
          </p:nvSpPr>
          <p:spPr>
            <a:xfrm>
              <a:off x="7190997" y="4065989"/>
              <a:ext cx="137973" cy="164107"/>
            </a:xfrm>
            <a:custGeom>
              <a:avLst/>
              <a:gdLst>
                <a:gd name="f0" fmla="val w"/>
                <a:gd name="f1" fmla="val h"/>
                <a:gd name="f2" fmla="val 0"/>
                <a:gd name="f3" fmla="val 4159"/>
                <a:gd name="f4" fmla="val 4947"/>
                <a:gd name="f5" fmla="val 2552"/>
                <a:gd name="f6" fmla="val 473"/>
                <a:gd name="f7" fmla="val 2710"/>
                <a:gd name="f8" fmla="val 851"/>
                <a:gd name="f9" fmla="val 3182"/>
                <a:gd name="f10" fmla="val 3750"/>
                <a:gd name="f11" fmla="val 3687"/>
                <a:gd name="f12" fmla="val 1639"/>
                <a:gd name="f13" fmla="val 2489"/>
                <a:gd name="f14" fmla="val 441"/>
                <a:gd name="f15" fmla="*/ f0 1 4159"/>
                <a:gd name="f16" fmla="*/ f1 1 4947"/>
                <a:gd name="f17" fmla="val f2"/>
                <a:gd name="f18" fmla="val f3"/>
                <a:gd name="f19" fmla="val f4"/>
                <a:gd name="f20" fmla="+- f19 0 f17"/>
                <a:gd name="f21" fmla="+- f18 0 f17"/>
                <a:gd name="f22" fmla="*/ f21 1 4159"/>
                <a:gd name="f23" fmla="*/ f20 1 4947"/>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4159" h="4947">
                  <a:moveTo>
                    <a:pt x="f2" y="f2"/>
                  </a:moveTo>
                  <a:lnTo>
                    <a:pt x="f2" y="f5"/>
                  </a:lnTo>
                  <a:cubicBezTo>
                    <a:pt x="f6" y="f7"/>
                    <a:pt x="f8" y="f9"/>
                    <a:pt x="f8" y="f10"/>
                  </a:cubicBezTo>
                  <a:lnTo>
                    <a:pt x="f8" y="f4"/>
                  </a:lnTo>
                  <a:lnTo>
                    <a:pt x="f3" y="f4"/>
                  </a:lnTo>
                  <a:lnTo>
                    <a:pt x="f3" y="f11"/>
                  </a:lnTo>
                  <a:cubicBezTo>
                    <a:pt x="f3" y="f12"/>
                    <a:pt x="f13" y="f2"/>
                    <a:pt x="f14" y="f2"/>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27" name="Google Shape;6031;p67">
              <a:extLst>
                <a:ext uri="{FF2B5EF4-FFF2-40B4-BE49-F238E27FC236}">
                  <a16:creationId xmlns:a16="http://schemas.microsoft.com/office/drawing/2014/main" id="{C519F471-7C1E-508B-943F-49BC673D7CC5}"/>
                </a:ext>
              </a:extLst>
            </p:cNvPr>
            <p:cNvSpPr/>
            <p:nvPr/>
          </p:nvSpPr>
          <p:spPr>
            <a:xfrm>
              <a:off x="7163793" y="4172580"/>
              <a:ext cx="29297" cy="83667"/>
            </a:xfrm>
            <a:custGeom>
              <a:avLst/>
              <a:gdLst>
                <a:gd name="f0" fmla="val w"/>
                <a:gd name="f1" fmla="val h"/>
                <a:gd name="f2" fmla="val 0"/>
                <a:gd name="f3" fmla="val 883"/>
                <a:gd name="f4" fmla="val 2522"/>
                <a:gd name="f5" fmla="val 474"/>
                <a:gd name="f6" fmla="val 1"/>
                <a:gd name="f7" fmla="val 253"/>
                <a:gd name="f8" fmla="val 95"/>
                <a:gd name="f9" fmla="val 222"/>
                <a:gd name="f10" fmla="val 442"/>
                <a:gd name="f11" fmla="val 2112"/>
                <a:gd name="f12" fmla="val 2332"/>
                <a:gd name="f13" fmla="val 190"/>
                <a:gd name="f14" fmla="val 2521"/>
                <a:gd name="f15" fmla="val 663"/>
                <a:gd name="f16" fmla="val 820"/>
                <a:gd name="f17" fmla="val 64"/>
                <a:gd name="f18" fmla="*/ f0 1 883"/>
                <a:gd name="f19" fmla="*/ f1 1 2522"/>
                <a:gd name="f20" fmla="val f2"/>
                <a:gd name="f21" fmla="val f3"/>
                <a:gd name="f22" fmla="val f4"/>
                <a:gd name="f23" fmla="+- f22 0 f20"/>
                <a:gd name="f24" fmla="+- f21 0 f20"/>
                <a:gd name="f25" fmla="*/ f24 1 883"/>
                <a:gd name="f26" fmla="*/ f23 1 2522"/>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883" h="2522">
                  <a:moveTo>
                    <a:pt x="f5" y="f6"/>
                  </a:moveTo>
                  <a:cubicBezTo>
                    <a:pt x="f7" y="f6"/>
                    <a:pt x="f8" y="f9"/>
                    <a:pt x="f8" y="f10"/>
                  </a:cubicBezTo>
                  <a:lnTo>
                    <a:pt x="f8" y="f11"/>
                  </a:lnTo>
                  <a:cubicBezTo>
                    <a:pt x="f6" y="f12"/>
                    <a:pt x="f13" y="f14"/>
                    <a:pt x="f10" y="f14"/>
                  </a:cubicBezTo>
                  <a:cubicBezTo>
                    <a:pt x="f15" y="f14"/>
                    <a:pt x="f16" y="f12"/>
                    <a:pt x="f3" y="f11"/>
                  </a:cubicBezTo>
                  <a:lnTo>
                    <a:pt x="f3" y="f10"/>
                  </a:lnTo>
                  <a:cubicBezTo>
                    <a:pt x="f3" y="f9"/>
                    <a:pt x="f15" y="f17"/>
                    <a:pt x="f5" y="f6"/>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28" name="Google Shape;6032;p67">
              <a:extLst>
                <a:ext uri="{FF2B5EF4-FFF2-40B4-BE49-F238E27FC236}">
                  <a16:creationId xmlns:a16="http://schemas.microsoft.com/office/drawing/2014/main" id="{67839475-547A-52B3-BE29-947CD16FEA6D}"/>
                </a:ext>
              </a:extLst>
            </p:cNvPr>
            <p:cNvSpPr/>
            <p:nvPr/>
          </p:nvSpPr>
          <p:spPr>
            <a:xfrm>
              <a:off x="7026889" y="4064928"/>
              <a:ext cx="136940" cy="163083"/>
            </a:xfrm>
            <a:custGeom>
              <a:avLst/>
              <a:gdLst>
                <a:gd name="f0" fmla="val w"/>
                <a:gd name="f1" fmla="val h"/>
                <a:gd name="f2" fmla="val 0"/>
                <a:gd name="f3" fmla="val 4128"/>
                <a:gd name="f4" fmla="val 4916"/>
                <a:gd name="f5" fmla="val 3687"/>
                <a:gd name="f6" fmla="val 1"/>
                <a:gd name="f7" fmla="val 1671"/>
                <a:gd name="f8" fmla="val 1639"/>
                <a:gd name="f9" fmla="val 3309"/>
                <a:gd name="f10" fmla="val 3151"/>
                <a:gd name="f11" fmla="val 3655"/>
                <a:gd name="f12" fmla="val 2710"/>
                <a:gd name="f13" fmla="val 2521"/>
                <a:gd name="f14" fmla="*/ f0 1 4128"/>
                <a:gd name="f15" fmla="*/ f1 1 4916"/>
                <a:gd name="f16" fmla="val f2"/>
                <a:gd name="f17" fmla="val f3"/>
                <a:gd name="f18" fmla="val f4"/>
                <a:gd name="f19" fmla="+- f18 0 f16"/>
                <a:gd name="f20" fmla="+- f17 0 f16"/>
                <a:gd name="f21" fmla="*/ f20 1 4128"/>
                <a:gd name="f22" fmla="*/ f19 1 4916"/>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4128" h="4916">
                  <a:moveTo>
                    <a:pt x="f5" y="f6"/>
                  </a:moveTo>
                  <a:cubicBezTo>
                    <a:pt x="f7" y="f6"/>
                    <a:pt x="f6" y="f8"/>
                    <a:pt x="f6" y="f5"/>
                  </a:cubicBezTo>
                  <a:lnTo>
                    <a:pt x="f6" y="f4"/>
                  </a:lnTo>
                  <a:lnTo>
                    <a:pt x="f9" y="f4"/>
                  </a:lnTo>
                  <a:lnTo>
                    <a:pt x="f9" y="f5"/>
                  </a:lnTo>
                  <a:cubicBezTo>
                    <a:pt x="f9" y="f10"/>
                    <a:pt x="f11" y="f12"/>
                    <a:pt x="f3" y="f13"/>
                  </a:cubicBezTo>
                  <a:lnTo>
                    <a:pt x="f3" y="f6"/>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29" name="Google Shape;6033;p67">
              <a:extLst>
                <a:ext uri="{FF2B5EF4-FFF2-40B4-BE49-F238E27FC236}">
                  <a16:creationId xmlns:a16="http://schemas.microsoft.com/office/drawing/2014/main" id="{2A5E7A4A-4E8F-6F78-4FF3-A05A734EB80A}"/>
                </a:ext>
              </a:extLst>
            </p:cNvPr>
            <p:cNvSpPr/>
            <p:nvPr/>
          </p:nvSpPr>
          <p:spPr>
            <a:xfrm>
              <a:off x="7025856" y="4258296"/>
              <a:ext cx="303114" cy="226807"/>
            </a:xfrm>
            <a:custGeom>
              <a:avLst/>
              <a:gdLst>
                <a:gd name="f0" fmla="val w"/>
                <a:gd name="f1" fmla="val h"/>
                <a:gd name="f2" fmla="val 0"/>
                <a:gd name="f3" fmla="val 9137"/>
                <a:gd name="f4" fmla="val 6837"/>
                <a:gd name="f5" fmla="val 3151"/>
                <a:gd name="f6" fmla="val 5199"/>
                <a:gd name="f7" fmla="val 1639"/>
                <a:gd name="f8" fmla="val 3686"/>
                <a:gd name="f9" fmla="val 5356"/>
                <a:gd name="f10" fmla="val 7467"/>
                <a:gd name="f11" fmla="val 5734"/>
                <a:gd name="f12" fmla="val 5577"/>
                <a:gd name="f13" fmla="val 473"/>
                <a:gd name="f14" fmla="val 5104"/>
                <a:gd name="f15" fmla="val 819"/>
                <a:gd name="f16" fmla="val 4568"/>
                <a:gd name="f17" fmla="val 4001"/>
                <a:gd name="f18" fmla="val 3560"/>
                <a:gd name="f19" fmla="val 3371"/>
                <a:gd name="f20" fmla="*/ f0 1 9137"/>
                <a:gd name="f21" fmla="*/ f1 1 6837"/>
                <a:gd name="f22" fmla="val f2"/>
                <a:gd name="f23" fmla="val f3"/>
                <a:gd name="f24" fmla="val f4"/>
                <a:gd name="f25" fmla="+- f24 0 f22"/>
                <a:gd name="f26" fmla="+- f23 0 f22"/>
                <a:gd name="f27" fmla="*/ f26 1 9137"/>
                <a:gd name="f28" fmla="*/ f25 1 6837"/>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9137" h="6837">
                  <a:moveTo>
                    <a:pt x="f2" y="f2"/>
                  </a:moveTo>
                  <a:lnTo>
                    <a:pt x="f2" y="f5"/>
                  </a:lnTo>
                  <a:cubicBezTo>
                    <a:pt x="f2" y="f6"/>
                    <a:pt x="f7" y="f4"/>
                    <a:pt x="f8" y="f4"/>
                  </a:cubicBezTo>
                  <a:lnTo>
                    <a:pt x="f9" y="f4"/>
                  </a:lnTo>
                  <a:cubicBezTo>
                    <a:pt x="f10" y="f4"/>
                    <a:pt x="f3" y="f6"/>
                    <a:pt x="f3" y="f5"/>
                  </a:cubicBezTo>
                  <a:lnTo>
                    <a:pt x="f3" y="f2"/>
                  </a:lnTo>
                  <a:lnTo>
                    <a:pt x="f11" y="f2"/>
                  </a:lnTo>
                  <a:cubicBezTo>
                    <a:pt x="f12" y="f13"/>
                    <a:pt x="f14" y="f15"/>
                    <a:pt x="f16" y="f15"/>
                  </a:cubicBezTo>
                  <a:cubicBezTo>
                    <a:pt x="f17" y="f15"/>
                    <a:pt x="f18" y="f13"/>
                    <a:pt x="f19" y="f2"/>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grpSp>
      <p:grpSp>
        <p:nvGrpSpPr>
          <p:cNvPr id="30" name="Google Shape;6066;p67">
            <a:extLst>
              <a:ext uri="{FF2B5EF4-FFF2-40B4-BE49-F238E27FC236}">
                <a16:creationId xmlns:a16="http://schemas.microsoft.com/office/drawing/2014/main" id="{882266A2-2D5C-EEBE-74A2-659212663645}"/>
              </a:ext>
            </a:extLst>
          </p:cNvPr>
          <p:cNvGrpSpPr/>
          <p:nvPr/>
        </p:nvGrpSpPr>
        <p:grpSpPr>
          <a:xfrm>
            <a:off x="1929062" y="1800674"/>
            <a:ext cx="483150" cy="480763"/>
            <a:chOff x="3235348" y="1800673"/>
            <a:chExt cx="483150" cy="480763"/>
          </a:xfrm>
          <a:solidFill>
            <a:schemeClr val="tx1">
              <a:lumMod val="10000"/>
              <a:lumOff val="90000"/>
            </a:schemeClr>
          </a:solidFill>
        </p:grpSpPr>
        <p:sp>
          <p:nvSpPr>
            <p:cNvPr id="31" name="Google Shape;6067;p67">
              <a:extLst>
                <a:ext uri="{FF2B5EF4-FFF2-40B4-BE49-F238E27FC236}">
                  <a16:creationId xmlns:a16="http://schemas.microsoft.com/office/drawing/2014/main" id="{64264571-B5C8-9038-2AF2-5AD010B3C23F}"/>
                </a:ext>
              </a:extLst>
            </p:cNvPr>
            <p:cNvSpPr/>
            <p:nvPr/>
          </p:nvSpPr>
          <p:spPr>
            <a:xfrm>
              <a:off x="3235348" y="1800673"/>
              <a:ext cx="386288" cy="385072"/>
            </a:xfrm>
            <a:custGeom>
              <a:avLst/>
              <a:gdLst>
                <a:gd name="f0" fmla="val w"/>
                <a:gd name="f1" fmla="val h"/>
                <a:gd name="f2" fmla="val 0"/>
                <a:gd name="f3" fmla="val 10177"/>
                <a:gd name="f4" fmla="val 10145"/>
                <a:gd name="f5" fmla="val 5104"/>
                <a:gd name="f6" fmla="val 3813"/>
                <a:gd name="f7" fmla="val 5797"/>
                <a:gd name="f8" fmla="val 6364"/>
                <a:gd name="f9" fmla="val 4348"/>
                <a:gd name="f10" fmla="val 5073"/>
                <a:gd name="f11" fmla="val 5766"/>
                <a:gd name="f12" fmla="val 6333"/>
                <a:gd name="f13" fmla="val 4379"/>
                <a:gd name="f14" fmla="val 3844"/>
                <a:gd name="f15" fmla="val 4411"/>
                <a:gd name="f16" fmla="val 2300"/>
                <a:gd name="f17" fmla="val 2269"/>
                <a:gd name="f18" fmla="val 63"/>
                <a:gd name="f19" fmla="val 7908"/>
                <a:gd name="f20" fmla="val 7877"/>
                <a:gd name="f21" fmla="val 10176"/>
                <a:gd name="f22" fmla="*/ f0 1 10177"/>
                <a:gd name="f23" fmla="*/ f1 1 10145"/>
                <a:gd name="f24" fmla="val f2"/>
                <a:gd name="f25" fmla="val f3"/>
                <a:gd name="f26" fmla="val f4"/>
                <a:gd name="f27" fmla="+- f26 0 f24"/>
                <a:gd name="f28" fmla="+- f25 0 f24"/>
                <a:gd name="f29" fmla="*/ f28 1 10177"/>
                <a:gd name="f30" fmla="*/ f27 1 10145"/>
                <a:gd name="f31" fmla="*/ f24 1 f29"/>
                <a:gd name="f32" fmla="*/ f25 1 f29"/>
                <a:gd name="f33" fmla="*/ f24 1 f30"/>
                <a:gd name="f34" fmla="*/ f26 1 f30"/>
                <a:gd name="f35" fmla="*/ f31 f22 1"/>
                <a:gd name="f36" fmla="*/ f32 f22 1"/>
                <a:gd name="f37" fmla="*/ f34 f23 1"/>
                <a:gd name="f38" fmla="*/ f33 f23 1"/>
              </a:gdLst>
              <a:ahLst/>
              <a:cxnLst>
                <a:cxn ang="3cd4">
                  <a:pos x="hc" y="t"/>
                </a:cxn>
                <a:cxn ang="0">
                  <a:pos x="r" y="vc"/>
                </a:cxn>
                <a:cxn ang="cd4">
                  <a:pos x="hc" y="b"/>
                </a:cxn>
                <a:cxn ang="cd2">
                  <a:pos x="l" y="vc"/>
                </a:cxn>
              </a:cxnLst>
              <a:rect l="f35" t="f38" r="f36" b="f37"/>
              <a:pathLst>
                <a:path w="10177" h="10145">
                  <a:moveTo>
                    <a:pt x="f5" y="f6"/>
                  </a:moveTo>
                  <a:cubicBezTo>
                    <a:pt x="f7" y="f6"/>
                    <a:pt x="f8" y="f9"/>
                    <a:pt x="f8" y="f10"/>
                  </a:cubicBezTo>
                  <a:cubicBezTo>
                    <a:pt x="f8" y="f11"/>
                    <a:pt x="f7" y="f12"/>
                    <a:pt x="f5" y="f12"/>
                  </a:cubicBezTo>
                  <a:cubicBezTo>
                    <a:pt x="f13" y="f12"/>
                    <a:pt x="f14" y="f11"/>
                    <a:pt x="f14" y="f10"/>
                  </a:cubicBezTo>
                  <a:cubicBezTo>
                    <a:pt x="f14" y="f15"/>
                    <a:pt x="f15" y="f6"/>
                    <a:pt x="f5" y="f6"/>
                  </a:cubicBezTo>
                  <a:close/>
                  <a:moveTo>
                    <a:pt x="f5" y="f2"/>
                  </a:moveTo>
                  <a:cubicBezTo>
                    <a:pt x="f16" y="f2"/>
                    <a:pt x="f2" y="f17"/>
                    <a:pt x="f2" y="f10"/>
                  </a:cubicBezTo>
                  <a:cubicBezTo>
                    <a:pt x="f18" y="f19"/>
                    <a:pt x="f16" y="f4"/>
                    <a:pt x="f5" y="f4"/>
                  </a:cubicBezTo>
                  <a:cubicBezTo>
                    <a:pt x="f20" y="f4"/>
                    <a:pt x="f21" y="f20"/>
                    <a:pt x="f21" y="f10"/>
                  </a:cubicBezTo>
                  <a:cubicBezTo>
                    <a:pt x="f21" y="f17"/>
                    <a:pt x="f20" y="f2"/>
                    <a:pt x="f5" y="f2"/>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32" name="Google Shape;6068;p67">
              <a:extLst>
                <a:ext uri="{FF2B5EF4-FFF2-40B4-BE49-F238E27FC236}">
                  <a16:creationId xmlns:a16="http://schemas.microsoft.com/office/drawing/2014/main" id="{8F08C7E6-A63A-50F2-D985-BE4095E79813}"/>
                </a:ext>
              </a:extLst>
            </p:cNvPr>
            <p:cNvSpPr/>
            <p:nvPr/>
          </p:nvSpPr>
          <p:spPr>
            <a:xfrm>
              <a:off x="3299914" y="1994214"/>
              <a:ext cx="418584" cy="287222"/>
            </a:xfrm>
            <a:custGeom>
              <a:avLst/>
              <a:gdLst>
                <a:gd name="f0" fmla="val w"/>
                <a:gd name="f1" fmla="val h"/>
                <a:gd name="f2" fmla="val 0"/>
                <a:gd name="f3" fmla="val 11028"/>
                <a:gd name="f4" fmla="val 7567"/>
                <a:gd name="f5" fmla="val 9774"/>
                <a:gd name="f6" fmla="val 9040"/>
                <a:gd name="f7" fmla="val 8444"/>
                <a:gd name="f8" fmla="val 548"/>
                <a:gd name="f9" fmla="val 1265"/>
                <a:gd name="f10" fmla="val 1801"/>
                <a:gd name="f11" fmla="val 8790"/>
                <a:gd name="f12" fmla="val 2305"/>
                <a:gd name="f13" fmla="val 9295"/>
                <a:gd name="f14" fmla="val 2463"/>
                <a:gd name="f15" fmla="val 2967"/>
                <a:gd name="f16" fmla="val 4416"/>
                <a:gd name="f17" fmla="val 8192"/>
                <a:gd name="f18" fmla="val 5645"/>
                <a:gd name="f19" fmla="val 6774"/>
                <a:gd name="f20" fmla="val 5834"/>
                <a:gd name="f21" fmla="val 4825"/>
                <a:gd name="f22" fmla="val 5829"/>
                <a:gd name="f23" fmla="val 5487"/>
                <a:gd name="f24" fmla="val 4663"/>
                <a:gd name="f25" fmla="val 5865"/>
                <a:gd name="f26" fmla="val 3403"/>
                <a:gd name="f27" fmla="val 2143"/>
                <a:gd name="f28" fmla="val 977"/>
                <a:gd name="f29" fmla="val 1"/>
                <a:gd name="f30" fmla="val 6306"/>
                <a:gd name="f31" fmla="val 7031"/>
                <a:gd name="f32" fmla="val 568"/>
                <a:gd name="f33" fmla="val 7566"/>
                <a:gd name="f34" fmla="val 1261"/>
                <a:gd name="f35" fmla="val 5388"/>
                <a:gd name="f36" fmla="val 5955"/>
                <a:gd name="f37" fmla="val 6459"/>
                <a:gd name="f38" fmla="val 7220"/>
                <a:gd name="f39" fmla="val 6617"/>
                <a:gd name="f40" fmla="val 6716"/>
                <a:gd name="f41" fmla="val 8601"/>
                <a:gd name="f42" fmla="val 6495"/>
                <a:gd name="f43" fmla="val 10082"/>
                <a:gd name="f44" fmla="val 4920"/>
                <a:gd name="f45" fmla="val 10114"/>
                <a:gd name="f46" fmla="val 2904"/>
                <a:gd name="f47" fmla="val 2400"/>
                <a:gd name="f48" fmla="val 10649"/>
                <a:gd name="f49" fmla="val 2211"/>
                <a:gd name="f50" fmla="val 11027"/>
                <a:gd name="f51" fmla="val 1706"/>
                <a:gd name="f52" fmla="val 10996"/>
                <a:gd name="f53" fmla="val 1108"/>
                <a:gd name="f54" fmla="val 10964"/>
                <a:gd name="f55" fmla="val 572"/>
                <a:gd name="f56" fmla="val 10492"/>
                <a:gd name="f57" fmla="val 100"/>
                <a:gd name="f58" fmla="val 9893"/>
                <a:gd name="f59" fmla="val 5"/>
                <a:gd name="f60" fmla="val 9853"/>
                <a:gd name="f61" fmla="val 2"/>
                <a:gd name="f62" fmla="val 9813"/>
                <a:gd name="f63" fmla="*/ f0 1 11028"/>
                <a:gd name="f64" fmla="*/ f1 1 7567"/>
                <a:gd name="f65" fmla="val f2"/>
                <a:gd name="f66" fmla="val f3"/>
                <a:gd name="f67" fmla="val f4"/>
                <a:gd name="f68" fmla="+- f67 0 f65"/>
                <a:gd name="f69" fmla="+- f66 0 f65"/>
                <a:gd name="f70" fmla="*/ f69 1 11028"/>
                <a:gd name="f71" fmla="*/ f68 1 7567"/>
                <a:gd name="f72" fmla="*/ f65 1 f70"/>
                <a:gd name="f73" fmla="*/ f66 1 f70"/>
                <a:gd name="f74" fmla="*/ f65 1 f71"/>
                <a:gd name="f75" fmla="*/ f67 1 f71"/>
                <a:gd name="f76" fmla="*/ f72 f63 1"/>
                <a:gd name="f77" fmla="*/ f73 f63 1"/>
                <a:gd name="f78" fmla="*/ f75 f64 1"/>
                <a:gd name="f79" fmla="*/ f74 f64 1"/>
              </a:gdLst>
              <a:ahLst/>
              <a:cxnLst>
                <a:cxn ang="3cd4">
                  <a:pos x="hc" y="t"/>
                </a:cxn>
                <a:cxn ang="0">
                  <a:pos x="r" y="vc"/>
                </a:cxn>
                <a:cxn ang="cd4">
                  <a:pos x="hc" y="b"/>
                </a:cxn>
                <a:cxn ang="cd2">
                  <a:pos x="l" y="vc"/>
                </a:cxn>
              </a:cxnLst>
              <a:rect l="f76" t="f79" r="f77" b="f78"/>
              <a:pathLst>
                <a:path w="11028" h="7567">
                  <a:moveTo>
                    <a:pt x="f5" y="f2"/>
                  </a:moveTo>
                  <a:cubicBezTo>
                    <a:pt x="f6" y="f2"/>
                    <a:pt x="f7" y="f8"/>
                    <a:pt x="f7" y="f9"/>
                  </a:cubicBezTo>
                  <a:cubicBezTo>
                    <a:pt x="f7" y="f10"/>
                    <a:pt x="f11" y="f12"/>
                    <a:pt x="f13" y="f14"/>
                  </a:cubicBezTo>
                  <a:lnTo>
                    <a:pt x="f13" y="f15"/>
                  </a:lnTo>
                  <a:cubicBezTo>
                    <a:pt x="f13" y="f16"/>
                    <a:pt x="f17" y="f18"/>
                    <a:pt x="f19" y="f20"/>
                  </a:cubicBezTo>
                  <a:lnTo>
                    <a:pt x="f19" y="f21"/>
                  </a:lnTo>
                  <a:cubicBezTo>
                    <a:pt x="f22" y="f23"/>
                    <a:pt x="f24" y="f25"/>
                    <a:pt x="f26" y="f25"/>
                  </a:cubicBezTo>
                  <a:cubicBezTo>
                    <a:pt x="f27" y="f25"/>
                    <a:pt x="f28" y="f23"/>
                    <a:pt x="f29" y="f21"/>
                  </a:cubicBezTo>
                  <a:lnTo>
                    <a:pt x="f29" y="f30"/>
                  </a:lnTo>
                  <a:cubicBezTo>
                    <a:pt x="f29" y="f31"/>
                    <a:pt x="f32" y="f33"/>
                    <a:pt x="f34" y="f33"/>
                  </a:cubicBezTo>
                  <a:lnTo>
                    <a:pt x="f35" y="f33"/>
                  </a:lnTo>
                  <a:cubicBezTo>
                    <a:pt x="f36" y="f33"/>
                    <a:pt x="f37" y="f38"/>
                    <a:pt x="f39" y="f40"/>
                  </a:cubicBezTo>
                  <a:cubicBezTo>
                    <a:pt x="f41" y="f42"/>
                    <a:pt x="f43" y="f44"/>
                    <a:pt x="f45" y="f46"/>
                  </a:cubicBezTo>
                  <a:lnTo>
                    <a:pt x="f45" y="f47"/>
                  </a:lnTo>
                  <a:cubicBezTo>
                    <a:pt x="f48" y="f49"/>
                    <a:pt x="f50" y="f51"/>
                    <a:pt x="f52" y="f53"/>
                  </a:cubicBezTo>
                  <a:cubicBezTo>
                    <a:pt x="f54" y="f55"/>
                    <a:pt x="f56" y="f57"/>
                    <a:pt x="f58" y="f59"/>
                  </a:cubicBezTo>
                  <a:cubicBezTo>
                    <a:pt x="f60" y="f61"/>
                    <a:pt x="f62" y="f2"/>
                    <a:pt x="f5" y="f2"/>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grpSp>
      <p:grpSp>
        <p:nvGrpSpPr>
          <p:cNvPr id="33" name="Google Shape;5976;p67">
            <a:extLst>
              <a:ext uri="{FF2B5EF4-FFF2-40B4-BE49-F238E27FC236}">
                <a16:creationId xmlns:a16="http://schemas.microsoft.com/office/drawing/2014/main" id="{67D9E118-4C67-4D24-9B85-58BF1A3E9ADB}"/>
              </a:ext>
            </a:extLst>
          </p:cNvPr>
          <p:cNvGrpSpPr/>
          <p:nvPr/>
        </p:nvGrpSpPr>
        <p:grpSpPr>
          <a:xfrm>
            <a:off x="1993628" y="4214195"/>
            <a:ext cx="371547" cy="331551"/>
            <a:chOff x="3299914" y="4214195"/>
            <a:chExt cx="371547" cy="331551"/>
          </a:xfrm>
          <a:solidFill>
            <a:schemeClr val="tx1">
              <a:lumMod val="10000"/>
              <a:lumOff val="90000"/>
            </a:schemeClr>
          </a:solidFill>
        </p:grpSpPr>
        <p:sp>
          <p:nvSpPr>
            <p:cNvPr id="34" name="Google Shape;5977;p67">
              <a:extLst>
                <a:ext uri="{FF2B5EF4-FFF2-40B4-BE49-F238E27FC236}">
                  <a16:creationId xmlns:a16="http://schemas.microsoft.com/office/drawing/2014/main" id="{B03D4E62-C78F-700B-5F41-EB3FE93974A6}"/>
                </a:ext>
              </a:extLst>
            </p:cNvPr>
            <p:cNvSpPr/>
            <p:nvPr/>
          </p:nvSpPr>
          <p:spPr>
            <a:xfrm>
              <a:off x="3393932" y="4214195"/>
              <a:ext cx="277529" cy="274603"/>
            </a:xfrm>
            <a:custGeom>
              <a:avLst/>
              <a:gdLst>
                <a:gd name="f0" fmla="val w"/>
                <a:gd name="f1" fmla="val h"/>
                <a:gd name="f2" fmla="val 0"/>
                <a:gd name="f3" fmla="val 9673"/>
                <a:gd name="f4" fmla="val 9571"/>
                <a:gd name="f5" fmla="val 5963"/>
                <a:gd name="f6" fmla="val 1"/>
                <a:gd name="f7" fmla="val 5661"/>
                <a:gd name="f8" fmla="val 5365"/>
                <a:gd name="f9" fmla="val 127"/>
                <a:gd name="f10" fmla="val 5136"/>
                <a:gd name="f11" fmla="val 371"/>
                <a:gd name="f12" fmla="val 5507"/>
                <a:gd name="f13" fmla="val 4064"/>
                <a:gd name="f14" fmla="val 9200"/>
                <a:gd name="f15" fmla="val 4436"/>
                <a:gd name="f16" fmla="val 9672"/>
                <a:gd name="f17" fmla="val 3963"/>
                <a:gd name="f18" fmla="val 3207"/>
                <a:gd name="f19" fmla="val 2734"/>
                <a:gd name="f20" fmla="val 6868"/>
                <a:gd name="f21" fmla="val 434"/>
                <a:gd name="f22" fmla="val 6609"/>
                <a:gd name="f23" fmla="val 143"/>
                <a:gd name="f24" fmla="val 6283"/>
                <a:gd name="f25" fmla="*/ f0 1 9673"/>
                <a:gd name="f26" fmla="*/ f1 1 9571"/>
                <a:gd name="f27" fmla="val f2"/>
                <a:gd name="f28" fmla="val f3"/>
                <a:gd name="f29" fmla="val f4"/>
                <a:gd name="f30" fmla="+- f29 0 f27"/>
                <a:gd name="f31" fmla="+- f28 0 f27"/>
                <a:gd name="f32" fmla="*/ f31 1 9673"/>
                <a:gd name="f33" fmla="*/ f30 1 9571"/>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9673" h="9571">
                  <a:moveTo>
                    <a:pt x="f5" y="f6"/>
                  </a:moveTo>
                  <a:cubicBezTo>
                    <a:pt x="f7" y="f6"/>
                    <a:pt x="f8" y="f9"/>
                    <a:pt x="f10" y="f11"/>
                  </a:cubicBezTo>
                  <a:lnTo>
                    <a:pt x="f2" y="f12"/>
                  </a:lnTo>
                  <a:lnTo>
                    <a:pt x="f13" y="f4"/>
                  </a:lnTo>
                  <a:lnTo>
                    <a:pt x="f14" y="f15"/>
                  </a:lnTo>
                  <a:cubicBezTo>
                    <a:pt x="f16" y="f17"/>
                    <a:pt x="f16" y="f18"/>
                    <a:pt x="f14" y="f19"/>
                  </a:cubicBezTo>
                  <a:lnTo>
                    <a:pt x="f20" y="f21"/>
                  </a:lnTo>
                  <a:cubicBezTo>
                    <a:pt x="f22" y="f23"/>
                    <a:pt x="f24" y="f6"/>
                    <a:pt x="f5" y="f6"/>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35" name="Google Shape;5978;p67">
              <a:extLst>
                <a:ext uri="{FF2B5EF4-FFF2-40B4-BE49-F238E27FC236}">
                  <a16:creationId xmlns:a16="http://schemas.microsoft.com/office/drawing/2014/main" id="{4C2E1177-8028-134F-0F16-3C5B51DF8495}"/>
                </a:ext>
              </a:extLst>
            </p:cNvPr>
            <p:cNvSpPr/>
            <p:nvPr/>
          </p:nvSpPr>
          <p:spPr>
            <a:xfrm>
              <a:off x="3356862" y="4386623"/>
              <a:ext cx="136510" cy="136510"/>
            </a:xfrm>
            <a:custGeom>
              <a:avLst/>
              <a:gdLst>
                <a:gd name="f0" fmla="val w"/>
                <a:gd name="f1" fmla="val h"/>
                <a:gd name="f2" fmla="val 0"/>
                <a:gd name="f3" fmla="val 4758"/>
                <a:gd name="f4" fmla="val 725"/>
                <a:gd name="f5" fmla="val 1"/>
                <a:gd name="f6" fmla="val 473"/>
                <a:gd name="f7" fmla="val 284"/>
                <a:gd name="f8" fmla="val 253"/>
                <a:gd name="f9" fmla="val 505"/>
                <a:gd name="f10" fmla="val 95"/>
                <a:gd name="f11" fmla="val 820"/>
                <a:gd name="f12" fmla="val 1198"/>
                <a:gd name="f13" fmla="val 1450"/>
                <a:gd name="f14" fmla="val 190"/>
                <a:gd name="f15" fmla="val 1765"/>
                <a:gd name="f16" fmla="val 442"/>
                <a:gd name="f17" fmla="val 1986"/>
                <a:gd name="f18" fmla="val 631"/>
                <a:gd name="f19" fmla="val 2112"/>
                <a:gd name="f20" fmla="val 599"/>
                <a:gd name="f21" fmla="val 2458"/>
                <a:gd name="f22" fmla="val 2616"/>
                <a:gd name="f23" fmla="val 3025"/>
                <a:gd name="f24" fmla="val 1733"/>
                <a:gd name="f25" fmla="val 2174"/>
                <a:gd name="f26" fmla="val 4348"/>
                <a:gd name="f27" fmla="val 2253"/>
                <a:gd name="f28" fmla="val 4270"/>
                <a:gd name="f29" fmla="val 2363"/>
                <a:gd name="f30" fmla="val 4230"/>
                <a:gd name="f31" fmla="val 2478"/>
                <a:gd name="f32" fmla="val 2592"/>
                <a:gd name="f33" fmla="val 2710"/>
                <a:gd name="f34" fmla="val 2804"/>
                <a:gd name="f35" fmla="val 4569"/>
                <a:gd name="f36" fmla="val 3340"/>
                <a:gd name="f37" fmla="val 4695"/>
                <a:gd name="f38" fmla="val 3655"/>
                <a:gd name="f39" fmla="val 3970"/>
                <a:gd name="f40" fmla="val 4254"/>
                <a:gd name="f41" fmla="val 4506"/>
                <a:gd name="f42" fmla="val 4065"/>
                <a:gd name="f43" fmla="*/ f0 1 4758"/>
                <a:gd name="f44" fmla="*/ f1 1 4758"/>
                <a:gd name="f45" fmla="val f2"/>
                <a:gd name="f46" fmla="val f3"/>
                <a:gd name="f47" fmla="+- f46 0 f45"/>
                <a:gd name="f48" fmla="*/ f47 1 4758"/>
                <a:gd name="f49" fmla="*/ f45 1 f48"/>
                <a:gd name="f50" fmla="*/ f46 1 f48"/>
                <a:gd name="f51" fmla="*/ f49 f43 1"/>
                <a:gd name="f52" fmla="*/ f50 f43 1"/>
                <a:gd name="f53" fmla="*/ f50 f44 1"/>
                <a:gd name="f54" fmla="*/ f49 f44 1"/>
              </a:gdLst>
              <a:ahLst/>
              <a:cxnLst>
                <a:cxn ang="3cd4">
                  <a:pos x="hc" y="t"/>
                </a:cxn>
                <a:cxn ang="0">
                  <a:pos x="r" y="vc"/>
                </a:cxn>
                <a:cxn ang="cd4">
                  <a:pos x="hc" y="b"/>
                </a:cxn>
                <a:cxn ang="cd2">
                  <a:pos x="l" y="vc"/>
                </a:cxn>
              </a:cxnLst>
              <a:rect l="f51" t="f54" r="f52" b="f53"/>
              <a:pathLst>
                <a:path w="4758" h="4758">
                  <a:moveTo>
                    <a:pt x="f4" y="f5"/>
                  </a:moveTo>
                  <a:lnTo>
                    <a:pt x="f6" y="f7"/>
                  </a:lnTo>
                  <a:cubicBezTo>
                    <a:pt x="f8" y="f9"/>
                    <a:pt x="f10" y="f11"/>
                    <a:pt x="f10" y="f12"/>
                  </a:cubicBezTo>
                  <a:cubicBezTo>
                    <a:pt x="f10" y="f13"/>
                    <a:pt x="f14" y="f15"/>
                    <a:pt x="f16" y="f17"/>
                  </a:cubicBezTo>
                  <a:cubicBezTo>
                    <a:pt x="f18" y="f19"/>
                    <a:pt x="f20" y="f21"/>
                    <a:pt x="f16" y="f22"/>
                  </a:cubicBezTo>
                  <a:lnTo>
                    <a:pt x="f5" y="f23"/>
                  </a:lnTo>
                  <a:lnTo>
                    <a:pt x="f24" y="f3"/>
                  </a:lnTo>
                  <a:lnTo>
                    <a:pt x="f25" y="f26"/>
                  </a:lnTo>
                  <a:cubicBezTo>
                    <a:pt x="f27" y="f28"/>
                    <a:pt x="f29" y="f30"/>
                    <a:pt x="f31" y="f30"/>
                  </a:cubicBezTo>
                  <a:cubicBezTo>
                    <a:pt x="f32" y="f30"/>
                    <a:pt x="f33" y="f28"/>
                    <a:pt x="f34" y="f26"/>
                  </a:cubicBezTo>
                  <a:cubicBezTo>
                    <a:pt x="f23" y="f35"/>
                    <a:pt x="f36" y="f37"/>
                    <a:pt x="f38" y="f37"/>
                  </a:cubicBezTo>
                  <a:cubicBezTo>
                    <a:pt x="f39" y="f37"/>
                    <a:pt x="f40" y="f35"/>
                    <a:pt x="f41" y="f26"/>
                  </a:cubicBezTo>
                  <a:lnTo>
                    <a:pt x="f3" y="f42"/>
                  </a:lnTo>
                  <a:lnTo>
                    <a:pt x="f4" y="f5"/>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36" name="Google Shape;5979;p67">
              <a:extLst>
                <a:ext uri="{FF2B5EF4-FFF2-40B4-BE49-F238E27FC236}">
                  <a16:creationId xmlns:a16="http://schemas.microsoft.com/office/drawing/2014/main" id="{482C768E-9381-0572-0DD4-B8CEC4E31802}"/>
                </a:ext>
              </a:extLst>
            </p:cNvPr>
            <p:cNvSpPr/>
            <p:nvPr/>
          </p:nvSpPr>
          <p:spPr>
            <a:xfrm>
              <a:off x="3299914" y="4493297"/>
              <a:ext cx="89510" cy="52449"/>
            </a:xfrm>
            <a:custGeom>
              <a:avLst/>
              <a:gdLst>
                <a:gd name="f0" fmla="val w"/>
                <a:gd name="f1" fmla="val h"/>
                <a:gd name="f2" fmla="val 0"/>
                <a:gd name="f3" fmla="val 3120"/>
                <a:gd name="f4" fmla="val 1828"/>
                <a:gd name="f5" fmla="val 1450"/>
                <a:gd name="f6" fmla="val 253"/>
                <a:gd name="f7" fmla="val 1166"/>
                <a:gd name="f8" fmla="val 1"/>
                <a:gd name="f9" fmla="val 1355"/>
                <a:gd name="f10" fmla="val 190"/>
                <a:gd name="f11" fmla="val 536"/>
                <a:gd name="f12" fmla="val 2773"/>
                <a:gd name="f13" fmla="val 2931"/>
                <a:gd name="f14" fmla="val 3025"/>
                <a:gd name="f15" fmla="val 1765"/>
                <a:gd name="f16" fmla="val 1670"/>
                <a:gd name="f17" fmla="*/ f0 1 3120"/>
                <a:gd name="f18" fmla="*/ f1 1 1828"/>
                <a:gd name="f19" fmla="val f2"/>
                <a:gd name="f20" fmla="val f3"/>
                <a:gd name="f21" fmla="val f4"/>
                <a:gd name="f22" fmla="+- f21 0 f19"/>
                <a:gd name="f23" fmla="+- f20 0 f19"/>
                <a:gd name="f24" fmla="*/ f23 1 3120"/>
                <a:gd name="f25" fmla="*/ f22 1 1828"/>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3120" h="1828">
                  <a:moveTo>
                    <a:pt x="f5" y="f2"/>
                  </a:moveTo>
                  <a:lnTo>
                    <a:pt x="f6" y="f7"/>
                  </a:lnTo>
                  <a:cubicBezTo>
                    <a:pt x="f8" y="f9"/>
                    <a:pt x="f10" y="f4"/>
                    <a:pt x="f11" y="f4"/>
                  </a:cubicBezTo>
                  <a:lnTo>
                    <a:pt x="f12" y="f4"/>
                  </a:lnTo>
                  <a:cubicBezTo>
                    <a:pt x="f13" y="f4"/>
                    <a:pt x="f14" y="f15"/>
                    <a:pt x="f3" y="f16"/>
                  </a:cubicBezTo>
                  <a:lnTo>
                    <a:pt x="f5" y="f2"/>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grpSp>
      <p:grpSp>
        <p:nvGrpSpPr>
          <p:cNvPr id="37" name="Google Shape;5989;p67">
            <a:extLst>
              <a:ext uri="{FF2B5EF4-FFF2-40B4-BE49-F238E27FC236}">
                <a16:creationId xmlns:a16="http://schemas.microsoft.com/office/drawing/2014/main" id="{1102D96B-CF9F-D61F-91BE-54F5127964A2}"/>
              </a:ext>
            </a:extLst>
          </p:cNvPr>
          <p:cNvGrpSpPr/>
          <p:nvPr/>
        </p:nvGrpSpPr>
        <p:grpSpPr>
          <a:xfrm>
            <a:off x="5018243" y="4126477"/>
            <a:ext cx="372408" cy="364370"/>
            <a:chOff x="6324529" y="4126476"/>
            <a:chExt cx="372408" cy="364370"/>
          </a:xfrm>
          <a:solidFill>
            <a:schemeClr val="tx1">
              <a:lumMod val="10000"/>
              <a:lumOff val="90000"/>
            </a:schemeClr>
          </a:solidFill>
        </p:grpSpPr>
        <p:sp>
          <p:nvSpPr>
            <p:cNvPr id="38" name="Google Shape;5990;p67">
              <a:extLst>
                <a:ext uri="{FF2B5EF4-FFF2-40B4-BE49-F238E27FC236}">
                  <a16:creationId xmlns:a16="http://schemas.microsoft.com/office/drawing/2014/main" id="{6ABB2BFD-5F5E-87A6-3400-35E97B5DEF6F}"/>
                </a:ext>
              </a:extLst>
            </p:cNvPr>
            <p:cNvSpPr/>
            <p:nvPr/>
          </p:nvSpPr>
          <p:spPr>
            <a:xfrm>
              <a:off x="6440210" y="4126476"/>
              <a:ext cx="122054" cy="120929"/>
            </a:xfrm>
            <a:custGeom>
              <a:avLst/>
              <a:gdLst>
                <a:gd name="f0" fmla="val w"/>
                <a:gd name="f1" fmla="val h"/>
                <a:gd name="f2" fmla="val 0"/>
                <a:gd name="f3" fmla="val 4254"/>
                <a:gd name="f4" fmla="val 4215"/>
                <a:gd name="f5" fmla="val 2064"/>
                <a:gd name="f6" fmla="val 1"/>
                <a:gd name="f7" fmla="val 1954"/>
                <a:gd name="f8" fmla="val 1844"/>
                <a:gd name="f9" fmla="val 40"/>
                <a:gd name="f10" fmla="val 1765"/>
                <a:gd name="f11" fmla="val 119"/>
                <a:gd name="f12" fmla="val 1883"/>
                <a:gd name="f13" fmla="val 2332"/>
                <a:gd name="f14" fmla="val 4214"/>
                <a:gd name="f15" fmla="val 4096"/>
                <a:gd name="f16" fmla="val 2450"/>
                <a:gd name="f17" fmla="val 2293"/>
                <a:gd name="f18" fmla="val 2009"/>
                <a:gd name="f19" fmla="val 1852"/>
                <a:gd name="f20" fmla="val 2364"/>
                <a:gd name="f21" fmla="val 2285"/>
                <a:gd name="f22" fmla="val 2175"/>
                <a:gd name="f23" fmla="*/ f0 1 4254"/>
                <a:gd name="f24" fmla="*/ f1 1 4215"/>
                <a:gd name="f25" fmla="val f2"/>
                <a:gd name="f26" fmla="val f3"/>
                <a:gd name="f27" fmla="val f4"/>
                <a:gd name="f28" fmla="+- f27 0 f25"/>
                <a:gd name="f29" fmla="+- f26 0 f25"/>
                <a:gd name="f30" fmla="*/ f29 1 4254"/>
                <a:gd name="f31" fmla="*/ f28 1 4215"/>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4254" h="4215">
                  <a:moveTo>
                    <a:pt x="f5" y="f6"/>
                  </a:moveTo>
                  <a:cubicBezTo>
                    <a:pt x="f7" y="f6"/>
                    <a:pt x="f8" y="f9"/>
                    <a:pt x="f10" y="f11"/>
                  </a:cubicBezTo>
                  <a:lnTo>
                    <a:pt x="f6" y="f12"/>
                  </a:lnTo>
                  <a:lnTo>
                    <a:pt x="f13" y="f14"/>
                  </a:lnTo>
                  <a:lnTo>
                    <a:pt x="f15" y="f16"/>
                  </a:lnTo>
                  <a:cubicBezTo>
                    <a:pt x="f3" y="f17"/>
                    <a:pt x="f3" y="f18"/>
                    <a:pt x="f15" y="f19"/>
                  </a:cubicBezTo>
                  <a:lnTo>
                    <a:pt x="f20" y="f11"/>
                  </a:lnTo>
                  <a:cubicBezTo>
                    <a:pt x="f21" y="f9"/>
                    <a:pt x="f22" y="f6"/>
                    <a:pt x="f5" y="f6"/>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39" name="Google Shape;5991;p67">
              <a:extLst>
                <a:ext uri="{FF2B5EF4-FFF2-40B4-BE49-F238E27FC236}">
                  <a16:creationId xmlns:a16="http://schemas.microsoft.com/office/drawing/2014/main" id="{569577F2-544C-F06E-92EF-D661037E049A}"/>
                </a:ext>
              </a:extLst>
            </p:cNvPr>
            <p:cNvSpPr/>
            <p:nvPr/>
          </p:nvSpPr>
          <p:spPr>
            <a:xfrm>
              <a:off x="6573996" y="4259339"/>
              <a:ext cx="122941" cy="120929"/>
            </a:xfrm>
            <a:custGeom>
              <a:avLst/>
              <a:gdLst>
                <a:gd name="f0" fmla="val w"/>
                <a:gd name="f1" fmla="val h"/>
                <a:gd name="f2" fmla="val 0"/>
                <a:gd name="f3" fmla="val 4285"/>
                <a:gd name="f4" fmla="val 4215"/>
                <a:gd name="f5" fmla="val 2064"/>
                <a:gd name="f6" fmla="val 1"/>
                <a:gd name="f7" fmla="val 1954"/>
                <a:gd name="f8" fmla="val 1843"/>
                <a:gd name="f9" fmla="val 40"/>
                <a:gd name="f10" fmla="val 1765"/>
                <a:gd name="f11" fmla="val 119"/>
                <a:gd name="f12" fmla="val 1915"/>
                <a:gd name="f13" fmla="val 2300"/>
                <a:gd name="f14" fmla="val 4128"/>
                <a:gd name="f15" fmla="val 2482"/>
                <a:gd name="f16" fmla="val 2324"/>
                <a:gd name="f17" fmla="val 2072"/>
                <a:gd name="f18" fmla="val 2363"/>
                <a:gd name="f19" fmla="val 2285"/>
                <a:gd name="f20" fmla="val 2174"/>
                <a:gd name="f21" fmla="*/ f0 1 4285"/>
                <a:gd name="f22" fmla="*/ f1 1 4215"/>
                <a:gd name="f23" fmla="val f2"/>
                <a:gd name="f24" fmla="val f3"/>
                <a:gd name="f25" fmla="val f4"/>
                <a:gd name="f26" fmla="+- f25 0 f23"/>
                <a:gd name="f27" fmla="+- f24 0 f23"/>
                <a:gd name="f28" fmla="*/ f27 1 4285"/>
                <a:gd name="f29" fmla="*/ f26 1 4215"/>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4285" h="4215">
                  <a:moveTo>
                    <a:pt x="f5" y="f6"/>
                  </a:moveTo>
                  <a:cubicBezTo>
                    <a:pt x="f7" y="f6"/>
                    <a:pt x="f8" y="f9"/>
                    <a:pt x="f10" y="f11"/>
                  </a:cubicBezTo>
                  <a:lnTo>
                    <a:pt x="f2" y="f12"/>
                  </a:lnTo>
                  <a:lnTo>
                    <a:pt x="f13" y="f4"/>
                  </a:lnTo>
                  <a:lnTo>
                    <a:pt x="f14" y="f15"/>
                  </a:lnTo>
                  <a:cubicBezTo>
                    <a:pt x="f3" y="f16"/>
                    <a:pt x="f3" y="f17"/>
                    <a:pt x="f14" y="f12"/>
                  </a:cubicBezTo>
                  <a:lnTo>
                    <a:pt x="f18" y="f11"/>
                  </a:lnTo>
                  <a:cubicBezTo>
                    <a:pt x="f19" y="f9"/>
                    <a:pt x="f20" y="f6"/>
                    <a:pt x="f5" y="f6"/>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40" name="Google Shape;5992;p67">
              <a:extLst>
                <a:ext uri="{FF2B5EF4-FFF2-40B4-BE49-F238E27FC236}">
                  <a16:creationId xmlns:a16="http://schemas.microsoft.com/office/drawing/2014/main" id="{9EDB65C1-E2BE-BAEB-95BE-2FB5A0F08676}"/>
                </a:ext>
              </a:extLst>
            </p:cNvPr>
            <p:cNvSpPr/>
            <p:nvPr/>
          </p:nvSpPr>
          <p:spPr>
            <a:xfrm>
              <a:off x="6324529" y="4198577"/>
              <a:ext cx="301020" cy="292269"/>
            </a:xfrm>
            <a:custGeom>
              <a:avLst/>
              <a:gdLst>
                <a:gd name="f0" fmla="val w"/>
                <a:gd name="f1" fmla="val h"/>
                <a:gd name="f2" fmla="val 0"/>
                <a:gd name="f3" fmla="val 10492"/>
                <a:gd name="f4" fmla="val 10187"/>
                <a:gd name="f5" fmla="val 3497"/>
                <a:gd name="f6" fmla="val 1764"/>
                <a:gd name="f7" fmla="val 1733"/>
                <a:gd name="f8" fmla="val 1166"/>
                <a:gd name="f9" fmla="val 2332"/>
                <a:gd name="f10" fmla="val 725"/>
                <a:gd name="f11" fmla="val 3088"/>
                <a:gd name="f12" fmla="val 504"/>
                <a:gd name="f13" fmla="val 3812"/>
                <a:gd name="f14" fmla="val 5514"/>
                <a:gd name="f15" fmla="val 410"/>
                <a:gd name="f16" fmla="val 7404"/>
                <a:gd name="f17" fmla="val 8759"/>
                <a:gd name="f18" fmla="val 2667"/>
                <a:gd name="f19" fmla="val 9661"/>
                <a:gd name="f20" fmla="val 3919"/>
                <a:gd name="f21" fmla="val 5273"/>
                <a:gd name="f22" fmla="val 5384"/>
                <a:gd name="f23" fmla="val 5496"/>
                <a:gd name="f24" fmla="val 10183"/>
                <a:gd name="f25" fmla="val 5608"/>
                <a:gd name="f26" fmla="val 10176"/>
                <a:gd name="f27" fmla="val 6679"/>
                <a:gd name="f28" fmla="val 10082"/>
                <a:gd name="f29" fmla="val 7876"/>
                <a:gd name="f30" fmla="val 9609"/>
                <a:gd name="f31" fmla="val 8758"/>
                <a:gd name="f32" fmla="val 10491"/>
                <a:gd name="f33" fmla="val 7026"/>
                <a:gd name="f34" fmla="val 8191"/>
                <a:gd name="f35" fmla="val 4694"/>
                <a:gd name="f36" fmla="val 6396"/>
                <a:gd name="f37" fmla="val 6077"/>
                <a:gd name="f38" fmla="val 6715"/>
                <a:gd name="f39" fmla="val 5645"/>
                <a:gd name="f40" fmla="val 6880"/>
                <a:gd name="f41" fmla="val 5214"/>
                <a:gd name="f42" fmla="val 4794"/>
                <a:gd name="f43" fmla="val 4375"/>
                <a:gd name="f44" fmla="val 6722"/>
                <a:gd name="f45" fmla="val 4064"/>
                <a:gd name="f46" fmla="val 3434"/>
                <a:gd name="f47" fmla="val 5766"/>
                <a:gd name="f48" fmla="val 5797"/>
                <a:gd name="f49" fmla="*/ f0 1 10492"/>
                <a:gd name="f50" fmla="*/ f1 1 10187"/>
                <a:gd name="f51" fmla="val f2"/>
                <a:gd name="f52" fmla="val f3"/>
                <a:gd name="f53" fmla="val f4"/>
                <a:gd name="f54" fmla="+- f53 0 f51"/>
                <a:gd name="f55" fmla="+- f52 0 f51"/>
                <a:gd name="f56" fmla="*/ f55 1 10492"/>
                <a:gd name="f57" fmla="*/ f54 1 10187"/>
                <a:gd name="f58" fmla="*/ f51 1 f56"/>
                <a:gd name="f59" fmla="*/ f52 1 f56"/>
                <a:gd name="f60" fmla="*/ f51 1 f57"/>
                <a:gd name="f61" fmla="*/ f53 1 f57"/>
                <a:gd name="f62" fmla="*/ f58 f49 1"/>
                <a:gd name="f63" fmla="*/ f59 f49 1"/>
                <a:gd name="f64" fmla="*/ f61 f50 1"/>
                <a:gd name="f65" fmla="*/ f60 f50 1"/>
              </a:gdLst>
              <a:ahLst/>
              <a:cxnLst>
                <a:cxn ang="3cd4">
                  <a:pos x="hc" y="t"/>
                </a:cxn>
                <a:cxn ang="0">
                  <a:pos x="r" y="vc"/>
                </a:cxn>
                <a:cxn ang="cd4">
                  <a:pos x="hc" y="b"/>
                </a:cxn>
                <a:cxn ang="cd2">
                  <a:pos x="l" y="vc"/>
                </a:cxn>
              </a:cxnLst>
              <a:rect l="f62" t="f65" r="f63" b="f64"/>
              <a:pathLst>
                <a:path w="10492" h="10187">
                  <a:moveTo>
                    <a:pt x="f5" y="f2"/>
                  </a:moveTo>
                  <a:lnTo>
                    <a:pt x="f6" y="f7"/>
                  </a:lnTo>
                  <a:cubicBezTo>
                    <a:pt x="f8" y="f9"/>
                    <a:pt x="f10" y="f11"/>
                    <a:pt x="f12" y="f13"/>
                  </a:cubicBezTo>
                  <a:cubicBezTo>
                    <a:pt x="f2" y="f14"/>
                    <a:pt x="f15" y="f16"/>
                    <a:pt x="f6" y="f17"/>
                  </a:cubicBezTo>
                  <a:cubicBezTo>
                    <a:pt x="f18" y="f19"/>
                    <a:pt x="f20" y="f4"/>
                    <a:pt x="f21" y="f4"/>
                  </a:cubicBezTo>
                  <a:cubicBezTo>
                    <a:pt x="f22" y="f4"/>
                    <a:pt x="f23" y="f24"/>
                    <a:pt x="f25" y="f26"/>
                  </a:cubicBezTo>
                  <a:cubicBezTo>
                    <a:pt x="f27" y="f28"/>
                    <a:pt x="f29" y="f30"/>
                    <a:pt x="f31" y="f17"/>
                  </a:cubicBezTo>
                  <a:lnTo>
                    <a:pt x="f32" y="f33"/>
                  </a:lnTo>
                  <a:lnTo>
                    <a:pt x="f34" y="f35"/>
                  </a:lnTo>
                  <a:lnTo>
                    <a:pt x="f36" y="f36"/>
                  </a:lnTo>
                  <a:cubicBezTo>
                    <a:pt x="f37" y="f38"/>
                    <a:pt x="f39" y="f40"/>
                    <a:pt x="f41" y="f40"/>
                  </a:cubicBezTo>
                  <a:cubicBezTo>
                    <a:pt x="f42" y="f40"/>
                    <a:pt x="f43" y="f44"/>
                    <a:pt x="f45" y="f36"/>
                  </a:cubicBezTo>
                  <a:cubicBezTo>
                    <a:pt x="f46" y="f47"/>
                    <a:pt x="f46" y="f35"/>
                    <a:pt x="f45" y="f45"/>
                  </a:cubicBezTo>
                  <a:lnTo>
                    <a:pt x="f48" y="f9"/>
                  </a:lnTo>
                  <a:lnTo>
                    <a:pt x="f5" y="f2"/>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grpSp>
      <p:grpSp>
        <p:nvGrpSpPr>
          <p:cNvPr id="41" name="Google Shape;6007;p67">
            <a:extLst>
              <a:ext uri="{FF2B5EF4-FFF2-40B4-BE49-F238E27FC236}">
                <a16:creationId xmlns:a16="http://schemas.microsoft.com/office/drawing/2014/main" id="{9F8BA5E7-FAA9-A95A-F88E-998D40C45D97}"/>
              </a:ext>
            </a:extLst>
          </p:cNvPr>
          <p:cNvGrpSpPr/>
          <p:nvPr/>
        </p:nvGrpSpPr>
        <p:grpSpPr>
          <a:xfrm>
            <a:off x="2657885" y="4157046"/>
            <a:ext cx="352263" cy="356771"/>
            <a:chOff x="3964170" y="4157045"/>
            <a:chExt cx="352263" cy="356771"/>
          </a:xfrm>
          <a:solidFill>
            <a:schemeClr val="tx1">
              <a:lumMod val="10000"/>
              <a:lumOff val="90000"/>
            </a:schemeClr>
          </a:solidFill>
        </p:grpSpPr>
        <p:sp>
          <p:nvSpPr>
            <p:cNvPr id="42" name="Google Shape;6008;p67">
              <a:extLst>
                <a:ext uri="{FF2B5EF4-FFF2-40B4-BE49-F238E27FC236}">
                  <a16:creationId xmlns:a16="http://schemas.microsoft.com/office/drawing/2014/main" id="{58322650-754C-07BB-4E2E-157EC08C6F15}"/>
                </a:ext>
              </a:extLst>
            </p:cNvPr>
            <p:cNvSpPr/>
            <p:nvPr/>
          </p:nvSpPr>
          <p:spPr>
            <a:xfrm>
              <a:off x="3964170" y="4157045"/>
              <a:ext cx="352263" cy="356771"/>
            </a:xfrm>
            <a:custGeom>
              <a:avLst/>
              <a:gdLst>
                <a:gd name="f0" fmla="val w"/>
                <a:gd name="f1" fmla="val h"/>
                <a:gd name="f2" fmla="val 0"/>
                <a:gd name="f3" fmla="val 12278"/>
                <a:gd name="f4" fmla="val 12435"/>
                <a:gd name="f5" fmla="val 5905"/>
                <a:gd name="f6" fmla="val 860"/>
                <a:gd name="f7" fmla="val 6421"/>
                <a:gd name="f8" fmla="val 6926"/>
                <a:gd name="f9" fmla="val 1412"/>
                <a:gd name="f10" fmla="val 7341"/>
                <a:gd name="f11" fmla="val 2467"/>
                <a:gd name="f12" fmla="val 6837"/>
                <a:gd name="f13" fmla="val 2593"/>
                <a:gd name="f14" fmla="val 6365"/>
                <a:gd name="f15" fmla="val 2782"/>
                <a:gd name="f16" fmla="val 5892"/>
                <a:gd name="f17" fmla="val 3003"/>
                <a:gd name="f18" fmla="val 5419"/>
                <a:gd name="f19" fmla="val 4947"/>
                <a:gd name="f20" fmla="val 4443"/>
                <a:gd name="f21" fmla="val 4893"/>
                <a:gd name="f22" fmla="val 1381"/>
                <a:gd name="f23" fmla="val 5404"/>
                <a:gd name="f24" fmla="val 4191"/>
                <a:gd name="f25" fmla="val 3255"/>
                <a:gd name="f26" fmla="val 3349"/>
                <a:gd name="f27" fmla="val 4632"/>
                <a:gd name="f28" fmla="val 3381"/>
                <a:gd name="f29" fmla="val 4884"/>
                <a:gd name="f30" fmla="val 3475"/>
                <a:gd name="f31" fmla="val 4726"/>
                <a:gd name="f32" fmla="val 3538"/>
                <a:gd name="f33" fmla="val 4600"/>
                <a:gd name="f34" fmla="val 3601"/>
                <a:gd name="f35" fmla="val 3696"/>
                <a:gd name="f36" fmla="val 4285"/>
                <a:gd name="f37" fmla="val 3790"/>
                <a:gd name="f38" fmla="val 4159"/>
                <a:gd name="f39" fmla="val 3853"/>
                <a:gd name="f40" fmla="val 4002"/>
                <a:gd name="f41" fmla="val 3948"/>
                <a:gd name="f42" fmla="val 4096"/>
                <a:gd name="f43" fmla="val 3727"/>
                <a:gd name="f44" fmla="val 3507"/>
                <a:gd name="f45" fmla="val 7625"/>
                <a:gd name="f46" fmla="val 3318"/>
                <a:gd name="f47" fmla="val 7688"/>
                <a:gd name="f48" fmla="val 7751"/>
                <a:gd name="f49" fmla="val 7782"/>
                <a:gd name="f50" fmla="val 3979"/>
                <a:gd name="f51" fmla="val 7499"/>
                <a:gd name="f52" fmla="val 7247"/>
                <a:gd name="f53" fmla="val 3633"/>
                <a:gd name="f54" fmla="val 6963"/>
                <a:gd name="f55" fmla="val 7184"/>
                <a:gd name="f56" fmla="val 3412"/>
                <a:gd name="f57" fmla="val 7404"/>
                <a:gd name="f58" fmla="val 2611"/>
                <a:gd name="f59" fmla="val 3034"/>
                <a:gd name="f60" fmla="val 2846"/>
                <a:gd name="f61" fmla="val 3110"/>
                <a:gd name="f62" fmla="val 3054"/>
                <a:gd name="f63" fmla="val 3403"/>
                <a:gd name="f64" fmla="val 3097"/>
                <a:gd name="f65" fmla="val 3309"/>
                <a:gd name="f66" fmla="val 3570"/>
                <a:gd name="f67" fmla="val 3183"/>
                <a:gd name="f68" fmla="val 4042"/>
                <a:gd name="f69" fmla="val 3151"/>
                <a:gd name="f70" fmla="val 4609"/>
                <a:gd name="f71" fmla="val 2742"/>
                <a:gd name="f72" fmla="val 4924"/>
                <a:gd name="f73" fmla="val 2363"/>
                <a:gd name="f74" fmla="val 5240"/>
                <a:gd name="f75" fmla="val 1954"/>
                <a:gd name="f76" fmla="val 5586"/>
                <a:gd name="f77" fmla="val 712"/>
                <a:gd name="f78" fmla="val 4068"/>
                <a:gd name="f79" fmla="val 945"/>
                <a:gd name="f80" fmla="val 9301"/>
                <a:gd name="f81" fmla="val 3075"/>
                <a:gd name="f82" fmla="val 10879"/>
                <a:gd name="f83" fmla="val 11079"/>
                <a:gd name="f84" fmla="val 4102"/>
                <a:gd name="f85" fmla="val 9862"/>
                <a:gd name="f86" fmla="val 5618"/>
                <a:gd name="f87" fmla="val 9515"/>
                <a:gd name="f88" fmla="val 5271"/>
                <a:gd name="f89" fmla="val 9137"/>
                <a:gd name="f90" fmla="val 8696"/>
                <a:gd name="f91" fmla="val 4641"/>
                <a:gd name="f92" fmla="val 8601"/>
                <a:gd name="f93" fmla="val 4137"/>
                <a:gd name="f94" fmla="val 8538"/>
                <a:gd name="f95" fmla="val 8412"/>
                <a:gd name="f96" fmla="val 3160"/>
                <a:gd name="f97" fmla="val 8746"/>
                <a:gd name="f98" fmla="val 3102"/>
                <a:gd name="f99" fmla="val 9042"/>
                <a:gd name="f100" fmla="val 8822"/>
                <a:gd name="f101" fmla="val 5744"/>
                <a:gd name="f102" fmla="val 9011"/>
                <a:gd name="f103" fmla="val 5901"/>
                <a:gd name="f104" fmla="val 9169"/>
                <a:gd name="f105" fmla="val 6059"/>
                <a:gd name="f106" fmla="val 9326"/>
                <a:gd name="f107" fmla="val 6216"/>
                <a:gd name="f108" fmla="val 6374"/>
                <a:gd name="f109" fmla="val 8980"/>
                <a:gd name="f110" fmla="val 6531"/>
                <a:gd name="f111" fmla="val 6689"/>
                <a:gd name="f112" fmla="val 3025"/>
                <a:gd name="f113" fmla="val 5775"/>
                <a:gd name="f114" fmla="val 6720"/>
                <a:gd name="f115" fmla="val 2836"/>
                <a:gd name="f116" fmla="val 6563"/>
                <a:gd name="f117" fmla="val 2679"/>
                <a:gd name="f118" fmla="val 6405"/>
                <a:gd name="f119" fmla="val 2521"/>
                <a:gd name="f120" fmla="val 6248"/>
                <a:gd name="f121" fmla="val 6090"/>
                <a:gd name="f122" fmla="val 2868"/>
                <a:gd name="f123" fmla="val 5933"/>
                <a:gd name="f124" fmla="val 3885"/>
                <a:gd name="f125" fmla="val 6617"/>
                <a:gd name="f126" fmla="val 4200"/>
                <a:gd name="f127" fmla="val 7278"/>
                <a:gd name="f128" fmla="val 7908"/>
                <a:gd name="f129" fmla="val 5082"/>
                <a:gd name="f130" fmla="val 8003"/>
                <a:gd name="f131" fmla="val 5838"/>
                <a:gd name="f132" fmla="val 6626"/>
                <a:gd name="f133" fmla="val 7413"/>
                <a:gd name="f134" fmla="val 7823"/>
                <a:gd name="f135" fmla="val 6585"/>
                <a:gd name="f136" fmla="val 8232"/>
                <a:gd name="f137" fmla="val 8579"/>
                <a:gd name="f138" fmla="val 5545"/>
                <a:gd name="f139" fmla="val 8421"/>
                <a:gd name="f140" fmla="val 5230"/>
                <a:gd name="f141" fmla="val 8043"/>
                <a:gd name="f142" fmla="val 4537"/>
                <a:gd name="f143" fmla="val 7634"/>
                <a:gd name="f144" fmla="val 3876"/>
                <a:gd name="f145" fmla="val 3844"/>
                <a:gd name="f146" fmla="val 6657"/>
                <a:gd name="f147" fmla="val 5870"/>
                <a:gd name="f148" fmla="val 4830"/>
                <a:gd name="f149" fmla="val 4452"/>
                <a:gd name="f150" fmla="val 4263"/>
                <a:gd name="f151" fmla="val 5577"/>
                <a:gd name="f152" fmla="val 4033"/>
                <a:gd name="f153" fmla="val 8516"/>
                <a:gd name="f154" fmla="val 4317"/>
                <a:gd name="f155" fmla="val 8674"/>
                <a:gd name="f156" fmla="val 4474"/>
                <a:gd name="f157" fmla="val 8737"/>
                <a:gd name="f158" fmla="val 8831"/>
                <a:gd name="f159" fmla="val 4758"/>
                <a:gd name="f160" fmla="val 8894"/>
                <a:gd name="f161" fmla="val 4915"/>
                <a:gd name="f162" fmla="val 8989"/>
                <a:gd name="f163" fmla="val 4663"/>
                <a:gd name="f164" fmla="val 9052"/>
                <a:gd name="f165" fmla="val 9146"/>
                <a:gd name="f166" fmla="val 4254"/>
                <a:gd name="f167" fmla="val 9178"/>
                <a:gd name="f168" fmla="val 8926"/>
                <a:gd name="f169" fmla="val 9083"/>
                <a:gd name="f170" fmla="val 6846"/>
                <a:gd name="f171" fmla="val 2300"/>
                <a:gd name="f172" fmla="val 7193"/>
                <a:gd name="f173" fmla="val 2710"/>
                <a:gd name="f174" fmla="val 7571"/>
                <a:gd name="f175" fmla="val 3214"/>
                <a:gd name="f176" fmla="val 8358"/>
                <a:gd name="f177" fmla="val 8863"/>
                <a:gd name="f178" fmla="val 9335"/>
                <a:gd name="f179" fmla="val 3090"/>
                <a:gd name="f180" fmla="val 9388"/>
                <a:gd name="f181" fmla="val 2806"/>
                <a:gd name="f182" fmla="val 9414"/>
                <a:gd name="f183" fmla="val 2555"/>
                <a:gd name="f184" fmla="val 1015"/>
                <a:gd name="f185" fmla="val 681"/>
                <a:gd name="f186" fmla="val 8445"/>
                <a:gd name="f187" fmla="val 9925"/>
                <a:gd name="f188" fmla="val 11167"/>
                <a:gd name="f189" fmla="val 8392"/>
                <a:gd name="f190" fmla="val 10934"/>
                <a:gd name="f191" fmla="val 9430"/>
                <a:gd name="f192" fmla="val 9267"/>
                <a:gd name="f193" fmla="val 9032"/>
                <a:gd name="f194" fmla="val 8768"/>
                <a:gd name="f195" fmla="val 9410"/>
                <a:gd name="f196" fmla="val 8475"/>
                <a:gd name="f197" fmla="val 9367"/>
                <a:gd name="f198" fmla="val 8664"/>
                <a:gd name="f199" fmla="val 8390"/>
                <a:gd name="f200" fmla="val 8727"/>
                <a:gd name="f201" fmla="val 7508"/>
                <a:gd name="f202" fmla="val 5924"/>
                <a:gd name="f203" fmla="val 9461"/>
                <a:gd name="f204" fmla="val 6396"/>
                <a:gd name="f205" fmla="val 9650"/>
                <a:gd name="f206" fmla="val 6869"/>
                <a:gd name="f207" fmla="val 9839"/>
                <a:gd name="f208" fmla="val 9965"/>
                <a:gd name="f209" fmla="val 6962"/>
                <a:gd name="f210" fmla="val 11056"/>
                <a:gd name="f211" fmla="val 6440"/>
                <a:gd name="f212" fmla="val 11607"/>
                <a:gd name="f213" fmla="val 5922"/>
                <a:gd name="f214" fmla="val 5408"/>
                <a:gd name="f215" fmla="val 4898"/>
                <a:gd name="f216" fmla="val 11064"/>
                <a:gd name="f217" fmla="val 4978"/>
                <a:gd name="f218" fmla="val 5451"/>
                <a:gd name="f219" fmla="val 5931"/>
                <a:gd name="f220" fmla="val 1"/>
                <a:gd name="f221" fmla="val 5817"/>
                <a:gd name="f222" fmla="val 5699"/>
                <a:gd name="f223" fmla="val 14"/>
                <a:gd name="f224" fmla="val 41"/>
                <a:gd name="f225" fmla="val 262"/>
                <a:gd name="f226" fmla="val 1333"/>
                <a:gd name="f227" fmla="val 3655"/>
                <a:gd name="f228" fmla="val 2278"/>
                <a:gd name="f229" fmla="val 3326"/>
                <a:gd name="f230" fmla="val 2223"/>
                <a:gd name="f231" fmla="val 2973"/>
                <a:gd name="f232" fmla="val 2187"/>
                <a:gd name="f233" fmla="val 2624"/>
                <a:gd name="f234" fmla="val 1770"/>
                <a:gd name="f235" fmla="val 939"/>
                <a:gd name="f236" fmla="val 2404"/>
                <a:gd name="f237" fmla="val 536"/>
                <a:gd name="f238" fmla="val 4074"/>
                <a:gd name="f239" fmla="val 662"/>
                <a:gd name="f240" fmla="val 5334"/>
                <a:gd name="f241" fmla="val 1387"/>
                <a:gd name="f242" fmla="val 788"/>
                <a:gd name="f243" fmla="val 6972"/>
                <a:gd name="f244" fmla="val 158"/>
                <a:gd name="f245" fmla="val 379"/>
                <a:gd name="f246" fmla="val 599"/>
                <a:gd name="f247" fmla="val 1166"/>
                <a:gd name="f248" fmla="val 10028"/>
                <a:gd name="f249" fmla="val 1922"/>
                <a:gd name="f250" fmla="val 10186"/>
                <a:gd name="f251" fmla="val 2157"/>
                <a:gd name="f252" fmla="val 10241"/>
                <a:gd name="f253" fmla="val 2410"/>
                <a:gd name="f254" fmla="val 10266"/>
                <a:gd name="f255" fmla="val 2668"/>
                <a:gd name="f256" fmla="val 2998"/>
                <a:gd name="f257" fmla="val 3337"/>
                <a:gd name="f258" fmla="val 10225"/>
                <a:gd name="f259" fmla="val 10154"/>
                <a:gd name="f260" fmla="val 4221"/>
                <a:gd name="f261" fmla="val 11678"/>
                <a:gd name="f262" fmla="val 5076"/>
                <a:gd name="f263" fmla="val 12434"/>
                <a:gd name="f264" fmla="val 5929"/>
                <a:gd name="f265" fmla="val 6786"/>
                <a:gd name="f266" fmla="val 7639"/>
                <a:gd name="f267" fmla="val 11670"/>
                <a:gd name="f268" fmla="val 8192"/>
                <a:gd name="f269" fmla="val 8550"/>
                <a:gd name="f270" fmla="val 10215"/>
                <a:gd name="f271" fmla="val 8882"/>
                <a:gd name="f272" fmla="val 10243"/>
                <a:gd name="f273" fmla="val 9186"/>
                <a:gd name="f274" fmla="val 11589"/>
                <a:gd name="f275" fmla="val 8453"/>
                <a:gd name="f276" fmla="val 10460"/>
                <a:gd name="f277" fmla="val 12272"/>
                <a:gd name="f278" fmla="val 4014"/>
                <a:gd name="f279" fmla="val 11618"/>
                <a:gd name="f280" fmla="val 2182"/>
                <a:gd name="f281" fmla="val 9217"/>
                <a:gd name="f282" fmla="val 8904"/>
                <a:gd name="f283" fmla="val 8562"/>
                <a:gd name="f284" fmla="val 2213"/>
                <a:gd name="f285" fmla="val 7765"/>
                <a:gd name="f286" fmla="val 1139"/>
                <a:gd name="f287" fmla="val 7004"/>
                <a:gd name="f288" fmla="*/ f0 1 12278"/>
                <a:gd name="f289" fmla="*/ f1 1 12435"/>
                <a:gd name="f290" fmla="val f2"/>
                <a:gd name="f291" fmla="val f3"/>
                <a:gd name="f292" fmla="val f4"/>
                <a:gd name="f293" fmla="+- f292 0 f290"/>
                <a:gd name="f294" fmla="+- f291 0 f290"/>
                <a:gd name="f295" fmla="*/ f294 1 12278"/>
                <a:gd name="f296" fmla="*/ f293 1 12435"/>
                <a:gd name="f297" fmla="*/ f290 1 f295"/>
                <a:gd name="f298" fmla="*/ f291 1 f295"/>
                <a:gd name="f299" fmla="*/ f290 1 f296"/>
                <a:gd name="f300" fmla="*/ f292 1 f296"/>
                <a:gd name="f301" fmla="*/ f297 f288 1"/>
                <a:gd name="f302" fmla="*/ f298 f288 1"/>
                <a:gd name="f303" fmla="*/ f300 f289 1"/>
                <a:gd name="f304" fmla="*/ f299 f289 1"/>
              </a:gdLst>
              <a:ahLst/>
              <a:cxnLst>
                <a:cxn ang="3cd4">
                  <a:pos x="hc" y="t"/>
                </a:cxn>
                <a:cxn ang="0">
                  <a:pos x="r" y="vc"/>
                </a:cxn>
                <a:cxn ang="cd4">
                  <a:pos x="hc" y="b"/>
                </a:cxn>
                <a:cxn ang="cd2">
                  <a:pos x="l" y="vc"/>
                </a:cxn>
              </a:cxnLst>
              <a:rect l="f301" t="f304" r="f302" b="f303"/>
              <a:pathLst>
                <a:path w="12278" h="12435">
                  <a:moveTo>
                    <a:pt x="f5" y="f6"/>
                  </a:moveTo>
                  <a:cubicBezTo>
                    <a:pt x="f7" y="f6"/>
                    <a:pt x="f8" y="f9"/>
                    <a:pt x="f10" y="f11"/>
                  </a:cubicBezTo>
                  <a:cubicBezTo>
                    <a:pt x="f12" y="f13"/>
                    <a:pt x="f14" y="f15"/>
                    <a:pt x="f16" y="f17"/>
                  </a:cubicBezTo>
                  <a:cubicBezTo>
                    <a:pt x="f18" y="f15"/>
                    <a:pt x="f19" y="f13"/>
                    <a:pt x="f20" y="f11"/>
                  </a:cubicBezTo>
                  <a:cubicBezTo>
                    <a:pt x="f21" y="f22"/>
                    <a:pt x="f23" y="f6"/>
                    <a:pt x="f5" y="f6"/>
                  </a:cubicBezTo>
                  <a:close/>
                  <a:moveTo>
                    <a:pt x="f24" y="f25"/>
                  </a:moveTo>
                  <a:cubicBezTo>
                    <a:pt x="f20" y="f26"/>
                    <a:pt x="f27" y="f28"/>
                    <a:pt x="f29" y="f30"/>
                  </a:cubicBezTo>
                  <a:cubicBezTo>
                    <a:pt x="f31" y="f32"/>
                    <a:pt x="f33" y="f34"/>
                    <a:pt x="f20" y="f35"/>
                  </a:cubicBezTo>
                  <a:cubicBezTo>
                    <a:pt x="f36" y="f37"/>
                    <a:pt x="f38" y="f39"/>
                    <a:pt x="f40" y="f41"/>
                  </a:cubicBezTo>
                  <a:cubicBezTo>
                    <a:pt x="f42" y="f43"/>
                    <a:pt x="f38" y="f44"/>
                    <a:pt x="f24" y="f25"/>
                  </a:cubicBezTo>
                  <a:close/>
                  <a:moveTo>
                    <a:pt x="f45" y="f46"/>
                  </a:moveTo>
                  <a:cubicBezTo>
                    <a:pt x="f47" y="f44"/>
                    <a:pt x="f48" y="f43"/>
                    <a:pt x="f49" y="f50"/>
                  </a:cubicBezTo>
                  <a:cubicBezTo>
                    <a:pt x="f51" y="f37"/>
                    <a:pt x="f52" y="f53"/>
                    <a:pt x="f54" y="f44"/>
                  </a:cubicBezTo>
                  <a:cubicBezTo>
                    <a:pt x="f55" y="f56"/>
                    <a:pt x="f57" y="f26"/>
                    <a:pt x="f45" y="f46"/>
                  </a:cubicBezTo>
                  <a:close/>
                  <a:moveTo>
                    <a:pt x="f58" y="f59"/>
                  </a:moveTo>
                  <a:cubicBezTo>
                    <a:pt x="f60" y="f59"/>
                    <a:pt x="f61" y="f62"/>
                    <a:pt x="f63" y="f64"/>
                  </a:cubicBezTo>
                  <a:cubicBezTo>
                    <a:pt x="f65" y="f66"/>
                    <a:pt x="f67" y="f68"/>
                    <a:pt x="f69" y="f70"/>
                  </a:cubicBezTo>
                  <a:cubicBezTo>
                    <a:pt x="f71" y="f72"/>
                    <a:pt x="f73" y="f74"/>
                    <a:pt x="f75" y="f76"/>
                  </a:cubicBezTo>
                  <a:cubicBezTo>
                    <a:pt x="f77" y="f78"/>
                    <a:pt x="f79" y="f59"/>
                    <a:pt x="f58" y="f59"/>
                  </a:cubicBezTo>
                  <a:close/>
                  <a:moveTo>
                    <a:pt x="f80" y="f81"/>
                  </a:moveTo>
                  <a:cubicBezTo>
                    <a:pt x="f82" y="f81"/>
                    <a:pt x="f83" y="f84"/>
                    <a:pt x="f85" y="f86"/>
                  </a:cubicBezTo>
                  <a:cubicBezTo>
                    <a:pt x="f87" y="f88"/>
                    <a:pt x="f89" y="f72"/>
                    <a:pt x="f90" y="f91"/>
                  </a:cubicBezTo>
                  <a:cubicBezTo>
                    <a:pt x="f92" y="f93"/>
                    <a:pt x="f94" y="f34"/>
                    <a:pt x="f95" y="f96"/>
                  </a:cubicBezTo>
                  <a:cubicBezTo>
                    <a:pt x="f97" y="f98"/>
                    <a:pt x="f99" y="f81"/>
                    <a:pt x="f80" y="f81"/>
                  </a:cubicBezTo>
                  <a:close/>
                  <a:moveTo>
                    <a:pt x="f100" y="f101"/>
                  </a:moveTo>
                  <a:cubicBezTo>
                    <a:pt x="f102" y="f103"/>
                    <a:pt x="f104" y="f105"/>
                    <a:pt x="f106" y="f107"/>
                  </a:cubicBezTo>
                  <a:cubicBezTo>
                    <a:pt x="f104" y="f108"/>
                    <a:pt x="f109" y="f110"/>
                    <a:pt x="f100" y="f111"/>
                  </a:cubicBezTo>
                  <a:lnTo>
                    <a:pt x="f100" y="f101"/>
                  </a:lnTo>
                  <a:close/>
                  <a:moveTo>
                    <a:pt x="f112" y="f113"/>
                  </a:moveTo>
                  <a:lnTo>
                    <a:pt x="f112" y="f114"/>
                  </a:lnTo>
                  <a:cubicBezTo>
                    <a:pt x="f115" y="f116"/>
                    <a:pt x="f117" y="f118"/>
                    <a:pt x="f119" y="f120"/>
                  </a:cubicBezTo>
                  <a:cubicBezTo>
                    <a:pt x="f117" y="f121"/>
                    <a:pt x="f122" y="f123"/>
                    <a:pt x="f112" y="f113"/>
                  </a:cubicBezTo>
                  <a:close/>
                  <a:moveTo>
                    <a:pt x="f16" y="f124"/>
                  </a:moveTo>
                  <a:cubicBezTo>
                    <a:pt x="f125" y="f126"/>
                    <a:pt x="f127" y="f70"/>
                    <a:pt x="f128" y="f129"/>
                  </a:cubicBezTo>
                  <a:cubicBezTo>
                    <a:pt x="f130" y="f131"/>
                    <a:pt x="f130" y="f132"/>
                    <a:pt x="f128" y="f133"/>
                  </a:cubicBezTo>
                  <a:cubicBezTo>
                    <a:pt x="f127" y="f134"/>
                    <a:pt x="f135" y="f136"/>
                    <a:pt x="f16" y="f137"/>
                  </a:cubicBezTo>
                  <a:cubicBezTo>
                    <a:pt x="f138" y="f139"/>
                    <a:pt x="f140" y="f136"/>
                    <a:pt x="f29" y="f141"/>
                  </a:cubicBezTo>
                  <a:cubicBezTo>
                    <a:pt x="f142" y="f134"/>
                    <a:pt x="f24" y="f143"/>
                    <a:pt x="f144" y="f133"/>
                  </a:cubicBezTo>
                  <a:cubicBezTo>
                    <a:pt x="f145" y="f146"/>
                    <a:pt x="f145" y="f147"/>
                    <a:pt x="f144" y="f129"/>
                  </a:cubicBezTo>
                  <a:cubicBezTo>
                    <a:pt x="f24" y="f148"/>
                    <a:pt x="f142" y="f91"/>
                    <a:pt x="f29" y="f149"/>
                  </a:cubicBezTo>
                  <a:cubicBezTo>
                    <a:pt x="f140" y="f150"/>
                    <a:pt x="f151" y="f68"/>
                    <a:pt x="f16" y="f124"/>
                  </a:cubicBezTo>
                  <a:close/>
                  <a:moveTo>
                    <a:pt x="f152" y="f153"/>
                  </a:moveTo>
                  <a:cubicBezTo>
                    <a:pt x="f38" y="f137"/>
                    <a:pt x="f154" y="f155"/>
                    <a:pt x="f156" y="f157"/>
                  </a:cubicBezTo>
                  <a:cubicBezTo>
                    <a:pt x="f27" y="f158"/>
                    <a:pt x="f159" y="f160"/>
                    <a:pt x="f161" y="f162"/>
                  </a:cubicBezTo>
                  <a:cubicBezTo>
                    <a:pt x="f163" y="f164"/>
                    <a:pt x="f156" y="f165"/>
                    <a:pt x="f166" y="f167"/>
                  </a:cubicBezTo>
                  <a:cubicBezTo>
                    <a:pt x="f38" y="f168"/>
                    <a:pt x="f42" y="f157"/>
                    <a:pt x="f152" y="f153"/>
                  </a:cubicBezTo>
                  <a:close/>
                  <a:moveTo>
                    <a:pt x="f49" y="f153"/>
                  </a:moveTo>
                  <a:cubicBezTo>
                    <a:pt x="f48" y="f157"/>
                    <a:pt x="f47" y="f162"/>
                    <a:pt x="f45" y="f167"/>
                  </a:cubicBezTo>
                  <a:cubicBezTo>
                    <a:pt x="f57" y="f169"/>
                    <a:pt x="f55" y="f164"/>
                    <a:pt x="f54" y="f162"/>
                  </a:cubicBezTo>
                  <a:cubicBezTo>
                    <a:pt x="f127" y="f158"/>
                    <a:pt x="f51" y="f155"/>
                    <a:pt x="f49" y="f153"/>
                  </a:cubicBezTo>
                  <a:close/>
                  <a:moveTo>
                    <a:pt x="f75" y="f170"/>
                  </a:moveTo>
                  <a:cubicBezTo>
                    <a:pt x="f171" y="f172"/>
                    <a:pt x="f173" y="f174"/>
                    <a:pt x="f69" y="f134"/>
                  </a:cubicBezTo>
                  <a:cubicBezTo>
                    <a:pt x="f175" y="f176"/>
                    <a:pt x="f65" y="f177"/>
                    <a:pt x="f63" y="f178"/>
                  </a:cubicBezTo>
                  <a:cubicBezTo>
                    <a:pt x="f179" y="f180"/>
                    <a:pt x="f181" y="f182"/>
                    <a:pt x="f183" y="f182"/>
                  </a:cubicBezTo>
                  <a:cubicBezTo>
                    <a:pt x="f184" y="f182"/>
                    <a:pt x="f185" y="f186"/>
                    <a:pt x="f75" y="f170"/>
                  </a:cubicBezTo>
                  <a:close/>
                  <a:moveTo>
                    <a:pt x="f187" y="f170"/>
                  </a:moveTo>
                  <a:lnTo>
                    <a:pt x="f187" y="f170"/>
                  </a:lnTo>
                  <a:cubicBezTo>
                    <a:pt x="f188" y="f189"/>
                    <a:pt x="f190" y="f191"/>
                    <a:pt x="f192" y="f191"/>
                  </a:cubicBezTo>
                  <a:cubicBezTo>
                    <a:pt x="f193" y="f191"/>
                    <a:pt x="f194" y="f195"/>
                    <a:pt x="f196" y="f197"/>
                  </a:cubicBezTo>
                  <a:cubicBezTo>
                    <a:pt x="f94" y="f160"/>
                    <a:pt x="f198" y="f199"/>
                    <a:pt x="f200" y="f134"/>
                  </a:cubicBezTo>
                  <a:cubicBezTo>
                    <a:pt x="f89" y="f201"/>
                    <a:pt x="f87" y="f172"/>
                    <a:pt x="f187" y="f170"/>
                  </a:cubicBezTo>
                  <a:close/>
                  <a:moveTo>
                    <a:pt x="f202" y="f203"/>
                  </a:moveTo>
                  <a:cubicBezTo>
                    <a:pt x="f204" y="f205"/>
                    <a:pt x="f206" y="f207"/>
                    <a:pt x="f57" y="f208"/>
                  </a:cubicBezTo>
                  <a:cubicBezTo>
                    <a:pt x="f209" y="f210"/>
                    <a:pt x="f211" y="f212"/>
                    <a:pt x="f213" y="f212"/>
                  </a:cubicBezTo>
                  <a:cubicBezTo>
                    <a:pt x="f214" y="f212"/>
                    <a:pt x="f215" y="f216"/>
                    <a:pt x="f156" y="f208"/>
                  </a:cubicBezTo>
                  <a:cubicBezTo>
                    <a:pt x="f217" y="f207"/>
                    <a:pt x="f218" y="f205"/>
                    <a:pt x="f202" y="f203"/>
                  </a:cubicBezTo>
                  <a:close/>
                  <a:moveTo>
                    <a:pt x="f219" y="f220"/>
                  </a:moveTo>
                  <a:cubicBezTo>
                    <a:pt x="f221" y="f220"/>
                    <a:pt x="f222" y="f223"/>
                    <a:pt x="f151" y="f224"/>
                  </a:cubicBezTo>
                  <a:cubicBezTo>
                    <a:pt x="f27" y="f225"/>
                    <a:pt x="f40" y="f226"/>
                    <a:pt x="f227" y="f228"/>
                  </a:cubicBezTo>
                  <a:cubicBezTo>
                    <a:pt x="f229" y="f230"/>
                    <a:pt x="f231" y="f232"/>
                    <a:pt x="f233" y="f232"/>
                  </a:cubicBezTo>
                  <a:cubicBezTo>
                    <a:pt x="f234" y="f232"/>
                    <a:pt x="f235" y="f236"/>
                    <a:pt x="f237" y="f64"/>
                  </a:cubicBezTo>
                  <a:cubicBezTo>
                    <a:pt x="f220" y="f238"/>
                    <a:pt x="f239" y="f240"/>
                    <a:pt x="f241" y="f107"/>
                  </a:cubicBezTo>
                  <a:cubicBezTo>
                    <a:pt x="f242" y="f243"/>
                    <a:pt x="f244" y="f141"/>
                    <a:pt x="f245" y="f168"/>
                  </a:cubicBezTo>
                  <a:cubicBezTo>
                    <a:pt x="f246" y="f205"/>
                    <a:pt x="f247" y="f248"/>
                    <a:pt x="f249" y="f250"/>
                  </a:cubicBezTo>
                  <a:cubicBezTo>
                    <a:pt x="f251" y="f252"/>
                    <a:pt x="f253" y="f254"/>
                    <a:pt x="f255" y="f254"/>
                  </a:cubicBezTo>
                  <a:cubicBezTo>
                    <a:pt x="f256" y="f254"/>
                    <a:pt x="f257" y="f258"/>
                    <a:pt x="f227" y="f259"/>
                  </a:cubicBezTo>
                  <a:cubicBezTo>
                    <a:pt x="f260" y="f261"/>
                    <a:pt x="f262" y="f263"/>
                    <a:pt x="f264" y="f263"/>
                  </a:cubicBezTo>
                  <a:cubicBezTo>
                    <a:pt x="f265" y="f263"/>
                    <a:pt x="f266" y="f267"/>
                    <a:pt x="f268" y="f259"/>
                  </a:cubicBezTo>
                  <a:cubicBezTo>
                    <a:pt x="f269" y="f270"/>
                    <a:pt x="f271" y="f272"/>
                    <a:pt x="f273" y="f272"/>
                  </a:cubicBezTo>
                  <a:cubicBezTo>
                    <a:pt x="f274" y="f272"/>
                    <a:pt x="f3" y="f275"/>
                    <a:pt x="f276" y="f107"/>
                  </a:cubicBezTo>
                  <a:cubicBezTo>
                    <a:pt x="f277" y="f278"/>
                    <a:pt x="f279" y="f280"/>
                    <a:pt x="f281" y="f280"/>
                  </a:cubicBezTo>
                  <a:cubicBezTo>
                    <a:pt x="f282" y="f280"/>
                    <a:pt x="f283" y="f284"/>
                    <a:pt x="f268" y="f228"/>
                  </a:cubicBezTo>
                  <a:cubicBezTo>
                    <a:pt x="f285" y="f286"/>
                    <a:pt x="f287" y="f220"/>
                    <a:pt x="f219" y="f220"/>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43" name="Google Shape;6009;p67">
              <a:extLst>
                <a:ext uri="{FF2B5EF4-FFF2-40B4-BE49-F238E27FC236}">
                  <a16:creationId xmlns:a16="http://schemas.microsoft.com/office/drawing/2014/main" id="{067CBED4-9B13-17A7-0D4E-43A7E46E2436}"/>
                </a:ext>
              </a:extLst>
            </p:cNvPr>
            <p:cNvSpPr/>
            <p:nvPr/>
          </p:nvSpPr>
          <p:spPr>
            <a:xfrm>
              <a:off x="4097947" y="4300094"/>
              <a:ext cx="72329" cy="71469"/>
            </a:xfrm>
            <a:custGeom>
              <a:avLst/>
              <a:gdLst>
                <a:gd name="f0" fmla="val w"/>
                <a:gd name="f1" fmla="val h"/>
                <a:gd name="f2" fmla="val 0"/>
                <a:gd name="f3" fmla="val 2521"/>
                <a:gd name="f4" fmla="val 2491"/>
                <a:gd name="f5" fmla="val 1313"/>
                <a:gd name="f6" fmla="val 1295"/>
                <a:gd name="f7" fmla="val 1278"/>
                <a:gd name="f8" fmla="val 1"/>
                <a:gd name="f9" fmla="val 1261"/>
                <a:gd name="f10" fmla="val 599"/>
                <a:gd name="f11" fmla="val 569"/>
                <a:gd name="f12" fmla="val 63"/>
                <a:gd name="f13" fmla="val 1230"/>
                <a:gd name="f14" fmla="val 1955"/>
                <a:gd name="f15" fmla="val 567"/>
                <a:gd name="f16" fmla="val 2490"/>
                <a:gd name="f17" fmla="val 1954"/>
                <a:gd name="f18" fmla="val 2489"/>
                <a:gd name="f19" fmla="val 585"/>
                <a:gd name="f20" fmla="val 1980"/>
                <a:gd name="f21" fmla="*/ f0 1 2521"/>
                <a:gd name="f22" fmla="*/ f1 1 2491"/>
                <a:gd name="f23" fmla="val f2"/>
                <a:gd name="f24" fmla="val f3"/>
                <a:gd name="f25" fmla="val f4"/>
                <a:gd name="f26" fmla="+- f25 0 f23"/>
                <a:gd name="f27" fmla="+- f24 0 f23"/>
                <a:gd name="f28" fmla="*/ f27 1 2521"/>
                <a:gd name="f29" fmla="*/ f26 1 2491"/>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2521" h="2491">
                  <a:moveTo>
                    <a:pt x="f5" y="f2"/>
                  </a:moveTo>
                  <a:cubicBezTo>
                    <a:pt x="f6" y="f2"/>
                    <a:pt x="f7" y="f8"/>
                    <a:pt x="f9" y="f8"/>
                  </a:cubicBezTo>
                  <a:cubicBezTo>
                    <a:pt x="f10" y="f8"/>
                    <a:pt x="f2" y="f11"/>
                    <a:pt x="f12" y="f13"/>
                  </a:cubicBezTo>
                  <a:cubicBezTo>
                    <a:pt x="f2" y="f14"/>
                    <a:pt x="f15" y="f16"/>
                    <a:pt x="f9" y="f16"/>
                  </a:cubicBezTo>
                  <a:cubicBezTo>
                    <a:pt x="f17" y="f16"/>
                    <a:pt x="f3" y="f14"/>
                    <a:pt x="f18" y="f13"/>
                  </a:cubicBezTo>
                  <a:cubicBezTo>
                    <a:pt x="f18" y="f19"/>
                    <a:pt x="f20" y="f2"/>
                    <a:pt x="f5" y="f2"/>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grpSp>
      <p:grpSp>
        <p:nvGrpSpPr>
          <p:cNvPr id="44" name="Google Shape;6018;p67">
            <a:extLst>
              <a:ext uri="{FF2B5EF4-FFF2-40B4-BE49-F238E27FC236}">
                <a16:creationId xmlns:a16="http://schemas.microsoft.com/office/drawing/2014/main" id="{902060B2-FDA1-32CC-62AD-9BEC2B65C72D}"/>
              </a:ext>
            </a:extLst>
          </p:cNvPr>
          <p:cNvGrpSpPr/>
          <p:nvPr/>
        </p:nvGrpSpPr>
        <p:grpSpPr>
          <a:xfrm>
            <a:off x="6359641" y="4173514"/>
            <a:ext cx="365202" cy="332677"/>
            <a:chOff x="7665927" y="4173513"/>
            <a:chExt cx="365202" cy="332677"/>
          </a:xfrm>
          <a:solidFill>
            <a:schemeClr val="tx1">
              <a:lumMod val="10000"/>
              <a:lumOff val="90000"/>
            </a:schemeClr>
          </a:solidFill>
        </p:grpSpPr>
        <p:sp>
          <p:nvSpPr>
            <p:cNvPr id="45" name="Google Shape;6019;p67">
              <a:extLst>
                <a:ext uri="{FF2B5EF4-FFF2-40B4-BE49-F238E27FC236}">
                  <a16:creationId xmlns:a16="http://schemas.microsoft.com/office/drawing/2014/main" id="{4B358EB5-B5B0-CD5C-1026-061F84FD3A84}"/>
                </a:ext>
              </a:extLst>
            </p:cNvPr>
            <p:cNvSpPr/>
            <p:nvPr/>
          </p:nvSpPr>
          <p:spPr>
            <a:xfrm>
              <a:off x="7665927" y="4173513"/>
              <a:ext cx="344436" cy="94942"/>
            </a:xfrm>
            <a:custGeom>
              <a:avLst/>
              <a:gdLst>
                <a:gd name="f0" fmla="val w"/>
                <a:gd name="f1" fmla="val h"/>
                <a:gd name="f2" fmla="val 0"/>
                <a:gd name="f3" fmla="val 12005"/>
                <a:gd name="f4" fmla="val 3309"/>
                <a:gd name="f5" fmla="val 1671"/>
                <a:gd name="f6" fmla="val 757"/>
                <a:gd name="f7" fmla="val 1"/>
                <a:gd name="f8" fmla="val 1670"/>
                <a:gd name="f9" fmla="val 2552"/>
                <a:gd name="f10" fmla="val 3308"/>
                <a:gd name="f11" fmla="val 11469"/>
                <a:gd name="f12" fmla="val 11815"/>
                <a:gd name="f13" fmla="val 12004"/>
                <a:gd name="f14" fmla="val 2930"/>
                <a:gd name="f15" fmla="val 11784"/>
                <a:gd name="f16" fmla="val 2647"/>
                <a:gd name="f17" fmla="val 11595"/>
                <a:gd name="f18" fmla="val 2363"/>
                <a:gd name="f19" fmla="val 2017"/>
                <a:gd name="f20" fmla="val 1292"/>
                <a:gd name="f21" fmla="val 946"/>
                <a:gd name="f22" fmla="val 662"/>
                <a:gd name="f23" fmla="val 11973"/>
                <a:gd name="f24" fmla="val 410"/>
                <a:gd name="f25" fmla="*/ f0 1 12005"/>
                <a:gd name="f26" fmla="*/ f1 1 3309"/>
                <a:gd name="f27" fmla="val f2"/>
                <a:gd name="f28" fmla="val f3"/>
                <a:gd name="f29" fmla="val f4"/>
                <a:gd name="f30" fmla="+- f29 0 f27"/>
                <a:gd name="f31" fmla="+- f28 0 f27"/>
                <a:gd name="f32" fmla="*/ f31 1 12005"/>
                <a:gd name="f33" fmla="*/ f30 1 3309"/>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12005" h="3309">
                  <a:moveTo>
                    <a:pt x="f5" y="f2"/>
                  </a:moveTo>
                  <a:cubicBezTo>
                    <a:pt x="f6" y="f2"/>
                    <a:pt x="f7" y="f6"/>
                    <a:pt x="f7" y="f8"/>
                  </a:cubicBezTo>
                  <a:cubicBezTo>
                    <a:pt x="f7" y="f9"/>
                    <a:pt x="f6" y="f10"/>
                    <a:pt x="f5" y="f10"/>
                  </a:cubicBezTo>
                  <a:lnTo>
                    <a:pt x="f11" y="f10"/>
                  </a:lnTo>
                  <a:cubicBezTo>
                    <a:pt x="f12" y="f10"/>
                    <a:pt x="f13" y="f14"/>
                    <a:pt x="f15" y="f16"/>
                  </a:cubicBezTo>
                  <a:cubicBezTo>
                    <a:pt x="f17" y="f18"/>
                    <a:pt x="f11" y="f19"/>
                    <a:pt x="f11" y="f8"/>
                  </a:cubicBezTo>
                  <a:cubicBezTo>
                    <a:pt x="f11" y="f20"/>
                    <a:pt x="f17" y="f21"/>
                    <a:pt x="f15" y="f22"/>
                  </a:cubicBezTo>
                  <a:cubicBezTo>
                    <a:pt x="f23" y="f24"/>
                    <a:pt x="f15" y="f2"/>
                    <a:pt x="f11" y="f2"/>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46" name="Google Shape;6020;p67">
              <a:extLst>
                <a:ext uri="{FF2B5EF4-FFF2-40B4-BE49-F238E27FC236}">
                  <a16:creationId xmlns:a16="http://schemas.microsoft.com/office/drawing/2014/main" id="{9DED4606-4A3D-BC12-4C29-2991FCFDD12C}"/>
                </a:ext>
              </a:extLst>
            </p:cNvPr>
            <p:cNvSpPr/>
            <p:nvPr/>
          </p:nvSpPr>
          <p:spPr>
            <a:xfrm>
              <a:off x="7937997" y="4291919"/>
              <a:ext cx="24441" cy="94942"/>
            </a:xfrm>
            <a:custGeom>
              <a:avLst/>
              <a:gdLst>
                <a:gd name="f0" fmla="val w"/>
                <a:gd name="f1" fmla="val h"/>
                <a:gd name="f2" fmla="val 0"/>
                <a:gd name="f3" fmla="val 852"/>
                <a:gd name="f4" fmla="val 3309"/>
                <a:gd name="f5" fmla="val 1"/>
                <a:gd name="f6" fmla="*/ f0 1 852"/>
                <a:gd name="f7" fmla="*/ f1 1 3309"/>
                <a:gd name="f8" fmla="val f2"/>
                <a:gd name="f9" fmla="val f3"/>
                <a:gd name="f10" fmla="val f4"/>
                <a:gd name="f11" fmla="+- f10 0 f8"/>
                <a:gd name="f12" fmla="+- f9 0 f8"/>
                <a:gd name="f13" fmla="*/ f12 1 852"/>
                <a:gd name="f14" fmla="*/ f11 1 3309"/>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852" h="3309">
                  <a:moveTo>
                    <a:pt x="f5" y="f5"/>
                  </a:moveTo>
                  <a:lnTo>
                    <a:pt x="f5" y="f4"/>
                  </a:lnTo>
                  <a:lnTo>
                    <a:pt x="f3" y="f4"/>
                  </a:lnTo>
                  <a:lnTo>
                    <a:pt x="f3" y="f5"/>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47" name="Google Shape;6021;p67">
              <a:extLst>
                <a:ext uri="{FF2B5EF4-FFF2-40B4-BE49-F238E27FC236}">
                  <a16:creationId xmlns:a16="http://schemas.microsoft.com/office/drawing/2014/main" id="{EB5FB3A6-5D70-FC69-35BD-39C0F72E0249}"/>
                </a:ext>
              </a:extLst>
            </p:cNvPr>
            <p:cNvSpPr/>
            <p:nvPr/>
          </p:nvSpPr>
          <p:spPr>
            <a:xfrm>
              <a:off x="7985912" y="4292842"/>
              <a:ext cx="45217" cy="94942"/>
            </a:xfrm>
            <a:custGeom>
              <a:avLst/>
              <a:gdLst>
                <a:gd name="f0" fmla="val w"/>
                <a:gd name="f1" fmla="val h"/>
                <a:gd name="f2" fmla="val 0"/>
                <a:gd name="f3" fmla="val 1576"/>
                <a:gd name="f4" fmla="val 3309"/>
                <a:gd name="f5" fmla="val 1"/>
                <a:gd name="f6" fmla="val 3308"/>
                <a:gd name="f7" fmla="val 1198"/>
                <a:gd name="f8" fmla="val 1387"/>
                <a:gd name="f9" fmla="val 3277"/>
                <a:gd name="f10" fmla="val 3088"/>
                <a:gd name="f11" fmla="val 2899"/>
                <a:gd name="f12" fmla="val 410"/>
                <a:gd name="f13" fmla="val 158"/>
                <a:gd name="f14" fmla="*/ f0 1 1576"/>
                <a:gd name="f15" fmla="*/ f1 1 3309"/>
                <a:gd name="f16" fmla="val f2"/>
                <a:gd name="f17" fmla="val f3"/>
                <a:gd name="f18" fmla="val f4"/>
                <a:gd name="f19" fmla="+- f18 0 f16"/>
                <a:gd name="f20" fmla="+- f17 0 f16"/>
                <a:gd name="f21" fmla="*/ f20 1 1576"/>
                <a:gd name="f22" fmla="*/ f19 1 3309"/>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1576" h="3309">
                  <a:moveTo>
                    <a:pt x="f5" y="f2"/>
                  </a:moveTo>
                  <a:lnTo>
                    <a:pt x="f5" y="f6"/>
                  </a:lnTo>
                  <a:lnTo>
                    <a:pt x="f7" y="f6"/>
                  </a:lnTo>
                  <a:cubicBezTo>
                    <a:pt x="f8" y="f9"/>
                    <a:pt x="f3" y="f10"/>
                    <a:pt x="f3" y="f11"/>
                  </a:cubicBezTo>
                  <a:lnTo>
                    <a:pt x="f3" y="f12"/>
                  </a:lnTo>
                  <a:cubicBezTo>
                    <a:pt x="f3" y="f13"/>
                    <a:pt x="f8" y="f2"/>
                    <a:pt x="f7" y="f2"/>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48" name="Google Shape;6022;p67">
              <a:extLst>
                <a:ext uri="{FF2B5EF4-FFF2-40B4-BE49-F238E27FC236}">
                  <a16:creationId xmlns:a16="http://schemas.microsoft.com/office/drawing/2014/main" id="{7D757EC4-17DB-92F5-E2E3-3BB2A09EFFDB}"/>
                </a:ext>
              </a:extLst>
            </p:cNvPr>
            <p:cNvSpPr/>
            <p:nvPr/>
          </p:nvSpPr>
          <p:spPr>
            <a:xfrm>
              <a:off x="7691265" y="4291919"/>
              <a:ext cx="223269" cy="94942"/>
            </a:xfrm>
            <a:custGeom>
              <a:avLst/>
              <a:gdLst>
                <a:gd name="f0" fmla="val w"/>
                <a:gd name="f1" fmla="val h"/>
                <a:gd name="f2" fmla="val 0"/>
                <a:gd name="f3" fmla="val 7782"/>
                <a:gd name="f4" fmla="val 3309"/>
                <a:gd name="f5" fmla="val 441"/>
                <a:gd name="f6" fmla="val 1"/>
                <a:gd name="f7" fmla="val 189"/>
                <a:gd name="f8" fmla="val 221"/>
                <a:gd name="f9" fmla="val 442"/>
                <a:gd name="f10" fmla="val 2931"/>
                <a:gd name="f11" fmla="val 3151"/>
                <a:gd name="f12" fmla="*/ f0 1 7782"/>
                <a:gd name="f13" fmla="*/ f1 1 3309"/>
                <a:gd name="f14" fmla="val f2"/>
                <a:gd name="f15" fmla="val f3"/>
                <a:gd name="f16" fmla="val f4"/>
                <a:gd name="f17" fmla="+- f16 0 f14"/>
                <a:gd name="f18" fmla="+- f15 0 f14"/>
                <a:gd name="f19" fmla="*/ f18 1 7782"/>
                <a:gd name="f20" fmla="*/ f17 1 3309"/>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7782" h="3309">
                  <a:moveTo>
                    <a:pt x="f5" y="f6"/>
                  </a:moveTo>
                  <a:cubicBezTo>
                    <a:pt x="f7" y="f6"/>
                    <a:pt x="f2" y="f8"/>
                    <a:pt x="f2" y="f9"/>
                  </a:cubicBezTo>
                  <a:lnTo>
                    <a:pt x="f2" y="f10"/>
                  </a:lnTo>
                  <a:cubicBezTo>
                    <a:pt x="f2" y="f11"/>
                    <a:pt x="f7" y="f4"/>
                    <a:pt x="f5" y="f4"/>
                  </a:cubicBezTo>
                  <a:lnTo>
                    <a:pt x="f3" y="f4"/>
                  </a:lnTo>
                  <a:lnTo>
                    <a:pt x="f3" y="f6"/>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49" name="Google Shape;6023;p67">
              <a:extLst>
                <a:ext uri="{FF2B5EF4-FFF2-40B4-BE49-F238E27FC236}">
                  <a16:creationId xmlns:a16="http://schemas.microsoft.com/office/drawing/2014/main" id="{FA249E12-70BF-69AC-07E3-CF0C5721178D}"/>
                </a:ext>
              </a:extLst>
            </p:cNvPr>
            <p:cNvSpPr/>
            <p:nvPr/>
          </p:nvSpPr>
          <p:spPr>
            <a:xfrm>
              <a:off x="7739143" y="4410324"/>
              <a:ext cx="24441" cy="94942"/>
            </a:xfrm>
            <a:custGeom>
              <a:avLst/>
              <a:gdLst>
                <a:gd name="f0" fmla="val w"/>
                <a:gd name="f1" fmla="val h"/>
                <a:gd name="f2" fmla="val 0"/>
                <a:gd name="f3" fmla="val 852"/>
                <a:gd name="f4" fmla="val 3309"/>
                <a:gd name="f5" fmla="val 1"/>
                <a:gd name="f6" fmla="val 851"/>
                <a:gd name="f7" fmla="*/ f0 1 852"/>
                <a:gd name="f8" fmla="*/ f1 1 3309"/>
                <a:gd name="f9" fmla="val f2"/>
                <a:gd name="f10" fmla="val f3"/>
                <a:gd name="f11" fmla="val f4"/>
                <a:gd name="f12" fmla="+- f11 0 f9"/>
                <a:gd name="f13" fmla="+- f10 0 f9"/>
                <a:gd name="f14" fmla="*/ f13 1 852"/>
                <a:gd name="f15" fmla="*/ f12 1 3309"/>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852" h="3309">
                  <a:moveTo>
                    <a:pt x="f5" y="f5"/>
                  </a:moveTo>
                  <a:lnTo>
                    <a:pt x="f5" y="f4"/>
                  </a:lnTo>
                  <a:lnTo>
                    <a:pt x="f6" y="f4"/>
                  </a:lnTo>
                  <a:lnTo>
                    <a:pt x="f6" y="f5"/>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50" name="Google Shape;6024;p67">
              <a:extLst>
                <a:ext uri="{FF2B5EF4-FFF2-40B4-BE49-F238E27FC236}">
                  <a16:creationId xmlns:a16="http://schemas.microsoft.com/office/drawing/2014/main" id="{C6F0F99F-4827-2579-0AF0-9F98B89265C6}"/>
                </a:ext>
              </a:extLst>
            </p:cNvPr>
            <p:cNvSpPr/>
            <p:nvPr/>
          </p:nvSpPr>
          <p:spPr>
            <a:xfrm>
              <a:off x="7787057" y="4412135"/>
              <a:ext cx="218770" cy="94046"/>
            </a:xfrm>
            <a:custGeom>
              <a:avLst/>
              <a:gdLst>
                <a:gd name="f0" fmla="val w"/>
                <a:gd name="f1" fmla="val h"/>
                <a:gd name="f2" fmla="val 0"/>
                <a:gd name="f3" fmla="val 7625"/>
                <a:gd name="f4" fmla="val 3278"/>
                <a:gd name="f5" fmla="val 1"/>
                <a:gd name="f6" fmla="val 3277"/>
                <a:gd name="f7" fmla="val 7247"/>
                <a:gd name="f8" fmla="val 7467"/>
                <a:gd name="f9" fmla="val 3057"/>
                <a:gd name="f10" fmla="val 2868"/>
                <a:gd name="f11" fmla="val 379"/>
                <a:gd name="f12" fmla="val 158"/>
                <a:gd name="f13" fmla="val 7436"/>
                <a:gd name="f14" fmla="*/ f0 1 7625"/>
                <a:gd name="f15" fmla="*/ f1 1 3278"/>
                <a:gd name="f16" fmla="val f2"/>
                <a:gd name="f17" fmla="val f3"/>
                <a:gd name="f18" fmla="val f4"/>
                <a:gd name="f19" fmla="+- f18 0 f16"/>
                <a:gd name="f20" fmla="+- f17 0 f16"/>
                <a:gd name="f21" fmla="*/ f20 1 7625"/>
                <a:gd name="f22" fmla="*/ f19 1 3278"/>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7625" h="3278">
                  <a:moveTo>
                    <a:pt x="f5" y="f5"/>
                  </a:moveTo>
                  <a:lnTo>
                    <a:pt x="f5" y="f6"/>
                  </a:lnTo>
                  <a:lnTo>
                    <a:pt x="f7" y="f6"/>
                  </a:lnTo>
                  <a:cubicBezTo>
                    <a:pt x="f8" y="f6"/>
                    <a:pt x="f3" y="f9"/>
                    <a:pt x="f3" y="f10"/>
                  </a:cubicBezTo>
                  <a:lnTo>
                    <a:pt x="f3" y="f11"/>
                  </a:lnTo>
                  <a:cubicBezTo>
                    <a:pt x="f3" y="f12"/>
                    <a:pt x="f13" y="f5"/>
                    <a:pt x="f7" y="f5"/>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51" name="Google Shape;6025;p67">
              <a:extLst>
                <a:ext uri="{FF2B5EF4-FFF2-40B4-BE49-F238E27FC236}">
                  <a16:creationId xmlns:a16="http://schemas.microsoft.com/office/drawing/2014/main" id="{F73CB8AF-B4D7-362D-4A5C-12893A445171}"/>
                </a:ext>
              </a:extLst>
            </p:cNvPr>
            <p:cNvSpPr/>
            <p:nvPr/>
          </p:nvSpPr>
          <p:spPr>
            <a:xfrm>
              <a:off x="7665927" y="4411248"/>
              <a:ext cx="49752" cy="94942"/>
            </a:xfrm>
            <a:custGeom>
              <a:avLst/>
              <a:gdLst>
                <a:gd name="f0" fmla="val w"/>
                <a:gd name="f1" fmla="val h"/>
                <a:gd name="f2" fmla="val 0"/>
                <a:gd name="f3" fmla="val 1734"/>
                <a:gd name="f4" fmla="val 3309"/>
                <a:gd name="f5" fmla="val 442"/>
                <a:gd name="f6" fmla="val 190"/>
                <a:gd name="f7" fmla="val 1"/>
                <a:gd name="f8" fmla="val 189"/>
                <a:gd name="f9" fmla="val 378"/>
                <a:gd name="f10" fmla="val 2867"/>
                <a:gd name="f11" fmla="val 3088"/>
                <a:gd name="f12" fmla="val 3308"/>
                <a:gd name="f13" fmla="*/ f0 1 1734"/>
                <a:gd name="f14" fmla="*/ f1 1 3309"/>
                <a:gd name="f15" fmla="val f2"/>
                <a:gd name="f16" fmla="val f3"/>
                <a:gd name="f17" fmla="val f4"/>
                <a:gd name="f18" fmla="+- f17 0 f15"/>
                <a:gd name="f19" fmla="+- f16 0 f15"/>
                <a:gd name="f20" fmla="*/ f19 1 1734"/>
                <a:gd name="f21" fmla="*/ f18 1 3309"/>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1734" h="3309">
                  <a:moveTo>
                    <a:pt x="f5" y="f2"/>
                  </a:moveTo>
                  <a:cubicBezTo>
                    <a:pt x="f6" y="f2"/>
                    <a:pt x="f7" y="f8"/>
                    <a:pt x="f7" y="f9"/>
                  </a:cubicBezTo>
                  <a:lnTo>
                    <a:pt x="f7" y="f10"/>
                  </a:lnTo>
                  <a:cubicBezTo>
                    <a:pt x="f7" y="f11"/>
                    <a:pt x="f6" y="f12"/>
                    <a:pt x="f5" y="f12"/>
                  </a:cubicBezTo>
                  <a:lnTo>
                    <a:pt x="f3" y="f12"/>
                  </a:lnTo>
                  <a:lnTo>
                    <a:pt x="f3" y="f2"/>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grpSp>
      <p:sp>
        <p:nvSpPr>
          <p:cNvPr id="52" name="Google Shape;6043;p67">
            <a:extLst>
              <a:ext uri="{FF2B5EF4-FFF2-40B4-BE49-F238E27FC236}">
                <a16:creationId xmlns:a16="http://schemas.microsoft.com/office/drawing/2014/main" id="{607CB2D9-5A50-6D6D-21A4-EB8020C595ED}"/>
              </a:ext>
            </a:extLst>
          </p:cNvPr>
          <p:cNvSpPr/>
          <p:nvPr/>
        </p:nvSpPr>
        <p:spPr>
          <a:xfrm>
            <a:off x="3251816" y="4157703"/>
            <a:ext cx="309167" cy="365202"/>
          </a:xfrm>
          <a:custGeom>
            <a:avLst/>
            <a:gdLst>
              <a:gd name="f0" fmla="val w"/>
              <a:gd name="f1" fmla="val h"/>
              <a:gd name="f2" fmla="val 0"/>
              <a:gd name="f3" fmla="val 10776"/>
              <a:gd name="f4" fmla="val 12729"/>
              <a:gd name="f5" fmla="val 1670"/>
              <a:gd name="f6" fmla="val 851"/>
              <a:gd name="f7" fmla="val 9326"/>
              <a:gd name="f8" fmla="val 1355"/>
              <a:gd name="f9" fmla="val 1072"/>
              <a:gd name="f10" fmla="val 9421"/>
              <a:gd name="f11" fmla="val 9578"/>
              <a:gd name="f12" fmla="val 2049"/>
              <a:gd name="f13" fmla="val 1481"/>
              <a:gd name="f14" fmla="val 1198"/>
              <a:gd name="f15" fmla="val 9925"/>
              <a:gd name="f16" fmla="val 10177"/>
              <a:gd name="f17" fmla="val 10208"/>
              <a:gd name="f18" fmla="val 11846"/>
              <a:gd name="f19" fmla="val 1229"/>
              <a:gd name="f20" fmla="val 11468"/>
              <a:gd name="f21" fmla="val 11027"/>
              <a:gd name="f22" fmla="val 10586"/>
              <a:gd name="f23" fmla="val 2111"/>
              <a:gd name="f24" fmla="val 1"/>
              <a:gd name="f25" fmla="val 914"/>
              <a:gd name="f26" fmla="val 946"/>
              <a:gd name="f27" fmla="val 2080"/>
              <a:gd name="f28" fmla="val 11059"/>
              <a:gd name="f29" fmla="val 11973"/>
              <a:gd name="f30" fmla="val 757"/>
              <a:gd name="f31" fmla="val 10334"/>
              <a:gd name="f32" fmla="val 10775"/>
              <a:gd name="f33" fmla="val 12508"/>
              <a:gd name="f34" fmla="val 12319"/>
              <a:gd name="f35" fmla="val 473"/>
              <a:gd name="f36" fmla="val 221"/>
              <a:gd name="f37" fmla="val 64"/>
              <a:gd name="f38" fmla="val 9105"/>
              <a:gd name="f39" fmla="val 3781"/>
              <a:gd name="f40" fmla="val 4011"/>
              <a:gd name="f41" fmla="val 8912"/>
              <a:gd name="f42" fmla="val 4171"/>
              <a:gd name="f43" fmla="val 8708"/>
              <a:gd name="f44" fmla="val 8604"/>
              <a:gd name="f45" fmla="val 8498"/>
              <a:gd name="f46" fmla="val 4129"/>
              <a:gd name="f47" fmla="val 8412"/>
              <a:gd name="f48" fmla="val 4033"/>
              <a:gd name="f49" fmla="val 7845"/>
              <a:gd name="f50" fmla="val 3498"/>
              <a:gd name="f51" fmla="val 7310"/>
              <a:gd name="f52" fmla="val 7214"/>
              <a:gd name="f53" fmla="val 7100"/>
              <a:gd name="f54" fmla="val 6991"/>
              <a:gd name="f55" fmla="val 6778"/>
              <a:gd name="f56" fmla="val 6585"/>
              <a:gd name="f57" fmla="*/ f0 1 10776"/>
              <a:gd name="f58" fmla="*/ f1 1 12729"/>
              <a:gd name="f59" fmla="val f2"/>
              <a:gd name="f60" fmla="val f3"/>
              <a:gd name="f61" fmla="val f4"/>
              <a:gd name="f62" fmla="+- f61 0 f59"/>
              <a:gd name="f63" fmla="+- f60 0 f59"/>
              <a:gd name="f64" fmla="*/ f63 1 10776"/>
              <a:gd name="f65" fmla="*/ f62 1 12729"/>
              <a:gd name="f66" fmla="*/ f59 1 f64"/>
              <a:gd name="f67" fmla="*/ f60 1 f64"/>
              <a:gd name="f68" fmla="*/ f59 1 f65"/>
              <a:gd name="f69" fmla="*/ f61 1 f65"/>
              <a:gd name="f70" fmla="*/ f66 f57 1"/>
              <a:gd name="f71" fmla="*/ f67 f57 1"/>
              <a:gd name="f72" fmla="*/ f69 f58 1"/>
              <a:gd name="f73" fmla="*/ f68 f58 1"/>
            </a:gdLst>
            <a:ahLst/>
            <a:cxnLst>
              <a:cxn ang="3cd4">
                <a:pos x="hc" y="t"/>
              </a:cxn>
              <a:cxn ang="0">
                <a:pos x="r" y="vc"/>
              </a:cxn>
              <a:cxn ang="cd4">
                <a:pos x="hc" y="b"/>
              </a:cxn>
              <a:cxn ang="cd2">
                <a:pos x="l" y="vc"/>
              </a:cxn>
            </a:cxnLst>
            <a:rect l="f70" t="f73" r="f71" b="f72"/>
            <a:pathLst>
              <a:path w="10776" h="12729">
                <a:moveTo>
                  <a:pt x="f5" y="f6"/>
                </a:moveTo>
                <a:lnTo>
                  <a:pt x="f5" y="f7"/>
                </a:lnTo>
                <a:cubicBezTo>
                  <a:pt x="f8" y="f7"/>
                  <a:pt x="f9" y="f10"/>
                  <a:pt x="f6" y="f11"/>
                </a:cubicBezTo>
                <a:lnTo>
                  <a:pt x="f6" y="f12"/>
                </a:lnTo>
                <a:cubicBezTo>
                  <a:pt x="f6" y="f13"/>
                  <a:pt x="f14" y="f9"/>
                  <a:pt x="f5" y="f6"/>
                </a:cubicBezTo>
                <a:close/>
                <a:moveTo>
                  <a:pt x="f15" y="f16"/>
                </a:moveTo>
                <a:lnTo>
                  <a:pt x="f15" y="f17"/>
                </a:lnTo>
                <a:lnTo>
                  <a:pt x="f15" y="f18"/>
                </a:lnTo>
                <a:lnTo>
                  <a:pt x="f5" y="f18"/>
                </a:lnTo>
                <a:cubicBezTo>
                  <a:pt x="f19" y="f18"/>
                  <a:pt x="f6" y="f20"/>
                  <a:pt x="f6" y="f21"/>
                </a:cubicBezTo>
                <a:cubicBezTo>
                  <a:pt x="f6" y="f22"/>
                  <a:pt x="f19" y="f16"/>
                  <a:pt x="f5" y="f16"/>
                </a:cubicBezTo>
                <a:close/>
                <a:moveTo>
                  <a:pt x="f23" y="f24"/>
                </a:moveTo>
                <a:cubicBezTo>
                  <a:pt x="f25" y="f24"/>
                  <a:pt x="f24" y="f26"/>
                  <a:pt x="f24" y="f27"/>
                </a:cubicBezTo>
                <a:lnTo>
                  <a:pt x="f24" y="f28"/>
                </a:lnTo>
                <a:cubicBezTo>
                  <a:pt x="f24" y="f29"/>
                  <a:pt x="f30" y="f4"/>
                  <a:pt x="f5" y="f4"/>
                </a:cubicBezTo>
                <a:lnTo>
                  <a:pt x="f31" y="f4"/>
                </a:lnTo>
                <a:cubicBezTo>
                  <a:pt x="f22" y="f4"/>
                  <a:pt x="f32" y="f33"/>
                  <a:pt x="f32" y="f34"/>
                </a:cubicBezTo>
                <a:lnTo>
                  <a:pt x="f32" y="f35"/>
                </a:lnTo>
                <a:cubicBezTo>
                  <a:pt x="f32" y="f36"/>
                  <a:pt x="f22" y="f37"/>
                  <a:pt x="f31" y="f37"/>
                </a:cubicBezTo>
                <a:lnTo>
                  <a:pt x="f38" y="f37"/>
                </a:lnTo>
                <a:lnTo>
                  <a:pt x="f38" y="f39"/>
                </a:lnTo>
                <a:cubicBezTo>
                  <a:pt x="f38" y="f40"/>
                  <a:pt x="f41" y="f42"/>
                  <a:pt x="f43" y="f42"/>
                </a:cubicBezTo>
                <a:cubicBezTo>
                  <a:pt x="f44" y="f42"/>
                  <a:pt x="f45" y="f46"/>
                  <a:pt x="f47" y="f48"/>
                </a:cubicBezTo>
                <a:lnTo>
                  <a:pt x="f49" y="f50"/>
                </a:lnTo>
                <a:lnTo>
                  <a:pt x="f51" y="f48"/>
                </a:lnTo>
                <a:cubicBezTo>
                  <a:pt x="f52" y="f46"/>
                  <a:pt x="f53" y="f42"/>
                  <a:pt x="f54" y="f42"/>
                </a:cubicBezTo>
                <a:cubicBezTo>
                  <a:pt x="f55" y="f42"/>
                  <a:pt x="f56" y="f40"/>
                  <a:pt x="f56" y="f39"/>
                </a:cubicBezTo>
                <a:lnTo>
                  <a:pt x="f56" y="f37"/>
                </a:lnTo>
                <a:lnTo>
                  <a:pt x="f23" y="f37"/>
                </a:lnTo>
                <a:lnTo>
                  <a:pt x="f23" y="f24"/>
                </a:lnTo>
                <a:close/>
              </a:path>
            </a:pathLst>
          </a:custGeom>
          <a:solidFill>
            <a:schemeClr val="tx1">
              <a:lumMod val="10000"/>
              <a:lumOff val="90000"/>
            </a:schemeClr>
          </a:solid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grpSp>
        <p:nvGrpSpPr>
          <p:cNvPr id="53" name="Google Shape;6052;p67">
            <a:extLst>
              <a:ext uri="{FF2B5EF4-FFF2-40B4-BE49-F238E27FC236}">
                <a16:creationId xmlns:a16="http://schemas.microsoft.com/office/drawing/2014/main" id="{64FC4CB9-1DE3-4C68-3C93-233E3AC9E456}"/>
              </a:ext>
            </a:extLst>
          </p:cNvPr>
          <p:cNvGrpSpPr/>
          <p:nvPr/>
        </p:nvGrpSpPr>
        <p:grpSpPr>
          <a:xfrm>
            <a:off x="7022664" y="4140815"/>
            <a:ext cx="357082" cy="363401"/>
            <a:chOff x="8328949" y="4140814"/>
            <a:chExt cx="357082" cy="363401"/>
          </a:xfrm>
          <a:solidFill>
            <a:schemeClr val="tx1">
              <a:lumMod val="10000"/>
              <a:lumOff val="90000"/>
            </a:schemeClr>
          </a:solidFill>
        </p:grpSpPr>
        <p:sp>
          <p:nvSpPr>
            <p:cNvPr id="54" name="Google Shape;6053;p67">
              <a:extLst>
                <a:ext uri="{FF2B5EF4-FFF2-40B4-BE49-F238E27FC236}">
                  <a16:creationId xmlns:a16="http://schemas.microsoft.com/office/drawing/2014/main" id="{838CA5DE-7D7A-83E7-20C1-0B3D47D6C0BF}"/>
                </a:ext>
              </a:extLst>
            </p:cNvPr>
            <p:cNvSpPr/>
            <p:nvPr/>
          </p:nvSpPr>
          <p:spPr>
            <a:xfrm>
              <a:off x="8328949" y="4140814"/>
              <a:ext cx="357082" cy="154332"/>
            </a:xfrm>
            <a:custGeom>
              <a:avLst/>
              <a:gdLst>
                <a:gd name="f0" fmla="val w"/>
                <a:gd name="f1" fmla="val h"/>
                <a:gd name="f2" fmla="val 0"/>
                <a:gd name="f3" fmla="val 12446"/>
                <a:gd name="f4" fmla="val 5379"/>
                <a:gd name="f5" fmla="val 3088"/>
                <a:gd name="f6" fmla="val 1639"/>
                <a:gd name="f7" fmla="val 316"/>
                <a:gd name="f8" fmla="val 1008"/>
                <a:gd name="f9" fmla="val 95"/>
                <a:gd name="f10" fmla="val 2489"/>
                <a:gd name="f11" fmla="val 1"/>
                <a:gd name="f12" fmla="val 3214"/>
                <a:gd name="f13" fmla="val 190"/>
                <a:gd name="f14" fmla="val 3938"/>
                <a:gd name="f15" fmla="val 568"/>
                <a:gd name="f16" fmla="val 4506"/>
                <a:gd name="f17" fmla="val 962"/>
                <a:gd name="f18" fmla="val 5071"/>
                <a:gd name="f19" fmla="val 1607"/>
                <a:gd name="f20" fmla="val 5366"/>
                <a:gd name="f21" fmla="val 2240"/>
                <a:gd name="f22" fmla="val 2772"/>
                <a:gd name="f23" fmla="val 3296"/>
                <a:gd name="f24" fmla="val 5157"/>
                <a:gd name="f25" fmla="val 3655"/>
                <a:gd name="f26" fmla="val 4726"/>
                <a:gd name="f27" fmla="val 4569"/>
                <a:gd name="f28" fmla="val 3844"/>
                <a:gd name="f29" fmla="val 2836"/>
                <a:gd name="f30" fmla="val 2584"/>
                <a:gd name="f31" fmla="val 2427"/>
                <a:gd name="f32" fmla="val 2678"/>
                <a:gd name="f33" fmla="val 2899"/>
                <a:gd name="f34" fmla="val 3151"/>
                <a:gd name="f35" fmla="val 2616"/>
                <a:gd name="f36" fmla="val 3308"/>
                <a:gd name="f37" fmla="val 3340"/>
                <a:gd name="f38" fmla="val 3057"/>
                <a:gd name="f39" fmla="val 3529"/>
                <a:gd name="f40" fmla="val 3749"/>
                <a:gd name="f41" fmla="val 3970"/>
                <a:gd name="f42" fmla="val 3025"/>
                <a:gd name="f43" fmla="val 4127"/>
                <a:gd name="f44" fmla="val 2049"/>
                <a:gd name="f45" fmla="val 1450"/>
                <a:gd name="f46" fmla="val 3434"/>
                <a:gd name="f47" fmla="val 1608"/>
                <a:gd name="f48" fmla="val 1754"/>
                <a:gd name="f49" fmla="val 1999"/>
                <a:gd name="f50" fmla="val 2279"/>
                <a:gd name="f51" fmla="val 1632"/>
                <a:gd name="f52" fmla="val 2882"/>
                <a:gd name="f53" fmla="val 2930"/>
                <a:gd name="f54" fmla="val 2977"/>
                <a:gd name="f55" fmla="val 1634"/>
                <a:gd name="f56" fmla="val 3624"/>
                <a:gd name="f57" fmla="val 1733"/>
                <a:gd name="f58" fmla="val 4128"/>
                <a:gd name="f59" fmla="val 2048"/>
                <a:gd name="f60" fmla="val 4474"/>
                <a:gd name="f61" fmla="val 7908"/>
                <a:gd name="f62" fmla="val 8255"/>
                <a:gd name="f63" fmla="val 2017"/>
                <a:gd name="f64" fmla="val 8759"/>
                <a:gd name="f65" fmla="val 1702"/>
                <a:gd name="f66" fmla="val 9358"/>
                <a:gd name="f67" fmla="val 9406"/>
                <a:gd name="f68" fmla="val 9453"/>
                <a:gd name="f69" fmla="val 9501"/>
                <a:gd name="f70" fmla="val 10104"/>
                <a:gd name="f71" fmla="val 10629"/>
                <a:gd name="f72" fmla="val 10775"/>
                <a:gd name="f73" fmla="val 10964"/>
                <a:gd name="f74" fmla="val 10334"/>
                <a:gd name="f75" fmla="val 9547"/>
                <a:gd name="f76" fmla="val 9326"/>
                <a:gd name="f77" fmla="val 9137"/>
                <a:gd name="f78" fmla="val 3497"/>
                <a:gd name="f79" fmla="val 9799"/>
                <a:gd name="f80" fmla="val 9956"/>
                <a:gd name="f81" fmla="val 9767"/>
                <a:gd name="f82" fmla="val 2521"/>
                <a:gd name="f83" fmla="val 8539"/>
                <a:gd name="f84" fmla="val 7814"/>
                <a:gd name="f85" fmla="val 3686"/>
                <a:gd name="f86" fmla="val 8728"/>
                <a:gd name="f87" fmla="val 9099"/>
                <a:gd name="f88" fmla="val 5169"/>
                <a:gd name="f89" fmla="val 9626"/>
                <a:gd name="f90" fmla="val 10158"/>
                <a:gd name="f91" fmla="val 10800"/>
                <a:gd name="f92" fmla="val 11451"/>
                <a:gd name="f93" fmla="val 5074"/>
                <a:gd name="f94" fmla="val 11847"/>
                <a:gd name="f95" fmla="val 12225"/>
                <a:gd name="f96" fmla="val 12445"/>
                <a:gd name="f97" fmla="val 3277"/>
                <a:gd name="f98" fmla="val 12319"/>
                <a:gd name="f99" fmla="val 12130"/>
                <a:gd name="f100" fmla="*/ f0 1 12446"/>
                <a:gd name="f101" fmla="*/ f1 1 5379"/>
                <a:gd name="f102" fmla="val f2"/>
                <a:gd name="f103" fmla="val f3"/>
                <a:gd name="f104" fmla="val f4"/>
                <a:gd name="f105" fmla="+- f104 0 f102"/>
                <a:gd name="f106" fmla="+- f103 0 f102"/>
                <a:gd name="f107" fmla="*/ f106 1 12446"/>
                <a:gd name="f108" fmla="*/ f105 1 5379"/>
                <a:gd name="f109" fmla="*/ f102 1 f107"/>
                <a:gd name="f110" fmla="*/ f103 1 f107"/>
                <a:gd name="f111" fmla="*/ f102 1 f108"/>
                <a:gd name="f112" fmla="*/ f104 1 f108"/>
                <a:gd name="f113" fmla="*/ f109 f100 1"/>
                <a:gd name="f114" fmla="*/ f110 f100 1"/>
                <a:gd name="f115" fmla="*/ f112 f101 1"/>
                <a:gd name="f116" fmla="*/ f111 f101 1"/>
              </a:gdLst>
              <a:ahLst/>
              <a:cxnLst>
                <a:cxn ang="3cd4">
                  <a:pos x="hc" y="t"/>
                </a:cxn>
                <a:cxn ang="0">
                  <a:pos x="r" y="vc"/>
                </a:cxn>
                <a:cxn ang="cd4">
                  <a:pos x="hc" y="b"/>
                </a:cxn>
                <a:cxn ang="cd2">
                  <a:pos x="l" y="vc"/>
                </a:cxn>
              </a:cxnLst>
              <a:rect l="f113" t="f116" r="f114" b="f115"/>
              <a:pathLst>
                <a:path w="12446" h="5379">
                  <a:moveTo>
                    <a:pt x="f5" y="f2"/>
                  </a:moveTo>
                  <a:cubicBezTo>
                    <a:pt x="f6" y="f2"/>
                    <a:pt x="f7" y="f8"/>
                    <a:pt x="f9" y="f10"/>
                  </a:cubicBezTo>
                  <a:cubicBezTo>
                    <a:pt x="f11" y="f12"/>
                    <a:pt x="f13" y="f14"/>
                    <a:pt x="f15" y="f16"/>
                  </a:cubicBezTo>
                  <a:cubicBezTo>
                    <a:pt x="f17" y="f18"/>
                    <a:pt x="f19" y="f20"/>
                    <a:pt x="f21" y="f20"/>
                  </a:cubicBezTo>
                  <a:cubicBezTo>
                    <a:pt x="f22" y="f20"/>
                    <a:pt x="f23" y="f24"/>
                    <a:pt x="f25" y="f26"/>
                  </a:cubicBezTo>
                  <a:cubicBezTo>
                    <a:pt x="f27" y="f25"/>
                    <a:pt x="f28" y="f10"/>
                    <a:pt x="f29" y="f10"/>
                  </a:cubicBezTo>
                  <a:cubicBezTo>
                    <a:pt x="f30" y="f10"/>
                    <a:pt x="f31" y="f32"/>
                    <a:pt x="f31" y="f33"/>
                  </a:cubicBezTo>
                  <a:cubicBezTo>
                    <a:pt x="f31" y="f34"/>
                    <a:pt x="f35" y="f36"/>
                    <a:pt x="f29" y="f37"/>
                  </a:cubicBezTo>
                  <a:cubicBezTo>
                    <a:pt x="f38" y="f37"/>
                    <a:pt x="f12" y="f39"/>
                    <a:pt x="f12" y="f40"/>
                  </a:cubicBezTo>
                  <a:cubicBezTo>
                    <a:pt x="f12" y="f41"/>
                    <a:pt x="f42" y="f43"/>
                    <a:pt x="f29" y="f43"/>
                  </a:cubicBezTo>
                  <a:cubicBezTo>
                    <a:pt x="f44" y="f43"/>
                    <a:pt x="f45" y="f46"/>
                    <a:pt x="f47" y="f30"/>
                  </a:cubicBezTo>
                  <a:cubicBezTo>
                    <a:pt x="f48" y="f49"/>
                    <a:pt x="f50" y="f51"/>
                    <a:pt x="f52" y="f51"/>
                  </a:cubicBezTo>
                  <a:cubicBezTo>
                    <a:pt x="f53" y="f51"/>
                    <a:pt x="f54" y="f55"/>
                    <a:pt x="f42" y="f6"/>
                  </a:cubicBezTo>
                  <a:cubicBezTo>
                    <a:pt x="f56" y="f57"/>
                    <a:pt x="f58" y="f59"/>
                    <a:pt x="f60" y="f10"/>
                  </a:cubicBezTo>
                  <a:lnTo>
                    <a:pt x="f61" y="f10"/>
                  </a:lnTo>
                  <a:cubicBezTo>
                    <a:pt x="f62" y="f63"/>
                    <a:pt x="f64" y="f65"/>
                    <a:pt x="f66" y="f6"/>
                  </a:cubicBezTo>
                  <a:cubicBezTo>
                    <a:pt x="f67" y="f55"/>
                    <a:pt x="f68" y="f51"/>
                    <a:pt x="f69" y="f51"/>
                  </a:cubicBezTo>
                  <a:cubicBezTo>
                    <a:pt x="f70" y="f51"/>
                    <a:pt x="f71" y="f49"/>
                    <a:pt x="f72" y="f30"/>
                  </a:cubicBezTo>
                  <a:cubicBezTo>
                    <a:pt x="f73" y="f46"/>
                    <a:pt x="f74" y="f43"/>
                    <a:pt x="f75" y="f43"/>
                  </a:cubicBezTo>
                  <a:cubicBezTo>
                    <a:pt x="f76" y="f43"/>
                    <a:pt x="f77" y="f14"/>
                    <a:pt x="f77" y="f40"/>
                  </a:cubicBezTo>
                  <a:cubicBezTo>
                    <a:pt x="f77" y="f78"/>
                    <a:pt x="f76" y="f37"/>
                    <a:pt x="f75" y="f37"/>
                  </a:cubicBezTo>
                  <a:cubicBezTo>
                    <a:pt x="f79" y="f37"/>
                    <a:pt x="f80" y="f34"/>
                    <a:pt x="f80" y="f33"/>
                  </a:cubicBezTo>
                  <a:cubicBezTo>
                    <a:pt x="f80" y="f32"/>
                    <a:pt x="f81" y="f82"/>
                    <a:pt x="f75" y="f10"/>
                  </a:cubicBezTo>
                  <a:cubicBezTo>
                    <a:pt x="f83" y="f10"/>
                    <a:pt x="f84" y="f85"/>
                    <a:pt x="f86" y="f26"/>
                  </a:cubicBezTo>
                  <a:cubicBezTo>
                    <a:pt x="f87" y="f88"/>
                    <a:pt x="f89" y="f4"/>
                    <a:pt x="f90" y="f4"/>
                  </a:cubicBezTo>
                  <a:cubicBezTo>
                    <a:pt x="f91" y="f4"/>
                    <a:pt x="f92" y="f93"/>
                    <a:pt x="f94" y="f16"/>
                  </a:cubicBezTo>
                  <a:cubicBezTo>
                    <a:pt x="f95" y="f41"/>
                    <a:pt x="f96" y="f97"/>
                    <a:pt x="f98" y="f10"/>
                  </a:cubicBezTo>
                  <a:cubicBezTo>
                    <a:pt x="f99" y="f8"/>
                    <a:pt x="f72" y="f2"/>
                    <a:pt x="f76" y="f2"/>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55" name="Google Shape;6054;p67">
              <a:extLst>
                <a:ext uri="{FF2B5EF4-FFF2-40B4-BE49-F238E27FC236}">
                  <a16:creationId xmlns:a16="http://schemas.microsoft.com/office/drawing/2014/main" id="{7B3E6DF9-D597-ED02-3097-814DDCBB3A4D}"/>
                </a:ext>
              </a:extLst>
            </p:cNvPr>
            <p:cNvSpPr/>
            <p:nvPr/>
          </p:nvSpPr>
          <p:spPr>
            <a:xfrm>
              <a:off x="8397657" y="4285445"/>
              <a:ext cx="212424" cy="218770"/>
            </a:xfrm>
            <a:custGeom>
              <a:avLst/>
              <a:gdLst>
                <a:gd name="f0" fmla="val w"/>
                <a:gd name="f1" fmla="val h"/>
                <a:gd name="f2" fmla="val 0"/>
                <a:gd name="f3" fmla="val 7404"/>
                <a:gd name="f4" fmla="val 7625"/>
                <a:gd name="f5" fmla="val 2426"/>
                <a:gd name="f6" fmla="val 5639"/>
                <a:gd name="f7" fmla="val 5860"/>
                <a:gd name="f8" fmla="val 2237"/>
                <a:gd name="f9" fmla="val 6017"/>
                <a:gd name="f10" fmla="val 2048"/>
                <a:gd name="f11" fmla="val 1796"/>
                <a:gd name="f12" fmla="val 1638"/>
                <a:gd name="f13" fmla="val 5828"/>
                <a:gd name="f14" fmla="val 473"/>
                <a:gd name="f15" fmla="val 1229"/>
                <a:gd name="f16" fmla="val 851"/>
                <a:gd name="f17" fmla="val 630"/>
                <a:gd name="f18" fmla="val 1103"/>
                <a:gd name="f19" fmla="val 1134"/>
                <a:gd name="f20" fmla="val 7246"/>
                <a:gd name="f21" fmla="val 7467"/>
                <a:gd name="f22" fmla="val 189"/>
                <a:gd name="f23" fmla="val 7624"/>
                <a:gd name="f24" fmla="val 378"/>
                <a:gd name="f25" fmla="val 6994"/>
                <a:gd name="f26" fmla="val 7435"/>
                <a:gd name="f27" fmla="val 6774"/>
                <a:gd name="f28" fmla="val 1071"/>
                <a:gd name="f29" fmla="val 6175"/>
                <a:gd name="f30" fmla="val 788"/>
                <a:gd name="f31" fmla="val 5734"/>
                <a:gd name="f32" fmla="val 315"/>
                <a:gd name="f33" fmla="val 5545"/>
                <a:gd name="f34" fmla="val 5324"/>
                <a:gd name="f35" fmla="val 5072"/>
                <a:gd name="f36" fmla="val 4915"/>
                <a:gd name="f37" fmla="val 4096"/>
                <a:gd name="f38" fmla="val 3907"/>
                <a:gd name="f39" fmla="val 3686"/>
                <a:gd name="f40" fmla="val 3466"/>
                <a:gd name="f41" fmla="val 3277"/>
                <a:gd name="f42" fmla="*/ f0 1 7404"/>
                <a:gd name="f43" fmla="*/ f1 1 7625"/>
                <a:gd name="f44" fmla="val f2"/>
                <a:gd name="f45" fmla="val f3"/>
                <a:gd name="f46" fmla="val f4"/>
                <a:gd name="f47" fmla="+- f46 0 f44"/>
                <a:gd name="f48" fmla="+- f45 0 f44"/>
                <a:gd name="f49" fmla="*/ f48 1 7404"/>
                <a:gd name="f50" fmla="*/ f47 1 7625"/>
                <a:gd name="f51" fmla="*/ f44 1 f49"/>
                <a:gd name="f52" fmla="*/ f45 1 f49"/>
                <a:gd name="f53" fmla="*/ f44 1 f50"/>
                <a:gd name="f54" fmla="*/ f46 1 f50"/>
                <a:gd name="f55" fmla="*/ f51 f42 1"/>
                <a:gd name="f56" fmla="*/ f52 f42 1"/>
                <a:gd name="f57" fmla="*/ f54 f43 1"/>
                <a:gd name="f58" fmla="*/ f53 f43 1"/>
              </a:gdLst>
              <a:ahLst/>
              <a:cxnLst>
                <a:cxn ang="3cd4">
                  <a:pos x="hc" y="t"/>
                </a:cxn>
                <a:cxn ang="0">
                  <a:pos x="r" y="vc"/>
                </a:cxn>
                <a:cxn ang="cd4">
                  <a:pos x="hc" y="b"/>
                </a:cxn>
                <a:cxn ang="cd2">
                  <a:pos x="l" y="vc"/>
                </a:cxn>
              </a:cxnLst>
              <a:rect l="f55" t="f58" r="f56" b="f57"/>
              <a:pathLst>
                <a:path w="7404" h="7625">
                  <a:moveTo>
                    <a:pt x="f5" y="f2"/>
                  </a:moveTo>
                  <a:lnTo>
                    <a:pt x="f5" y="f6"/>
                  </a:lnTo>
                  <a:cubicBezTo>
                    <a:pt x="f5" y="f7"/>
                    <a:pt x="f8" y="f9"/>
                    <a:pt x="f10" y="f9"/>
                  </a:cubicBezTo>
                  <a:cubicBezTo>
                    <a:pt x="f11" y="f9"/>
                    <a:pt x="f12" y="f13"/>
                    <a:pt x="f12" y="f6"/>
                  </a:cubicBezTo>
                  <a:lnTo>
                    <a:pt x="f12" y="f14"/>
                  </a:lnTo>
                  <a:cubicBezTo>
                    <a:pt x="f15" y="f16"/>
                    <a:pt x="f17" y="f18"/>
                    <a:pt x="f2" y="f19"/>
                  </a:cubicBezTo>
                  <a:lnTo>
                    <a:pt x="f2" y="f20"/>
                  </a:lnTo>
                  <a:cubicBezTo>
                    <a:pt x="f2" y="f21"/>
                    <a:pt x="f22" y="f23"/>
                    <a:pt x="f24" y="f23"/>
                  </a:cubicBezTo>
                  <a:lnTo>
                    <a:pt x="f25" y="f23"/>
                  </a:lnTo>
                  <a:cubicBezTo>
                    <a:pt x="f20" y="f23"/>
                    <a:pt x="f3" y="f26"/>
                    <a:pt x="f3" y="f20"/>
                  </a:cubicBezTo>
                  <a:lnTo>
                    <a:pt x="f3" y="f19"/>
                  </a:lnTo>
                  <a:cubicBezTo>
                    <a:pt x="f27" y="f28"/>
                    <a:pt x="f29" y="f30"/>
                    <a:pt x="f31" y="f32"/>
                  </a:cubicBezTo>
                  <a:lnTo>
                    <a:pt x="f31" y="f6"/>
                  </a:lnTo>
                  <a:cubicBezTo>
                    <a:pt x="f31" y="f7"/>
                    <a:pt x="f33" y="f9"/>
                    <a:pt x="f34" y="f9"/>
                  </a:cubicBezTo>
                  <a:cubicBezTo>
                    <a:pt x="f35" y="f9"/>
                    <a:pt x="f36" y="f13"/>
                    <a:pt x="f36" y="f6"/>
                  </a:cubicBezTo>
                  <a:lnTo>
                    <a:pt x="f36" y="f2"/>
                  </a:lnTo>
                  <a:lnTo>
                    <a:pt x="f37" y="f2"/>
                  </a:lnTo>
                  <a:lnTo>
                    <a:pt x="f37" y="f6"/>
                  </a:lnTo>
                  <a:cubicBezTo>
                    <a:pt x="f37" y="f7"/>
                    <a:pt x="f38" y="f9"/>
                    <a:pt x="f39" y="f9"/>
                  </a:cubicBezTo>
                  <a:cubicBezTo>
                    <a:pt x="f40" y="f9"/>
                    <a:pt x="f41" y="f13"/>
                    <a:pt x="f41" y="f6"/>
                  </a:cubicBezTo>
                  <a:lnTo>
                    <a:pt x="f41" y="f2"/>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56" name="Google Shape;6055;p67">
              <a:extLst>
                <a:ext uri="{FF2B5EF4-FFF2-40B4-BE49-F238E27FC236}">
                  <a16:creationId xmlns:a16="http://schemas.microsoft.com/office/drawing/2014/main" id="{A375B594-31EF-2395-197D-4A08AD49C9B3}"/>
                </a:ext>
              </a:extLst>
            </p:cNvPr>
            <p:cNvSpPr/>
            <p:nvPr/>
          </p:nvSpPr>
          <p:spPr>
            <a:xfrm>
              <a:off x="8469072" y="4236616"/>
              <a:ext cx="76837" cy="23527"/>
            </a:xfrm>
            <a:custGeom>
              <a:avLst/>
              <a:gdLst>
                <a:gd name="f0" fmla="val w"/>
                <a:gd name="f1" fmla="val h"/>
                <a:gd name="f2" fmla="val 0"/>
                <a:gd name="f3" fmla="val 2678"/>
                <a:gd name="f4" fmla="val 820"/>
                <a:gd name="f5" fmla="val 1"/>
                <a:gd name="f6" fmla="val 32"/>
                <a:gd name="f7" fmla="val 127"/>
                <a:gd name="f8" fmla="val 284"/>
                <a:gd name="f9" fmla="val 379"/>
                <a:gd name="f10" fmla="val 536"/>
                <a:gd name="f11" fmla="val 662"/>
                <a:gd name="f12" fmla="val 788"/>
                <a:gd name="f13" fmla="val 2666"/>
                <a:gd name="f14" fmla="val 2615"/>
                <a:gd name="f15" fmla="val 649"/>
                <a:gd name="f16" fmla="val 555"/>
                <a:gd name="f17" fmla="val 2670"/>
                <a:gd name="f18" fmla="val 799"/>
                <a:gd name="f19" fmla="val 2674"/>
                <a:gd name="f20" fmla="val 809"/>
                <a:gd name="f21" fmla="*/ f0 1 2678"/>
                <a:gd name="f22" fmla="*/ f1 1 820"/>
                <a:gd name="f23" fmla="val f2"/>
                <a:gd name="f24" fmla="val f3"/>
                <a:gd name="f25" fmla="val f4"/>
                <a:gd name="f26" fmla="+- f25 0 f23"/>
                <a:gd name="f27" fmla="+- f24 0 f23"/>
                <a:gd name="f28" fmla="*/ f27 1 2678"/>
                <a:gd name="f29" fmla="*/ f26 1 820"/>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2678" h="820">
                  <a:moveTo>
                    <a:pt x="f2" y="f5"/>
                  </a:moveTo>
                  <a:cubicBezTo>
                    <a:pt x="f6" y="f7"/>
                    <a:pt x="f6" y="f8"/>
                    <a:pt x="f6" y="f9"/>
                  </a:cubicBezTo>
                  <a:cubicBezTo>
                    <a:pt x="f6" y="f10"/>
                    <a:pt x="f6" y="f11"/>
                    <a:pt x="f2" y="f12"/>
                  </a:cubicBezTo>
                  <a:lnTo>
                    <a:pt x="f13" y="f12"/>
                  </a:lnTo>
                  <a:cubicBezTo>
                    <a:pt x="f14" y="f15"/>
                    <a:pt x="f14" y="f16"/>
                    <a:pt x="f14" y="f9"/>
                  </a:cubicBezTo>
                  <a:cubicBezTo>
                    <a:pt x="f14" y="f8"/>
                    <a:pt x="f14" y="f7"/>
                    <a:pt x="f3" y="f5"/>
                  </a:cubicBezTo>
                  <a:close/>
                  <a:moveTo>
                    <a:pt x="f13" y="f12"/>
                  </a:moveTo>
                  <a:cubicBezTo>
                    <a:pt x="f17" y="f18"/>
                    <a:pt x="f19" y="f20"/>
                    <a:pt x="f3" y="f4"/>
                  </a:cubicBezTo>
                  <a:lnTo>
                    <a:pt x="f3" y="f12"/>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grpSp>
      <p:grpSp>
        <p:nvGrpSpPr>
          <p:cNvPr id="57" name="Google Shape;6078;p67">
            <a:extLst>
              <a:ext uri="{FF2B5EF4-FFF2-40B4-BE49-F238E27FC236}">
                <a16:creationId xmlns:a16="http://schemas.microsoft.com/office/drawing/2014/main" id="{20CEC4A0-D205-C48A-2A21-AFBBAE3E9C96}"/>
              </a:ext>
            </a:extLst>
          </p:cNvPr>
          <p:cNvGrpSpPr/>
          <p:nvPr/>
        </p:nvGrpSpPr>
        <p:grpSpPr>
          <a:xfrm>
            <a:off x="3819968" y="4158600"/>
            <a:ext cx="365202" cy="363400"/>
            <a:chOff x="5126254" y="4158599"/>
            <a:chExt cx="365202" cy="363400"/>
          </a:xfrm>
          <a:solidFill>
            <a:schemeClr val="tx1">
              <a:lumMod val="10000"/>
              <a:lumOff val="90000"/>
            </a:schemeClr>
          </a:solidFill>
        </p:grpSpPr>
        <p:sp>
          <p:nvSpPr>
            <p:cNvPr id="58" name="Google Shape;6079;p67">
              <a:extLst>
                <a:ext uri="{FF2B5EF4-FFF2-40B4-BE49-F238E27FC236}">
                  <a16:creationId xmlns:a16="http://schemas.microsoft.com/office/drawing/2014/main" id="{A40751EC-778B-811E-C734-CBDA4CCC0FBA}"/>
                </a:ext>
              </a:extLst>
            </p:cNvPr>
            <p:cNvSpPr/>
            <p:nvPr/>
          </p:nvSpPr>
          <p:spPr>
            <a:xfrm>
              <a:off x="5202195" y="4308652"/>
              <a:ext cx="214234" cy="213347"/>
            </a:xfrm>
            <a:custGeom>
              <a:avLst/>
              <a:gdLst>
                <a:gd name="f0" fmla="val w"/>
                <a:gd name="f1" fmla="val h"/>
                <a:gd name="f2" fmla="val 0"/>
                <a:gd name="f3" fmla="val 7467"/>
                <a:gd name="f4" fmla="val 7436"/>
                <a:gd name="f5" fmla="val 3686"/>
                <a:gd name="f6" fmla="val 1465"/>
                <a:gd name="f7" fmla="val 3836"/>
                <a:gd name="f8" fmla="val 3985"/>
                <a:gd name="f9" fmla="val 1544"/>
                <a:gd name="f10" fmla="val 4064"/>
                <a:gd name="f11" fmla="val 1702"/>
                <a:gd name="f12" fmla="val 4537"/>
                <a:gd name="f13" fmla="val 2678"/>
                <a:gd name="f14" fmla="val 5608"/>
                <a:gd name="f15" fmla="val 2836"/>
                <a:gd name="f16" fmla="val 5955"/>
                <a:gd name="f17" fmla="val 2867"/>
                <a:gd name="f18" fmla="val 6081"/>
                <a:gd name="f19" fmla="val 3308"/>
                <a:gd name="f20" fmla="val 5829"/>
                <a:gd name="f21" fmla="val 3561"/>
                <a:gd name="f22" fmla="val 5041"/>
                <a:gd name="f23" fmla="val 4285"/>
                <a:gd name="f24" fmla="val 5261"/>
                <a:gd name="f25" fmla="val 5356"/>
                <a:gd name="f26" fmla="val 5286"/>
                <a:gd name="f27" fmla="val 5630"/>
                <a:gd name="f28" fmla="val 5075"/>
                <a:gd name="f29" fmla="val 5845"/>
                <a:gd name="f30" fmla="val 4845"/>
                <a:gd name="f31" fmla="val 4784"/>
                <a:gd name="f32" fmla="val 4722"/>
                <a:gd name="f33" fmla="val 5830"/>
                <a:gd name="f34" fmla="val 4663"/>
                <a:gd name="f35" fmla="val 5797"/>
                <a:gd name="f36" fmla="val 5262"/>
                <a:gd name="f37" fmla="val 2616"/>
                <a:gd name="f38" fmla="val 5828"/>
                <a:gd name="f39" fmla="val 2553"/>
                <a:gd name="f40" fmla="val 5842"/>
                <a:gd name="f41" fmla="val 2492"/>
                <a:gd name="f42" fmla="val 2244"/>
                <a:gd name="f43" fmla="val 2035"/>
                <a:gd name="f44" fmla="val 5609"/>
                <a:gd name="f45" fmla="val 2111"/>
                <a:gd name="f46" fmla="val 2300"/>
                <a:gd name="f47" fmla="val 1512"/>
                <a:gd name="f48" fmla="val 1323"/>
                <a:gd name="f49" fmla="val 1418"/>
                <a:gd name="f50" fmla="val 1796"/>
                <a:gd name="f51" fmla="val 3387"/>
                <a:gd name="f52" fmla="val 3537"/>
                <a:gd name="f53" fmla="val 3718"/>
                <a:gd name="f54" fmla="val 1670"/>
                <a:gd name="f55" fmla="val 32"/>
                <a:gd name="f56" fmla="val 3750"/>
                <a:gd name="f57" fmla="val 5766"/>
                <a:gd name="f58" fmla="val 5765"/>
                <a:gd name="f59" fmla="val 7404"/>
                <a:gd name="f60" fmla="*/ f0 1 7467"/>
                <a:gd name="f61" fmla="*/ f1 1 7436"/>
                <a:gd name="f62" fmla="val f2"/>
                <a:gd name="f63" fmla="val f3"/>
                <a:gd name="f64" fmla="val f4"/>
                <a:gd name="f65" fmla="+- f64 0 f62"/>
                <a:gd name="f66" fmla="+- f63 0 f62"/>
                <a:gd name="f67" fmla="*/ f66 1 7467"/>
                <a:gd name="f68" fmla="*/ f65 1 7436"/>
                <a:gd name="f69" fmla="*/ f62 1 f67"/>
                <a:gd name="f70" fmla="*/ f63 1 f67"/>
                <a:gd name="f71" fmla="*/ f62 1 f68"/>
                <a:gd name="f72" fmla="*/ f64 1 f68"/>
                <a:gd name="f73" fmla="*/ f69 f60 1"/>
                <a:gd name="f74" fmla="*/ f70 f60 1"/>
                <a:gd name="f75" fmla="*/ f72 f61 1"/>
                <a:gd name="f76" fmla="*/ f71 f61 1"/>
              </a:gdLst>
              <a:ahLst/>
              <a:cxnLst>
                <a:cxn ang="3cd4">
                  <a:pos x="hc" y="t"/>
                </a:cxn>
                <a:cxn ang="0">
                  <a:pos x="r" y="vc"/>
                </a:cxn>
                <a:cxn ang="cd4">
                  <a:pos x="hc" y="b"/>
                </a:cxn>
                <a:cxn ang="cd2">
                  <a:pos x="l" y="vc"/>
                </a:cxn>
              </a:cxnLst>
              <a:rect l="f73" t="f76" r="f74" b="f75"/>
              <a:pathLst>
                <a:path w="7467" h="7436">
                  <a:moveTo>
                    <a:pt x="f5" y="f6"/>
                  </a:moveTo>
                  <a:cubicBezTo>
                    <a:pt x="f7" y="f6"/>
                    <a:pt x="f8" y="f9"/>
                    <a:pt x="f10" y="f11"/>
                  </a:cubicBezTo>
                  <a:lnTo>
                    <a:pt x="f12" y="f13"/>
                  </a:lnTo>
                  <a:lnTo>
                    <a:pt x="f14" y="f15"/>
                  </a:lnTo>
                  <a:cubicBezTo>
                    <a:pt x="f16" y="f17"/>
                    <a:pt x="f18" y="f19"/>
                    <a:pt x="f20" y="f21"/>
                  </a:cubicBezTo>
                  <a:lnTo>
                    <a:pt x="f22" y="f23"/>
                  </a:lnTo>
                  <a:lnTo>
                    <a:pt x="f24" y="f25"/>
                  </a:lnTo>
                  <a:cubicBezTo>
                    <a:pt x="f26" y="f27"/>
                    <a:pt x="f28" y="f29"/>
                    <a:pt x="f30" y="f29"/>
                  </a:cubicBezTo>
                  <a:cubicBezTo>
                    <a:pt x="f31" y="f29"/>
                    <a:pt x="f32" y="f33"/>
                    <a:pt x="f34" y="f35"/>
                  </a:cubicBezTo>
                  <a:lnTo>
                    <a:pt x="f5" y="f36"/>
                  </a:lnTo>
                  <a:lnTo>
                    <a:pt x="f13" y="f35"/>
                  </a:lnTo>
                  <a:cubicBezTo>
                    <a:pt x="f37" y="f38"/>
                    <a:pt x="f39" y="f40"/>
                    <a:pt x="f41" y="f40"/>
                  </a:cubicBezTo>
                  <a:cubicBezTo>
                    <a:pt x="f42" y="f40"/>
                    <a:pt x="f43" y="f44"/>
                    <a:pt x="f45" y="f25"/>
                  </a:cubicBezTo>
                  <a:lnTo>
                    <a:pt x="f46" y="f23"/>
                  </a:lnTo>
                  <a:lnTo>
                    <a:pt x="f47" y="f21"/>
                  </a:lnTo>
                  <a:cubicBezTo>
                    <a:pt x="f48" y="f19"/>
                    <a:pt x="f49" y="f17"/>
                    <a:pt x="f50" y="f15"/>
                  </a:cubicBezTo>
                  <a:lnTo>
                    <a:pt x="f15" y="f13"/>
                  </a:lnTo>
                  <a:lnTo>
                    <a:pt x="f19" y="f11"/>
                  </a:lnTo>
                  <a:cubicBezTo>
                    <a:pt x="f51" y="f9"/>
                    <a:pt x="f52" y="f6"/>
                    <a:pt x="f5" y="f6"/>
                  </a:cubicBezTo>
                  <a:close/>
                  <a:moveTo>
                    <a:pt x="f53" y="f2"/>
                  </a:moveTo>
                  <a:cubicBezTo>
                    <a:pt x="f54" y="f2"/>
                    <a:pt x="f55" y="f54"/>
                    <a:pt x="f55" y="f56"/>
                  </a:cubicBezTo>
                  <a:cubicBezTo>
                    <a:pt x="f2" y="f57"/>
                    <a:pt x="f54" y="f4"/>
                    <a:pt x="f53" y="f4"/>
                  </a:cubicBezTo>
                  <a:cubicBezTo>
                    <a:pt x="f58" y="f4"/>
                    <a:pt x="f59" y="f35"/>
                    <a:pt x="f3" y="f56"/>
                  </a:cubicBezTo>
                  <a:cubicBezTo>
                    <a:pt x="f3" y="f11"/>
                    <a:pt x="f35" y="f55"/>
                    <a:pt x="f53" y="f2"/>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59" name="Google Shape;6080;p67">
              <a:extLst>
                <a:ext uri="{FF2B5EF4-FFF2-40B4-BE49-F238E27FC236}">
                  <a16:creationId xmlns:a16="http://schemas.microsoft.com/office/drawing/2014/main" id="{B5C197C1-9D20-4DA3-F75B-2EBE8A76D861}"/>
                </a:ext>
              </a:extLst>
            </p:cNvPr>
            <p:cNvSpPr/>
            <p:nvPr/>
          </p:nvSpPr>
          <p:spPr>
            <a:xfrm>
              <a:off x="5317876" y="4160757"/>
              <a:ext cx="173580" cy="169621"/>
            </a:xfrm>
            <a:custGeom>
              <a:avLst/>
              <a:gdLst>
                <a:gd name="f0" fmla="val w"/>
                <a:gd name="f1" fmla="val h"/>
                <a:gd name="f2" fmla="val 0"/>
                <a:gd name="f3" fmla="val 6050"/>
                <a:gd name="f4" fmla="val 5912"/>
                <a:gd name="f5" fmla="val 3829"/>
                <a:gd name="f6" fmla="val 3706"/>
                <a:gd name="f7" fmla="val 3580"/>
                <a:gd name="f8" fmla="val 47"/>
                <a:gd name="f9" fmla="val 3498"/>
                <a:gd name="f10" fmla="val 146"/>
                <a:gd name="f11" fmla="val 1"/>
                <a:gd name="f12" fmla="val 4336"/>
                <a:gd name="f13" fmla="val 1229"/>
                <a:gd name="f14" fmla="val 4399"/>
                <a:gd name="f15" fmla="val 2332"/>
                <a:gd name="f16" fmla="val 4998"/>
                <a:gd name="f17" fmla="val 3088"/>
                <a:gd name="f18" fmla="val 5861"/>
                <a:gd name="f19" fmla="val 2446"/>
                <a:gd name="f20" fmla="val 2289"/>
                <a:gd name="f21" fmla="val 2037"/>
                <a:gd name="f22" fmla="val 5924"/>
                <a:gd name="f23" fmla="val 1879"/>
                <a:gd name="f24" fmla="val 4128"/>
                <a:gd name="f25" fmla="val 115"/>
                <a:gd name="f26" fmla="val 4053"/>
                <a:gd name="f27" fmla="val 40"/>
                <a:gd name="f28" fmla="val 3942"/>
                <a:gd name="f29" fmla="*/ f0 1 6050"/>
                <a:gd name="f30" fmla="*/ f1 1 5912"/>
                <a:gd name="f31" fmla="val f2"/>
                <a:gd name="f32" fmla="val f3"/>
                <a:gd name="f33" fmla="val f4"/>
                <a:gd name="f34" fmla="+- f33 0 f31"/>
                <a:gd name="f35" fmla="+- f32 0 f31"/>
                <a:gd name="f36" fmla="*/ f35 1 6050"/>
                <a:gd name="f37" fmla="*/ f34 1 5912"/>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6050" h="5912">
                  <a:moveTo>
                    <a:pt x="f5" y="f2"/>
                  </a:moveTo>
                  <a:cubicBezTo>
                    <a:pt x="f6" y="f2"/>
                    <a:pt x="f7" y="f8"/>
                    <a:pt x="f9" y="f10"/>
                  </a:cubicBezTo>
                  <a:lnTo>
                    <a:pt x="f11" y="f12"/>
                  </a:lnTo>
                  <a:cubicBezTo>
                    <a:pt x="f13" y="f14"/>
                    <a:pt x="f15" y="f16"/>
                    <a:pt x="f17" y="f4"/>
                  </a:cubicBezTo>
                  <a:lnTo>
                    <a:pt x="f18" y="f19"/>
                  </a:lnTo>
                  <a:cubicBezTo>
                    <a:pt x="f3" y="f20"/>
                    <a:pt x="f3" y="f21"/>
                    <a:pt x="f22" y="f23"/>
                  </a:cubicBezTo>
                  <a:lnTo>
                    <a:pt x="f24" y="f25"/>
                  </a:lnTo>
                  <a:cubicBezTo>
                    <a:pt x="f26" y="f27"/>
                    <a:pt x="f28" y="f2"/>
                    <a:pt x="f5" y="f2"/>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60" name="Google Shape;6081;p67">
              <a:extLst>
                <a:ext uri="{FF2B5EF4-FFF2-40B4-BE49-F238E27FC236}">
                  <a16:creationId xmlns:a16="http://schemas.microsoft.com/office/drawing/2014/main" id="{04C4EE7C-FD32-41B6-F821-D22CF4A11020}"/>
                </a:ext>
              </a:extLst>
            </p:cNvPr>
            <p:cNvSpPr/>
            <p:nvPr/>
          </p:nvSpPr>
          <p:spPr>
            <a:xfrm>
              <a:off x="5223884" y="4158599"/>
              <a:ext cx="169959" cy="103089"/>
            </a:xfrm>
            <a:custGeom>
              <a:avLst/>
              <a:gdLst>
                <a:gd name="f0" fmla="val w"/>
                <a:gd name="f1" fmla="val h"/>
                <a:gd name="f2" fmla="val 0"/>
                <a:gd name="f3" fmla="val 5924"/>
                <a:gd name="f4" fmla="val 3593"/>
                <a:gd name="f5" fmla="val 1"/>
                <a:gd name="f6" fmla="val 2962"/>
                <a:gd name="f7" fmla="val 3592"/>
                <a:gd name="f8" fmla="val 5923"/>
                <a:gd name="f9" fmla="*/ f0 1 5924"/>
                <a:gd name="f10" fmla="*/ f1 1 3593"/>
                <a:gd name="f11" fmla="val f2"/>
                <a:gd name="f12" fmla="val f3"/>
                <a:gd name="f13" fmla="val f4"/>
                <a:gd name="f14" fmla="+- f13 0 f11"/>
                <a:gd name="f15" fmla="+- f12 0 f11"/>
                <a:gd name="f16" fmla="*/ f15 1 5924"/>
                <a:gd name="f17" fmla="*/ f14 1 3593"/>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5924" h="3593">
                  <a:moveTo>
                    <a:pt x="f2" y="f5"/>
                  </a:moveTo>
                  <a:lnTo>
                    <a:pt x="f6" y="f7"/>
                  </a:lnTo>
                  <a:lnTo>
                    <a:pt x="f8" y="f5"/>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61" name="Google Shape;6082;p67">
              <a:extLst>
                <a:ext uri="{FF2B5EF4-FFF2-40B4-BE49-F238E27FC236}">
                  <a16:creationId xmlns:a16="http://schemas.microsoft.com/office/drawing/2014/main" id="{58B818AD-CC0C-873E-9D08-281531A5D53E}"/>
                </a:ext>
              </a:extLst>
            </p:cNvPr>
            <p:cNvSpPr/>
            <p:nvPr/>
          </p:nvSpPr>
          <p:spPr>
            <a:xfrm>
              <a:off x="5126254" y="4160757"/>
              <a:ext cx="170855" cy="168734"/>
            </a:xfrm>
            <a:custGeom>
              <a:avLst/>
              <a:gdLst>
                <a:gd name="f0" fmla="val w"/>
                <a:gd name="f1" fmla="val h"/>
                <a:gd name="f2" fmla="val 0"/>
                <a:gd name="f3" fmla="val 5955"/>
                <a:gd name="f4" fmla="val 5881"/>
                <a:gd name="f5" fmla="val 2194"/>
                <a:gd name="f6" fmla="val 2084"/>
                <a:gd name="f7" fmla="val 1965"/>
                <a:gd name="f8" fmla="val 40"/>
                <a:gd name="f9" fmla="val 1859"/>
                <a:gd name="f10" fmla="val 115"/>
                <a:gd name="f11" fmla="val 95"/>
                <a:gd name="f12" fmla="val 1879"/>
                <a:gd name="f13" fmla="val 1"/>
                <a:gd name="f14" fmla="val 2037"/>
                <a:gd name="f15" fmla="val 2289"/>
                <a:gd name="f16" fmla="val 2446"/>
                <a:gd name="f17" fmla="val 2899"/>
                <a:gd name="f18" fmla="val 5880"/>
                <a:gd name="f19" fmla="val 3655"/>
                <a:gd name="f20" fmla="val 4998"/>
                <a:gd name="f21" fmla="val 4758"/>
                <a:gd name="f22" fmla="val 4399"/>
                <a:gd name="f23" fmla="val 4305"/>
                <a:gd name="f24" fmla="val 2490"/>
                <a:gd name="f25" fmla="val 146"/>
                <a:gd name="f26" fmla="val 2424"/>
                <a:gd name="f27" fmla="val 47"/>
                <a:gd name="f28" fmla="val 2315"/>
                <a:gd name="f29" fmla="*/ f0 1 5955"/>
                <a:gd name="f30" fmla="*/ f1 1 5881"/>
                <a:gd name="f31" fmla="val f2"/>
                <a:gd name="f32" fmla="val f3"/>
                <a:gd name="f33" fmla="val f4"/>
                <a:gd name="f34" fmla="+- f33 0 f31"/>
                <a:gd name="f35" fmla="+- f32 0 f31"/>
                <a:gd name="f36" fmla="*/ f35 1 5955"/>
                <a:gd name="f37" fmla="*/ f34 1 5881"/>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5955" h="5881">
                  <a:moveTo>
                    <a:pt x="f5" y="f2"/>
                  </a:moveTo>
                  <a:cubicBezTo>
                    <a:pt x="f6" y="f2"/>
                    <a:pt x="f7" y="f8"/>
                    <a:pt x="f9" y="f10"/>
                  </a:cubicBezTo>
                  <a:lnTo>
                    <a:pt x="f11" y="f12"/>
                  </a:lnTo>
                  <a:cubicBezTo>
                    <a:pt x="f13" y="f14"/>
                    <a:pt x="f13" y="f15"/>
                    <a:pt x="f11" y="f16"/>
                  </a:cubicBezTo>
                  <a:lnTo>
                    <a:pt x="f17" y="f18"/>
                  </a:lnTo>
                  <a:cubicBezTo>
                    <a:pt x="f19" y="f20"/>
                    <a:pt x="f21" y="f22"/>
                    <a:pt x="f3" y="f23"/>
                  </a:cubicBezTo>
                  <a:lnTo>
                    <a:pt x="f24" y="f25"/>
                  </a:lnTo>
                  <a:cubicBezTo>
                    <a:pt x="f26" y="f27"/>
                    <a:pt x="f28" y="f2"/>
                    <a:pt x="f5" y="f2"/>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grpSp>
      <p:grpSp>
        <p:nvGrpSpPr>
          <p:cNvPr id="62" name="Google Shape;6110;p67">
            <a:extLst>
              <a:ext uri="{FF2B5EF4-FFF2-40B4-BE49-F238E27FC236}">
                <a16:creationId xmlns:a16="http://schemas.microsoft.com/office/drawing/2014/main" id="{56AF32F7-445A-CAF9-F70E-C430C9DC8230}"/>
              </a:ext>
            </a:extLst>
          </p:cNvPr>
          <p:cNvGrpSpPr/>
          <p:nvPr/>
        </p:nvGrpSpPr>
        <p:grpSpPr>
          <a:xfrm>
            <a:off x="4426756" y="4193493"/>
            <a:ext cx="362504" cy="283866"/>
            <a:chOff x="5733041" y="4193493"/>
            <a:chExt cx="362504" cy="283866"/>
          </a:xfrm>
          <a:solidFill>
            <a:schemeClr val="tx1">
              <a:lumMod val="10000"/>
              <a:lumOff val="90000"/>
            </a:schemeClr>
          </a:solidFill>
        </p:grpSpPr>
        <p:sp>
          <p:nvSpPr>
            <p:cNvPr id="63" name="Google Shape;6111;p67">
              <a:extLst>
                <a:ext uri="{FF2B5EF4-FFF2-40B4-BE49-F238E27FC236}">
                  <a16:creationId xmlns:a16="http://schemas.microsoft.com/office/drawing/2014/main" id="{85B87855-0BE9-A51D-9419-0D79C03660B7}"/>
                </a:ext>
              </a:extLst>
            </p:cNvPr>
            <p:cNvSpPr/>
            <p:nvPr/>
          </p:nvSpPr>
          <p:spPr>
            <a:xfrm>
              <a:off x="5733041" y="4431228"/>
              <a:ext cx="362504" cy="46131"/>
            </a:xfrm>
            <a:custGeom>
              <a:avLst/>
              <a:gdLst>
                <a:gd name="f0" fmla="val w"/>
                <a:gd name="f1" fmla="val h"/>
                <a:gd name="f2" fmla="val 0"/>
                <a:gd name="f3" fmla="val 12635"/>
                <a:gd name="f4" fmla="val 1608"/>
                <a:gd name="f5" fmla="val 379"/>
                <a:gd name="f6" fmla="val 159"/>
                <a:gd name="f7" fmla="val 1"/>
                <a:gd name="f8" fmla="val 189"/>
                <a:gd name="f9" fmla="val 378"/>
                <a:gd name="f10" fmla="val 1040"/>
                <a:gd name="f11" fmla="val 537"/>
                <a:gd name="f12" fmla="val 1607"/>
                <a:gd name="f13" fmla="val 1198"/>
                <a:gd name="f14" fmla="val 11406"/>
                <a:gd name="f15" fmla="val 12067"/>
                <a:gd name="f16" fmla="val 12634"/>
                <a:gd name="f17" fmla="val 1072"/>
                <a:gd name="f18" fmla="val 12603"/>
                <a:gd name="f19" fmla="val 158"/>
                <a:gd name="f20" fmla="val 12445"/>
                <a:gd name="f21" fmla="val 12193"/>
                <a:gd name="f22" fmla="val 10965"/>
                <a:gd name="f23" fmla="val 630"/>
                <a:gd name="f24" fmla="val 10776"/>
                <a:gd name="f25" fmla="val 819"/>
                <a:gd name="f26" fmla="val 10555"/>
                <a:gd name="f27" fmla="val 10303"/>
                <a:gd name="f28" fmla="val 10146"/>
                <a:gd name="f29" fmla="val 9326"/>
                <a:gd name="f30" fmla="val 9137"/>
                <a:gd name="f31" fmla="val 8917"/>
                <a:gd name="f32" fmla="val 8696"/>
                <a:gd name="f33" fmla="val 8507"/>
                <a:gd name="f34" fmla="*/ f0 1 12635"/>
                <a:gd name="f35" fmla="*/ f1 1 1608"/>
                <a:gd name="f36" fmla="val f2"/>
                <a:gd name="f37" fmla="val f3"/>
                <a:gd name="f38" fmla="val f4"/>
                <a:gd name="f39" fmla="+- f38 0 f36"/>
                <a:gd name="f40" fmla="+- f37 0 f36"/>
                <a:gd name="f41" fmla="*/ f40 1 12635"/>
                <a:gd name="f42" fmla="*/ f39 1 1608"/>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12635" h="1608">
                  <a:moveTo>
                    <a:pt x="f5" y="f2"/>
                  </a:moveTo>
                  <a:cubicBezTo>
                    <a:pt x="f6" y="f2"/>
                    <a:pt x="f7" y="f8"/>
                    <a:pt x="f7" y="f9"/>
                  </a:cubicBezTo>
                  <a:cubicBezTo>
                    <a:pt x="f7" y="f10"/>
                    <a:pt x="f11" y="f12"/>
                    <a:pt x="f13" y="f12"/>
                  </a:cubicBezTo>
                  <a:lnTo>
                    <a:pt x="f14" y="f12"/>
                  </a:lnTo>
                  <a:cubicBezTo>
                    <a:pt x="f15" y="f12"/>
                    <a:pt x="f16" y="f17"/>
                    <a:pt x="f16" y="f9"/>
                  </a:cubicBezTo>
                  <a:cubicBezTo>
                    <a:pt x="f18" y="f19"/>
                    <a:pt x="f20" y="f2"/>
                    <a:pt x="f21" y="f2"/>
                  </a:cubicBezTo>
                  <a:lnTo>
                    <a:pt x="f22" y="f2"/>
                  </a:lnTo>
                  <a:lnTo>
                    <a:pt x="f22" y="f9"/>
                  </a:lnTo>
                  <a:cubicBezTo>
                    <a:pt x="f22" y="f23"/>
                    <a:pt x="f24" y="f25"/>
                    <a:pt x="f26" y="f25"/>
                  </a:cubicBezTo>
                  <a:cubicBezTo>
                    <a:pt x="f27" y="f25"/>
                    <a:pt x="f28" y="f23"/>
                    <a:pt x="f28" y="f9"/>
                  </a:cubicBezTo>
                  <a:lnTo>
                    <a:pt x="f28" y="f2"/>
                  </a:lnTo>
                  <a:lnTo>
                    <a:pt x="f29" y="f2"/>
                  </a:lnTo>
                  <a:lnTo>
                    <a:pt x="f29" y="f9"/>
                  </a:lnTo>
                  <a:cubicBezTo>
                    <a:pt x="f29" y="f23"/>
                    <a:pt x="f30" y="f25"/>
                    <a:pt x="f31" y="f25"/>
                  </a:cubicBezTo>
                  <a:cubicBezTo>
                    <a:pt x="f32" y="f25"/>
                    <a:pt x="f33" y="f23"/>
                    <a:pt x="f33" y="f9"/>
                  </a:cubicBezTo>
                  <a:lnTo>
                    <a:pt x="f33" y="f2"/>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64" name="Google Shape;6112;p67">
              <a:extLst>
                <a:ext uri="{FF2B5EF4-FFF2-40B4-BE49-F238E27FC236}">
                  <a16:creationId xmlns:a16="http://schemas.microsoft.com/office/drawing/2014/main" id="{8A83FFAC-E866-5758-376E-F6BC2205DE62}"/>
                </a:ext>
              </a:extLst>
            </p:cNvPr>
            <p:cNvSpPr/>
            <p:nvPr/>
          </p:nvSpPr>
          <p:spPr>
            <a:xfrm>
              <a:off x="5755654" y="4193493"/>
              <a:ext cx="316400" cy="214262"/>
            </a:xfrm>
            <a:custGeom>
              <a:avLst/>
              <a:gdLst>
                <a:gd name="f0" fmla="val w"/>
                <a:gd name="f1" fmla="val h"/>
                <a:gd name="f2" fmla="val 0"/>
                <a:gd name="f3" fmla="val 11028"/>
                <a:gd name="f4" fmla="val 7468"/>
                <a:gd name="f5" fmla="val 3794"/>
                <a:gd name="f6" fmla="val 1673"/>
                <a:gd name="f7" fmla="val 3841"/>
                <a:gd name="f8" fmla="val 3890"/>
                <a:gd name="f9" fmla="val 1682"/>
                <a:gd name="f10" fmla="val 3939"/>
                <a:gd name="f11" fmla="val 1702"/>
                <a:gd name="f12" fmla="val 6428"/>
                <a:gd name="f13" fmla="val 2521"/>
                <a:gd name="f14" fmla="val 6680"/>
                <a:gd name="f15" fmla="val 2616"/>
                <a:gd name="f16" fmla="val 6806"/>
                <a:gd name="f17" fmla="val 2994"/>
                <a:gd name="f18" fmla="val 6585"/>
                <a:gd name="f19" fmla="val 3214"/>
                <a:gd name="f20" fmla="val 6018"/>
                <a:gd name="f21" fmla="val 3750"/>
                <a:gd name="f22" fmla="val 7404"/>
                <a:gd name="f23" fmla="val 5136"/>
                <a:gd name="f24" fmla="val 7593"/>
                <a:gd name="f25" fmla="val 5262"/>
                <a:gd name="f26" fmla="val 5514"/>
                <a:gd name="f27" fmla="val 7436"/>
                <a:gd name="f28" fmla="val 5671"/>
                <a:gd name="f29" fmla="val 7357"/>
                <a:gd name="f30" fmla="val 5750"/>
                <a:gd name="f31" fmla="val 7247"/>
                <a:gd name="f32" fmla="val 5790"/>
                <a:gd name="f33" fmla="val 7136"/>
                <a:gd name="f34" fmla="val 7026"/>
                <a:gd name="f35" fmla="val 6916"/>
                <a:gd name="f36" fmla="val 6837"/>
                <a:gd name="f37" fmla="val 5451"/>
                <a:gd name="f38" fmla="val 4317"/>
                <a:gd name="f39" fmla="val 4915"/>
                <a:gd name="f40" fmla="val 4852"/>
                <a:gd name="f41" fmla="val 4821"/>
                <a:gd name="f42" fmla="val 4947"/>
                <a:gd name="f43" fmla="val 4714"/>
                <a:gd name="f44" fmla="val 4988"/>
                <a:gd name="f45" fmla="val 4613"/>
                <a:gd name="f46" fmla="val 4444"/>
                <a:gd name="f47" fmla="val 4293"/>
                <a:gd name="f48" fmla="val 4872"/>
                <a:gd name="f49" fmla="val 4254"/>
                <a:gd name="f50" fmla="val 4695"/>
                <a:gd name="f51" fmla="val 3435"/>
                <a:gd name="f52" fmla="val 2206"/>
                <a:gd name="f53" fmla="val 3328"/>
                <a:gd name="f54" fmla="val 1940"/>
                <a:gd name="f55" fmla="val 3537"/>
                <a:gd name="f56" fmla="val 1198"/>
                <a:gd name="f57" fmla="val 1"/>
                <a:gd name="f58" fmla="val 536"/>
                <a:gd name="f59" fmla="val 568"/>
                <a:gd name="f60" fmla="val 1229"/>
                <a:gd name="f61" fmla="val 7467"/>
                <a:gd name="f62" fmla="val 11027"/>
                <a:gd name="f63" fmla="val 10460"/>
                <a:gd name="f64" fmla="val 9767"/>
                <a:gd name="f65" fmla="*/ f0 1 11028"/>
                <a:gd name="f66" fmla="*/ f1 1 7468"/>
                <a:gd name="f67" fmla="val f2"/>
                <a:gd name="f68" fmla="val f3"/>
                <a:gd name="f69" fmla="val f4"/>
                <a:gd name="f70" fmla="+- f69 0 f67"/>
                <a:gd name="f71" fmla="+- f68 0 f67"/>
                <a:gd name="f72" fmla="*/ f71 1 11028"/>
                <a:gd name="f73" fmla="*/ f70 1 7468"/>
                <a:gd name="f74" fmla="*/ f67 1 f72"/>
                <a:gd name="f75" fmla="*/ f68 1 f72"/>
                <a:gd name="f76" fmla="*/ f67 1 f73"/>
                <a:gd name="f77" fmla="*/ f69 1 f73"/>
                <a:gd name="f78" fmla="*/ f74 f65 1"/>
                <a:gd name="f79" fmla="*/ f75 f65 1"/>
                <a:gd name="f80" fmla="*/ f77 f66 1"/>
                <a:gd name="f81" fmla="*/ f76 f66 1"/>
              </a:gdLst>
              <a:ahLst/>
              <a:cxnLst>
                <a:cxn ang="3cd4">
                  <a:pos x="hc" y="t"/>
                </a:cxn>
                <a:cxn ang="0">
                  <a:pos x="r" y="vc"/>
                </a:cxn>
                <a:cxn ang="cd4">
                  <a:pos x="hc" y="b"/>
                </a:cxn>
                <a:cxn ang="cd2">
                  <a:pos x="l" y="vc"/>
                </a:cxn>
              </a:cxnLst>
              <a:rect l="f78" t="f81" r="f79" b="f80"/>
              <a:pathLst>
                <a:path w="11028" h="7468">
                  <a:moveTo>
                    <a:pt x="f5" y="f6"/>
                  </a:moveTo>
                  <a:cubicBezTo>
                    <a:pt x="f7" y="f6"/>
                    <a:pt x="f8" y="f9"/>
                    <a:pt x="f10" y="f11"/>
                  </a:cubicBezTo>
                  <a:lnTo>
                    <a:pt x="f12" y="f13"/>
                  </a:lnTo>
                  <a:cubicBezTo>
                    <a:pt x="f14" y="f15"/>
                    <a:pt x="f16" y="f17"/>
                    <a:pt x="f18" y="f19"/>
                  </a:cubicBezTo>
                  <a:lnTo>
                    <a:pt x="f20" y="f21"/>
                  </a:lnTo>
                  <a:lnTo>
                    <a:pt x="f22" y="f23"/>
                  </a:lnTo>
                  <a:cubicBezTo>
                    <a:pt x="f24" y="f25"/>
                    <a:pt x="f24" y="f26"/>
                    <a:pt x="f27" y="f28"/>
                  </a:cubicBezTo>
                  <a:cubicBezTo>
                    <a:pt x="f29" y="f30"/>
                    <a:pt x="f31" y="f32"/>
                    <a:pt x="f33" y="f32"/>
                  </a:cubicBezTo>
                  <a:cubicBezTo>
                    <a:pt x="f34" y="f32"/>
                    <a:pt x="f35" y="f30"/>
                    <a:pt x="f36" y="f28"/>
                  </a:cubicBezTo>
                  <a:lnTo>
                    <a:pt x="f37" y="f38"/>
                  </a:lnTo>
                  <a:lnTo>
                    <a:pt x="f39" y="f40"/>
                  </a:lnTo>
                  <a:cubicBezTo>
                    <a:pt x="f41" y="f42"/>
                    <a:pt x="f43" y="f44"/>
                    <a:pt x="f45" y="f44"/>
                  </a:cubicBezTo>
                  <a:cubicBezTo>
                    <a:pt x="f46" y="f44"/>
                    <a:pt x="f47" y="f48"/>
                    <a:pt x="f49" y="f50"/>
                  </a:cubicBezTo>
                  <a:lnTo>
                    <a:pt x="f51" y="f52"/>
                  </a:lnTo>
                  <a:cubicBezTo>
                    <a:pt x="f53" y="f54"/>
                    <a:pt x="f55" y="f6"/>
                    <a:pt x="f5" y="f6"/>
                  </a:cubicBezTo>
                  <a:close/>
                  <a:moveTo>
                    <a:pt x="f56" y="f57"/>
                  </a:moveTo>
                  <a:cubicBezTo>
                    <a:pt x="f58" y="f57"/>
                    <a:pt x="f57" y="f59"/>
                    <a:pt x="f57" y="f60"/>
                  </a:cubicBezTo>
                  <a:lnTo>
                    <a:pt x="f57" y="f61"/>
                  </a:lnTo>
                  <a:lnTo>
                    <a:pt x="f62" y="f61"/>
                  </a:lnTo>
                  <a:lnTo>
                    <a:pt x="f62" y="f60"/>
                  </a:lnTo>
                  <a:cubicBezTo>
                    <a:pt x="f62" y="f59"/>
                    <a:pt x="f63" y="f57"/>
                    <a:pt x="f64" y="f57"/>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grpSp>
      <p:grpSp>
        <p:nvGrpSpPr>
          <p:cNvPr id="65" name="Google Shape;5972;p67">
            <a:extLst>
              <a:ext uri="{FF2B5EF4-FFF2-40B4-BE49-F238E27FC236}">
                <a16:creationId xmlns:a16="http://schemas.microsoft.com/office/drawing/2014/main" id="{9AEFB175-98A4-07D8-9681-D47FECC260EE}"/>
              </a:ext>
            </a:extLst>
          </p:cNvPr>
          <p:cNvGrpSpPr/>
          <p:nvPr/>
        </p:nvGrpSpPr>
        <p:grpSpPr>
          <a:xfrm>
            <a:off x="2617332" y="1891747"/>
            <a:ext cx="360502" cy="414716"/>
            <a:chOff x="3923617" y="1891747"/>
            <a:chExt cx="360502" cy="414716"/>
          </a:xfrm>
          <a:solidFill>
            <a:schemeClr val="tx1">
              <a:lumMod val="10000"/>
              <a:lumOff val="90000"/>
            </a:schemeClr>
          </a:solidFill>
        </p:grpSpPr>
        <p:sp>
          <p:nvSpPr>
            <p:cNvPr id="66" name="Google Shape;5973;p67">
              <a:extLst>
                <a:ext uri="{FF2B5EF4-FFF2-40B4-BE49-F238E27FC236}">
                  <a16:creationId xmlns:a16="http://schemas.microsoft.com/office/drawing/2014/main" id="{6D1DA25C-C692-2B6E-4B2F-C289DC65DC27}"/>
                </a:ext>
              </a:extLst>
            </p:cNvPr>
            <p:cNvSpPr/>
            <p:nvPr/>
          </p:nvSpPr>
          <p:spPr>
            <a:xfrm>
              <a:off x="3950390" y="1972077"/>
              <a:ext cx="305939" cy="198836"/>
            </a:xfrm>
            <a:custGeom>
              <a:avLst/>
              <a:gdLst>
                <a:gd name="f0" fmla="val w"/>
                <a:gd name="f1" fmla="val h"/>
                <a:gd name="f2" fmla="val 0"/>
                <a:gd name="f3" fmla="val 9358"/>
                <a:gd name="f4" fmla="val 6082"/>
                <a:gd name="f5" fmla="val 379"/>
                <a:gd name="f6" fmla="val 1"/>
                <a:gd name="f7" fmla="val 158"/>
                <a:gd name="f8" fmla="val 221"/>
                <a:gd name="f9" fmla="val 410"/>
                <a:gd name="f10" fmla="val 6081"/>
                <a:gd name="f11" fmla="val 9357"/>
                <a:gd name="f12" fmla="val 9168"/>
                <a:gd name="f13" fmla="val 8979"/>
                <a:gd name="f14" fmla="*/ f0 1 9358"/>
                <a:gd name="f15" fmla="*/ f1 1 6082"/>
                <a:gd name="f16" fmla="val f2"/>
                <a:gd name="f17" fmla="val f3"/>
                <a:gd name="f18" fmla="val f4"/>
                <a:gd name="f19" fmla="+- f18 0 f16"/>
                <a:gd name="f20" fmla="+- f17 0 f16"/>
                <a:gd name="f21" fmla="*/ f20 1 9358"/>
                <a:gd name="f22" fmla="*/ f19 1 6082"/>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9358" h="6082">
                  <a:moveTo>
                    <a:pt x="f5" y="f6"/>
                  </a:moveTo>
                  <a:cubicBezTo>
                    <a:pt x="f7" y="f6"/>
                    <a:pt x="f6" y="f8"/>
                    <a:pt x="f6" y="f9"/>
                  </a:cubicBezTo>
                  <a:lnTo>
                    <a:pt x="f6" y="f10"/>
                  </a:lnTo>
                  <a:lnTo>
                    <a:pt x="f11" y="f10"/>
                  </a:lnTo>
                  <a:lnTo>
                    <a:pt x="f11" y="f9"/>
                  </a:lnTo>
                  <a:cubicBezTo>
                    <a:pt x="f11" y="f7"/>
                    <a:pt x="f12" y="f6"/>
                    <a:pt x="f13" y="f6"/>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67" name="Google Shape;5974;p67">
              <a:extLst>
                <a:ext uri="{FF2B5EF4-FFF2-40B4-BE49-F238E27FC236}">
                  <a16:creationId xmlns:a16="http://schemas.microsoft.com/office/drawing/2014/main" id="{CA013407-CADF-C508-8243-435D4D263846}"/>
                </a:ext>
              </a:extLst>
            </p:cNvPr>
            <p:cNvSpPr/>
            <p:nvPr/>
          </p:nvSpPr>
          <p:spPr>
            <a:xfrm>
              <a:off x="3923617" y="2197659"/>
              <a:ext cx="360502" cy="108804"/>
            </a:xfrm>
            <a:custGeom>
              <a:avLst/>
              <a:gdLst>
                <a:gd name="f0" fmla="val w"/>
                <a:gd name="f1" fmla="val h"/>
                <a:gd name="f2" fmla="val 0"/>
                <a:gd name="f3" fmla="val 11027"/>
                <a:gd name="f4" fmla="val 3328"/>
                <a:gd name="f5" fmla="val 63"/>
                <a:gd name="f6" fmla="val 32"/>
                <a:gd name="f7" fmla="val 126"/>
                <a:gd name="f8" fmla="val 284"/>
                <a:gd name="f9" fmla="val 410"/>
                <a:gd name="f10" fmla="val 1103"/>
                <a:gd name="f11" fmla="val 536"/>
                <a:gd name="f12" fmla="val 1670"/>
                <a:gd name="f13" fmla="val 1198"/>
                <a:gd name="f14" fmla="val 3151"/>
                <a:gd name="f15" fmla="val 2615"/>
                <a:gd name="f16" fmla="val 2710"/>
                <a:gd name="f17" fmla="val 2521"/>
                <a:gd name="f18" fmla="val 2930"/>
                <a:gd name="f19" fmla="val 3182"/>
                <a:gd name="f20" fmla="val 2836"/>
                <a:gd name="f21" fmla="val 3277"/>
                <a:gd name="f22" fmla="val 2889"/>
                <a:gd name="f23" fmla="val 3312"/>
                <a:gd name="f24" fmla="val 2949"/>
                <a:gd name="f25" fmla="val 3009"/>
                <a:gd name="f26" fmla="val 3166"/>
                <a:gd name="f27" fmla="val 3326"/>
                <a:gd name="f28" fmla="val 3224"/>
                <a:gd name="f29" fmla="val 3371"/>
                <a:gd name="f30" fmla="val 3088"/>
                <a:gd name="f31" fmla="val 4096"/>
                <a:gd name="f32" fmla="val 1639"/>
                <a:gd name="f33" fmla="val 5073"/>
                <a:gd name="f34" fmla="val 2867"/>
                <a:gd name="f35" fmla="val 3119"/>
                <a:gd name="f36" fmla="val 5262"/>
                <a:gd name="f37" fmla="val 3308"/>
                <a:gd name="f38" fmla="val 5514"/>
                <a:gd name="f39" fmla="val 5734"/>
                <a:gd name="f40" fmla="val 5892"/>
                <a:gd name="f41" fmla="val 6868"/>
                <a:gd name="f42" fmla="val 7593"/>
                <a:gd name="f43" fmla="val 7688"/>
                <a:gd name="f44" fmla="val 3230"/>
                <a:gd name="f45" fmla="val 7835"/>
                <a:gd name="f46" fmla="val 3301"/>
                <a:gd name="f47" fmla="val 7983"/>
                <a:gd name="f48" fmla="val 8032"/>
                <a:gd name="f49" fmla="val 8081"/>
                <a:gd name="f50" fmla="val 3293"/>
                <a:gd name="f51" fmla="val 8129"/>
                <a:gd name="f52" fmla="val 8349"/>
                <a:gd name="f53" fmla="val 8412"/>
                <a:gd name="f54" fmla="val 7814"/>
                <a:gd name="f55" fmla="val 9767"/>
                <a:gd name="f56" fmla="val 10429"/>
                <a:gd name="f57" fmla="val 252"/>
                <a:gd name="f58" fmla="val 10964"/>
                <a:gd name="f59" fmla="val 10933"/>
                <a:gd name="f60" fmla="*/ f0 1 11027"/>
                <a:gd name="f61" fmla="*/ f1 1 3328"/>
                <a:gd name="f62" fmla="val f2"/>
                <a:gd name="f63" fmla="val f3"/>
                <a:gd name="f64" fmla="val f4"/>
                <a:gd name="f65" fmla="+- f64 0 f62"/>
                <a:gd name="f66" fmla="+- f63 0 f62"/>
                <a:gd name="f67" fmla="*/ f66 1 11027"/>
                <a:gd name="f68" fmla="*/ f65 1 3328"/>
                <a:gd name="f69" fmla="*/ f62 1 f67"/>
                <a:gd name="f70" fmla="*/ f63 1 f67"/>
                <a:gd name="f71" fmla="*/ f62 1 f68"/>
                <a:gd name="f72" fmla="*/ f64 1 f68"/>
                <a:gd name="f73" fmla="*/ f69 f60 1"/>
                <a:gd name="f74" fmla="*/ f70 f60 1"/>
                <a:gd name="f75" fmla="*/ f72 f61 1"/>
                <a:gd name="f76" fmla="*/ f71 f61 1"/>
              </a:gdLst>
              <a:ahLst/>
              <a:cxnLst>
                <a:cxn ang="3cd4">
                  <a:pos x="hc" y="t"/>
                </a:cxn>
                <a:cxn ang="0">
                  <a:pos x="r" y="vc"/>
                </a:cxn>
                <a:cxn ang="cd4">
                  <a:pos x="hc" y="b"/>
                </a:cxn>
                <a:cxn ang="cd2">
                  <a:pos x="l" y="vc"/>
                </a:cxn>
              </a:cxnLst>
              <a:rect l="f73" t="f76" r="f74" b="f75"/>
              <a:pathLst>
                <a:path w="11027" h="3328">
                  <a:moveTo>
                    <a:pt x="f5" y="f2"/>
                  </a:moveTo>
                  <a:cubicBezTo>
                    <a:pt x="f6" y="f7"/>
                    <a:pt x="f2" y="f8"/>
                    <a:pt x="f2" y="f9"/>
                  </a:cubicBezTo>
                  <a:cubicBezTo>
                    <a:pt x="f2" y="f10"/>
                    <a:pt x="f11" y="f12"/>
                    <a:pt x="f13" y="f12"/>
                  </a:cubicBezTo>
                  <a:lnTo>
                    <a:pt x="f14" y="f12"/>
                  </a:lnTo>
                  <a:lnTo>
                    <a:pt x="f15" y="f16"/>
                  </a:lnTo>
                  <a:cubicBezTo>
                    <a:pt x="f17" y="f18"/>
                    <a:pt x="f15" y="f19"/>
                    <a:pt x="f20" y="f21"/>
                  </a:cubicBezTo>
                  <a:cubicBezTo>
                    <a:pt x="f22" y="f23"/>
                    <a:pt x="f24" y="f4"/>
                    <a:pt x="f25" y="f4"/>
                  </a:cubicBezTo>
                  <a:cubicBezTo>
                    <a:pt x="f26" y="f4"/>
                    <a:pt x="f27" y="f28"/>
                    <a:pt x="f29" y="f30"/>
                  </a:cubicBezTo>
                  <a:lnTo>
                    <a:pt x="f31" y="f32"/>
                  </a:lnTo>
                  <a:lnTo>
                    <a:pt x="f33" y="f32"/>
                  </a:lnTo>
                  <a:lnTo>
                    <a:pt x="f33" y="f34"/>
                  </a:lnTo>
                  <a:cubicBezTo>
                    <a:pt x="f33" y="f35"/>
                    <a:pt x="f36" y="f37"/>
                    <a:pt x="f38" y="f37"/>
                  </a:cubicBezTo>
                  <a:cubicBezTo>
                    <a:pt x="f39" y="f37"/>
                    <a:pt x="f40" y="f35"/>
                    <a:pt x="f40" y="f34"/>
                  </a:cubicBezTo>
                  <a:lnTo>
                    <a:pt x="f40" y="f32"/>
                  </a:lnTo>
                  <a:lnTo>
                    <a:pt x="f41" y="f32"/>
                  </a:lnTo>
                  <a:lnTo>
                    <a:pt x="f42" y="f30"/>
                  </a:lnTo>
                  <a:cubicBezTo>
                    <a:pt x="f43" y="f44"/>
                    <a:pt x="f45" y="f46"/>
                    <a:pt x="f47" y="f46"/>
                  </a:cubicBezTo>
                  <a:cubicBezTo>
                    <a:pt x="f48" y="f46"/>
                    <a:pt x="f49" y="f50"/>
                    <a:pt x="f51" y="f21"/>
                  </a:cubicBezTo>
                  <a:cubicBezTo>
                    <a:pt x="f52" y="f14"/>
                    <a:pt x="f53" y="f18"/>
                    <a:pt x="f52" y="f16"/>
                  </a:cubicBezTo>
                  <a:lnTo>
                    <a:pt x="f54" y="f12"/>
                  </a:lnTo>
                  <a:lnTo>
                    <a:pt x="f55" y="f12"/>
                  </a:lnTo>
                  <a:cubicBezTo>
                    <a:pt x="f56" y="f12"/>
                    <a:pt x="f3" y="f10"/>
                    <a:pt x="f3" y="f9"/>
                  </a:cubicBezTo>
                  <a:cubicBezTo>
                    <a:pt x="f3" y="f57"/>
                    <a:pt x="f58" y="f7"/>
                    <a:pt x="f59" y="f2"/>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68" name="Google Shape;5975;p67">
              <a:extLst>
                <a:ext uri="{FF2B5EF4-FFF2-40B4-BE49-F238E27FC236}">
                  <a16:creationId xmlns:a16="http://schemas.microsoft.com/office/drawing/2014/main" id="{FE52AC55-021B-A220-E5F6-07C54566FFC8}"/>
                </a:ext>
              </a:extLst>
            </p:cNvPr>
            <p:cNvSpPr/>
            <p:nvPr/>
          </p:nvSpPr>
          <p:spPr>
            <a:xfrm>
              <a:off x="4060603" y="1891747"/>
              <a:ext cx="82414" cy="53583"/>
            </a:xfrm>
            <a:custGeom>
              <a:avLst/>
              <a:gdLst>
                <a:gd name="f0" fmla="val w"/>
                <a:gd name="f1" fmla="val h"/>
                <a:gd name="f2" fmla="val 0"/>
                <a:gd name="f3" fmla="val 2521"/>
                <a:gd name="f4" fmla="val 1639"/>
                <a:gd name="f5" fmla="val 442"/>
                <a:gd name="f6" fmla="val 221"/>
                <a:gd name="f7" fmla="val 1"/>
                <a:gd name="f8" fmla="val 189"/>
                <a:gd name="f9" fmla="val 410"/>
                <a:gd name="f10" fmla="val 2489"/>
                <a:gd name="f11" fmla="val 2332"/>
                <a:gd name="f12" fmla="val 2111"/>
                <a:gd name="f13" fmla="*/ f0 1 2521"/>
                <a:gd name="f14" fmla="*/ f1 1 1639"/>
                <a:gd name="f15" fmla="val f2"/>
                <a:gd name="f16" fmla="val f3"/>
                <a:gd name="f17" fmla="val f4"/>
                <a:gd name="f18" fmla="+- f17 0 f15"/>
                <a:gd name="f19" fmla="+- f16 0 f15"/>
                <a:gd name="f20" fmla="*/ f19 1 2521"/>
                <a:gd name="f21" fmla="*/ f18 1 1639"/>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2521" h="1639">
                  <a:moveTo>
                    <a:pt x="f5" y="f2"/>
                  </a:moveTo>
                  <a:cubicBezTo>
                    <a:pt x="f6" y="f2"/>
                    <a:pt x="f7" y="f8"/>
                    <a:pt x="f7" y="f9"/>
                  </a:cubicBezTo>
                  <a:lnTo>
                    <a:pt x="f7" y="f4"/>
                  </a:lnTo>
                  <a:lnTo>
                    <a:pt x="f10" y="f4"/>
                  </a:lnTo>
                  <a:lnTo>
                    <a:pt x="f10" y="f9"/>
                  </a:lnTo>
                  <a:lnTo>
                    <a:pt x="f3" y="f9"/>
                  </a:lnTo>
                  <a:cubicBezTo>
                    <a:pt x="f3" y="f8"/>
                    <a:pt x="f11" y="f2"/>
                    <a:pt x="f12" y="f2"/>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grpSp>
      <p:grpSp>
        <p:nvGrpSpPr>
          <p:cNvPr id="69" name="Google Shape;5984;p67">
            <a:extLst>
              <a:ext uri="{FF2B5EF4-FFF2-40B4-BE49-F238E27FC236}">
                <a16:creationId xmlns:a16="http://schemas.microsoft.com/office/drawing/2014/main" id="{09B1F157-18C9-B316-B48A-CA1FF7BB18E2}"/>
              </a:ext>
            </a:extLst>
          </p:cNvPr>
          <p:cNvGrpSpPr/>
          <p:nvPr/>
        </p:nvGrpSpPr>
        <p:grpSpPr>
          <a:xfrm>
            <a:off x="5687192" y="1888684"/>
            <a:ext cx="416125" cy="415100"/>
            <a:chOff x="6993477" y="1888684"/>
            <a:chExt cx="416125" cy="415100"/>
          </a:xfrm>
          <a:solidFill>
            <a:schemeClr val="tx1">
              <a:lumMod val="10000"/>
              <a:lumOff val="90000"/>
            </a:schemeClr>
          </a:solidFill>
        </p:grpSpPr>
        <p:sp>
          <p:nvSpPr>
            <p:cNvPr id="70" name="Google Shape;5985;p67">
              <a:extLst>
                <a:ext uri="{FF2B5EF4-FFF2-40B4-BE49-F238E27FC236}">
                  <a16:creationId xmlns:a16="http://schemas.microsoft.com/office/drawing/2014/main" id="{E9AEC333-88AD-046A-B17D-245C0DA9D1A7}"/>
                </a:ext>
              </a:extLst>
            </p:cNvPr>
            <p:cNvSpPr/>
            <p:nvPr/>
          </p:nvSpPr>
          <p:spPr>
            <a:xfrm>
              <a:off x="6993477" y="1888684"/>
              <a:ext cx="190570" cy="189518"/>
            </a:xfrm>
            <a:custGeom>
              <a:avLst/>
              <a:gdLst>
                <a:gd name="f0" fmla="val w"/>
                <a:gd name="f1" fmla="val h"/>
                <a:gd name="f2" fmla="val 0"/>
                <a:gd name="f3" fmla="val 5829"/>
                <a:gd name="f4" fmla="val 5797"/>
                <a:gd name="f5" fmla="val 2930"/>
                <a:gd name="f6" fmla="val 1670"/>
                <a:gd name="f7" fmla="val 3119"/>
                <a:gd name="f8" fmla="val 3308"/>
                <a:gd name="f9" fmla="val 1859"/>
                <a:gd name="f10" fmla="val 2048"/>
                <a:gd name="f11" fmla="val 2489"/>
                <a:gd name="f12" fmla="val 3749"/>
                <a:gd name="f13" fmla="val 4001"/>
                <a:gd name="f14" fmla="val 4159"/>
                <a:gd name="f15" fmla="val 2678"/>
                <a:gd name="f16" fmla="val 3151"/>
                <a:gd name="f17" fmla="val 3938"/>
                <a:gd name="f18" fmla="val 3340"/>
                <a:gd name="f19" fmla="val 3781"/>
                <a:gd name="f20" fmla="val 2710"/>
                <a:gd name="f21" fmla="val 2520"/>
                <a:gd name="f22" fmla="val 3970"/>
                <a:gd name="f23" fmla="val 2079"/>
                <a:gd name="f24" fmla="val 1701"/>
                <a:gd name="f25" fmla="val 1827"/>
                <a:gd name="f26" fmla="val 441"/>
                <a:gd name="f27" fmla="val 189"/>
                <a:gd name="f28" fmla="val 5387"/>
                <a:gd name="f29" fmla="val 32"/>
                <a:gd name="f30" fmla="val 5639"/>
                <a:gd name="f31" fmla="val 221"/>
                <a:gd name="f32" fmla="val 5608"/>
                <a:gd name="f33" fmla="*/ f0 1 5829"/>
                <a:gd name="f34" fmla="*/ f1 1 5797"/>
                <a:gd name="f35" fmla="val f2"/>
                <a:gd name="f36" fmla="val f3"/>
                <a:gd name="f37" fmla="val f4"/>
                <a:gd name="f38" fmla="+- f37 0 f35"/>
                <a:gd name="f39" fmla="+- f36 0 f35"/>
                <a:gd name="f40" fmla="*/ f39 1 5829"/>
                <a:gd name="f41" fmla="*/ f38 1 5797"/>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5829" h="5797">
                  <a:moveTo>
                    <a:pt x="f5" y="f6"/>
                  </a:moveTo>
                  <a:cubicBezTo>
                    <a:pt x="f7" y="f6"/>
                    <a:pt x="f8" y="f9"/>
                    <a:pt x="f8" y="f10"/>
                  </a:cubicBezTo>
                  <a:lnTo>
                    <a:pt x="f8" y="f11"/>
                  </a:lnTo>
                  <a:lnTo>
                    <a:pt x="f12" y="f11"/>
                  </a:lnTo>
                  <a:cubicBezTo>
                    <a:pt x="f13" y="f11"/>
                    <a:pt x="f14" y="f15"/>
                    <a:pt x="f14" y="f5"/>
                  </a:cubicBezTo>
                  <a:cubicBezTo>
                    <a:pt x="f14" y="f16"/>
                    <a:pt x="f17" y="f18"/>
                    <a:pt x="f12" y="f18"/>
                  </a:cubicBezTo>
                  <a:lnTo>
                    <a:pt x="f8" y="f18"/>
                  </a:lnTo>
                  <a:lnTo>
                    <a:pt x="f8" y="f19"/>
                  </a:lnTo>
                  <a:cubicBezTo>
                    <a:pt x="f8" y="f13"/>
                    <a:pt x="f7" y="f14"/>
                    <a:pt x="f5" y="f14"/>
                  </a:cubicBezTo>
                  <a:cubicBezTo>
                    <a:pt x="f20" y="f14"/>
                    <a:pt x="f21" y="f22"/>
                    <a:pt x="f21" y="f19"/>
                  </a:cubicBezTo>
                  <a:lnTo>
                    <a:pt x="f21" y="f18"/>
                  </a:lnTo>
                  <a:lnTo>
                    <a:pt x="f23" y="f18"/>
                  </a:lnTo>
                  <a:cubicBezTo>
                    <a:pt x="f9" y="f18"/>
                    <a:pt x="f24" y="f16"/>
                    <a:pt x="f24" y="f5"/>
                  </a:cubicBezTo>
                  <a:cubicBezTo>
                    <a:pt x="f24" y="f15"/>
                    <a:pt x="f9" y="f11"/>
                    <a:pt x="f23" y="f11"/>
                  </a:cubicBezTo>
                  <a:lnTo>
                    <a:pt x="f21" y="f11"/>
                  </a:lnTo>
                  <a:lnTo>
                    <a:pt x="f21" y="f10"/>
                  </a:lnTo>
                  <a:cubicBezTo>
                    <a:pt x="f21" y="f25"/>
                    <a:pt x="f20" y="f6"/>
                    <a:pt x="f5" y="f6"/>
                  </a:cubicBezTo>
                  <a:close/>
                  <a:moveTo>
                    <a:pt x="f26" y="f2"/>
                  </a:moveTo>
                  <a:cubicBezTo>
                    <a:pt x="f27" y="f2"/>
                    <a:pt x="f2" y="f27"/>
                    <a:pt x="f2" y="f26"/>
                  </a:cubicBezTo>
                  <a:lnTo>
                    <a:pt x="f2" y="f28"/>
                  </a:lnTo>
                  <a:cubicBezTo>
                    <a:pt x="f29" y="f30"/>
                    <a:pt x="f31" y="f4"/>
                    <a:pt x="f26" y="f4"/>
                  </a:cubicBezTo>
                  <a:lnTo>
                    <a:pt x="f28" y="f4"/>
                  </a:lnTo>
                  <a:cubicBezTo>
                    <a:pt x="f30" y="f4"/>
                    <a:pt x="f3" y="f32"/>
                    <a:pt x="f3" y="f28"/>
                  </a:cubicBezTo>
                  <a:lnTo>
                    <a:pt x="f3" y="f26"/>
                  </a:lnTo>
                  <a:cubicBezTo>
                    <a:pt x="f3" y="f27"/>
                    <a:pt x="f30" y="f2"/>
                    <a:pt x="f28" y="f2"/>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71" name="Google Shape;5986;p67">
              <a:extLst>
                <a:ext uri="{FF2B5EF4-FFF2-40B4-BE49-F238E27FC236}">
                  <a16:creationId xmlns:a16="http://schemas.microsoft.com/office/drawing/2014/main" id="{637AAC04-D12A-CE86-7918-902FA1AE785A}"/>
                </a:ext>
              </a:extLst>
            </p:cNvPr>
            <p:cNvSpPr/>
            <p:nvPr/>
          </p:nvSpPr>
          <p:spPr>
            <a:xfrm>
              <a:off x="6994492" y="2115272"/>
              <a:ext cx="191612" cy="188503"/>
            </a:xfrm>
            <a:custGeom>
              <a:avLst/>
              <a:gdLst>
                <a:gd name="f0" fmla="val w"/>
                <a:gd name="f1" fmla="val h"/>
                <a:gd name="f2" fmla="val 0"/>
                <a:gd name="f3" fmla="val 5861"/>
                <a:gd name="f4" fmla="val 5766"/>
                <a:gd name="f5" fmla="val 3450"/>
                <a:gd name="f6" fmla="val 1859"/>
                <a:gd name="f7" fmla="val 3561"/>
                <a:gd name="f8" fmla="val 3671"/>
                <a:gd name="f9" fmla="val 1890"/>
                <a:gd name="f10" fmla="val 3750"/>
                <a:gd name="f11" fmla="val 1953"/>
                <a:gd name="f12" fmla="val 3907"/>
                <a:gd name="f13" fmla="val 2111"/>
                <a:gd name="f14" fmla="val 2395"/>
                <a:gd name="f15" fmla="val 2552"/>
                <a:gd name="f16" fmla="val 3466"/>
                <a:gd name="f17" fmla="val 2836"/>
                <a:gd name="f18" fmla="val 3119"/>
                <a:gd name="f19" fmla="val 3277"/>
                <a:gd name="f20" fmla="val 3529"/>
                <a:gd name="f21" fmla="val 3686"/>
                <a:gd name="f22" fmla="val 3765"/>
                <a:gd name="f23" fmla="val 3804"/>
                <a:gd name="f24" fmla="val 3340"/>
                <a:gd name="f25" fmla="val 3230"/>
                <a:gd name="f26" fmla="val 3151"/>
                <a:gd name="f27" fmla="val 2899"/>
                <a:gd name="f28" fmla="val 3434"/>
                <a:gd name="f29" fmla="val 2616"/>
                <a:gd name="f30" fmla="val 2537"/>
                <a:gd name="f31" fmla="val 2426"/>
                <a:gd name="f32" fmla="val 2316"/>
                <a:gd name="f33" fmla="val 2206"/>
                <a:gd name="f34" fmla="val 2096"/>
                <a:gd name="f35" fmla="val 2017"/>
                <a:gd name="f36" fmla="val 2300"/>
                <a:gd name="f37" fmla="val 2237"/>
                <a:gd name="f38" fmla="val 442"/>
                <a:gd name="f39" fmla="val 221"/>
                <a:gd name="f40" fmla="val 1"/>
                <a:gd name="f41" fmla="val 189"/>
                <a:gd name="f42" fmla="val 378"/>
                <a:gd name="f43" fmla="val 5356"/>
                <a:gd name="f44" fmla="val 5608"/>
                <a:gd name="f45" fmla="val 5419"/>
                <a:gd name="f46" fmla="val 5640"/>
                <a:gd name="f47" fmla="val 5545"/>
                <a:gd name="f48" fmla="val 158"/>
                <a:gd name="f49" fmla="*/ f0 1 5861"/>
                <a:gd name="f50" fmla="*/ f1 1 5766"/>
                <a:gd name="f51" fmla="val f2"/>
                <a:gd name="f52" fmla="val f3"/>
                <a:gd name="f53" fmla="val f4"/>
                <a:gd name="f54" fmla="+- f53 0 f51"/>
                <a:gd name="f55" fmla="+- f52 0 f51"/>
                <a:gd name="f56" fmla="*/ f55 1 5861"/>
                <a:gd name="f57" fmla="*/ f54 1 5766"/>
                <a:gd name="f58" fmla="*/ f51 1 f56"/>
                <a:gd name="f59" fmla="*/ f52 1 f56"/>
                <a:gd name="f60" fmla="*/ f51 1 f57"/>
                <a:gd name="f61" fmla="*/ f53 1 f57"/>
                <a:gd name="f62" fmla="*/ f58 f49 1"/>
                <a:gd name="f63" fmla="*/ f59 f49 1"/>
                <a:gd name="f64" fmla="*/ f61 f50 1"/>
                <a:gd name="f65" fmla="*/ f60 f50 1"/>
              </a:gdLst>
              <a:ahLst/>
              <a:cxnLst>
                <a:cxn ang="3cd4">
                  <a:pos x="hc" y="t"/>
                </a:cxn>
                <a:cxn ang="0">
                  <a:pos x="r" y="vc"/>
                </a:cxn>
                <a:cxn ang="cd4">
                  <a:pos x="hc" y="b"/>
                </a:cxn>
                <a:cxn ang="cd2">
                  <a:pos x="l" y="vc"/>
                </a:cxn>
              </a:cxnLst>
              <a:rect l="f62" t="f65" r="f63" b="f64"/>
              <a:pathLst>
                <a:path w="5861" h="5766">
                  <a:moveTo>
                    <a:pt x="f5" y="f6"/>
                  </a:moveTo>
                  <a:cubicBezTo>
                    <a:pt x="f7" y="f6"/>
                    <a:pt x="f8" y="f9"/>
                    <a:pt x="f10" y="f11"/>
                  </a:cubicBezTo>
                  <a:cubicBezTo>
                    <a:pt x="f12" y="f13"/>
                    <a:pt x="f12" y="f14"/>
                    <a:pt x="f10" y="f15"/>
                  </a:cubicBezTo>
                  <a:lnTo>
                    <a:pt x="f16" y="f17"/>
                  </a:lnTo>
                  <a:lnTo>
                    <a:pt x="f10" y="f18"/>
                  </a:lnTo>
                  <a:cubicBezTo>
                    <a:pt x="f12" y="f19"/>
                    <a:pt x="f12" y="f20"/>
                    <a:pt x="f10" y="f21"/>
                  </a:cubicBezTo>
                  <a:cubicBezTo>
                    <a:pt x="f8" y="f22"/>
                    <a:pt x="f7" y="f23"/>
                    <a:pt x="f5" y="f23"/>
                  </a:cubicBezTo>
                  <a:cubicBezTo>
                    <a:pt x="f24" y="f23"/>
                    <a:pt x="f25" y="f22"/>
                    <a:pt x="f26" y="f21"/>
                  </a:cubicBezTo>
                  <a:lnTo>
                    <a:pt x="f27" y="f28"/>
                  </a:lnTo>
                  <a:lnTo>
                    <a:pt x="f29" y="f21"/>
                  </a:lnTo>
                  <a:cubicBezTo>
                    <a:pt x="f30" y="f22"/>
                    <a:pt x="f31" y="f23"/>
                    <a:pt x="f32" y="f23"/>
                  </a:cubicBezTo>
                  <a:cubicBezTo>
                    <a:pt x="f33" y="f23"/>
                    <a:pt x="f34" y="f22"/>
                    <a:pt x="f35" y="f21"/>
                  </a:cubicBezTo>
                  <a:cubicBezTo>
                    <a:pt x="f6" y="f20"/>
                    <a:pt x="f6" y="f19"/>
                    <a:pt x="f35" y="f18"/>
                  </a:cubicBezTo>
                  <a:lnTo>
                    <a:pt x="f36" y="f17"/>
                  </a:lnTo>
                  <a:lnTo>
                    <a:pt x="f35" y="f15"/>
                  </a:lnTo>
                  <a:cubicBezTo>
                    <a:pt x="f6" y="f14"/>
                    <a:pt x="f6" y="f13"/>
                    <a:pt x="f35" y="f11"/>
                  </a:cubicBezTo>
                  <a:cubicBezTo>
                    <a:pt x="f34" y="f9"/>
                    <a:pt x="f33" y="f6"/>
                    <a:pt x="f32" y="f6"/>
                  </a:cubicBezTo>
                  <a:cubicBezTo>
                    <a:pt x="f31" y="f6"/>
                    <a:pt x="f30" y="f9"/>
                    <a:pt x="f29" y="f11"/>
                  </a:cubicBezTo>
                  <a:lnTo>
                    <a:pt x="f27" y="f37"/>
                  </a:lnTo>
                  <a:lnTo>
                    <a:pt x="f26" y="f11"/>
                  </a:lnTo>
                  <a:cubicBezTo>
                    <a:pt x="f25" y="f9"/>
                    <a:pt x="f24" y="f6"/>
                    <a:pt x="f5" y="f6"/>
                  </a:cubicBezTo>
                  <a:close/>
                  <a:moveTo>
                    <a:pt x="f38" y="f2"/>
                  </a:moveTo>
                  <a:cubicBezTo>
                    <a:pt x="f39" y="f2"/>
                    <a:pt x="f40" y="f41"/>
                    <a:pt x="f40" y="f42"/>
                  </a:cubicBezTo>
                  <a:lnTo>
                    <a:pt x="f40" y="f43"/>
                  </a:lnTo>
                  <a:cubicBezTo>
                    <a:pt x="f40" y="f44"/>
                    <a:pt x="f39" y="f4"/>
                    <a:pt x="f38" y="f4"/>
                  </a:cubicBezTo>
                  <a:lnTo>
                    <a:pt x="f45" y="f4"/>
                  </a:lnTo>
                  <a:cubicBezTo>
                    <a:pt x="f46" y="f4"/>
                    <a:pt x="f3" y="f47"/>
                    <a:pt x="f3" y="f43"/>
                  </a:cubicBezTo>
                  <a:lnTo>
                    <a:pt x="f3" y="f42"/>
                  </a:lnTo>
                  <a:cubicBezTo>
                    <a:pt x="f3" y="f48"/>
                    <a:pt x="f46" y="f2"/>
                    <a:pt x="f45" y="f2"/>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72" name="Google Shape;5987;p67">
              <a:extLst>
                <a:ext uri="{FF2B5EF4-FFF2-40B4-BE49-F238E27FC236}">
                  <a16:creationId xmlns:a16="http://schemas.microsoft.com/office/drawing/2014/main" id="{901AC232-203E-8B71-BD8D-29058C9DFC24}"/>
                </a:ext>
              </a:extLst>
            </p:cNvPr>
            <p:cNvSpPr/>
            <p:nvPr/>
          </p:nvSpPr>
          <p:spPr>
            <a:xfrm>
              <a:off x="7219032" y="1888684"/>
              <a:ext cx="190570" cy="189518"/>
            </a:xfrm>
            <a:custGeom>
              <a:avLst/>
              <a:gdLst>
                <a:gd name="f0" fmla="val w"/>
                <a:gd name="f1" fmla="val h"/>
                <a:gd name="f2" fmla="val 0"/>
                <a:gd name="f3" fmla="val 5829"/>
                <a:gd name="f4" fmla="val 5797"/>
                <a:gd name="f5" fmla="val 3750"/>
                <a:gd name="f6" fmla="val 2457"/>
                <a:gd name="f7" fmla="val 3970"/>
                <a:gd name="f8" fmla="val 4128"/>
                <a:gd name="f9" fmla="val 2646"/>
                <a:gd name="f10" fmla="val 2867"/>
                <a:gd name="f11" fmla="val 4159"/>
                <a:gd name="f12" fmla="val 3151"/>
                <a:gd name="f13" fmla="val 3308"/>
                <a:gd name="f14" fmla="val 2080"/>
                <a:gd name="f15" fmla="val 1859"/>
                <a:gd name="f16" fmla="val 1702"/>
                <a:gd name="f17" fmla="val 3119"/>
                <a:gd name="f18" fmla="val 1891"/>
                <a:gd name="f19" fmla="val 442"/>
                <a:gd name="f20" fmla="val 190"/>
                <a:gd name="f21" fmla="val 1"/>
                <a:gd name="f22" fmla="val 189"/>
                <a:gd name="f23" fmla="val 441"/>
                <a:gd name="f24" fmla="val 5387"/>
                <a:gd name="f25" fmla="val 5639"/>
                <a:gd name="f26" fmla="val 5388"/>
                <a:gd name="f27" fmla="val 5640"/>
                <a:gd name="f28" fmla="val 5608"/>
                <a:gd name="f29" fmla="*/ f0 1 5829"/>
                <a:gd name="f30" fmla="*/ f1 1 5797"/>
                <a:gd name="f31" fmla="val f2"/>
                <a:gd name="f32" fmla="val f3"/>
                <a:gd name="f33" fmla="val f4"/>
                <a:gd name="f34" fmla="+- f33 0 f31"/>
                <a:gd name="f35" fmla="+- f32 0 f31"/>
                <a:gd name="f36" fmla="*/ f35 1 5829"/>
                <a:gd name="f37" fmla="*/ f34 1 5797"/>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5829" h="5797">
                  <a:moveTo>
                    <a:pt x="f5" y="f6"/>
                  </a:moveTo>
                  <a:cubicBezTo>
                    <a:pt x="f7" y="f6"/>
                    <a:pt x="f8" y="f9"/>
                    <a:pt x="f8" y="f10"/>
                  </a:cubicBezTo>
                  <a:cubicBezTo>
                    <a:pt x="f11" y="f12"/>
                    <a:pt x="f7" y="f13"/>
                    <a:pt x="f5" y="f13"/>
                  </a:cubicBezTo>
                  <a:lnTo>
                    <a:pt x="f14" y="f13"/>
                  </a:lnTo>
                  <a:cubicBezTo>
                    <a:pt x="f15" y="f13"/>
                    <a:pt x="f16" y="f17"/>
                    <a:pt x="f16" y="f10"/>
                  </a:cubicBezTo>
                  <a:cubicBezTo>
                    <a:pt x="f16" y="f9"/>
                    <a:pt x="f18" y="f6"/>
                    <a:pt x="f14" y="f6"/>
                  </a:cubicBezTo>
                  <a:close/>
                  <a:moveTo>
                    <a:pt x="f19" y="f2"/>
                  </a:moveTo>
                  <a:cubicBezTo>
                    <a:pt x="f20" y="f2"/>
                    <a:pt x="f21" y="f22"/>
                    <a:pt x="f21" y="f23"/>
                  </a:cubicBezTo>
                  <a:lnTo>
                    <a:pt x="f21" y="f24"/>
                  </a:lnTo>
                  <a:cubicBezTo>
                    <a:pt x="f21" y="f25"/>
                    <a:pt x="f20" y="f4"/>
                    <a:pt x="f19" y="f4"/>
                  </a:cubicBezTo>
                  <a:lnTo>
                    <a:pt x="f26" y="f4"/>
                  </a:lnTo>
                  <a:cubicBezTo>
                    <a:pt x="f27" y="f4"/>
                    <a:pt x="f3" y="f28"/>
                    <a:pt x="f3" y="f24"/>
                  </a:cubicBezTo>
                  <a:lnTo>
                    <a:pt x="f3" y="f23"/>
                  </a:lnTo>
                  <a:cubicBezTo>
                    <a:pt x="f3" y="f22"/>
                    <a:pt x="f27" y="f2"/>
                    <a:pt x="f26" y="f2"/>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73" name="Google Shape;5988;p67">
              <a:extLst>
                <a:ext uri="{FF2B5EF4-FFF2-40B4-BE49-F238E27FC236}">
                  <a16:creationId xmlns:a16="http://schemas.microsoft.com/office/drawing/2014/main" id="{1424AAA3-4B21-094C-5237-6CB62E0C440A}"/>
                </a:ext>
              </a:extLst>
            </p:cNvPr>
            <p:cNvSpPr/>
            <p:nvPr/>
          </p:nvSpPr>
          <p:spPr>
            <a:xfrm>
              <a:off x="7219032" y="2114229"/>
              <a:ext cx="190570" cy="189555"/>
            </a:xfrm>
            <a:custGeom>
              <a:avLst/>
              <a:gdLst>
                <a:gd name="f0" fmla="val w"/>
                <a:gd name="f1" fmla="val h"/>
                <a:gd name="f2" fmla="val 0"/>
                <a:gd name="f3" fmla="val 5829"/>
                <a:gd name="f4" fmla="val 5798"/>
                <a:gd name="f5" fmla="val 3750"/>
                <a:gd name="f6" fmla="val 1639"/>
                <a:gd name="f7" fmla="val 3970"/>
                <a:gd name="f8" fmla="val 4128"/>
                <a:gd name="f9" fmla="val 1859"/>
                <a:gd name="f10" fmla="val 2080"/>
                <a:gd name="f11" fmla="val 4159"/>
                <a:gd name="f12" fmla="val 2332"/>
                <a:gd name="f13" fmla="val 2490"/>
                <a:gd name="f14" fmla="val 1702"/>
                <a:gd name="f15" fmla="val 2269"/>
                <a:gd name="f16" fmla="val 1891"/>
                <a:gd name="f17" fmla="val 3309"/>
                <a:gd name="f18" fmla="val 3498"/>
                <a:gd name="f19" fmla="val 3687"/>
                <a:gd name="f20" fmla="val 3939"/>
                <a:gd name="f21" fmla="val 3466"/>
                <a:gd name="f22" fmla="val 442"/>
                <a:gd name="f23" fmla="val 1"/>
                <a:gd name="f24" fmla="val 190"/>
                <a:gd name="f25" fmla="val 379"/>
                <a:gd name="f26" fmla="val 5388"/>
                <a:gd name="f27" fmla="val 5640"/>
                <a:gd name="f28" fmla="val 5577"/>
                <a:gd name="f29" fmla="val 410"/>
                <a:gd name="f30" fmla="*/ f0 1 5829"/>
                <a:gd name="f31" fmla="*/ f1 1 5798"/>
                <a:gd name="f32" fmla="val f2"/>
                <a:gd name="f33" fmla="val f3"/>
                <a:gd name="f34" fmla="val f4"/>
                <a:gd name="f35" fmla="+- f34 0 f32"/>
                <a:gd name="f36" fmla="+- f33 0 f32"/>
                <a:gd name="f37" fmla="*/ f36 1 5829"/>
                <a:gd name="f38" fmla="*/ f35 1 5798"/>
                <a:gd name="f39" fmla="*/ f32 1 f37"/>
                <a:gd name="f40" fmla="*/ f33 1 f37"/>
                <a:gd name="f41" fmla="*/ f32 1 f38"/>
                <a:gd name="f42" fmla="*/ f34 1 f38"/>
                <a:gd name="f43" fmla="*/ f39 f30 1"/>
                <a:gd name="f44" fmla="*/ f40 f30 1"/>
                <a:gd name="f45" fmla="*/ f42 f31 1"/>
                <a:gd name="f46" fmla="*/ f41 f31 1"/>
              </a:gdLst>
              <a:ahLst/>
              <a:cxnLst>
                <a:cxn ang="3cd4">
                  <a:pos x="hc" y="t"/>
                </a:cxn>
                <a:cxn ang="0">
                  <a:pos x="r" y="vc"/>
                </a:cxn>
                <a:cxn ang="cd4">
                  <a:pos x="hc" y="b"/>
                </a:cxn>
                <a:cxn ang="cd2">
                  <a:pos x="l" y="vc"/>
                </a:cxn>
              </a:cxnLst>
              <a:rect l="f43" t="f46" r="f44" b="f45"/>
              <a:pathLst>
                <a:path w="5829" h="5798">
                  <a:moveTo>
                    <a:pt x="f5" y="f6"/>
                  </a:moveTo>
                  <a:cubicBezTo>
                    <a:pt x="f7" y="f6"/>
                    <a:pt x="f8" y="f9"/>
                    <a:pt x="f8" y="f10"/>
                  </a:cubicBezTo>
                  <a:cubicBezTo>
                    <a:pt x="f11" y="f12"/>
                    <a:pt x="f7" y="f13"/>
                    <a:pt x="f5" y="f13"/>
                  </a:cubicBezTo>
                  <a:lnTo>
                    <a:pt x="f10" y="f13"/>
                  </a:lnTo>
                  <a:cubicBezTo>
                    <a:pt x="f9" y="f13"/>
                    <a:pt x="f14" y="f15"/>
                    <a:pt x="f14" y="f10"/>
                  </a:cubicBezTo>
                  <a:cubicBezTo>
                    <a:pt x="f14" y="f9"/>
                    <a:pt x="f16" y="f6"/>
                    <a:pt x="f10" y="f6"/>
                  </a:cubicBezTo>
                  <a:close/>
                  <a:moveTo>
                    <a:pt x="f5" y="f17"/>
                  </a:moveTo>
                  <a:cubicBezTo>
                    <a:pt x="f7" y="f17"/>
                    <a:pt x="f8" y="f18"/>
                    <a:pt x="f8" y="f19"/>
                  </a:cubicBezTo>
                  <a:cubicBezTo>
                    <a:pt x="f11" y="f7"/>
                    <a:pt x="f7" y="f8"/>
                    <a:pt x="f5" y="f8"/>
                  </a:cubicBezTo>
                  <a:lnTo>
                    <a:pt x="f10" y="f8"/>
                  </a:lnTo>
                  <a:cubicBezTo>
                    <a:pt x="f9" y="f8"/>
                    <a:pt x="f14" y="f20"/>
                    <a:pt x="f14" y="f19"/>
                  </a:cubicBezTo>
                  <a:cubicBezTo>
                    <a:pt x="f14" y="f21"/>
                    <a:pt x="f16" y="f17"/>
                    <a:pt x="f10" y="f17"/>
                  </a:cubicBezTo>
                  <a:close/>
                  <a:moveTo>
                    <a:pt x="f22" y="f23"/>
                  </a:moveTo>
                  <a:cubicBezTo>
                    <a:pt x="f24" y="f23"/>
                    <a:pt x="f23" y="f24"/>
                    <a:pt x="f23" y="f25"/>
                  </a:cubicBezTo>
                  <a:lnTo>
                    <a:pt x="f23" y="f26"/>
                  </a:lnTo>
                  <a:cubicBezTo>
                    <a:pt x="f23" y="f27"/>
                    <a:pt x="f24" y="f4"/>
                    <a:pt x="f22" y="f4"/>
                  </a:cubicBezTo>
                  <a:lnTo>
                    <a:pt x="f26" y="f4"/>
                  </a:lnTo>
                  <a:cubicBezTo>
                    <a:pt x="f27" y="f4"/>
                    <a:pt x="f3" y="f28"/>
                    <a:pt x="f3" y="f26"/>
                  </a:cubicBezTo>
                  <a:lnTo>
                    <a:pt x="f3" y="f29"/>
                  </a:lnTo>
                  <a:cubicBezTo>
                    <a:pt x="f3" y="f24"/>
                    <a:pt x="f27" y="f23"/>
                    <a:pt x="f26" y="f23"/>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grpSp>
      <p:grpSp>
        <p:nvGrpSpPr>
          <p:cNvPr id="74" name="Google Shape;6002;p67">
            <a:extLst>
              <a:ext uri="{FF2B5EF4-FFF2-40B4-BE49-F238E27FC236}">
                <a16:creationId xmlns:a16="http://schemas.microsoft.com/office/drawing/2014/main" id="{035C8960-1E8E-612D-A012-7E09F2EF8CB6}"/>
              </a:ext>
            </a:extLst>
          </p:cNvPr>
          <p:cNvGrpSpPr/>
          <p:nvPr/>
        </p:nvGrpSpPr>
        <p:grpSpPr>
          <a:xfrm>
            <a:off x="3263529" y="1891747"/>
            <a:ext cx="480718" cy="415100"/>
            <a:chOff x="4569814" y="1891747"/>
            <a:chExt cx="480718" cy="415100"/>
          </a:xfrm>
          <a:solidFill>
            <a:schemeClr val="tx1">
              <a:lumMod val="10000"/>
              <a:lumOff val="90000"/>
            </a:schemeClr>
          </a:solidFill>
        </p:grpSpPr>
        <p:sp>
          <p:nvSpPr>
            <p:cNvPr id="75" name="Google Shape;6003;p67">
              <a:extLst>
                <a:ext uri="{FF2B5EF4-FFF2-40B4-BE49-F238E27FC236}">
                  <a16:creationId xmlns:a16="http://schemas.microsoft.com/office/drawing/2014/main" id="{5E7045FE-8BAB-B7B6-0834-6964627F8D05}"/>
                </a:ext>
              </a:extLst>
            </p:cNvPr>
            <p:cNvSpPr/>
            <p:nvPr/>
          </p:nvSpPr>
          <p:spPr>
            <a:xfrm>
              <a:off x="4569814" y="1919535"/>
              <a:ext cx="480718" cy="387312"/>
            </a:xfrm>
            <a:custGeom>
              <a:avLst/>
              <a:gdLst>
                <a:gd name="f0" fmla="val w"/>
                <a:gd name="f1" fmla="val h"/>
                <a:gd name="f2" fmla="val 0"/>
                <a:gd name="f3" fmla="val 14704"/>
                <a:gd name="f4" fmla="val 11847"/>
                <a:gd name="f5" fmla="val 7370"/>
                <a:gd name="f6" fmla="val 797"/>
                <a:gd name="f7" fmla="val 8536"/>
                <a:gd name="f8" fmla="val 9694"/>
                <a:gd name="f9" fmla="val 1246"/>
                <a:gd name="f10" fmla="val 10576"/>
                <a:gd name="f11" fmla="val 2143"/>
                <a:gd name="f12" fmla="val 12340"/>
                <a:gd name="f13" fmla="val 3908"/>
                <a:gd name="f14" fmla="val 6775"/>
                <a:gd name="f15" fmla="val 8539"/>
                <a:gd name="f16" fmla="val 9757"/>
                <a:gd name="f17" fmla="val 9390"/>
                <a:gd name="f18" fmla="val 8623"/>
                <a:gd name="f19" fmla="val 9894"/>
                <a:gd name="f20" fmla="val 7363"/>
                <a:gd name="f21" fmla="val 6102"/>
                <a:gd name="f22" fmla="val 4937"/>
                <a:gd name="f23" fmla="val 9358"/>
                <a:gd name="f24" fmla="val 4118"/>
                <a:gd name="f25" fmla="val 2353"/>
                <a:gd name="f26" fmla="val 5031"/>
                <a:gd name="f27" fmla="val 6205"/>
                <a:gd name="f28" fmla="val 7326"/>
                <a:gd name="f29" fmla="val 1"/>
                <a:gd name="f30" fmla="val 2091"/>
                <a:gd name="f31" fmla="val 6750"/>
                <a:gd name="f32" fmla="val 4275"/>
                <a:gd name="f33" fmla="val 9768"/>
                <a:gd name="f34" fmla="val 3424"/>
                <a:gd name="f35" fmla="val 11280"/>
                <a:gd name="f36" fmla="val 3298"/>
                <a:gd name="f37" fmla="val 11532"/>
                <a:gd name="f38" fmla="val 3487"/>
                <a:gd name="f39" fmla="val 3771"/>
                <a:gd name="f40" fmla="val 3929"/>
                <a:gd name="f41" fmla="val 4086"/>
                <a:gd name="f42" fmla="val 11784"/>
                <a:gd name="f43" fmla="val 11626"/>
                <a:gd name="f44" fmla="val 5000"/>
                <a:gd name="f45" fmla="val 10209"/>
                <a:gd name="f46" fmla="val 5740"/>
                <a:gd name="f47" fmla="val 10571"/>
                <a:gd name="f48" fmla="val 6543"/>
                <a:gd name="f49" fmla="val 10752"/>
                <a:gd name="f50" fmla="val 7351"/>
                <a:gd name="f51" fmla="val 8158"/>
                <a:gd name="f52" fmla="val 8969"/>
                <a:gd name="f53" fmla="val 9725"/>
                <a:gd name="f54" fmla="val 10671"/>
                <a:gd name="f55" fmla="val 10828"/>
                <a:gd name="f56" fmla="val 10923"/>
                <a:gd name="f57" fmla="val 11238"/>
                <a:gd name="f58" fmla="val 11458"/>
                <a:gd name="f59" fmla="val 11301"/>
                <a:gd name="f60" fmla="val 10419"/>
                <a:gd name="f61" fmla="val 14703"/>
                <a:gd name="f62" fmla="val 12592"/>
                <a:gd name="f63" fmla="val 7350"/>
                <a:gd name="f64" fmla="val 7338"/>
                <a:gd name="f65" fmla="*/ f0 1 14704"/>
                <a:gd name="f66" fmla="*/ f1 1 11847"/>
                <a:gd name="f67" fmla="val f2"/>
                <a:gd name="f68" fmla="val f3"/>
                <a:gd name="f69" fmla="val f4"/>
                <a:gd name="f70" fmla="+- f69 0 f67"/>
                <a:gd name="f71" fmla="+- f68 0 f67"/>
                <a:gd name="f72" fmla="*/ f71 1 14704"/>
                <a:gd name="f73" fmla="*/ f70 1 11847"/>
                <a:gd name="f74" fmla="*/ f67 1 f72"/>
                <a:gd name="f75" fmla="*/ f68 1 f72"/>
                <a:gd name="f76" fmla="*/ f67 1 f73"/>
                <a:gd name="f77" fmla="*/ f69 1 f73"/>
                <a:gd name="f78" fmla="*/ f74 f65 1"/>
                <a:gd name="f79" fmla="*/ f75 f65 1"/>
                <a:gd name="f80" fmla="*/ f77 f66 1"/>
                <a:gd name="f81" fmla="*/ f76 f66 1"/>
              </a:gdLst>
              <a:ahLst/>
              <a:cxnLst>
                <a:cxn ang="3cd4">
                  <a:pos x="hc" y="t"/>
                </a:cxn>
                <a:cxn ang="0">
                  <a:pos x="r" y="vc"/>
                </a:cxn>
                <a:cxn ang="cd4">
                  <a:pos x="hc" y="b"/>
                </a:cxn>
                <a:cxn ang="cd2">
                  <a:pos x="l" y="vc"/>
                </a:cxn>
              </a:cxnLst>
              <a:rect l="f78" t="f81" r="f79" b="f80"/>
              <a:pathLst>
                <a:path w="14704" h="11847">
                  <a:moveTo>
                    <a:pt x="f5" y="f6"/>
                  </a:moveTo>
                  <a:cubicBezTo>
                    <a:pt x="f7" y="f6"/>
                    <a:pt x="f8" y="f9"/>
                    <a:pt x="f10" y="f11"/>
                  </a:cubicBezTo>
                  <a:cubicBezTo>
                    <a:pt x="f12" y="f13"/>
                    <a:pt x="f12" y="f14"/>
                    <a:pt x="f10" y="f15"/>
                  </a:cubicBezTo>
                  <a:cubicBezTo>
                    <a:pt x="f16" y="f17"/>
                    <a:pt x="f18" y="f19"/>
                    <a:pt x="f20" y="f19"/>
                  </a:cubicBezTo>
                  <a:cubicBezTo>
                    <a:pt x="f21" y="f19"/>
                    <a:pt x="f22" y="f23"/>
                    <a:pt x="f24" y="f15"/>
                  </a:cubicBezTo>
                  <a:cubicBezTo>
                    <a:pt x="f25" y="f14"/>
                    <a:pt x="f25" y="f13"/>
                    <a:pt x="f24" y="f11"/>
                  </a:cubicBezTo>
                  <a:cubicBezTo>
                    <a:pt x="f26" y="f9"/>
                    <a:pt x="f27" y="f6"/>
                    <a:pt x="f5" y="f6"/>
                  </a:cubicBezTo>
                  <a:close/>
                  <a:moveTo>
                    <a:pt x="f28" y="f29"/>
                  </a:moveTo>
                  <a:cubicBezTo>
                    <a:pt x="f30" y="f29"/>
                    <a:pt x="f2" y="f31"/>
                    <a:pt x="f32" y="f33"/>
                  </a:cubicBezTo>
                  <a:lnTo>
                    <a:pt x="f34" y="f35"/>
                  </a:lnTo>
                  <a:cubicBezTo>
                    <a:pt x="f36" y="f37"/>
                    <a:pt x="f38" y="f4"/>
                    <a:pt x="f39" y="f4"/>
                  </a:cubicBezTo>
                  <a:cubicBezTo>
                    <a:pt x="f40" y="f4"/>
                    <a:pt x="f41" y="f42"/>
                    <a:pt x="f24" y="f43"/>
                  </a:cubicBezTo>
                  <a:lnTo>
                    <a:pt x="f44" y="f45"/>
                  </a:lnTo>
                  <a:cubicBezTo>
                    <a:pt x="f46" y="f47"/>
                    <a:pt x="f48" y="f49"/>
                    <a:pt x="f50" y="f49"/>
                  </a:cubicBezTo>
                  <a:cubicBezTo>
                    <a:pt x="f51" y="f49"/>
                    <a:pt x="f52" y="f47"/>
                    <a:pt x="f53" y="f45"/>
                  </a:cubicBezTo>
                  <a:lnTo>
                    <a:pt x="f10" y="f43"/>
                  </a:lnTo>
                  <a:cubicBezTo>
                    <a:pt x="f54" y="f42"/>
                    <a:pt x="f55" y="f4"/>
                    <a:pt x="f56" y="f4"/>
                  </a:cubicBezTo>
                  <a:cubicBezTo>
                    <a:pt x="f57" y="f4"/>
                    <a:pt x="f58" y="f37"/>
                    <a:pt x="f59" y="f35"/>
                  </a:cubicBezTo>
                  <a:lnTo>
                    <a:pt x="f60" y="f33"/>
                  </a:lnTo>
                  <a:cubicBezTo>
                    <a:pt x="f61" y="f14"/>
                    <a:pt x="f62" y="f29"/>
                    <a:pt x="f20" y="f29"/>
                  </a:cubicBezTo>
                  <a:cubicBezTo>
                    <a:pt x="f63" y="f29"/>
                    <a:pt x="f64" y="f29"/>
                    <a:pt x="f28" y="f29"/>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76" name="Google Shape;6004;p67">
              <a:extLst>
                <a:ext uri="{FF2B5EF4-FFF2-40B4-BE49-F238E27FC236}">
                  <a16:creationId xmlns:a16="http://schemas.microsoft.com/office/drawing/2014/main" id="{742AE875-B463-7861-03F5-AA3095B51CE9}"/>
                </a:ext>
              </a:extLst>
            </p:cNvPr>
            <p:cNvSpPr/>
            <p:nvPr/>
          </p:nvSpPr>
          <p:spPr>
            <a:xfrm>
              <a:off x="4873331" y="1891747"/>
              <a:ext cx="139071" cy="139071"/>
            </a:xfrm>
            <a:custGeom>
              <a:avLst/>
              <a:gdLst>
                <a:gd name="f0" fmla="val w"/>
                <a:gd name="f1" fmla="val h"/>
                <a:gd name="f2" fmla="val 0"/>
                <a:gd name="f3" fmla="val 4254"/>
                <a:gd name="f4" fmla="val 1355"/>
                <a:gd name="f5" fmla="val 882"/>
                <a:gd name="f6" fmla="val 410"/>
                <a:gd name="f7" fmla="val 95"/>
                <a:gd name="f8" fmla="val 315"/>
                <a:gd name="f9" fmla="val 1891"/>
                <a:gd name="f10" fmla="val 946"/>
                <a:gd name="f11" fmla="val 3340"/>
                <a:gd name="f12" fmla="val 2395"/>
                <a:gd name="f13" fmla="val 3938"/>
                <a:gd name="f14" fmla="val 4128"/>
                <a:gd name="f15" fmla="val 3844"/>
                <a:gd name="f16" fmla="val 3371"/>
                <a:gd name="f17" fmla="val 2899"/>
                <a:gd name="f18" fmla="val 1292"/>
                <a:gd name="f19" fmla="val 2962"/>
                <a:gd name="f20" fmla="*/ f0 1 4254"/>
                <a:gd name="f21" fmla="*/ f1 1 4254"/>
                <a:gd name="f22" fmla="val f2"/>
                <a:gd name="f23" fmla="val f3"/>
                <a:gd name="f24" fmla="+- f23 0 f22"/>
                <a:gd name="f25" fmla="*/ f24 1 4254"/>
                <a:gd name="f26" fmla="*/ f22 1 f25"/>
                <a:gd name="f27" fmla="*/ f23 1 f25"/>
                <a:gd name="f28" fmla="*/ f26 f20 1"/>
                <a:gd name="f29" fmla="*/ f27 f20 1"/>
                <a:gd name="f30" fmla="*/ f27 f21 1"/>
                <a:gd name="f31" fmla="*/ f26 f21 1"/>
              </a:gdLst>
              <a:ahLst/>
              <a:cxnLst>
                <a:cxn ang="3cd4">
                  <a:pos x="hc" y="t"/>
                </a:cxn>
                <a:cxn ang="0">
                  <a:pos x="r" y="vc"/>
                </a:cxn>
                <a:cxn ang="cd4">
                  <a:pos x="hc" y="b"/>
                </a:cxn>
                <a:cxn ang="cd2">
                  <a:pos x="l" y="vc"/>
                </a:cxn>
              </a:cxnLst>
              <a:rect l="f28" t="f31" r="f29" b="f30"/>
              <a:pathLst>
                <a:path w="4254" h="4254">
                  <a:moveTo>
                    <a:pt x="f4" y="f2"/>
                  </a:moveTo>
                  <a:cubicBezTo>
                    <a:pt x="f5" y="f2"/>
                    <a:pt x="f6" y="f7"/>
                    <a:pt x="f2" y="f8"/>
                  </a:cubicBezTo>
                  <a:cubicBezTo>
                    <a:pt x="f9" y="f10"/>
                    <a:pt x="f11" y="f12"/>
                    <a:pt x="f13" y="f3"/>
                  </a:cubicBezTo>
                  <a:cubicBezTo>
                    <a:pt x="f14" y="f15"/>
                    <a:pt x="f3" y="f16"/>
                    <a:pt x="f3" y="f17"/>
                  </a:cubicBezTo>
                  <a:cubicBezTo>
                    <a:pt x="f3" y="f18"/>
                    <a:pt x="f19" y="f2"/>
                    <a:pt x="f4" y="f2"/>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77" name="Google Shape;6005;p67">
              <a:extLst>
                <a:ext uri="{FF2B5EF4-FFF2-40B4-BE49-F238E27FC236}">
                  <a16:creationId xmlns:a16="http://schemas.microsoft.com/office/drawing/2014/main" id="{5FC857D0-F868-089C-1731-FA36DB4B79F2}"/>
                </a:ext>
              </a:extLst>
            </p:cNvPr>
            <p:cNvSpPr/>
            <p:nvPr/>
          </p:nvSpPr>
          <p:spPr>
            <a:xfrm>
              <a:off x="4606564" y="1892753"/>
              <a:ext cx="139071" cy="139107"/>
            </a:xfrm>
            <a:custGeom>
              <a:avLst/>
              <a:gdLst>
                <a:gd name="f0" fmla="val w"/>
                <a:gd name="f1" fmla="val h"/>
                <a:gd name="f2" fmla="val 0"/>
                <a:gd name="f3" fmla="val 4254"/>
                <a:gd name="f4" fmla="val 4255"/>
                <a:gd name="f5" fmla="val 2931"/>
                <a:gd name="f6" fmla="val 1"/>
                <a:gd name="f7" fmla="val 1292"/>
                <a:gd name="f8" fmla="val 1293"/>
                <a:gd name="f9" fmla="val 2899"/>
                <a:gd name="f10" fmla="val 3372"/>
                <a:gd name="f11" fmla="val 127"/>
                <a:gd name="f12" fmla="val 3845"/>
                <a:gd name="f13" fmla="val 316"/>
                <a:gd name="f14" fmla="val 977"/>
                <a:gd name="f15" fmla="val 2364"/>
                <a:gd name="f16" fmla="val 2426"/>
                <a:gd name="f17" fmla="val 915"/>
                <a:gd name="f18" fmla="val 3876"/>
                <a:gd name="f19" fmla="val 3403"/>
                <a:gd name="f20" fmla="*/ f0 1 4254"/>
                <a:gd name="f21" fmla="*/ f1 1 4255"/>
                <a:gd name="f22" fmla="val f2"/>
                <a:gd name="f23" fmla="val f3"/>
                <a:gd name="f24" fmla="val f4"/>
                <a:gd name="f25" fmla="+- f24 0 f22"/>
                <a:gd name="f26" fmla="+- f23 0 f22"/>
                <a:gd name="f27" fmla="*/ f26 1 4254"/>
                <a:gd name="f28" fmla="*/ f25 1 4255"/>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4254" h="4255">
                  <a:moveTo>
                    <a:pt x="f5" y="f6"/>
                  </a:moveTo>
                  <a:cubicBezTo>
                    <a:pt x="f7" y="f6"/>
                    <a:pt x="f6" y="f8"/>
                    <a:pt x="f6" y="f9"/>
                  </a:cubicBezTo>
                  <a:cubicBezTo>
                    <a:pt x="f6" y="f10"/>
                    <a:pt x="f11" y="f12"/>
                    <a:pt x="f13" y="f3"/>
                  </a:cubicBezTo>
                  <a:cubicBezTo>
                    <a:pt x="f14" y="f15"/>
                    <a:pt x="f16" y="f17"/>
                    <a:pt x="f3" y="f13"/>
                  </a:cubicBezTo>
                  <a:cubicBezTo>
                    <a:pt x="f18" y="f11"/>
                    <a:pt x="f19" y="f6"/>
                    <a:pt x="f5" y="f6"/>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78" name="Google Shape;6006;p67">
              <a:extLst>
                <a:ext uri="{FF2B5EF4-FFF2-40B4-BE49-F238E27FC236}">
                  <a16:creationId xmlns:a16="http://schemas.microsoft.com/office/drawing/2014/main" id="{EDF95D52-E247-3CD4-484E-31E6C9630A3C}"/>
                </a:ext>
              </a:extLst>
            </p:cNvPr>
            <p:cNvSpPr/>
            <p:nvPr/>
          </p:nvSpPr>
          <p:spPr>
            <a:xfrm>
              <a:off x="4687936" y="1972068"/>
              <a:ext cx="243102" cy="244153"/>
            </a:xfrm>
            <a:custGeom>
              <a:avLst/>
              <a:gdLst>
                <a:gd name="f0" fmla="val w"/>
                <a:gd name="f1" fmla="val h"/>
                <a:gd name="f2" fmla="val 0"/>
                <a:gd name="f3" fmla="val 7436"/>
                <a:gd name="f4" fmla="val 7468"/>
                <a:gd name="f5" fmla="val 3781"/>
                <a:gd name="f6" fmla="val 1671"/>
                <a:gd name="f7" fmla="val 4033"/>
                <a:gd name="f8" fmla="val 4191"/>
                <a:gd name="f9" fmla="val 1860"/>
                <a:gd name="f10" fmla="val 2112"/>
                <a:gd name="f11" fmla="val 3340"/>
                <a:gd name="f12" fmla="val 5388"/>
                <a:gd name="f13" fmla="val 5640"/>
                <a:gd name="f14" fmla="val 5829"/>
                <a:gd name="f15" fmla="val 3529"/>
                <a:gd name="f16" fmla="val 3750"/>
                <a:gd name="f17" fmla="val 4002"/>
                <a:gd name="f18" fmla="val 4128"/>
                <a:gd name="f19" fmla="val 3498"/>
                <a:gd name="f20" fmla="val 3308"/>
                <a:gd name="f21" fmla="val 3939"/>
                <a:gd name="f22" fmla="val 1"/>
                <a:gd name="f23" fmla="val 1702"/>
                <a:gd name="f24" fmla="val 32"/>
                <a:gd name="f25" fmla="val 5798"/>
                <a:gd name="f26" fmla="val 7467"/>
                <a:gd name="f27" fmla="val 5797"/>
                <a:gd name="f28" fmla="val 64"/>
                <a:gd name="f29" fmla="*/ f0 1 7436"/>
                <a:gd name="f30" fmla="*/ f1 1 7468"/>
                <a:gd name="f31" fmla="val f2"/>
                <a:gd name="f32" fmla="val f3"/>
                <a:gd name="f33" fmla="val f4"/>
                <a:gd name="f34" fmla="+- f33 0 f31"/>
                <a:gd name="f35" fmla="+- f32 0 f31"/>
                <a:gd name="f36" fmla="*/ f35 1 7436"/>
                <a:gd name="f37" fmla="*/ f34 1 7468"/>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7436" h="7468">
                  <a:moveTo>
                    <a:pt x="f5" y="f6"/>
                  </a:moveTo>
                  <a:cubicBezTo>
                    <a:pt x="f7" y="f6"/>
                    <a:pt x="f8" y="f9"/>
                    <a:pt x="f8" y="f10"/>
                  </a:cubicBezTo>
                  <a:lnTo>
                    <a:pt x="f8" y="f11"/>
                  </a:lnTo>
                  <a:lnTo>
                    <a:pt x="f12" y="f11"/>
                  </a:lnTo>
                  <a:cubicBezTo>
                    <a:pt x="f13" y="f11"/>
                    <a:pt x="f14" y="f15"/>
                    <a:pt x="f14" y="f16"/>
                  </a:cubicBezTo>
                  <a:cubicBezTo>
                    <a:pt x="f14" y="f17"/>
                    <a:pt x="f13" y="f18"/>
                    <a:pt x="f12" y="f18"/>
                  </a:cubicBezTo>
                  <a:lnTo>
                    <a:pt x="f16" y="f18"/>
                  </a:lnTo>
                  <a:cubicBezTo>
                    <a:pt x="f19" y="f18"/>
                    <a:pt x="f20" y="f21"/>
                    <a:pt x="f20" y="f16"/>
                  </a:cubicBezTo>
                  <a:lnTo>
                    <a:pt x="f20" y="f10"/>
                  </a:lnTo>
                  <a:lnTo>
                    <a:pt x="f11" y="f10"/>
                  </a:lnTo>
                  <a:cubicBezTo>
                    <a:pt x="f11" y="f9"/>
                    <a:pt x="f15" y="f6"/>
                    <a:pt x="f5" y="f6"/>
                  </a:cubicBezTo>
                  <a:close/>
                  <a:moveTo>
                    <a:pt x="f16" y="f22"/>
                  </a:moveTo>
                  <a:cubicBezTo>
                    <a:pt x="f23" y="f22"/>
                    <a:pt x="f24" y="f6"/>
                    <a:pt x="f2" y="f16"/>
                  </a:cubicBezTo>
                  <a:cubicBezTo>
                    <a:pt x="f24" y="f25"/>
                    <a:pt x="f23" y="f26"/>
                    <a:pt x="f16" y="f26"/>
                  </a:cubicBezTo>
                  <a:cubicBezTo>
                    <a:pt x="f27" y="f26"/>
                    <a:pt x="f3" y="f25"/>
                    <a:pt x="f3" y="f16"/>
                  </a:cubicBezTo>
                  <a:cubicBezTo>
                    <a:pt x="f3" y="f23"/>
                    <a:pt x="f27" y="f28"/>
                    <a:pt x="f16" y="f22"/>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grpSp>
      <p:grpSp>
        <p:nvGrpSpPr>
          <p:cNvPr id="79" name="Google Shape;6011;p67">
            <a:extLst>
              <a:ext uri="{FF2B5EF4-FFF2-40B4-BE49-F238E27FC236}">
                <a16:creationId xmlns:a16="http://schemas.microsoft.com/office/drawing/2014/main" id="{361AFF3F-F780-E18D-BD8F-CCB9D3CEA2B4}"/>
              </a:ext>
            </a:extLst>
          </p:cNvPr>
          <p:cNvGrpSpPr/>
          <p:nvPr/>
        </p:nvGrpSpPr>
        <p:grpSpPr>
          <a:xfrm>
            <a:off x="6278864" y="1867516"/>
            <a:ext cx="421867" cy="414489"/>
            <a:chOff x="7585149" y="1867515"/>
            <a:chExt cx="421867" cy="414489"/>
          </a:xfrm>
          <a:solidFill>
            <a:schemeClr val="tx1">
              <a:lumMod val="10000"/>
              <a:lumOff val="90000"/>
            </a:schemeClr>
          </a:solidFill>
        </p:grpSpPr>
        <p:sp>
          <p:nvSpPr>
            <p:cNvPr id="80" name="Google Shape;6012;p67">
              <a:extLst>
                <a:ext uri="{FF2B5EF4-FFF2-40B4-BE49-F238E27FC236}">
                  <a16:creationId xmlns:a16="http://schemas.microsoft.com/office/drawing/2014/main" id="{584F6D63-8AF3-34FD-1F28-8591E2EEF79F}"/>
                </a:ext>
              </a:extLst>
            </p:cNvPr>
            <p:cNvSpPr/>
            <p:nvPr/>
          </p:nvSpPr>
          <p:spPr>
            <a:xfrm>
              <a:off x="7635633" y="1913354"/>
              <a:ext cx="110240" cy="110240"/>
            </a:xfrm>
            <a:custGeom>
              <a:avLst/>
              <a:gdLst>
                <a:gd name="f0" fmla="val w"/>
                <a:gd name="f1" fmla="val h"/>
                <a:gd name="f2" fmla="val 0"/>
                <a:gd name="f3" fmla="val 3372"/>
                <a:gd name="f4" fmla="val 2710"/>
                <a:gd name="f5" fmla="val 1"/>
                <a:gd name="f6" fmla="val 694"/>
                <a:gd name="f7" fmla="val 3371"/>
                <a:gd name="f8" fmla="val 662"/>
                <a:gd name="f9" fmla="*/ f0 1 3372"/>
                <a:gd name="f10" fmla="*/ f1 1 3372"/>
                <a:gd name="f11" fmla="val f2"/>
                <a:gd name="f12" fmla="val f3"/>
                <a:gd name="f13" fmla="+- f12 0 f11"/>
                <a:gd name="f14" fmla="*/ f13 1 3372"/>
                <a:gd name="f15" fmla="*/ f11 1 f14"/>
                <a:gd name="f16" fmla="*/ f12 1 f14"/>
                <a:gd name="f17" fmla="*/ f15 f9 1"/>
                <a:gd name="f18" fmla="*/ f16 f9 1"/>
                <a:gd name="f19" fmla="*/ f16 f10 1"/>
                <a:gd name="f20" fmla="*/ f15 f10 1"/>
              </a:gdLst>
              <a:ahLst/>
              <a:cxnLst>
                <a:cxn ang="3cd4">
                  <a:pos x="hc" y="t"/>
                </a:cxn>
                <a:cxn ang="0">
                  <a:pos x="r" y="vc"/>
                </a:cxn>
                <a:cxn ang="cd4">
                  <a:pos x="hc" y="b"/>
                </a:cxn>
                <a:cxn ang="cd2">
                  <a:pos x="l" y="vc"/>
                </a:cxn>
              </a:cxnLst>
              <a:rect l="f17" t="f20" r="f18" b="f19"/>
              <a:pathLst>
                <a:path w="3372" h="3372">
                  <a:moveTo>
                    <a:pt x="f4" y="f2"/>
                  </a:moveTo>
                  <a:lnTo>
                    <a:pt x="f5" y="f4"/>
                  </a:lnTo>
                  <a:lnTo>
                    <a:pt x="f6" y="f7"/>
                  </a:lnTo>
                  <a:lnTo>
                    <a:pt x="f3" y="f8"/>
                  </a:lnTo>
                  <a:lnTo>
                    <a:pt x="f4" y="f2"/>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81" name="Google Shape;6013;p67">
              <a:extLst>
                <a:ext uri="{FF2B5EF4-FFF2-40B4-BE49-F238E27FC236}">
                  <a16:creationId xmlns:a16="http://schemas.microsoft.com/office/drawing/2014/main" id="{CBFCAE3A-3FC0-DF7E-E905-8DAFB14EE608}"/>
                </a:ext>
              </a:extLst>
            </p:cNvPr>
            <p:cNvSpPr/>
            <p:nvPr/>
          </p:nvSpPr>
          <p:spPr>
            <a:xfrm>
              <a:off x="7806616" y="1878598"/>
              <a:ext cx="197793" cy="195471"/>
            </a:xfrm>
            <a:custGeom>
              <a:avLst/>
              <a:gdLst>
                <a:gd name="f0" fmla="val w"/>
                <a:gd name="f1" fmla="val h"/>
                <a:gd name="f2" fmla="val 0"/>
                <a:gd name="f3" fmla="val 6050"/>
                <a:gd name="f4" fmla="val 5979"/>
                <a:gd name="f5" fmla="val 2663"/>
                <a:gd name="f6" fmla="val 2552"/>
                <a:gd name="f7" fmla="val 2442"/>
                <a:gd name="f8" fmla="val 39"/>
                <a:gd name="f9" fmla="val 2363"/>
                <a:gd name="f10" fmla="val 118"/>
                <a:gd name="f11" fmla="val 1261"/>
                <a:gd name="f12" fmla="val 1221"/>
                <a:gd name="f13" fmla="val 2678"/>
                <a:gd name="f14" fmla="val 2639"/>
                <a:gd name="f15" fmla="val 2836"/>
                <a:gd name="f16" fmla="val 2796"/>
                <a:gd name="f17" fmla="val 3080"/>
                <a:gd name="f18" fmla="val 3237"/>
                <a:gd name="f19" fmla="val 2637"/>
                <a:gd name="f20" fmla="val 3278"/>
                <a:gd name="f21" fmla="val 2560"/>
                <a:gd name="f22" fmla="val 3302"/>
                <a:gd name="f23" fmla="val 2473"/>
                <a:gd name="f24" fmla="val 2360"/>
                <a:gd name="f25" fmla="val 2232"/>
                <a:gd name="f26" fmla="val 3263"/>
                <a:gd name="f27" fmla="val 2143"/>
                <a:gd name="f28" fmla="val 3174"/>
                <a:gd name="f29" fmla="val 725"/>
                <a:gd name="f30" fmla="val 1756"/>
                <a:gd name="f31" fmla="val 2481"/>
                <a:gd name="f32" fmla="val 3529"/>
                <a:gd name="f33" fmla="val 5978"/>
                <a:gd name="f34" fmla="val 5892"/>
                <a:gd name="f35" fmla="val 3615"/>
                <a:gd name="f36" fmla="val 6049"/>
                <a:gd name="f37" fmla="val 3458"/>
                <a:gd name="f38" fmla="val 3017"/>
                <a:gd name="f39" fmla="val 2962"/>
                <a:gd name="f40" fmla="val 2883"/>
                <a:gd name="f41" fmla="val 2773"/>
                <a:gd name="f42" fmla="*/ f0 1 6050"/>
                <a:gd name="f43" fmla="*/ f1 1 5979"/>
                <a:gd name="f44" fmla="val f2"/>
                <a:gd name="f45" fmla="val f3"/>
                <a:gd name="f46" fmla="val f4"/>
                <a:gd name="f47" fmla="+- f46 0 f44"/>
                <a:gd name="f48" fmla="+- f45 0 f44"/>
                <a:gd name="f49" fmla="*/ f48 1 6050"/>
                <a:gd name="f50" fmla="*/ f47 1 5979"/>
                <a:gd name="f51" fmla="*/ f44 1 f49"/>
                <a:gd name="f52" fmla="*/ f45 1 f49"/>
                <a:gd name="f53" fmla="*/ f44 1 f50"/>
                <a:gd name="f54" fmla="*/ f46 1 f50"/>
                <a:gd name="f55" fmla="*/ f51 f42 1"/>
                <a:gd name="f56" fmla="*/ f52 f42 1"/>
                <a:gd name="f57" fmla="*/ f54 f43 1"/>
                <a:gd name="f58" fmla="*/ f53 f43 1"/>
              </a:gdLst>
              <a:ahLst/>
              <a:cxnLst>
                <a:cxn ang="3cd4">
                  <a:pos x="hc" y="t"/>
                </a:cxn>
                <a:cxn ang="0">
                  <a:pos x="r" y="vc"/>
                </a:cxn>
                <a:cxn ang="cd4">
                  <a:pos x="hc" y="b"/>
                </a:cxn>
                <a:cxn ang="cd2">
                  <a:pos x="l" y="vc"/>
                </a:cxn>
              </a:cxnLst>
              <a:rect l="f55" t="f58" r="f56" b="f57"/>
              <a:pathLst>
                <a:path w="6050" h="5979">
                  <a:moveTo>
                    <a:pt x="f5" y="f2"/>
                  </a:moveTo>
                  <a:cubicBezTo>
                    <a:pt x="f6" y="f2"/>
                    <a:pt x="f7" y="f8"/>
                    <a:pt x="f9" y="f10"/>
                  </a:cubicBezTo>
                  <a:lnTo>
                    <a:pt x="f11" y="f12"/>
                  </a:lnTo>
                  <a:lnTo>
                    <a:pt x="f13" y="f14"/>
                  </a:lnTo>
                  <a:cubicBezTo>
                    <a:pt x="f15" y="f16"/>
                    <a:pt x="f15" y="f17"/>
                    <a:pt x="f13" y="f18"/>
                  </a:cubicBezTo>
                  <a:cubicBezTo>
                    <a:pt x="f19" y="f20"/>
                    <a:pt x="f21" y="f22"/>
                    <a:pt x="f23" y="f22"/>
                  </a:cubicBezTo>
                  <a:cubicBezTo>
                    <a:pt x="f24" y="f22"/>
                    <a:pt x="f25" y="f26"/>
                    <a:pt x="f27" y="f28"/>
                  </a:cubicBezTo>
                  <a:lnTo>
                    <a:pt x="f29" y="f30"/>
                  </a:lnTo>
                  <a:lnTo>
                    <a:pt x="f2" y="f31"/>
                  </a:lnTo>
                  <a:lnTo>
                    <a:pt x="f32" y="f33"/>
                  </a:lnTo>
                  <a:lnTo>
                    <a:pt x="f34" y="f35"/>
                  </a:lnTo>
                  <a:cubicBezTo>
                    <a:pt x="f36" y="f37"/>
                    <a:pt x="f36" y="f28"/>
                    <a:pt x="f34" y="f38"/>
                  </a:cubicBezTo>
                  <a:lnTo>
                    <a:pt x="f39" y="f10"/>
                  </a:lnTo>
                  <a:cubicBezTo>
                    <a:pt x="f40" y="f8"/>
                    <a:pt x="f41" y="f2"/>
                    <a:pt x="f5" y="f2"/>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82" name="Google Shape;6014;p67">
              <a:extLst>
                <a:ext uri="{FF2B5EF4-FFF2-40B4-BE49-F238E27FC236}">
                  <a16:creationId xmlns:a16="http://schemas.microsoft.com/office/drawing/2014/main" id="{E1BF98F1-DEA7-D779-E74C-16FEABD1B016}"/>
                </a:ext>
              </a:extLst>
            </p:cNvPr>
            <p:cNvSpPr/>
            <p:nvPr/>
          </p:nvSpPr>
          <p:spPr>
            <a:xfrm>
              <a:off x="7676826" y="1954548"/>
              <a:ext cx="279166" cy="279166"/>
            </a:xfrm>
            <a:custGeom>
              <a:avLst/>
              <a:gdLst>
                <a:gd name="f0" fmla="val w"/>
                <a:gd name="f1" fmla="val h"/>
                <a:gd name="f2" fmla="val 0"/>
                <a:gd name="f3" fmla="val 8539"/>
                <a:gd name="f4" fmla="val 2679"/>
                <a:gd name="f5" fmla="val 1"/>
                <a:gd name="f6" fmla="val 2678"/>
                <a:gd name="f7" fmla="val 5861"/>
                <a:gd name="f8" fmla="val 8538"/>
                <a:gd name="f9" fmla="val 5860"/>
                <a:gd name="f10" fmla="*/ f0 1 8539"/>
                <a:gd name="f11" fmla="*/ f1 1 8539"/>
                <a:gd name="f12" fmla="val f2"/>
                <a:gd name="f13" fmla="val f3"/>
                <a:gd name="f14" fmla="+- f13 0 f12"/>
                <a:gd name="f15" fmla="*/ f14 1 8539"/>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8539" h="8539">
                  <a:moveTo>
                    <a:pt x="f4" y="f2"/>
                  </a:moveTo>
                  <a:lnTo>
                    <a:pt x="f5" y="f6"/>
                  </a:lnTo>
                  <a:lnTo>
                    <a:pt x="f7" y="f8"/>
                  </a:lnTo>
                  <a:lnTo>
                    <a:pt x="f3" y="f9"/>
                  </a:lnTo>
                  <a:lnTo>
                    <a:pt x="f4" y="f2"/>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83" name="Google Shape;6015;p67">
              <a:extLst>
                <a:ext uri="{FF2B5EF4-FFF2-40B4-BE49-F238E27FC236}">
                  <a16:creationId xmlns:a16="http://schemas.microsoft.com/office/drawing/2014/main" id="{84CAC8A7-64AD-DF21-0745-E44E542C0E63}"/>
                </a:ext>
              </a:extLst>
            </p:cNvPr>
            <p:cNvSpPr/>
            <p:nvPr/>
          </p:nvSpPr>
          <p:spPr>
            <a:xfrm>
              <a:off x="7892104" y="2169798"/>
              <a:ext cx="114912" cy="112206"/>
            </a:xfrm>
            <a:custGeom>
              <a:avLst/>
              <a:gdLst>
                <a:gd name="f0" fmla="val w"/>
                <a:gd name="f1" fmla="val h"/>
                <a:gd name="f2" fmla="val 0"/>
                <a:gd name="f3" fmla="val 3515"/>
                <a:gd name="f4" fmla="val 3432"/>
                <a:gd name="f5" fmla="val 2426"/>
                <a:gd name="f6" fmla="val 1"/>
                <a:gd name="f7" fmla="val 2427"/>
                <a:gd name="f8" fmla="val 2899"/>
                <a:gd name="f9" fmla="val 3404"/>
                <a:gd name="f10" fmla="val 2948"/>
                <a:gd name="f11" fmla="val 3423"/>
                <a:gd name="f12" fmla="val 2996"/>
                <a:gd name="f13" fmla="val 3044"/>
                <a:gd name="f14" fmla="val 3302"/>
                <a:gd name="f15" fmla="val 3514"/>
                <a:gd name="f16" fmla="val 3166"/>
                <a:gd name="f17" fmla="val 3434"/>
                <a:gd name="f18" fmla="*/ f0 1 3515"/>
                <a:gd name="f19" fmla="*/ f1 1 3432"/>
                <a:gd name="f20" fmla="val f2"/>
                <a:gd name="f21" fmla="val f3"/>
                <a:gd name="f22" fmla="val f4"/>
                <a:gd name="f23" fmla="+- f22 0 f20"/>
                <a:gd name="f24" fmla="+- f21 0 f20"/>
                <a:gd name="f25" fmla="*/ f24 1 3515"/>
                <a:gd name="f26" fmla="*/ f23 1 3432"/>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3515" h="3432">
                  <a:moveTo>
                    <a:pt x="f5" y="f6"/>
                  </a:moveTo>
                  <a:lnTo>
                    <a:pt x="f2" y="f7"/>
                  </a:lnTo>
                  <a:lnTo>
                    <a:pt x="f8" y="f9"/>
                  </a:lnTo>
                  <a:cubicBezTo>
                    <a:pt x="f10" y="f11"/>
                    <a:pt x="f12" y="f4"/>
                    <a:pt x="f13" y="f4"/>
                  </a:cubicBezTo>
                  <a:cubicBezTo>
                    <a:pt x="f14" y="f4"/>
                    <a:pt x="f15" y="f16"/>
                    <a:pt x="f17" y="f8"/>
                  </a:cubicBezTo>
                  <a:lnTo>
                    <a:pt x="f5" y="f6"/>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84" name="Google Shape;6016;p67">
              <a:extLst>
                <a:ext uri="{FF2B5EF4-FFF2-40B4-BE49-F238E27FC236}">
                  <a16:creationId xmlns:a16="http://schemas.microsoft.com/office/drawing/2014/main" id="{93DEC3DA-E9F9-E7A5-4FEE-85B82075974E}"/>
                </a:ext>
              </a:extLst>
            </p:cNvPr>
            <p:cNvSpPr/>
            <p:nvPr/>
          </p:nvSpPr>
          <p:spPr>
            <a:xfrm>
              <a:off x="7598554" y="2084338"/>
              <a:ext cx="196742" cy="195471"/>
            </a:xfrm>
            <a:custGeom>
              <a:avLst/>
              <a:gdLst>
                <a:gd name="f0" fmla="val w"/>
                <a:gd name="f1" fmla="val h"/>
                <a:gd name="f2" fmla="val 0"/>
                <a:gd name="f3" fmla="val 6018"/>
                <a:gd name="f4" fmla="val 5979"/>
                <a:gd name="f5" fmla="val 2521"/>
                <a:gd name="f6" fmla="val 1796"/>
                <a:gd name="f7" fmla="val 725"/>
                <a:gd name="f8" fmla="val 3308"/>
                <a:gd name="f9" fmla="val 2205"/>
                <a:gd name="f10" fmla="val 3466"/>
                <a:gd name="f11" fmla="val 2363"/>
                <a:gd name="f12" fmla="val 2646"/>
                <a:gd name="f13" fmla="val 2804"/>
                <a:gd name="f14" fmla="val 3230"/>
                <a:gd name="f15" fmla="val 2883"/>
                <a:gd name="f16" fmla="val 3119"/>
                <a:gd name="f17" fmla="val 2922"/>
                <a:gd name="f18" fmla="val 3009"/>
                <a:gd name="f19" fmla="val 2899"/>
                <a:gd name="f20" fmla="val 2789"/>
                <a:gd name="f21" fmla="val 2710"/>
                <a:gd name="f22" fmla="val 1229"/>
                <a:gd name="f23" fmla="val 1292"/>
                <a:gd name="f24" fmla="val 158"/>
                <a:gd name="f25" fmla="val 2520"/>
                <a:gd name="f26" fmla="val 2962"/>
                <a:gd name="f27" fmla="val 3056"/>
                <a:gd name="f28" fmla="val 5860"/>
                <a:gd name="f29" fmla="val 3135"/>
                <a:gd name="f30" fmla="val 5939"/>
                <a:gd name="f31" fmla="val 3245"/>
                <a:gd name="f32" fmla="val 5978"/>
                <a:gd name="f33" fmla="val 3356"/>
                <a:gd name="f34" fmla="val 3576"/>
                <a:gd name="f35" fmla="val 3655"/>
                <a:gd name="f36" fmla="val 3497"/>
                <a:gd name="f37" fmla="*/ f0 1 6018"/>
                <a:gd name="f38" fmla="*/ f1 1 5979"/>
                <a:gd name="f39" fmla="val f2"/>
                <a:gd name="f40" fmla="val f3"/>
                <a:gd name="f41" fmla="val f4"/>
                <a:gd name="f42" fmla="+- f41 0 f39"/>
                <a:gd name="f43" fmla="+- f40 0 f39"/>
                <a:gd name="f44" fmla="*/ f43 1 6018"/>
                <a:gd name="f45" fmla="*/ f42 1 5979"/>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6018" h="5979">
                  <a:moveTo>
                    <a:pt x="f5" y="f2"/>
                  </a:moveTo>
                  <a:lnTo>
                    <a:pt x="f6" y="f7"/>
                  </a:lnTo>
                  <a:lnTo>
                    <a:pt x="f8" y="f9"/>
                  </a:lnTo>
                  <a:cubicBezTo>
                    <a:pt x="f10" y="f11"/>
                    <a:pt x="f10" y="f12"/>
                    <a:pt x="f8" y="f13"/>
                  </a:cubicBezTo>
                  <a:cubicBezTo>
                    <a:pt x="f14" y="f15"/>
                    <a:pt x="f16" y="f17"/>
                    <a:pt x="f18" y="f17"/>
                  </a:cubicBezTo>
                  <a:cubicBezTo>
                    <a:pt x="f19" y="f17"/>
                    <a:pt x="f20" y="f15"/>
                    <a:pt x="f21" y="f13"/>
                  </a:cubicBezTo>
                  <a:lnTo>
                    <a:pt x="f22" y="f23"/>
                  </a:lnTo>
                  <a:lnTo>
                    <a:pt x="f24" y="f11"/>
                  </a:lnTo>
                  <a:cubicBezTo>
                    <a:pt x="f2" y="f25"/>
                    <a:pt x="f2" y="f13"/>
                    <a:pt x="f24" y="f26"/>
                  </a:cubicBezTo>
                  <a:lnTo>
                    <a:pt x="f27" y="f28"/>
                  </a:lnTo>
                  <a:cubicBezTo>
                    <a:pt x="f29" y="f30"/>
                    <a:pt x="f31" y="f32"/>
                    <a:pt x="f33" y="f32"/>
                  </a:cubicBezTo>
                  <a:cubicBezTo>
                    <a:pt x="f10" y="f32"/>
                    <a:pt x="f34" y="f30"/>
                    <a:pt x="f35" y="f28"/>
                  </a:cubicBezTo>
                  <a:lnTo>
                    <a:pt x="f3" y="f36"/>
                  </a:lnTo>
                  <a:lnTo>
                    <a:pt x="f5" y="f2"/>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85" name="Google Shape;6017;p67">
              <a:extLst>
                <a:ext uri="{FF2B5EF4-FFF2-40B4-BE49-F238E27FC236}">
                  <a16:creationId xmlns:a16="http://schemas.microsoft.com/office/drawing/2014/main" id="{D383588A-7134-3D41-697F-E9D781210458}"/>
                </a:ext>
              </a:extLst>
            </p:cNvPr>
            <p:cNvSpPr/>
            <p:nvPr/>
          </p:nvSpPr>
          <p:spPr>
            <a:xfrm>
              <a:off x="7585149" y="1867515"/>
              <a:ext cx="120536" cy="114885"/>
            </a:xfrm>
            <a:custGeom>
              <a:avLst/>
              <a:gdLst>
                <a:gd name="f0" fmla="val w"/>
                <a:gd name="f1" fmla="val h"/>
                <a:gd name="f2" fmla="val 0"/>
                <a:gd name="f3" fmla="val 3687"/>
                <a:gd name="f4" fmla="val 3514"/>
                <a:gd name="f5" fmla="val 2281"/>
                <a:gd name="f6" fmla="val 1915"/>
                <a:gd name="f7" fmla="val 1545"/>
                <a:gd name="f8" fmla="val 142"/>
                <a:gd name="f9" fmla="val 1261"/>
                <a:gd name="f10" fmla="val 426"/>
                <a:gd name="f11" fmla="val 568"/>
                <a:gd name="f12" fmla="val 1119"/>
                <a:gd name="f13" fmla="val 1"/>
                <a:gd name="f14" fmla="val 1686"/>
                <a:gd name="f15" fmla="val 2568"/>
                <a:gd name="f16" fmla="val 3135"/>
                <a:gd name="f17" fmla="val 946"/>
                <a:gd name="f18" fmla="val 3513"/>
                <a:gd name="f19" fmla="val 804"/>
                <a:gd name="f20" fmla="val 3277"/>
                <a:gd name="f21" fmla="val 3010"/>
                <a:gd name="f22" fmla="val 2647"/>
                <a:gd name="f23" fmla="*/ f0 1 3687"/>
                <a:gd name="f24" fmla="*/ f1 1 3514"/>
                <a:gd name="f25" fmla="val f2"/>
                <a:gd name="f26" fmla="val f3"/>
                <a:gd name="f27" fmla="val f4"/>
                <a:gd name="f28" fmla="+- f27 0 f25"/>
                <a:gd name="f29" fmla="+- f26 0 f25"/>
                <a:gd name="f30" fmla="*/ f29 1 3687"/>
                <a:gd name="f31" fmla="*/ f28 1 3514"/>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3687" h="3514">
                  <a:moveTo>
                    <a:pt x="f5" y="f2"/>
                  </a:moveTo>
                  <a:cubicBezTo>
                    <a:pt x="f6" y="f2"/>
                    <a:pt x="f7" y="f8"/>
                    <a:pt x="f9" y="f10"/>
                  </a:cubicBezTo>
                  <a:lnTo>
                    <a:pt x="f11" y="f12"/>
                  </a:lnTo>
                  <a:cubicBezTo>
                    <a:pt x="f13" y="f14"/>
                    <a:pt x="f13" y="f15"/>
                    <a:pt x="f11" y="f16"/>
                  </a:cubicBezTo>
                  <a:lnTo>
                    <a:pt x="f17" y="f18"/>
                  </a:lnTo>
                  <a:lnTo>
                    <a:pt x="f3" y="f19"/>
                  </a:lnTo>
                  <a:lnTo>
                    <a:pt x="f20" y="f10"/>
                  </a:lnTo>
                  <a:cubicBezTo>
                    <a:pt x="f21" y="f8"/>
                    <a:pt x="f22" y="f2"/>
                    <a:pt x="f5" y="f2"/>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grpSp>
      <p:sp>
        <p:nvSpPr>
          <p:cNvPr id="86" name="Google Shape;6042;p67">
            <a:extLst>
              <a:ext uri="{FF2B5EF4-FFF2-40B4-BE49-F238E27FC236}">
                <a16:creationId xmlns:a16="http://schemas.microsoft.com/office/drawing/2014/main" id="{239D5AC8-559D-7A1D-E9CD-8EEF42F8D1E5}"/>
              </a:ext>
            </a:extLst>
          </p:cNvPr>
          <p:cNvSpPr/>
          <p:nvPr/>
        </p:nvSpPr>
        <p:spPr>
          <a:xfrm>
            <a:off x="3895552" y="1892562"/>
            <a:ext cx="407904" cy="413464"/>
          </a:xfrm>
          <a:custGeom>
            <a:avLst/>
            <a:gdLst>
              <a:gd name="f0" fmla="val w"/>
              <a:gd name="f1" fmla="val h"/>
              <a:gd name="f2" fmla="val 0"/>
              <a:gd name="f3" fmla="val 12477"/>
              <a:gd name="f4" fmla="val 12647"/>
              <a:gd name="f5" fmla="val 3750"/>
              <a:gd name="f6" fmla="val 4538"/>
              <a:gd name="f7" fmla="val 4223"/>
              <a:gd name="f8" fmla="val 4601"/>
              <a:gd name="f9" fmla="val 4884"/>
              <a:gd name="f10" fmla="val 5357"/>
              <a:gd name="f11" fmla="val 5829"/>
              <a:gd name="f12" fmla="val 6176"/>
              <a:gd name="f13" fmla="val 3277"/>
              <a:gd name="f14" fmla="val 2931"/>
              <a:gd name="f15" fmla="val 6239"/>
              <a:gd name="f16" fmla="val 6711"/>
              <a:gd name="f17" fmla="val 7058"/>
              <a:gd name="f18" fmla="val 5766"/>
              <a:gd name="f19" fmla="val 5420"/>
              <a:gd name="f20" fmla="val 8728"/>
              <a:gd name="f21" fmla="val 9200"/>
              <a:gd name="f22" fmla="val 9547"/>
              <a:gd name="f23" fmla="val 8255"/>
              <a:gd name="f24" fmla="val 7877"/>
              <a:gd name="f25" fmla="val 1"/>
              <a:gd name="f26" fmla="val 2805"/>
              <a:gd name="f27" fmla="val 2395"/>
              <a:gd name="f28" fmla="val 7436"/>
              <a:gd name="f29" fmla="val 1387"/>
              <a:gd name="f30" fmla="val 3309"/>
              <a:gd name="f31" fmla="val 10082"/>
              <a:gd name="f32" fmla="val 12256"/>
              <a:gd name="f33" fmla="val 12486"/>
              <a:gd name="f34" fmla="val 3502"/>
              <a:gd name="f35" fmla="val 12646"/>
              <a:gd name="f36" fmla="val 3715"/>
              <a:gd name="f37" fmla="val 3824"/>
              <a:gd name="f38" fmla="val 3938"/>
              <a:gd name="f39" fmla="val 12604"/>
              <a:gd name="f40" fmla="val 4034"/>
              <a:gd name="f41" fmla="val 12508"/>
              <a:gd name="f42" fmla="val 5609"/>
              <a:gd name="f43" fmla="val 10681"/>
              <a:gd name="f44" fmla="val 5798"/>
              <a:gd name="f45" fmla="val 5987"/>
              <a:gd name="f46" fmla="val 10713"/>
              <a:gd name="f47" fmla="val 9641"/>
              <a:gd name="f48" fmla="val 8350"/>
              <a:gd name="f49" fmla="val 9704"/>
              <a:gd name="f50" fmla="*/ f0 1 12477"/>
              <a:gd name="f51" fmla="*/ f1 1 12647"/>
              <a:gd name="f52" fmla="val f2"/>
              <a:gd name="f53" fmla="val f3"/>
              <a:gd name="f54" fmla="val f4"/>
              <a:gd name="f55" fmla="+- f54 0 f52"/>
              <a:gd name="f56" fmla="+- f53 0 f52"/>
              <a:gd name="f57" fmla="*/ f56 1 12477"/>
              <a:gd name="f58" fmla="*/ f55 1 12647"/>
              <a:gd name="f59" fmla="*/ f52 1 f57"/>
              <a:gd name="f60" fmla="*/ f53 1 f57"/>
              <a:gd name="f61" fmla="*/ f52 1 f58"/>
              <a:gd name="f62" fmla="*/ f54 1 f58"/>
              <a:gd name="f63" fmla="*/ f59 f50 1"/>
              <a:gd name="f64" fmla="*/ f60 f50 1"/>
              <a:gd name="f65" fmla="*/ f62 f51 1"/>
              <a:gd name="f66" fmla="*/ f61 f51 1"/>
            </a:gdLst>
            <a:ahLst/>
            <a:cxnLst>
              <a:cxn ang="3cd4">
                <a:pos x="hc" y="t"/>
              </a:cxn>
              <a:cxn ang="0">
                <a:pos x="r" y="vc"/>
              </a:cxn>
              <a:cxn ang="cd4">
                <a:pos x="hc" y="b"/>
              </a:cxn>
              <a:cxn ang="cd2">
                <a:pos x="l" y="vc"/>
              </a:cxn>
            </a:cxnLst>
            <a:rect l="f63" t="f66" r="f64" b="f65"/>
            <a:pathLst>
              <a:path w="12477" h="12647">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15" y="f6"/>
                </a:moveTo>
                <a:cubicBezTo>
                  <a:pt x="f16" y="f6"/>
                  <a:pt x="f17" y="f9"/>
                  <a:pt x="f17" y="f10"/>
                </a:cubicBezTo>
                <a:cubicBezTo>
                  <a:pt x="f17" y="f11"/>
                  <a:pt x="f16" y="f12"/>
                  <a:pt x="f15" y="f12"/>
                </a:cubicBezTo>
                <a:cubicBezTo>
                  <a:pt x="f18" y="f12"/>
                  <a:pt x="f19" y="f11"/>
                  <a:pt x="f19" y="f10"/>
                </a:cubicBezTo>
                <a:cubicBezTo>
                  <a:pt x="f19" y="f9"/>
                  <a:pt x="f18" y="f6"/>
                  <a:pt x="f15" y="f6"/>
                </a:cubicBezTo>
                <a:close/>
                <a:moveTo>
                  <a:pt x="f20" y="f6"/>
                </a:moveTo>
                <a:cubicBezTo>
                  <a:pt x="f21" y="f6"/>
                  <a:pt x="f22" y="f9"/>
                  <a:pt x="f22" y="f10"/>
                </a:cubicBezTo>
                <a:cubicBezTo>
                  <a:pt x="f22" y="f11"/>
                  <a:pt x="f21" y="f12"/>
                  <a:pt x="f20" y="f12"/>
                </a:cubicBezTo>
                <a:cubicBezTo>
                  <a:pt x="f23" y="f12"/>
                  <a:pt x="f24" y="f11"/>
                  <a:pt x="f24" y="f10"/>
                </a:cubicBezTo>
                <a:cubicBezTo>
                  <a:pt x="f24" y="f9"/>
                  <a:pt x="f23" y="f6"/>
                  <a:pt x="f20" y="f6"/>
                </a:cubicBezTo>
                <a:close/>
                <a:moveTo>
                  <a:pt x="f15" y="f25"/>
                </a:moveTo>
                <a:cubicBezTo>
                  <a:pt x="f26" y="f25"/>
                  <a:pt x="f25" y="f27"/>
                  <a:pt x="f25" y="f10"/>
                </a:cubicBezTo>
                <a:cubicBezTo>
                  <a:pt x="f25" y="f28"/>
                  <a:pt x="f29" y="f21"/>
                  <a:pt x="f30" y="f31"/>
                </a:cubicBezTo>
                <a:lnTo>
                  <a:pt x="f30" y="f32"/>
                </a:lnTo>
                <a:cubicBezTo>
                  <a:pt x="f30" y="f33"/>
                  <a:pt x="f34" y="f35"/>
                  <a:pt x="f36" y="f35"/>
                </a:cubicBezTo>
                <a:cubicBezTo>
                  <a:pt x="f37" y="f35"/>
                  <a:pt x="f38" y="f39"/>
                  <a:pt x="f40" y="f41"/>
                </a:cubicBezTo>
                <a:lnTo>
                  <a:pt x="f42" y="f43"/>
                </a:lnTo>
                <a:cubicBezTo>
                  <a:pt x="f44" y="f43"/>
                  <a:pt x="f45" y="f46"/>
                  <a:pt x="f15" y="f46"/>
                </a:cubicBezTo>
                <a:cubicBezTo>
                  <a:pt x="f47" y="f46"/>
                  <a:pt x="f3" y="f48"/>
                  <a:pt x="f3" y="f10"/>
                </a:cubicBezTo>
                <a:cubicBezTo>
                  <a:pt x="f3" y="f27"/>
                  <a:pt x="f49" y="f25"/>
                  <a:pt x="f15" y="f25"/>
                </a:cubicBezTo>
                <a:close/>
              </a:path>
            </a:pathLst>
          </a:custGeom>
          <a:solidFill>
            <a:schemeClr val="tx1">
              <a:lumMod val="10000"/>
              <a:lumOff val="90000"/>
            </a:schemeClr>
          </a:solid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grpSp>
        <p:nvGrpSpPr>
          <p:cNvPr id="87" name="Google Shape;6047;p67">
            <a:extLst>
              <a:ext uri="{FF2B5EF4-FFF2-40B4-BE49-F238E27FC236}">
                <a16:creationId xmlns:a16="http://schemas.microsoft.com/office/drawing/2014/main" id="{282C4EF2-6406-211C-0B79-901D246EBD55}"/>
              </a:ext>
            </a:extLst>
          </p:cNvPr>
          <p:cNvGrpSpPr/>
          <p:nvPr/>
        </p:nvGrpSpPr>
        <p:grpSpPr>
          <a:xfrm>
            <a:off x="6924128" y="1867735"/>
            <a:ext cx="415101" cy="378030"/>
            <a:chOff x="8230413" y="1867735"/>
            <a:chExt cx="415101" cy="378030"/>
          </a:xfrm>
          <a:solidFill>
            <a:schemeClr val="tx1">
              <a:lumMod val="10000"/>
              <a:lumOff val="90000"/>
            </a:schemeClr>
          </a:solidFill>
        </p:grpSpPr>
        <p:sp>
          <p:nvSpPr>
            <p:cNvPr id="88" name="Google Shape;6048;p67">
              <a:extLst>
                <a:ext uri="{FF2B5EF4-FFF2-40B4-BE49-F238E27FC236}">
                  <a16:creationId xmlns:a16="http://schemas.microsoft.com/office/drawing/2014/main" id="{D12BDD57-D8ED-1B9F-731D-4846995CCB46}"/>
                </a:ext>
              </a:extLst>
            </p:cNvPr>
            <p:cNvSpPr/>
            <p:nvPr/>
          </p:nvSpPr>
          <p:spPr>
            <a:xfrm>
              <a:off x="8438476" y="1921291"/>
              <a:ext cx="207038" cy="324474"/>
            </a:xfrm>
            <a:custGeom>
              <a:avLst/>
              <a:gdLst>
                <a:gd name="f0" fmla="val w"/>
                <a:gd name="f1" fmla="val h"/>
                <a:gd name="f2" fmla="val 0"/>
                <a:gd name="f3" fmla="val 6333"/>
                <a:gd name="f4" fmla="val 9925"/>
                <a:gd name="f5" fmla="val 4694"/>
                <a:gd name="f6" fmla="val 1"/>
                <a:gd name="f7" fmla="val 7877"/>
                <a:gd name="f8" fmla="val 8097"/>
                <a:gd name="f9" fmla="val 4474"/>
                <a:gd name="f10" fmla="val 8255"/>
                <a:gd name="f11" fmla="val 4253"/>
                <a:gd name="f12" fmla="val 2993"/>
                <a:gd name="f13" fmla="val 1638"/>
                <a:gd name="f14" fmla="val 8696"/>
                <a:gd name="f15" fmla="val 693"/>
                <a:gd name="f16" fmla="val 9452"/>
                <a:gd name="f17" fmla="val 536"/>
                <a:gd name="f18" fmla="val 9546"/>
                <a:gd name="f19" fmla="val 189"/>
                <a:gd name="f20" fmla="val 5073"/>
                <a:gd name="f21" fmla="val 5734"/>
                <a:gd name="f22" fmla="val 9357"/>
                <a:gd name="f23" fmla="val 1229"/>
                <a:gd name="f24" fmla="val 5766"/>
                <a:gd name="f25" fmla="*/ f0 1 6333"/>
                <a:gd name="f26" fmla="*/ f1 1 9925"/>
                <a:gd name="f27" fmla="val f2"/>
                <a:gd name="f28" fmla="val f3"/>
                <a:gd name="f29" fmla="val f4"/>
                <a:gd name="f30" fmla="+- f29 0 f27"/>
                <a:gd name="f31" fmla="+- f28 0 f27"/>
                <a:gd name="f32" fmla="*/ f31 1 6333"/>
                <a:gd name="f33" fmla="*/ f30 1 9925"/>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6333" h="9925">
                  <a:moveTo>
                    <a:pt x="f5" y="f6"/>
                  </a:moveTo>
                  <a:lnTo>
                    <a:pt x="f5" y="f7"/>
                  </a:lnTo>
                  <a:cubicBezTo>
                    <a:pt x="f5" y="f8"/>
                    <a:pt x="f9" y="f10"/>
                    <a:pt x="f11" y="f10"/>
                  </a:cubicBezTo>
                  <a:cubicBezTo>
                    <a:pt x="f12" y="f10"/>
                    <a:pt x="f13" y="f14"/>
                    <a:pt x="f15" y="f16"/>
                  </a:cubicBezTo>
                  <a:cubicBezTo>
                    <a:pt x="f17" y="f18"/>
                    <a:pt x="f19" y="f4"/>
                    <a:pt x="f2" y="f4"/>
                  </a:cubicBezTo>
                  <a:lnTo>
                    <a:pt x="f20" y="f4"/>
                  </a:lnTo>
                  <a:cubicBezTo>
                    <a:pt x="f21" y="f4"/>
                    <a:pt x="f3" y="f22"/>
                    <a:pt x="f3" y="f14"/>
                  </a:cubicBezTo>
                  <a:lnTo>
                    <a:pt x="f3" y="f23"/>
                  </a:lnTo>
                  <a:cubicBezTo>
                    <a:pt x="f3" y="f17"/>
                    <a:pt x="f24" y="f6"/>
                    <a:pt x="f20" y="f6"/>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89" name="Google Shape;6049;p67">
              <a:extLst>
                <a:ext uri="{FF2B5EF4-FFF2-40B4-BE49-F238E27FC236}">
                  <a16:creationId xmlns:a16="http://schemas.microsoft.com/office/drawing/2014/main" id="{21356AEB-60F2-E10E-F3DD-C28E9226B124}"/>
                </a:ext>
              </a:extLst>
            </p:cNvPr>
            <p:cNvSpPr/>
            <p:nvPr/>
          </p:nvSpPr>
          <p:spPr>
            <a:xfrm>
              <a:off x="8310743" y="1867735"/>
              <a:ext cx="113349" cy="336837"/>
            </a:xfrm>
            <a:custGeom>
              <a:avLst/>
              <a:gdLst>
                <a:gd name="f0" fmla="val w"/>
                <a:gd name="f1" fmla="val h"/>
                <a:gd name="f2" fmla="val 0"/>
                <a:gd name="f3" fmla="val 3467"/>
                <a:gd name="f4" fmla="val 10303"/>
                <a:gd name="f5" fmla="val 1"/>
                <a:gd name="f6" fmla="val 9105"/>
                <a:gd name="f7" fmla="val 1166"/>
                <a:gd name="f8" fmla="val 9200"/>
                <a:gd name="f9" fmla="val 2489"/>
                <a:gd name="f10" fmla="val 9578"/>
                <a:gd name="f11" fmla="val 3466"/>
                <a:gd name="f12" fmla="val 10302"/>
                <a:gd name="f13" fmla="val 1197"/>
                <a:gd name="f14" fmla="val 473"/>
                <a:gd name="f15" fmla="val 1229"/>
                <a:gd name="f16" fmla="val 95"/>
                <a:gd name="f17" fmla="*/ f0 1 3467"/>
                <a:gd name="f18" fmla="*/ f1 1 10303"/>
                <a:gd name="f19" fmla="val f2"/>
                <a:gd name="f20" fmla="val f3"/>
                <a:gd name="f21" fmla="val f4"/>
                <a:gd name="f22" fmla="+- f21 0 f19"/>
                <a:gd name="f23" fmla="+- f20 0 f19"/>
                <a:gd name="f24" fmla="*/ f23 1 3467"/>
                <a:gd name="f25" fmla="*/ f22 1 10303"/>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3467" h="10303">
                  <a:moveTo>
                    <a:pt x="f5" y="f2"/>
                  </a:moveTo>
                  <a:lnTo>
                    <a:pt x="f5" y="f6"/>
                  </a:lnTo>
                  <a:cubicBezTo>
                    <a:pt x="f7" y="f8"/>
                    <a:pt x="f9" y="f10"/>
                    <a:pt x="f11" y="f12"/>
                  </a:cubicBezTo>
                  <a:lnTo>
                    <a:pt x="f11" y="f13"/>
                  </a:lnTo>
                  <a:cubicBezTo>
                    <a:pt x="f9" y="f14"/>
                    <a:pt x="f15" y="f16"/>
                    <a:pt x="f5" y="f2"/>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90" name="Google Shape;6050;p67">
              <a:extLst>
                <a:ext uri="{FF2B5EF4-FFF2-40B4-BE49-F238E27FC236}">
                  <a16:creationId xmlns:a16="http://schemas.microsoft.com/office/drawing/2014/main" id="{28A32CFF-FFC1-565B-7D0E-56FEE8188AB3}"/>
                </a:ext>
              </a:extLst>
            </p:cNvPr>
            <p:cNvSpPr/>
            <p:nvPr/>
          </p:nvSpPr>
          <p:spPr>
            <a:xfrm>
              <a:off x="8450829" y="1867735"/>
              <a:ext cx="113312" cy="336837"/>
            </a:xfrm>
            <a:custGeom>
              <a:avLst/>
              <a:gdLst>
                <a:gd name="f0" fmla="val w"/>
                <a:gd name="f1" fmla="val h"/>
                <a:gd name="f2" fmla="val 0"/>
                <a:gd name="f3" fmla="val 3466"/>
                <a:gd name="f4" fmla="val 10303"/>
                <a:gd name="f5" fmla="val 2300"/>
                <a:gd name="f6" fmla="val 95"/>
                <a:gd name="f7" fmla="val 977"/>
                <a:gd name="f8" fmla="val 473"/>
                <a:gd name="f9" fmla="val 1197"/>
                <a:gd name="f10" fmla="val 10302"/>
                <a:gd name="f11" fmla="val 9578"/>
                <a:gd name="f12" fmla="val 2237"/>
                <a:gd name="f13" fmla="val 9200"/>
                <a:gd name="f14" fmla="val 9105"/>
                <a:gd name="f15" fmla="*/ f0 1 3466"/>
                <a:gd name="f16" fmla="*/ f1 1 10303"/>
                <a:gd name="f17" fmla="val f2"/>
                <a:gd name="f18" fmla="val f3"/>
                <a:gd name="f19" fmla="val f4"/>
                <a:gd name="f20" fmla="+- f19 0 f17"/>
                <a:gd name="f21" fmla="+- f18 0 f17"/>
                <a:gd name="f22" fmla="*/ f21 1 3466"/>
                <a:gd name="f23" fmla="*/ f20 1 10303"/>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3466" h="10303">
                  <a:moveTo>
                    <a:pt x="f3" y="f2"/>
                  </a:moveTo>
                  <a:cubicBezTo>
                    <a:pt x="f5" y="f6"/>
                    <a:pt x="f7" y="f8"/>
                    <a:pt x="f2" y="f9"/>
                  </a:cubicBezTo>
                  <a:lnTo>
                    <a:pt x="f2" y="f10"/>
                  </a:lnTo>
                  <a:cubicBezTo>
                    <a:pt x="f7" y="f11"/>
                    <a:pt x="f12" y="f13"/>
                    <a:pt x="f3" y="f14"/>
                  </a:cubicBezTo>
                  <a:lnTo>
                    <a:pt x="f3" y="f2"/>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91" name="Google Shape;6051;p67">
              <a:extLst>
                <a:ext uri="{FF2B5EF4-FFF2-40B4-BE49-F238E27FC236}">
                  <a16:creationId xmlns:a16="http://schemas.microsoft.com/office/drawing/2014/main" id="{3573B129-0770-21E6-36BF-870E401EFFE3}"/>
                </a:ext>
              </a:extLst>
            </p:cNvPr>
            <p:cNvSpPr/>
            <p:nvPr/>
          </p:nvSpPr>
          <p:spPr>
            <a:xfrm>
              <a:off x="8230413" y="1921291"/>
              <a:ext cx="206032" cy="324474"/>
            </a:xfrm>
            <a:custGeom>
              <a:avLst/>
              <a:gdLst>
                <a:gd name="f0" fmla="val w"/>
                <a:gd name="f1" fmla="val h"/>
                <a:gd name="f2" fmla="val 0"/>
                <a:gd name="f3" fmla="val 6302"/>
                <a:gd name="f4" fmla="val 9925"/>
                <a:gd name="f5" fmla="val 1229"/>
                <a:gd name="f6" fmla="val 1"/>
                <a:gd name="f7" fmla="val 567"/>
                <a:gd name="f8" fmla="val 536"/>
                <a:gd name="f9" fmla="val 1198"/>
                <a:gd name="f10" fmla="val 8664"/>
                <a:gd name="f11" fmla="val 32"/>
                <a:gd name="f12" fmla="val 9357"/>
                <a:gd name="f13" fmla="val 6301"/>
                <a:gd name="f14" fmla="val 6112"/>
                <a:gd name="f15" fmla="val 5766"/>
                <a:gd name="f16" fmla="val 9609"/>
                <a:gd name="f17" fmla="val 5608"/>
                <a:gd name="f18" fmla="val 9452"/>
                <a:gd name="f19" fmla="val 4631"/>
                <a:gd name="f20" fmla="val 3277"/>
                <a:gd name="f21" fmla="val 8255"/>
                <a:gd name="f22" fmla="val 2048"/>
                <a:gd name="f23" fmla="val 1828"/>
                <a:gd name="f24" fmla="val 1638"/>
                <a:gd name="f25" fmla="val 8066"/>
                <a:gd name="f26" fmla="val 7877"/>
                <a:gd name="f27" fmla="*/ f0 1 6302"/>
                <a:gd name="f28" fmla="*/ f1 1 9925"/>
                <a:gd name="f29" fmla="val f2"/>
                <a:gd name="f30" fmla="val f3"/>
                <a:gd name="f31" fmla="val f4"/>
                <a:gd name="f32" fmla="+- f31 0 f29"/>
                <a:gd name="f33" fmla="+- f30 0 f29"/>
                <a:gd name="f34" fmla="*/ f33 1 6302"/>
                <a:gd name="f35" fmla="*/ f32 1 9925"/>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6302" h="9925">
                  <a:moveTo>
                    <a:pt x="f5" y="f6"/>
                  </a:moveTo>
                  <a:cubicBezTo>
                    <a:pt x="f7" y="f6"/>
                    <a:pt x="f2" y="f8"/>
                    <a:pt x="f2" y="f9"/>
                  </a:cubicBezTo>
                  <a:lnTo>
                    <a:pt x="f2" y="f10"/>
                  </a:lnTo>
                  <a:cubicBezTo>
                    <a:pt x="f11" y="f12"/>
                    <a:pt x="f7" y="f4"/>
                    <a:pt x="f5" y="f4"/>
                  </a:cubicBezTo>
                  <a:lnTo>
                    <a:pt x="f13" y="f4"/>
                  </a:lnTo>
                  <a:cubicBezTo>
                    <a:pt x="f14" y="f4"/>
                    <a:pt x="f15" y="f16"/>
                    <a:pt x="f17" y="f18"/>
                  </a:cubicBezTo>
                  <a:cubicBezTo>
                    <a:pt x="f19" y="f10"/>
                    <a:pt x="f20" y="f21"/>
                    <a:pt x="f22" y="f21"/>
                  </a:cubicBezTo>
                  <a:cubicBezTo>
                    <a:pt x="f23" y="f21"/>
                    <a:pt x="f24" y="f25"/>
                    <a:pt x="f24" y="f26"/>
                  </a:cubicBezTo>
                  <a:lnTo>
                    <a:pt x="f24" y="f6"/>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grpSp>
      <p:grpSp>
        <p:nvGrpSpPr>
          <p:cNvPr id="92" name="Google Shape;6072;p67">
            <a:extLst>
              <a:ext uri="{FF2B5EF4-FFF2-40B4-BE49-F238E27FC236}">
                <a16:creationId xmlns:a16="http://schemas.microsoft.com/office/drawing/2014/main" id="{D2036A55-A5B5-B1C3-21B8-62BBA2AE528A}"/>
              </a:ext>
            </a:extLst>
          </p:cNvPr>
          <p:cNvGrpSpPr/>
          <p:nvPr/>
        </p:nvGrpSpPr>
        <p:grpSpPr>
          <a:xfrm>
            <a:off x="4470207" y="1872352"/>
            <a:ext cx="415128" cy="414872"/>
            <a:chOff x="5776493" y="1872352"/>
            <a:chExt cx="415128" cy="414872"/>
          </a:xfrm>
          <a:solidFill>
            <a:schemeClr val="tx1">
              <a:lumMod val="10000"/>
              <a:lumOff val="90000"/>
            </a:schemeClr>
          </a:solidFill>
        </p:grpSpPr>
        <p:sp>
          <p:nvSpPr>
            <p:cNvPr id="93" name="Google Shape;6073;p67">
              <a:extLst>
                <a:ext uri="{FF2B5EF4-FFF2-40B4-BE49-F238E27FC236}">
                  <a16:creationId xmlns:a16="http://schemas.microsoft.com/office/drawing/2014/main" id="{51F1F318-C36F-AD8A-73BB-236AEF4682BA}"/>
                </a:ext>
              </a:extLst>
            </p:cNvPr>
            <p:cNvSpPr/>
            <p:nvPr/>
          </p:nvSpPr>
          <p:spPr>
            <a:xfrm>
              <a:off x="5776493" y="1946263"/>
              <a:ext cx="54626" cy="321375"/>
            </a:xfrm>
            <a:custGeom>
              <a:avLst/>
              <a:gdLst>
                <a:gd name="f0" fmla="val w"/>
                <a:gd name="f1" fmla="val h"/>
                <a:gd name="f2" fmla="val 0"/>
                <a:gd name="f3" fmla="val 1671"/>
                <a:gd name="f4" fmla="val 9830"/>
                <a:gd name="f5" fmla="val 1"/>
                <a:gd name="f6" fmla="val 1670"/>
                <a:gd name="f7" fmla="val 8192"/>
                <a:gd name="f8" fmla="val 1639"/>
                <a:gd name="f9" fmla="*/ f0 1 1671"/>
                <a:gd name="f10" fmla="*/ f1 1 9830"/>
                <a:gd name="f11" fmla="val f2"/>
                <a:gd name="f12" fmla="val f3"/>
                <a:gd name="f13" fmla="val f4"/>
                <a:gd name="f14" fmla="+- f13 0 f11"/>
                <a:gd name="f15" fmla="+- f12 0 f11"/>
                <a:gd name="f16" fmla="*/ f15 1 1671"/>
                <a:gd name="f17" fmla="*/ f14 1 9830"/>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1671" h="9830">
                  <a:moveTo>
                    <a:pt x="f5" y="f2"/>
                  </a:moveTo>
                  <a:lnTo>
                    <a:pt x="f5" y="f4"/>
                  </a:lnTo>
                  <a:lnTo>
                    <a:pt x="f6" y="f7"/>
                  </a:lnTo>
                  <a:lnTo>
                    <a:pt x="f6" y="f8"/>
                  </a:lnTo>
                  <a:lnTo>
                    <a:pt x="f5" y="f2"/>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94" name="Google Shape;6074;p67">
              <a:extLst>
                <a:ext uri="{FF2B5EF4-FFF2-40B4-BE49-F238E27FC236}">
                  <a16:creationId xmlns:a16="http://schemas.microsoft.com/office/drawing/2014/main" id="{57EFB7DF-6329-EC0A-5279-FF2052CD28CD}"/>
                </a:ext>
              </a:extLst>
            </p:cNvPr>
            <p:cNvSpPr/>
            <p:nvPr/>
          </p:nvSpPr>
          <p:spPr>
            <a:xfrm>
              <a:off x="6136995" y="1946263"/>
              <a:ext cx="54626" cy="321375"/>
            </a:xfrm>
            <a:custGeom>
              <a:avLst/>
              <a:gdLst>
                <a:gd name="f0" fmla="val w"/>
                <a:gd name="f1" fmla="val h"/>
                <a:gd name="f2" fmla="val 0"/>
                <a:gd name="f3" fmla="val 1671"/>
                <a:gd name="f4" fmla="val 9830"/>
                <a:gd name="f5" fmla="val 1670"/>
                <a:gd name="f6" fmla="val 1639"/>
                <a:gd name="f7" fmla="val 8192"/>
                <a:gd name="f8" fmla="*/ f0 1 1671"/>
                <a:gd name="f9" fmla="*/ f1 1 9830"/>
                <a:gd name="f10" fmla="val f2"/>
                <a:gd name="f11" fmla="val f3"/>
                <a:gd name="f12" fmla="val f4"/>
                <a:gd name="f13" fmla="+- f12 0 f10"/>
                <a:gd name="f14" fmla="+- f11 0 f10"/>
                <a:gd name="f15" fmla="*/ f14 1 1671"/>
                <a:gd name="f16" fmla="*/ f13 1 9830"/>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1671" h="9830">
                  <a:moveTo>
                    <a:pt x="f5" y="f2"/>
                  </a:moveTo>
                  <a:lnTo>
                    <a:pt x="f2" y="f6"/>
                  </a:lnTo>
                  <a:lnTo>
                    <a:pt x="f2" y="f7"/>
                  </a:lnTo>
                  <a:lnTo>
                    <a:pt x="f5" y="f4"/>
                  </a:lnTo>
                  <a:lnTo>
                    <a:pt x="f5" y="f2"/>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95" name="Google Shape;6075;p67">
              <a:extLst>
                <a:ext uri="{FF2B5EF4-FFF2-40B4-BE49-F238E27FC236}">
                  <a16:creationId xmlns:a16="http://schemas.microsoft.com/office/drawing/2014/main" id="{ED5EBB07-4C8E-ADFE-3B42-56D145440278}"/>
                </a:ext>
              </a:extLst>
            </p:cNvPr>
            <p:cNvSpPr/>
            <p:nvPr/>
          </p:nvSpPr>
          <p:spPr>
            <a:xfrm>
              <a:off x="5857865" y="2008058"/>
              <a:ext cx="252392" cy="197793"/>
            </a:xfrm>
            <a:custGeom>
              <a:avLst/>
              <a:gdLst>
                <a:gd name="f0" fmla="val w"/>
                <a:gd name="f1" fmla="val h"/>
                <a:gd name="f2" fmla="val 0"/>
                <a:gd name="f3" fmla="val 7720"/>
                <a:gd name="f4" fmla="val 6050"/>
                <a:gd name="f5" fmla="val 1"/>
                <a:gd name="f6" fmla="val 3592"/>
                <a:gd name="f7" fmla="val 4821"/>
                <a:gd name="f8" fmla="val 4600"/>
                <a:gd name="f9" fmla="val 3781"/>
                <a:gd name="f10" fmla="val 4411"/>
                <a:gd name="f11" fmla="val 4002"/>
                <a:gd name="f12" fmla="val 6491"/>
                <a:gd name="f13" fmla="val 6743"/>
                <a:gd name="f14" fmla="val 6932"/>
                <a:gd name="f15" fmla="val 7719"/>
                <a:gd name="f16" fmla="*/ f0 1 7720"/>
                <a:gd name="f17" fmla="*/ f1 1 6050"/>
                <a:gd name="f18" fmla="val f2"/>
                <a:gd name="f19" fmla="val f3"/>
                <a:gd name="f20" fmla="val f4"/>
                <a:gd name="f21" fmla="+- f20 0 f18"/>
                <a:gd name="f22" fmla="+- f19 0 f18"/>
                <a:gd name="f23" fmla="*/ f22 1 7720"/>
                <a:gd name="f24" fmla="*/ f21 1 6050"/>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7720" h="6050">
                  <a:moveTo>
                    <a:pt x="f5" y="f5"/>
                  </a:moveTo>
                  <a:lnTo>
                    <a:pt x="f5" y="f4"/>
                  </a:lnTo>
                  <a:lnTo>
                    <a:pt x="f6" y="f4"/>
                  </a:lnTo>
                  <a:lnTo>
                    <a:pt x="f6" y="f7"/>
                  </a:lnTo>
                  <a:cubicBezTo>
                    <a:pt x="f6" y="f8"/>
                    <a:pt x="f9" y="f10"/>
                    <a:pt x="f11" y="f10"/>
                  </a:cubicBezTo>
                  <a:lnTo>
                    <a:pt x="f12" y="f10"/>
                  </a:lnTo>
                  <a:cubicBezTo>
                    <a:pt x="f13" y="f10"/>
                    <a:pt x="f14" y="f8"/>
                    <a:pt x="f14" y="f7"/>
                  </a:cubicBezTo>
                  <a:lnTo>
                    <a:pt x="f14" y="f4"/>
                  </a:lnTo>
                  <a:lnTo>
                    <a:pt x="f15" y="f4"/>
                  </a:lnTo>
                  <a:lnTo>
                    <a:pt x="f15" y="f5"/>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96" name="Google Shape;6076;p67">
              <a:extLst>
                <a:ext uri="{FF2B5EF4-FFF2-40B4-BE49-F238E27FC236}">
                  <a16:creationId xmlns:a16="http://schemas.microsoft.com/office/drawing/2014/main" id="{42C6E14A-1225-1FEE-AF30-1F80D32CA372}"/>
                </a:ext>
              </a:extLst>
            </p:cNvPr>
            <p:cNvSpPr/>
            <p:nvPr/>
          </p:nvSpPr>
          <p:spPr>
            <a:xfrm>
              <a:off x="5796079" y="2233641"/>
              <a:ext cx="375964" cy="53583"/>
            </a:xfrm>
            <a:custGeom>
              <a:avLst/>
              <a:gdLst>
                <a:gd name="f0" fmla="val w"/>
                <a:gd name="f1" fmla="val h"/>
                <a:gd name="f2" fmla="val 0"/>
                <a:gd name="f3" fmla="val 11500"/>
                <a:gd name="f4" fmla="val 1639"/>
                <a:gd name="f5" fmla="val 1638"/>
                <a:gd name="f6" fmla="val 9830"/>
                <a:gd name="f7" fmla="*/ f0 1 11500"/>
                <a:gd name="f8" fmla="*/ f1 1 1639"/>
                <a:gd name="f9" fmla="val f2"/>
                <a:gd name="f10" fmla="val f3"/>
                <a:gd name="f11" fmla="val f4"/>
                <a:gd name="f12" fmla="+- f11 0 f9"/>
                <a:gd name="f13" fmla="+- f10 0 f9"/>
                <a:gd name="f14" fmla="*/ f13 1 11500"/>
                <a:gd name="f15" fmla="*/ f12 1 1639"/>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11500" h="1639">
                  <a:moveTo>
                    <a:pt x="f4" y="f2"/>
                  </a:moveTo>
                  <a:lnTo>
                    <a:pt x="f2" y="f5"/>
                  </a:lnTo>
                  <a:lnTo>
                    <a:pt x="f3" y="f5"/>
                  </a:lnTo>
                  <a:lnTo>
                    <a:pt x="f6" y="f2"/>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97" name="Google Shape;6077;p67">
              <a:extLst>
                <a:ext uri="{FF2B5EF4-FFF2-40B4-BE49-F238E27FC236}">
                  <a16:creationId xmlns:a16="http://schemas.microsoft.com/office/drawing/2014/main" id="{0277E235-FAA7-E942-07C1-2EA9D9DF8CDA}"/>
                </a:ext>
              </a:extLst>
            </p:cNvPr>
            <p:cNvSpPr/>
            <p:nvPr/>
          </p:nvSpPr>
          <p:spPr>
            <a:xfrm>
              <a:off x="5795028" y="1872352"/>
              <a:ext cx="377016" cy="108969"/>
            </a:xfrm>
            <a:custGeom>
              <a:avLst/>
              <a:gdLst>
                <a:gd name="f0" fmla="val w"/>
                <a:gd name="f1" fmla="val h"/>
                <a:gd name="f2" fmla="val 0"/>
                <a:gd name="f3" fmla="val 11532"/>
                <a:gd name="f4" fmla="val 3333"/>
                <a:gd name="f5" fmla="val 5798"/>
                <a:gd name="f6" fmla="val 1033"/>
                <a:gd name="f7" fmla="val 6459"/>
                <a:gd name="f8" fmla="val 1694"/>
                <a:gd name="f9" fmla="val 5136"/>
                <a:gd name="f10" fmla="val 5750"/>
                <a:gd name="f11" fmla="val 1"/>
                <a:gd name="f12" fmla="val 5640"/>
                <a:gd name="f13" fmla="val 5530"/>
                <a:gd name="f14" fmla="val 40"/>
                <a:gd name="f15" fmla="val 5451"/>
                <a:gd name="f16" fmla="val 119"/>
                <a:gd name="f17" fmla="val 3939"/>
                <a:gd name="f18" fmla="val 1663"/>
                <a:gd name="f19" fmla="val 1639"/>
                <a:gd name="f20" fmla="val 3332"/>
                <a:gd name="f21" fmla="val 9862"/>
                <a:gd name="f22" fmla="val 7593"/>
                <a:gd name="f23" fmla="val 6050"/>
                <a:gd name="f24" fmla="val 5971"/>
                <a:gd name="f25" fmla="val 5861"/>
                <a:gd name="f26" fmla="*/ f0 1 11532"/>
                <a:gd name="f27" fmla="*/ f1 1 3333"/>
                <a:gd name="f28" fmla="val f2"/>
                <a:gd name="f29" fmla="val f3"/>
                <a:gd name="f30" fmla="val f4"/>
                <a:gd name="f31" fmla="+- f30 0 f28"/>
                <a:gd name="f32" fmla="+- f29 0 f28"/>
                <a:gd name="f33" fmla="*/ f32 1 11532"/>
                <a:gd name="f34" fmla="*/ f31 1 3333"/>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11532" h="3333">
                  <a:moveTo>
                    <a:pt x="f5" y="f6"/>
                  </a:moveTo>
                  <a:lnTo>
                    <a:pt x="f7" y="f8"/>
                  </a:lnTo>
                  <a:lnTo>
                    <a:pt x="f9" y="f8"/>
                  </a:lnTo>
                  <a:lnTo>
                    <a:pt x="f5" y="f6"/>
                  </a:lnTo>
                  <a:close/>
                  <a:moveTo>
                    <a:pt x="f10" y="f11"/>
                  </a:moveTo>
                  <a:cubicBezTo>
                    <a:pt x="f12" y="f11"/>
                    <a:pt x="f13" y="f14"/>
                    <a:pt x="f15" y="f16"/>
                  </a:cubicBezTo>
                  <a:lnTo>
                    <a:pt x="f17" y="f18"/>
                  </a:lnTo>
                  <a:lnTo>
                    <a:pt x="f11" y="f18"/>
                  </a:lnTo>
                  <a:lnTo>
                    <a:pt x="f19" y="f20"/>
                  </a:lnTo>
                  <a:lnTo>
                    <a:pt x="f21" y="f20"/>
                  </a:lnTo>
                  <a:lnTo>
                    <a:pt x="f3" y="f18"/>
                  </a:lnTo>
                  <a:lnTo>
                    <a:pt x="f22" y="f18"/>
                  </a:lnTo>
                  <a:lnTo>
                    <a:pt x="f23" y="f16"/>
                  </a:lnTo>
                  <a:cubicBezTo>
                    <a:pt x="f24" y="f14"/>
                    <a:pt x="f25" y="f11"/>
                    <a:pt x="f10" y="f11"/>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grpSp>
      <p:grpSp>
        <p:nvGrpSpPr>
          <p:cNvPr id="98" name="Google Shape;6107;p67">
            <a:extLst>
              <a:ext uri="{FF2B5EF4-FFF2-40B4-BE49-F238E27FC236}">
                <a16:creationId xmlns:a16="http://schemas.microsoft.com/office/drawing/2014/main" id="{BCE36155-7041-E7AA-5B98-FFDB37B2444C}"/>
              </a:ext>
            </a:extLst>
          </p:cNvPr>
          <p:cNvGrpSpPr/>
          <p:nvPr/>
        </p:nvGrpSpPr>
        <p:grpSpPr>
          <a:xfrm>
            <a:off x="5090728" y="1856360"/>
            <a:ext cx="418200" cy="413070"/>
            <a:chOff x="6397014" y="1856360"/>
            <a:chExt cx="418200" cy="413070"/>
          </a:xfrm>
          <a:solidFill>
            <a:schemeClr val="tx1">
              <a:lumMod val="10000"/>
              <a:lumOff val="90000"/>
            </a:schemeClr>
          </a:solidFill>
        </p:grpSpPr>
        <p:sp>
          <p:nvSpPr>
            <p:cNvPr id="99" name="Google Shape;6108;p67">
              <a:extLst>
                <a:ext uri="{FF2B5EF4-FFF2-40B4-BE49-F238E27FC236}">
                  <a16:creationId xmlns:a16="http://schemas.microsoft.com/office/drawing/2014/main" id="{5D87FA34-F598-218E-4AB0-A75022F2E039}"/>
                </a:ext>
              </a:extLst>
            </p:cNvPr>
            <p:cNvSpPr/>
            <p:nvPr/>
          </p:nvSpPr>
          <p:spPr>
            <a:xfrm>
              <a:off x="6397014" y="2011652"/>
              <a:ext cx="260631" cy="257778"/>
            </a:xfrm>
            <a:custGeom>
              <a:avLst/>
              <a:gdLst>
                <a:gd name="f0" fmla="val w"/>
                <a:gd name="f1" fmla="val h"/>
                <a:gd name="f2" fmla="val 0"/>
                <a:gd name="f3" fmla="val 7972"/>
                <a:gd name="f4" fmla="val 7885"/>
                <a:gd name="f5" fmla="val 3245"/>
                <a:gd name="f6" fmla="val 473"/>
                <a:gd name="f7" fmla="val 2804"/>
                <a:gd name="f8" fmla="val 3277"/>
                <a:gd name="f9" fmla="val 4064"/>
                <a:gd name="f10" fmla="val 4568"/>
                <a:gd name="f11" fmla="val 3403"/>
                <a:gd name="f12" fmla="val 7530"/>
                <a:gd name="f13" fmla="val 3639"/>
                <a:gd name="f14" fmla="val 7766"/>
                <a:gd name="f15" fmla="val 3954"/>
                <a:gd name="f16" fmla="val 7884"/>
                <a:gd name="f17" fmla="val 4277"/>
                <a:gd name="f18" fmla="val 4600"/>
                <a:gd name="f19" fmla="val 4931"/>
                <a:gd name="f20" fmla="val 5199"/>
                <a:gd name="f21" fmla="val 7971"/>
                <a:gd name="f22" fmla="val 4726"/>
                <a:gd name="f23" fmla="*/ f0 1 7972"/>
                <a:gd name="f24" fmla="*/ f1 1 7885"/>
                <a:gd name="f25" fmla="val f2"/>
                <a:gd name="f26" fmla="val f3"/>
                <a:gd name="f27" fmla="val f4"/>
                <a:gd name="f28" fmla="+- f27 0 f25"/>
                <a:gd name="f29" fmla="+- f26 0 f25"/>
                <a:gd name="f30" fmla="*/ f29 1 7972"/>
                <a:gd name="f31" fmla="*/ f28 1 7885"/>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7972" h="7885">
                  <a:moveTo>
                    <a:pt x="f5" y="f2"/>
                  </a:moveTo>
                  <a:lnTo>
                    <a:pt x="f6" y="f7"/>
                  </a:lnTo>
                  <a:cubicBezTo>
                    <a:pt x="f2" y="f8"/>
                    <a:pt x="f2" y="f9"/>
                    <a:pt x="f6" y="f10"/>
                  </a:cubicBezTo>
                  <a:lnTo>
                    <a:pt x="f11" y="f12"/>
                  </a:lnTo>
                  <a:cubicBezTo>
                    <a:pt x="f13" y="f14"/>
                    <a:pt x="f15" y="f16"/>
                    <a:pt x="f17" y="f16"/>
                  </a:cubicBezTo>
                  <a:cubicBezTo>
                    <a:pt x="f18" y="f16"/>
                    <a:pt x="f19" y="f14"/>
                    <a:pt x="f20" y="f12"/>
                  </a:cubicBezTo>
                  <a:lnTo>
                    <a:pt x="f21" y="f22"/>
                  </a:lnTo>
                  <a:lnTo>
                    <a:pt x="f5" y="f2"/>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100" name="Google Shape;6109;p67">
              <a:extLst>
                <a:ext uri="{FF2B5EF4-FFF2-40B4-BE49-F238E27FC236}">
                  <a16:creationId xmlns:a16="http://schemas.microsoft.com/office/drawing/2014/main" id="{16DB34A2-99B5-D0AE-E3CC-95769922A47D}"/>
                </a:ext>
              </a:extLst>
            </p:cNvPr>
            <p:cNvSpPr/>
            <p:nvPr/>
          </p:nvSpPr>
          <p:spPr>
            <a:xfrm>
              <a:off x="6521637" y="1856360"/>
              <a:ext cx="293577" cy="290248"/>
            </a:xfrm>
            <a:custGeom>
              <a:avLst/>
              <a:gdLst>
                <a:gd name="f0" fmla="val w"/>
                <a:gd name="f1" fmla="val h"/>
                <a:gd name="f2" fmla="val 0"/>
                <a:gd name="f3" fmla="val 8980"/>
                <a:gd name="f4" fmla="val 8878"/>
                <a:gd name="f5" fmla="val 4395"/>
                <a:gd name="f6" fmla="val 1"/>
                <a:gd name="f7" fmla="val 4285"/>
                <a:gd name="f8" fmla="val 4175"/>
                <a:gd name="f9" fmla="val 40"/>
                <a:gd name="f10" fmla="val 4096"/>
                <a:gd name="f11" fmla="val 119"/>
                <a:gd name="f12" fmla="val 4152"/>
                <a:gd name="f13" fmla="val 4726"/>
                <a:gd name="f14" fmla="val 8877"/>
                <a:gd name="f15" fmla="val 8822"/>
                <a:gd name="f16" fmla="val 4845"/>
                <a:gd name="f17" fmla="val 8979"/>
                <a:gd name="f18" fmla="val 4687"/>
                <a:gd name="f19" fmla="val 4404"/>
                <a:gd name="f20" fmla="val 4246"/>
                <a:gd name="f21" fmla="val 4695"/>
                <a:gd name="f22" fmla="val 4616"/>
                <a:gd name="f23" fmla="val 4506"/>
                <a:gd name="f24" fmla="*/ f0 1 8980"/>
                <a:gd name="f25" fmla="*/ f1 1 8878"/>
                <a:gd name="f26" fmla="val f2"/>
                <a:gd name="f27" fmla="val f3"/>
                <a:gd name="f28" fmla="val f4"/>
                <a:gd name="f29" fmla="+- f28 0 f26"/>
                <a:gd name="f30" fmla="+- f27 0 f26"/>
                <a:gd name="f31" fmla="*/ f30 1 8980"/>
                <a:gd name="f32" fmla="*/ f29 1 8878"/>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8980" h="8878">
                  <a:moveTo>
                    <a:pt x="f5" y="f6"/>
                  </a:moveTo>
                  <a:cubicBezTo>
                    <a:pt x="f7" y="f6"/>
                    <a:pt x="f8" y="f9"/>
                    <a:pt x="f10" y="f11"/>
                  </a:cubicBezTo>
                  <a:lnTo>
                    <a:pt x="f6" y="f12"/>
                  </a:lnTo>
                  <a:lnTo>
                    <a:pt x="f13" y="f14"/>
                  </a:lnTo>
                  <a:lnTo>
                    <a:pt x="f15" y="f16"/>
                  </a:lnTo>
                  <a:cubicBezTo>
                    <a:pt x="f17" y="f18"/>
                    <a:pt x="f17" y="f19"/>
                    <a:pt x="f15" y="f20"/>
                  </a:cubicBezTo>
                  <a:lnTo>
                    <a:pt x="f21" y="f11"/>
                  </a:lnTo>
                  <a:cubicBezTo>
                    <a:pt x="f22" y="f9"/>
                    <a:pt x="f23" y="f6"/>
                    <a:pt x="f5" y="f6"/>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grpSp>
      <p:grpSp>
        <p:nvGrpSpPr>
          <p:cNvPr id="101" name="Google Shape;5593;p66">
            <a:extLst>
              <a:ext uri="{FF2B5EF4-FFF2-40B4-BE49-F238E27FC236}">
                <a16:creationId xmlns:a16="http://schemas.microsoft.com/office/drawing/2014/main" id="{B2CBAD4F-C369-168B-08A5-E5843709CBC2}"/>
              </a:ext>
            </a:extLst>
          </p:cNvPr>
          <p:cNvGrpSpPr/>
          <p:nvPr/>
        </p:nvGrpSpPr>
        <p:grpSpPr>
          <a:xfrm>
            <a:off x="2579255" y="2599749"/>
            <a:ext cx="501822" cy="501823"/>
            <a:chOff x="3885541" y="2599748"/>
            <a:chExt cx="501822" cy="501823"/>
          </a:xfrm>
          <a:solidFill>
            <a:schemeClr val="tx1">
              <a:lumMod val="10000"/>
              <a:lumOff val="90000"/>
            </a:schemeClr>
          </a:solidFill>
        </p:grpSpPr>
        <p:sp>
          <p:nvSpPr>
            <p:cNvPr id="102" name="Google Shape;5594;p66">
              <a:extLst>
                <a:ext uri="{FF2B5EF4-FFF2-40B4-BE49-F238E27FC236}">
                  <a16:creationId xmlns:a16="http://schemas.microsoft.com/office/drawing/2014/main" id="{31B9DEB0-70FC-093E-8483-E5D6698676C9}"/>
                </a:ext>
              </a:extLst>
            </p:cNvPr>
            <p:cNvSpPr/>
            <p:nvPr/>
          </p:nvSpPr>
          <p:spPr>
            <a:xfrm>
              <a:off x="4033491" y="2924205"/>
              <a:ext cx="205822" cy="177366"/>
            </a:xfrm>
            <a:custGeom>
              <a:avLst/>
              <a:gdLst>
                <a:gd name="f0" fmla="val w"/>
                <a:gd name="f1" fmla="val h"/>
                <a:gd name="f2" fmla="val 0"/>
                <a:gd name="f3" fmla="val 7905"/>
                <a:gd name="f4" fmla="val 6812"/>
                <a:gd name="f5" fmla="val 6213"/>
                <a:gd name="f6" fmla="val 1129"/>
                <a:gd name="f7" fmla="val 6523"/>
                <a:gd name="f8" fmla="val 6776"/>
                <a:gd name="f9" fmla="val 1379"/>
                <a:gd name="f10" fmla="val 1693"/>
                <a:gd name="f11" fmla="val 2006"/>
                <a:gd name="f12" fmla="val 2259"/>
                <a:gd name="f13" fmla="val 1696"/>
                <a:gd name="f14" fmla="val 1383"/>
                <a:gd name="f15" fmla="val 1130"/>
                <a:gd name="f16" fmla="val 3388"/>
                <a:gd name="f17" fmla="val 3638"/>
                <a:gd name="f18" fmla="val 3951"/>
                <a:gd name="f19" fmla="val 4264"/>
                <a:gd name="f20" fmla="val 4517"/>
                <a:gd name="f21" fmla="val 6249"/>
                <a:gd name="f22" fmla="val 6559"/>
                <a:gd name="f23" fmla="val 253"/>
                <a:gd name="f24" fmla="val 567"/>
                <a:gd name="f25" fmla="val 7342"/>
                <a:gd name="f26" fmla="val 7652"/>
                <a:gd name="f27" fmla="*/ f0 1 7905"/>
                <a:gd name="f28" fmla="*/ f1 1 6812"/>
                <a:gd name="f29" fmla="val f2"/>
                <a:gd name="f30" fmla="val f3"/>
                <a:gd name="f31" fmla="val f4"/>
                <a:gd name="f32" fmla="+- f31 0 f29"/>
                <a:gd name="f33" fmla="+- f30 0 f29"/>
                <a:gd name="f34" fmla="*/ f33 1 7905"/>
                <a:gd name="f35" fmla="*/ f32 1 6812"/>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7905" h="6812">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5" y="f16"/>
                  </a:moveTo>
                  <a:cubicBezTo>
                    <a:pt x="f7" y="f16"/>
                    <a:pt x="f8" y="f17"/>
                    <a:pt x="f8" y="f18"/>
                  </a:cubicBezTo>
                  <a:cubicBezTo>
                    <a:pt x="f8" y="f19"/>
                    <a:pt x="f7" y="f20"/>
                    <a:pt x="f5" y="f20"/>
                  </a:cubicBezTo>
                  <a:lnTo>
                    <a:pt x="f13" y="f20"/>
                  </a:lnTo>
                  <a:cubicBezTo>
                    <a:pt x="f14" y="f20"/>
                    <a:pt x="f15" y="f19"/>
                    <a:pt x="f15" y="f18"/>
                  </a:cubicBezTo>
                  <a:cubicBezTo>
                    <a:pt x="f15" y="f17"/>
                    <a:pt x="f14" y="f16"/>
                    <a:pt x="f13" y="f16"/>
                  </a:cubicBezTo>
                  <a:close/>
                  <a:moveTo>
                    <a:pt x="f2" y="f2"/>
                  </a:moveTo>
                  <a:lnTo>
                    <a:pt x="f2" y="f21"/>
                  </a:lnTo>
                  <a:cubicBezTo>
                    <a:pt x="f2" y="f22"/>
                    <a:pt x="f23" y="f4"/>
                    <a:pt x="f24" y="f4"/>
                  </a:cubicBezTo>
                  <a:lnTo>
                    <a:pt x="f25" y="f4"/>
                  </a:lnTo>
                  <a:cubicBezTo>
                    <a:pt x="f26" y="f4"/>
                    <a:pt x="f3" y="f22"/>
                    <a:pt x="f3" y="f21"/>
                  </a:cubicBezTo>
                  <a:lnTo>
                    <a:pt x="f3" y="f2"/>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103" name="Google Shape;5595;p66">
              <a:extLst>
                <a:ext uri="{FF2B5EF4-FFF2-40B4-BE49-F238E27FC236}">
                  <a16:creationId xmlns:a16="http://schemas.microsoft.com/office/drawing/2014/main" id="{30C219AC-C452-D7AE-5B8E-03E39230C084}"/>
                </a:ext>
              </a:extLst>
            </p:cNvPr>
            <p:cNvSpPr/>
            <p:nvPr/>
          </p:nvSpPr>
          <p:spPr>
            <a:xfrm>
              <a:off x="3885541" y="2599748"/>
              <a:ext cx="501822" cy="412668"/>
            </a:xfrm>
            <a:custGeom>
              <a:avLst/>
              <a:gdLst>
                <a:gd name="f0" fmla="val w"/>
                <a:gd name="f1" fmla="val h"/>
                <a:gd name="f2" fmla="val 0"/>
                <a:gd name="f3" fmla="val 19273"/>
                <a:gd name="f4" fmla="val 15849"/>
                <a:gd name="f5" fmla="val 4553"/>
                <a:gd name="f6" fmla="val 4518"/>
                <a:gd name="f7" fmla="val 5686"/>
                <a:gd name="f8" fmla="val 3424"/>
                <a:gd name="f9" fmla="val 4948"/>
                <a:gd name="f10" fmla="val 4710"/>
                <a:gd name="f11" fmla="val 3617"/>
                <a:gd name="f12" fmla="val 3852"/>
                <a:gd name="f13" fmla="val 15418"/>
                <a:gd name="f14" fmla="val 15653"/>
                <a:gd name="f15" fmla="val 15845"/>
                <a:gd name="f16" fmla="val 14716"/>
                <a:gd name="f17" fmla="val 10199"/>
                <a:gd name="f18" fmla="val 1130"/>
                <a:gd name="f19" fmla="val 3954"/>
                <a:gd name="f20" fmla="val 4265"/>
                <a:gd name="f21" fmla="val 10452"/>
                <a:gd name="f22" fmla="val 10765"/>
                <a:gd name="f23" fmla="val 13587"/>
                <a:gd name="f24" fmla="val 6815"/>
                <a:gd name="f25" fmla="val 5682"/>
                <a:gd name="f26" fmla="val 16412"/>
                <a:gd name="f27" fmla="val 9074"/>
                <a:gd name="f28" fmla="val 16722"/>
                <a:gd name="f29" fmla="val 16975"/>
                <a:gd name="f30" fmla="val 9324"/>
                <a:gd name="f31" fmla="val 9637"/>
                <a:gd name="f32" fmla="val 9950"/>
                <a:gd name="f33" fmla="val 10203"/>
                <a:gd name="f34" fmla="val 15282"/>
                <a:gd name="f35" fmla="val 14969"/>
                <a:gd name="f36" fmla="val 10782"/>
                <a:gd name="f37" fmla="val 1"/>
                <a:gd name="f38" fmla="val 10776"/>
                <a:gd name="f39" fmla="val 10771"/>
                <a:gd name="f40" fmla="val 5119"/>
                <a:gd name="f41" fmla="val 4806"/>
                <a:gd name="f42" fmla="val 254"/>
                <a:gd name="f43" fmla="val 567"/>
                <a:gd name="f44" fmla="val 3388"/>
                <a:gd name="f45" fmla="val 2993"/>
                <a:gd name="f46" fmla="val 2295"/>
                <a:gd name="f47" fmla="val 4087"/>
                <a:gd name="f48" fmla="val 1693"/>
                <a:gd name="f49" fmla="val 756"/>
                <a:gd name="f50" fmla="val 6442"/>
                <a:gd name="f51" fmla="val 7378"/>
                <a:gd name="f52" fmla="val 14154"/>
                <a:gd name="f53" fmla="val 15090"/>
                <a:gd name="f54" fmla="val 15846"/>
                <a:gd name="f55" fmla="val 12461"/>
                <a:gd name="f56" fmla="val 3990"/>
                <a:gd name="f57" fmla="val 3677"/>
                <a:gd name="f58" fmla="val 12208"/>
                <a:gd name="f59" fmla="val 11895"/>
                <a:gd name="f60" fmla="val 11582"/>
                <a:gd name="f61" fmla="val 11332"/>
                <a:gd name="f62" fmla="val 15593"/>
                <a:gd name="f63" fmla="val 17541"/>
                <a:gd name="f64" fmla="val 18474"/>
                <a:gd name="f65" fmla="val 19272"/>
                <a:gd name="f66" fmla="val 15087"/>
                <a:gd name="f67" fmla="val 6445"/>
                <a:gd name="f68" fmla="val 16276"/>
                <a:gd name="f69" fmla="val 14385"/>
                <a:gd name="f70" fmla="val 11026"/>
                <a:gd name="f71" fmla="val 30"/>
                <a:gd name="f72" fmla="val 11079"/>
                <a:gd name="f73" fmla="*/ f0 1 19273"/>
                <a:gd name="f74" fmla="*/ f1 1 15849"/>
                <a:gd name="f75" fmla="val f2"/>
                <a:gd name="f76" fmla="val f3"/>
                <a:gd name="f77" fmla="val f4"/>
                <a:gd name="f78" fmla="+- f77 0 f75"/>
                <a:gd name="f79" fmla="+- f76 0 f75"/>
                <a:gd name="f80" fmla="*/ f79 1 19273"/>
                <a:gd name="f81" fmla="*/ f78 1 15849"/>
                <a:gd name="f82" fmla="*/ f75 1 f80"/>
                <a:gd name="f83" fmla="*/ f76 1 f80"/>
                <a:gd name="f84" fmla="*/ f75 1 f81"/>
                <a:gd name="f85" fmla="*/ f77 1 f81"/>
                <a:gd name="f86" fmla="*/ f82 f73 1"/>
                <a:gd name="f87" fmla="*/ f83 f73 1"/>
                <a:gd name="f88" fmla="*/ f85 f74 1"/>
                <a:gd name="f89" fmla="*/ f84 f74 1"/>
              </a:gdLst>
              <a:ahLst/>
              <a:cxnLst>
                <a:cxn ang="3cd4">
                  <a:pos x="hc" y="t"/>
                </a:cxn>
                <a:cxn ang="0">
                  <a:pos x="r" y="vc"/>
                </a:cxn>
                <a:cxn ang="cd4">
                  <a:pos x="hc" y="b"/>
                </a:cxn>
                <a:cxn ang="cd2">
                  <a:pos x="l" y="vc"/>
                </a:cxn>
              </a:cxnLst>
              <a:rect l="f86" t="f89" r="f87" b="f88"/>
              <a:pathLst>
                <a:path w="19273" h="15849">
                  <a:moveTo>
                    <a:pt x="f5" y="f6"/>
                  </a:moveTo>
                  <a:lnTo>
                    <a:pt x="f5" y="f7"/>
                  </a:lnTo>
                  <a:lnTo>
                    <a:pt x="f8" y="f7"/>
                  </a:lnTo>
                  <a:lnTo>
                    <a:pt x="f8" y="f9"/>
                  </a:lnTo>
                  <a:cubicBezTo>
                    <a:pt x="f8" y="f10"/>
                    <a:pt x="f11" y="f6"/>
                    <a:pt x="f12" y="f6"/>
                  </a:cubicBezTo>
                  <a:close/>
                  <a:moveTo>
                    <a:pt x="f13" y="f6"/>
                  </a:moveTo>
                  <a:cubicBezTo>
                    <a:pt x="f14" y="f6"/>
                    <a:pt x="f15" y="f10"/>
                    <a:pt x="f15" y="f9"/>
                  </a:cubicBezTo>
                  <a:lnTo>
                    <a:pt x="f15" y="f7"/>
                  </a:lnTo>
                  <a:lnTo>
                    <a:pt x="f16" y="f7"/>
                  </a:lnTo>
                  <a:lnTo>
                    <a:pt x="f16" y="f6"/>
                  </a:lnTo>
                  <a:close/>
                  <a:moveTo>
                    <a:pt x="f17" y="f18"/>
                  </a:moveTo>
                  <a:lnTo>
                    <a:pt x="f17" y="f19"/>
                  </a:lnTo>
                  <a:cubicBezTo>
                    <a:pt x="f17" y="f20"/>
                    <a:pt x="f21" y="f6"/>
                    <a:pt x="f22" y="f6"/>
                  </a:cubicBezTo>
                  <a:lnTo>
                    <a:pt x="f23" y="f6"/>
                  </a:lnTo>
                  <a:lnTo>
                    <a:pt x="f23" y="f24"/>
                  </a:lnTo>
                  <a:lnTo>
                    <a:pt x="f25" y="f24"/>
                  </a:lnTo>
                  <a:lnTo>
                    <a:pt x="f25" y="f18"/>
                  </a:lnTo>
                  <a:close/>
                  <a:moveTo>
                    <a:pt x="f26" y="f27"/>
                  </a:moveTo>
                  <a:cubicBezTo>
                    <a:pt x="f28" y="f27"/>
                    <a:pt x="f29" y="f30"/>
                    <a:pt x="f29" y="f31"/>
                  </a:cubicBezTo>
                  <a:cubicBezTo>
                    <a:pt x="f29" y="f32"/>
                    <a:pt x="f28" y="f33"/>
                    <a:pt x="f26" y="f33"/>
                  </a:cubicBezTo>
                  <a:lnTo>
                    <a:pt x="f34" y="f33"/>
                  </a:lnTo>
                  <a:cubicBezTo>
                    <a:pt x="f35" y="f33"/>
                    <a:pt x="f16" y="f32"/>
                    <a:pt x="f16" y="f31"/>
                  </a:cubicBezTo>
                  <a:cubicBezTo>
                    <a:pt x="f16" y="f30"/>
                    <a:pt x="f35" y="f27"/>
                    <a:pt x="f34" y="f27"/>
                  </a:cubicBezTo>
                  <a:close/>
                  <a:moveTo>
                    <a:pt x="f36" y="f37"/>
                  </a:moveTo>
                  <a:cubicBezTo>
                    <a:pt x="f38" y="f37"/>
                    <a:pt x="f39" y="f37"/>
                    <a:pt x="f22" y="f37"/>
                  </a:cubicBezTo>
                  <a:lnTo>
                    <a:pt x="f40" y="f37"/>
                  </a:lnTo>
                  <a:cubicBezTo>
                    <a:pt x="f41" y="f37"/>
                    <a:pt x="f5" y="f42"/>
                    <a:pt x="f5" y="f43"/>
                  </a:cubicBezTo>
                  <a:lnTo>
                    <a:pt x="f5" y="f44"/>
                  </a:lnTo>
                  <a:lnTo>
                    <a:pt x="f12" y="f44"/>
                  </a:lnTo>
                  <a:cubicBezTo>
                    <a:pt x="f45" y="f44"/>
                    <a:pt x="f46" y="f47"/>
                    <a:pt x="f46" y="f9"/>
                  </a:cubicBezTo>
                  <a:lnTo>
                    <a:pt x="f46" y="f7"/>
                  </a:lnTo>
                  <a:lnTo>
                    <a:pt x="f48" y="f7"/>
                  </a:lnTo>
                  <a:cubicBezTo>
                    <a:pt x="f49" y="f7"/>
                    <a:pt x="f2" y="f50"/>
                    <a:pt x="f2" y="f51"/>
                  </a:cubicBezTo>
                  <a:lnTo>
                    <a:pt x="f2" y="f52"/>
                  </a:lnTo>
                  <a:cubicBezTo>
                    <a:pt x="f2" y="f53"/>
                    <a:pt x="f49" y="f54"/>
                    <a:pt x="f48" y="f4"/>
                  </a:cubicBezTo>
                  <a:lnTo>
                    <a:pt x="f5" y="f4"/>
                  </a:lnTo>
                  <a:lnTo>
                    <a:pt x="f5" y="f55"/>
                  </a:lnTo>
                  <a:lnTo>
                    <a:pt x="f56" y="f55"/>
                  </a:lnTo>
                  <a:cubicBezTo>
                    <a:pt x="f57" y="f55"/>
                    <a:pt x="f8" y="f58"/>
                    <a:pt x="f8" y="f59"/>
                  </a:cubicBezTo>
                  <a:cubicBezTo>
                    <a:pt x="f8" y="f60"/>
                    <a:pt x="f57" y="f61"/>
                    <a:pt x="f56" y="f61"/>
                  </a:cubicBezTo>
                  <a:lnTo>
                    <a:pt x="f34" y="f61"/>
                  </a:lnTo>
                  <a:cubicBezTo>
                    <a:pt x="f62" y="f61"/>
                    <a:pt x="f15" y="f60"/>
                    <a:pt x="f15" y="f59"/>
                  </a:cubicBezTo>
                  <a:cubicBezTo>
                    <a:pt x="f15" y="f58"/>
                    <a:pt x="f62" y="f55"/>
                    <a:pt x="f34" y="f55"/>
                  </a:cubicBezTo>
                  <a:lnTo>
                    <a:pt x="f16" y="f55"/>
                  </a:lnTo>
                  <a:lnTo>
                    <a:pt x="f16" y="f4"/>
                  </a:lnTo>
                  <a:lnTo>
                    <a:pt x="f63" y="f4"/>
                  </a:lnTo>
                  <a:cubicBezTo>
                    <a:pt x="f64" y="f4"/>
                    <a:pt x="f65" y="f66"/>
                    <a:pt x="f65" y="f52"/>
                  </a:cubicBezTo>
                  <a:lnTo>
                    <a:pt x="f65" y="f51"/>
                  </a:lnTo>
                  <a:cubicBezTo>
                    <a:pt x="f65" y="f67"/>
                    <a:pt x="f64" y="f7"/>
                    <a:pt x="f63" y="f7"/>
                  </a:cubicBezTo>
                  <a:lnTo>
                    <a:pt x="f29" y="f7"/>
                  </a:lnTo>
                  <a:lnTo>
                    <a:pt x="f29" y="f9"/>
                  </a:lnTo>
                  <a:cubicBezTo>
                    <a:pt x="f29" y="f47"/>
                    <a:pt x="f68" y="f44"/>
                    <a:pt x="f13" y="f44"/>
                  </a:cubicBezTo>
                  <a:lnTo>
                    <a:pt x="f69" y="f44"/>
                  </a:lnTo>
                  <a:cubicBezTo>
                    <a:pt x="f70" y="f71"/>
                    <a:pt x="f72" y="f37"/>
                    <a:pt x="f36" y="f37"/>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grpSp>
      <p:grpSp>
        <p:nvGrpSpPr>
          <p:cNvPr id="104" name="Google Shape;5596;p66">
            <a:extLst>
              <a:ext uri="{FF2B5EF4-FFF2-40B4-BE49-F238E27FC236}">
                <a16:creationId xmlns:a16="http://schemas.microsoft.com/office/drawing/2014/main" id="{769B8A4E-F841-1F42-42BD-AA3DF40297CC}"/>
              </a:ext>
            </a:extLst>
          </p:cNvPr>
          <p:cNvGrpSpPr/>
          <p:nvPr/>
        </p:nvGrpSpPr>
        <p:grpSpPr>
          <a:xfrm>
            <a:off x="3874476" y="2670652"/>
            <a:ext cx="395020" cy="395021"/>
            <a:chOff x="5180761" y="2670651"/>
            <a:chExt cx="395020" cy="395021"/>
          </a:xfrm>
          <a:solidFill>
            <a:schemeClr val="tx1">
              <a:lumMod val="10000"/>
              <a:lumOff val="90000"/>
            </a:schemeClr>
          </a:solidFill>
        </p:grpSpPr>
        <p:sp>
          <p:nvSpPr>
            <p:cNvPr id="105" name="Google Shape;5597;p66">
              <a:extLst>
                <a:ext uri="{FF2B5EF4-FFF2-40B4-BE49-F238E27FC236}">
                  <a16:creationId xmlns:a16="http://schemas.microsoft.com/office/drawing/2014/main" id="{4B88D8D5-6B44-8C34-0FAD-2732AD2E7E2C}"/>
                </a:ext>
              </a:extLst>
            </p:cNvPr>
            <p:cNvSpPr/>
            <p:nvPr/>
          </p:nvSpPr>
          <p:spPr>
            <a:xfrm>
              <a:off x="5180761" y="2833451"/>
              <a:ext cx="395020" cy="232221"/>
            </a:xfrm>
            <a:custGeom>
              <a:avLst/>
              <a:gdLst>
                <a:gd name="f0" fmla="val w"/>
                <a:gd name="f1" fmla="val h"/>
                <a:gd name="f2" fmla="val 0"/>
                <a:gd name="f3" fmla="val 19273"/>
                <a:gd name="f4" fmla="val 11330"/>
                <a:gd name="f5" fmla="val 5120"/>
                <a:gd name="f6" fmla="val 1130"/>
                <a:gd name="f7" fmla="val 5433"/>
                <a:gd name="f8" fmla="val 5683"/>
                <a:gd name="f9" fmla="val 1380"/>
                <a:gd name="f10" fmla="val 1693"/>
                <a:gd name="f11" fmla="val 2006"/>
                <a:gd name="f12" fmla="val 2259"/>
                <a:gd name="f13" fmla="val 2861"/>
                <a:gd name="f14" fmla="val 2548"/>
                <a:gd name="f15" fmla="val 2298"/>
                <a:gd name="f16" fmla="val 10766"/>
                <a:gd name="f17" fmla="val 11079"/>
                <a:gd name="f18" fmla="val 11329"/>
                <a:gd name="f19" fmla="val 8507"/>
                <a:gd name="f20" fmla="val 8194"/>
                <a:gd name="f21" fmla="val 7944"/>
                <a:gd name="f22" fmla="val 16412"/>
                <a:gd name="f23" fmla="val 16725"/>
                <a:gd name="f24" fmla="val 16975"/>
                <a:gd name="f25" fmla="val 14153"/>
                <a:gd name="f26" fmla="val 13840"/>
                <a:gd name="f27" fmla="val 13590"/>
                <a:gd name="f28" fmla="val 4518"/>
                <a:gd name="f29" fmla="val 4767"/>
                <a:gd name="f30" fmla="val 5081"/>
                <a:gd name="f31" fmla="val 5394"/>
                <a:gd name="f32" fmla="val 5647"/>
                <a:gd name="f33" fmla="val 7941"/>
                <a:gd name="f34" fmla="val 8818"/>
                <a:gd name="f35" fmla="val 9071"/>
                <a:gd name="f36" fmla="val 1"/>
                <a:gd name="f37" fmla="val 9637"/>
                <a:gd name="f38" fmla="val 10570"/>
                <a:gd name="f39" fmla="val 759"/>
                <a:gd name="f40" fmla="val 1696"/>
                <a:gd name="f41" fmla="val 17580"/>
                <a:gd name="f42" fmla="val 18514"/>
                <a:gd name="f43" fmla="*/ f0 1 19273"/>
                <a:gd name="f44" fmla="*/ f1 1 11330"/>
                <a:gd name="f45" fmla="val f2"/>
                <a:gd name="f46" fmla="val f3"/>
                <a:gd name="f47" fmla="val f4"/>
                <a:gd name="f48" fmla="+- f47 0 f45"/>
                <a:gd name="f49" fmla="+- f46 0 f45"/>
                <a:gd name="f50" fmla="*/ f49 1 19273"/>
                <a:gd name="f51" fmla="*/ f48 1 11330"/>
                <a:gd name="f52" fmla="*/ f45 1 f50"/>
                <a:gd name="f53" fmla="*/ f46 1 f50"/>
                <a:gd name="f54" fmla="*/ f45 1 f51"/>
                <a:gd name="f55" fmla="*/ f47 1 f51"/>
                <a:gd name="f56" fmla="*/ f52 f43 1"/>
                <a:gd name="f57" fmla="*/ f53 f43 1"/>
                <a:gd name="f58" fmla="*/ f55 f44 1"/>
                <a:gd name="f59" fmla="*/ f54 f44 1"/>
              </a:gdLst>
              <a:ahLst/>
              <a:cxnLst>
                <a:cxn ang="3cd4">
                  <a:pos x="hc" y="t"/>
                </a:cxn>
                <a:cxn ang="0">
                  <a:pos x="r" y="vc"/>
                </a:cxn>
                <a:cxn ang="cd4">
                  <a:pos x="hc" y="b"/>
                </a:cxn>
                <a:cxn ang="cd2">
                  <a:pos x="l" y="vc"/>
                </a:cxn>
              </a:cxnLst>
              <a:rect l="f56" t="f59" r="f57" b="f58"/>
              <a:pathLst>
                <a:path w="19273" h="11330">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6"/>
                  </a:moveTo>
                  <a:cubicBezTo>
                    <a:pt x="f17" y="f6"/>
                    <a:pt x="f18" y="f9"/>
                    <a:pt x="f18" y="f10"/>
                  </a:cubicBezTo>
                  <a:cubicBezTo>
                    <a:pt x="f18" y="f11"/>
                    <a:pt x="f17" y="f12"/>
                    <a:pt x="f16" y="f12"/>
                  </a:cubicBezTo>
                  <a:lnTo>
                    <a:pt x="f19" y="f12"/>
                  </a:lnTo>
                  <a:cubicBezTo>
                    <a:pt x="f20" y="f12"/>
                    <a:pt x="f21" y="f11"/>
                    <a:pt x="f21" y="f10"/>
                  </a:cubicBezTo>
                  <a:cubicBezTo>
                    <a:pt x="f21" y="f9"/>
                    <a:pt x="f20" y="f6"/>
                    <a:pt x="f19" y="f6"/>
                  </a:cubicBezTo>
                  <a:close/>
                  <a:moveTo>
                    <a:pt x="f22" y="f6"/>
                  </a:moveTo>
                  <a:cubicBezTo>
                    <a:pt x="f23" y="f6"/>
                    <a:pt x="f24" y="f9"/>
                    <a:pt x="f24" y="f10"/>
                  </a:cubicBezTo>
                  <a:cubicBezTo>
                    <a:pt x="f24" y="f11"/>
                    <a:pt x="f23" y="f12"/>
                    <a:pt x="f22" y="f12"/>
                  </a:cubicBezTo>
                  <a:lnTo>
                    <a:pt x="f25" y="f12"/>
                  </a:lnTo>
                  <a:cubicBezTo>
                    <a:pt x="f26" y="f12"/>
                    <a:pt x="f27" y="f11"/>
                    <a:pt x="f27" y="f10"/>
                  </a:cubicBezTo>
                  <a:cubicBezTo>
                    <a:pt x="f27" y="f9"/>
                    <a:pt x="f26" y="f6"/>
                    <a:pt x="f25" y="f6"/>
                  </a:cubicBezTo>
                  <a:close/>
                  <a:moveTo>
                    <a:pt x="f5" y="f28"/>
                  </a:moveTo>
                  <a:cubicBezTo>
                    <a:pt x="f7" y="f28"/>
                    <a:pt x="f8" y="f29"/>
                    <a:pt x="f8" y="f30"/>
                  </a:cubicBezTo>
                  <a:cubicBezTo>
                    <a:pt x="f8" y="f31"/>
                    <a:pt x="f7" y="f32"/>
                    <a:pt x="f5" y="f32"/>
                  </a:cubicBezTo>
                  <a:lnTo>
                    <a:pt x="f13" y="f32"/>
                  </a:lnTo>
                  <a:cubicBezTo>
                    <a:pt x="f14" y="f32"/>
                    <a:pt x="f15" y="f31"/>
                    <a:pt x="f15" y="f30"/>
                  </a:cubicBezTo>
                  <a:cubicBezTo>
                    <a:pt x="f15" y="f29"/>
                    <a:pt x="f14" y="f28"/>
                    <a:pt x="f13" y="f28"/>
                  </a:cubicBezTo>
                  <a:close/>
                  <a:moveTo>
                    <a:pt x="f16" y="f28"/>
                  </a:moveTo>
                  <a:cubicBezTo>
                    <a:pt x="f17" y="f28"/>
                    <a:pt x="f18" y="f29"/>
                    <a:pt x="f18" y="f30"/>
                  </a:cubicBezTo>
                  <a:cubicBezTo>
                    <a:pt x="f18" y="f31"/>
                    <a:pt x="f17" y="f32"/>
                    <a:pt x="f16" y="f32"/>
                  </a:cubicBezTo>
                  <a:lnTo>
                    <a:pt x="f19" y="f32"/>
                  </a:lnTo>
                  <a:cubicBezTo>
                    <a:pt x="f20" y="f32"/>
                    <a:pt x="f21" y="f31"/>
                    <a:pt x="f21" y="f30"/>
                  </a:cubicBezTo>
                  <a:cubicBezTo>
                    <a:pt x="f21" y="f29"/>
                    <a:pt x="f20" y="f28"/>
                    <a:pt x="f19" y="f28"/>
                  </a:cubicBezTo>
                  <a:close/>
                  <a:moveTo>
                    <a:pt x="f22" y="f28"/>
                  </a:moveTo>
                  <a:cubicBezTo>
                    <a:pt x="f23" y="f28"/>
                    <a:pt x="f24" y="f29"/>
                    <a:pt x="f24" y="f30"/>
                  </a:cubicBezTo>
                  <a:cubicBezTo>
                    <a:pt x="f24" y="f31"/>
                    <a:pt x="f23" y="f32"/>
                    <a:pt x="f22" y="f32"/>
                  </a:cubicBezTo>
                  <a:lnTo>
                    <a:pt x="f25" y="f32"/>
                  </a:lnTo>
                  <a:cubicBezTo>
                    <a:pt x="f26" y="f32"/>
                    <a:pt x="f27" y="f31"/>
                    <a:pt x="f27" y="f30"/>
                  </a:cubicBezTo>
                  <a:cubicBezTo>
                    <a:pt x="f27" y="f29"/>
                    <a:pt x="f26" y="f28"/>
                    <a:pt x="f25" y="f28"/>
                  </a:cubicBezTo>
                  <a:close/>
                  <a:moveTo>
                    <a:pt x="f5" y="f33"/>
                  </a:moveTo>
                  <a:cubicBezTo>
                    <a:pt x="f7" y="f33"/>
                    <a:pt x="f8" y="f20"/>
                    <a:pt x="f8" y="f19"/>
                  </a:cubicBezTo>
                  <a:cubicBezTo>
                    <a:pt x="f8" y="f34"/>
                    <a:pt x="f7" y="f35"/>
                    <a:pt x="f5" y="f35"/>
                  </a:cubicBezTo>
                  <a:lnTo>
                    <a:pt x="f13" y="f35"/>
                  </a:lnTo>
                  <a:cubicBezTo>
                    <a:pt x="f14" y="f35"/>
                    <a:pt x="f15" y="f34"/>
                    <a:pt x="f15" y="f19"/>
                  </a:cubicBezTo>
                  <a:cubicBezTo>
                    <a:pt x="f15" y="f20"/>
                    <a:pt x="f14" y="f33"/>
                    <a:pt x="f13" y="f33"/>
                  </a:cubicBezTo>
                  <a:close/>
                  <a:moveTo>
                    <a:pt x="f16" y="f33"/>
                  </a:moveTo>
                  <a:cubicBezTo>
                    <a:pt x="f17" y="f33"/>
                    <a:pt x="f18" y="f20"/>
                    <a:pt x="f18" y="f19"/>
                  </a:cubicBezTo>
                  <a:cubicBezTo>
                    <a:pt x="f18" y="f34"/>
                    <a:pt x="f17" y="f35"/>
                    <a:pt x="f16" y="f35"/>
                  </a:cubicBezTo>
                  <a:lnTo>
                    <a:pt x="f19" y="f35"/>
                  </a:lnTo>
                  <a:cubicBezTo>
                    <a:pt x="f20" y="f35"/>
                    <a:pt x="f21" y="f34"/>
                    <a:pt x="f21" y="f19"/>
                  </a:cubicBezTo>
                  <a:cubicBezTo>
                    <a:pt x="f21" y="f20"/>
                    <a:pt x="f20" y="f33"/>
                    <a:pt x="f19" y="f33"/>
                  </a:cubicBezTo>
                  <a:close/>
                  <a:moveTo>
                    <a:pt x="f22" y="f33"/>
                  </a:moveTo>
                  <a:cubicBezTo>
                    <a:pt x="f23" y="f33"/>
                    <a:pt x="f24" y="f20"/>
                    <a:pt x="f24" y="f19"/>
                  </a:cubicBezTo>
                  <a:cubicBezTo>
                    <a:pt x="f24" y="f34"/>
                    <a:pt x="f23" y="f35"/>
                    <a:pt x="f22" y="f35"/>
                  </a:cubicBezTo>
                  <a:lnTo>
                    <a:pt x="f25" y="f35"/>
                  </a:lnTo>
                  <a:cubicBezTo>
                    <a:pt x="f26" y="f35"/>
                    <a:pt x="f27" y="f34"/>
                    <a:pt x="f27" y="f19"/>
                  </a:cubicBezTo>
                  <a:cubicBezTo>
                    <a:pt x="f27" y="f20"/>
                    <a:pt x="f26" y="f33"/>
                    <a:pt x="f25" y="f33"/>
                  </a:cubicBezTo>
                  <a:close/>
                  <a:moveTo>
                    <a:pt x="f36" y="f36"/>
                  </a:moveTo>
                  <a:lnTo>
                    <a:pt x="f36" y="f37"/>
                  </a:lnTo>
                  <a:cubicBezTo>
                    <a:pt x="f36" y="f38"/>
                    <a:pt x="f39" y="f18"/>
                    <a:pt x="f40" y="f18"/>
                  </a:cubicBezTo>
                  <a:lnTo>
                    <a:pt x="f41" y="f18"/>
                  </a:lnTo>
                  <a:cubicBezTo>
                    <a:pt x="f42" y="f18"/>
                    <a:pt x="f3" y="f38"/>
                    <a:pt x="f3" y="f37"/>
                  </a:cubicBezTo>
                  <a:lnTo>
                    <a:pt x="f3" y="f36"/>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106" name="Google Shape;5598;p66">
              <a:extLst>
                <a:ext uri="{FF2B5EF4-FFF2-40B4-BE49-F238E27FC236}">
                  <a16:creationId xmlns:a16="http://schemas.microsoft.com/office/drawing/2014/main" id="{77B59146-8E02-AF18-B907-B351232BB955}"/>
                </a:ext>
              </a:extLst>
            </p:cNvPr>
            <p:cNvSpPr/>
            <p:nvPr/>
          </p:nvSpPr>
          <p:spPr>
            <a:xfrm>
              <a:off x="5180761" y="2670651"/>
              <a:ext cx="395020" cy="139683"/>
            </a:xfrm>
            <a:custGeom>
              <a:avLst/>
              <a:gdLst>
                <a:gd name="f0" fmla="val w"/>
                <a:gd name="f1" fmla="val h"/>
                <a:gd name="f2" fmla="val 0"/>
                <a:gd name="f3" fmla="val 19273"/>
                <a:gd name="f4" fmla="val 6815"/>
                <a:gd name="f5" fmla="val 3990"/>
                <a:gd name="f6" fmla="val 1129"/>
                <a:gd name="f7" fmla="val 4304"/>
                <a:gd name="f8" fmla="val 4557"/>
                <a:gd name="f9" fmla="val 1382"/>
                <a:gd name="f10" fmla="val 1695"/>
                <a:gd name="f11" fmla="val 3954"/>
                <a:gd name="f12" fmla="val 4264"/>
                <a:gd name="f13" fmla="val 4517"/>
                <a:gd name="f14" fmla="val 3677"/>
                <a:gd name="f15" fmla="val 3427"/>
                <a:gd name="f16" fmla="val 9637"/>
                <a:gd name="f17" fmla="val 9950"/>
                <a:gd name="f18" fmla="val 10203"/>
                <a:gd name="f19" fmla="val 9323"/>
                <a:gd name="f20" fmla="val 9073"/>
                <a:gd name="f21" fmla="val 15283"/>
                <a:gd name="f22" fmla="val 15596"/>
                <a:gd name="f23" fmla="val 15849"/>
                <a:gd name="f24" fmla="val 14969"/>
                <a:gd name="f25" fmla="val 14719"/>
                <a:gd name="f26" fmla="val 3054"/>
                <a:gd name="f27" fmla="val 2298"/>
                <a:gd name="f28" fmla="val 759"/>
                <a:gd name="f29" fmla="val 2258"/>
                <a:gd name="f30" fmla="val 1696"/>
                <a:gd name="f31" fmla="val 1"/>
                <a:gd name="f32" fmla="val 3017"/>
                <a:gd name="f33" fmla="val 6814"/>
                <a:gd name="f34" fmla="val 18514"/>
                <a:gd name="f35" fmla="val 17580"/>
                <a:gd name="f36" fmla="val 16978"/>
                <a:gd name="f37" fmla="val 16219"/>
                <a:gd name="f38" fmla="val 14346"/>
                <a:gd name="f39" fmla="val 13590"/>
                <a:gd name="f40" fmla="val 11332"/>
                <a:gd name="f41" fmla="val 10573"/>
                <a:gd name="f42" fmla="val 8700"/>
                <a:gd name="f43" fmla="val 7944"/>
                <a:gd name="f44" fmla="val 5686"/>
                <a:gd name="f45" fmla="val 4927"/>
                <a:gd name="f46" fmla="*/ f0 1 19273"/>
                <a:gd name="f47" fmla="*/ f1 1 6815"/>
                <a:gd name="f48" fmla="val f2"/>
                <a:gd name="f49" fmla="val f3"/>
                <a:gd name="f50" fmla="val f4"/>
                <a:gd name="f51" fmla="+- f50 0 f48"/>
                <a:gd name="f52" fmla="+- f49 0 f48"/>
                <a:gd name="f53" fmla="*/ f52 1 19273"/>
                <a:gd name="f54" fmla="*/ f51 1 6815"/>
                <a:gd name="f55" fmla="*/ f48 1 f53"/>
                <a:gd name="f56" fmla="*/ f49 1 f53"/>
                <a:gd name="f57" fmla="*/ f48 1 f54"/>
                <a:gd name="f58" fmla="*/ f50 1 f54"/>
                <a:gd name="f59" fmla="*/ f55 f46 1"/>
                <a:gd name="f60" fmla="*/ f56 f46 1"/>
                <a:gd name="f61" fmla="*/ f58 f47 1"/>
                <a:gd name="f62" fmla="*/ f57 f47 1"/>
              </a:gdLst>
              <a:ahLst/>
              <a:cxnLst>
                <a:cxn ang="3cd4">
                  <a:pos x="hc" y="t"/>
                </a:cxn>
                <a:cxn ang="0">
                  <a:pos x="r" y="vc"/>
                </a:cxn>
                <a:cxn ang="cd4">
                  <a:pos x="hc" y="b"/>
                </a:cxn>
                <a:cxn ang="cd2">
                  <a:pos x="l" y="vc"/>
                </a:cxn>
              </a:cxnLst>
              <a:rect l="f59" t="f62" r="f60" b="f61"/>
              <a:pathLst>
                <a:path w="19273" h="6815">
                  <a:moveTo>
                    <a:pt x="f5" y="f6"/>
                  </a:moveTo>
                  <a:cubicBezTo>
                    <a:pt x="f7" y="f6"/>
                    <a:pt x="f8" y="f9"/>
                    <a:pt x="f8" y="f10"/>
                  </a:cubicBezTo>
                  <a:lnTo>
                    <a:pt x="f8" y="f11"/>
                  </a:lnTo>
                  <a:cubicBezTo>
                    <a:pt x="f8" y="f12"/>
                    <a:pt x="f7" y="f13"/>
                    <a:pt x="f5" y="f13"/>
                  </a:cubicBezTo>
                  <a:cubicBezTo>
                    <a:pt x="f14" y="f13"/>
                    <a:pt x="f15" y="f12"/>
                    <a:pt x="f15" y="f11"/>
                  </a:cubicBezTo>
                  <a:lnTo>
                    <a:pt x="f15" y="f10"/>
                  </a:lnTo>
                  <a:cubicBezTo>
                    <a:pt x="f15" y="f9"/>
                    <a:pt x="f14" y="f6"/>
                    <a:pt x="f5" y="f6"/>
                  </a:cubicBezTo>
                  <a:close/>
                  <a:moveTo>
                    <a:pt x="f16" y="f6"/>
                  </a:moveTo>
                  <a:cubicBezTo>
                    <a:pt x="f17" y="f6"/>
                    <a:pt x="f18" y="f9"/>
                    <a:pt x="f18" y="f10"/>
                  </a:cubicBezTo>
                  <a:lnTo>
                    <a:pt x="f18" y="f11"/>
                  </a:lnTo>
                  <a:cubicBezTo>
                    <a:pt x="f18" y="f12"/>
                    <a:pt x="f17" y="f13"/>
                    <a:pt x="f16" y="f13"/>
                  </a:cubicBezTo>
                  <a:cubicBezTo>
                    <a:pt x="f19" y="f13"/>
                    <a:pt x="f20" y="f12"/>
                    <a:pt x="f20" y="f11"/>
                  </a:cubicBezTo>
                  <a:lnTo>
                    <a:pt x="f20" y="f10"/>
                  </a:lnTo>
                  <a:cubicBezTo>
                    <a:pt x="f20" y="f9"/>
                    <a:pt x="f19" y="f6"/>
                    <a:pt x="f16" y="f6"/>
                  </a:cubicBezTo>
                  <a:close/>
                  <a:moveTo>
                    <a:pt x="f21" y="f6"/>
                  </a:moveTo>
                  <a:cubicBezTo>
                    <a:pt x="f22" y="f6"/>
                    <a:pt x="f23" y="f9"/>
                    <a:pt x="f23" y="f10"/>
                  </a:cubicBezTo>
                  <a:lnTo>
                    <a:pt x="f23" y="f11"/>
                  </a:lnTo>
                  <a:cubicBezTo>
                    <a:pt x="f23" y="f12"/>
                    <a:pt x="f22" y="f13"/>
                    <a:pt x="f21" y="f13"/>
                  </a:cubicBezTo>
                  <a:cubicBezTo>
                    <a:pt x="f24" y="f13"/>
                    <a:pt x="f25" y="f12"/>
                    <a:pt x="f25" y="f11"/>
                  </a:cubicBezTo>
                  <a:lnTo>
                    <a:pt x="f25" y="f10"/>
                  </a:lnTo>
                  <a:cubicBezTo>
                    <a:pt x="f25" y="f9"/>
                    <a:pt x="f24" y="f6"/>
                    <a:pt x="f21" y="f6"/>
                  </a:cubicBezTo>
                  <a:close/>
                  <a:moveTo>
                    <a:pt x="f5" y="f2"/>
                  </a:moveTo>
                  <a:cubicBezTo>
                    <a:pt x="f26" y="f2"/>
                    <a:pt x="f27" y="f28"/>
                    <a:pt x="f27" y="f10"/>
                  </a:cubicBezTo>
                  <a:lnTo>
                    <a:pt x="f27" y="f29"/>
                  </a:lnTo>
                  <a:lnTo>
                    <a:pt x="f30" y="f29"/>
                  </a:lnTo>
                  <a:cubicBezTo>
                    <a:pt x="f28" y="f29"/>
                    <a:pt x="f31" y="f32"/>
                    <a:pt x="f31" y="f11"/>
                  </a:cubicBezTo>
                  <a:lnTo>
                    <a:pt x="f31" y="f33"/>
                  </a:lnTo>
                  <a:lnTo>
                    <a:pt x="f3" y="f33"/>
                  </a:lnTo>
                  <a:lnTo>
                    <a:pt x="f3" y="f11"/>
                  </a:lnTo>
                  <a:cubicBezTo>
                    <a:pt x="f3" y="f32"/>
                    <a:pt x="f34" y="f29"/>
                    <a:pt x="f35" y="f29"/>
                  </a:cubicBezTo>
                  <a:lnTo>
                    <a:pt x="f36" y="f29"/>
                  </a:lnTo>
                  <a:lnTo>
                    <a:pt x="f36" y="f10"/>
                  </a:lnTo>
                  <a:cubicBezTo>
                    <a:pt x="f36" y="f28"/>
                    <a:pt x="f37" y="f2"/>
                    <a:pt x="f21" y="f2"/>
                  </a:cubicBezTo>
                  <a:cubicBezTo>
                    <a:pt x="f38" y="f2"/>
                    <a:pt x="f39" y="f28"/>
                    <a:pt x="f39" y="f10"/>
                  </a:cubicBezTo>
                  <a:lnTo>
                    <a:pt x="f39" y="f29"/>
                  </a:lnTo>
                  <a:lnTo>
                    <a:pt x="f40" y="f29"/>
                  </a:lnTo>
                  <a:lnTo>
                    <a:pt x="f40" y="f10"/>
                  </a:lnTo>
                  <a:cubicBezTo>
                    <a:pt x="f40" y="f28"/>
                    <a:pt x="f41" y="f2"/>
                    <a:pt x="f16" y="f2"/>
                  </a:cubicBezTo>
                  <a:cubicBezTo>
                    <a:pt x="f42" y="f2"/>
                    <a:pt x="f43" y="f28"/>
                    <a:pt x="f43" y="f10"/>
                  </a:cubicBezTo>
                  <a:lnTo>
                    <a:pt x="f43" y="f29"/>
                  </a:lnTo>
                  <a:lnTo>
                    <a:pt x="f44" y="f29"/>
                  </a:lnTo>
                  <a:lnTo>
                    <a:pt x="f44" y="f10"/>
                  </a:lnTo>
                  <a:cubicBezTo>
                    <a:pt x="f44" y="f28"/>
                    <a:pt x="f45" y="f2"/>
                    <a:pt x="f5" y="f2"/>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grpSp>
      <p:grpSp>
        <p:nvGrpSpPr>
          <p:cNvPr id="107" name="Google Shape;5651;p66">
            <a:extLst>
              <a:ext uri="{FF2B5EF4-FFF2-40B4-BE49-F238E27FC236}">
                <a16:creationId xmlns:a16="http://schemas.microsoft.com/office/drawing/2014/main" id="{44C443A1-23D3-6BF8-2439-F7CA4125E49E}"/>
              </a:ext>
            </a:extLst>
          </p:cNvPr>
          <p:cNvGrpSpPr/>
          <p:nvPr/>
        </p:nvGrpSpPr>
        <p:grpSpPr>
          <a:xfrm>
            <a:off x="6286992" y="2726924"/>
            <a:ext cx="441298" cy="284452"/>
            <a:chOff x="7593278" y="2726923"/>
            <a:chExt cx="441298" cy="284452"/>
          </a:xfrm>
          <a:solidFill>
            <a:schemeClr val="tx1">
              <a:lumMod val="10000"/>
              <a:lumOff val="90000"/>
            </a:schemeClr>
          </a:solidFill>
        </p:grpSpPr>
        <p:sp>
          <p:nvSpPr>
            <p:cNvPr id="108" name="Google Shape;5652;p66">
              <a:extLst>
                <a:ext uri="{FF2B5EF4-FFF2-40B4-BE49-F238E27FC236}">
                  <a16:creationId xmlns:a16="http://schemas.microsoft.com/office/drawing/2014/main" id="{6DF30C2F-FF5F-954D-3176-F682F7D30A08}"/>
                </a:ext>
              </a:extLst>
            </p:cNvPr>
            <p:cNvSpPr/>
            <p:nvPr/>
          </p:nvSpPr>
          <p:spPr>
            <a:xfrm>
              <a:off x="7593278" y="2744919"/>
              <a:ext cx="441298" cy="266456"/>
            </a:xfrm>
            <a:custGeom>
              <a:avLst/>
              <a:gdLst>
                <a:gd name="f0" fmla="val w"/>
                <a:gd name="f1" fmla="val h"/>
                <a:gd name="f2" fmla="val 0"/>
                <a:gd name="f3" fmla="val 19273"/>
                <a:gd name="f4" fmla="val 11637"/>
                <a:gd name="f5" fmla="val 266"/>
                <a:gd name="f6" fmla="val 1"/>
                <a:gd name="f7" fmla="val 91"/>
                <a:gd name="f8" fmla="val 272"/>
                <a:gd name="f9" fmla="val 585"/>
                <a:gd name="f10" fmla="val 907"/>
                <a:gd name="f11" fmla="val 9941"/>
                <a:gd name="f12" fmla="val 10877"/>
                <a:gd name="f13" fmla="val 757"/>
                <a:gd name="f14" fmla="val 11633"/>
                <a:gd name="f15" fmla="val 1693"/>
                <a:gd name="f16" fmla="val 11636"/>
                <a:gd name="f17" fmla="val 17577"/>
                <a:gd name="f18" fmla="val 18514"/>
                <a:gd name="f19" fmla="val 19270"/>
                <a:gd name="f20" fmla="val 19176"/>
                <a:gd name="f21" fmla="val 19005"/>
                <a:gd name="f22" fmla="val 9974"/>
                <a:gd name="f23" fmla="val 7005"/>
                <a:gd name="f24" fmla="val 9873"/>
                <a:gd name="f25" fmla="val 7080"/>
                <a:gd name="f26" fmla="val 9754"/>
                <a:gd name="f27" fmla="val 7118"/>
                <a:gd name="f28" fmla="val 9635"/>
                <a:gd name="f29" fmla="val 9516"/>
                <a:gd name="f30" fmla="val 9397"/>
                <a:gd name="f31" fmla="val 9296"/>
                <a:gd name="f32" fmla="*/ f0 1 19273"/>
                <a:gd name="f33" fmla="*/ f1 1 11637"/>
                <a:gd name="f34" fmla="val f2"/>
                <a:gd name="f35" fmla="val f3"/>
                <a:gd name="f36" fmla="val f4"/>
                <a:gd name="f37" fmla="+- f36 0 f34"/>
                <a:gd name="f38" fmla="+- f35 0 f34"/>
                <a:gd name="f39" fmla="*/ f38 1 19273"/>
                <a:gd name="f40" fmla="*/ f37 1 11637"/>
                <a:gd name="f41" fmla="*/ f34 1 f39"/>
                <a:gd name="f42" fmla="*/ f35 1 f39"/>
                <a:gd name="f43" fmla="*/ f34 1 f40"/>
                <a:gd name="f44" fmla="*/ f36 1 f40"/>
                <a:gd name="f45" fmla="*/ f41 f32 1"/>
                <a:gd name="f46" fmla="*/ f42 f32 1"/>
                <a:gd name="f47" fmla="*/ f44 f33 1"/>
                <a:gd name="f48" fmla="*/ f43 f33 1"/>
              </a:gdLst>
              <a:ahLst/>
              <a:cxnLst>
                <a:cxn ang="3cd4">
                  <a:pos x="hc" y="t"/>
                </a:cxn>
                <a:cxn ang="0">
                  <a:pos x="r" y="vc"/>
                </a:cxn>
                <a:cxn ang="cd4">
                  <a:pos x="hc" y="b"/>
                </a:cxn>
                <a:cxn ang="cd2">
                  <a:pos x="l" y="vc"/>
                </a:cxn>
              </a:cxnLst>
              <a:rect l="f45" t="f48" r="f46" b="f47"/>
              <a:pathLst>
                <a:path w="19273" h="11637">
                  <a:moveTo>
                    <a:pt x="f5" y="f6"/>
                  </a:moveTo>
                  <a:cubicBezTo>
                    <a:pt x="f7" y="f8"/>
                    <a:pt x="f6" y="f9"/>
                    <a:pt x="f6" y="f10"/>
                  </a:cubicBezTo>
                  <a:lnTo>
                    <a:pt x="f6" y="f11"/>
                  </a:lnTo>
                  <a:cubicBezTo>
                    <a:pt x="f6" y="f12"/>
                    <a:pt x="f13" y="f14"/>
                    <a:pt x="f15" y="f16"/>
                  </a:cubicBezTo>
                  <a:lnTo>
                    <a:pt x="f17" y="f16"/>
                  </a:lnTo>
                  <a:cubicBezTo>
                    <a:pt x="f18" y="f14"/>
                    <a:pt x="f19" y="f12"/>
                    <a:pt x="f3" y="f11"/>
                  </a:cubicBezTo>
                  <a:lnTo>
                    <a:pt x="f3" y="f10"/>
                  </a:lnTo>
                  <a:cubicBezTo>
                    <a:pt x="f19" y="f9"/>
                    <a:pt x="f20" y="f8"/>
                    <a:pt x="f21" y="f6"/>
                  </a:cubicBezTo>
                  <a:lnTo>
                    <a:pt x="f22" y="f23"/>
                  </a:lnTo>
                  <a:cubicBezTo>
                    <a:pt x="f24" y="f25"/>
                    <a:pt x="f26" y="f27"/>
                    <a:pt x="f28" y="f27"/>
                  </a:cubicBezTo>
                  <a:cubicBezTo>
                    <a:pt x="f29" y="f27"/>
                    <a:pt x="f30" y="f25"/>
                    <a:pt x="f31" y="f23"/>
                  </a:cubicBezTo>
                  <a:lnTo>
                    <a:pt x="f5" y="f6"/>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109" name="Google Shape;5653;p66">
              <a:extLst>
                <a:ext uri="{FF2B5EF4-FFF2-40B4-BE49-F238E27FC236}">
                  <a16:creationId xmlns:a16="http://schemas.microsoft.com/office/drawing/2014/main" id="{A1950053-E421-39D5-8E34-B8C4AD20DEAA}"/>
                </a:ext>
              </a:extLst>
            </p:cNvPr>
            <p:cNvSpPr/>
            <p:nvPr/>
          </p:nvSpPr>
          <p:spPr>
            <a:xfrm>
              <a:off x="7620664" y="2726923"/>
              <a:ext cx="386480" cy="151854"/>
            </a:xfrm>
            <a:custGeom>
              <a:avLst/>
              <a:gdLst>
                <a:gd name="f0" fmla="val w"/>
                <a:gd name="f1" fmla="val h"/>
                <a:gd name="f2" fmla="val 0"/>
                <a:gd name="f3" fmla="val 16879"/>
                <a:gd name="f4" fmla="val 6632"/>
                <a:gd name="f5" fmla="val 497"/>
                <a:gd name="f6" fmla="val 1"/>
                <a:gd name="f7" fmla="val 328"/>
                <a:gd name="f8" fmla="val 160"/>
                <a:gd name="f9" fmla="val 31"/>
                <a:gd name="f10" fmla="val 82"/>
                <a:gd name="f11" fmla="val 8441"/>
                <a:gd name="f12" fmla="val 6631"/>
                <a:gd name="f13" fmla="val 16878"/>
                <a:gd name="f14" fmla="val 16719"/>
                <a:gd name="f15" fmla="val 16550"/>
                <a:gd name="f16" fmla="val 16381"/>
                <a:gd name="f17" fmla="*/ f0 1 16879"/>
                <a:gd name="f18" fmla="*/ f1 1 6632"/>
                <a:gd name="f19" fmla="val f2"/>
                <a:gd name="f20" fmla="val f3"/>
                <a:gd name="f21" fmla="val f4"/>
                <a:gd name="f22" fmla="+- f21 0 f19"/>
                <a:gd name="f23" fmla="+- f20 0 f19"/>
                <a:gd name="f24" fmla="*/ f23 1 16879"/>
                <a:gd name="f25" fmla="*/ f22 1 6632"/>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16879" h="6632">
                  <a:moveTo>
                    <a:pt x="f5" y="f6"/>
                  </a:moveTo>
                  <a:cubicBezTo>
                    <a:pt x="f7" y="f6"/>
                    <a:pt x="f8" y="f9"/>
                    <a:pt x="f2" y="f10"/>
                  </a:cubicBezTo>
                  <a:lnTo>
                    <a:pt x="f11" y="f12"/>
                  </a:lnTo>
                  <a:lnTo>
                    <a:pt x="f13" y="f10"/>
                  </a:lnTo>
                  <a:cubicBezTo>
                    <a:pt x="f14" y="f9"/>
                    <a:pt x="f15" y="f6"/>
                    <a:pt x="f16" y="f6"/>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grpSp>
      <p:grpSp>
        <p:nvGrpSpPr>
          <p:cNvPr id="110" name="Google Shape;5775;p66">
            <a:extLst>
              <a:ext uri="{FF2B5EF4-FFF2-40B4-BE49-F238E27FC236}">
                <a16:creationId xmlns:a16="http://schemas.microsoft.com/office/drawing/2014/main" id="{D3F7F1B4-38AC-D5D3-22EC-14B0EA8BAA4E}"/>
              </a:ext>
            </a:extLst>
          </p:cNvPr>
          <p:cNvGrpSpPr/>
          <p:nvPr/>
        </p:nvGrpSpPr>
        <p:grpSpPr>
          <a:xfrm>
            <a:off x="5126124" y="2748312"/>
            <a:ext cx="338931" cy="317744"/>
            <a:chOff x="6432410" y="2748311"/>
            <a:chExt cx="338931" cy="317744"/>
          </a:xfrm>
          <a:solidFill>
            <a:schemeClr val="tx1">
              <a:lumMod val="10000"/>
              <a:lumOff val="90000"/>
            </a:schemeClr>
          </a:solidFill>
        </p:grpSpPr>
        <p:sp>
          <p:nvSpPr>
            <p:cNvPr id="111" name="Google Shape;5776;p66">
              <a:extLst>
                <a:ext uri="{FF2B5EF4-FFF2-40B4-BE49-F238E27FC236}">
                  <a16:creationId xmlns:a16="http://schemas.microsoft.com/office/drawing/2014/main" id="{D8A8C923-F0AB-E741-E1E0-D5F6608373CF}"/>
                </a:ext>
              </a:extLst>
            </p:cNvPr>
            <p:cNvSpPr/>
            <p:nvPr/>
          </p:nvSpPr>
          <p:spPr>
            <a:xfrm>
              <a:off x="6492624" y="3026325"/>
              <a:ext cx="133456" cy="39730"/>
            </a:xfrm>
            <a:custGeom>
              <a:avLst/>
              <a:gdLst>
                <a:gd name="f0" fmla="val w"/>
                <a:gd name="f1" fmla="val h"/>
                <a:gd name="f2" fmla="val 0"/>
                <a:gd name="f3" fmla="val 7589"/>
                <a:gd name="f4" fmla="val 2259"/>
                <a:gd name="f5" fmla="val 2792"/>
                <a:gd name="f6" fmla="val 2415"/>
                <a:gd name="f7" fmla="val 1130"/>
                <a:gd name="f8" fmla="val 567"/>
                <a:gd name="f9" fmla="val 253"/>
                <a:gd name="f10" fmla="val 1383"/>
                <a:gd name="f11" fmla="val 1696"/>
                <a:gd name="f12" fmla="val 2006"/>
                <a:gd name="f13" fmla="val 7101"/>
                <a:gd name="f14" fmla="val 1831"/>
                <a:gd name="f15" fmla="val 6821"/>
                <a:gd name="f16" fmla="val 1214"/>
                <a:gd name="f17" fmla="*/ f0 1 7589"/>
                <a:gd name="f18" fmla="*/ f1 1 2259"/>
                <a:gd name="f19" fmla="val f2"/>
                <a:gd name="f20" fmla="val f3"/>
                <a:gd name="f21" fmla="val f4"/>
                <a:gd name="f22" fmla="+- f21 0 f19"/>
                <a:gd name="f23" fmla="+- f20 0 f19"/>
                <a:gd name="f24" fmla="*/ f23 1 7589"/>
                <a:gd name="f25" fmla="*/ f22 1 2259"/>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7589" h="2259">
                  <a:moveTo>
                    <a:pt x="f5" y="f2"/>
                  </a:moveTo>
                  <a:lnTo>
                    <a:pt x="f6" y="f7"/>
                  </a:lnTo>
                  <a:lnTo>
                    <a:pt x="f8" y="f7"/>
                  </a:lnTo>
                  <a:cubicBezTo>
                    <a:pt x="f9" y="f7"/>
                    <a:pt x="f2" y="f10"/>
                    <a:pt x="f2" y="f11"/>
                  </a:cubicBezTo>
                  <a:cubicBezTo>
                    <a:pt x="f2" y="f12"/>
                    <a:pt x="f9" y="f4"/>
                    <a:pt x="f8" y="f4"/>
                  </a:cubicBezTo>
                  <a:lnTo>
                    <a:pt x="f3" y="f4"/>
                  </a:lnTo>
                  <a:cubicBezTo>
                    <a:pt x="f13" y="f14"/>
                    <a:pt x="f15" y="f16"/>
                    <a:pt x="f15" y="f8"/>
                  </a:cubicBezTo>
                  <a:lnTo>
                    <a:pt x="f15" y="f2"/>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112" name="Google Shape;5777;p66">
              <a:extLst>
                <a:ext uri="{FF2B5EF4-FFF2-40B4-BE49-F238E27FC236}">
                  <a16:creationId xmlns:a16="http://schemas.microsoft.com/office/drawing/2014/main" id="{2F41D253-D8A9-D296-7877-9CB2167E1940}"/>
                </a:ext>
              </a:extLst>
            </p:cNvPr>
            <p:cNvSpPr/>
            <p:nvPr/>
          </p:nvSpPr>
          <p:spPr>
            <a:xfrm>
              <a:off x="6432410" y="2966743"/>
              <a:ext cx="180164" cy="39739"/>
            </a:xfrm>
            <a:custGeom>
              <a:avLst/>
              <a:gdLst>
                <a:gd name="f0" fmla="val w"/>
                <a:gd name="f1" fmla="val h"/>
                <a:gd name="f2" fmla="val 0"/>
                <a:gd name="f3" fmla="val 10245"/>
                <a:gd name="f4" fmla="val 2260"/>
                <a:gd name="f5" fmla="val 1"/>
                <a:gd name="f6" fmla="val 567"/>
                <a:gd name="f7" fmla="val 1500"/>
                <a:gd name="f8" fmla="val 756"/>
                <a:gd name="f9" fmla="val 2259"/>
                <a:gd name="f10" fmla="val 1693"/>
                <a:gd name="f11" fmla="*/ f0 1 10245"/>
                <a:gd name="f12" fmla="*/ f1 1 2260"/>
                <a:gd name="f13" fmla="val f2"/>
                <a:gd name="f14" fmla="val f3"/>
                <a:gd name="f15" fmla="val f4"/>
                <a:gd name="f16" fmla="+- f15 0 f13"/>
                <a:gd name="f17" fmla="+- f14 0 f13"/>
                <a:gd name="f18" fmla="*/ f17 1 10245"/>
                <a:gd name="f19" fmla="*/ f16 1 2260"/>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10245" h="2260">
                  <a:moveTo>
                    <a:pt x="f5" y="f5"/>
                  </a:moveTo>
                  <a:lnTo>
                    <a:pt x="f5" y="f6"/>
                  </a:lnTo>
                  <a:cubicBezTo>
                    <a:pt x="f5" y="f7"/>
                    <a:pt x="f8" y="f9"/>
                    <a:pt x="f10" y="f9"/>
                  </a:cubicBezTo>
                  <a:lnTo>
                    <a:pt x="f3" y="f9"/>
                  </a:lnTo>
                  <a:lnTo>
                    <a:pt x="f3" y="f5"/>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113" name="Google Shape;5778;p66">
              <a:extLst>
                <a:ext uri="{FF2B5EF4-FFF2-40B4-BE49-F238E27FC236}">
                  <a16:creationId xmlns:a16="http://schemas.microsoft.com/office/drawing/2014/main" id="{F45AE9A9-0DEA-21E7-F56C-C06419BE442C}"/>
                </a:ext>
              </a:extLst>
            </p:cNvPr>
            <p:cNvSpPr/>
            <p:nvPr/>
          </p:nvSpPr>
          <p:spPr>
            <a:xfrm>
              <a:off x="6632435" y="2907179"/>
              <a:ext cx="119164" cy="99303"/>
            </a:xfrm>
            <a:custGeom>
              <a:avLst/>
              <a:gdLst>
                <a:gd name="f0" fmla="val w"/>
                <a:gd name="f1" fmla="val h"/>
                <a:gd name="f2" fmla="val 0"/>
                <a:gd name="f3" fmla="val 6776"/>
                <a:gd name="f4" fmla="val 5647"/>
                <a:gd name="f5" fmla="val 5646"/>
                <a:gd name="f6" fmla="val 6775"/>
                <a:gd name="f7" fmla="*/ f0 1 6776"/>
                <a:gd name="f8" fmla="*/ f1 1 5647"/>
                <a:gd name="f9" fmla="val f2"/>
                <a:gd name="f10" fmla="val f3"/>
                <a:gd name="f11" fmla="val f4"/>
                <a:gd name="f12" fmla="+- f11 0 f9"/>
                <a:gd name="f13" fmla="+- f10 0 f9"/>
                <a:gd name="f14" fmla="*/ f13 1 6776"/>
                <a:gd name="f15" fmla="*/ f12 1 5647"/>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6776" h="5647">
                  <a:moveTo>
                    <a:pt x="f2" y="f2"/>
                  </a:moveTo>
                  <a:lnTo>
                    <a:pt x="f2" y="f5"/>
                  </a:lnTo>
                  <a:lnTo>
                    <a:pt x="f6" y="f5"/>
                  </a:lnTo>
                  <a:lnTo>
                    <a:pt x="f6" y="f2"/>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114" name="Google Shape;5779;p66">
              <a:extLst>
                <a:ext uri="{FF2B5EF4-FFF2-40B4-BE49-F238E27FC236}">
                  <a16:creationId xmlns:a16="http://schemas.microsoft.com/office/drawing/2014/main" id="{D643D69B-72C5-764D-6044-71B29BD90CD4}"/>
                </a:ext>
              </a:extLst>
            </p:cNvPr>
            <p:cNvSpPr/>
            <p:nvPr/>
          </p:nvSpPr>
          <p:spPr>
            <a:xfrm>
              <a:off x="6632435" y="3026325"/>
              <a:ext cx="119164" cy="29827"/>
            </a:xfrm>
            <a:custGeom>
              <a:avLst/>
              <a:gdLst>
                <a:gd name="f0" fmla="val w"/>
                <a:gd name="f1" fmla="val h"/>
                <a:gd name="f2" fmla="val 0"/>
                <a:gd name="f3" fmla="val 6776"/>
                <a:gd name="f4" fmla="val 1696"/>
                <a:gd name="f5" fmla="val 567"/>
                <a:gd name="f6" fmla="val 1190"/>
                <a:gd name="f7" fmla="val 506"/>
                <a:gd name="f8" fmla="val 1129"/>
                <a:gd name="f9" fmla="val 5646"/>
                <a:gd name="f10" fmla="val 6270"/>
                <a:gd name="f11" fmla="val 6775"/>
                <a:gd name="f12" fmla="*/ f0 1 6776"/>
                <a:gd name="f13" fmla="*/ f1 1 1696"/>
                <a:gd name="f14" fmla="val f2"/>
                <a:gd name="f15" fmla="val f3"/>
                <a:gd name="f16" fmla="val f4"/>
                <a:gd name="f17" fmla="+- f16 0 f14"/>
                <a:gd name="f18" fmla="+- f15 0 f14"/>
                <a:gd name="f19" fmla="*/ f18 1 6776"/>
                <a:gd name="f20" fmla="*/ f17 1 1696"/>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6776" h="1696">
                  <a:moveTo>
                    <a:pt x="f2" y="f2"/>
                  </a:moveTo>
                  <a:lnTo>
                    <a:pt x="f2" y="f5"/>
                  </a:lnTo>
                  <a:cubicBezTo>
                    <a:pt x="f2" y="f6"/>
                    <a:pt x="f7" y="f4"/>
                    <a:pt x="f8" y="f4"/>
                  </a:cubicBezTo>
                  <a:lnTo>
                    <a:pt x="f9" y="f4"/>
                  </a:lnTo>
                  <a:cubicBezTo>
                    <a:pt x="f10" y="f4"/>
                    <a:pt x="f11" y="f6"/>
                    <a:pt x="f11" y="f5"/>
                  </a:cubicBezTo>
                  <a:lnTo>
                    <a:pt x="f11" y="f2"/>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115" name="Google Shape;5780;p66">
              <a:extLst>
                <a:ext uri="{FF2B5EF4-FFF2-40B4-BE49-F238E27FC236}">
                  <a16:creationId xmlns:a16="http://schemas.microsoft.com/office/drawing/2014/main" id="{24998626-4A92-742E-22EA-66888EFD8920}"/>
                </a:ext>
              </a:extLst>
            </p:cNvPr>
            <p:cNvSpPr/>
            <p:nvPr/>
          </p:nvSpPr>
          <p:spPr>
            <a:xfrm>
              <a:off x="6432410" y="2748311"/>
              <a:ext cx="338931" cy="198598"/>
            </a:xfrm>
            <a:custGeom>
              <a:avLst/>
              <a:gdLst>
                <a:gd name="f0" fmla="val w"/>
                <a:gd name="f1" fmla="val h"/>
                <a:gd name="f2" fmla="val 0"/>
                <a:gd name="f3" fmla="val 19273"/>
                <a:gd name="f4" fmla="val 11293"/>
                <a:gd name="f5" fmla="val 1693"/>
                <a:gd name="f6" fmla="val 756"/>
                <a:gd name="f7" fmla="val 1"/>
                <a:gd name="f8" fmla="val 759"/>
                <a:gd name="f9" fmla="val 1696"/>
                <a:gd name="f10" fmla="val 10245"/>
                <a:gd name="f11" fmla="val 7342"/>
                <a:gd name="f12" fmla="val 6092"/>
                <a:gd name="f13" fmla="val 11257"/>
                <a:gd name="f14" fmla="val 5083"/>
                <a:gd name="f15" fmla="val 12503"/>
                <a:gd name="f16" fmla="val 17020"/>
                <a:gd name="f17" fmla="val 18201"/>
                <a:gd name="f18" fmla="val 19179"/>
                <a:gd name="f19" fmla="val 5993"/>
                <a:gd name="f20" fmla="val 7167"/>
                <a:gd name="f21" fmla="val 19270"/>
                <a:gd name="f22" fmla="val 18514"/>
                <a:gd name="f23" fmla="val 17577"/>
                <a:gd name="f24" fmla="*/ f0 1 19273"/>
                <a:gd name="f25" fmla="*/ f1 1 11293"/>
                <a:gd name="f26" fmla="val f2"/>
                <a:gd name="f27" fmla="val f3"/>
                <a:gd name="f28" fmla="val f4"/>
                <a:gd name="f29" fmla="+- f28 0 f26"/>
                <a:gd name="f30" fmla="+- f27 0 f26"/>
                <a:gd name="f31" fmla="*/ f30 1 19273"/>
                <a:gd name="f32" fmla="*/ f29 1 11293"/>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19273" h="11293">
                  <a:moveTo>
                    <a:pt x="f5" y="f2"/>
                  </a:moveTo>
                  <a:cubicBezTo>
                    <a:pt x="f6" y="f2"/>
                    <a:pt x="f7" y="f8"/>
                    <a:pt x="f7" y="f9"/>
                  </a:cubicBezTo>
                  <a:lnTo>
                    <a:pt x="f7" y="f4"/>
                  </a:lnTo>
                  <a:lnTo>
                    <a:pt x="f10" y="f4"/>
                  </a:lnTo>
                  <a:lnTo>
                    <a:pt x="f10" y="f11"/>
                  </a:lnTo>
                  <a:cubicBezTo>
                    <a:pt x="f10" y="f12"/>
                    <a:pt x="f13" y="f14"/>
                    <a:pt x="f15" y="f14"/>
                  </a:cubicBezTo>
                  <a:lnTo>
                    <a:pt x="f16" y="f14"/>
                  </a:lnTo>
                  <a:cubicBezTo>
                    <a:pt x="f17" y="f14"/>
                    <a:pt x="f18" y="f19"/>
                    <a:pt x="f3" y="f20"/>
                  </a:cubicBezTo>
                  <a:lnTo>
                    <a:pt x="f3" y="f9"/>
                  </a:lnTo>
                  <a:cubicBezTo>
                    <a:pt x="f21" y="f8"/>
                    <a:pt x="f22" y="f2"/>
                    <a:pt x="f23" y="f2"/>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116" name="Google Shape;5781;p66">
              <a:extLst>
                <a:ext uri="{FF2B5EF4-FFF2-40B4-BE49-F238E27FC236}">
                  <a16:creationId xmlns:a16="http://schemas.microsoft.com/office/drawing/2014/main" id="{29EF2D69-AEF8-C02E-E87A-B80FA847EC8E}"/>
                </a:ext>
              </a:extLst>
            </p:cNvPr>
            <p:cNvSpPr/>
            <p:nvPr/>
          </p:nvSpPr>
          <p:spPr>
            <a:xfrm>
              <a:off x="6632435" y="2857554"/>
              <a:ext cx="119164" cy="29772"/>
            </a:xfrm>
            <a:custGeom>
              <a:avLst/>
              <a:gdLst>
                <a:gd name="f0" fmla="val w"/>
                <a:gd name="f1" fmla="val h"/>
                <a:gd name="f2" fmla="val 0"/>
                <a:gd name="f3" fmla="val 6776"/>
                <a:gd name="f4" fmla="val 1693"/>
                <a:gd name="f5" fmla="val 1129"/>
                <a:gd name="f6" fmla="val 1"/>
                <a:gd name="f7" fmla="val 506"/>
                <a:gd name="f8" fmla="val 503"/>
                <a:gd name="f9" fmla="val 1130"/>
                <a:gd name="f10" fmla="val 6775"/>
                <a:gd name="f11" fmla="val 6270"/>
                <a:gd name="f12" fmla="val 5646"/>
                <a:gd name="f13" fmla="*/ f0 1 6776"/>
                <a:gd name="f14" fmla="*/ f1 1 1693"/>
                <a:gd name="f15" fmla="val f2"/>
                <a:gd name="f16" fmla="val f3"/>
                <a:gd name="f17" fmla="val f4"/>
                <a:gd name="f18" fmla="+- f17 0 f15"/>
                <a:gd name="f19" fmla="+- f16 0 f15"/>
                <a:gd name="f20" fmla="*/ f19 1 6776"/>
                <a:gd name="f21" fmla="*/ f18 1 1693"/>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6776" h="1693">
                  <a:moveTo>
                    <a:pt x="f5" y="f6"/>
                  </a:moveTo>
                  <a:cubicBezTo>
                    <a:pt x="f7" y="f6"/>
                    <a:pt x="f2" y="f8"/>
                    <a:pt x="f2" y="f9"/>
                  </a:cubicBezTo>
                  <a:lnTo>
                    <a:pt x="f2" y="f4"/>
                  </a:lnTo>
                  <a:lnTo>
                    <a:pt x="f10" y="f4"/>
                  </a:lnTo>
                  <a:lnTo>
                    <a:pt x="f10" y="f9"/>
                  </a:lnTo>
                  <a:cubicBezTo>
                    <a:pt x="f10" y="f8"/>
                    <a:pt x="f11" y="f6"/>
                    <a:pt x="f12" y="f6"/>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grpSp>
      <p:sp>
        <p:nvSpPr>
          <p:cNvPr id="117" name="Text Placeholder 1">
            <a:extLst>
              <a:ext uri="{FF2B5EF4-FFF2-40B4-BE49-F238E27FC236}">
                <a16:creationId xmlns:a16="http://schemas.microsoft.com/office/drawing/2014/main" id="{62062AD1-B30D-873A-4EBC-B9FF9F1BB7C8}"/>
              </a:ext>
            </a:extLst>
          </p:cNvPr>
          <p:cNvSpPr txBox="1">
            <a:spLocks/>
          </p:cNvSpPr>
          <p:nvPr/>
        </p:nvSpPr>
        <p:spPr>
          <a:xfrm>
            <a:off x="783772" y="193395"/>
            <a:ext cx="7003286" cy="407386"/>
          </a:xfrm>
          <a:prstGeom prst="rect">
            <a:avLst/>
          </a:prstGeom>
        </p:spPr>
        <p:txBody>
          <a:bodyPr anchor="ctr" anchorCtr="1"/>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fa-IR" sz="3600" dirty="0">
                <a:solidFill>
                  <a:schemeClr val="bg2"/>
                </a:solidFill>
                <a:latin typeface="Arial"/>
                <a:cs typeface="B Nazanin" panose="00000700000000000000" pitchFamily="2" charset="-78"/>
              </a:rPr>
              <a:t>مجموعه آیکون های کاملاً قابل ویرایش: </a:t>
            </a:r>
            <a:r>
              <a:rPr lang="en-US" sz="3600" dirty="0">
                <a:solidFill>
                  <a:schemeClr val="bg2"/>
                </a:solidFill>
                <a:latin typeface="Arial"/>
                <a:cs typeface="B Nazanin" panose="00000700000000000000" pitchFamily="2" charset="-78"/>
              </a:rPr>
              <a:t>A</a:t>
            </a:r>
          </a:p>
        </p:txBody>
      </p:sp>
    </p:spTree>
    <p:extLst>
      <p:ext uri="{BB962C8B-B14F-4D97-AF65-F5344CB8AC3E}">
        <p14:creationId xmlns:p14="http://schemas.microsoft.com/office/powerpoint/2010/main" val="38762314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08">
            <a:extLst>
              <a:ext uri="{FF2B5EF4-FFF2-40B4-BE49-F238E27FC236}">
                <a16:creationId xmlns:a16="http://schemas.microsoft.com/office/drawing/2014/main" id="{836B9443-019F-D89F-C4BD-6B124052BFFC}"/>
              </a:ext>
            </a:extLst>
          </p:cNvPr>
          <p:cNvSpPr/>
          <p:nvPr/>
        </p:nvSpPr>
        <p:spPr>
          <a:xfrm>
            <a:off x="3159216" y="1373079"/>
            <a:ext cx="415402" cy="489222"/>
          </a:xfrm>
          <a:custGeom>
            <a:avLst/>
            <a:gdLst>
              <a:gd name="f0" fmla="val w"/>
              <a:gd name="f1" fmla="val h"/>
              <a:gd name="f2" fmla="val 0"/>
              <a:gd name="f3" fmla="val 341005"/>
              <a:gd name="f4" fmla="val 376812"/>
              <a:gd name="f5" fmla="val 179590"/>
              <a:gd name="f6" fmla="val 105941"/>
              <a:gd name="f7" fmla="val 189466"/>
              <a:gd name="f8" fmla="val 103284"/>
              <a:gd name="f9" fmla="val 200229"/>
              <a:gd name="f10" fmla="val 106383"/>
              <a:gd name="f11" fmla="val 207502"/>
              <a:gd name="f12" fmla="val 113978"/>
              <a:gd name="f13" fmla="val 205155"/>
              <a:gd name="f14" fmla="val 116193"/>
              <a:gd name="f15" fmla="val 198727"/>
              <a:gd name="f16" fmla="val 109493"/>
              <a:gd name="f17" fmla="val 189244"/>
              <a:gd name="f18" fmla="val 106732"/>
              <a:gd name="f19" fmla="val 180543"/>
              <a:gd name="f20" fmla="val 109027"/>
              <a:gd name="f21" fmla="val 171284"/>
              <a:gd name="f22" fmla="val 111470"/>
              <a:gd name="f23" fmla="val 164597"/>
              <a:gd name="f24" fmla="val 119184"/>
              <a:gd name="f25" fmla="val 163491"/>
              <a:gd name="f26" fmla="val 128699"/>
              <a:gd name="f27" fmla="val 160301"/>
              <a:gd name="f28" fmla="val 128192"/>
              <a:gd name="f29" fmla="val 160626"/>
              <a:gd name="f30" fmla="val 125509"/>
              <a:gd name="f31" fmla="val 161343"/>
              <a:gd name="f32" fmla="val 122953"/>
              <a:gd name="f33" fmla="val 162397"/>
              <a:gd name="f34" fmla="val 120583"/>
              <a:gd name="f35" fmla="val 163188"/>
              <a:gd name="f36" fmla="val 118806"/>
              <a:gd name="f37" fmla="val 164168"/>
              <a:gd name="f38" fmla="val 117134"/>
              <a:gd name="f39" fmla="val 165317"/>
              <a:gd name="f40" fmla="val 115593"/>
              <a:gd name="f41" fmla="val 184774"/>
              <a:gd name="f42" fmla="val 76800"/>
              <a:gd name="f43" fmla="val 189722"/>
              <a:gd name="f44" fmla="val 75892"/>
              <a:gd name="f45" fmla="val 194950"/>
              <a:gd name="f46" fmla="val 76276"/>
              <a:gd name="f47" fmla="val 199898"/>
              <a:gd name="f48" fmla="val 78055"/>
              <a:gd name="f49" fmla="val 198784"/>
              <a:gd name="f50" fmla="val 81085"/>
              <a:gd name="f51" fmla="val 190044"/>
              <a:gd name="f52" fmla="val 77951"/>
              <a:gd name="f53" fmla="val 180324"/>
              <a:gd name="f54" fmla="val 79705"/>
              <a:gd name="f55" fmla="val 173557"/>
              <a:gd name="f56" fmla="val 85636"/>
              <a:gd name="f57" fmla="val 166357"/>
              <a:gd name="f58" fmla="val 91948"/>
              <a:gd name="f59" fmla="val 163808"/>
              <a:gd name="f60" fmla="val 101834"/>
              <a:gd name="f61" fmla="val 167057"/>
              <a:gd name="f62" fmla="val 110845"/>
              <a:gd name="f63" fmla="val 163976"/>
              <a:gd name="f64" fmla="val 111813"/>
              <a:gd name="f65" fmla="val 161264"/>
              <a:gd name="f66" fmla="val 104174"/>
              <a:gd name="f67" fmla="val 162206"/>
              <a:gd name="f68" fmla="val 95982"/>
              <a:gd name="f69" fmla="val 166259"/>
              <a:gd name="f70" fmla="val 89343"/>
              <a:gd name="f71" fmla="val 171329"/>
              <a:gd name="f72" fmla="val 83298"/>
              <a:gd name="f73" fmla="val 175158"/>
              <a:gd name="f74" fmla="val 79908"/>
              <a:gd name="f75" fmla="val 179826"/>
              <a:gd name="f76" fmla="val 77708"/>
              <a:gd name="f77" fmla="val 179076"/>
              <a:gd name="f78" fmla="val 24908"/>
              <a:gd name="f79" fmla="val 173882"/>
              <a:gd name="f80" fmla="val 25821"/>
              <a:gd name="f81" fmla="val 169065"/>
              <a:gd name="f82" fmla="val 28595"/>
              <a:gd name="f83" fmla="val 165693"/>
              <a:gd name="f84" fmla="val 33023"/>
              <a:gd name="f85" fmla="val 165081"/>
              <a:gd name="f86" fmla="val 32645"/>
              <a:gd name="f87" fmla="val 164343"/>
              <a:gd name="f88" fmla="val 33841"/>
              <a:gd name="f89" fmla="val 159156"/>
              <a:gd name="f90" fmla="val 28989"/>
              <a:gd name="f91" fmla="val 147650"/>
              <a:gd name="f92" fmla="val 21890"/>
              <a:gd name="f93" fmla="val 132568"/>
              <a:gd name="f94" fmla="val 25462"/>
              <a:gd name="f95" fmla="val 125468"/>
              <a:gd name="f96" fmla="val 36968"/>
              <a:gd name="f97" fmla="val 125028"/>
              <a:gd name="f98" fmla="val 37682"/>
              <a:gd name="f99" fmla="val 124628"/>
              <a:gd name="f100" fmla="val 38410"/>
              <a:gd name="f101" fmla="val 124607"/>
              <a:gd name="f102" fmla="val 39302"/>
              <a:gd name="f103" fmla="val 121192"/>
              <a:gd name="f104" fmla="val 53871"/>
              <a:gd name="f105" fmla="val 126621"/>
              <a:gd name="f106" fmla="val 67918"/>
              <a:gd name="f107" fmla="val 137512"/>
              <a:gd name="f108" fmla="val 72288"/>
              <a:gd name="f109" fmla="val 136408"/>
              <a:gd name="f110" fmla="val 75373"/>
              <a:gd name="f111" fmla="val 125065"/>
              <a:gd name="f112" fmla="val 70889"/>
              <a:gd name="f113" fmla="val 118824"/>
              <a:gd name="f114" fmla="val 57470"/>
              <a:gd name="f115" fmla="val 120792"/>
              <a:gd name="f116" fmla="val 42874"/>
              <a:gd name="f117" fmla="val 110219"/>
              <a:gd name="f118" fmla="val 38045"/>
              <a:gd name="f119" fmla="val 97555"/>
              <a:gd name="f120" fmla="val 41998"/>
              <a:gd name="f121" fmla="val 91229"/>
              <a:gd name="f122" fmla="val 52250"/>
              <a:gd name="f123" fmla="val 86215"/>
              <a:gd name="f124" fmla="val 60377"/>
              <a:gd name="f125" fmla="val 87164"/>
              <a:gd name="f126" fmla="val 68019"/>
              <a:gd name="f127" fmla="val 90995"/>
              <a:gd name="f128" fmla="val 75559"/>
              <a:gd name="f129" fmla="val 88405"/>
              <a:gd name="f130" fmla="val 77546"/>
              <a:gd name="f131" fmla="val 86197"/>
              <a:gd name="f132" fmla="val 80074"/>
              <a:gd name="f133" fmla="val 84391"/>
              <a:gd name="f134" fmla="val 83001"/>
              <a:gd name="f135" fmla="val 75261"/>
              <a:gd name="f136" fmla="val 97799"/>
              <a:gd name="f137" fmla="val 79855"/>
              <a:gd name="f138" fmla="val 117197"/>
              <a:gd name="f139" fmla="val 94653"/>
              <a:gd name="f140" fmla="val 126328"/>
              <a:gd name="f141" fmla="val 99603"/>
              <a:gd name="f142" fmla="val 129383"/>
              <a:gd name="f143" fmla="val 105068"/>
              <a:gd name="f144" fmla="val 130901"/>
              <a:gd name="f145" fmla="val 110449"/>
              <a:gd name="f146" fmla="val 130283"/>
              <a:gd name="f147" fmla="val 111461"/>
              <a:gd name="f148" fmla="val 121556"/>
              <a:gd name="f149" fmla="val 114239"/>
              <a:gd name="f150" fmla="val 112980"/>
              <a:gd name="f151" fmla="val 118788"/>
              <a:gd name="f152" fmla="val 105103"/>
              <a:gd name="f153" fmla="val 122060"/>
              <a:gd name="f154" fmla="val 106993"/>
              <a:gd name="f155" fmla="val 117549"/>
              <a:gd name="f156" fmla="val 114804"/>
              <a:gd name="f157" fmla="val 114885"/>
              <a:gd name="f158" fmla="val 123345"/>
              <a:gd name="f159" fmla="val 114602"/>
              <a:gd name="f160" fmla="val 132066"/>
              <a:gd name="f161" fmla="val 118189"/>
              <a:gd name="f162" fmla="val 142541"/>
              <a:gd name="f163" fmla="val 127538"/>
              <a:gd name="f164" fmla="val 149533"/>
              <a:gd name="f165" fmla="val 138054"/>
              <a:gd name="f166" fmla="val 150704"/>
              <a:gd name="f167" fmla="val 138622"/>
              <a:gd name="f168" fmla="val 157584"/>
              <a:gd name="f169" fmla="val 141809"/>
              <a:gd name="f170" fmla="val 168599"/>
              <a:gd name="f171" fmla="val 152592"/>
              <a:gd name="f172" fmla="val 175355"/>
              <a:gd name="f173" fmla="val 163536"/>
              <a:gd name="f174" fmla="val 173320"/>
              <a:gd name="f175" fmla="val 163736"/>
              <a:gd name="f176" fmla="val 174011"/>
              <a:gd name="f177" fmla="val 165086"/>
              <a:gd name="f178" fmla="val 173621"/>
              <a:gd name="f179" fmla="val 165671"/>
              <a:gd name="f180" fmla="val 180699"/>
              <a:gd name="f181" fmla="val 169429"/>
              <a:gd name="f182" fmla="val 193686"/>
              <a:gd name="f183" fmla="val 183003"/>
              <a:gd name="f184" fmla="val 201168"/>
              <a:gd name="f185" fmla="val 195990"/>
              <a:gd name="f186" fmla="val 197411"/>
              <a:gd name="f187" fmla="val 196796"/>
              <a:gd name="f188" fmla="val 197178"/>
              <a:gd name="f189" fmla="val 197581"/>
              <a:gd name="f190" fmla="val 196907"/>
              <a:gd name="f191" fmla="val 198196"/>
              <a:gd name="f192" fmla="val 196260"/>
              <a:gd name="f193" fmla="val 209934"/>
              <a:gd name="f194" fmla="val 188156"/>
              <a:gd name="f195" fmla="val 215400"/>
              <a:gd name="f196" fmla="val 175007"/>
              <a:gd name="f197" fmla="val 211155"/>
              <a:gd name="f198" fmla="val 164763"/>
              <a:gd name="f199" fmla="val 205121"/>
              <a:gd name="f200" fmla="val 170199"/>
              <a:gd name="f201" fmla="val 196738"/>
              <a:gd name="f202" fmla="val 172687"/>
              <a:gd name="f203" fmla="val 188343"/>
              <a:gd name="f204" fmla="val 171472"/>
              <a:gd name="f205" fmla="val 188829"/>
              <a:gd name="f206" fmla="val 168281"/>
              <a:gd name="f207" fmla="val 198020"/>
              <a:gd name="f208" fmla="val 169602"/>
              <a:gd name="f209" fmla="val 207192"/>
              <a:gd name="f210" fmla="val 165939"/>
              <a:gd name="f211" fmla="val 212635"/>
              <a:gd name="f212" fmla="val 158774"/>
              <a:gd name="f213" fmla="val 218427"/>
              <a:gd name="f214" fmla="val 151149"/>
              <a:gd name="f215" fmla="val 218946"/>
              <a:gd name="f216" fmla="val 140953"/>
              <a:gd name="f217" fmla="val 213960"/>
              <a:gd name="f218" fmla="val 132774"/>
              <a:gd name="f219" fmla="val 216785"/>
              <a:gd name="f220" fmla="val 131210"/>
              <a:gd name="f221" fmla="val 222366"/>
              <a:gd name="f222" fmla="val 140465"/>
              <a:gd name="f223" fmla="val 221779"/>
              <a:gd name="f224" fmla="val 151983"/>
              <a:gd name="f225" fmla="val 215286"/>
              <a:gd name="f226" fmla="val 160619"/>
              <a:gd name="f227" fmla="val 213805"/>
              <a:gd name="f228" fmla="val 162105"/>
              <a:gd name="f229" fmla="val 172938"/>
              <a:gd name="f230" fmla="val 214526"/>
              <a:gd name="f231" fmla="val 186813"/>
              <a:gd name="f232" fmla="val 203421"/>
              <a:gd name="f233" fmla="val 196175"/>
              <a:gd name="f234" fmla="val 208012"/>
              <a:gd name="f235" fmla="val 206854"/>
              <a:gd name="f236" fmla="val 220050"/>
              <a:gd name="f237" fmla="val 212429"/>
              <a:gd name="f238" fmla="val 231622"/>
              <a:gd name="f239" fmla="val 209082"/>
              <a:gd name="f240" fmla="val 239377"/>
              <a:gd name="f241" fmla="val 206838"/>
              <a:gd name="f242" fmla="val 243741"/>
              <a:gd name="f243" fmla="val 201989"/>
              <a:gd name="f244" fmla="val 246092"/>
              <a:gd name="f245" fmla="val 195539"/>
              <a:gd name="f246" fmla="val 255042"/>
              <a:gd name="f247" fmla="val 199507"/>
              <a:gd name="f248" fmla="val 265290"/>
              <a:gd name="f249" fmla="val 198199"/>
              <a:gd name="f250" fmla="val 272958"/>
              <a:gd name="f251" fmla="val 192601"/>
              <a:gd name="f252" fmla="val 276795"/>
              <a:gd name="f253" fmla="val 193971"/>
              <a:gd name="f254" fmla="val 289009"/>
              <a:gd name="f255" fmla="val 194016"/>
              <a:gd name="f256" fmla="val 298363"/>
              <a:gd name="f257" fmla="val 193248"/>
              <a:gd name="f258" fmla="val 304258"/>
              <a:gd name="f259" fmla="val 183694"/>
              <a:gd name="f260" fmla="val 309343"/>
              <a:gd name="f261" fmla="val 175453"/>
              <a:gd name="f262" fmla="val 308953"/>
              <a:gd name="f263" fmla="val 165378"/>
              <a:gd name="f264" fmla="val 303795"/>
              <a:gd name="f265" fmla="val 157923"/>
              <a:gd name="f266" fmla="val 298315"/>
              <a:gd name="f267" fmla="val 164420"/>
              <a:gd name="f268" fmla="val 291041"/>
              <a:gd name="f269" fmla="val 168177"/>
              <a:gd name="f270" fmla="val 283702"/>
              <a:gd name="f271" fmla="val 168174"/>
              <a:gd name="f272" fmla="val 283555"/>
              <a:gd name="f273" fmla="val 164527"/>
              <a:gd name="f274" fmla="val 293404"/>
              <a:gd name="f275" fmla="val 164978"/>
              <a:gd name="f276" fmla="val 303289"/>
              <a:gd name="f277" fmla="val 157339"/>
              <a:gd name="f278" fmla="val 308110"/>
              <a:gd name="f279" fmla="val 145450"/>
              <a:gd name="f280" fmla="val 311022"/>
              <a:gd name="f281" fmla="val 136198"/>
              <a:gd name="f282" fmla="val 308752"/>
              <a:gd name="f283" fmla="val 126109"/>
              <a:gd name="f284" fmla="val 302169"/>
              <a:gd name="f285" fmla="val 119023"/>
              <a:gd name="f286" fmla="val 296249"/>
              <a:gd name="f287" fmla="val 127191"/>
              <a:gd name="f288" fmla="val 286098"/>
              <a:gd name="f289" fmla="val 131525"/>
              <a:gd name="f290" fmla="val 275782"/>
              <a:gd name="f291" fmla="val 130309"/>
              <a:gd name="f292" fmla="val 276183"/>
              <a:gd name="f293" fmla="val 127106"/>
              <a:gd name="f294" fmla="val 285405"/>
              <a:gd name="f295" fmla="val 128184"/>
              <a:gd name="f296" fmla="val 294478"/>
              <a:gd name="f297" fmla="val 124281"/>
              <a:gd name="f298" fmla="val 299730"/>
              <a:gd name="f299" fmla="val 116974"/>
              <a:gd name="f300" fmla="val 300207"/>
              <a:gd name="f301" fmla="val 116045"/>
              <a:gd name="f302" fmla="val 300079"/>
              <a:gd name="f303" fmla="val 107222"/>
              <a:gd name="f304" fmla="val 295342"/>
              <a:gd name="f305" fmla="val 98867"/>
              <a:gd name="f306" fmla="val 287259"/>
              <a:gd name="f307" fmla="val 93880"/>
              <a:gd name="f308" fmla="val 284295"/>
              <a:gd name="f309" fmla="val 92051"/>
              <a:gd name="f310" fmla="val 281129"/>
              <a:gd name="f311" fmla="val 90828"/>
              <a:gd name="f312" fmla="val 277855"/>
              <a:gd name="f313" fmla="val 90561"/>
              <a:gd name="f314" fmla="val 271916"/>
              <a:gd name="f315" fmla="val 104194"/>
              <a:gd name="f316" fmla="val 259881"/>
              <a:gd name="f317" fmla="val 112708"/>
              <a:gd name="f318" fmla="val 248172"/>
              <a:gd name="f319" fmla="val 111695"/>
              <a:gd name="f320" fmla="val 248002"/>
              <a:gd name="f321" fmla="val 114741"/>
              <a:gd name="f322" fmla="val 246936"/>
              <a:gd name="f323" fmla="val 117719"/>
              <a:gd name="f324" fmla="val 245089"/>
              <a:gd name="f325" fmla="val 120348"/>
              <a:gd name="f326" fmla="val 241307"/>
              <a:gd name="f327" fmla="val 125729"/>
              <a:gd name="f328" fmla="val 234825"/>
              <a:gd name="f329" fmla="val 128827"/>
              <a:gd name="f330" fmla="val 228007"/>
              <a:gd name="f331" fmla="val 128511"/>
              <a:gd name="f332" fmla="val 228158"/>
              <a:gd name="f333" fmla="val 125380"/>
              <a:gd name="f334" fmla="val 233848"/>
              <a:gd name="f335" fmla="val 125642"/>
              <a:gd name="f336" fmla="val 239262"/>
              <a:gd name="f337" fmla="val 123097"/>
              <a:gd name="f338" fmla="val 242439"/>
              <a:gd name="f339" fmla="val 118667"/>
              <a:gd name="f340" fmla="val 244071"/>
              <a:gd name="f341" fmla="val 116391"/>
              <a:gd name="f342" fmla="val 244987"/>
              <a:gd name="f343" fmla="val 113796"/>
              <a:gd name="f344" fmla="val 245116"/>
              <a:gd name="f345" fmla="val 111152"/>
              <a:gd name="f346" fmla="val 243716"/>
              <a:gd name="f347" fmla="val 110904"/>
              <a:gd name="f348" fmla="val 244539"/>
              <a:gd name="f349" fmla="val 108155"/>
              <a:gd name="f350" fmla="val 244792"/>
              <a:gd name="f351" fmla="val 106166"/>
              <a:gd name="f352" fmla="val 244131"/>
              <a:gd name="f353" fmla="val 104285"/>
              <a:gd name="f354" fmla="val 243078"/>
              <a:gd name="f355" fmla="val 102544"/>
              <a:gd name="f356" fmla="val 240257"/>
              <a:gd name="f357" fmla="val 97875"/>
              <a:gd name="f358" fmla="val 235048"/>
              <a:gd name="f359" fmla="val 94922"/>
              <a:gd name="f360" fmla="val 229344"/>
              <a:gd name="f361" fmla="val 94755"/>
              <a:gd name="f362" fmla="val 229436"/>
              <a:gd name="f363" fmla="val 91621"/>
              <a:gd name="f364" fmla="val 236268"/>
              <a:gd name="f365" fmla="val 91821"/>
              <a:gd name="f366" fmla="val 242499"/>
              <a:gd name="f367" fmla="val 95409"/>
              <a:gd name="f368" fmla="val 245850"/>
              <a:gd name="f369" fmla="val 101072"/>
              <a:gd name="f370" fmla="val 247129"/>
              <a:gd name="f371" fmla="val 103235"/>
              <a:gd name="f372" fmla="val 247915"/>
              <a:gd name="f373" fmla="val 105575"/>
              <a:gd name="f374" fmla="val 248037"/>
              <a:gd name="f375" fmla="val 107973"/>
              <a:gd name="f376" fmla="val 258268"/>
              <a:gd name="f377" fmla="val 109553"/>
              <a:gd name="f378" fmla="val 268981"/>
              <a:gd name="f379" fmla="val 102051"/>
              <a:gd name="f380" fmla="val 274232"/>
              <a:gd name="f381" fmla="val 89778"/>
              <a:gd name="f382" fmla="val 278708"/>
              <a:gd name="f383" fmla="val 77339"/>
              <a:gd name="f384" fmla="val 274020"/>
              <a:gd name="f385" fmla="val 63056"/>
              <a:gd name="f386" fmla="val 262316"/>
              <a:gd name="f387" fmla="val 55834"/>
              <a:gd name="f388" fmla="val 257734"/>
              <a:gd name="f389" fmla="val 53007"/>
              <a:gd name="f390" fmla="val 252666"/>
              <a:gd name="f391" fmla="val 51626"/>
              <a:gd name="f392" fmla="val 247691"/>
              <a:gd name="f393" fmla="val 52231"/>
              <a:gd name="f394" fmla="val 248705"/>
              <a:gd name="f395" fmla="val 60913"/>
              <a:gd name="f396" fmla="val 245967"/>
              <a:gd name="f397" fmla="val 69020"/>
              <a:gd name="f398" fmla="val 239739"/>
              <a:gd name="f399" fmla="val 74185"/>
              <a:gd name="f400" fmla="val 237649"/>
              <a:gd name="f401" fmla="val 71664"/>
              <a:gd name="f402" fmla="val 244579"/>
              <a:gd name="f403" fmla="val 65918"/>
              <a:gd name="f404" fmla="val 246481"/>
              <a:gd name="f405" fmla="val 55888"/>
              <a:gd name="f406" fmla="val 243151"/>
              <a:gd name="f407" fmla="val 45920"/>
              <a:gd name="f408" fmla="val 241194"/>
              <a:gd name="f409" fmla="val 40124"/>
              <a:gd name="f410" fmla="val 237183"/>
              <a:gd name="f411" fmla="val 35004"/>
              <a:gd name="f412" fmla="val 231542"/>
              <a:gd name="f413" fmla="val 31523"/>
              <a:gd name="f414" fmla="val 221392"/>
              <a:gd name="f415" fmla="val 25261"/>
              <a:gd name="f416" fmla="val 208864"/>
              <a:gd name="f417" fmla="val 26095"/>
              <a:gd name="f418" fmla="val 199763"/>
              <a:gd name="f419" fmla="val 32668"/>
              <a:gd name="f420" fmla="val 194721"/>
              <a:gd name="f421" fmla="val 27952"/>
              <a:gd name="f422" fmla="val 189842"/>
              <a:gd name="f423" fmla="val 24941"/>
              <a:gd name="f424" fmla="val 184271"/>
              <a:gd name="f425" fmla="val 23995"/>
              <a:gd name="f426" fmla="val 190632"/>
              <a:gd name="f427" fmla="val 62"/>
              <a:gd name="f428" fmla="val 300121"/>
              <a:gd name="f429" fmla="val 2329"/>
              <a:gd name="f430" fmla="val 391248"/>
              <a:gd name="f431" fmla="val 125645"/>
              <a:gd name="f432" fmla="val 309641"/>
              <a:gd name="f433" fmla="val 225160"/>
              <a:gd name="f434" fmla="val 282892"/>
              <a:gd name="f435" fmla="val 251229"/>
              <a:gd name="f436" fmla="val 279266"/>
              <a:gd name="f437" fmla="val 288859"/>
              <a:gd name="f438" fmla="val 302841"/>
              <a:gd name="f439" fmla="val 374772"/>
              <a:gd name="f440" fmla="val 121266"/>
              <a:gd name="f441" fmla="val 109025"/>
              <a:gd name="f442" fmla="val 322355"/>
              <a:gd name="f443" fmla="val 76580"/>
              <a:gd name="f444" fmla="val 333165"/>
              <a:gd name="f445" fmla="val 40716"/>
              <a:gd name="f446" fmla="val 329924"/>
              <a:gd name="f447" fmla="val 28778"/>
              <a:gd name="f448" fmla="val 318327"/>
              <a:gd name="f449" fmla="val 22923"/>
              <a:gd name="f450" fmla="val 311868"/>
              <a:gd name="f451" fmla="val 25422"/>
              <a:gd name="f452" fmla="val 291738"/>
              <a:gd name="f453" fmla="val 32859"/>
              <a:gd name="f454" fmla="val 276164"/>
              <a:gd name="f455" fmla="val 35235"/>
              <a:gd name="f456" fmla="val 270344"/>
              <a:gd name="f457" fmla="val 23179"/>
              <a:gd name="f458" fmla="val 268321"/>
              <a:gd name="f459" fmla="val 20618"/>
              <a:gd name="f460" fmla="val 259843"/>
              <a:gd name="f461" fmla="val 19440"/>
              <a:gd name="f462" fmla="val 251965"/>
              <a:gd name="f463" fmla="val 27377"/>
              <a:gd name="f464" fmla="val 251682"/>
              <a:gd name="f465" fmla="val 30757"/>
              <a:gd name="f466" fmla="val 247602"/>
              <a:gd name="f467" fmla="val 18516"/>
              <a:gd name="f468" fmla="val 238938"/>
              <a:gd name="f469" fmla="val 12669"/>
              <a:gd name="f470" fmla="val 232923"/>
              <a:gd name="f471" fmla="val 25811"/>
              <a:gd name="f472" fmla="val 221592"/>
              <a:gd name="f473" fmla="val 29458"/>
              <a:gd name="f474" fmla="val 212919"/>
              <a:gd name="f475" fmla="val 16679"/>
              <a:gd name="f476" fmla="val 208924"/>
              <a:gd name="f477" fmla="val 7006"/>
              <a:gd name="f478" fmla="val 203466"/>
              <a:gd name="f479" fmla="val 307"/>
              <a:gd name="f480" fmla="val 196983"/>
              <a:gd name="f481" fmla="val -2572"/>
              <a:gd name="f482" fmla="val 186228"/>
              <a:gd name="f483" fmla="val 15339"/>
              <a:gd name="f484" fmla="val 171234"/>
              <a:gd name="f485" fmla="val 31089"/>
              <a:gd name="f486" fmla="val 151672"/>
              <a:gd name="f487" fmla="val 47602"/>
              <a:gd name="f488" fmla="val 132201"/>
              <a:gd name="f489" fmla="val 33821"/>
              <a:gd name="f490" fmla="val 117353"/>
              <a:gd name="f491" fmla="val 46470"/>
              <a:gd name="f492" fmla="val 75544"/>
              <a:gd name="f493" fmla="val 66559"/>
              <a:gd name="f494" fmla="val 23813"/>
              <a:gd name="f495" fmla="val 114124"/>
              <a:gd name="f496" fmla="val -1423"/>
              <a:gd name="f497" fmla="*/ f0 1 341005"/>
              <a:gd name="f498" fmla="*/ f1 1 376812"/>
              <a:gd name="f499" fmla="val f2"/>
              <a:gd name="f500" fmla="val f3"/>
              <a:gd name="f501" fmla="val f4"/>
              <a:gd name="f502" fmla="+- f501 0 f499"/>
              <a:gd name="f503" fmla="+- f500 0 f499"/>
              <a:gd name="f504" fmla="*/ f503 1 341005"/>
              <a:gd name="f505" fmla="*/ f502 1 376812"/>
              <a:gd name="f506" fmla="*/ f499 1 f504"/>
              <a:gd name="f507" fmla="*/ f500 1 f504"/>
              <a:gd name="f508" fmla="*/ f499 1 f505"/>
              <a:gd name="f509" fmla="*/ f501 1 f505"/>
              <a:gd name="f510" fmla="*/ f506 f497 1"/>
              <a:gd name="f511" fmla="*/ f507 f497 1"/>
              <a:gd name="f512" fmla="*/ f509 f498 1"/>
              <a:gd name="f513" fmla="*/ f508 f498 1"/>
            </a:gdLst>
            <a:ahLst/>
            <a:cxnLst>
              <a:cxn ang="3cd4">
                <a:pos x="hc" y="t"/>
              </a:cxn>
              <a:cxn ang="0">
                <a:pos x="r" y="vc"/>
              </a:cxn>
              <a:cxn ang="cd4">
                <a:pos x="hc" y="b"/>
              </a:cxn>
              <a:cxn ang="cd2">
                <a:pos x="l" y="vc"/>
              </a:cxn>
            </a:cxnLst>
            <a:rect l="f510" t="f513" r="f511" b="f512"/>
            <a:pathLst>
              <a:path w="341005" h="376812">
                <a:moveTo>
                  <a:pt x="f5" y="f6"/>
                </a:moveTo>
                <a:cubicBezTo>
                  <a:pt x="f7" y="f8"/>
                  <a:pt x="f9" y="f10"/>
                  <a:pt x="f11" y="f12"/>
                </a:cubicBezTo>
                <a:lnTo>
                  <a:pt x="f13" y="f14"/>
                </a:lnTo>
                <a:cubicBezTo>
                  <a:pt x="f15" y="f16"/>
                  <a:pt x="f17" y="f18"/>
                  <a:pt x="f19" y="f20"/>
                </a:cubicBezTo>
                <a:cubicBezTo>
                  <a:pt x="f21" y="f22"/>
                  <a:pt x="f23" y="f24"/>
                  <a:pt x="f25" y="f26"/>
                </a:cubicBezTo>
                <a:lnTo>
                  <a:pt x="f27" y="f28"/>
                </a:lnTo>
                <a:cubicBezTo>
                  <a:pt x="f29" y="f30"/>
                  <a:pt x="f31" y="f32"/>
                  <a:pt x="f33" y="f34"/>
                </a:cubicBezTo>
                <a:cubicBezTo>
                  <a:pt x="f35" y="f36"/>
                  <a:pt x="f37" y="f38"/>
                  <a:pt x="f39" y="f40"/>
                </a:cubicBezTo>
                <a:close/>
                <a:moveTo>
                  <a:pt x="f41" y="f42"/>
                </a:moveTo>
                <a:cubicBezTo>
                  <a:pt x="f43" y="f44"/>
                  <a:pt x="f45" y="f46"/>
                  <a:pt x="f47" y="f48"/>
                </a:cubicBezTo>
                <a:lnTo>
                  <a:pt x="f49" y="f50"/>
                </a:lnTo>
                <a:cubicBezTo>
                  <a:pt x="f51" y="f52"/>
                  <a:pt x="f53" y="f54"/>
                  <a:pt x="f55" y="f56"/>
                </a:cubicBezTo>
                <a:cubicBezTo>
                  <a:pt x="f57" y="f58"/>
                  <a:pt x="f59" y="f60"/>
                  <a:pt x="f61" y="f62"/>
                </a:cubicBezTo>
                <a:lnTo>
                  <a:pt x="f63" y="f64"/>
                </a:lnTo>
                <a:cubicBezTo>
                  <a:pt x="f65" y="f66"/>
                  <a:pt x="f67" y="f68"/>
                  <a:pt x="f69" y="f70"/>
                </a:cubicBezTo>
                <a:lnTo>
                  <a:pt x="f71" y="f72"/>
                </a:lnTo>
                <a:cubicBezTo>
                  <a:pt x="f73" y="f74"/>
                  <a:pt x="f75" y="f76"/>
                  <a:pt x="f41" y="f42"/>
                </a:cubicBezTo>
                <a:close/>
                <a:moveTo>
                  <a:pt x="f77" y="f78"/>
                </a:moveTo>
                <a:cubicBezTo>
                  <a:pt x="f79" y="f80"/>
                  <a:pt x="f81" y="f82"/>
                  <a:pt x="f83" y="f84"/>
                </a:cubicBezTo>
                <a:lnTo>
                  <a:pt x="f85" y="f86"/>
                </a:lnTo>
                <a:lnTo>
                  <a:pt x="f87" y="f88"/>
                </a:lnTo>
                <a:lnTo>
                  <a:pt x="f89" y="f90"/>
                </a:lnTo>
                <a:cubicBezTo>
                  <a:pt x="f91" y="f92"/>
                  <a:pt x="f93" y="f94"/>
                  <a:pt x="f95" y="f96"/>
                </a:cubicBezTo>
                <a:cubicBezTo>
                  <a:pt x="f97" y="f98"/>
                  <a:pt x="f99" y="f100"/>
                  <a:pt x="f101" y="f102"/>
                </a:cubicBezTo>
                <a:cubicBezTo>
                  <a:pt x="f103" y="f104"/>
                  <a:pt x="f105" y="f106"/>
                  <a:pt x="f107" y="f108"/>
                </a:cubicBezTo>
                <a:lnTo>
                  <a:pt x="f109" y="f110"/>
                </a:lnTo>
                <a:cubicBezTo>
                  <a:pt x="f111" y="f112"/>
                  <a:pt x="f113" y="f114"/>
                  <a:pt x="f115" y="f116"/>
                </a:cubicBezTo>
                <a:cubicBezTo>
                  <a:pt x="f117" y="f118"/>
                  <a:pt x="f119" y="f120"/>
                  <a:pt x="f121" y="f122"/>
                </a:cubicBezTo>
                <a:cubicBezTo>
                  <a:pt x="f123" y="f124"/>
                  <a:pt x="f125" y="f126"/>
                  <a:pt x="f127" y="f128"/>
                </a:cubicBezTo>
                <a:cubicBezTo>
                  <a:pt x="f129" y="f130"/>
                  <a:pt x="f131" y="f132"/>
                  <a:pt x="f133" y="f134"/>
                </a:cubicBezTo>
                <a:cubicBezTo>
                  <a:pt x="f135" y="f136"/>
                  <a:pt x="f137" y="f138"/>
                  <a:pt x="f139" y="f140"/>
                </a:cubicBezTo>
                <a:cubicBezTo>
                  <a:pt x="f141" y="f142"/>
                  <a:pt x="f143" y="f144"/>
                  <a:pt x="f145" y="f146"/>
                </a:cubicBezTo>
                <a:cubicBezTo>
                  <a:pt x="f147" y="f148"/>
                  <a:pt x="f149" y="f150"/>
                  <a:pt x="f151" y="f152"/>
                </a:cubicBezTo>
                <a:lnTo>
                  <a:pt x="f153" y="f154"/>
                </a:lnTo>
                <a:cubicBezTo>
                  <a:pt x="f155" y="f156"/>
                  <a:pt x="f157" y="f158"/>
                  <a:pt x="f159" y="f160"/>
                </a:cubicBezTo>
                <a:cubicBezTo>
                  <a:pt x="f161" y="f162"/>
                  <a:pt x="f163" y="f164"/>
                  <a:pt x="f165" y="f166"/>
                </a:cubicBezTo>
                <a:lnTo>
                  <a:pt x="f167" y="f168"/>
                </a:lnTo>
                <a:cubicBezTo>
                  <a:pt x="f169" y="f170"/>
                  <a:pt x="f171" y="f172"/>
                  <a:pt x="f173" y="f174"/>
                </a:cubicBezTo>
                <a:lnTo>
                  <a:pt x="f175" y="f176"/>
                </a:lnTo>
                <a:lnTo>
                  <a:pt x="f177" y="f178"/>
                </a:lnTo>
                <a:lnTo>
                  <a:pt x="f179" y="f180"/>
                </a:lnTo>
                <a:cubicBezTo>
                  <a:pt x="f181" y="f182"/>
                  <a:pt x="f183" y="f184"/>
                  <a:pt x="f185" y="f186"/>
                </a:cubicBezTo>
                <a:cubicBezTo>
                  <a:pt x="f187" y="f188"/>
                  <a:pt x="f189" y="f190"/>
                  <a:pt x="f191" y="f192"/>
                </a:cubicBezTo>
                <a:cubicBezTo>
                  <a:pt x="f193" y="f194"/>
                  <a:pt x="f195" y="f196"/>
                  <a:pt x="f197" y="f198"/>
                </a:cubicBezTo>
                <a:cubicBezTo>
                  <a:pt x="f199" y="f200"/>
                  <a:pt x="f201" y="f202"/>
                  <a:pt x="f203" y="f204"/>
                </a:cubicBezTo>
                <a:lnTo>
                  <a:pt x="f205" y="f206"/>
                </a:lnTo>
                <a:cubicBezTo>
                  <a:pt x="f207" y="f208"/>
                  <a:pt x="f209" y="f210"/>
                  <a:pt x="f211" y="f212"/>
                </a:cubicBezTo>
                <a:cubicBezTo>
                  <a:pt x="f213" y="f214"/>
                  <a:pt x="f215" y="f216"/>
                  <a:pt x="f217" y="f218"/>
                </a:cubicBezTo>
                <a:lnTo>
                  <a:pt x="f219" y="f220"/>
                </a:lnTo>
                <a:cubicBezTo>
                  <a:pt x="f221" y="f222"/>
                  <a:pt x="f223" y="f224"/>
                  <a:pt x="f225" y="f226"/>
                </a:cubicBezTo>
                <a:lnTo>
                  <a:pt x="f227" y="f228"/>
                </a:lnTo>
                <a:cubicBezTo>
                  <a:pt x="f215" y="f229"/>
                  <a:pt x="f230" y="f231"/>
                  <a:pt x="f232" y="f233"/>
                </a:cubicBezTo>
                <a:cubicBezTo>
                  <a:pt x="f234" y="f235"/>
                  <a:pt x="f236" y="f237"/>
                  <a:pt x="f238" y="f239"/>
                </a:cubicBezTo>
                <a:cubicBezTo>
                  <a:pt x="f240" y="f241"/>
                  <a:pt x="f242" y="f243"/>
                  <a:pt x="f244" y="f245"/>
                </a:cubicBezTo>
                <a:cubicBezTo>
                  <a:pt x="f246" y="f247"/>
                  <a:pt x="f248" y="f249"/>
                  <a:pt x="f250" y="f251"/>
                </a:cubicBezTo>
                <a:lnTo>
                  <a:pt x="f252" y="f253"/>
                </a:lnTo>
                <a:cubicBezTo>
                  <a:pt x="f254" y="f255"/>
                  <a:pt x="f256" y="f257"/>
                  <a:pt x="f258" y="f259"/>
                </a:cubicBezTo>
                <a:cubicBezTo>
                  <a:pt x="f260" y="f261"/>
                  <a:pt x="f262" y="f263"/>
                  <a:pt x="f264" y="f265"/>
                </a:cubicBezTo>
                <a:cubicBezTo>
                  <a:pt x="f266" y="f267"/>
                  <a:pt x="f268" y="f269"/>
                  <a:pt x="f270" y="f271"/>
                </a:cubicBezTo>
                <a:lnTo>
                  <a:pt x="f272" y="f273"/>
                </a:lnTo>
                <a:cubicBezTo>
                  <a:pt x="f274" y="f275"/>
                  <a:pt x="f276" y="f277"/>
                  <a:pt x="f278" y="f279"/>
                </a:cubicBezTo>
                <a:cubicBezTo>
                  <a:pt x="f280" y="f281"/>
                  <a:pt x="f282" y="f283"/>
                  <a:pt x="f284" y="f285"/>
                </a:cubicBezTo>
                <a:cubicBezTo>
                  <a:pt x="f286" y="f287"/>
                  <a:pt x="f288" y="f289"/>
                  <a:pt x="f290" y="f291"/>
                </a:cubicBezTo>
                <a:lnTo>
                  <a:pt x="f292" y="f293"/>
                </a:lnTo>
                <a:cubicBezTo>
                  <a:pt x="f294" y="f295"/>
                  <a:pt x="f296" y="f297"/>
                  <a:pt x="f298" y="f299"/>
                </a:cubicBezTo>
                <a:lnTo>
                  <a:pt x="f300" y="f301"/>
                </a:lnTo>
                <a:cubicBezTo>
                  <a:pt x="f302" y="f303"/>
                  <a:pt x="f304" y="f305"/>
                  <a:pt x="f306" y="f307"/>
                </a:cubicBezTo>
                <a:cubicBezTo>
                  <a:pt x="f308" y="f309"/>
                  <a:pt x="f310" y="f311"/>
                  <a:pt x="f312" y="f313"/>
                </a:cubicBezTo>
                <a:cubicBezTo>
                  <a:pt x="f314" y="f315"/>
                  <a:pt x="f316" y="f317"/>
                  <a:pt x="f318" y="f319"/>
                </a:cubicBezTo>
                <a:cubicBezTo>
                  <a:pt x="f320" y="f321"/>
                  <a:pt x="f322" y="f323"/>
                  <a:pt x="f324" y="f325"/>
                </a:cubicBezTo>
                <a:cubicBezTo>
                  <a:pt x="f326" y="f327"/>
                  <a:pt x="f328" y="f329"/>
                  <a:pt x="f330" y="f331"/>
                </a:cubicBezTo>
                <a:lnTo>
                  <a:pt x="f332" y="f333"/>
                </a:lnTo>
                <a:cubicBezTo>
                  <a:pt x="f334" y="f335"/>
                  <a:pt x="f336" y="f337"/>
                  <a:pt x="f338" y="f339"/>
                </a:cubicBezTo>
                <a:cubicBezTo>
                  <a:pt x="f340" y="f341"/>
                  <a:pt x="f342" y="f343"/>
                  <a:pt x="f344" y="f345"/>
                </a:cubicBezTo>
                <a:lnTo>
                  <a:pt x="f346" y="f347"/>
                </a:lnTo>
                <a:lnTo>
                  <a:pt x="f348" y="f349"/>
                </a:lnTo>
                <a:cubicBezTo>
                  <a:pt x="f350" y="f351"/>
                  <a:pt x="f352" y="f353"/>
                  <a:pt x="f354" y="f355"/>
                </a:cubicBezTo>
                <a:cubicBezTo>
                  <a:pt x="f356" y="f357"/>
                  <a:pt x="f358" y="f359"/>
                  <a:pt x="f360" y="f361"/>
                </a:cubicBezTo>
                <a:lnTo>
                  <a:pt x="f362" y="f363"/>
                </a:lnTo>
                <a:cubicBezTo>
                  <a:pt x="f364" y="f365"/>
                  <a:pt x="f366" y="f367"/>
                  <a:pt x="f368" y="f369"/>
                </a:cubicBezTo>
                <a:cubicBezTo>
                  <a:pt x="f370" y="f371"/>
                  <a:pt x="f372" y="f373"/>
                  <a:pt x="f374" y="f375"/>
                </a:cubicBezTo>
                <a:cubicBezTo>
                  <a:pt x="f376" y="f377"/>
                  <a:pt x="f378" y="f379"/>
                  <a:pt x="f380" y="f381"/>
                </a:cubicBezTo>
                <a:cubicBezTo>
                  <a:pt x="f382" y="f383"/>
                  <a:pt x="f384" y="f385"/>
                  <a:pt x="f386" y="f387"/>
                </a:cubicBezTo>
                <a:cubicBezTo>
                  <a:pt x="f388" y="f389"/>
                  <a:pt x="f390" y="f391"/>
                  <a:pt x="f392" y="f393"/>
                </a:cubicBezTo>
                <a:cubicBezTo>
                  <a:pt x="f394" y="f395"/>
                  <a:pt x="f396" y="f397"/>
                  <a:pt x="f398" y="f399"/>
                </a:cubicBezTo>
                <a:lnTo>
                  <a:pt x="f400" y="f401"/>
                </a:lnTo>
                <a:cubicBezTo>
                  <a:pt x="f402" y="f403"/>
                  <a:pt x="f404" y="f405"/>
                  <a:pt x="f406" y="f407"/>
                </a:cubicBezTo>
                <a:cubicBezTo>
                  <a:pt x="f408" y="f409"/>
                  <a:pt x="f410" y="f411"/>
                  <a:pt x="f412" y="f413"/>
                </a:cubicBezTo>
                <a:cubicBezTo>
                  <a:pt x="f414" y="f415"/>
                  <a:pt x="f416" y="f417"/>
                  <a:pt x="f418" y="f419"/>
                </a:cubicBezTo>
                <a:lnTo>
                  <a:pt x="f420" y="f421"/>
                </a:lnTo>
                <a:cubicBezTo>
                  <a:pt x="f422" y="f423"/>
                  <a:pt x="f424" y="f425"/>
                  <a:pt x="f77" y="f78"/>
                </a:cubicBezTo>
                <a:close/>
                <a:moveTo>
                  <a:pt x="f426" y="f427"/>
                </a:moveTo>
                <a:cubicBezTo>
                  <a:pt x="f428" y="f429"/>
                  <a:pt x="f430" y="f431"/>
                  <a:pt x="f432" y="f433"/>
                </a:cubicBezTo>
                <a:cubicBezTo>
                  <a:pt x="f434" y="f435"/>
                  <a:pt x="f436" y="f437"/>
                  <a:pt x="f438" y="f439"/>
                </a:cubicBezTo>
                <a:lnTo>
                  <a:pt x="f440" y="f4"/>
                </a:lnTo>
                <a:lnTo>
                  <a:pt x="f441" y="f442"/>
                </a:lnTo>
                <a:cubicBezTo>
                  <a:pt x="f443" y="f444"/>
                  <a:pt x="f445" y="f446"/>
                  <a:pt x="f447" y="f448"/>
                </a:cubicBezTo>
                <a:cubicBezTo>
                  <a:pt x="f449" y="f450"/>
                  <a:pt x="f451" y="f452"/>
                  <a:pt x="f453" y="f454"/>
                </a:cubicBezTo>
                <a:cubicBezTo>
                  <a:pt x="f455" y="f456"/>
                  <a:pt x="f457" y="f458"/>
                  <a:pt x="f459" y="f460"/>
                </a:cubicBezTo>
                <a:cubicBezTo>
                  <a:pt x="f461" y="f462"/>
                  <a:pt x="f463" y="f464"/>
                  <a:pt x="f465" y="f466"/>
                </a:cubicBezTo>
                <a:lnTo>
                  <a:pt x="f467" y="f468"/>
                </a:lnTo>
                <a:cubicBezTo>
                  <a:pt x="f469" y="f470"/>
                  <a:pt x="f471" y="f472"/>
                  <a:pt x="f473" y="f474"/>
                </a:cubicBezTo>
                <a:cubicBezTo>
                  <a:pt x="f475" y="f476"/>
                  <a:pt x="f477" y="f478"/>
                  <a:pt x="f479" y="f480"/>
                </a:cubicBezTo>
                <a:cubicBezTo>
                  <a:pt x="f481" y="f482"/>
                  <a:pt x="f483" y="f484"/>
                  <a:pt x="f485" y="f486"/>
                </a:cubicBezTo>
                <a:cubicBezTo>
                  <a:pt x="f487" y="f488"/>
                  <a:pt x="f489" y="f490"/>
                  <a:pt x="f491" y="f492"/>
                </a:cubicBezTo>
                <a:cubicBezTo>
                  <a:pt x="f493" y="f494"/>
                  <a:pt x="f495" y="f496"/>
                  <a:pt x="f426" y="f427"/>
                </a:cubicBezTo>
                <a:close/>
              </a:path>
            </a:pathLst>
          </a:custGeom>
          <a:solidFill>
            <a:schemeClr val="tx1">
              <a:lumMod val="25000"/>
              <a:lumOff val="75000"/>
            </a:schemeClr>
          </a:solidFill>
          <a:ln cap="flat">
            <a:noFill/>
            <a:prstDash val="solid"/>
          </a:ln>
        </p:spPr>
        <p:txBody>
          <a:bodyPr vert="horz" wrap="square" lIns="91440" tIns="45720" rIns="91440" bIns="4572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bg2"/>
              </a:solidFill>
              <a:ea typeface="맑은 고딕" pitchFamily="34"/>
              <a:cs typeface="B Nazanin" panose="00000700000000000000" pitchFamily="2" charset="-78"/>
            </a:endParaRPr>
          </a:p>
        </p:txBody>
      </p:sp>
      <p:sp>
        <p:nvSpPr>
          <p:cNvPr id="3" name="Oval 8">
            <a:extLst>
              <a:ext uri="{FF2B5EF4-FFF2-40B4-BE49-F238E27FC236}">
                <a16:creationId xmlns:a16="http://schemas.microsoft.com/office/drawing/2014/main" id="{5F47057C-0435-DA9E-AEBD-2B7A188D439E}"/>
              </a:ext>
            </a:extLst>
          </p:cNvPr>
          <p:cNvSpPr/>
          <p:nvPr/>
        </p:nvSpPr>
        <p:spPr>
          <a:xfrm>
            <a:off x="3852312" y="1383961"/>
            <a:ext cx="436342" cy="467441"/>
          </a:xfrm>
          <a:custGeom>
            <a:avLst/>
            <a:gdLst>
              <a:gd name="f0" fmla="val w"/>
              <a:gd name="f1" fmla="val h"/>
              <a:gd name="f2" fmla="val 0"/>
              <a:gd name="f3" fmla="val 3068057"/>
              <a:gd name="f4" fmla="val 3083879"/>
              <a:gd name="f5" fmla="val 1943022"/>
              <a:gd name="f6" fmla="val 2091435"/>
              <a:gd name="f7" fmla="val 2214809"/>
              <a:gd name="f8" fmla="val 107202"/>
              <a:gd name="f9" fmla="val 2232575"/>
              <a:gd name="f10" fmla="val 249298"/>
              <a:gd name="f11" fmla="val 2066806"/>
              <a:gd name="f12" fmla="val 323095"/>
              <a:gd name="f13" fmla="val 1966497"/>
              <a:gd name="f14" fmla="val 475331"/>
              <a:gd name="f15" fmla="val 1992863"/>
              <a:gd name="f16" fmla="val 623272"/>
              <a:gd name="f17" fmla="val 2032344"/>
              <a:gd name="f18" fmla="val 614884"/>
              <a:gd name="f19" fmla="val 2007703"/>
              <a:gd name="f20" fmla="val 472429"/>
              <a:gd name="f21" fmla="val 2119863"/>
              <a:gd name="f22" fmla="val 324636"/>
              <a:gd name="f23" fmla="val 2294697"/>
              <a:gd name="f24" fmla="val 266187"/>
              <a:gd name="f25" fmla="val 2304190"/>
              <a:gd name="f26" fmla="val 260641"/>
              <a:gd name="f27" fmla="val 2314409"/>
              <a:gd name="f28" fmla="val 260119"/>
              <a:gd name="f29" fmla="val 2324748"/>
              <a:gd name="f30" fmla="val 2491310"/>
              <a:gd name="f31" fmla="val 2626336"/>
              <a:gd name="f32" fmla="val 395145"/>
              <a:gd name="f33" fmla="val 561708"/>
              <a:gd name="f34" fmla="val 2609021"/>
              <a:gd name="f35" fmla="val 647481"/>
              <a:gd name="f36" fmla="val 656343"/>
              <a:gd name="f37" fmla="val 2762823"/>
              <a:gd name="f38" fmla="val 669742"/>
              <a:gd name="f39" fmla="val 2867295"/>
              <a:gd name="f40" fmla="val 786613"/>
              <a:gd name="f41" fmla="val 927882"/>
              <a:gd name="f42" fmla="val 2850464"/>
              <a:gd name="f43" fmla="val 1011252"/>
              <a:gd name="f44" fmla="val 2978255"/>
              <a:gd name="f45" fmla="val 1064152"/>
              <a:gd name="f46" fmla="val 1190111"/>
              <a:gd name="f47" fmla="val 1337042"/>
              <a:gd name="f48" fmla="val 1418703"/>
              <a:gd name="f49" fmla="val 3040320"/>
              <a:gd name="f50" fmla="val 1493884"/>
              <a:gd name="f51" fmla="val 2992210"/>
              <a:gd name="f52" fmla="val 1551889"/>
              <a:gd name="f53" fmla="val 2909241"/>
              <a:gd name="f54" fmla="val 1651289"/>
              <a:gd name="f55" fmla="val 2791782"/>
              <a:gd name="f56" fmla="val 1696238"/>
              <a:gd name="f57" fmla="val 2686704"/>
              <a:gd name="f58" fmla="val 1660749"/>
              <a:gd name="f59" fmla="val 2673794"/>
              <a:gd name="f60" fmla="val 1698968"/>
              <a:gd name="f61" fmla="val 2768232"/>
              <a:gd name="f62" fmla="val 1730865"/>
              <a:gd name="f63" fmla="val 2870956"/>
              <a:gd name="f64" fmla="val 1707121"/>
              <a:gd name="f65" fmla="val 2955415"/>
              <a:gd name="f66" fmla="val 1640323"/>
              <a:gd name="f67" fmla="val 2993943"/>
              <a:gd name="f68" fmla="val 1688574"/>
              <a:gd name="f69" fmla="val 3012247"/>
              <a:gd name="f70" fmla="val 1750635"/>
              <a:gd name="f71" fmla="val 1816968"/>
              <a:gd name="f72" fmla="val 1986406"/>
              <a:gd name="f73" fmla="val 2892829"/>
              <a:gd name="f74" fmla="val 2127952"/>
              <a:gd name="f75" fmla="val 2733451"/>
              <a:gd name="f76" fmla="val 2161496"/>
              <a:gd name="f77" fmla="val 2570803"/>
              <a:gd name="f78" fmla="val 2185843"/>
              <a:gd name="f79" fmla="val 2422847"/>
              <a:gd name="f80" fmla="val 2122052"/>
              <a:gd name="f81" fmla="val 2373218"/>
              <a:gd name="f82" fmla="val 2004561"/>
              <a:gd name="f83" fmla="val 2397575"/>
              <a:gd name="f84" fmla="val 1987765"/>
              <a:gd name="f85" fmla="val 2417022"/>
              <a:gd name="f86" fmla="val 1964396"/>
              <a:gd name="f87" fmla="val 2431421"/>
              <a:gd name="f88" fmla="val 1936987"/>
              <a:gd name="f89" fmla="val 2469123"/>
              <a:gd name="f90" fmla="val 1865220"/>
              <a:gd name="f91" fmla="val 2466430"/>
              <a:gd name="f92" fmla="val 1776674"/>
              <a:gd name="f93" fmla="val 2424327"/>
              <a:gd name="f94" fmla="val 1703750"/>
              <a:gd name="f95" fmla="val 2390880"/>
              <a:gd name="f96" fmla="val 1723060"/>
              <a:gd name="f97" fmla="val 2426033"/>
              <a:gd name="f98" fmla="val 1783948"/>
              <a:gd name="f99" fmla="val 2428758"/>
              <a:gd name="f100" fmla="val 1857660"/>
              <a:gd name="f101" fmla="val 2398065"/>
              <a:gd name="f102" fmla="val 1917447"/>
              <a:gd name="f103" fmla="val 2386618"/>
              <a:gd name="f104" fmla="val 1939743"/>
              <a:gd name="f105" fmla="val 2371177"/>
              <a:gd name="f106" fmla="val 1958844"/>
              <a:gd name="f107" fmla="val 2348681"/>
              <a:gd name="f108" fmla="val 1969064"/>
              <a:gd name="f109" fmla="val 2314536"/>
              <a:gd name="f110" fmla="val 1978212"/>
              <a:gd name="f111" fmla="val 2320989"/>
              <a:gd name="f112" fmla="val 1994504"/>
              <a:gd name="f113" fmla="val 2292439"/>
              <a:gd name="f114" fmla="val 2010252"/>
              <a:gd name="f115" fmla="val 2259301"/>
              <a:gd name="f116" fmla="val 2017439"/>
              <a:gd name="f117" fmla="val 2224883"/>
              <a:gd name="f118" fmla="val 2015050"/>
              <a:gd name="f119" fmla="val 2157880"/>
              <a:gd name="f120" fmla="val 2010397"/>
              <a:gd name="f121" fmla="val 2096183"/>
              <a:gd name="f122" fmla="val 1970105"/>
              <a:gd name="f123" fmla="val 2062112"/>
              <a:gd name="f124" fmla="val 1908746"/>
              <a:gd name="f125" fmla="val 2028307"/>
              <a:gd name="f126" fmla="val 1927422"/>
              <a:gd name="f127" fmla="val 2069101"/>
              <a:gd name="f128" fmla="val 2000945"/>
              <a:gd name="f129" fmla="val 2143517"/>
              <a:gd name="f130" fmla="val 2048870"/>
              <a:gd name="f131" fmla="val 2224395"/>
              <a:gd name="f132" fmla="val 2053708"/>
              <a:gd name="f133" fmla="val 2263912"/>
              <a:gd name="f134" fmla="val 2056070"/>
              <a:gd name="f135" fmla="val 2302036"/>
              <a:gd name="f136" fmla="val 2047984"/>
              <a:gd name="f137" fmla="val 2335071"/>
              <a:gd name="f138" fmla="val 2030056"/>
              <a:gd name="f139" fmla="val 2400196"/>
              <a:gd name="f140" fmla="val 2159379"/>
              <a:gd name="f141" fmla="val 2567325"/>
              <a:gd name="f142" fmla="val 2230480"/>
              <a:gd name="f143" fmla="val 2748680"/>
              <a:gd name="f144" fmla="val 2204554"/>
              <a:gd name="f145" fmla="val 2767068"/>
              <a:gd name="f146" fmla="val 2240602"/>
              <a:gd name="f147" fmla="val 2774723"/>
              <a:gd name="f148" fmla="val 2281713"/>
              <a:gd name="f149" fmla="val 2324613"/>
              <a:gd name="f150" fmla="val 2444667"/>
              <a:gd name="f151" fmla="val 2714770"/>
              <a:gd name="f152" fmla="val 2550720"/>
              <a:gd name="f153" fmla="val 2619461"/>
              <a:gd name="f154" fmla="val 2609132"/>
              <a:gd name="f155" fmla="val 2594093"/>
              <a:gd name="f156" fmla="val 2739763"/>
              <a:gd name="f157" fmla="val 2496512"/>
              <a:gd name="f158" fmla="val 2844553"/>
              <a:gd name="f159" fmla="val 2368919"/>
              <a:gd name="f160" fmla="val 2876858"/>
              <a:gd name="f161" fmla="val 2184369"/>
              <a:gd name="f162" fmla="val 2908073"/>
              <a:gd name="f163" fmla="val 2016372"/>
              <a:gd name="f164" fmla="val 2826285"/>
              <a:gd name="f165" fmla="val 1978290"/>
              <a:gd name="f166" fmla="val 2684161"/>
              <a:gd name="f167" fmla="val 1939323"/>
              <a:gd name="f168" fmla="val 2694602"/>
              <a:gd name="f169" fmla="val 1970494"/>
              <a:gd name="f170" fmla="val 2810931"/>
              <a:gd name="f171" fmla="val 2075973"/>
              <a:gd name="f172" fmla="val 2892306"/>
              <a:gd name="f173" fmla="val 2210223"/>
              <a:gd name="f174" fmla="val 2912307"/>
              <a:gd name="f175" fmla="val 2165434"/>
              <a:gd name="f176" fmla="val 3014618"/>
              <a:gd name="f177" fmla="val 2062317"/>
              <a:gd name="f178" fmla="val 1804718"/>
              <a:gd name="f179" fmla="val 1736151"/>
              <a:gd name="f180" fmla="val 2990782"/>
              <a:gd name="f181" fmla="val 1657612"/>
              <a:gd name="f182" fmla="val 2862428"/>
              <a:gd name="f183" fmla="val 1632100"/>
              <a:gd name="f184" fmla="val 2775963"/>
              <a:gd name="f185" fmla="val 1598588"/>
              <a:gd name="f186" fmla="val 2449530"/>
              <a:gd name="f187" fmla="val 1653064"/>
              <a:gd name="f188" fmla="val 2147091"/>
              <a:gd name="f189" fmla="val 1775302"/>
              <a:gd name="f190" fmla="val 2294672"/>
              <a:gd name="f191" fmla="val 1947360"/>
              <a:gd name="f192" fmla="val 2360889"/>
              <a:gd name="f193" fmla="val 2101389"/>
              <a:gd name="f194" fmla="val 2319520"/>
              <a:gd name="f195" fmla="val 2085913"/>
              <a:gd name="f196" fmla="val 2268654"/>
              <a:gd name="f197" fmla="val 1935632"/>
              <a:gd name="f198" fmla="val 2308197"/>
              <a:gd name="f199" fmla="val 1765039"/>
              <a:gd name="f200" fmla="val 2228547"/>
              <a:gd name="f201" fmla="val 1652548"/>
              <a:gd name="f202" fmla="val 2065927"/>
              <a:gd name="f203" fmla="val 1594744"/>
              <a:gd name="f204" fmla="val 1988631"/>
              <a:gd name="f205" fmla="val 1552933"/>
              <a:gd name="f206" fmla="val 1543383"/>
              <a:gd name="f207" fmla="val 1647107"/>
              <a:gd name="f208" fmla="val 1210118"/>
              <a:gd name="f209" fmla="val 1757451"/>
              <a:gd name="f210" fmla="val 1073526"/>
              <a:gd name="f211" fmla="val 1924310"/>
              <a:gd name="f212" fmla="val 1023711"/>
              <a:gd name="f213" fmla="val 2044795"/>
              <a:gd name="f214" fmla="val 1095494"/>
              <a:gd name="f215" fmla="val 2046624"/>
              <a:gd name="f216" fmla="val 1092427"/>
              <a:gd name="f217" fmla="val 2044963"/>
              <a:gd name="f218" fmla="val 1115904"/>
              <a:gd name="f219" fmla="val 2049817"/>
              <a:gd name="f220" fmla="val 1139574"/>
              <a:gd name="f221" fmla="val 2059741"/>
              <a:gd name="f222" fmla="val 1162003"/>
              <a:gd name="f223" fmla="val 2085174"/>
              <a:gd name="f224" fmla="val 1219476"/>
              <a:gd name="f225" fmla="val 2140055"/>
              <a:gd name="f226" fmla="val 1259997"/>
              <a:gd name="f227" fmla="val 2204060"/>
              <a:gd name="f228" fmla="val 1268556"/>
              <a:gd name="f229" fmla="val 2208020"/>
              <a:gd name="f230" fmla="val 1238949"/>
              <a:gd name="f231" fmla="val 2154665"/>
              <a:gd name="f232" fmla="val 1231814"/>
              <a:gd name="f233" fmla="val 2108853"/>
              <a:gd name="f234" fmla="val 1198319"/>
              <a:gd name="f235" fmla="val 2087448"/>
              <a:gd name="f236" fmla="val 1150798"/>
              <a:gd name="f237" fmla="val 2064784"/>
              <a:gd name="f238" fmla="val 1100476"/>
              <a:gd name="f239" fmla="val 2073123"/>
              <a:gd name="f240" fmla="val 1042569"/>
              <a:gd name="f241" fmla="val 2109077"/>
              <a:gd name="f242" fmla="val 1000639"/>
              <a:gd name="f243" fmla="val 2142987"/>
              <a:gd name="f244" fmla="val 961090"/>
              <a:gd name="f245" fmla="val 2196315"/>
              <a:gd name="f246" fmla="val 941798"/>
              <a:gd name="f247" fmla="val 2249471"/>
              <a:gd name="f248" fmla="val 949847"/>
              <a:gd name="f249" fmla="val 2253988"/>
              <a:gd name="f250" fmla="val 920317"/>
              <a:gd name="f251" fmla="val 2190211"/>
              <a:gd name="f252" fmla="val 910645"/>
              <a:gd name="f253" fmla="val 2126205"/>
              <a:gd name="f254" fmla="val 934132"/>
              <a:gd name="f255" fmla="val 2085632"/>
              <a:gd name="f256" fmla="val 982099"/>
              <a:gd name="f257" fmla="val 2052614"/>
              <a:gd name="f258" fmla="val 1055246"/>
              <a:gd name="f259" fmla="val 1928226"/>
              <a:gd name="f260" fmla="val 988072"/>
              <a:gd name="f261" fmla="val 1765306"/>
              <a:gd name="f262" fmla="val 1028878"/>
              <a:gd name="f263" fmla="val 1646726"/>
              <a:gd name="f264" fmla="val 1149851"/>
              <a:gd name="f265" fmla="val 1576863"/>
              <a:gd name="f266" fmla="val 1018908"/>
              <a:gd name="f267" fmla="val 1584053"/>
              <a:gd name="f268" fmla="val 461235"/>
              <a:gd name="f269" fmla="val 1633436"/>
              <a:gd name="f270" fmla="val 269593"/>
              <a:gd name="f271" fmla="val 1697428"/>
              <a:gd name="f272" fmla="val 119029"/>
              <a:gd name="f273" fmla="val 1776459"/>
              <a:gd name="f274" fmla="val 1125035"/>
              <a:gd name="f275" fmla="val 1263339"/>
              <a:gd name="f276" fmla="val 1331906"/>
              <a:gd name="f277" fmla="val 93097"/>
              <a:gd name="f278" fmla="val 1410445"/>
              <a:gd name="f279" fmla="val 221451"/>
              <a:gd name="f280" fmla="val 1435957"/>
              <a:gd name="f281" fmla="val 307916"/>
              <a:gd name="f282" fmla="val 1469469"/>
              <a:gd name="f283" fmla="val 634350"/>
              <a:gd name="f284" fmla="val 1414993"/>
              <a:gd name="f285" fmla="val 936788"/>
              <a:gd name="f286" fmla="val 1292755"/>
              <a:gd name="f287" fmla="val 789207"/>
              <a:gd name="f288" fmla="val 1120697"/>
              <a:gd name="f289" fmla="val 722990"/>
              <a:gd name="f290" fmla="val 966668"/>
              <a:gd name="f291" fmla="val 764359"/>
              <a:gd name="f292" fmla="val 982144"/>
              <a:gd name="f293" fmla="val 815225"/>
              <a:gd name="f294" fmla="val 1132425"/>
              <a:gd name="f295" fmla="val 775682"/>
              <a:gd name="f296" fmla="val 1303018"/>
              <a:gd name="f297" fmla="val 855332"/>
              <a:gd name="f298" fmla="val 1415509"/>
              <a:gd name="f299" fmla="val 1017952"/>
              <a:gd name="f300" fmla="val 1473313"/>
              <a:gd name="f301" fmla="val 1095249"/>
              <a:gd name="f302" fmla="val 1515123"/>
              <a:gd name="f303" fmla="val 1540497"/>
              <a:gd name="f304" fmla="val 1420950"/>
              <a:gd name="f305" fmla="val 1873762"/>
              <a:gd name="f306" fmla="val 1310606"/>
              <a:gd name="f307" fmla="val 2010353"/>
              <a:gd name="f308" fmla="val 1143747"/>
              <a:gd name="f309" fmla="val 2060168"/>
              <a:gd name="f310" fmla="val 1023262"/>
              <a:gd name="f311" fmla="val 1988385"/>
              <a:gd name="f312" fmla="val 1021433"/>
              <a:gd name="f313" fmla="val 1991453"/>
              <a:gd name="f314" fmla="val 1023094"/>
              <a:gd name="f315" fmla="val 1967976"/>
              <a:gd name="f316" fmla="val 1018240"/>
              <a:gd name="f317" fmla="val 1944306"/>
              <a:gd name="f318" fmla="val 1008316"/>
              <a:gd name="f319" fmla="val 1921877"/>
              <a:gd name="f320" fmla="val 982883"/>
              <a:gd name="f321" fmla="val 1864403"/>
              <a:gd name="f322" fmla="val 928002"/>
              <a:gd name="f323" fmla="val 1823883"/>
              <a:gd name="f324" fmla="val 863997"/>
              <a:gd name="f325" fmla="val 1815323"/>
              <a:gd name="f326" fmla="val 860037"/>
              <a:gd name="f327" fmla="val 1844930"/>
              <a:gd name="f328" fmla="val 913392"/>
              <a:gd name="f329" fmla="val 1852066"/>
              <a:gd name="f330" fmla="val 959204"/>
              <a:gd name="f331" fmla="val 1885560"/>
              <a:gd name="f332" fmla="val 980609"/>
              <a:gd name="f333" fmla="val 1933082"/>
              <a:gd name="f334" fmla="val 1003273"/>
              <a:gd name="f335" fmla="val 1983404"/>
              <a:gd name="f336" fmla="val 994934"/>
              <a:gd name="f337" fmla="val 2041310"/>
              <a:gd name="f338" fmla="val 958980"/>
              <a:gd name="f339" fmla="val 2083241"/>
              <a:gd name="f340" fmla="val 925070"/>
              <a:gd name="f341" fmla="val 2122789"/>
              <a:gd name="f342" fmla="val 871742"/>
              <a:gd name="f343" fmla="val 2142082"/>
              <a:gd name="f344" fmla="val 818586"/>
              <a:gd name="f345" fmla="val 2134033"/>
              <a:gd name="f346" fmla="val 814069"/>
              <a:gd name="f347" fmla="val 2163562"/>
              <a:gd name="f348" fmla="val 877846"/>
              <a:gd name="f349" fmla="val 2173235"/>
              <a:gd name="f350" fmla="val 941852"/>
              <a:gd name="f351" fmla="val 2149747"/>
              <a:gd name="f352" fmla="val 982425"/>
              <a:gd name="f353" fmla="val 2101780"/>
              <a:gd name="f354" fmla="val 1015443"/>
              <a:gd name="f355" fmla="val 2028633"/>
              <a:gd name="f356" fmla="val 1139831"/>
              <a:gd name="f357" fmla="val 2095808"/>
              <a:gd name="f358" fmla="val 1302751"/>
              <a:gd name="f359" fmla="val 2055001"/>
              <a:gd name="f360" fmla="val 1421331"/>
              <a:gd name="f361" fmla="val 1934029"/>
              <a:gd name="f362" fmla="val 1491194"/>
              <a:gd name="f363" fmla="val 2064971"/>
              <a:gd name="f364" fmla="val 1484003"/>
              <a:gd name="f365" fmla="val 2622644"/>
              <a:gd name="f366" fmla="val 1434621"/>
              <a:gd name="f367" fmla="val 2814287"/>
              <a:gd name="f368" fmla="val 1370629"/>
              <a:gd name="f369" fmla="val 2964850"/>
              <a:gd name="f370" fmla="val 1291598"/>
              <a:gd name="f371" fmla="val 976622"/>
              <a:gd name="f372" fmla="val 853248"/>
              <a:gd name="f373" fmla="val 2976677"/>
              <a:gd name="f374" fmla="val 835482"/>
              <a:gd name="f375" fmla="val 2834581"/>
              <a:gd name="f376" fmla="val 1001251"/>
              <a:gd name="f377" fmla="val 2760784"/>
              <a:gd name="f378" fmla="val 1101560"/>
              <a:gd name="f379" fmla="val 2608549"/>
              <a:gd name="f380" fmla="val 1075194"/>
              <a:gd name="f381" fmla="val 2460607"/>
              <a:gd name="f382" fmla="val 1035713"/>
              <a:gd name="f383" fmla="val 2468996"/>
              <a:gd name="f384" fmla="val 1060354"/>
              <a:gd name="f385" fmla="val 2611450"/>
              <a:gd name="f386" fmla="val 948194"/>
              <a:gd name="f387" fmla="val 2759243"/>
              <a:gd name="f388" fmla="val 773360"/>
              <a:gd name="f389" fmla="val 2817692"/>
              <a:gd name="f390" fmla="val 763867"/>
              <a:gd name="f391" fmla="val 2823239"/>
              <a:gd name="f392" fmla="val 753648"/>
              <a:gd name="f393" fmla="val 2823760"/>
              <a:gd name="f394" fmla="val 743309"/>
              <a:gd name="f395" fmla="val 576747"/>
              <a:gd name="f396" fmla="val 441721"/>
              <a:gd name="f397" fmla="val 2688734"/>
              <a:gd name="f398" fmla="val 2522172"/>
              <a:gd name="f399" fmla="val 459036"/>
              <a:gd name="f400" fmla="val 2436399"/>
              <a:gd name="f401" fmla="val 2427537"/>
              <a:gd name="f402" fmla="val 305234"/>
              <a:gd name="f403" fmla="val 2414137"/>
              <a:gd name="f404" fmla="val 200762"/>
              <a:gd name="f405" fmla="val 2297266"/>
              <a:gd name="f406" fmla="val 2155997"/>
              <a:gd name="f407" fmla="val 217593"/>
              <a:gd name="f408" fmla="val 2072628"/>
              <a:gd name="f409" fmla="val 89802"/>
              <a:gd name="f410" fmla="val 2019727"/>
              <a:gd name="f411" fmla="val 1893768"/>
              <a:gd name="f412" fmla="val 1746838"/>
              <a:gd name="f413" fmla="val 1665177"/>
              <a:gd name="f414" fmla="val 27737"/>
              <a:gd name="f415" fmla="val 1589996"/>
              <a:gd name="f416" fmla="val 75847"/>
              <a:gd name="f417" fmla="val 1531990"/>
              <a:gd name="f418" fmla="val 158816"/>
              <a:gd name="f419" fmla="val 1432590"/>
              <a:gd name="f420" fmla="val 276275"/>
              <a:gd name="f421" fmla="val 1387641"/>
              <a:gd name="f422" fmla="val 381353"/>
              <a:gd name="f423" fmla="val 1423131"/>
              <a:gd name="f424" fmla="val 394263"/>
              <a:gd name="f425" fmla="val 1384911"/>
              <a:gd name="f426" fmla="val 299825"/>
              <a:gd name="f427" fmla="val 1353014"/>
              <a:gd name="f428" fmla="val 197101"/>
              <a:gd name="f429" fmla="val 1376758"/>
              <a:gd name="f430" fmla="val 112642"/>
              <a:gd name="f431" fmla="val 1443556"/>
              <a:gd name="f432" fmla="val 74114"/>
              <a:gd name="f433" fmla="val 1395305"/>
              <a:gd name="f434" fmla="val 55810"/>
              <a:gd name="f435" fmla="val 1333244"/>
              <a:gd name="f436" fmla="val 1266911"/>
              <a:gd name="f437" fmla="val 1097473"/>
              <a:gd name="f438" fmla="val 175228"/>
              <a:gd name="f439" fmla="val 955927"/>
              <a:gd name="f440" fmla="val 334606"/>
              <a:gd name="f441" fmla="val 922383"/>
              <a:gd name="f442" fmla="val 497254"/>
              <a:gd name="f443" fmla="val 898036"/>
              <a:gd name="f444" fmla="val 645210"/>
              <a:gd name="f445" fmla="val 961827"/>
              <a:gd name="f446" fmla="val 694839"/>
              <a:gd name="f447" fmla="val 1079319"/>
              <a:gd name="f448" fmla="val 670482"/>
              <a:gd name="f449" fmla="val 1096114"/>
              <a:gd name="f450" fmla="val 651035"/>
              <a:gd name="f451" fmla="val 1119484"/>
              <a:gd name="f452" fmla="val 636636"/>
              <a:gd name="f453" fmla="val 1146893"/>
              <a:gd name="f454" fmla="val 598934"/>
              <a:gd name="f455" fmla="val 1218660"/>
              <a:gd name="f456" fmla="val 601627"/>
              <a:gd name="f457" fmla="val 1307205"/>
              <a:gd name="f458" fmla="val 643730"/>
              <a:gd name="f459" fmla="val 1380130"/>
              <a:gd name="f460" fmla="val 677177"/>
              <a:gd name="f461" fmla="val 1360819"/>
              <a:gd name="f462" fmla="val 642024"/>
              <a:gd name="f463" fmla="val 1299932"/>
              <a:gd name="f464" fmla="val 639299"/>
              <a:gd name="f465" fmla="val 1226219"/>
              <a:gd name="f466" fmla="val 669992"/>
              <a:gd name="f467" fmla="val 1166433"/>
              <a:gd name="f468" fmla="val 681439"/>
              <a:gd name="f469" fmla="val 1144136"/>
              <a:gd name="f470" fmla="val 696880"/>
              <a:gd name="f471" fmla="val 1125036"/>
              <a:gd name="f472" fmla="val 719376"/>
              <a:gd name="f473" fmla="val 1114815"/>
              <a:gd name="f474" fmla="val 753521"/>
              <a:gd name="f475" fmla="val 1105667"/>
              <a:gd name="f476" fmla="val 747068"/>
              <a:gd name="f477" fmla="val 1089375"/>
              <a:gd name="f478" fmla="val 775618"/>
              <a:gd name="f479" fmla="val 1073627"/>
              <a:gd name="f480" fmla="val 808756"/>
              <a:gd name="f481" fmla="val 1066440"/>
              <a:gd name="f482" fmla="val 843174"/>
              <a:gd name="f483" fmla="val 1068829"/>
              <a:gd name="f484" fmla="val 910177"/>
              <a:gd name="f485" fmla="val 1073482"/>
              <a:gd name="f486" fmla="val 971874"/>
              <a:gd name="f487" fmla="val 1113774"/>
              <a:gd name="f488" fmla="val 1005945"/>
              <a:gd name="f489" fmla="val 1175134"/>
              <a:gd name="f490" fmla="val 1039750"/>
              <a:gd name="f491" fmla="val 1156458"/>
              <a:gd name="f492" fmla="val 998956"/>
              <a:gd name="f493" fmla="val 1082934"/>
              <a:gd name="f494" fmla="val 924540"/>
              <a:gd name="f495" fmla="val 1035010"/>
              <a:gd name="f496" fmla="val 843662"/>
              <a:gd name="f497" fmla="val 1030172"/>
              <a:gd name="f498" fmla="val 804145"/>
              <a:gd name="f499" fmla="val 1027809"/>
              <a:gd name="f500" fmla="val 766021"/>
              <a:gd name="f501" fmla="val 1035895"/>
              <a:gd name="f502" fmla="val 732986"/>
              <a:gd name="f503" fmla="val 1053824"/>
              <a:gd name="f504" fmla="val 667861"/>
              <a:gd name="f505" fmla="val 924500"/>
              <a:gd name="f506" fmla="val 500732"/>
              <a:gd name="f507" fmla="val 853399"/>
              <a:gd name="f508" fmla="val 319377"/>
              <a:gd name="f509" fmla="val 879325"/>
              <a:gd name="f510" fmla="val 300989"/>
              <a:gd name="f511" fmla="val 843277"/>
              <a:gd name="f512" fmla="val 293334"/>
              <a:gd name="f513" fmla="val 802167"/>
              <a:gd name="f514" fmla="val 759266"/>
              <a:gd name="f515" fmla="val 639212"/>
              <a:gd name="f516" fmla="val 353287"/>
              <a:gd name="f517" fmla="val 533159"/>
              <a:gd name="f518" fmla="val 448596"/>
              <a:gd name="f519" fmla="val 474747"/>
              <a:gd name="f520" fmla="val 473964"/>
              <a:gd name="f521" fmla="val 344116"/>
              <a:gd name="f522" fmla="val 571545"/>
              <a:gd name="f523" fmla="val 239326"/>
              <a:gd name="f524" fmla="val 699138"/>
              <a:gd name="f525" fmla="val 207021"/>
              <a:gd name="f526" fmla="val 883688"/>
              <a:gd name="f527" fmla="val 175806"/>
              <a:gd name="f528" fmla="val 1051685"/>
              <a:gd name="f529" fmla="val 257594"/>
              <a:gd name="f530" fmla="val 1089767"/>
              <a:gd name="f531" fmla="val 399718"/>
              <a:gd name="f532" fmla="val 1128734"/>
              <a:gd name="f533" fmla="val 389277"/>
              <a:gd name="f534" fmla="val 1097563"/>
              <a:gd name="f535" fmla="val 272948"/>
              <a:gd name="f536" fmla="val 992084"/>
              <a:gd name="f537" fmla="val 191573"/>
              <a:gd name="f538" fmla="val 857834"/>
              <a:gd name="f539" fmla="val 171572"/>
              <a:gd name="f540" fmla="val 902623"/>
              <a:gd name="f541" fmla="val 69261"/>
              <a:gd name="f542" fmla="val 1005740"/>
              <a:gd name="f543" fmla="*/ f0 1 3068057"/>
              <a:gd name="f544" fmla="*/ f1 1 3083879"/>
              <a:gd name="f545" fmla="val f2"/>
              <a:gd name="f546" fmla="val f3"/>
              <a:gd name="f547" fmla="val f4"/>
              <a:gd name="f548" fmla="+- f547 0 f545"/>
              <a:gd name="f549" fmla="+- f546 0 f545"/>
              <a:gd name="f550" fmla="*/ f549 1 3068057"/>
              <a:gd name="f551" fmla="*/ f548 1 3083879"/>
              <a:gd name="f552" fmla="*/ f545 1 f550"/>
              <a:gd name="f553" fmla="*/ f546 1 f550"/>
              <a:gd name="f554" fmla="*/ f545 1 f551"/>
              <a:gd name="f555" fmla="*/ f547 1 f551"/>
              <a:gd name="f556" fmla="*/ f552 f543 1"/>
              <a:gd name="f557" fmla="*/ f553 f543 1"/>
              <a:gd name="f558" fmla="*/ f555 f544 1"/>
              <a:gd name="f559" fmla="*/ f554 f544 1"/>
            </a:gdLst>
            <a:ahLst/>
            <a:cxnLst>
              <a:cxn ang="3cd4">
                <a:pos x="hc" y="t"/>
              </a:cxn>
              <a:cxn ang="0">
                <a:pos x="r" y="vc"/>
              </a:cxn>
              <a:cxn ang="cd4">
                <a:pos x="hc" y="b"/>
              </a:cxn>
              <a:cxn ang="cd2">
                <a:pos x="l" y="vc"/>
              </a:cxn>
            </a:cxnLst>
            <a:rect l="f556" t="f559" r="f557" b="f558"/>
            <a:pathLst>
              <a:path w="3068057" h="3083879">
                <a:moveTo>
                  <a:pt x="f5" y="f2"/>
                </a:moveTo>
                <a:cubicBezTo>
                  <a:pt x="f6" y="f2"/>
                  <a:pt x="f7" y="f8"/>
                  <a:pt x="f9" y="f10"/>
                </a:cubicBezTo>
                <a:cubicBezTo>
                  <a:pt x="f11" y="f12"/>
                  <a:pt x="f13" y="f14"/>
                  <a:pt x="f15" y="f16"/>
                </a:cubicBezTo>
                <a:lnTo>
                  <a:pt x="f17" y="f18"/>
                </a:lnTo>
                <a:cubicBezTo>
                  <a:pt x="f19" y="f20"/>
                  <a:pt x="f21" y="f22"/>
                  <a:pt x="f23" y="f24"/>
                </a:cubicBezTo>
                <a:cubicBezTo>
                  <a:pt x="f25" y="f26"/>
                  <a:pt x="f27" y="f28"/>
                  <a:pt x="f29" y="f28"/>
                </a:cubicBezTo>
                <a:cubicBezTo>
                  <a:pt x="f30" y="f28"/>
                  <a:pt x="f31" y="f32"/>
                  <a:pt x="f31" y="f33"/>
                </a:cubicBezTo>
                <a:lnTo>
                  <a:pt x="f34" y="f35"/>
                </a:lnTo>
                <a:lnTo>
                  <a:pt x="f31" y="f35"/>
                </a:lnTo>
                <a:lnTo>
                  <a:pt x="f31" y="f36"/>
                </a:lnTo>
                <a:cubicBezTo>
                  <a:pt x="f37" y="f38"/>
                  <a:pt x="f39" y="f40"/>
                  <a:pt x="f39" y="f41"/>
                </a:cubicBezTo>
                <a:lnTo>
                  <a:pt x="f42" y="f43"/>
                </a:lnTo>
                <a:cubicBezTo>
                  <a:pt x="f44" y="f45"/>
                  <a:pt x="f3" y="f46"/>
                  <a:pt x="f3" y="f47"/>
                </a:cubicBezTo>
                <a:cubicBezTo>
                  <a:pt x="f3" y="f48"/>
                  <a:pt x="f49" y="f50"/>
                  <a:pt x="f51" y="f52"/>
                </a:cubicBezTo>
                <a:cubicBezTo>
                  <a:pt x="f53" y="f54"/>
                  <a:pt x="f55" y="f56"/>
                  <a:pt x="f57" y="f58"/>
                </a:cubicBezTo>
                <a:lnTo>
                  <a:pt x="f59" y="f60"/>
                </a:lnTo>
                <a:cubicBezTo>
                  <a:pt x="f61" y="f62"/>
                  <a:pt x="f63" y="f64"/>
                  <a:pt x="f65" y="f66"/>
                </a:cubicBezTo>
                <a:cubicBezTo>
                  <a:pt x="f67" y="f68"/>
                  <a:pt x="f69" y="f70"/>
                  <a:pt x="f69" y="f71"/>
                </a:cubicBezTo>
                <a:cubicBezTo>
                  <a:pt x="f69" y="f72"/>
                  <a:pt x="f73" y="f74"/>
                  <a:pt x="f75" y="f76"/>
                </a:cubicBezTo>
                <a:cubicBezTo>
                  <a:pt x="f77" y="f78"/>
                  <a:pt x="f79" y="f80"/>
                  <a:pt x="f81" y="f82"/>
                </a:cubicBezTo>
                <a:cubicBezTo>
                  <a:pt x="f83" y="f84"/>
                  <a:pt x="f85" y="f86"/>
                  <a:pt x="f87" y="f88"/>
                </a:cubicBezTo>
                <a:cubicBezTo>
                  <a:pt x="f89" y="f90"/>
                  <a:pt x="f91" y="f92"/>
                  <a:pt x="f93" y="f94"/>
                </a:cubicBezTo>
                <a:lnTo>
                  <a:pt x="f95" y="f96"/>
                </a:lnTo>
                <a:cubicBezTo>
                  <a:pt x="f97" y="f98"/>
                  <a:pt x="f99" y="f100"/>
                  <a:pt x="f101" y="f102"/>
                </a:cubicBezTo>
                <a:cubicBezTo>
                  <a:pt x="f103" y="f104"/>
                  <a:pt x="f105" y="f106"/>
                  <a:pt x="f107" y="f108"/>
                </a:cubicBezTo>
                <a:lnTo>
                  <a:pt x="f109" y="f110"/>
                </a:lnTo>
                <a:lnTo>
                  <a:pt x="f111" y="f112"/>
                </a:lnTo>
                <a:cubicBezTo>
                  <a:pt x="f113" y="f114"/>
                  <a:pt x="f115" y="f116"/>
                  <a:pt x="f117" y="f118"/>
                </a:cubicBezTo>
                <a:cubicBezTo>
                  <a:pt x="f119" y="f120"/>
                  <a:pt x="f121" y="f122"/>
                  <a:pt x="f123" y="f124"/>
                </a:cubicBezTo>
                <a:lnTo>
                  <a:pt x="f125" y="f126"/>
                </a:lnTo>
                <a:cubicBezTo>
                  <a:pt x="f127" y="f128"/>
                  <a:pt x="f129" y="f130"/>
                  <a:pt x="f131" y="f132"/>
                </a:cubicBezTo>
                <a:cubicBezTo>
                  <a:pt x="f133" y="f134"/>
                  <a:pt x="f135" y="f136"/>
                  <a:pt x="f137" y="f138"/>
                </a:cubicBezTo>
                <a:cubicBezTo>
                  <a:pt x="f139" y="f140"/>
                  <a:pt x="f141" y="f142"/>
                  <a:pt x="f143" y="f144"/>
                </a:cubicBezTo>
                <a:cubicBezTo>
                  <a:pt x="f145" y="f146"/>
                  <a:pt x="f147" y="f148"/>
                  <a:pt x="f147" y="f149"/>
                </a:cubicBezTo>
                <a:cubicBezTo>
                  <a:pt x="f147" y="f150"/>
                  <a:pt x="f151" y="f152"/>
                  <a:pt x="f153" y="f154"/>
                </a:cubicBezTo>
                <a:cubicBezTo>
                  <a:pt x="f155" y="f156"/>
                  <a:pt x="f157" y="f158"/>
                  <a:pt x="f159" y="f160"/>
                </a:cubicBezTo>
                <a:cubicBezTo>
                  <a:pt x="f161" y="f162"/>
                  <a:pt x="f163" y="f164"/>
                  <a:pt x="f165" y="f166"/>
                </a:cubicBezTo>
                <a:lnTo>
                  <a:pt x="f167" y="f168"/>
                </a:lnTo>
                <a:cubicBezTo>
                  <a:pt x="f169" y="f170"/>
                  <a:pt x="f171" y="f172"/>
                  <a:pt x="f173" y="f174"/>
                </a:cubicBezTo>
                <a:cubicBezTo>
                  <a:pt x="f175" y="f176"/>
                  <a:pt x="f177" y="f4"/>
                  <a:pt x="f5" y="f4"/>
                </a:cubicBezTo>
                <a:cubicBezTo>
                  <a:pt x="f178" y="f4"/>
                  <a:pt x="f179" y="f180"/>
                  <a:pt x="f181" y="f182"/>
                </a:cubicBezTo>
                <a:cubicBezTo>
                  <a:pt x="f183" y="f184"/>
                  <a:pt x="f185" y="f186"/>
                  <a:pt x="f187" y="f188"/>
                </a:cubicBezTo>
                <a:cubicBezTo>
                  <a:pt x="f189" y="f190"/>
                  <a:pt x="f191" y="f192"/>
                  <a:pt x="f193" y="f194"/>
                </a:cubicBezTo>
                <a:lnTo>
                  <a:pt x="f195" y="f196"/>
                </a:lnTo>
                <a:cubicBezTo>
                  <a:pt x="f197" y="f198"/>
                  <a:pt x="f199" y="f200"/>
                  <a:pt x="f201" y="f202"/>
                </a:cubicBezTo>
                <a:cubicBezTo>
                  <a:pt x="f203" y="f204"/>
                  <a:pt x="f205" y="f206"/>
                  <a:pt x="f207" y="f208"/>
                </a:cubicBezTo>
                <a:cubicBezTo>
                  <a:pt x="f209" y="f210"/>
                  <a:pt x="f211" y="f212"/>
                  <a:pt x="f213" y="f214"/>
                </a:cubicBezTo>
                <a:lnTo>
                  <a:pt x="f215" y="f216"/>
                </a:lnTo>
                <a:cubicBezTo>
                  <a:pt x="f217" y="f218"/>
                  <a:pt x="f219" y="f220"/>
                  <a:pt x="f221" y="f222"/>
                </a:cubicBezTo>
                <a:cubicBezTo>
                  <a:pt x="f223" y="f224"/>
                  <a:pt x="f225" y="f226"/>
                  <a:pt x="f227" y="f228"/>
                </a:cubicBezTo>
                <a:lnTo>
                  <a:pt x="f229" y="f230"/>
                </a:lnTo>
                <a:cubicBezTo>
                  <a:pt x="f231" y="f232"/>
                  <a:pt x="f233" y="f234"/>
                  <a:pt x="f235" y="f236"/>
                </a:cubicBezTo>
                <a:cubicBezTo>
                  <a:pt x="f237" y="f238"/>
                  <a:pt x="f239" y="f240"/>
                  <a:pt x="f241" y="f242"/>
                </a:cubicBezTo>
                <a:cubicBezTo>
                  <a:pt x="f243" y="f244"/>
                  <a:pt x="f245" y="f246"/>
                  <a:pt x="f247" y="f248"/>
                </a:cubicBezTo>
                <a:lnTo>
                  <a:pt x="f249" y="f250"/>
                </a:lnTo>
                <a:cubicBezTo>
                  <a:pt x="f251" y="f252"/>
                  <a:pt x="f253" y="f254"/>
                  <a:pt x="f255" y="f256"/>
                </a:cubicBezTo>
                <a:lnTo>
                  <a:pt x="f257" y="f258"/>
                </a:lnTo>
                <a:cubicBezTo>
                  <a:pt x="f259" y="f260"/>
                  <a:pt x="f261" y="f262"/>
                  <a:pt x="f263" y="f264"/>
                </a:cubicBezTo>
                <a:cubicBezTo>
                  <a:pt x="f265" y="f266"/>
                  <a:pt x="f267" y="f268"/>
                  <a:pt x="f269" y="f270"/>
                </a:cubicBezTo>
                <a:cubicBezTo>
                  <a:pt x="f271" y="f272"/>
                  <a:pt x="f273" y="f2"/>
                  <a:pt x="f5" y="f2"/>
                </a:cubicBezTo>
                <a:close/>
                <a:moveTo>
                  <a:pt x="f274" y="f2"/>
                </a:moveTo>
                <a:cubicBezTo>
                  <a:pt x="f275" y="f2"/>
                  <a:pt x="f276" y="f277"/>
                  <a:pt x="f278" y="f279"/>
                </a:cubicBezTo>
                <a:cubicBezTo>
                  <a:pt x="f280" y="f281"/>
                  <a:pt x="f282" y="f283"/>
                  <a:pt x="f284" y="f285"/>
                </a:cubicBezTo>
                <a:cubicBezTo>
                  <a:pt x="f286" y="f287"/>
                  <a:pt x="f288" y="f289"/>
                  <a:pt x="f290" y="f291"/>
                </a:cubicBezTo>
                <a:lnTo>
                  <a:pt x="f292" y="f293"/>
                </a:lnTo>
                <a:cubicBezTo>
                  <a:pt x="f294" y="f295"/>
                  <a:pt x="f296" y="f297"/>
                  <a:pt x="f298" y="f299"/>
                </a:cubicBezTo>
                <a:cubicBezTo>
                  <a:pt x="f300" y="f301"/>
                  <a:pt x="f302" y="f303"/>
                  <a:pt x="f304" y="f305"/>
                </a:cubicBezTo>
                <a:cubicBezTo>
                  <a:pt x="f306" y="f307"/>
                  <a:pt x="f308" y="f309"/>
                  <a:pt x="f310" y="f311"/>
                </a:cubicBezTo>
                <a:lnTo>
                  <a:pt x="f312" y="f313"/>
                </a:lnTo>
                <a:cubicBezTo>
                  <a:pt x="f314" y="f315"/>
                  <a:pt x="f316" y="f317"/>
                  <a:pt x="f318" y="f319"/>
                </a:cubicBezTo>
                <a:cubicBezTo>
                  <a:pt x="f320" y="f321"/>
                  <a:pt x="f322" y="f323"/>
                  <a:pt x="f324" y="f325"/>
                </a:cubicBezTo>
                <a:lnTo>
                  <a:pt x="f326" y="f327"/>
                </a:lnTo>
                <a:cubicBezTo>
                  <a:pt x="f328" y="f329"/>
                  <a:pt x="f330" y="f331"/>
                  <a:pt x="f332" y="f333"/>
                </a:cubicBezTo>
                <a:cubicBezTo>
                  <a:pt x="f334" y="f335"/>
                  <a:pt x="f336" y="f337"/>
                  <a:pt x="f338" y="f339"/>
                </a:cubicBezTo>
                <a:cubicBezTo>
                  <a:pt x="f340" y="f341"/>
                  <a:pt x="f342" y="f343"/>
                  <a:pt x="f344" y="f345"/>
                </a:cubicBezTo>
                <a:lnTo>
                  <a:pt x="f346" y="f347"/>
                </a:lnTo>
                <a:cubicBezTo>
                  <a:pt x="f348" y="f349"/>
                  <a:pt x="f350" y="f351"/>
                  <a:pt x="f352" y="f353"/>
                </a:cubicBezTo>
                <a:lnTo>
                  <a:pt x="f354" y="f355"/>
                </a:lnTo>
                <a:cubicBezTo>
                  <a:pt x="f356" y="f357"/>
                  <a:pt x="f358" y="f359"/>
                  <a:pt x="f360" y="f361"/>
                </a:cubicBezTo>
                <a:cubicBezTo>
                  <a:pt x="f362" y="f363"/>
                  <a:pt x="f364" y="f365"/>
                  <a:pt x="f366" y="f367"/>
                </a:cubicBezTo>
                <a:cubicBezTo>
                  <a:pt x="f368" y="f369"/>
                  <a:pt x="f370" y="f4"/>
                  <a:pt x="f274" y="f4"/>
                </a:cubicBezTo>
                <a:cubicBezTo>
                  <a:pt x="f371" y="f4"/>
                  <a:pt x="f372" y="f373"/>
                  <a:pt x="f374" y="f375"/>
                </a:cubicBezTo>
                <a:cubicBezTo>
                  <a:pt x="f376" y="f377"/>
                  <a:pt x="f378" y="f379"/>
                  <a:pt x="f380" y="f381"/>
                </a:cubicBezTo>
                <a:lnTo>
                  <a:pt x="f382" y="f383"/>
                </a:lnTo>
                <a:cubicBezTo>
                  <a:pt x="f384" y="f385"/>
                  <a:pt x="f386" y="f387"/>
                  <a:pt x="f388" y="f389"/>
                </a:cubicBezTo>
                <a:cubicBezTo>
                  <a:pt x="f390" y="f391"/>
                  <a:pt x="f392" y="f393"/>
                  <a:pt x="f394" y="f393"/>
                </a:cubicBezTo>
                <a:cubicBezTo>
                  <a:pt x="f395" y="f393"/>
                  <a:pt x="f396" y="f397"/>
                  <a:pt x="f396" y="f398"/>
                </a:cubicBezTo>
                <a:lnTo>
                  <a:pt x="f399" y="f400"/>
                </a:lnTo>
                <a:lnTo>
                  <a:pt x="f396" y="f400"/>
                </a:lnTo>
                <a:lnTo>
                  <a:pt x="f396" y="f401"/>
                </a:lnTo>
                <a:cubicBezTo>
                  <a:pt x="f402" y="f403"/>
                  <a:pt x="f404" y="f405"/>
                  <a:pt x="f404" y="f406"/>
                </a:cubicBezTo>
                <a:lnTo>
                  <a:pt x="f407" y="f408"/>
                </a:lnTo>
                <a:cubicBezTo>
                  <a:pt x="f409" y="f410"/>
                  <a:pt x="f2" y="f411"/>
                  <a:pt x="f2" y="f412"/>
                </a:cubicBezTo>
                <a:cubicBezTo>
                  <a:pt x="f2" y="f413"/>
                  <a:pt x="f414" y="f415"/>
                  <a:pt x="f416" y="f417"/>
                </a:cubicBezTo>
                <a:cubicBezTo>
                  <a:pt x="f418" y="f419"/>
                  <a:pt x="f420" y="f421"/>
                  <a:pt x="f422" y="f423"/>
                </a:cubicBezTo>
                <a:lnTo>
                  <a:pt x="f424" y="f425"/>
                </a:lnTo>
                <a:cubicBezTo>
                  <a:pt x="f426" y="f427"/>
                  <a:pt x="f428" y="f429"/>
                  <a:pt x="f430" y="f431"/>
                </a:cubicBezTo>
                <a:cubicBezTo>
                  <a:pt x="f432" y="f433"/>
                  <a:pt x="f434" y="f435"/>
                  <a:pt x="f434" y="f436"/>
                </a:cubicBezTo>
                <a:cubicBezTo>
                  <a:pt x="f434" y="f437"/>
                  <a:pt x="f438" y="f439"/>
                  <a:pt x="f440" y="f441"/>
                </a:cubicBezTo>
                <a:cubicBezTo>
                  <a:pt x="f442" y="f443"/>
                  <a:pt x="f444" y="f445"/>
                  <a:pt x="f446" y="f447"/>
                </a:cubicBezTo>
                <a:cubicBezTo>
                  <a:pt x="f448" y="f449"/>
                  <a:pt x="f450" y="f451"/>
                  <a:pt x="f452" y="f453"/>
                </a:cubicBezTo>
                <a:cubicBezTo>
                  <a:pt x="f454" y="f455"/>
                  <a:pt x="f456" y="f457"/>
                  <a:pt x="f458" y="f459"/>
                </a:cubicBezTo>
                <a:lnTo>
                  <a:pt x="f460" y="f461"/>
                </a:lnTo>
                <a:cubicBezTo>
                  <a:pt x="f462" y="f463"/>
                  <a:pt x="f464" y="f465"/>
                  <a:pt x="f466" y="f467"/>
                </a:cubicBezTo>
                <a:cubicBezTo>
                  <a:pt x="f468" y="f469"/>
                  <a:pt x="f470" y="f471"/>
                  <a:pt x="f472" y="f473"/>
                </a:cubicBezTo>
                <a:lnTo>
                  <a:pt x="f474" y="f475"/>
                </a:lnTo>
                <a:lnTo>
                  <a:pt x="f476" y="f477"/>
                </a:lnTo>
                <a:cubicBezTo>
                  <a:pt x="f478" y="f479"/>
                  <a:pt x="f480" y="f481"/>
                  <a:pt x="f482" y="f483"/>
                </a:cubicBezTo>
                <a:cubicBezTo>
                  <a:pt x="f484" y="f485"/>
                  <a:pt x="f486" y="f487"/>
                  <a:pt x="f488" y="f489"/>
                </a:cubicBezTo>
                <a:lnTo>
                  <a:pt x="f490" y="f491"/>
                </a:lnTo>
                <a:cubicBezTo>
                  <a:pt x="f492" y="f493"/>
                  <a:pt x="f494" y="f495"/>
                  <a:pt x="f496" y="f497"/>
                </a:cubicBezTo>
                <a:cubicBezTo>
                  <a:pt x="f498" y="f499"/>
                  <a:pt x="f500" y="f501"/>
                  <a:pt x="f502" y="f503"/>
                </a:cubicBezTo>
                <a:cubicBezTo>
                  <a:pt x="f504" y="f505"/>
                  <a:pt x="f506" y="f507"/>
                  <a:pt x="f508" y="f509"/>
                </a:cubicBezTo>
                <a:cubicBezTo>
                  <a:pt x="f510" y="f511"/>
                  <a:pt x="f512" y="f513"/>
                  <a:pt x="f512" y="f514"/>
                </a:cubicBezTo>
                <a:cubicBezTo>
                  <a:pt x="f512" y="f515"/>
                  <a:pt x="f516" y="f517"/>
                  <a:pt x="f518" y="f519"/>
                </a:cubicBezTo>
                <a:cubicBezTo>
                  <a:pt x="f520" y="f521"/>
                  <a:pt x="f522" y="f523"/>
                  <a:pt x="f524" y="f525"/>
                </a:cubicBezTo>
                <a:cubicBezTo>
                  <a:pt x="f526" y="f527"/>
                  <a:pt x="f528" y="f529"/>
                  <a:pt x="f530" y="f531"/>
                </a:cubicBezTo>
                <a:lnTo>
                  <a:pt x="f532" y="f533"/>
                </a:lnTo>
                <a:cubicBezTo>
                  <a:pt x="f534" y="f535"/>
                  <a:pt x="f536" y="f537"/>
                  <a:pt x="f538" y="f539"/>
                </a:cubicBezTo>
                <a:cubicBezTo>
                  <a:pt x="f540" y="f541"/>
                  <a:pt x="f542" y="f2"/>
                  <a:pt x="f274" y="f2"/>
                </a:cubicBezTo>
                <a:close/>
              </a:path>
            </a:pathLst>
          </a:custGeom>
          <a:solidFill>
            <a:schemeClr val="tx1">
              <a:lumMod val="25000"/>
              <a:lumOff val="75000"/>
            </a:schemeClr>
          </a:solidFill>
          <a:ln cap="flat">
            <a:noFill/>
            <a:prstDash val="solid"/>
          </a:ln>
        </p:spPr>
        <p:txBody>
          <a:bodyPr vert="horz" wrap="square" lIns="91440" tIns="45720" rIns="91440" bIns="4572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bg2"/>
              </a:solidFill>
              <a:ea typeface="맑은 고딕" pitchFamily="34"/>
              <a:cs typeface="B Nazanin" panose="00000700000000000000" pitchFamily="2" charset="-78"/>
            </a:endParaRPr>
          </a:p>
        </p:txBody>
      </p:sp>
      <p:grpSp>
        <p:nvGrpSpPr>
          <p:cNvPr id="4" name="Group 110">
            <a:extLst>
              <a:ext uri="{FF2B5EF4-FFF2-40B4-BE49-F238E27FC236}">
                <a16:creationId xmlns:a16="http://schemas.microsoft.com/office/drawing/2014/main" id="{34385B07-1CE1-6016-9A85-A51F82F610FC}"/>
              </a:ext>
            </a:extLst>
          </p:cNvPr>
          <p:cNvGrpSpPr/>
          <p:nvPr/>
        </p:nvGrpSpPr>
        <p:grpSpPr>
          <a:xfrm>
            <a:off x="2465580" y="1373079"/>
            <a:ext cx="415402" cy="489222"/>
            <a:chOff x="3837179" y="1242450"/>
            <a:chExt cx="415402" cy="489222"/>
          </a:xfrm>
          <a:solidFill>
            <a:schemeClr val="tx1">
              <a:lumMod val="25000"/>
              <a:lumOff val="75000"/>
            </a:schemeClr>
          </a:solidFill>
        </p:grpSpPr>
        <p:sp>
          <p:nvSpPr>
            <p:cNvPr id="5" name="Freeform 111">
              <a:extLst>
                <a:ext uri="{FF2B5EF4-FFF2-40B4-BE49-F238E27FC236}">
                  <a16:creationId xmlns:a16="http://schemas.microsoft.com/office/drawing/2014/main" id="{A7BCD304-F9DD-C1A1-477A-0BD93A80B568}"/>
                </a:ext>
              </a:extLst>
            </p:cNvPr>
            <p:cNvSpPr/>
            <p:nvPr/>
          </p:nvSpPr>
          <p:spPr>
            <a:xfrm>
              <a:off x="3837179" y="1242450"/>
              <a:ext cx="415402" cy="489222"/>
            </a:xfrm>
            <a:custGeom>
              <a:avLst/>
              <a:gdLst>
                <a:gd name="f0" fmla="val 10800000"/>
                <a:gd name="f1" fmla="val 5400000"/>
                <a:gd name="f2" fmla="val 180"/>
                <a:gd name="f3" fmla="val w"/>
                <a:gd name="f4" fmla="val h"/>
                <a:gd name="f5" fmla="val 0"/>
                <a:gd name="f6" fmla="val 5331558"/>
                <a:gd name="f7" fmla="val 5891405"/>
                <a:gd name="f8" fmla="val 2980491"/>
                <a:gd name="f9" fmla="val 968"/>
                <a:gd name="f10" fmla="val 1784302"/>
                <a:gd name="f11" fmla="val -22254"/>
                <a:gd name="f12" fmla="val 1040642"/>
                <a:gd name="f13" fmla="val 372305"/>
                <a:gd name="f14" fmla="val 726547"/>
                <a:gd name="f15" fmla="val 1181117"/>
                <a:gd name="f16" fmla="val 528785"/>
                <a:gd name="f17" fmla="val 1834793"/>
                <a:gd name="f18" fmla="val 744238"/>
                <a:gd name="f19" fmla="val 2066938"/>
                <a:gd name="f20" fmla="val 486068"/>
                <a:gd name="f21" fmla="val 2371366"/>
                <a:gd name="f22" fmla="val 239818"/>
                <a:gd name="f23" fmla="val 2677225"/>
                <a:gd name="f24" fmla="val -40213"/>
                <a:gd name="f25" fmla="val 2911644"/>
                <a:gd name="f26" fmla="val 4803"/>
                <a:gd name="f27" fmla="val 3079808"/>
                <a:gd name="f28" fmla="val 109541"/>
                <a:gd name="f29" fmla="val 3181162"/>
                <a:gd name="f30" fmla="val 260766"/>
                <a:gd name="f31" fmla="val 3266498"/>
                <a:gd name="f32" fmla="val 460575"/>
                <a:gd name="f33" fmla="val 3328959"/>
                <a:gd name="f34" fmla="val 403546"/>
                <a:gd name="f35" fmla="val 3464559"/>
                <a:gd name="f36" fmla="val 198074"/>
                <a:gd name="f37" fmla="val 3641722"/>
                <a:gd name="f38" fmla="val 289487"/>
                <a:gd name="f39" fmla="val 3735758"/>
                <a:gd name="f40" fmla="val 480873"/>
                <a:gd name="f41" fmla="val 3871219"/>
                <a:gd name="f42" fmla="val 428032"/>
                <a:gd name="f43" fmla="val 3935014"/>
                <a:gd name="f44" fmla="val 303940"/>
                <a:gd name="f45" fmla="val 3939433"/>
                <a:gd name="f46" fmla="val 322351"/>
                <a:gd name="f47" fmla="val 4062605"/>
                <a:gd name="f48" fmla="val 362395"/>
                <a:gd name="f49" fmla="val 4195168"/>
                <a:gd name="f50" fmla="val 550882"/>
                <a:gd name="f51" fmla="val 4226788"/>
                <a:gd name="f52" fmla="val 513737"/>
                <a:gd name="f53" fmla="val 4317787"/>
                <a:gd name="f54" fmla="val 397470"/>
                <a:gd name="f55" fmla="val 4561276"/>
                <a:gd name="f56" fmla="val 358392"/>
                <a:gd name="f57" fmla="val 4876020"/>
                <a:gd name="f58" fmla="val 449942"/>
                <a:gd name="f59" fmla="val 4977005"/>
                <a:gd name="f60" fmla="val 636587"/>
                <a:gd name="f61" fmla="val 5158310"/>
                <a:gd name="f62" fmla="val 1197305"/>
                <a:gd name="f63" fmla="val 5208988"/>
                <a:gd name="f64" fmla="val 1704584"/>
                <a:gd name="f65" fmla="val 5039972"/>
                <a:gd name="f66" fmla="val 1895970"/>
                <a:gd name="f67" fmla="val 4734863"/>
                <a:gd name="f68" fmla="val 5859508"/>
                <a:gd name="f69" fmla="val 4366268"/>
                <a:gd name="f70" fmla="val 4516262"/>
                <a:gd name="f71" fmla="val 4422975"/>
                <a:gd name="f72" fmla="val 3927926"/>
                <a:gd name="f73" fmla="val 4841189"/>
                <a:gd name="f74" fmla="val 3520345"/>
                <a:gd name="f75" fmla="val 6117095"/>
                <a:gd name="f76" fmla="val 1964448"/>
                <a:gd name="f77" fmla="val 4692333"/>
                <a:gd name="f78" fmla="val 36409"/>
                <a:gd name="f79" fmla="+- 0 0 -90"/>
                <a:gd name="f80" fmla="*/ f3 1 5331558"/>
                <a:gd name="f81" fmla="*/ f4 1 5891405"/>
                <a:gd name="f82" fmla="val f5"/>
                <a:gd name="f83" fmla="val f6"/>
                <a:gd name="f84" fmla="val f7"/>
                <a:gd name="f85" fmla="*/ f79 f0 1"/>
                <a:gd name="f86" fmla="+- f84 0 f82"/>
                <a:gd name="f87" fmla="+- f83 0 f82"/>
                <a:gd name="f88" fmla="*/ f85 1 f2"/>
                <a:gd name="f89" fmla="*/ f87 1 5331558"/>
                <a:gd name="f90" fmla="*/ f86 1 5891405"/>
                <a:gd name="f91" fmla="*/ 968 f86 1"/>
                <a:gd name="f92" fmla="*/ 1181117 f86 1"/>
                <a:gd name="f93" fmla="*/ 3328959 f86 1"/>
                <a:gd name="f94" fmla="*/ 3735758 f86 1"/>
                <a:gd name="f95" fmla="*/ 3871219 f86 1"/>
                <a:gd name="f96" fmla="*/ 4062605 f86 1"/>
                <a:gd name="f97" fmla="*/ 4317787 f86 1"/>
                <a:gd name="f98" fmla="*/ 4977005 f86 1"/>
                <a:gd name="f99" fmla="*/ 5039972 f86 1"/>
                <a:gd name="f100" fmla="*/ 5891405 f86 1"/>
                <a:gd name="f101" fmla="*/ 5859508 f86 1"/>
                <a:gd name="f102" fmla="*/ 3520345 f86 1"/>
                <a:gd name="f103" fmla="*/ 3079808 f86 1"/>
                <a:gd name="f104" fmla="*/ 2980491 f87 1"/>
                <a:gd name="f105" fmla="*/ 726547 f87 1"/>
                <a:gd name="f106" fmla="*/ 486068 f87 1"/>
                <a:gd name="f107" fmla="*/ 2371366 f86 1"/>
                <a:gd name="f108" fmla="*/ 4803 f87 1"/>
                <a:gd name="f109" fmla="*/ 460575 f87 1"/>
                <a:gd name="f110" fmla="*/ 289487 f87 1"/>
                <a:gd name="f111" fmla="*/ 480873 f87 1"/>
                <a:gd name="f112" fmla="*/ 322351 f87 1"/>
                <a:gd name="f113" fmla="*/ 513737 f87 1"/>
                <a:gd name="f114" fmla="*/ 449942 f87 1"/>
                <a:gd name="f115" fmla="*/ 1704584 f87 1"/>
                <a:gd name="f116" fmla="*/ 1895970 f87 1"/>
                <a:gd name="f117" fmla="*/ 4734863 f87 1"/>
                <a:gd name="f118" fmla="*/ 4841189 f87 1"/>
                <a:gd name="f119" fmla="+- f88 0 f1"/>
                <a:gd name="f120" fmla="*/ f91 1 5891405"/>
                <a:gd name="f121" fmla="*/ f92 1 5891405"/>
                <a:gd name="f122" fmla="*/ f93 1 5891405"/>
                <a:gd name="f123" fmla="*/ f94 1 5891405"/>
                <a:gd name="f124" fmla="*/ f95 1 5891405"/>
                <a:gd name="f125" fmla="*/ f96 1 5891405"/>
                <a:gd name="f126" fmla="*/ f97 1 5891405"/>
                <a:gd name="f127" fmla="*/ f98 1 5891405"/>
                <a:gd name="f128" fmla="*/ f99 1 5891405"/>
                <a:gd name="f129" fmla="*/ f100 1 5891405"/>
                <a:gd name="f130" fmla="*/ f101 1 5891405"/>
                <a:gd name="f131" fmla="*/ f102 1 5891405"/>
                <a:gd name="f132" fmla="*/ f103 1 5891405"/>
                <a:gd name="f133" fmla="*/ f104 1 5331558"/>
                <a:gd name="f134" fmla="*/ f105 1 5331558"/>
                <a:gd name="f135" fmla="*/ f106 1 5331558"/>
                <a:gd name="f136" fmla="*/ f107 1 5891405"/>
                <a:gd name="f137" fmla="*/ f108 1 5331558"/>
                <a:gd name="f138" fmla="*/ f109 1 5331558"/>
                <a:gd name="f139" fmla="*/ f110 1 5331558"/>
                <a:gd name="f140" fmla="*/ f111 1 5331558"/>
                <a:gd name="f141" fmla="*/ f112 1 5331558"/>
                <a:gd name="f142" fmla="*/ f113 1 5331558"/>
                <a:gd name="f143" fmla="*/ f114 1 5331558"/>
                <a:gd name="f144" fmla="*/ f115 1 5331558"/>
                <a:gd name="f145" fmla="*/ f116 1 5331558"/>
                <a:gd name="f146" fmla="*/ f117 1 5331558"/>
                <a:gd name="f147" fmla="*/ f118 1 5331558"/>
                <a:gd name="f148" fmla="*/ f82 1 f89"/>
                <a:gd name="f149" fmla="*/ f83 1 f89"/>
                <a:gd name="f150" fmla="*/ f82 1 f90"/>
                <a:gd name="f151" fmla="*/ f84 1 f90"/>
                <a:gd name="f152" fmla="*/ f133 1 f89"/>
                <a:gd name="f153" fmla="*/ f120 1 f90"/>
                <a:gd name="f154" fmla="*/ f134 1 f89"/>
                <a:gd name="f155" fmla="*/ f121 1 f90"/>
                <a:gd name="f156" fmla="*/ f135 1 f89"/>
                <a:gd name="f157" fmla="*/ f136 1 f90"/>
                <a:gd name="f158" fmla="*/ f137 1 f89"/>
                <a:gd name="f159" fmla="*/ f132 1 f90"/>
                <a:gd name="f160" fmla="*/ f138 1 f89"/>
                <a:gd name="f161" fmla="*/ f122 1 f90"/>
                <a:gd name="f162" fmla="*/ f139 1 f89"/>
                <a:gd name="f163" fmla="*/ f123 1 f90"/>
                <a:gd name="f164" fmla="*/ f140 1 f89"/>
                <a:gd name="f165" fmla="*/ f124 1 f90"/>
                <a:gd name="f166" fmla="*/ f141 1 f89"/>
                <a:gd name="f167" fmla="*/ f125 1 f90"/>
                <a:gd name="f168" fmla="*/ f142 1 f89"/>
                <a:gd name="f169" fmla="*/ f126 1 f90"/>
                <a:gd name="f170" fmla="*/ f143 1 f89"/>
                <a:gd name="f171" fmla="*/ f127 1 f90"/>
                <a:gd name="f172" fmla="*/ f144 1 f89"/>
                <a:gd name="f173" fmla="*/ f128 1 f90"/>
                <a:gd name="f174" fmla="*/ f145 1 f89"/>
                <a:gd name="f175" fmla="*/ f129 1 f90"/>
                <a:gd name="f176" fmla="*/ f146 1 f89"/>
                <a:gd name="f177" fmla="*/ f130 1 f90"/>
                <a:gd name="f178" fmla="*/ f147 1 f89"/>
                <a:gd name="f179" fmla="*/ f131 1 f90"/>
                <a:gd name="f180" fmla="*/ f148 f80 1"/>
                <a:gd name="f181" fmla="*/ f149 f80 1"/>
                <a:gd name="f182" fmla="*/ f151 f81 1"/>
                <a:gd name="f183" fmla="*/ f150 f81 1"/>
                <a:gd name="f184" fmla="*/ f152 f80 1"/>
                <a:gd name="f185" fmla="*/ f153 f81 1"/>
                <a:gd name="f186" fmla="*/ f154 f80 1"/>
                <a:gd name="f187" fmla="*/ f155 f81 1"/>
                <a:gd name="f188" fmla="*/ f156 f80 1"/>
                <a:gd name="f189" fmla="*/ f157 f81 1"/>
                <a:gd name="f190" fmla="*/ f158 f80 1"/>
                <a:gd name="f191" fmla="*/ f159 f81 1"/>
                <a:gd name="f192" fmla="*/ f160 f80 1"/>
                <a:gd name="f193" fmla="*/ f161 f81 1"/>
                <a:gd name="f194" fmla="*/ f162 f80 1"/>
                <a:gd name="f195" fmla="*/ f163 f81 1"/>
                <a:gd name="f196" fmla="*/ f164 f80 1"/>
                <a:gd name="f197" fmla="*/ f165 f81 1"/>
                <a:gd name="f198" fmla="*/ f166 f80 1"/>
                <a:gd name="f199" fmla="*/ f167 f81 1"/>
                <a:gd name="f200" fmla="*/ f168 f80 1"/>
                <a:gd name="f201" fmla="*/ f169 f81 1"/>
                <a:gd name="f202" fmla="*/ f170 f80 1"/>
                <a:gd name="f203" fmla="*/ f171 f81 1"/>
                <a:gd name="f204" fmla="*/ f172 f80 1"/>
                <a:gd name="f205" fmla="*/ f173 f81 1"/>
                <a:gd name="f206" fmla="*/ f174 f80 1"/>
                <a:gd name="f207" fmla="*/ f175 f81 1"/>
                <a:gd name="f208" fmla="*/ f176 f80 1"/>
                <a:gd name="f209" fmla="*/ f177 f81 1"/>
                <a:gd name="f210" fmla="*/ f178 f80 1"/>
                <a:gd name="f211" fmla="*/ f179 f81 1"/>
              </a:gdLst>
              <a:ahLst/>
              <a:cxnLst>
                <a:cxn ang="3cd4">
                  <a:pos x="hc" y="t"/>
                </a:cxn>
                <a:cxn ang="0">
                  <a:pos x="r" y="vc"/>
                </a:cxn>
                <a:cxn ang="cd4">
                  <a:pos x="hc" y="b"/>
                </a:cxn>
                <a:cxn ang="cd2">
                  <a:pos x="l" y="vc"/>
                </a:cxn>
                <a:cxn ang="f119">
                  <a:pos x="f184" y="f185"/>
                </a:cxn>
                <a:cxn ang="f119">
                  <a:pos x="f186" y="f187"/>
                </a:cxn>
                <a:cxn ang="f119">
                  <a:pos x="f188" y="f189"/>
                </a:cxn>
                <a:cxn ang="f119">
                  <a:pos x="f190" y="f191"/>
                </a:cxn>
                <a:cxn ang="f119">
                  <a:pos x="f192" y="f193"/>
                </a:cxn>
                <a:cxn ang="f119">
                  <a:pos x="f194" y="f195"/>
                </a:cxn>
                <a:cxn ang="f119">
                  <a:pos x="f196" y="f197"/>
                </a:cxn>
                <a:cxn ang="f119">
                  <a:pos x="f198" y="f199"/>
                </a:cxn>
                <a:cxn ang="f119">
                  <a:pos x="f200" y="f201"/>
                </a:cxn>
                <a:cxn ang="f119">
                  <a:pos x="f202" y="f203"/>
                </a:cxn>
                <a:cxn ang="f119">
                  <a:pos x="f204" y="f205"/>
                </a:cxn>
                <a:cxn ang="f119">
                  <a:pos x="f206" y="f207"/>
                </a:cxn>
                <a:cxn ang="f119">
                  <a:pos x="f208" y="f209"/>
                </a:cxn>
                <a:cxn ang="f119">
                  <a:pos x="f210" y="f211"/>
                </a:cxn>
                <a:cxn ang="f119">
                  <a:pos x="f184" y="f185"/>
                </a:cxn>
              </a:cxnLst>
              <a:rect l="f180" t="f183" r="f181" b="f182"/>
              <a:pathLst>
                <a:path w="5331558" h="5891405">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lnTo>
                    <a:pt x="f40" y="f41"/>
                  </a:lnTo>
                  <a:cubicBezTo>
                    <a:pt x="f42" y="f43"/>
                    <a:pt x="f44" y="f45"/>
                    <a:pt x="f46" y="f47"/>
                  </a:cubicBezTo>
                  <a:cubicBezTo>
                    <a:pt x="f48" y="f49"/>
                    <a:pt x="f50" y="f51"/>
                    <a:pt x="f52" y="f53"/>
                  </a:cubicBezTo>
                  <a:cubicBezTo>
                    <a:pt x="f54" y="f55"/>
                    <a:pt x="f56" y="f57"/>
                    <a:pt x="f58" y="f59"/>
                  </a:cubicBezTo>
                  <a:cubicBezTo>
                    <a:pt x="f60" y="f61"/>
                    <a:pt x="f62" y="f63"/>
                    <a:pt x="f64" y="f65"/>
                  </a:cubicBezTo>
                  <a:lnTo>
                    <a:pt x="f66" y="f7"/>
                  </a:lnTo>
                  <a:lnTo>
                    <a:pt x="f67" y="f68"/>
                  </a:lnTo>
                  <a:cubicBezTo>
                    <a:pt x="f69" y="f70"/>
                    <a:pt x="f71" y="f72"/>
                    <a:pt x="f73" y="f74"/>
                  </a:cubicBezTo>
                  <a:cubicBezTo>
                    <a:pt x="f75" y="f76"/>
                    <a:pt x="f77" y="f78"/>
                    <a:pt x="f8" y="f9"/>
                  </a:cubicBezTo>
                  <a:close/>
                </a:path>
              </a:pathLst>
            </a:custGeom>
            <a:grpFill/>
            <a:ln cap="flat">
              <a:noFill/>
              <a:prstDash val="solid"/>
            </a:ln>
          </p:spPr>
          <p:txBody>
            <a:bodyPr vert="horz" wrap="square" lIns="91440" tIns="45720" rIns="91440" bIns="4572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bg2"/>
                </a:solidFill>
                <a:ea typeface="맑은 고딕" pitchFamily="34"/>
                <a:cs typeface="B Nazanin" panose="00000700000000000000" pitchFamily="2" charset="-78"/>
              </a:endParaRPr>
            </a:p>
          </p:txBody>
        </p:sp>
        <p:sp>
          <p:nvSpPr>
            <p:cNvPr id="6" name="Oval 37">
              <a:extLst>
                <a:ext uri="{FF2B5EF4-FFF2-40B4-BE49-F238E27FC236}">
                  <a16:creationId xmlns:a16="http://schemas.microsoft.com/office/drawing/2014/main" id="{DE64B1C0-4574-6328-E787-D40496FE29E7}"/>
                </a:ext>
              </a:extLst>
            </p:cNvPr>
            <p:cNvSpPr/>
            <p:nvPr/>
          </p:nvSpPr>
          <p:spPr>
            <a:xfrm rot="18100527">
              <a:off x="3982997" y="1232478"/>
              <a:ext cx="217672" cy="304513"/>
            </a:xfrm>
            <a:custGeom>
              <a:avLst/>
              <a:gdLst>
                <a:gd name="f0" fmla="val w"/>
                <a:gd name="f1" fmla="val h"/>
                <a:gd name="f2" fmla="val 0"/>
                <a:gd name="f3" fmla="val 1170491"/>
                <a:gd name="f4" fmla="val 1745209"/>
                <a:gd name="f5" fmla="val 429221"/>
                <a:gd name="f6" fmla="val 671495"/>
                <a:gd name="f7" fmla="val 415869"/>
                <a:gd name="f8" fmla="val 670322"/>
                <a:gd name="f9" fmla="val 402356"/>
                <a:gd name="f10" fmla="val 670624"/>
                <a:gd name="f11" fmla="val 388917"/>
                <a:gd name="f12" fmla="val 672439"/>
                <a:gd name="f13" fmla="val 370997"/>
                <a:gd name="f14" fmla="val 674859"/>
                <a:gd name="f15" fmla="val 353207"/>
                <a:gd name="f16" fmla="val 679968"/>
                <a:gd name="f17" fmla="val 336101"/>
                <a:gd name="f18" fmla="val 687858"/>
                <a:gd name="f19" fmla="val 344770"/>
                <a:gd name="f20" fmla="val 708640"/>
                <a:gd name="f21" fmla="val 405276"/>
                <a:gd name="f22" fmla="val 680369"/>
                <a:gd name="f23" fmla="val 475531"/>
                <a:gd name="f24" fmla="val 691805"/>
                <a:gd name="f25" fmla="val 523918"/>
                <a:gd name="f26" fmla="val 737799"/>
                <a:gd name="f27" fmla="val 569388"/>
                <a:gd name="f28" fmla="val 781022"/>
                <a:gd name="f29" fmla="val 587723"/>
                <a:gd name="f30" fmla="val 847396"/>
                <a:gd name="f31" fmla="val 571504"/>
                <a:gd name="f32" fmla="val 910067"/>
                <a:gd name="f33" fmla="val 593243"/>
                <a:gd name="f34" fmla="val 915886"/>
                <a:gd name="f35" fmla="val 611678"/>
                <a:gd name="f36" fmla="val 844923"/>
                <a:gd name="f37" fmla="val 590662"/>
                <a:gd name="f38" fmla="val 769719"/>
                <a:gd name="f39" fmla="val 538740"/>
                <a:gd name="f40" fmla="val 720849"/>
                <a:gd name="f41" fmla="val 507886"/>
                <a:gd name="f42" fmla="val 691808"/>
                <a:gd name="f43" fmla="val 469277"/>
                <a:gd name="f44" fmla="val 675014"/>
                <a:gd name="f45" fmla="val 588421"/>
                <a:gd name="f46" fmla="val 580980"/>
                <a:gd name="f47" fmla="val 534186"/>
                <a:gd name="f48" fmla="val 581239"/>
                <a:gd name="f49" fmla="val 482134"/>
                <a:gd name="f50" fmla="val 605639"/>
                <a:gd name="f51" fmla="val 446738"/>
                <a:gd name="f52" fmla="val 649695"/>
                <a:gd name="f53" fmla="val 463760"/>
                <a:gd name="f54" fmla="val 664437"/>
                <a:gd name="f55" fmla="val 505329"/>
                <a:gd name="f56" fmla="val 612166"/>
                <a:gd name="f57" fmla="val 573320"/>
                <a:gd name="f58" fmla="val 591099"/>
                <a:gd name="f59" fmla="val 637132"/>
                <a:gd name="f60" fmla="val 610714"/>
                <a:gd name="f61" fmla="val 697098"/>
                <a:gd name="f62" fmla="val 629147"/>
                <a:gd name="f63" fmla="val 743088"/>
                <a:gd name="f64" fmla="val 680397"/>
                <a:gd name="f65" fmla="val 756495"/>
                <a:gd name="f66" fmla="val 743730"/>
                <a:gd name="f67" fmla="val 778549"/>
                <a:gd name="f68" fmla="val 739251"/>
                <a:gd name="f69" fmla="val 763432"/>
                <a:gd name="f70" fmla="val 667508"/>
                <a:gd name="f71" fmla="val 711108"/>
                <a:gd name="f72" fmla="val 609548"/>
                <a:gd name="f73" fmla="val 642848"/>
                <a:gd name="f74" fmla="val 588934"/>
                <a:gd name="f75" fmla="val 624821"/>
                <a:gd name="f76" fmla="val 583490"/>
                <a:gd name="f77" fmla="val 606500"/>
                <a:gd name="f78" fmla="val 580894"/>
                <a:gd name="f79" fmla="val 533817"/>
                <a:gd name="f80" fmla="val 617807"/>
                <a:gd name="f81" fmla="val 1"/>
                <a:gd name="f82" fmla="val 687626"/>
                <a:gd name="f83" fmla="val 60667"/>
                <a:gd name="f84" fmla="val 697680"/>
                <a:gd name="f85" fmla="val 141081"/>
                <a:gd name="f86" fmla="val 603869"/>
                <a:gd name="f87" fmla="val 182843"/>
                <a:gd name="f88" fmla="val 547102"/>
                <a:gd name="f89" fmla="val 268997"/>
                <a:gd name="f90" fmla="val 562024"/>
                <a:gd name="f91" fmla="val 352718"/>
                <a:gd name="f92" fmla="val 584367"/>
                <a:gd name="f93" fmla="val 347971"/>
                <a:gd name="f94" fmla="val 570422"/>
                <a:gd name="f95" fmla="val 267354"/>
                <a:gd name="f96" fmla="val 633895"/>
                <a:gd name="f97" fmla="val 183716"/>
                <a:gd name="f98" fmla="val 732836"/>
                <a:gd name="f99" fmla="val 150639"/>
                <a:gd name="f100" fmla="val 738208"/>
                <a:gd name="f101" fmla="val 147500"/>
                <a:gd name="f102" fmla="val 743991"/>
                <a:gd name="f103" fmla="val 147205"/>
                <a:gd name="f104" fmla="val 749842"/>
                <a:gd name="f105" fmla="val 844103"/>
                <a:gd name="f106" fmla="val 920515"/>
                <a:gd name="f107" fmla="val 223618"/>
                <a:gd name="f108" fmla="val 317877"/>
                <a:gd name="f109" fmla="val 910716"/>
                <a:gd name="f110" fmla="val 366417"/>
                <a:gd name="f111" fmla="val 366418"/>
                <a:gd name="f112" fmla="val 371433"/>
                <a:gd name="f113" fmla="val 997755"/>
                <a:gd name="f114" fmla="val 379016"/>
                <a:gd name="f115" fmla="val 1056877"/>
                <a:gd name="f116" fmla="val 445155"/>
                <a:gd name="f117" fmla="val 525101"/>
                <a:gd name="f118" fmla="val 1047351"/>
                <a:gd name="f119" fmla="val 572282"/>
                <a:gd name="f120" fmla="val 1119671"/>
                <a:gd name="f121" fmla="val 602218"/>
                <a:gd name="f122" fmla="val 673500"/>
                <a:gd name="f123" fmla="val 756650"/>
                <a:gd name="f124" fmla="val 1170490"/>
                <a:gd name="f125" fmla="val 802863"/>
                <a:gd name="f126" fmla="val 1154794"/>
                <a:gd name="f127" fmla="val 845409"/>
                <a:gd name="f128" fmla="val 1127569"/>
                <a:gd name="f129" fmla="val 878235"/>
                <a:gd name="f130" fmla="val 1080615"/>
                <a:gd name="f131" fmla="val 934488"/>
                <a:gd name="f132" fmla="val 1014142"/>
                <a:gd name="f133" fmla="val 959925"/>
                <a:gd name="f134" fmla="val 954678"/>
                <a:gd name="f135" fmla="val 939840"/>
                <a:gd name="f136" fmla="val 947373"/>
                <a:gd name="f137" fmla="val 961469"/>
                <a:gd name="f138" fmla="val 1000817"/>
                <a:gd name="f139" fmla="val 979520"/>
                <a:gd name="f140" fmla="val 1058949"/>
                <a:gd name="f141" fmla="val 966083"/>
                <a:gd name="f142" fmla="val 1106746"/>
                <a:gd name="f143" fmla="val 928282"/>
                <a:gd name="f144" fmla="val 1128548"/>
                <a:gd name="f145" fmla="val 955588"/>
                <a:gd name="f146" fmla="val 1138907"/>
                <a:gd name="f147" fmla="val 990708"/>
                <a:gd name="f148" fmla="val 1028247"/>
                <a:gd name="f149" fmla="val 1124134"/>
                <a:gd name="f150" fmla="val 1071328"/>
                <a:gd name="f151" fmla="val 1204237"/>
                <a:gd name="f152" fmla="val 981133"/>
                <a:gd name="f153" fmla="val 1223220"/>
                <a:gd name="f154" fmla="val 889088"/>
                <a:gd name="f155" fmla="val 1236998"/>
                <a:gd name="f156" fmla="val 805358"/>
                <a:gd name="f157" fmla="val 1200898"/>
                <a:gd name="f158" fmla="val 777272"/>
                <a:gd name="f159" fmla="val 1134408"/>
                <a:gd name="f160" fmla="val 791057"/>
                <a:gd name="f161" fmla="val 1124903"/>
                <a:gd name="f162" fmla="val 802061"/>
                <a:gd name="f163" fmla="val 1111678"/>
                <a:gd name="f164" fmla="val 810210"/>
                <a:gd name="f165" fmla="val 1096167"/>
                <a:gd name="f166" fmla="val 831546"/>
                <a:gd name="f167" fmla="val 1055553"/>
                <a:gd name="f168" fmla="val 830022"/>
                <a:gd name="f169" fmla="val 1005443"/>
                <a:gd name="f170" fmla="val 806195"/>
                <a:gd name="f171" fmla="val 964175"/>
                <a:gd name="f172" fmla="val 787267"/>
                <a:gd name="f173" fmla="val 975103"/>
                <a:gd name="f174" fmla="val 807161"/>
                <a:gd name="f175" fmla="val 1009560"/>
                <a:gd name="f176" fmla="val 808703"/>
                <a:gd name="f177" fmla="val 1051275"/>
                <a:gd name="f178" fmla="val 791333"/>
                <a:gd name="f179" fmla="val 1085110"/>
                <a:gd name="f180" fmla="val 784855"/>
                <a:gd name="f181" fmla="val 1097727"/>
                <a:gd name="f182" fmla="val 776117"/>
                <a:gd name="f183" fmla="val 1108536"/>
                <a:gd name="f184" fmla="val 763385"/>
                <a:gd name="f185" fmla="val 1114320"/>
                <a:gd name="f186" fmla="val 744063"/>
                <a:gd name="f187" fmla="val 1119497"/>
                <a:gd name="f188" fmla="val 747716"/>
                <a:gd name="f189" fmla="val 1128718"/>
                <a:gd name="f190" fmla="val 731558"/>
                <a:gd name="f191" fmla="val 1137628"/>
                <a:gd name="f192" fmla="val 712804"/>
                <a:gd name="f193" fmla="val 1141697"/>
                <a:gd name="f194" fmla="val 693327"/>
                <a:gd name="f195" fmla="val 1140344"/>
                <a:gd name="f196" fmla="val 655409"/>
                <a:gd name="f197" fmla="val 1137711"/>
                <a:gd name="f198" fmla="val 620494"/>
                <a:gd name="f199" fmla="val 1114908"/>
                <a:gd name="f200" fmla="val 601213"/>
                <a:gd name="f201" fmla="val 1080185"/>
                <a:gd name="f202" fmla="val 582082"/>
                <a:gd name="f203" fmla="val 1090754"/>
                <a:gd name="f204" fmla="val 605167"/>
                <a:gd name="f205" fmla="val 1132362"/>
                <a:gd name="f206" fmla="val 647281"/>
                <a:gd name="f207" fmla="val 1159482"/>
                <a:gd name="f208" fmla="val 693051"/>
                <a:gd name="f209" fmla="val 1162221"/>
                <a:gd name="f210" fmla="val 715413"/>
                <a:gd name="f211" fmla="val 1163558"/>
                <a:gd name="f212" fmla="val 736989"/>
                <a:gd name="f213" fmla="val 1158982"/>
                <a:gd name="f214" fmla="val 755684"/>
                <a:gd name="f215" fmla="val 1148835"/>
                <a:gd name="f216" fmla="val 792539"/>
                <a:gd name="f217" fmla="val 1222022"/>
                <a:gd name="f218" fmla="val 887119"/>
                <a:gd name="f219" fmla="val 1262260"/>
                <a:gd name="f220" fmla="val 989751"/>
                <a:gd name="f221" fmla="val 1247587"/>
                <a:gd name="f222" fmla="val 1000157"/>
                <a:gd name="f223" fmla="val 1267987"/>
                <a:gd name="f224" fmla="val 1004489"/>
                <a:gd name="f225" fmla="val 1291252"/>
                <a:gd name="f226" fmla="val 1004488"/>
                <a:gd name="f227" fmla="val 1315531"/>
                <a:gd name="f228" fmla="val 1381750"/>
                <a:gd name="f229" fmla="val 972258"/>
                <a:gd name="f230" fmla="val 1440443"/>
                <a:gd name="f231" fmla="val 920375"/>
                <a:gd name="f232" fmla="val 1473506"/>
                <a:gd name="f233" fmla="val 913116"/>
                <a:gd name="f234" fmla="val 1474079"/>
                <a:gd name="f235" fmla="val 850536"/>
                <a:gd name="f236" fmla="val 1469665"/>
                <a:gd name="f237" fmla="val 794159"/>
                <a:gd name="f238" fmla="val 1430126"/>
                <a:gd name="f239" fmla="val 766796"/>
                <a:gd name="f240" fmla="val 1371458"/>
                <a:gd name="f241" fmla="val 746323"/>
                <a:gd name="f242" fmla="val 1380801"/>
                <a:gd name="f243" fmla="val 776874"/>
                <a:gd name="f244" fmla="val 1446464"/>
                <a:gd name="f245" fmla="val 839753"/>
                <a:gd name="f246" fmla="val 1490827"/>
                <a:gd name="f247" fmla="val 909888"/>
                <a:gd name="f248" fmla="val 1496052"/>
                <a:gd name="f249" fmla="val 891948"/>
                <a:gd name="f250" fmla="val 1561049"/>
                <a:gd name="f251" fmla="val 840393"/>
                <a:gd name="f252" fmla="val 1611456"/>
                <a:gd name="f253" fmla="val 774838"/>
                <a:gd name="f254" fmla="val 1628054"/>
                <a:gd name="f255" fmla="val 686646"/>
                <a:gd name="f256" fmla="val 1642970"/>
                <a:gd name="f257" fmla="val 605133"/>
                <a:gd name="f258" fmla="val 1612285"/>
                <a:gd name="f259" fmla="val 571751"/>
                <a:gd name="f260" fmla="val 1552195"/>
                <a:gd name="f261" fmla="val 550649"/>
                <a:gd name="f262" fmla="val 1566422"/>
                <a:gd name="f263" fmla="val 577499"/>
                <a:gd name="f264" fmla="val 1609979"/>
                <a:gd name="f265" fmla="val 626419"/>
                <a:gd name="f266" fmla="val 1639383"/>
                <a:gd name="f267" fmla="val 685031"/>
                <a:gd name="f268" fmla="val 1648114"/>
                <a:gd name="f269" fmla="val 659684"/>
                <a:gd name="f270" fmla="val 1706013"/>
                <a:gd name="f271" fmla="val 601329"/>
                <a:gd name="f272" fmla="val 1745210"/>
                <a:gd name="f273" fmla="val 533818"/>
                <a:gd name="f274" fmla="val 455549"/>
                <a:gd name="f275" fmla="val 416747"/>
                <a:gd name="f276" fmla="val 1692524"/>
                <a:gd name="f277" fmla="val 372301"/>
                <a:gd name="f278" fmla="val 1619888"/>
                <a:gd name="f279" fmla="val 366380"/>
                <a:gd name="f280" fmla="val 1592106"/>
                <a:gd name="f281" fmla="val 305091"/>
                <a:gd name="f282" fmla="val 1567105"/>
                <a:gd name="f283" fmla="val 259811"/>
                <a:gd name="f284" fmla="val 1511085"/>
                <a:gd name="f285" fmla="val 250590"/>
                <a:gd name="f286" fmla="val 1443452"/>
                <a:gd name="f287" fmla="val 203712"/>
                <a:gd name="f288" fmla="val 1453117"/>
                <a:gd name="f289" fmla="val 158965"/>
                <a:gd name="f290" fmla="val 1444975"/>
                <a:gd name="f291" fmla="val 117260"/>
                <a:gd name="f292" fmla="val 1407178"/>
                <a:gd name="f293" fmla="val 55030"/>
                <a:gd name="f294" fmla="val 1350772"/>
                <a:gd name="f295" fmla="val 44039"/>
                <a:gd name="f296" fmla="val 1258933"/>
                <a:gd name="f297" fmla="val 90593"/>
                <a:gd name="f298" fmla="val 1192598"/>
                <a:gd name="f299" fmla="val 186799"/>
                <a:gd name="f300" fmla="val 1224213"/>
                <a:gd name="f301" fmla="val 285304"/>
                <a:gd name="f302" fmla="val 1199642"/>
                <a:gd name="f303" fmla="val 330760"/>
                <a:gd name="f304" fmla="val 1129474"/>
                <a:gd name="f305" fmla="val 344999"/>
                <a:gd name="f306" fmla="val 1132822"/>
                <a:gd name="f307" fmla="val 420009"/>
                <a:gd name="f308" fmla="val 1139731"/>
                <a:gd name="f309" fmla="val 490500"/>
                <a:gd name="f310" fmla="val 1101048"/>
                <a:gd name="f311" fmla="val 524987"/>
                <a:gd name="f312" fmla="val 1034051"/>
                <a:gd name="f313" fmla="val 505360"/>
                <a:gd name="f314" fmla="val 1023014"/>
                <a:gd name="f315" fmla="val 475089"/>
                <a:gd name="f316" fmla="val 1082544"/>
                <a:gd name="f317" fmla="val 412689"/>
                <a:gd name="f318" fmla="val 1116790"/>
                <a:gd name="f319" fmla="val 346243"/>
                <a:gd name="f320" fmla="val 1110339"/>
                <a:gd name="f321" fmla="val 283801"/>
                <a:gd name="f322" fmla="val 1104277"/>
                <a:gd name="f323" fmla="val 228486"/>
                <a:gd name="f324" fmla="val 1063265"/>
                <a:gd name="f325" fmla="val 202679"/>
                <a:gd name="f326" fmla="val 1003895"/>
                <a:gd name="f327" fmla="val 181967"/>
                <a:gd name="f328" fmla="val 1012696"/>
                <a:gd name="f329" fmla="val 205492"/>
                <a:gd name="f330" fmla="val 1066954"/>
                <a:gd name="f331" fmla="val 250941"/>
                <a:gd name="f332" fmla="val 1107583"/>
                <a:gd name="f333" fmla="val 305288"/>
                <a:gd name="f334" fmla="val 1123484"/>
                <a:gd name="f335" fmla="val 260051"/>
                <a:gd name="f336" fmla="val 1186174"/>
                <a:gd name="f337" fmla="val 162021"/>
                <a:gd name="f338" fmla="val 1201884"/>
                <a:gd name="f339" fmla="val 70961"/>
                <a:gd name="f340" fmla="val 1161909"/>
                <a:gd name="f341" fmla="val 64874"/>
                <a:gd name="f342" fmla="val 1160625"/>
                <a:gd name="f343" fmla="val 60391"/>
                <a:gd name="f344" fmla="val 1156961"/>
                <a:gd name="f345" fmla="val 56055"/>
                <a:gd name="f346" fmla="val 1153032"/>
                <a:gd name="f347" fmla="val -13786"/>
                <a:gd name="f348" fmla="val 1089729"/>
                <a:gd name="f349" fmla="val -19088"/>
                <a:gd name="f350" fmla="val 981796"/>
                <a:gd name="f351" fmla="val 44214"/>
                <a:gd name="f352" fmla="val 911953"/>
                <a:gd name="f353" fmla="val 84073"/>
                <a:gd name="f354" fmla="val 882569"/>
                <a:gd name="f355" fmla="val 76811"/>
                <a:gd name="f356" fmla="val 875989"/>
                <a:gd name="f357" fmla="val 80179"/>
                <a:gd name="f358" fmla="val 872273"/>
                <a:gd name="f359" fmla="val 28040"/>
                <a:gd name="f360" fmla="val 814783"/>
                <a:gd name="f361" fmla="val 28651"/>
                <a:gd name="f362" fmla="val 726072"/>
                <a:gd name="f363" fmla="val 82340"/>
                <a:gd name="f364" fmla="val 666836"/>
                <a:gd name="f365" fmla="val 121082"/>
                <a:gd name="f366" fmla="val 638275"/>
                <a:gd name="f367" fmla="val 89526"/>
                <a:gd name="f368" fmla="val 571593"/>
                <a:gd name="f369" fmla="val 96788"/>
                <a:gd name="f370" fmla="val 490523"/>
                <a:gd name="f371" fmla="val 145805"/>
                <a:gd name="f372" fmla="val 430894"/>
                <a:gd name="f373" fmla="val 198586"/>
                <a:gd name="f374" fmla="val 400645"/>
                <a:gd name="f375" fmla="val 259015"/>
                <a:gd name="f376" fmla="val 385179"/>
                <a:gd name="f377" fmla="val 321878"/>
                <a:gd name="f378" fmla="val 383347"/>
                <a:gd name="f379" fmla="val 321111"/>
                <a:gd name="f380" fmla="val 357014"/>
                <a:gd name="f381" fmla="val 257723"/>
                <a:gd name="f382" fmla="val 358862"/>
                <a:gd name="f383" fmla="val 196668"/>
                <a:gd name="f384" fmla="val 373772"/>
                <a:gd name="f385" fmla="val 141180"/>
                <a:gd name="f386" fmla="val 399723"/>
                <a:gd name="f387" fmla="val 117813"/>
                <a:gd name="f388" fmla="val 370058"/>
                <a:gd name="f389" fmla="val 106816"/>
                <a:gd name="f390" fmla="val 332072"/>
                <a:gd name="f391" fmla="val 291518"/>
                <a:gd name="f392" fmla="val 170286"/>
                <a:gd name="f393" fmla="val 205094"/>
                <a:gd name="f394" fmla="val 72008"/>
                <a:gd name="f395" fmla="val 326327"/>
                <a:gd name="f396" fmla="val 350305"/>
                <a:gd name="f397" fmla="val 373385"/>
                <a:gd name="f398" fmla="val 75853"/>
                <a:gd name="f399" fmla="val 394659"/>
                <a:gd name="f400" fmla="val 83948"/>
                <a:gd name="f401" fmla="val 425371"/>
                <a:gd name="f402" fmla="val 33609"/>
                <a:gd name="f403" fmla="val 467237"/>
                <a:gd name="f404" fmla="*/ f0 1 1170491"/>
                <a:gd name="f405" fmla="*/ f1 1 1745209"/>
                <a:gd name="f406" fmla="val f2"/>
                <a:gd name="f407" fmla="val f3"/>
                <a:gd name="f408" fmla="val f4"/>
                <a:gd name="f409" fmla="+- f408 0 f406"/>
                <a:gd name="f410" fmla="+- f407 0 f406"/>
                <a:gd name="f411" fmla="*/ f410 1 1170491"/>
                <a:gd name="f412" fmla="*/ f409 1 1745209"/>
                <a:gd name="f413" fmla="*/ f406 1 f411"/>
                <a:gd name="f414" fmla="*/ f407 1 f411"/>
                <a:gd name="f415" fmla="*/ f406 1 f412"/>
                <a:gd name="f416" fmla="*/ f408 1 f412"/>
                <a:gd name="f417" fmla="*/ f413 f404 1"/>
                <a:gd name="f418" fmla="*/ f414 f404 1"/>
                <a:gd name="f419" fmla="*/ f416 f405 1"/>
                <a:gd name="f420" fmla="*/ f415 f405 1"/>
              </a:gdLst>
              <a:ahLst/>
              <a:cxnLst>
                <a:cxn ang="3cd4">
                  <a:pos x="hc" y="t"/>
                </a:cxn>
                <a:cxn ang="0">
                  <a:pos x="r" y="vc"/>
                </a:cxn>
                <a:cxn ang="cd4">
                  <a:pos x="hc" y="b"/>
                </a:cxn>
                <a:cxn ang="cd2">
                  <a:pos x="l" y="vc"/>
                </a:cxn>
              </a:cxnLst>
              <a:rect l="f417" t="f420" r="f418" b="f419"/>
              <a:pathLst>
                <a:path w="1170491" h="1745209">
                  <a:moveTo>
                    <a:pt x="f5" y="f6"/>
                  </a:moveTo>
                  <a:cubicBezTo>
                    <a:pt x="f7" y="f8"/>
                    <a:pt x="f9" y="f10"/>
                    <a:pt x="f11" y="f12"/>
                  </a:cubicBezTo>
                  <a:cubicBezTo>
                    <a:pt x="f13" y="f14"/>
                    <a:pt x="f15" y="f16"/>
                    <a:pt x="f17" y="f18"/>
                  </a:cubicBezTo>
                  <a:lnTo>
                    <a:pt x="f19" y="f20"/>
                  </a:lnTo>
                  <a:cubicBezTo>
                    <a:pt x="f21" y="f22"/>
                    <a:pt x="f23" y="f24"/>
                    <a:pt x="f25" y="f26"/>
                  </a:cubicBezTo>
                  <a:cubicBezTo>
                    <a:pt x="f27" y="f28"/>
                    <a:pt x="f29" y="f30"/>
                    <a:pt x="f31" y="f32"/>
                  </a:cubicBezTo>
                  <a:lnTo>
                    <a:pt x="f33" y="f34"/>
                  </a:lnTo>
                  <a:cubicBezTo>
                    <a:pt x="f35" y="f36"/>
                    <a:pt x="f37" y="f38"/>
                    <a:pt x="f39" y="f40"/>
                  </a:cubicBezTo>
                  <a:cubicBezTo>
                    <a:pt x="f41" y="f42"/>
                    <a:pt x="f43" y="f44"/>
                    <a:pt x="f5" y="f6"/>
                  </a:cubicBezTo>
                  <a:close/>
                  <a:moveTo>
                    <a:pt x="f45" y="f46"/>
                  </a:moveTo>
                  <a:cubicBezTo>
                    <a:pt x="f47" y="f48"/>
                    <a:pt x="f49" y="f50"/>
                    <a:pt x="f51" y="f52"/>
                  </a:cubicBezTo>
                  <a:lnTo>
                    <a:pt x="f53" y="f54"/>
                  </a:lnTo>
                  <a:cubicBezTo>
                    <a:pt x="f55" y="f56"/>
                    <a:pt x="f57" y="f58"/>
                    <a:pt x="f59" y="f60"/>
                  </a:cubicBezTo>
                  <a:cubicBezTo>
                    <a:pt x="f61" y="f62"/>
                    <a:pt x="f63" y="f64"/>
                    <a:pt x="f65" y="f66"/>
                  </a:cubicBezTo>
                  <a:lnTo>
                    <a:pt x="f67" y="f68"/>
                  </a:lnTo>
                  <a:cubicBezTo>
                    <a:pt x="f69" y="f70"/>
                    <a:pt x="f71" y="f72"/>
                    <a:pt x="f73" y="f74"/>
                  </a:cubicBezTo>
                  <a:cubicBezTo>
                    <a:pt x="f75" y="f76"/>
                    <a:pt x="f77" y="f78"/>
                    <a:pt x="f45" y="f46"/>
                  </a:cubicBezTo>
                  <a:close/>
                  <a:moveTo>
                    <a:pt x="f79" y="f2"/>
                  </a:moveTo>
                  <a:cubicBezTo>
                    <a:pt x="f80" y="f81"/>
                    <a:pt x="f82" y="f83"/>
                    <a:pt x="f84" y="f85"/>
                  </a:cubicBezTo>
                  <a:cubicBezTo>
                    <a:pt x="f86" y="f87"/>
                    <a:pt x="f88" y="f89"/>
                    <a:pt x="f90" y="f91"/>
                  </a:cubicBezTo>
                  <a:lnTo>
                    <a:pt x="f92" y="f93"/>
                  </a:lnTo>
                  <a:cubicBezTo>
                    <a:pt x="f94" y="f95"/>
                    <a:pt x="f96" y="f97"/>
                    <a:pt x="f98" y="f99"/>
                  </a:cubicBezTo>
                  <a:cubicBezTo>
                    <a:pt x="f100" y="f101"/>
                    <a:pt x="f102" y="f103"/>
                    <a:pt x="f104" y="f103"/>
                  </a:cubicBezTo>
                  <a:cubicBezTo>
                    <a:pt x="f105" y="f103"/>
                    <a:pt x="f106" y="f107"/>
                    <a:pt x="f106" y="f108"/>
                  </a:cubicBezTo>
                  <a:lnTo>
                    <a:pt x="f109" y="f110"/>
                  </a:lnTo>
                  <a:lnTo>
                    <a:pt x="f106" y="f111"/>
                  </a:lnTo>
                  <a:lnTo>
                    <a:pt x="f106" y="f112"/>
                  </a:lnTo>
                  <a:cubicBezTo>
                    <a:pt x="f113" y="f114"/>
                    <a:pt x="f115" y="f116"/>
                    <a:pt x="f115" y="f117"/>
                  </a:cubicBezTo>
                  <a:lnTo>
                    <a:pt x="f118" y="f119"/>
                  </a:lnTo>
                  <a:cubicBezTo>
                    <a:pt x="f120" y="f121"/>
                    <a:pt x="f3" y="f122"/>
                    <a:pt x="f3" y="f123"/>
                  </a:cubicBezTo>
                  <a:cubicBezTo>
                    <a:pt x="f124" y="f125"/>
                    <a:pt x="f126" y="f127"/>
                    <a:pt x="f128" y="f129"/>
                  </a:cubicBezTo>
                  <a:cubicBezTo>
                    <a:pt x="f130" y="f131"/>
                    <a:pt x="f132" y="f133"/>
                    <a:pt x="f134" y="f135"/>
                  </a:cubicBezTo>
                  <a:lnTo>
                    <a:pt x="f136" y="f137"/>
                  </a:lnTo>
                  <a:cubicBezTo>
                    <a:pt x="f138" y="f139"/>
                    <a:pt x="f140" y="f141"/>
                    <a:pt x="f142" y="f143"/>
                  </a:cubicBezTo>
                  <a:cubicBezTo>
                    <a:pt x="f144" y="f145"/>
                    <a:pt x="f146" y="f147"/>
                    <a:pt x="f146" y="f148"/>
                  </a:cubicBezTo>
                  <a:cubicBezTo>
                    <a:pt x="f146" y="f149"/>
                    <a:pt x="f150" y="f151"/>
                    <a:pt x="f152" y="f153"/>
                  </a:cubicBezTo>
                  <a:cubicBezTo>
                    <a:pt x="f154" y="f155"/>
                    <a:pt x="f156" y="f157"/>
                    <a:pt x="f158" y="f159"/>
                  </a:cubicBezTo>
                  <a:cubicBezTo>
                    <a:pt x="f160" y="f161"/>
                    <a:pt x="f162" y="f163"/>
                    <a:pt x="f164" y="f165"/>
                  </a:cubicBezTo>
                  <a:cubicBezTo>
                    <a:pt x="f166" y="f167"/>
                    <a:pt x="f168" y="f169"/>
                    <a:pt x="f170" y="f171"/>
                  </a:cubicBezTo>
                  <a:lnTo>
                    <a:pt x="f172" y="f173"/>
                  </a:lnTo>
                  <a:cubicBezTo>
                    <a:pt x="f174" y="f175"/>
                    <a:pt x="f176" y="f177"/>
                    <a:pt x="f178" y="f179"/>
                  </a:cubicBezTo>
                  <a:cubicBezTo>
                    <a:pt x="f180" y="f181"/>
                    <a:pt x="f182" y="f183"/>
                    <a:pt x="f184" y="f185"/>
                  </a:cubicBezTo>
                  <a:lnTo>
                    <a:pt x="f186" y="f187"/>
                  </a:lnTo>
                  <a:lnTo>
                    <a:pt x="f188" y="f189"/>
                  </a:lnTo>
                  <a:cubicBezTo>
                    <a:pt x="f190" y="f191"/>
                    <a:pt x="f192" y="f193"/>
                    <a:pt x="f194" y="f195"/>
                  </a:cubicBezTo>
                  <a:cubicBezTo>
                    <a:pt x="f196" y="f197"/>
                    <a:pt x="f198" y="f199"/>
                    <a:pt x="f200" y="f201"/>
                  </a:cubicBezTo>
                  <a:lnTo>
                    <a:pt x="f202" y="f203"/>
                  </a:lnTo>
                  <a:cubicBezTo>
                    <a:pt x="f204" y="f205"/>
                    <a:pt x="f206" y="f207"/>
                    <a:pt x="f208" y="f209"/>
                  </a:cubicBezTo>
                  <a:cubicBezTo>
                    <a:pt x="f210" y="f211"/>
                    <a:pt x="f212" y="f213"/>
                    <a:pt x="f214" y="f215"/>
                  </a:cubicBezTo>
                  <a:cubicBezTo>
                    <a:pt x="f216" y="f217"/>
                    <a:pt x="f218" y="f219"/>
                    <a:pt x="f220" y="f221"/>
                  </a:cubicBezTo>
                  <a:cubicBezTo>
                    <a:pt x="f222" y="f223"/>
                    <a:pt x="f224" y="f225"/>
                    <a:pt x="f226" y="f227"/>
                  </a:cubicBezTo>
                  <a:cubicBezTo>
                    <a:pt x="f226" y="f228"/>
                    <a:pt x="f229" y="f230"/>
                    <a:pt x="f231" y="f232"/>
                  </a:cubicBezTo>
                  <a:lnTo>
                    <a:pt x="f233" y="f234"/>
                  </a:lnTo>
                  <a:cubicBezTo>
                    <a:pt x="f235" y="f236"/>
                    <a:pt x="f237" y="f238"/>
                    <a:pt x="f239" y="f240"/>
                  </a:cubicBezTo>
                  <a:lnTo>
                    <a:pt x="f241" y="f242"/>
                  </a:lnTo>
                  <a:cubicBezTo>
                    <a:pt x="f243" y="f244"/>
                    <a:pt x="f245" y="f246"/>
                    <a:pt x="f247" y="f248"/>
                  </a:cubicBezTo>
                  <a:cubicBezTo>
                    <a:pt x="f249" y="f250"/>
                    <a:pt x="f251" y="f252"/>
                    <a:pt x="f253" y="f254"/>
                  </a:cubicBezTo>
                  <a:cubicBezTo>
                    <a:pt x="f255" y="f256"/>
                    <a:pt x="f257" y="f258"/>
                    <a:pt x="f259" y="f260"/>
                  </a:cubicBezTo>
                  <a:lnTo>
                    <a:pt x="f261" y="f262"/>
                  </a:lnTo>
                  <a:cubicBezTo>
                    <a:pt x="f263" y="f264"/>
                    <a:pt x="f265" y="f266"/>
                    <a:pt x="f267" y="f268"/>
                  </a:cubicBezTo>
                  <a:cubicBezTo>
                    <a:pt x="f269" y="f270"/>
                    <a:pt x="f271" y="f272"/>
                    <a:pt x="f273" y="f4"/>
                  </a:cubicBezTo>
                  <a:cubicBezTo>
                    <a:pt x="f274" y="f272"/>
                    <a:pt x="f275" y="f276"/>
                    <a:pt x="f277" y="f278"/>
                  </a:cubicBezTo>
                  <a:lnTo>
                    <a:pt x="f279" y="f280"/>
                  </a:lnTo>
                  <a:cubicBezTo>
                    <a:pt x="f281" y="f282"/>
                    <a:pt x="f283" y="f284"/>
                    <a:pt x="f285" y="f286"/>
                  </a:cubicBezTo>
                  <a:cubicBezTo>
                    <a:pt x="f287" y="f288"/>
                    <a:pt x="f289" y="f290"/>
                    <a:pt x="f291" y="f292"/>
                  </a:cubicBezTo>
                  <a:cubicBezTo>
                    <a:pt x="f293" y="f294"/>
                    <a:pt x="f295" y="f296"/>
                    <a:pt x="f297" y="f298"/>
                  </a:cubicBezTo>
                  <a:cubicBezTo>
                    <a:pt x="f299" y="f300"/>
                    <a:pt x="f301" y="f302"/>
                    <a:pt x="f303" y="f304"/>
                  </a:cubicBezTo>
                  <a:lnTo>
                    <a:pt x="f305" y="f306"/>
                  </a:lnTo>
                  <a:cubicBezTo>
                    <a:pt x="f307" y="f308"/>
                    <a:pt x="f309" y="f310"/>
                    <a:pt x="f311" y="f312"/>
                  </a:cubicBezTo>
                  <a:lnTo>
                    <a:pt x="f313" y="f314"/>
                  </a:lnTo>
                  <a:cubicBezTo>
                    <a:pt x="f315" y="f316"/>
                    <a:pt x="f317" y="f318"/>
                    <a:pt x="f319" y="f320"/>
                  </a:cubicBezTo>
                  <a:cubicBezTo>
                    <a:pt x="f321" y="f322"/>
                    <a:pt x="f323" y="f324"/>
                    <a:pt x="f325" y="f326"/>
                  </a:cubicBezTo>
                  <a:lnTo>
                    <a:pt x="f327" y="f328"/>
                  </a:lnTo>
                  <a:cubicBezTo>
                    <a:pt x="f329" y="f330"/>
                    <a:pt x="f331" y="f332"/>
                    <a:pt x="f333" y="f334"/>
                  </a:cubicBezTo>
                  <a:cubicBezTo>
                    <a:pt x="f335" y="f336"/>
                    <a:pt x="f337" y="f338"/>
                    <a:pt x="f339" y="f340"/>
                  </a:cubicBezTo>
                  <a:cubicBezTo>
                    <a:pt x="f341" y="f342"/>
                    <a:pt x="f343" y="f344"/>
                    <a:pt x="f345" y="f346"/>
                  </a:cubicBezTo>
                  <a:cubicBezTo>
                    <a:pt x="f347" y="f348"/>
                    <a:pt x="f349" y="f350"/>
                    <a:pt x="f351" y="f352"/>
                  </a:cubicBezTo>
                  <a:lnTo>
                    <a:pt x="f353" y="f354"/>
                  </a:lnTo>
                  <a:lnTo>
                    <a:pt x="f355" y="f356"/>
                  </a:lnTo>
                  <a:lnTo>
                    <a:pt x="f357" y="f358"/>
                  </a:lnTo>
                  <a:cubicBezTo>
                    <a:pt x="f359" y="f360"/>
                    <a:pt x="f361" y="f362"/>
                    <a:pt x="f363" y="f364"/>
                  </a:cubicBezTo>
                  <a:lnTo>
                    <a:pt x="f365" y="f366"/>
                  </a:lnTo>
                  <a:cubicBezTo>
                    <a:pt x="f367" y="f368"/>
                    <a:pt x="f369" y="f370"/>
                    <a:pt x="f371" y="f372"/>
                  </a:cubicBezTo>
                  <a:cubicBezTo>
                    <a:pt x="f373" y="f374"/>
                    <a:pt x="f375" y="f376"/>
                    <a:pt x="f377" y="f378"/>
                  </a:cubicBezTo>
                  <a:lnTo>
                    <a:pt x="f379" y="f380"/>
                  </a:lnTo>
                  <a:cubicBezTo>
                    <a:pt x="f381" y="f382"/>
                    <a:pt x="f383" y="f384"/>
                    <a:pt x="f385" y="f386"/>
                  </a:cubicBezTo>
                  <a:cubicBezTo>
                    <a:pt x="f387" y="f388"/>
                    <a:pt x="f389" y="f390"/>
                    <a:pt x="f389" y="f391"/>
                  </a:cubicBezTo>
                  <a:cubicBezTo>
                    <a:pt x="f389" y="f392"/>
                    <a:pt x="f393" y="f394"/>
                    <a:pt x="f395" y="f394"/>
                  </a:cubicBezTo>
                  <a:cubicBezTo>
                    <a:pt x="f396" y="f394"/>
                    <a:pt x="f397" y="f398"/>
                    <a:pt x="f399" y="f400"/>
                  </a:cubicBezTo>
                  <a:cubicBezTo>
                    <a:pt x="f401" y="f402"/>
                    <a:pt x="f403" y="f2"/>
                    <a:pt x="f79" y="f2"/>
                  </a:cubicBezTo>
                  <a:close/>
                </a:path>
              </a:pathLst>
            </a:custGeom>
            <a:grpFill/>
            <a:ln cap="flat">
              <a:noFill/>
              <a:prstDash val="solid"/>
            </a:ln>
          </p:spPr>
          <p:txBody>
            <a:bodyPr vert="horz" wrap="square" lIns="91440" tIns="45720" rIns="91440" bIns="4572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bg2"/>
                </a:solidFill>
                <a:ea typeface="맑은 고딕" pitchFamily="34"/>
                <a:cs typeface="B Nazanin" panose="00000700000000000000" pitchFamily="2" charset="-78"/>
              </a:endParaRPr>
            </a:p>
          </p:txBody>
        </p:sp>
      </p:grpSp>
      <p:sp>
        <p:nvSpPr>
          <p:cNvPr id="7" name="Rectangle 19">
            <a:extLst>
              <a:ext uri="{FF2B5EF4-FFF2-40B4-BE49-F238E27FC236}">
                <a16:creationId xmlns:a16="http://schemas.microsoft.com/office/drawing/2014/main" id="{259A9D51-FAEF-B5A9-C465-6AAA8F7C6651}"/>
              </a:ext>
            </a:extLst>
          </p:cNvPr>
          <p:cNvSpPr/>
          <p:nvPr/>
        </p:nvSpPr>
        <p:spPr>
          <a:xfrm>
            <a:off x="1786070" y="1399625"/>
            <a:ext cx="372270" cy="436123"/>
          </a:xfrm>
          <a:custGeom>
            <a:avLst/>
            <a:gdLst>
              <a:gd name="f0" fmla="val w"/>
              <a:gd name="f1" fmla="val h"/>
              <a:gd name="f2" fmla="val 0"/>
              <a:gd name="f3" fmla="val 2926108"/>
              <a:gd name="f4" fmla="val 3216409"/>
              <a:gd name="f5" fmla="val 1150286"/>
              <a:gd name="f6" fmla="val 2039882"/>
              <a:gd name="f7" fmla="val 1216487"/>
              <a:gd name="f8" fmla="val 2110220"/>
              <a:gd name="f9" fmla="val 1249586"/>
              <a:gd name="f10" fmla="val 2238485"/>
              <a:gd name="f11" fmla="val 1348889"/>
              <a:gd name="f12" fmla="val 2250897"/>
              <a:gd name="f13" fmla="val 1452327"/>
              <a:gd name="f14" fmla="val 2213659"/>
              <a:gd name="f15" fmla="val 1530941"/>
              <a:gd name="f16" fmla="val 2147458"/>
              <a:gd name="f17" fmla="val 1597142"/>
              <a:gd name="f18" fmla="val 2052295"/>
              <a:gd name="f19" fmla="val 1634380"/>
              <a:gd name="f20" fmla="val 2030228"/>
              <a:gd name="f21" fmla="val 1712994"/>
              <a:gd name="f22" fmla="val 2049536"/>
              <a:gd name="f23" fmla="val 1721269"/>
              <a:gd name="f24" fmla="val 2072982"/>
              <a:gd name="f25" fmla="val 1533700"/>
              <a:gd name="f26" fmla="val 2362611"/>
              <a:gd name="f27" fmla="val 1615072"/>
              <a:gd name="f28" fmla="val 2763954"/>
              <a:gd name="f29" fmla="val 1568179"/>
              <a:gd name="f30" fmla="val 2830155"/>
              <a:gd name="f31" fmla="val 1391644"/>
              <a:gd name="f32" fmla="val 2965315"/>
              <a:gd name="f33" fmla="val 1231658"/>
              <a:gd name="f34" fmla="val 2893598"/>
              <a:gd name="f35" fmla="val 1063398"/>
              <a:gd name="f36" fmla="val 2925319"/>
              <a:gd name="f37" fmla="val 925479"/>
              <a:gd name="f38" fmla="val 2954282"/>
              <a:gd name="f39" fmla="val 820660"/>
              <a:gd name="f40" fmla="val 3107371"/>
              <a:gd name="f41" fmla="val 686879"/>
              <a:gd name="f42" fmla="val 3148747"/>
              <a:gd name="f43" fmla="val 536548"/>
              <a:gd name="f44" fmla="val 3184606"/>
              <a:gd name="f45" fmla="val 373804"/>
              <a:gd name="f46" fmla="val 3224602"/>
              <a:gd name="f47" fmla="val 215198"/>
              <a:gd name="f48" fmla="val 3214948"/>
              <a:gd name="f49" fmla="val 93829"/>
              <a:gd name="f50" fmla="val 3209431"/>
              <a:gd name="f51" fmla="val 71763"/>
              <a:gd name="f52" fmla="val 3046687"/>
              <a:gd name="f53" fmla="val 136584"/>
              <a:gd name="f54" fmla="val 2925318"/>
              <a:gd name="f55" fmla="val 168305"/>
              <a:gd name="f56" fmla="val 2828775"/>
              <a:gd name="f57" fmla="val 121415"/>
              <a:gd name="f58" fmla="val 2802571"/>
              <a:gd name="f59" fmla="val 107623"/>
              <a:gd name="f60" fmla="val 2710165"/>
              <a:gd name="f61" fmla="val 111150"/>
              <a:gd name="f62" fmla="val 2693172"/>
              <a:gd name="f63" fmla="val 127647"/>
              <a:gd name="f64" fmla="val 2691385"/>
              <a:gd name="f65" fmla="val 158288"/>
              <a:gd name="f66" fmla="val 2695563"/>
              <a:gd name="f67" fmla="val 2626239"/>
              <a:gd name="f68" fmla="val 266288"/>
              <a:gd name="f69" fmla="val 2708276"/>
              <a:gd name="f70" fmla="val 307224"/>
              <a:gd name="f71" fmla="val 2711894"/>
              <a:gd name="f72" fmla="val 415224"/>
              <a:gd name="f73" fmla="val 2711420"/>
              <a:gd name="f74" fmla="val 428487"/>
              <a:gd name="f75" fmla="val 2711947"/>
              <a:gd name="f76" fmla="val 442136"/>
              <a:gd name="f77" fmla="val 2710942"/>
              <a:gd name="f78" fmla="val 456160"/>
              <a:gd name="f79" fmla="val 2708700"/>
              <a:gd name="f80" fmla="val 2617963"/>
              <a:gd name="f81" fmla="val 564160"/>
              <a:gd name="f82" fmla="val 2692500"/>
              <a:gd name="f83" fmla="val 577696"/>
              <a:gd name="f84" fmla="val 2691220"/>
              <a:gd name="f85" fmla="val 591289"/>
              <a:gd name="f86" fmla="val 2688332"/>
              <a:gd name="f87" fmla="val 605096"/>
              <a:gd name="f88" fmla="val 2684680"/>
              <a:gd name="f89" fmla="val 2601411"/>
              <a:gd name="f90" fmla="val 713096"/>
              <a:gd name="f91" fmla="val 2654658"/>
              <a:gd name="f92" fmla="val 754032"/>
              <a:gd name="f93" fmla="val 2641463"/>
              <a:gd name="f94" fmla="val 2580721"/>
              <a:gd name="f95" fmla="val 862032"/>
              <a:gd name="f96" fmla="val 2599792"/>
              <a:gd name="f97" fmla="val 897454"/>
              <a:gd name="f98" fmla="val 2584791"/>
              <a:gd name="f99" fmla="val 934214"/>
              <a:gd name="f100" fmla="val 2567836"/>
              <a:gd name="f101" fmla="val 972371"/>
              <a:gd name="f102" fmla="val 2548802"/>
              <a:gd name="f103" fmla="val 1030297"/>
              <a:gd name="f104" fmla="val 2506047"/>
              <a:gd name="f105" fmla="val 939271"/>
              <a:gd name="f106" fmla="val 2219176"/>
              <a:gd name="f107" fmla="val 947546"/>
              <a:gd name="f108" fmla="val 2122633"/>
              <a:gd name="f109" fmla="val 957201"/>
              <a:gd name="f110" fmla="val 2082636"/>
              <a:gd name="f111" fmla="val 1082706"/>
              <a:gd name="f112" fmla="val 2067466"/>
              <a:gd name="f113" fmla="val 394278"/>
              <a:gd name="f114" fmla="val 1320337"/>
              <a:gd name="f115" fmla="val 356565"/>
              <a:gd name="f116" fmla="val 1315036"/>
              <a:gd name="f117" fmla="val 316914"/>
              <a:gd name="f118" fmla="val 1320983"/>
              <a:gd name="f119" fmla="val 277262"/>
              <a:gd name="f120" fmla="val 1344774"/>
              <a:gd name="f121" fmla="val 169686"/>
              <a:gd name="f122" fmla="val 1368221"/>
              <a:gd name="f123" fmla="val 281399"/>
              <a:gd name="f124" fmla="val 1532343"/>
              <a:gd name="f125" fmla="val 314500"/>
              <a:gd name="f126" fmla="val 1626128"/>
              <a:gd name="f127" fmla="val 335188"/>
              <a:gd name="f128" fmla="val 1715776"/>
              <a:gd name="f129" fmla="val 306225"/>
              <a:gd name="f130" fmla="val 1838523"/>
              <a:gd name="f131" fmla="val 376563"/>
              <a:gd name="f132" fmla="val 1820593"/>
              <a:gd name="f133" fmla="val 535169"/>
              <a:gd name="f134" fmla="val 1786113"/>
              <a:gd name="f135" fmla="val 681363"/>
              <a:gd name="f136" fmla="val 1673020"/>
              <a:gd name="f137" fmla="val 628954"/>
              <a:gd name="f138" fmla="val 1493726"/>
              <a:gd name="f139" fmla="val 603094"/>
              <a:gd name="f140" fmla="val 1453384"/>
              <a:gd name="f141" fmla="val 507414"/>
              <a:gd name="f142" fmla="val 1336241"/>
              <a:gd name="f143" fmla="val 1526804"/>
              <a:gd name="f144" fmla="val 66"/>
              <a:gd name="f145" fmla="val 2066065"/>
              <a:gd name="f146" fmla="val 2824"/>
              <a:gd name="f147" fmla="val 2621877"/>
              <a:gd name="f148" fmla="val 129710"/>
              <a:gd name="f149" fmla="val 2896335"/>
              <a:gd name="f150" fmla="val 1038593"/>
              <a:gd name="f151" fmla="val 3057700"/>
              <a:gd name="f152" fmla="val 1564063"/>
              <a:gd name="f153" fmla="val 2532230"/>
              <a:gd name="f154" fmla="val 2366749"/>
              <a:gd name="f155" fmla="val 2064686"/>
              <a:gd name="f156" fmla="val 2292273"/>
              <a:gd name="f157" fmla="val 1885392"/>
              <a:gd name="f158" fmla="val 2267447"/>
              <a:gd name="f159" fmla="val 1950214"/>
              <a:gd name="f160" fmla="val 2015056"/>
              <a:gd name="f161" fmla="val 1555767"/>
              <a:gd name="f162" fmla="val 1940580"/>
              <a:gd name="f163" fmla="val 1179249"/>
              <a:gd name="f164" fmla="val 1868862"/>
              <a:gd name="f165" fmla="val 732393"/>
              <a:gd name="f166" fmla="val 2186075"/>
              <a:gd name="f167" fmla="val 554478"/>
              <a:gd name="f168" fmla="val 2159871"/>
              <a:gd name="f169" fmla="val 466211"/>
              <a:gd name="f170" fmla="val 2141942"/>
              <a:gd name="f171" fmla="val 394493"/>
              <a:gd name="f172" fmla="val 1904722"/>
              <a:gd name="f173" fmla="val 364151"/>
              <a:gd name="f174" fmla="val 1932305"/>
              <a:gd name="f175" fmla="val 322774"/>
              <a:gd name="f176" fmla="val 1970922"/>
              <a:gd name="f177" fmla="val 405526"/>
              <a:gd name="f178" fmla="val 2146079"/>
              <a:gd name="f179" fmla="val 467589"/>
              <a:gd name="f180" fmla="val 2205384"/>
              <a:gd name="f181" fmla="val 525515"/>
              <a:gd name="f182" fmla="val 2241243"/>
              <a:gd name="f183" fmla="val 2202626"/>
              <a:gd name="f184" fmla="val 873070"/>
              <a:gd name="f185" fmla="val 2139183"/>
              <a:gd name="f186" fmla="val 913066"/>
              <a:gd name="f187" fmla="val 2128149"/>
              <a:gd name="f188" fmla="val 870312"/>
              <a:gd name="f189" fmla="val 2253655"/>
              <a:gd name="f190" fmla="val 877208"/>
              <a:gd name="f191" fmla="val 2333648"/>
              <a:gd name="f192" fmla="val 862033"/>
              <a:gd name="f193" fmla="val 2337135"/>
              <a:gd name="f194" fmla="val 2415799"/>
              <a:gd name="f195" fmla="val 754033"/>
              <a:gd name="f196" fmla="val 2360695"/>
              <a:gd name="f197" fmla="val 713097"/>
              <a:gd name="f198" fmla="val 2366601"/>
              <a:gd name="f199" fmla="val 2428213"/>
              <a:gd name="f200" fmla="val 605097"/>
              <a:gd name="f201" fmla="val 2379641"/>
              <a:gd name="f202" fmla="val 564161"/>
              <a:gd name="f203" fmla="val 2382960"/>
              <a:gd name="f204" fmla="val 2436489"/>
              <a:gd name="f205" fmla="val 456161"/>
              <a:gd name="f206" fmla="val 2388351"/>
              <a:gd name="f207" fmla="val 415225"/>
              <a:gd name="f208" fmla="val 2389346"/>
              <a:gd name="f209" fmla="val 307225"/>
              <a:gd name="f210" fmla="val 2386989"/>
              <a:gd name="f211" fmla="val 293173"/>
              <a:gd name="f212" fmla="val 2387203"/>
              <a:gd name="f213" fmla="val 279516"/>
              <a:gd name="f214" fmla="val 2386340"/>
              <a:gd name="f215" fmla="val 266289"/>
              <a:gd name="f216" fmla="val 2385150"/>
              <a:gd name="f217" fmla="val 158289"/>
              <a:gd name="f218" fmla="val 2370613"/>
              <a:gd name="f219" fmla="val 107017"/>
              <a:gd name="f220" fmla="val 2360332"/>
              <a:gd name="f221" fmla="val 72014"/>
              <a:gd name="f222" fmla="val 2345184"/>
              <a:gd name="f223" fmla="val 62108"/>
              <a:gd name="f224" fmla="val 2325373"/>
              <a:gd name="f225" fmla="val 37284"/>
              <a:gd name="f226" fmla="val 2261930"/>
              <a:gd name="f227" fmla="val 103484"/>
              <a:gd name="f228" fmla="val 2223314"/>
              <a:gd name="f229" fmla="val 124172"/>
              <a:gd name="f230" fmla="val 2172284"/>
              <a:gd name="f231" fmla="val 111759"/>
              <a:gd name="f232" fmla="val 2144700"/>
              <a:gd name="f233" fmla="val 74522"/>
              <a:gd name="f234" fmla="val 86934"/>
              <a:gd name="f235" fmla="val 2089533"/>
              <a:gd name="f236" fmla="val 96588"/>
              <a:gd name="f237" fmla="val 2053674"/>
              <a:gd name="f238" fmla="val 242782"/>
              <a:gd name="f239" fmla="val 264849"/>
              <a:gd name="f240" fmla="val 1994369"/>
              <a:gd name="f241" fmla="val 273125"/>
              <a:gd name="f242" fmla="val 1919892"/>
              <a:gd name="f243" fmla="val -4093"/>
              <a:gd name="f244" fmla="val 1721291"/>
              <a:gd name="f245" fmla="val 45"/>
              <a:gd name="f246" fmla="val 1671639"/>
              <a:gd name="f247" fmla="val 12458"/>
              <a:gd name="f248" fmla="val 1619230"/>
              <a:gd name="f249" fmla="val 1558546"/>
              <a:gd name="f250" fmla="val 190373"/>
              <a:gd name="f251" fmla="val 1477174"/>
              <a:gd name="f252" fmla="val 222094"/>
              <a:gd name="f253" fmla="val 1438557"/>
              <a:gd name="f254" fmla="val 80038"/>
              <a:gd name="f255" fmla="val 1267538"/>
              <a:gd name="f256" fmla="val 91072"/>
              <a:gd name="f257" fmla="val 1224783"/>
              <a:gd name="f258" fmla="val 111760"/>
              <a:gd name="f259" fmla="val 1092381"/>
              <a:gd name="f260" fmla="val 240023"/>
              <a:gd name="f261" fmla="val 943429"/>
              <a:gd name="f262" fmla="val 703451"/>
              <a:gd name="f263" fmla="val 342084"/>
              <a:gd name="f264" fmla="val 332450"/>
              <a:gd name="f265" fmla="val 961338"/>
              <a:gd name="f266" fmla="val -5451"/>
              <a:gd name="f267" fmla="*/ f0 1 2926108"/>
              <a:gd name="f268" fmla="*/ f1 1 3216409"/>
              <a:gd name="f269" fmla="val f2"/>
              <a:gd name="f270" fmla="val f3"/>
              <a:gd name="f271" fmla="val f4"/>
              <a:gd name="f272" fmla="+- f271 0 f269"/>
              <a:gd name="f273" fmla="+- f270 0 f269"/>
              <a:gd name="f274" fmla="*/ f273 1 2926108"/>
              <a:gd name="f275" fmla="*/ f272 1 3216409"/>
              <a:gd name="f276" fmla="*/ f269 1 f274"/>
              <a:gd name="f277" fmla="*/ f270 1 f274"/>
              <a:gd name="f278" fmla="*/ f269 1 f275"/>
              <a:gd name="f279" fmla="*/ f271 1 f275"/>
              <a:gd name="f280" fmla="*/ f276 f267 1"/>
              <a:gd name="f281" fmla="*/ f277 f267 1"/>
              <a:gd name="f282" fmla="*/ f279 f268 1"/>
              <a:gd name="f283" fmla="*/ f278 f268 1"/>
            </a:gdLst>
            <a:ahLst/>
            <a:cxnLst>
              <a:cxn ang="3cd4">
                <a:pos x="hc" y="t"/>
              </a:cxn>
              <a:cxn ang="0">
                <a:pos x="r" y="vc"/>
              </a:cxn>
              <a:cxn ang="cd4">
                <a:pos x="hc" y="b"/>
              </a:cxn>
              <a:cxn ang="cd2">
                <a:pos x="l" y="vc"/>
              </a:cxn>
            </a:cxnLst>
            <a:rect l="f280" t="f283" r="f281" b="f282"/>
            <a:pathLst>
              <a:path w="2926108" h="3216409">
                <a:moveTo>
                  <a:pt x="f5" y="f6"/>
                </a:moveTo>
                <a:cubicBezTo>
                  <a:pt x="f7" y="f8"/>
                  <a:pt x="f9" y="f10"/>
                  <a:pt x="f11" y="f12"/>
                </a:cubicBezTo>
                <a:cubicBezTo>
                  <a:pt x="f13" y="f14"/>
                  <a:pt x="f15" y="f16"/>
                  <a:pt x="f17" y="f18"/>
                </a:cubicBezTo>
                <a:cubicBezTo>
                  <a:pt x="f19" y="f20"/>
                  <a:pt x="f21" y="f22"/>
                  <a:pt x="f23" y="f24"/>
                </a:cubicBezTo>
                <a:cubicBezTo>
                  <a:pt x="f25" y="f26"/>
                  <a:pt x="f27" y="f28"/>
                  <a:pt x="f29" y="f30"/>
                </a:cubicBezTo>
                <a:cubicBezTo>
                  <a:pt x="f31" y="f32"/>
                  <a:pt x="f33" y="f34"/>
                  <a:pt x="f35" y="f36"/>
                </a:cubicBezTo>
                <a:cubicBezTo>
                  <a:pt x="f37" y="f38"/>
                  <a:pt x="f39" y="f40"/>
                  <a:pt x="f41" y="f42"/>
                </a:cubicBezTo>
                <a:cubicBezTo>
                  <a:pt x="f43" y="f44"/>
                  <a:pt x="f45" y="f46"/>
                  <a:pt x="f47" y="f48"/>
                </a:cubicBezTo>
                <a:cubicBezTo>
                  <a:pt x="f49" y="f50"/>
                  <a:pt x="f51" y="f52"/>
                  <a:pt x="f53" y="f54"/>
                </a:cubicBezTo>
                <a:cubicBezTo>
                  <a:pt x="f55" y="f56"/>
                  <a:pt x="f57" y="f58"/>
                  <a:pt x="f59" y="f60"/>
                </a:cubicBezTo>
                <a:cubicBezTo>
                  <a:pt x="f61" y="f62"/>
                  <a:pt x="f63" y="f64"/>
                  <a:pt x="f65" y="f66"/>
                </a:cubicBezTo>
                <a:lnTo>
                  <a:pt x="f65" y="f67"/>
                </a:lnTo>
                <a:lnTo>
                  <a:pt x="f68" y="f67"/>
                </a:lnTo>
                <a:lnTo>
                  <a:pt x="f68" y="f69"/>
                </a:lnTo>
                <a:lnTo>
                  <a:pt x="f70" y="f71"/>
                </a:lnTo>
                <a:lnTo>
                  <a:pt x="f70" y="f67"/>
                </a:lnTo>
                <a:lnTo>
                  <a:pt x="f72" y="f67"/>
                </a:lnTo>
                <a:lnTo>
                  <a:pt x="f72" y="f73"/>
                </a:lnTo>
                <a:cubicBezTo>
                  <a:pt x="f74" y="f75"/>
                  <a:pt x="f76" y="f77"/>
                  <a:pt x="f78" y="f79"/>
                </a:cubicBezTo>
                <a:lnTo>
                  <a:pt x="f78" y="f80"/>
                </a:lnTo>
                <a:lnTo>
                  <a:pt x="f81" y="f80"/>
                </a:lnTo>
                <a:lnTo>
                  <a:pt x="f81" y="f82"/>
                </a:lnTo>
                <a:cubicBezTo>
                  <a:pt x="f83" y="f84"/>
                  <a:pt x="f85" y="f86"/>
                  <a:pt x="f87" y="f88"/>
                </a:cubicBezTo>
                <a:lnTo>
                  <a:pt x="f87" y="f89"/>
                </a:lnTo>
                <a:lnTo>
                  <a:pt x="f90" y="f89"/>
                </a:lnTo>
                <a:lnTo>
                  <a:pt x="f90" y="f91"/>
                </a:lnTo>
                <a:lnTo>
                  <a:pt x="f92" y="f93"/>
                </a:lnTo>
                <a:lnTo>
                  <a:pt x="f92" y="f94"/>
                </a:lnTo>
                <a:lnTo>
                  <a:pt x="f95" y="f94"/>
                </a:lnTo>
                <a:lnTo>
                  <a:pt x="f95" y="f96"/>
                </a:lnTo>
                <a:cubicBezTo>
                  <a:pt x="f97" y="f98"/>
                  <a:pt x="f99" y="f100"/>
                  <a:pt x="f101" y="f102"/>
                </a:cubicBezTo>
                <a:cubicBezTo>
                  <a:pt x="f103" y="f104"/>
                  <a:pt x="f105" y="f106"/>
                  <a:pt x="f107" y="f108"/>
                </a:cubicBezTo>
                <a:cubicBezTo>
                  <a:pt x="f109" y="f110"/>
                  <a:pt x="f111" y="f112"/>
                  <a:pt x="f5" y="f6"/>
                </a:cubicBezTo>
                <a:close/>
                <a:moveTo>
                  <a:pt x="f113" y="f114"/>
                </a:moveTo>
                <a:cubicBezTo>
                  <a:pt x="f115" y="f116"/>
                  <a:pt x="f117" y="f118"/>
                  <a:pt x="f119" y="f120"/>
                </a:cubicBezTo>
                <a:cubicBezTo>
                  <a:pt x="f121" y="f122"/>
                  <a:pt x="f123" y="f124"/>
                  <a:pt x="f125" y="f126"/>
                </a:cubicBezTo>
                <a:cubicBezTo>
                  <a:pt x="f127" y="f128"/>
                  <a:pt x="f129" y="f130"/>
                  <a:pt x="f131" y="f132"/>
                </a:cubicBezTo>
                <a:cubicBezTo>
                  <a:pt x="f133" y="f134"/>
                  <a:pt x="f135" y="f136"/>
                  <a:pt x="f137" y="f138"/>
                </a:cubicBezTo>
                <a:cubicBezTo>
                  <a:pt x="f139" y="f140"/>
                  <a:pt x="f141" y="f142"/>
                  <a:pt x="f113" y="f114"/>
                </a:cubicBezTo>
                <a:close/>
                <a:moveTo>
                  <a:pt x="f143" y="f144"/>
                </a:moveTo>
                <a:cubicBezTo>
                  <a:pt x="f145" y="f146"/>
                  <a:pt x="f147" y="f148"/>
                  <a:pt x="f149" y="f150"/>
                </a:cubicBezTo>
                <a:cubicBezTo>
                  <a:pt x="f151" y="f152"/>
                  <a:pt x="f153" y="f154"/>
                  <a:pt x="f155" y="f156"/>
                </a:cubicBezTo>
                <a:cubicBezTo>
                  <a:pt x="f157" y="f158"/>
                  <a:pt x="f159" y="f160"/>
                  <a:pt x="f161" y="f162"/>
                </a:cubicBezTo>
                <a:cubicBezTo>
                  <a:pt x="f163" y="f164"/>
                  <a:pt x="f165" y="f166"/>
                  <a:pt x="f167" y="f168"/>
                </a:cubicBezTo>
                <a:cubicBezTo>
                  <a:pt x="f169" y="f170"/>
                  <a:pt x="f171" y="f172"/>
                  <a:pt x="f173" y="f174"/>
                </a:cubicBezTo>
                <a:cubicBezTo>
                  <a:pt x="f175" y="f176"/>
                  <a:pt x="f177" y="f178"/>
                  <a:pt x="f179" y="f180"/>
                </a:cubicBezTo>
                <a:cubicBezTo>
                  <a:pt x="f181" y="f182"/>
                  <a:pt x="f165" y="f183"/>
                  <a:pt x="f184" y="f185"/>
                </a:cubicBezTo>
                <a:cubicBezTo>
                  <a:pt x="f186" y="f187"/>
                  <a:pt x="f188" y="f189"/>
                  <a:pt x="f190" y="f191"/>
                </a:cubicBezTo>
                <a:lnTo>
                  <a:pt x="f192" y="f193"/>
                </a:lnTo>
                <a:lnTo>
                  <a:pt x="f192" y="f194"/>
                </a:lnTo>
                <a:lnTo>
                  <a:pt x="f195" y="f194"/>
                </a:lnTo>
                <a:lnTo>
                  <a:pt x="f195" y="f196"/>
                </a:lnTo>
                <a:lnTo>
                  <a:pt x="f197" y="f198"/>
                </a:lnTo>
                <a:lnTo>
                  <a:pt x="f197" y="f199"/>
                </a:lnTo>
                <a:lnTo>
                  <a:pt x="f200" y="f199"/>
                </a:lnTo>
                <a:lnTo>
                  <a:pt x="f200" y="f201"/>
                </a:lnTo>
                <a:lnTo>
                  <a:pt x="f202" y="f203"/>
                </a:lnTo>
                <a:lnTo>
                  <a:pt x="f202" y="f204"/>
                </a:lnTo>
                <a:lnTo>
                  <a:pt x="f205" y="f204"/>
                </a:lnTo>
                <a:lnTo>
                  <a:pt x="f205" y="f206"/>
                </a:lnTo>
                <a:lnTo>
                  <a:pt x="f207" y="f208"/>
                </a:lnTo>
                <a:lnTo>
                  <a:pt x="f207" y="f204"/>
                </a:lnTo>
                <a:lnTo>
                  <a:pt x="f209" y="f204"/>
                </a:lnTo>
                <a:lnTo>
                  <a:pt x="f209" y="f210"/>
                </a:lnTo>
                <a:cubicBezTo>
                  <a:pt x="f211" y="f212"/>
                  <a:pt x="f213" y="f214"/>
                  <a:pt x="f215" y="f216"/>
                </a:cubicBezTo>
                <a:lnTo>
                  <a:pt x="f215" y="f199"/>
                </a:lnTo>
                <a:lnTo>
                  <a:pt x="f217" y="f199"/>
                </a:lnTo>
                <a:lnTo>
                  <a:pt x="f217" y="f218"/>
                </a:lnTo>
                <a:cubicBezTo>
                  <a:pt x="f219" y="f220"/>
                  <a:pt x="f221" y="f222"/>
                  <a:pt x="f223" y="f224"/>
                </a:cubicBezTo>
                <a:cubicBezTo>
                  <a:pt x="f225" y="f226"/>
                  <a:pt x="f227" y="f228"/>
                  <a:pt x="f229" y="f230"/>
                </a:cubicBezTo>
                <a:cubicBezTo>
                  <a:pt x="f231" y="f232"/>
                  <a:pt x="f233" y="f170"/>
                  <a:pt x="f234" y="f235"/>
                </a:cubicBezTo>
                <a:cubicBezTo>
                  <a:pt x="f236" y="f237"/>
                  <a:pt x="f238" y="f20"/>
                  <a:pt x="f239" y="f240"/>
                </a:cubicBezTo>
                <a:cubicBezTo>
                  <a:pt x="f241" y="f242"/>
                  <a:pt x="f243" y="f244"/>
                  <a:pt x="f245" y="f246"/>
                </a:cubicBezTo>
                <a:cubicBezTo>
                  <a:pt x="f247" y="f248"/>
                  <a:pt x="f229" y="f249"/>
                  <a:pt x="f250" y="f251"/>
                </a:cubicBezTo>
                <a:cubicBezTo>
                  <a:pt x="f252" y="f253"/>
                  <a:pt x="f254" y="f255"/>
                  <a:pt x="f256" y="f257"/>
                </a:cubicBezTo>
                <a:cubicBezTo>
                  <a:pt x="f258" y="f259"/>
                  <a:pt x="f260" y="f261"/>
                  <a:pt x="f239" y="f262"/>
                </a:cubicBezTo>
                <a:cubicBezTo>
                  <a:pt x="f263" y="f264"/>
                  <a:pt x="f265" y="f266"/>
                  <a:pt x="f143" y="f144"/>
                </a:cubicBezTo>
                <a:close/>
              </a:path>
            </a:pathLst>
          </a:custGeom>
          <a:solidFill>
            <a:schemeClr val="tx1">
              <a:lumMod val="25000"/>
              <a:lumOff val="75000"/>
            </a:schemeClr>
          </a:solidFill>
          <a:ln cap="flat">
            <a:noFill/>
            <a:prstDash val="solid"/>
          </a:ln>
        </p:spPr>
        <p:txBody>
          <a:bodyPr vert="horz" wrap="square" lIns="91440" tIns="45720" rIns="91440" bIns="4572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bg2"/>
              </a:solidFill>
              <a:ea typeface="맑은 고딕" pitchFamily="34"/>
              <a:cs typeface="B Nazanin" panose="00000700000000000000" pitchFamily="2" charset="-78"/>
            </a:endParaRPr>
          </a:p>
        </p:txBody>
      </p:sp>
      <p:sp>
        <p:nvSpPr>
          <p:cNvPr id="8" name="Oval 47">
            <a:extLst>
              <a:ext uri="{FF2B5EF4-FFF2-40B4-BE49-F238E27FC236}">
                <a16:creationId xmlns:a16="http://schemas.microsoft.com/office/drawing/2014/main" id="{F2918B67-1A4B-EB9B-1890-47C78F412AA6}"/>
              </a:ext>
            </a:extLst>
          </p:cNvPr>
          <p:cNvSpPr/>
          <p:nvPr/>
        </p:nvSpPr>
        <p:spPr>
          <a:xfrm>
            <a:off x="7112404" y="1383988"/>
            <a:ext cx="438546" cy="467395"/>
          </a:xfrm>
          <a:custGeom>
            <a:avLst/>
            <a:gdLst>
              <a:gd name="f0" fmla="val w"/>
              <a:gd name="f1" fmla="val h"/>
              <a:gd name="f2" fmla="val 0"/>
              <a:gd name="f3" fmla="val 3240000"/>
              <a:gd name="f4" fmla="val 1303187"/>
              <a:gd name="f5" fmla="val 480874"/>
              <a:gd name="f6" fmla="val 1936813"/>
              <a:gd name="f7" fmla="val 2759126"/>
              <a:gd name="f8" fmla="val 1620000"/>
              <a:gd name="f9" fmla="val 2514701"/>
              <a:gd name="f10" fmla="val 725299"/>
              <a:gd name="f11" fmla="*/ f0 1 3240000"/>
              <a:gd name="f12" fmla="*/ f1 1 3240000"/>
              <a:gd name="f13" fmla="val f2"/>
              <a:gd name="f14" fmla="val f3"/>
              <a:gd name="f15" fmla="+- f14 0 f13"/>
              <a:gd name="f16" fmla="*/ f15 1 3240000"/>
              <a:gd name="f17" fmla="*/ f13 1 f16"/>
              <a:gd name="f18" fmla="*/ f14 1 f16"/>
              <a:gd name="f19" fmla="*/ f17 f11 1"/>
              <a:gd name="f20" fmla="*/ f18 f11 1"/>
              <a:gd name="f21" fmla="*/ f18 f12 1"/>
              <a:gd name="f22" fmla="*/ f17 f12 1"/>
            </a:gdLst>
            <a:ahLst/>
            <a:cxnLst>
              <a:cxn ang="3cd4">
                <a:pos x="hc" y="t"/>
              </a:cxn>
              <a:cxn ang="0">
                <a:pos x="r" y="vc"/>
              </a:cxn>
              <a:cxn ang="cd4">
                <a:pos x="hc" y="b"/>
              </a:cxn>
              <a:cxn ang="cd2">
                <a:pos x="l" y="vc"/>
              </a:cxn>
            </a:cxnLst>
            <a:rect l="f19" t="f22" r="f20" b="f21"/>
            <a:pathLst>
              <a:path w="3240000" h="3240000">
                <a:moveTo>
                  <a:pt x="f4" y="f5"/>
                </a:moveTo>
                <a:lnTo>
                  <a:pt x="f4" y="f4"/>
                </a:lnTo>
                <a:lnTo>
                  <a:pt x="f5" y="f4"/>
                </a:lnTo>
                <a:lnTo>
                  <a:pt x="f5" y="f6"/>
                </a:lnTo>
                <a:lnTo>
                  <a:pt x="f4" y="f6"/>
                </a:lnTo>
                <a:lnTo>
                  <a:pt x="f4" y="f7"/>
                </a:lnTo>
                <a:lnTo>
                  <a:pt x="f6" y="f7"/>
                </a:lnTo>
                <a:lnTo>
                  <a:pt x="f6" y="f6"/>
                </a:lnTo>
                <a:lnTo>
                  <a:pt x="f7" y="f6"/>
                </a:lnTo>
                <a:lnTo>
                  <a:pt x="f7" y="f4"/>
                </a:lnTo>
                <a:lnTo>
                  <a:pt x="f6" y="f4"/>
                </a:lnTo>
                <a:lnTo>
                  <a:pt x="f6" y="f5"/>
                </a:lnTo>
                <a:close/>
                <a:moveTo>
                  <a:pt x="f8" y="f2"/>
                </a:moveTo>
                <a:cubicBezTo>
                  <a:pt x="f9" y="f2"/>
                  <a:pt x="f3" y="f10"/>
                  <a:pt x="f3" y="f8"/>
                </a:cubicBezTo>
                <a:cubicBezTo>
                  <a:pt x="f3" y="f9"/>
                  <a:pt x="f9" y="f3"/>
                  <a:pt x="f8" y="f3"/>
                </a:cubicBezTo>
                <a:cubicBezTo>
                  <a:pt x="f10" y="f3"/>
                  <a:pt x="f2" y="f9"/>
                  <a:pt x="f2" y="f8"/>
                </a:cubicBezTo>
                <a:cubicBezTo>
                  <a:pt x="f2" y="f10"/>
                  <a:pt x="f10" y="f2"/>
                  <a:pt x="f8" y="f2"/>
                </a:cubicBezTo>
                <a:close/>
              </a:path>
            </a:pathLst>
          </a:custGeom>
          <a:solidFill>
            <a:schemeClr val="tx1">
              <a:lumMod val="25000"/>
              <a:lumOff val="75000"/>
            </a:schemeClr>
          </a:solidFill>
          <a:ln cap="flat">
            <a:noFill/>
            <a:prstDash val="solid"/>
          </a:ln>
        </p:spPr>
        <p:txBody>
          <a:bodyPr vert="horz" wrap="square" lIns="91440" tIns="45720" rIns="91440" bIns="4572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bg2"/>
              </a:solidFill>
              <a:ea typeface="맑은 고딕" pitchFamily="34"/>
              <a:cs typeface="B Nazanin" panose="00000700000000000000" pitchFamily="2" charset="-78"/>
            </a:endParaRPr>
          </a:p>
        </p:txBody>
      </p:sp>
      <p:sp>
        <p:nvSpPr>
          <p:cNvPr id="9" name="Rounded Rectangle 2">
            <a:extLst>
              <a:ext uri="{FF2B5EF4-FFF2-40B4-BE49-F238E27FC236}">
                <a16:creationId xmlns:a16="http://schemas.microsoft.com/office/drawing/2014/main" id="{8B5EF66A-D86B-A6D9-2CC3-4D9A8FADAB11}"/>
              </a:ext>
            </a:extLst>
          </p:cNvPr>
          <p:cNvSpPr/>
          <p:nvPr/>
        </p:nvSpPr>
        <p:spPr>
          <a:xfrm>
            <a:off x="2458373" y="4211981"/>
            <a:ext cx="429813" cy="458086"/>
          </a:xfrm>
          <a:custGeom>
            <a:avLst/>
            <a:gdLst>
              <a:gd name="f0" fmla="val 10800000"/>
              <a:gd name="f1" fmla="val 5400000"/>
              <a:gd name="f2" fmla="val 180"/>
              <a:gd name="f3" fmla="val w"/>
              <a:gd name="f4" fmla="val h"/>
              <a:gd name="f5" fmla="val 0"/>
              <a:gd name="f6" fmla="val 3960440"/>
              <a:gd name="f7" fmla="val 3960000"/>
              <a:gd name="f8" fmla="val 1979373"/>
              <a:gd name="f9" fmla="val 472350"/>
              <a:gd name="f10" fmla="val 1228307"/>
              <a:gd name="f11" fmla="val 485871"/>
              <a:gd name="f12" fmla="val 850011"/>
              <a:gd name="f13" fmla="val 1078219"/>
              <a:gd name="f14" fmla="val 813783"/>
              <a:gd name="f15" fmla="val 1434034"/>
              <a:gd name="f16" fmla="val 787561"/>
              <a:gd name="f17" fmla="val 1781828"/>
              <a:gd name="f18" fmla="val 889690"/>
              <a:gd name="f19" fmla="val 2005359"/>
              <a:gd name="f20" fmla="val 1119009"/>
              <a:gd name="f21" fmla="val 2222584"/>
              <a:gd name="f22" fmla="val 1178964"/>
              <a:gd name="f23" fmla="val 2123026"/>
              <a:gd name="f24" fmla="val 1260199"/>
              <a:gd name="f25" fmla="val 1908547"/>
              <a:gd name="f26" fmla="val 1328015"/>
              <a:gd name="f27" fmla="val 1812920"/>
              <a:gd name="f28" fmla="val 1222115"/>
              <a:gd name="f29" fmla="val 1647651"/>
              <a:gd name="f30" fmla="val 1255483"/>
              <a:gd name="f31" fmla="val 1756375"/>
              <a:gd name="f32" fmla="val 1234998"/>
              <a:gd name="f33" fmla="val 1431771"/>
              <a:gd name="f34" fmla="val 1331609"/>
              <a:gd name="f35" fmla="val 922504"/>
              <a:gd name="f36" fmla="val 1719145"/>
              <a:gd name="f37" fmla="val 812633"/>
              <a:gd name="f38" fmla="val 2217373"/>
              <a:gd name="f39" fmla="val 891303"/>
              <a:gd name="f40" fmla="val 2693518"/>
              <a:gd name="f41" fmla="val 1016895"/>
              <a:gd name="f42" fmla="val 2787642"/>
              <a:gd name="f43" fmla="val 1344599"/>
              <a:gd name="f44" fmla="val 2783502"/>
              <a:gd name="f45" fmla="val 1606823"/>
              <a:gd name="f46" fmla="val 2771081"/>
              <a:gd name="f47" fmla="val 1743454"/>
              <a:gd name="f48" fmla="val 2679609"/>
              <a:gd name="f49" fmla="val 2064482"/>
              <a:gd name="f50" fmla="val 2456028"/>
              <a:gd name="f51" fmla="val 2225955"/>
              <a:gd name="f52" fmla="val 2192422"/>
              <a:gd name="f53" fmla="val 2399851"/>
              <a:gd name="f54" fmla="val 2004893"/>
              <a:gd name="f55" fmla="val 2209395"/>
              <a:gd name="f56" fmla="val 2026974"/>
              <a:gd name="f57" fmla="val 2018938"/>
              <a:gd name="f58" fmla="val 2072519"/>
              <a:gd name="f59" fmla="val 1810540"/>
              <a:gd name="f60" fmla="val 2086043"/>
              <a:gd name="f61" fmla="val 1754994"/>
              <a:gd name="f62" fmla="val 2135727"/>
              <a:gd name="f63" fmla="val 1554876"/>
              <a:gd name="f64" fmla="val 2195073"/>
              <a:gd name="f65" fmla="val 1382360"/>
              <a:gd name="f66" fmla="val 2084273"/>
              <a:gd name="f67" fmla="val 1259912"/>
              <a:gd name="f68" fmla="val 1915898"/>
              <a:gd name="f69" fmla="val 1219889"/>
              <a:gd name="f70" fmla="val 1750283"/>
              <a:gd name="f71" fmla="val 1186766"/>
              <a:gd name="f72" fmla="val 1626460"/>
              <a:gd name="f73" fmla="val 1331294"/>
              <a:gd name="f74" fmla="val 1589196"/>
              <a:gd name="f75" fmla="val 1434803"/>
              <a:gd name="f76" fmla="val 1499489"/>
              <a:gd name="f77" fmla="val 1732912"/>
              <a:gd name="f78" fmla="val 1614533"/>
              <a:gd name="f79" fmla="val 1824000"/>
              <a:gd name="f80" fmla="val 1574511"/>
              <a:gd name="f81" fmla="val 1939931"/>
              <a:gd name="f82" fmla="val 1332991"/>
              <a:gd name="f83" fmla="val 2671400"/>
              <a:gd name="f84" fmla="val 1220920"/>
              <a:gd name="f85" fmla="val 3468343"/>
              <a:gd name="f86" fmla="val 1339611"/>
              <a:gd name="f87" fmla="val 3487664"/>
              <a:gd name="f88" fmla="val 1434840"/>
              <a:gd name="f89" fmla="val 3497327"/>
              <a:gd name="f90" fmla="val 1730357"/>
              <a:gd name="f91" fmla="val 3129057"/>
              <a:gd name="f92" fmla="val 1887692"/>
              <a:gd name="f93" fmla="val 2422431"/>
              <a:gd name="f94" fmla="val 1985681"/>
              <a:gd name="f95" fmla="val 2531460"/>
              <a:gd name="f96" fmla="val 2093439"/>
              <a:gd name="f97" fmla="val 2747804"/>
              <a:gd name="f98" fmla="val 2336342"/>
              <a:gd name="f99" fmla="val 2720202"/>
              <a:gd name="f100" fmla="val 2693796"/>
              <a:gd name="f101" fmla="val 2666377"/>
              <a:gd name="f102" fmla="val 3092265"/>
              <a:gd name="f103" fmla="val 2401394"/>
              <a:gd name="f104" fmla="val 3176454"/>
              <a:gd name="f105" fmla="val 1627140"/>
              <a:gd name="f106" fmla="val 3254038"/>
              <a:gd name="f107" fmla="val 999456"/>
              <a:gd name="f108" fmla="val 2816023"/>
              <a:gd name="f109" fmla="val 430731"/>
              <a:gd name="f110" fmla="val 436907"/>
              <a:gd name="f111" fmla="val 3523533"/>
              <a:gd name="f112" fmla="val 3764830"/>
              <a:gd name="f113" fmla="val 195610"/>
              <a:gd name="f114" fmla="val 3523093"/>
              <a:gd name="f115" fmla="val 3764390"/>
              <a:gd name="f116" fmla="+- 0 0 -90"/>
              <a:gd name="f117" fmla="*/ f3 1 3960440"/>
              <a:gd name="f118" fmla="*/ f4 1 3960000"/>
              <a:gd name="f119" fmla="val f5"/>
              <a:gd name="f120" fmla="val f6"/>
              <a:gd name="f121" fmla="val f7"/>
              <a:gd name="f122" fmla="*/ f116 f0 1"/>
              <a:gd name="f123" fmla="+- f121 0 f119"/>
              <a:gd name="f124" fmla="+- f120 0 f119"/>
              <a:gd name="f125" fmla="*/ f122 1 f2"/>
              <a:gd name="f126" fmla="*/ f124 1 3960440"/>
              <a:gd name="f127" fmla="*/ f123 1 3960000"/>
              <a:gd name="f128" fmla="*/ 1979373 f124 1"/>
              <a:gd name="f129" fmla="*/ 472350 f123 1"/>
              <a:gd name="f130" fmla="*/ 813783 f124 1"/>
              <a:gd name="f131" fmla="*/ 1434034 f123 1"/>
              <a:gd name="f132" fmla="*/ 2217373 f124 1"/>
              <a:gd name="f133" fmla="*/ 1339611 f124 1"/>
              <a:gd name="f134" fmla="*/ 3487664 f123 1"/>
              <a:gd name="f135" fmla="*/ 436907 f124 1"/>
              <a:gd name="f136" fmla="*/ 0 f123 1"/>
              <a:gd name="f137" fmla="*/ 3523533 f124 1"/>
              <a:gd name="f138" fmla="*/ 3960440 f124 1"/>
              <a:gd name="f139" fmla="*/ 436907 f123 1"/>
              <a:gd name="f140" fmla="*/ 3523093 f123 1"/>
              <a:gd name="f141" fmla="*/ 3960000 f123 1"/>
              <a:gd name="f142" fmla="*/ 0 f124 1"/>
              <a:gd name="f143" fmla="*/ 1119009 f124 1"/>
              <a:gd name="f144" fmla="*/ 2222584 f123 1"/>
              <a:gd name="f145" fmla="*/ 1234998 f124 1"/>
              <a:gd name="f146" fmla="*/ 1431771 f123 1"/>
              <a:gd name="f147" fmla="*/ 1915898 f124 1"/>
              <a:gd name="f148" fmla="*/ 1219889 f123 1"/>
              <a:gd name="f149" fmla="*/ 1589196 f124 1"/>
              <a:gd name="f150" fmla="*/ 1434803 f123 1"/>
              <a:gd name="f151" fmla="*/ 1574511 f124 1"/>
              <a:gd name="f152" fmla="*/ 1939931 f123 1"/>
              <a:gd name="f153" fmla="*/ 2135727 f124 1"/>
              <a:gd name="f154" fmla="*/ 1554876 f123 1"/>
              <a:gd name="f155" fmla="*/ 891303 f123 1"/>
              <a:gd name="f156" fmla="*/ 2783502 f124 1"/>
              <a:gd name="f157" fmla="*/ 1606823 f123 1"/>
              <a:gd name="f158" fmla="*/ 2456028 f124 1"/>
              <a:gd name="f159" fmla="*/ 2225955 f123 1"/>
              <a:gd name="f160" fmla="*/ 2026974 f124 1"/>
              <a:gd name="f161" fmla="*/ 2018938 f123 1"/>
              <a:gd name="f162" fmla="*/ 1887692 f124 1"/>
              <a:gd name="f163" fmla="*/ 2422431 f123 1"/>
              <a:gd name="f164" fmla="*/ 2336342 f124 1"/>
              <a:gd name="f165" fmla="*/ 2720202 f123 1"/>
              <a:gd name="f166" fmla="*/ 3176454 f124 1"/>
              <a:gd name="f167" fmla="*/ 1627140 f123 1"/>
              <a:gd name="f168" fmla="*/ 1328015 f124 1"/>
              <a:gd name="f169" fmla="*/ 1812920 f123 1"/>
              <a:gd name="f170" fmla="+- f125 0 f1"/>
              <a:gd name="f171" fmla="*/ f128 1 3960440"/>
              <a:gd name="f172" fmla="*/ f129 1 3960000"/>
              <a:gd name="f173" fmla="*/ f130 1 3960440"/>
              <a:gd name="f174" fmla="*/ f131 1 3960000"/>
              <a:gd name="f175" fmla="*/ f132 1 3960440"/>
              <a:gd name="f176" fmla="*/ f133 1 3960440"/>
              <a:gd name="f177" fmla="*/ f134 1 3960000"/>
              <a:gd name="f178" fmla="*/ f135 1 3960440"/>
              <a:gd name="f179" fmla="*/ f136 1 3960000"/>
              <a:gd name="f180" fmla="*/ f137 1 3960440"/>
              <a:gd name="f181" fmla="*/ f138 1 3960440"/>
              <a:gd name="f182" fmla="*/ f139 1 3960000"/>
              <a:gd name="f183" fmla="*/ f140 1 3960000"/>
              <a:gd name="f184" fmla="*/ f141 1 3960000"/>
              <a:gd name="f185" fmla="*/ f142 1 3960440"/>
              <a:gd name="f186" fmla="*/ f143 1 3960440"/>
              <a:gd name="f187" fmla="*/ f144 1 3960000"/>
              <a:gd name="f188" fmla="*/ f145 1 3960440"/>
              <a:gd name="f189" fmla="*/ f146 1 3960000"/>
              <a:gd name="f190" fmla="*/ f147 1 3960440"/>
              <a:gd name="f191" fmla="*/ f148 1 3960000"/>
              <a:gd name="f192" fmla="*/ f149 1 3960440"/>
              <a:gd name="f193" fmla="*/ f150 1 3960000"/>
              <a:gd name="f194" fmla="*/ f151 1 3960440"/>
              <a:gd name="f195" fmla="*/ f152 1 3960000"/>
              <a:gd name="f196" fmla="*/ f153 1 3960440"/>
              <a:gd name="f197" fmla="*/ f154 1 3960000"/>
              <a:gd name="f198" fmla="*/ f155 1 3960000"/>
              <a:gd name="f199" fmla="*/ f156 1 3960440"/>
              <a:gd name="f200" fmla="*/ f157 1 3960000"/>
              <a:gd name="f201" fmla="*/ f158 1 3960440"/>
              <a:gd name="f202" fmla="*/ f159 1 3960000"/>
              <a:gd name="f203" fmla="*/ f160 1 3960440"/>
              <a:gd name="f204" fmla="*/ f161 1 3960000"/>
              <a:gd name="f205" fmla="*/ f162 1 3960440"/>
              <a:gd name="f206" fmla="*/ f163 1 3960000"/>
              <a:gd name="f207" fmla="*/ f164 1 3960440"/>
              <a:gd name="f208" fmla="*/ f165 1 3960000"/>
              <a:gd name="f209" fmla="*/ f166 1 3960440"/>
              <a:gd name="f210" fmla="*/ f167 1 3960000"/>
              <a:gd name="f211" fmla="*/ f168 1 3960440"/>
              <a:gd name="f212" fmla="*/ f169 1 3960000"/>
              <a:gd name="f213" fmla="*/ f119 1 f126"/>
              <a:gd name="f214" fmla="*/ f120 1 f126"/>
              <a:gd name="f215" fmla="*/ f119 1 f127"/>
              <a:gd name="f216" fmla="*/ f121 1 f127"/>
              <a:gd name="f217" fmla="*/ f171 1 f126"/>
              <a:gd name="f218" fmla="*/ f172 1 f127"/>
              <a:gd name="f219" fmla="*/ f173 1 f126"/>
              <a:gd name="f220" fmla="*/ f174 1 f127"/>
              <a:gd name="f221" fmla="*/ f186 1 f126"/>
              <a:gd name="f222" fmla="*/ f187 1 f127"/>
              <a:gd name="f223" fmla="*/ f211 1 f126"/>
              <a:gd name="f224" fmla="*/ f212 1 f127"/>
              <a:gd name="f225" fmla="*/ f188 1 f126"/>
              <a:gd name="f226" fmla="*/ f189 1 f127"/>
              <a:gd name="f227" fmla="*/ f175 1 f126"/>
              <a:gd name="f228" fmla="*/ f198 1 f127"/>
              <a:gd name="f229" fmla="*/ f199 1 f126"/>
              <a:gd name="f230" fmla="*/ f200 1 f127"/>
              <a:gd name="f231" fmla="*/ f201 1 f126"/>
              <a:gd name="f232" fmla="*/ f202 1 f127"/>
              <a:gd name="f233" fmla="*/ f203 1 f126"/>
              <a:gd name="f234" fmla="*/ f204 1 f127"/>
              <a:gd name="f235" fmla="*/ f196 1 f126"/>
              <a:gd name="f236" fmla="*/ f197 1 f127"/>
              <a:gd name="f237" fmla="*/ f190 1 f126"/>
              <a:gd name="f238" fmla="*/ f191 1 f127"/>
              <a:gd name="f239" fmla="*/ f192 1 f126"/>
              <a:gd name="f240" fmla="*/ f193 1 f127"/>
              <a:gd name="f241" fmla="*/ f194 1 f126"/>
              <a:gd name="f242" fmla="*/ f195 1 f127"/>
              <a:gd name="f243" fmla="*/ f176 1 f126"/>
              <a:gd name="f244" fmla="*/ f177 1 f127"/>
              <a:gd name="f245" fmla="*/ f205 1 f126"/>
              <a:gd name="f246" fmla="*/ f206 1 f127"/>
              <a:gd name="f247" fmla="*/ f207 1 f126"/>
              <a:gd name="f248" fmla="*/ f208 1 f127"/>
              <a:gd name="f249" fmla="*/ f209 1 f126"/>
              <a:gd name="f250" fmla="*/ f210 1 f127"/>
              <a:gd name="f251" fmla="*/ f178 1 f126"/>
              <a:gd name="f252" fmla="*/ f179 1 f127"/>
              <a:gd name="f253" fmla="*/ f180 1 f126"/>
              <a:gd name="f254" fmla="*/ f181 1 f126"/>
              <a:gd name="f255" fmla="*/ f182 1 f127"/>
              <a:gd name="f256" fmla="*/ f183 1 f127"/>
              <a:gd name="f257" fmla="*/ f184 1 f127"/>
              <a:gd name="f258" fmla="*/ f185 1 f126"/>
              <a:gd name="f259" fmla="*/ f213 f117 1"/>
              <a:gd name="f260" fmla="*/ f214 f117 1"/>
              <a:gd name="f261" fmla="*/ f216 f118 1"/>
              <a:gd name="f262" fmla="*/ f215 f118 1"/>
              <a:gd name="f263" fmla="*/ f217 f117 1"/>
              <a:gd name="f264" fmla="*/ f218 f118 1"/>
              <a:gd name="f265" fmla="*/ f219 f117 1"/>
              <a:gd name="f266" fmla="*/ f220 f118 1"/>
              <a:gd name="f267" fmla="*/ f221 f117 1"/>
              <a:gd name="f268" fmla="*/ f222 f118 1"/>
              <a:gd name="f269" fmla="*/ f223 f117 1"/>
              <a:gd name="f270" fmla="*/ f224 f118 1"/>
              <a:gd name="f271" fmla="*/ f225 f117 1"/>
              <a:gd name="f272" fmla="*/ f226 f118 1"/>
              <a:gd name="f273" fmla="*/ f227 f117 1"/>
              <a:gd name="f274" fmla="*/ f228 f118 1"/>
              <a:gd name="f275" fmla="*/ f229 f117 1"/>
              <a:gd name="f276" fmla="*/ f230 f118 1"/>
              <a:gd name="f277" fmla="*/ f231 f117 1"/>
              <a:gd name="f278" fmla="*/ f232 f118 1"/>
              <a:gd name="f279" fmla="*/ f233 f117 1"/>
              <a:gd name="f280" fmla="*/ f234 f118 1"/>
              <a:gd name="f281" fmla="*/ f235 f117 1"/>
              <a:gd name="f282" fmla="*/ f236 f118 1"/>
              <a:gd name="f283" fmla="*/ f237 f117 1"/>
              <a:gd name="f284" fmla="*/ f238 f118 1"/>
              <a:gd name="f285" fmla="*/ f239 f117 1"/>
              <a:gd name="f286" fmla="*/ f240 f118 1"/>
              <a:gd name="f287" fmla="*/ f241 f117 1"/>
              <a:gd name="f288" fmla="*/ f242 f118 1"/>
              <a:gd name="f289" fmla="*/ f243 f117 1"/>
              <a:gd name="f290" fmla="*/ f244 f118 1"/>
              <a:gd name="f291" fmla="*/ f245 f117 1"/>
              <a:gd name="f292" fmla="*/ f246 f118 1"/>
              <a:gd name="f293" fmla="*/ f247 f117 1"/>
              <a:gd name="f294" fmla="*/ f248 f118 1"/>
              <a:gd name="f295" fmla="*/ f249 f117 1"/>
              <a:gd name="f296" fmla="*/ f250 f118 1"/>
              <a:gd name="f297" fmla="*/ f251 f117 1"/>
              <a:gd name="f298" fmla="*/ f252 f118 1"/>
              <a:gd name="f299" fmla="*/ f253 f117 1"/>
              <a:gd name="f300" fmla="*/ f254 f117 1"/>
              <a:gd name="f301" fmla="*/ f255 f118 1"/>
              <a:gd name="f302" fmla="*/ f256 f118 1"/>
              <a:gd name="f303" fmla="*/ f257 f118 1"/>
              <a:gd name="f304" fmla="*/ f258 f117 1"/>
            </a:gdLst>
            <a:ahLst/>
            <a:cxnLst>
              <a:cxn ang="3cd4">
                <a:pos x="hc" y="t"/>
              </a:cxn>
              <a:cxn ang="0">
                <a:pos x="r" y="vc"/>
              </a:cxn>
              <a:cxn ang="cd4">
                <a:pos x="hc" y="b"/>
              </a:cxn>
              <a:cxn ang="cd2">
                <a:pos x="l" y="vc"/>
              </a:cxn>
              <a:cxn ang="f170">
                <a:pos x="f263" y="f264"/>
              </a:cxn>
              <a:cxn ang="f170">
                <a:pos x="f265" y="f266"/>
              </a:cxn>
              <a:cxn ang="f170">
                <a:pos x="f267" y="f268"/>
              </a:cxn>
              <a:cxn ang="f170">
                <a:pos x="f269" y="f270"/>
              </a:cxn>
              <a:cxn ang="f170">
                <a:pos x="f271" y="f272"/>
              </a:cxn>
              <a:cxn ang="f170">
                <a:pos x="f273" y="f274"/>
              </a:cxn>
              <a:cxn ang="f170">
                <a:pos x="f275" y="f276"/>
              </a:cxn>
              <a:cxn ang="f170">
                <a:pos x="f277" y="f278"/>
              </a:cxn>
              <a:cxn ang="f170">
                <a:pos x="f279" y="f280"/>
              </a:cxn>
              <a:cxn ang="f170">
                <a:pos x="f281" y="f282"/>
              </a:cxn>
              <a:cxn ang="f170">
                <a:pos x="f283" y="f284"/>
              </a:cxn>
              <a:cxn ang="f170">
                <a:pos x="f285" y="f286"/>
              </a:cxn>
              <a:cxn ang="f170">
                <a:pos x="f287" y="f288"/>
              </a:cxn>
              <a:cxn ang="f170">
                <a:pos x="f289" y="f290"/>
              </a:cxn>
              <a:cxn ang="f170">
                <a:pos x="f291" y="f292"/>
              </a:cxn>
              <a:cxn ang="f170">
                <a:pos x="f293" y="f294"/>
              </a:cxn>
              <a:cxn ang="f170">
                <a:pos x="f295" y="f296"/>
              </a:cxn>
              <a:cxn ang="f170">
                <a:pos x="f263" y="f264"/>
              </a:cxn>
              <a:cxn ang="f170">
                <a:pos x="f297" y="f298"/>
              </a:cxn>
              <a:cxn ang="f170">
                <a:pos x="f299" y="f298"/>
              </a:cxn>
              <a:cxn ang="f170">
                <a:pos x="f300" y="f301"/>
              </a:cxn>
              <a:cxn ang="f170">
                <a:pos x="f300" y="f302"/>
              </a:cxn>
              <a:cxn ang="f170">
                <a:pos x="f299" y="f303"/>
              </a:cxn>
              <a:cxn ang="f170">
                <a:pos x="f297" y="f303"/>
              </a:cxn>
              <a:cxn ang="f170">
                <a:pos x="f304" y="f302"/>
              </a:cxn>
              <a:cxn ang="f170">
                <a:pos x="f304" y="f301"/>
              </a:cxn>
              <a:cxn ang="f170">
                <a:pos x="f297" y="f298"/>
              </a:cxn>
            </a:cxnLst>
            <a:rect l="f259" t="f262" r="f260" b="f261"/>
            <a:pathLst>
              <a:path w="3960440" h="3960000">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64" y="f65"/>
                  <a:pt x="f66" y="f67"/>
                  <a:pt x="f68" y="f69"/>
                </a:cubicBezTo>
                <a:cubicBezTo>
                  <a:pt x="f70" y="f71"/>
                  <a:pt x="f72" y="f73"/>
                  <a:pt x="f74" y="f75"/>
                </a:cubicBezTo>
                <a:cubicBezTo>
                  <a:pt x="f76" y="f77"/>
                  <a:pt x="f78" y="f79"/>
                  <a:pt x="f80" y="f81"/>
                </a:cubicBezTo>
                <a:cubicBezTo>
                  <a:pt x="f82" y="f83"/>
                  <a:pt x="f84" y="f85"/>
                  <a:pt x="f86" y="f87"/>
                </a:cubicBezTo>
                <a:cubicBezTo>
                  <a:pt x="f88" y="f89"/>
                  <a:pt x="f90" y="f91"/>
                  <a:pt x="f92" y="f93"/>
                </a:cubicBezTo>
                <a:cubicBezTo>
                  <a:pt x="f94" y="f95"/>
                  <a:pt x="f96" y="f97"/>
                  <a:pt x="f98" y="f99"/>
                </a:cubicBezTo>
                <a:cubicBezTo>
                  <a:pt x="f100" y="f101"/>
                  <a:pt x="f102" y="f103"/>
                  <a:pt x="f104" y="f105"/>
                </a:cubicBezTo>
                <a:cubicBezTo>
                  <a:pt x="f106" y="f107"/>
                  <a:pt x="f108" y="f109"/>
                  <a:pt x="f8" y="f9"/>
                </a:cubicBezTo>
                <a:close/>
                <a:moveTo>
                  <a:pt x="f110" y="f5"/>
                </a:moveTo>
                <a:lnTo>
                  <a:pt x="f111" y="f5"/>
                </a:lnTo>
                <a:cubicBezTo>
                  <a:pt x="f112" y="f5"/>
                  <a:pt x="f6" y="f113"/>
                  <a:pt x="f6" y="f110"/>
                </a:cubicBezTo>
                <a:lnTo>
                  <a:pt x="f6" y="f114"/>
                </a:lnTo>
                <a:cubicBezTo>
                  <a:pt x="f6" y="f115"/>
                  <a:pt x="f112" y="f7"/>
                  <a:pt x="f111" y="f7"/>
                </a:cubicBezTo>
                <a:lnTo>
                  <a:pt x="f110" y="f7"/>
                </a:lnTo>
                <a:cubicBezTo>
                  <a:pt x="f113" y="f7"/>
                  <a:pt x="f5" y="f115"/>
                  <a:pt x="f5" y="f114"/>
                </a:cubicBezTo>
                <a:lnTo>
                  <a:pt x="f5" y="f110"/>
                </a:lnTo>
                <a:cubicBezTo>
                  <a:pt x="f5" y="f113"/>
                  <a:pt x="f113" y="f5"/>
                  <a:pt x="f110" y="f5"/>
                </a:cubicBezTo>
                <a:close/>
              </a:path>
            </a:pathLst>
          </a:custGeom>
          <a:solidFill>
            <a:schemeClr val="tx1">
              <a:lumMod val="25000"/>
              <a:lumOff val="75000"/>
            </a:schemeClr>
          </a:solidFill>
          <a:ln cap="flat">
            <a:noFill/>
            <a:prstDash val="solid"/>
          </a:ln>
        </p:spPr>
        <p:txBody>
          <a:bodyPr vert="horz" wrap="square" lIns="68580" tIns="34290" rIns="68580" bIns="3429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bg2"/>
              </a:solidFill>
              <a:ea typeface="맑은 고딕" pitchFamily="34"/>
              <a:cs typeface="B Nazanin" panose="00000700000000000000" pitchFamily="2" charset="-78"/>
            </a:endParaRPr>
          </a:p>
        </p:txBody>
      </p:sp>
      <p:sp>
        <p:nvSpPr>
          <p:cNvPr id="10" name="Rounded Rectangle 8">
            <a:extLst>
              <a:ext uri="{FF2B5EF4-FFF2-40B4-BE49-F238E27FC236}">
                <a16:creationId xmlns:a16="http://schemas.microsoft.com/office/drawing/2014/main" id="{20E35854-C7D4-4A04-EB2B-EBF94A2F6BA8}"/>
              </a:ext>
            </a:extLst>
          </p:cNvPr>
          <p:cNvSpPr/>
          <p:nvPr/>
        </p:nvSpPr>
        <p:spPr>
          <a:xfrm>
            <a:off x="1757267" y="4211981"/>
            <a:ext cx="429859" cy="458086"/>
          </a:xfrm>
          <a:custGeom>
            <a:avLst/>
            <a:gdLst>
              <a:gd name="f0" fmla="val 10800000"/>
              <a:gd name="f1" fmla="val 5400000"/>
              <a:gd name="f2" fmla="val 180"/>
              <a:gd name="f3" fmla="val w"/>
              <a:gd name="f4" fmla="val h"/>
              <a:gd name="f5" fmla="val 0"/>
              <a:gd name="f6" fmla="val 3888432"/>
              <a:gd name="f7" fmla="val 3960440"/>
              <a:gd name="f8" fmla="val 554477"/>
              <a:gd name="f9" fmla="val 1512168"/>
              <a:gd name="f10" fmla="val 3312368"/>
              <a:gd name="f11" fmla="val 1201638"/>
              <a:gd name="f12" fmla="val 2840340"/>
              <a:gd name="f13" fmla="val 1479943"/>
              <a:gd name="f14" fmla="val 2293254"/>
              <a:gd name="f15" fmla="val 1484797"/>
              <a:gd name="f16" fmla="val 2254084"/>
              <a:gd name="f17" fmla="val 1780470"/>
              <a:gd name="f18" fmla="val 2136833"/>
              <a:gd name="f19" fmla="val 1785510"/>
              <a:gd name="f20" fmla="val 1510185"/>
              <a:gd name="f21" fmla="val 1489672"/>
              <a:gd name="f22" fmla="val 3310385"/>
              <a:gd name="f23" fmla="val 2140283"/>
              <a:gd name="f24" fmla="val 2925445"/>
              <a:gd name="f25" fmla="val 2133383"/>
              <a:gd name="f26" fmla="val 2560917"/>
              <a:gd name="f27" fmla="val 2147184"/>
              <a:gd name="f28" fmla="val 2155564"/>
              <a:gd name="f29" fmla="val 2187272"/>
              <a:gd name="f30" fmla="val 1842063"/>
              <a:gd name="f31" fmla="val 2668986"/>
              <a:gd name="f32" fmla="val 1938990"/>
              <a:gd name="f33" fmla="val 2673919"/>
              <a:gd name="f34" fmla="val 2138897"/>
              <a:gd name="f35" fmla="val 2679688"/>
              <a:gd name="f36" fmla="val 3312366"/>
              <a:gd name="f37" fmla="val 3326849"/>
              <a:gd name="f38" fmla="val 3329155"/>
              <a:gd name="f39" fmla="val 2917782"/>
              <a:gd name="f40" fmla="val 3331462"/>
              <a:gd name="f41" fmla="val 2523197"/>
              <a:gd name="f42" fmla="val 3333768"/>
              <a:gd name="f43" fmla="val 2128613"/>
              <a:gd name="f44" fmla="val 3339026"/>
              <a:gd name="f45" fmla="val 1942962"/>
              <a:gd name="f46" fmla="val 3184753"/>
              <a:gd name="f47" fmla="val 1475890"/>
              <a:gd name="f48" fmla="val 878058"/>
              <a:gd name="f49" fmla="val 648072"/>
              <a:gd name="f50" fmla="val 699349"/>
              <a:gd name="f51" fmla="val 792944"/>
              <a:gd name="f52" fmla="val 971653"/>
              <a:gd name="f53" fmla="val 1150362"/>
              <a:gd name="f54" fmla="val 1295234"/>
              <a:gd name="f55" fmla="val 1056767"/>
              <a:gd name="f56" fmla="val 1201639"/>
              <a:gd name="f57" fmla="val 333511"/>
              <a:gd name="f58" fmla="val 3554921"/>
              <a:gd name="f59" fmla="val 3739114"/>
              <a:gd name="f60" fmla="val 149318"/>
              <a:gd name="f61" fmla="val 3626929"/>
              <a:gd name="f62" fmla="val 3811122"/>
              <a:gd name="f63" fmla="+- 0 0 -90"/>
              <a:gd name="f64" fmla="*/ f3 1 3888432"/>
              <a:gd name="f65" fmla="*/ f4 1 3960440"/>
              <a:gd name="f66" fmla="val f5"/>
              <a:gd name="f67" fmla="val f6"/>
              <a:gd name="f68" fmla="val f7"/>
              <a:gd name="f69" fmla="*/ f63 f0 1"/>
              <a:gd name="f70" fmla="+- f68 0 f66"/>
              <a:gd name="f71" fmla="+- f67 0 f66"/>
              <a:gd name="f72" fmla="*/ f69 1 f2"/>
              <a:gd name="f73" fmla="*/ f71 1 3888432"/>
              <a:gd name="f74" fmla="*/ f70 1 3960440"/>
              <a:gd name="f75" fmla="*/ 554477 f71 1"/>
              <a:gd name="f76" fmla="*/ 1512168 f70 1"/>
              <a:gd name="f77" fmla="*/ 3312368 f70 1"/>
              <a:gd name="f78" fmla="*/ 1201638 f71 1"/>
              <a:gd name="f79" fmla="*/ 2136833 f71 1"/>
              <a:gd name="f80" fmla="*/ 1785510 f70 1"/>
              <a:gd name="f81" fmla="*/ 1510185 f70 1"/>
              <a:gd name="f82" fmla="*/ 1489672 f71 1"/>
              <a:gd name="f83" fmla="*/ 3310385 f70 1"/>
              <a:gd name="f84" fmla="*/ 2673919 f71 1"/>
              <a:gd name="f85" fmla="*/ 2138897 f70 1"/>
              <a:gd name="f86" fmla="*/ 2679688 f71 1"/>
              <a:gd name="f87" fmla="*/ 3312366 f70 1"/>
              <a:gd name="f88" fmla="*/ 3326849 f71 1"/>
              <a:gd name="f89" fmla="*/ 3333768 f71 1"/>
              <a:gd name="f90" fmla="*/ 2128613 f70 1"/>
              <a:gd name="f91" fmla="*/ 2840340 f71 1"/>
              <a:gd name="f92" fmla="*/ 1479943 f70 1"/>
              <a:gd name="f93" fmla="*/ 878058 f71 1"/>
              <a:gd name="f94" fmla="*/ 648072 f70 1"/>
              <a:gd name="f95" fmla="*/ 971653 f70 1"/>
              <a:gd name="f96" fmla="*/ 1295234 f70 1"/>
              <a:gd name="f97" fmla="*/ 1201639 f71 1"/>
              <a:gd name="f98" fmla="*/ 333511 f71 1"/>
              <a:gd name="f99" fmla="*/ 0 f70 1"/>
              <a:gd name="f100" fmla="*/ 3554921 f71 1"/>
              <a:gd name="f101" fmla="*/ 3888432 f71 1"/>
              <a:gd name="f102" fmla="*/ 333511 f70 1"/>
              <a:gd name="f103" fmla="*/ 3626929 f70 1"/>
              <a:gd name="f104" fmla="*/ 3960440 f70 1"/>
              <a:gd name="f105" fmla="*/ 0 f71 1"/>
              <a:gd name="f106" fmla="*/ 2147184 f71 1"/>
              <a:gd name="f107" fmla="*/ 2155564 f70 1"/>
              <a:gd name="f108" fmla="+- f72 0 f1"/>
              <a:gd name="f109" fmla="*/ f75 1 3888432"/>
              <a:gd name="f110" fmla="*/ f76 1 3960440"/>
              <a:gd name="f111" fmla="*/ f77 1 3960440"/>
              <a:gd name="f112" fmla="*/ f78 1 3888432"/>
              <a:gd name="f113" fmla="*/ f79 1 3888432"/>
              <a:gd name="f114" fmla="*/ f80 1 3960440"/>
              <a:gd name="f115" fmla="*/ f81 1 3960440"/>
              <a:gd name="f116" fmla="*/ f82 1 3888432"/>
              <a:gd name="f117" fmla="*/ f83 1 3960440"/>
              <a:gd name="f118" fmla="*/ f84 1 3888432"/>
              <a:gd name="f119" fmla="*/ f85 1 3960440"/>
              <a:gd name="f120" fmla="*/ f86 1 3888432"/>
              <a:gd name="f121" fmla="*/ f87 1 3960440"/>
              <a:gd name="f122" fmla="*/ f88 1 3888432"/>
              <a:gd name="f123" fmla="*/ f89 1 3888432"/>
              <a:gd name="f124" fmla="*/ f90 1 3960440"/>
              <a:gd name="f125" fmla="*/ f91 1 3888432"/>
              <a:gd name="f126" fmla="*/ f92 1 3960440"/>
              <a:gd name="f127" fmla="*/ f93 1 3888432"/>
              <a:gd name="f128" fmla="*/ f94 1 3960440"/>
              <a:gd name="f129" fmla="*/ f95 1 3960440"/>
              <a:gd name="f130" fmla="*/ f96 1 3960440"/>
              <a:gd name="f131" fmla="*/ f97 1 3888432"/>
              <a:gd name="f132" fmla="*/ f98 1 3888432"/>
              <a:gd name="f133" fmla="*/ f99 1 3960440"/>
              <a:gd name="f134" fmla="*/ f100 1 3888432"/>
              <a:gd name="f135" fmla="*/ f101 1 3888432"/>
              <a:gd name="f136" fmla="*/ f102 1 3960440"/>
              <a:gd name="f137" fmla="*/ f103 1 3960440"/>
              <a:gd name="f138" fmla="*/ f104 1 3960440"/>
              <a:gd name="f139" fmla="*/ f105 1 3888432"/>
              <a:gd name="f140" fmla="*/ f106 1 3888432"/>
              <a:gd name="f141" fmla="*/ f107 1 3960440"/>
              <a:gd name="f142" fmla="*/ f66 1 f73"/>
              <a:gd name="f143" fmla="*/ f67 1 f73"/>
              <a:gd name="f144" fmla="*/ f66 1 f74"/>
              <a:gd name="f145" fmla="*/ f68 1 f74"/>
              <a:gd name="f146" fmla="*/ f109 1 f73"/>
              <a:gd name="f147" fmla="*/ f110 1 f74"/>
              <a:gd name="f148" fmla="*/ f111 1 f74"/>
              <a:gd name="f149" fmla="*/ f112 1 f73"/>
              <a:gd name="f150" fmla="*/ f125 1 f73"/>
              <a:gd name="f151" fmla="*/ f126 1 f74"/>
              <a:gd name="f152" fmla="*/ f113 1 f73"/>
              <a:gd name="f153" fmla="*/ f114 1 f74"/>
              <a:gd name="f154" fmla="*/ f115 1 f74"/>
              <a:gd name="f155" fmla="*/ f116 1 f73"/>
              <a:gd name="f156" fmla="*/ f117 1 f74"/>
              <a:gd name="f157" fmla="*/ f140 1 f73"/>
              <a:gd name="f158" fmla="*/ f141 1 f74"/>
              <a:gd name="f159" fmla="*/ f118 1 f73"/>
              <a:gd name="f160" fmla="*/ f119 1 f74"/>
              <a:gd name="f161" fmla="*/ f120 1 f73"/>
              <a:gd name="f162" fmla="*/ f121 1 f74"/>
              <a:gd name="f163" fmla="*/ f122 1 f73"/>
              <a:gd name="f164" fmla="*/ f123 1 f73"/>
              <a:gd name="f165" fmla="*/ f124 1 f74"/>
              <a:gd name="f166" fmla="*/ f127 1 f73"/>
              <a:gd name="f167" fmla="*/ f128 1 f74"/>
              <a:gd name="f168" fmla="*/ f129 1 f74"/>
              <a:gd name="f169" fmla="*/ f130 1 f74"/>
              <a:gd name="f170" fmla="*/ f131 1 f73"/>
              <a:gd name="f171" fmla="*/ f132 1 f73"/>
              <a:gd name="f172" fmla="*/ f133 1 f74"/>
              <a:gd name="f173" fmla="*/ f134 1 f73"/>
              <a:gd name="f174" fmla="*/ f135 1 f73"/>
              <a:gd name="f175" fmla="*/ f136 1 f74"/>
              <a:gd name="f176" fmla="*/ f137 1 f74"/>
              <a:gd name="f177" fmla="*/ f138 1 f74"/>
              <a:gd name="f178" fmla="*/ f139 1 f73"/>
              <a:gd name="f179" fmla="*/ f142 f64 1"/>
              <a:gd name="f180" fmla="*/ f143 f64 1"/>
              <a:gd name="f181" fmla="*/ f145 f65 1"/>
              <a:gd name="f182" fmla="*/ f144 f65 1"/>
              <a:gd name="f183" fmla="*/ f146 f64 1"/>
              <a:gd name="f184" fmla="*/ f147 f65 1"/>
              <a:gd name="f185" fmla="*/ f148 f65 1"/>
              <a:gd name="f186" fmla="*/ f149 f64 1"/>
              <a:gd name="f187" fmla="*/ f150 f64 1"/>
              <a:gd name="f188" fmla="*/ f151 f65 1"/>
              <a:gd name="f189" fmla="*/ f152 f64 1"/>
              <a:gd name="f190" fmla="*/ f153 f65 1"/>
              <a:gd name="f191" fmla="*/ f154 f65 1"/>
              <a:gd name="f192" fmla="*/ f155 f64 1"/>
              <a:gd name="f193" fmla="*/ f156 f65 1"/>
              <a:gd name="f194" fmla="*/ f157 f64 1"/>
              <a:gd name="f195" fmla="*/ f158 f65 1"/>
              <a:gd name="f196" fmla="*/ f159 f64 1"/>
              <a:gd name="f197" fmla="*/ f160 f65 1"/>
              <a:gd name="f198" fmla="*/ f161 f64 1"/>
              <a:gd name="f199" fmla="*/ f162 f65 1"/>
              <a:gd name="f200" fmla="*/ f163 f64 1"/>
              <a:gd name="f201" fmla="*/ f164 f64 1"/>
              <a:gd name="f202" fmla="*/ f165 f65 1"/>
              <a:gd name="f203" fmla="*/ f166 f64 1"/>
              <a:gd name="f204" fmla="*/ f167 f65 1"/>
              <a:gd name="f205" fmla="*/ f168 f65 1"/>
              <a:gd name="f206" fmla="*/ f169 f65 1"/>
              <a:gd name="f207" fmla="*/ f170 f64 1"/>
              <a:gd name="f208" fmla="*/ f171 f64 1"/>
              <a:gd name="f209" fmla="*/ f172 f65 1"/>
              <a:gd name="f210" fmla="*/ f173 f64 1"/>
              <a:gd name="f211" fmla="*/ f174 f64 1"/>
              <a:gd name="f212" fmla="*/ f175 f65 1"/>
              <a:gd name="f213" fmla="*/ f176 f65 1"/>
              <a:gd name="f214" fmla="*/ f177 f65 1"/>
              <a:gd name="f215" fmla="*/ f178 f64 1"/>
            </a:gdLst>
            <a:ahLst/>
            <a:cxnLst>
              <a:cxn ang="3cd4">
                <a:pos x="hc" y="t"/>
              </a:cxn>
              <a:cxn ang="0">
                <a:pos x="r" y="vc"/>
              </a:cxn>
              <a:cxn ang="cd4">
                <a:pos x="hc" y="b"/>
              </a:cxn>
              <a:cxn ang="cd2">
                <a:pos x="l" y="vc"/>
              </a:cxn>
              <a:cxn ang="f108">
                <a:pos x="f183" y="f184"/>
              </a:cxn>
              <a:cxn ang="f108">
                <a:pos x="f183" y="f185"/>
              </a:cxn>
              <a:cxn ang="f108">
                <a:pos x="f186" y="f185"/>
              </a:cxn>
              <a:cxn ang="f108">
                <a:pos x="f186" y="f184"/>
              </a:cxn>
              <a:cxn ang="f108">
                <a:pos x="f183" y="f184"/>
              </a:cxn>
              <a:cxn ang="f108">
                <a:pos x="f187" y="f188"/>
              </a:cxn>
              <a:cxn ang="f108">
                <a:pos x="f189" y="f190"/>
              </a:cxn>
              <a:cxn ang="f108">
                <a:pos x="f189" y="f191"/>
              </a:cxn>
              <a:cxn ang="f108">
                <a:pos x="f192" y="f191"/>
              </a:cxn>
              <a:cxn ang="f108">
                <a:pos x="f192" y="f193"/>
              </a:cxn>
              <a:cxn ang="f108">
                <a:pos x="f189" y="f193"/>
              </a:cxn>
              <a:cxn ang="f108">
                <a:pos x="f194" y="f195"/>
              </a:cxn>
              <a:cxn ang="f108">
                <a:pos x="f196" y="f197"/>
              </a:cxn>
              <a:cxn ang="f108">
                <a:pos x="f198" y="f199"/>
              </a:cxn>
              <a:cxn ang="f108">
                <a:pos x="f200" y="f199"/>
              </a:cxn>
              <a:cxn ang="f108">
                <a:pos x="f201" y="f202"/>
              </a:cxn>
              <a:cxn ang="f108">
                <a:pos x="f187" y="f188"/>
              </a:cxn>
              <a:cxn ang="f108">
                <a:pos x="f203" y="f204"/>
              </a:cxn>
              <a:cxn ang="f108">
                <a:pos x="f183" y="f205"/>
              </a:cxn>
              <a:cxn ang="f108">
                <a:pos x="f203" y="f206"/>
              </a:cxn>
              <a:cxn ang="f108">
                <a:pos x="f207" y="f205"/>
              </a:cxn>
              <a:cxn ang="f108">
                <a:pos x="f203" y="f204"/>
              </a:cxn>
              <a:cxn ang="f108">
                <a:pos x="f208" y="f209"/>
              </a:cxn>
              <a:cxn ang="f108">
                <a:pos x="f210" y="f209"/>
              </a:cxn>
              <a:cxn ang="f108">
                <a:pos x="f211" y="f212"/>
              </a:cxn>
              <a:cxn ang="f108">
                <a:pos x="f211" y="f213"/>
              </a:cxn>
              <a:cxn ang="f108">
                <a:pos x="f210" y="f214"/>
              </a:cxn>
              <a:cxn ang="f108">
                <a:pos x="f208" y="f214"/>
              </a:cxn>
              <a:cxn ang="f108">
                <a:pos x="f215" y="f213"/>
              </a:cxn>
              <a:cxn ang="f108">
                <a:pos x="f215" y="f212"/>
              </a:cxn>
              <a:cxn ang="f108">
                <a:pos x="f208" y="f209"/>
              </a:cxn>
            </a:cxnLst>
            <a:rect l="f179" t="f182" r="f180" b="f181"/>
            <a:pathLst>
              <a:path w="3888432" h="3960440">
                <a:moveTo>
                  <a:pt x="f8" y="f9"/>
                </a:moveTo>
                <a:lnTo>
                  <a:pt x="f8" y="f10"/>
                </a:lnTo>
                <a:lnTo>
                  <a:pt x="f11" y="f10"/>
                </a:lnTo>
                <a:lnTo>
                  <a:pt x="f11" y="f9"/>
                </a:lnTo>
                <a:lnTo>
                  <a:pt x="f8" y="f9"/>
                </a:lnTo>
                <a:close/>
                <a:moveTo>
                  <a:pt x="f12" y="f13"/>
                </a:moveTo>
                <a:cubicBezTo>
                  <a:pt x="f14" y="f15"/>
                  <a:pt x="f16" y="f17"/>
                  <a:pt x="f18" y="f19"/>
                </a:cubicBezTo>
                <a:lnTo>
                  <a:pt x="f18" y="f20"/>
                </a:lnTo>
                <a:lnTo>
                  <a:pt x="f21" y="f20"/>
                </a:lnTo>
                <a:lnTo>
                  <a:pt x="f21" y="f22"/>
                </a:lnTo>
                <a:lnTo>
                  <a:pt x="f18" y="f22"/>
                </a:lnTo>
                <a:cubicBezTo>
                  <a:pt x="f23" y="f24"/>
                  <a:pt x="f25" y="f26"/>
                  <a:pt x="f27" y="f28"/>
                </a:cubicBezTo>
                <a:cubicBezTo>
                  <a:pt x="f29" y="f30"/>
                  <a:pt x="f31" y="f32"/>
                  <a:pt x="f33" y="f34"/>
                </a:cubicBezTo>
                <a:lnTo>
                  <a:pt x="f35" y="f36"/>
                </a:lnTo>
                <a:lnTo>
                  <a:pt x="f37" y="f36"/>
                </a:lnTo>
                <a:cubicBezTo>
                  <a:pt x="f38" y="f39"/>
                  <a:pt x="f40" y="f41"/>
                  <a:pt x="f42" y="f43"/>
                </a:cubicBezTo>
                <a:cubicBezTo>
                  <a:pt x="f44" y="f45"/>
                  <a:pt x="f46" y="f47"/>
                  <a:pt x="f12" y="f13"/>
                </a:cubicBezTo>
                <a:close/>
                <a:moveTo>
                  <a:pt x="f48" y="f49"/>
                </a:moveTo>
                <a:cubicBezTo>
                  <a:pt x="f50" y="f49"/>
                  <a:pt x="f8" y="f51"/>
                  <a:pt x="f8" y="f52"/>
                </a:cubicBezTo>
                <a:cubicBezTo>
                  <a:pt x="f8" y="f53"/>
                  <a:pt x="f50" y="f54"/>
                  <a:pt x="f48" y="f54"/>
                </a:cubicBezTo>
                <a:cubicBezTo>
                  <a:pt x="f55" y="f54"/>
                  <a:pt x="f56" y="f53"/>
                  <a:pt x="f56" y="f52"/>
                </a:cubicBezTo>
                <a:cubicBezTo>
                  <a:pt x="f56" y="f51"/>
                  <a:pt x="f55" y="f49"/>
                  <a:pt x="f48" y="f49"/>
                </a:cubicBezTo>
                <a:close/>
                <a:moveTo>
                  <a:pt x="f57" y="f5"/>
                </a:moveTo>
                <a:lnTo>
                  <a:pt x="f58" y="f5"/>
                </a:lnTo>
                <a:cubicBezTo>
                  <a:pt x="f59" y="f5"/>
                  <a:pt x="f6" y="f60"/>
                  <a:pt x="f6" y="f57"/>
                </a:cubicBezTo>
                <a:lnTo>
                  <a:pt x="f6" y="f61"/>
                </a:lnTo>
                <a:cubicBezTo>
                  <a:pt x="f6" y="f62"/>
                  <a:pt x="f59" y="f7"/>
                  <a:pt x="f58" y="f7"/>
                </a:cubicBezTo>
                <a:lnTo>
                  <a:pt x="f57" y="f7"/>
                </a:lnTo>
                <a:cubicBezTo>
                  <a:pt x="f60" y="f7"/>
                  <a:pt x="f5" y="f62"/>
                  <a:pt x="f5" y="f61"/>
                </a:cubicBezTo>
                <a:lnTo>
                  <a:pt x="f5" y="f57"/>
                </a:lnTo>
                <a:cubicBezTo>
                  <a:pt x="f5" y="f60"/>
                  <a:pt x="f60" y="f5"/>
                  <a:pt x="f57" y="f5"/>
                </a:cubicBezTo>
                <a:close/>
              </a:path>
            </a:pathLst>
          </a:custGeom>
          <a:solidFill>
            <a:schemeClr val="tx1">
              <a:lumMod val="25000"/>
              <a:lumOff val="75000"/>
            </a:schemeClr>
          </a:solidFill>
          <a:ln cap="flat">
            <a:noFill/>
            <a:prstDash val="solid"/>
          </a:ln>
        </p:spPr>
        <p:txBody>
          <a:bodyPr vert="horz" wrap="square" lIns="68580" tIns="34290" rIns="68580" bIns="3429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bg2"/>
              </a:solidFill>
              <a:ea typeface="맑은 고딕" pitchFamily="34"/>
              <a:cs typeface="B Nazanin" panose="00000700000000000000" pitchFamily="2" charset="-78"/>
            </a:endParaRPr>
          </a:p>
        </p:txBody>
      </p:sp>
      <p:sp>
        <p:nvSpPr>
          <p:cNvPr id="11" name="Rounded Rectangle 2">
            <a:extLst>
              <a:ext uri="{FF2B5EF4-FFF2-40B4-BE49-F238E27FC236}">
                <a16:creationId xmlns:a16="http://schemas.microsoft.com/office/drawing/2014/main" id="{66E64284-35BC-A59E-E106-712296BF028D}"/>
              </a:ext>
            </a:extLst>
          </p:cNvPr>
          <p:cNvSpPr/>
          <p:nvPr/>
        </p:nvSpPr>
        <p:spPr>
          <a:xfrm>
            <a:off x="3855568" y="4211981"/>
            <a:ext cx="429813" cy="458086"/>
          </a:xfrm>
          <a:custGeom>
            <a:avLst/>
            <a:gdLst>
              <a:gd name="f0" fmla="val 10800000"/>
              <a:gd name="f1" fmla="val 5400000"/>
              <a:gd name="f2" fmla="val 180"/>
              <a:gd name="f3" fmla="val w"/>
              <a:gd name="f4" fmla="val h"/>
              <a:gd name="f5" fmla="val 0"/>
              <a:gd name="f6" fmla="val 3960000"/>
              <a:gd name="f7" fmla="val 3160999"/>
              <a:gd name="f8" fmla="val 1374274"/>
              <a:gd name="f9" fmla="val 3155132"/>
              <a:gd name="f10" fmla="val 1419362"/>
              <a:gd name="f11" fmla="val 2496208"/>
              <a:gd name="f12" fmla="val 770986"/>
              <a:gd name="f13" fmla="val 2113414"/>
              <a:gd name="f14" fmla="val 1929581"/>
              <a:gd name="f15" fmla="val 1106902"/>
              <a:gd name="f16" fmla="val 1921633"/>
              <a:gd name="f17" fmla="val 1292845"/>
              <a:gd name="f18" fmla="val 1914712"/>
              <a:gd name="f19" fmla="val 1454769"/>
              <a:gd name="f20" fmla="val 1928136"/>
              <a:gd name="f21" fmla="val 1522392"/>
              <a:gd name="f22" fmla="val 1942445"/>
              <a:gd name="f23" fmla="val 1570340"/>
              <a:gd name="f24" fmla="val 1547199"/>
              <a:gd name="f25" fmla="val 1510736"/>
              <a:gd name="f26" fmla="val 1237189"/>
              <a:gd name="f27" fmla="val 1330681"/>
              <a:gd name="f28" fmla="val 815277"/>
              <a:gd name="f29" fmla="val 836121"/>
              <a:gd name="f30" fmla="val 618819"/>
              <a:gd name="f31" fmla="val 1229038"/>
              <a:gd name="f32" fmla="val 733086"/>
              <a:gd name="f33" fmla="val 1558961"/>
              <a:gd name="f34" fmla="val 965659"/>
              <a:gd name="f35" fmla="val 1735195"/>
              <a:gd name="f36" fmla="val 864541"/>
              <a:gd name="f37" fmla="val 1716416"/>
              <a:gd name="f38" fmla="val 662904"/>
              <a:gd name="f39" fmla="val 1695759"/>
              <a:gd name="f40" fmla="val 570453"/>
              <a:gd name="f41" fmla="val 1629310"/>
              <a:gd name="f42" fmla="val 597898"/>
              <a:gd name="f43" fmla="val 2016450"/>
              <a:gd name="f44" fmla="val 990931"/>
              <a:gd name="f45" fmla="val 2177657"/>
              <a:gd name="f46" fmla="val 1196057"/>
              <a:gd name="f47" fmla="val 2257108"/>
              <a:gd name="f48" fmla="val 1113718"/>
              <a:gd name="f49" fmla="val 2275887"/>
              <a:gd name="f50" fmla="val 943857"/>
              <a:gd name="f51" fmla="val 2321380"/>
              <a:gd name="f52" fmla="val 813848"/>
              <a:gd name="f53" fmla="val 2296824"/>
              <a:gd name="f54" fmla="val 926523"/>
              <a:gd name="f55" fmla="val 2634848"/>
              <a:gd name="f56" fmla="val 1326064"/>
              <a:gd name="f57" fmla="val 2611755"/>
              <a:gd name="f58" fmla="val 1486410"/>
              <a:gd name="f59" fmla="val 2607420"/>
              <a:gd name="f60" fmla="val 1297174"/>
              <a:gd name="f61" fmla="val 2749708"/>
              <a:gd name="f62" fmla="val 1000058"/>
              <a:gd name="f63" fmla="val 2795794"/>
              <a:gd name="f64" fmla="val 489408"/>
              <a:gd name="f65" fmla="val 2829018"/>
              <a:gd name="f66" fmla="val 914827"/>
              <a:gd name="f67" fmla="val 3139596"/>
              <a:gd name="f68" fmla="val 1734874"/>
              <a:gd name="f69" fmla="val 3242281"/>
              <a:gd name="f70" fmla="val 2062787"/>
              <a:gd name="f71" fmla="val 3146219"/>
              <a:gd name="f72" fmla="val 2763394"/>
              <a:gd name="f73" fmla="val 2903535"/>
              <a:gd name="f74" fmla="val 2915370"/>
              <a:gd name="f75" fmla="val 2621267"/>
              <a:gd name="f76" fmla="val 3074271"/>
              <a:gd name="f77" fmla="val 2105563"/>
              <a:gd name="f78" fmla="val 3173740"/>
              <a:gd name="f79" fmla="val 1733406"/>
              <a:gd name="f80" fmla="val 3145310"/>
              <a:gd name="f81" fmla="val 1648999"/>
              <a:gd name="f82" fmla="val 3207849"/>
              <a:gd name="f83" fmla="val 1493166"/>
              <a:gd name="f84" fmla="val 3270388"/>
              <a:gd name="f85" fmla="val 1337333"/>
              <a:gd name="f86" fmla="val 3414210"/>
              <a:gd name="f87" fmla="val 1276468"/>
              <a:gd name="f88" fmla="val 3449507"/>
              <a:gd name="f89" fmla="val 1170564"/>
              <a:gd name="f90" fmla="val 3349883"/>
              <a:gd name="f91" fmla="val 1192977"/>
              <a:gd name="f92" fmla="val 3252716"/>
              <a:gd name="f93" fmla="val 1239516"/>
              <a:gd name="f94" fmla="val 3140091"/>
              <a:gd name="f95" fmla="val 1227260"/>
              <a:gd name="f96" fmla="val 3219995"/>
              <a:gd name="f97" fmla="val 1183499"/>
              <a:gd name="f98" fmla="val 3274317"/>
              <a:gd name="f99" fmla="val 996523"/>
              <a:gd name="f100" fmla="val 3324107"/>
              <a:gd name="f101" fmla="val 851504"/>
              <a:gd name="f102" fmla="val 3215037"/>
              <a:gd name="f103" fmla="val 921165"/>
              <a:gd name="f104" fmla="val 3152155"/>
              <a:gd name="f105" fmla="val 998691"/>
              <a:gd name="f106" fmla="val 2995677"/>
              <a:gd name="f107" fmla="val 1008938"/>
              <a:gd name="f108" fmla="val 2884471"/>
              <a:gd name="f109" fmla="val 881691"/>
              <a:gd name="f110" fmla="val 2678487"/>
              <a:gd name="f111" fmla="val 308009"/>
              <a:gd name="f112" fmla="val 3651991"/>
              <a:gd name="f113" fmla="val 3822100"/>
              <a:gd name="f114" fmla="val 137900"/>
              <a:gd name="f115" fmla="+- 0 0 -90"/>
              <a:gd name="f116" fmla="*/ f3 1 3960000"/>
              <a:gd name="f117" fmla="*/ f4 1 3960000"/>
              <a:gd name="f118" fmla="val f5"/>
              <a:gd name="f119" fmla="val f6"/>
              <a:gd name="f120" fmla="*/ f115 f0 1"/>
              <a:gd name="f121" fmla="+- f119 0 f118"/>
              <a:gd name="f122" fmla="*/ f120 1 f2"/>
              <a:gd name="f123" fmla="*/ f121 1 3960000"/>
              <a:gd name="f124" fmla="*/ 3160999 f121 1"/>
              <a:gd name="f125" fmla="*/ 1374274 f121 1"/>
              <a:gd name="f126" fmla="*/ 3155132 f121 1"/>
              <a:gd name="f127" fmla="*/ 1419362 f121 1"/>
              <a:gd name="f128" fmla="*/ 1921633 f121 1"/>
              <a:gd name="f129" fmla="*/ 1942445 f121 1"/>
              <a:gd name="f130" fmla="*/ 1570340 f121 1"/>
              <a:gd name="f131" fmla="*/ 2257108 f121 1"/>
              <a:gd name="f132" fmla="*/ 3207849 f121 1"/>
              <a:gd name="f133" fmla="*/ 1493166 f121 1"/>
              <a:gd name="f134" fmla="*/ 2995677 f121 1"/>
              <a:gd name="f135" fmla="*/ 1008938 f121 1"/>
              <a:gd name="f136" fmla="*/ 308009 f121 1"/>
              <a:gd name="f137" fmla="*/ 0 f121 1"/>
              <a:gd name="f138" fmla="*/ 3651991 f121 1"/>
              <a:gd name="f139" fmla="*/ 3960000 f121 1"/>
              <a:gd name="f140" fmla="*/ 3140091 f121 1"/>
              <a:gd name="f141" fmla="*/ 1227260 f121 1"/>
              <a:gd name="f142" fmla="*/ 3449507 f121 1"/>
              <a:gd name="f143" fmla="*/ 1170564 f121 1"/>
              <a:gd name="f144" fmla="*/ 3324107 f121 1"/>
              <a:gd name="f145" fmla="*/ 851504 f121 1"/>
              <a:gd name="f146" fmla="*/ 1292845 f121 1"/>
              <a:gd name="f147" fmla="*/ 2496208 f121 1"/>
              <a:gd name="f148" fmla="*/ 770986 f121 1"/>
              <a:gd name="f149" fmla="*/ 815277 f121 1"/>
              <a:gd name="f150" fmla="*/ 836121 f121 1"/>
              <a:gd name="f151" fmla="*/ 965659 f121 1"/>
              <a:gd name="f152" fmla="*/ 1735195 f121 1"/>
              <a:gd name="f153" fmla="*/ 1196057 f121 1"/>
              <a:gd name="f154" fmla="*/ 1486410 f121 1"/>
              <a:gd name="f155" fmla="*/ 2607420 f121 1"/>
              <a:gd name="f156" fmla="*/ 813848 f121 1"/>
              <a:gd name="f157" fmla="*/ 2296824 f121 1"/>
              <a:gd name="f158" fmla="*/ 570453 f121 1"/>
              <a:gd name="f159" fmla="*/ 1629310 f121 1"/>
              <a:gd name="f160" fmla="*/ 489408 f121 1"/>
              <a:gd name="f161" fmla="*/ 2829018 f121 1"/>
              <a:gd name="f162" fmla="*/ 2062787 f121 1"/>
              <a:gd name="f163" fmla="*/ 3146219 f121 1"/>
              <a:gd name="f164" fmla="*/ 3074271 f121 1"/>
              <a:gd name="f165" fmla="*/ 2105563 f121 1"/>
              <a:gd name="f166" fmla="+- f122 0 f1"/>
              <a:gd name="f167" fmla="*/ f124 1 3960000"/>
              <a:gd name="f168" fmla="*/ f125 1 3960000"/>
              <a:gd name="f169" fmla="*/ f126 1 3960000"/>
              <a:gd name="f170" fmla="*/ f127 1 3960000"/>
              <a:gd name="f171" fmla="*/ f128 1 3960000"/>
              <a:gd name="f172" fmla="*/ f129 1 3960000"/>
              <a:gd name="f173" fmla="*/ f130 1 3960000"/>
              <a:gd name="f174" fmla="*/ f131 1 3960000"/>
              <a:gd name="f175" fmla="*/ f132 1 3960000"/>
              <a:gd name="f176" fmla="*/ f133 1 3960000"/>
              <a:gd name="f177" fmla="*/ f134 1 3960000"/>
              <a:gd name="f178" fmla="*/ f135 1 3960000"/>
              <a:gd name="f179" fmla="*/ f136 1 3960000"/>
              <a:gd name="f180" fmla="*/ f137 1 3960000"/>
              <a:gd name="f181" fmla="*/ f138 1 3960000"/>
              <a:gd name="f182" fmla="*/ f139 1 3960000"/>
              <a:gd name="f183" fmla="*/ f140 1 3960000"/>
              <a:gd name="f184" fmla="*/ f141 1 3960000"/>
              <a:gd name="f185" fmla="*/ f142 1 3960000"/>
              <a:gd name="f186" fmla="*/ f143 1 3960000"/>
              <a:gd name="f187" fmla="*/ f144 1 3960000"/>
              <a:gd name="f188" fmla="*/ f145 1 3960000"/>
              <a:gd name="f189" fmla="*/ f146 1 3960000"/>
              <a:gd name="f190" fmla="*/ f147 1 3960000"/>
              <a:gd name="f191" fmla="*/ f148 1 3960000"/>
              <a:gd name="f192" fmla="*/ f149 1 3960000"/>
              <a:gd name="f193" fmla="*/ f150 1 3960000"/>
              <a:gd name="f194" fmla="*/ f151 1 3960000"/>
              <a:gd name="f195" fmla="*/ f152 1 3960000"/>
              <a:gd name="f196" fmla="*/ f153 1 3960000"/>
              <a:gd name="f197" fmla="*/ f154 1 3960000"/>
              <a:gd name="f198" fmla="*/ f155 1 3960000"/>
              <a:gd name="f199" fmla="*/ f156 1 3960000"/>
              <a:gd name="f200" fmla="*/ f157 1 3960000"/>
              <a:gd name="f201" fmla="*/ f158 1 3960000"/>
              <a:gd name="f202" fmla="*/ f159 1 3960000"/>
              <a:gd name="f203" fmla="*/ f160 1 3960000"/>
              <a:gd name="f204" fmla="*/ f161 1 3960000"/>
              <a:gd name="f205" fmla="*/ f162 1 3960000"/>
              <a:gd name="f206" fmla="*/ f163 1 3960000"/>
              <a:gd name="f207" fmla="*/ f164 1 3960000"/>
              <a:gd name="f208" fmla="*/ f165 1 3960000"/>
              <a:gd name="f209" fmla="*/ f118 1 f123"/>
              <a:gd name="f210" fmla="*/ f119 1 f123"/>
              <a:gd name="f211" fmla="*/ f167 1 f123"/>
              <a:gd name="f212" fmla="*/ f168 1 f123"/>
              <a:gd name="f213" fmla="*/ f169 1 f123"/>
              <a:gd name="f214" fmla="*/ f170 1 f123"/>
              <a:gd name="f215" fmla="*/ f190 1 f123"/>
              <a:gd name="f216" fmla="*/ f191 1 f123"/>
              <a:gd name="f217" fmla="*/ f171 1 f123"/>
              <a:gd name="f218" fmla="*/ f189 1 f123"/>
              <a:gd name="f219" fmla="*/ f172 1 f123"/>
              <a:gd name="f220" fmla="*/ f173 1 f123"/>
              <a:gd name="f221" fmla="*/ f192 1 f123"/>
              <a:gd name="f222" fmla="*/ f193 1 f123"/>
              <a:gd name="f223" fmla="*/ f194 1 f123"/>
              <a:gd name="f224" fmla="*/ f195 1 f123"/>
              <a:gd name="f225" fmla="*/ f201 1 f123"/>
              <a:gd name="f226" fmla="*/ f202 1 f123"/>
              <a:gd name="f227" fmla="*/ f196 1 f123"/>
              <a:gd name="f228" fmla="*/ f174 1 f123"/>
              <a:gd name="f229" fmla="*/ f199 1 f123"/>
              <a:gd name="f230" fmla="*/ f200 1 f123"/>
              <a:gd name="f231" fmla="*/ f197 1 f123"/>
              <a:gd name="f232" fmla="*/ f198 1 f123"/>
              <a:gd name="f233" fmla="*/ f203 1 f123"/>
              <a:gd name="f234" fmla="*/ f204 1 f123"/>
              <a:gd name="f235" fmla="*/ f205 1 f123"/>
              <a:gd name="f236" fmla="*/ f206 1 f123"/>
              <a:gd name="f237" fmla="*/ f207 1 f123"/>
              <a:gd name="f238" fmla="*/ f208 1 f123"/>
              <a:gd name="f239" fmla="*/ f175 1 f123"/>
              <a:gd name="f240" fmla="*/ f176 1 f123"/>
              <a:gd name="f241" fmla="*/ f185 1 f123"/>
              <a:gd name="f242" fmla="*/ f186 1 f123"/>
              <a:gd name="f243" fmla="*/ f183 1 f123"/>
              <a:gd name="f244" fmla="*/ f184 1 f123"/>
              <a:gd name="f245" fmla="*/ f187 1 f123"/>
              <a:gd name="f246" fmla="*/ f188 1 f123"/>
              <a:gd name="f247" fmla="*/ f177 1 f123"/>
              <a:gd name="f248" fmla="*/ f178 1 f123"/>
              <a:gd name="f249" fmla="*/ f179 1 f123"/>
              <a:gd name="f250" fmla="*/ f180 1 f123"/>
              <a:gd name="f251" fmla="*/ f181 1 f123"/>
              <a:gd name="f252" fmla="*/ f182 1 f123"/>
              <a:gd name="f253" fmla="*/ f209 f116 1"/>
              <a:gd name="f254" fmla="*/ f210 f116 1"/>
              <a:gd name="f255" fmla="*/ f210 f117 1"/>
              <a:gd name="f256" fmla="*/ f209 f117 1"/>
              <a:gd name="f257" fmla="*/ f211 f116 1"/>
              <a:gd name="f258" fmla="*/ f212 f117 1"/>
              <a:gd name="f259" fmla="*/ f213 f116 1"/>
              <a:gd name="f260" fmla="*/ f214 f117 1"/>
              <a:gd name="f261" fmla="*/ f215 f116 1"/>
              <a:gd name="f262" fmla="*/ f216 f117 1"/>
              <a:gd name="f263" fmla="*/ f217 f116 1"/>
              <a:gd name="f264" fmla="*/ f218 f117 1"/>
              <a:gd name="f265" fmla="*/ f219 f116 1"/>
              <a:gd name="f266" fmla="*/ f220 f117 1"/>
              <a:gd name="f267" fmla="*/ f221 f116 1"/>
              <a:gd name="f268" fmla="*/ f222 f117 1"/>
              <a:gd name="f269" fmla="*/ f223 f116 1"/>
              <a:gd name="f270" fmla="*/ f224 f117 1"/>
              <a:gd name="f271" fmla="*/ f225 f116 1"/>
              <a:gd name="f272" fmla="*/ f226 f117 1"/>
              <a:gd name="f273" fmla="*/ f227 f116 1"/>
              <a:gd name="f274" fmla="*/ f228 f117 1"/>
              <a:gd name="f275" fmla="*/ f229 f116 1"/>
              <a:gd name="f276" fmla="*/ f230 f117 1"/>
              <a:gd name="f277" fmla="*/ f231 f116 1"/>
              <a:gd name="f278" fmla="*/ f232 f117 1"/>
              <a:gd name="f279" fmla="*/ f233 f116 1"/>
              <a:gd name="f280" fmla="*/ f234 f117 1"/>
              <a:gd name="f281" fmla="*/ f235 f116 1"/>
              <a:gd name="f282" fmla="*/ f236 f117 1"/>
              <a:gd name="f283" fmla="*/ f237 f116 1"/>
              <a:gd name="f284" fmla="*/ f238 f117 1"/>
              <a:gd name="f285" fmla="*/ f239 f116 1"/>
              <a:gd name="f286" fmla="*/ f240 f117 1"/>
              <a:gd name="f287" fmla="*/ f241 f116 1"/>
              <a:gd name="f288" fmla="*/ f242 f117 1"/>
              <a:gd name="f289" fmla="*/ f243 f116 1"/>
              <a:gd name="f290" fmla="*/ f244 f117 1"/>
              <a:gd name="f291" fmla="*/ f245 f116 1"/>
              <a:gd name="f292" fmla="*/ f246 f117 1"/>
              <a:gd name="f293" fmla="*/ f247 f116 1"/>
              <a:gd name="f294" fmla="*/ f248 f117 1"/>
              <a:gd name="f295" fmla="*/ f249 f116 1"/>
              <a:gd name="f296" fmla="*/ f250 f117 1"/>
              <a:gd name="f297" fmla="*/ f251 f116 1"/>
              <a:gd name="f298" fmla="*/ f252 f116 1"/>
              <a:gd name="f299" fmla="*/ f249 f117 1"/>
              <a:gd name="f300" fmla="*/ f251 f117 1"/>
              <a:gd name="f301" fmla="*/ f252 f117 1"/>
              <a:gd name="f302" fmla="*/ f250 f116 1"/>
            </a:gdLst>
            <a:ahLst/>
            <a:cxnLst>
              <a:cxn ang="3cd4">
                <a:pos x="hc" y="t"/>
              </a:cxn>
              <a:cxn ang="0">
                <a:pos x="r" y="vc"/>
              </a:cxn>
              <a:cxn ang="cd4">
                <a:pos x="hc" y="b"/>
              </a:cxn>
              <a:cxn ang="cd2">
                <a:pos x="l" y="vc"/>
              </a:cxn>
              <a:cxn ang="f166">
                <a:pos x="f257" y="f258"/>
              </a:cxn>
              <a:cxn ang="f166">
                <a:pos x="f259" y="f260"/>
              </a:cxn>
              <a:cxn ang="f166">
                <a:pos x="f257" y="f258"/>
              </a:cxn>
              <a:cxn ang="f166">
                <a:pos x="f261" y="f262"/>
              </a:cxn>
              <a:cxn ang="f166">
                <a:pos x="f263" y="f264"/>
              </a:cxn>
              <a:cxn ang="f166">
                <a:pos x="f265" y="f266"/>
              </a:cxn>
              <a:cxn ang="f166">
                <a:pos x="f267" y="f268"/>
              </a:cxn>
              <a:cxn ang="f166">
                <a:pos x="f269" y="f270"/>
              </a:cxn>
              <a:cxn ang="f166">
                <a:pos x="f271" y="f272"/>
              </a:cxn>
              <a:cxn ang="f166">
                <a:pos x="f273" y="f274"/>
              </a:cxn>
              <a:cxn ang="f166">
                <a:pos x="f275" y="f276"/>
              </a:cxn>
              <a:cxn ang="f166">
                <a:pos x="f277" y="f278"/>
              </a:cxn>
              <a:cxn ang="f166">
                <a:pos x="f279" y="f280"/>
              </a:cxn>
              <a:cxn ang="f166">
                <a:pos x="f281" y="f282"/>
              </a:cxn>
              <a:cxn ang="f166">
                <a:pos x="f283" y="f284"/>
              </a:cxn>
              <a:cxn ang="f166">
                <a:pos x="f285" y="f286"/>
              </a:cxn>
              <a:cxn ang="f166">
                <a:pos x="f287" y="f288"/>
              </a:cxn>
              <a:cxn ang="f166">
                <a:pos x="f289" y="f290"/>
              </a:cxn>
              <a:cxn ang="f166">
                <a:pos x="f291" y="f292"/>
              </a:cxn>
              <a:cxn ang="f166">
                <a:pos x="f293" y="f294"/>
              </a:cxn>
              <a:cxn ang="f166">
                <a:pos x="f261" y="f262"/>
              </a:cxn>
              <a:cxn ang="f166">
                <a:pos x="f295" y="f296"/>
              </a:cxn>
              <a:cxn ang="f166">
                <a:pos x="f297" y="f296"/>
              </a:cxn>
              <a:cxn ang="f166">
                <a:pos x="f298" y="f299"/>
              </a:cxn>
              <a:cxn ang="f166">
                <a:pos x="f298" y="f300"/>
              </a:cxn>
              <a:cxn ang="f166">
                <a:pos x="f297" y="f301"/>
              </a:cxn>
              <a:cxn ang="f166">
                <a:pos x="f295" y="f301"/>
              </a:cxn>
              <a:cxn ang="f166">
                <a:pos x="f302" y="f300"/>
              </a:cxn>
              <a:cxn ang="f166">
                <a:pos x="f302" y="f299"/>
              </a:cxn>
              <a:cxn ang="f166">
                <a:pos x="f295" y="f296"/>
              </a:cxn>
            </a:cxnLst>
            <a:rect l="f253" t="f256" r="f254" b="f255"/>
            <a:pathLst>
              <a:path w="3960000" h="3960000">
                <a:moveTo>
                  <a:pt x="f7" y="f8"/>
                </a:moveTo>
                <a:lnTo>
                  <a:pt x="f9" y="f10"/>
                </a:lnTo>
                <a:lnTo>
                  <a:pt x="f7" y="f8"/>
                </a:lnTo>
                <a:close/>
                <a:moveTo>
                  <a:pt x="f11" y="f12"/>
                </a:moveTo>
                <a:cubicBezTo>
                  <a:pt x="f13" y="f12"/>
                  <a:pt x="f14" y="f15"/>
                  <a:pt x="f16" y="f17"/>
                </a:cubicBezTo>
                <a:cubicBezTo>
                  <a:pt x="f18" y="f19"/>
                  <a:pt x="f20" y="f21"/>
                  <a:pt x="f22" y="f23"/>
                </a:cubicBezTo>
                <a:cubicBezTo>
                  <a:pt x="f24" y="f25"/>
                  <a:pt x="f26" y="f27"/>
                  <a:pt x="f28" y="f29"/>
                </a:cubicBezTo>
                <a:cubicBezTo>
                  <a:pt x="f30" y="f31"/>
                  <a:pt x="f32" y="f33"/>
                  <a:pt x="f34" y="f35"/>
                </a:cubicBezTo>
                <a:cubicBezTo>
                  <a:pt x="f36" y="f37"/>
                  <a:pt x="f38" y="f39"/>
                  <a:pt x="f40" y="f41"/>
                </a:cubicBezTo>
                <a:cubicBezTo>
                  <a:pt x="f42" y="f43"/>
                  <a:pt x="f44" y="f45"/>
                  <a:pt x="f46" y="f47"/>
                </a:cubicBezTo>
                <a:cubicBezTo>
                  <a:pt x="f48" y="f49"/>
                  <a:pt x="f50" y="f51"/>
                  <a:pt x="f52" y="f53"/>
                </a:cubicBezTo>
                <a:cubicBezTo>
                  <a:pt x="f54" y="f55"/>
                  <a:pt x="f56" y="f57"/>
                  <a:pt x="f58" y="f59"/>
                </a:cubicBezTo>
                <a:cubicBezTo>
                  <a:pt x="f60" y="f61"/>
                  <a:pt x="f62" y="f63"/>
                  <a:pt x="f64" y="f65"/>
                </a:cubicBezTo>
                <a:cubicBezTo>
                  <a:pt x="f66" y="f67"/>
                  <a:pt x="f68" y="f69"/>
                  <a:pt x="f70" y="f71"/>
                </a:cubicBezTo>
                <a:cubicBezTo>
                  <a:pt x="f72" y="f73"/>
                  <a:pt x="f74" y="f75"/>
                  <a:pt x="f76" y="f77"/>
                </a:cubicBezTo>
                <a:cubicBezTo>
                  <a:pt x="f78" y="f79"/>
                  <a:pt x="f80" y="f81"/>
                  <a:pt x="f82" y="f83"/>
                </a:cubicBezTo>
                <a:cubicBezTo>
                  <a:pt x="f84" y="f85"/>
                  <a:pt x="f86" y="f87"/>
                  <a:pt x="f88" y="f89"/>
                </a:cubicBezTo>
                <a:cubicBezTo>
                  <a:pt x="f90" y="f91"/>
                  <a:pt x="f92" y="f93"/>
                  <a:pt x="f94" y="f95"/>
                </a:cubicBezTo>
                <a:cubicBezTo>
                  <a:pt x="f96" y="f97"/>
                  <a:pt x="f98" y="f99"/>
                  <a:pt x="f100" y="f101"/>
                </a:cubicBezTo>
                <a:cubicBezTo>
                  <a:pt x="f102" y="f103"/>
                  <a:pt x="f104" y="f105"/>
                  <a:pt x="f106" y="f107"/>
                </a:cubicBezTo>
                <a:cubicBezTo>
                  <a:pt x="f108" y="f109"/>
                  <a:pt x="f110" y="f12"/>
                  <a:pt x="f11" y="f12"/>
                </a:cubicBezTo>
                <a:close/>
                <a:moveTo>
                  <a:pt x="f111" y="f5"/>
                </a:moveTo>
                <a:lnTo>
                  <a:pt x="f112" y="f5"/>
                </a:lnTo>
                <a:cubicBezTo>
                  <a:pt x="f113" y="f5"/>
                  <a:pt x="f6" y="f114"/>
                  <a:pt x="f6" y="f111"/>
                </a:cubicBezTo>
                <a:lnTo>
                  <a:pt x="f6" y="f112"/>
                </a:lnTo>
                <a:cubicBezTo>
                  <a:pt x="f6" y="f113"/>
                  <a:pt x="f113" y="f6"/>
                  <a:pt x="f112" y="f6"/>
                </a:cubicBezTo>
                <a:lnTo>
                  <a:pt x="f111" y="f6"/>
                </a:lnTo>
                <a:cubicBezTo>
                  <a:pt x="f114" y="f6"/>
                  <a:pt x="f5" y="f113"/>
                  <a:pt x="f5" y="f112"/>
                </a:cubicBezTo>
                <a:lnTo>
                  <a:pt x="f5" y="f111"/>
                </a:lnTo>
                <a:cubicBezTo>
                  <a:pt x="f5" y="f114"/>
                  <a:pt x="f114" y="f5"/>
                  <a:pt x="f111" y="f5"/>
                </a:cubicBezTo>
                <a:close/>
              </a:path>
            </a:pathLst>
          </a:custGeom>
          <a:solidFill>
            <a:schemeClr val="tx1">
              <a:lumMod val="25000"/>
              <a:lumOff val="75000"/>
            </a:schemeClr>
          </a:solidFill>
          <a:ln cap="flat">
            <a:noFill/>
            <a:prstDash val="solid"/>
          </a:ln>
        </p:spPr>
        <p:txBody>
          <a:bodyPr vert="horz" wrap="square" lIns="68580" tIns="34290" rIns="68580" bIns="3429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bg2"/>
              </a:solidFill>
              <a:ea typeface="맑은 고딕" pitchFamily="34"/>
              <a:cs typeface="B Nazanin" panose="00000700000000000000" pitchFamily="2" charset="-78"/>
            </a:endParaRPr>
          </a:p>
        </p:txBody>
      </p:sp>
      <p:sp>
        <p:nvSpPr>
          <p:cNvPr id="12" name="Rounded Rectangle 3">
            <a:extLst>
              <a:ext uri="{FF2B5EF4-FFF2-40B4-BE49-F238E27FC236}">
                <a16:creationId xmlns:a16="http://schemas.microsoft.com/office/drawing/2014/main" id="{50F8782C-971F-0854-AE32-301E80AF82B0}"/>
              </a:ext>
            </a:extLst>
          </p:cNvPr>
          <p:cNvSpPr/>
          <p:nvPr/>
        </p:nvSpPr>
        <p:spPr>
          <a:xfrm>
            <a:off x="3152000" y="4211981"/>
            <a:ext cx="429813" cy="458086"/>
          </a:xfrm>
          <a:custGeom>
            <a:avLst/>
            <a:gdLst>
              <a:gd name="f0" fmla="val 10800000"/>
              <a:gd name="f1" fmla="val 5400000"/>
              <a:gd name="f2" fmla="val 180"/>
              <a:gd name="f3" fmla="val w"/>
              <a:gd name="f4" fmla="val h"/>
              <a:gd name="f5" fmla="val 0"/>
              <a:gd name="f6" fmla="val 3960000"/>
              <a:gd name="f7" fmla="val 2841893"/>
              <a:gd name="f8" fmla="val 181064"/>
              <a:gd name="f9" fmla="val 2485731"/>
              <a:gd name="f10" fmla="val 190239"/>
              <a:gd name="f11" fmla="val 2106781"/>
              <a:gd name="f12" fmla="val 339266"/>
              <a:gd name="f13" fmla="val 2105790"/>
              <a:gd name="f14" fmla="val 859562"/>
              <a:gd name="f15" fmla="val 2106860"/>
              <a:gd name="f16" fmla="val 863292"/>
              <a:gd name="f17" fmla="val 1248172"/>
              <a:gd name="f18" fmla="val 1691968"/>
              <a:gd name="f19" fmla="val 1824236"/>
              <a:gd name="f20" fmla="val 3779396"/>
              <a:gd name="f21" fmla="val 2754932"/>
              <a:gd name="f22" fmla="val 3305869"/>
              <a:gd name="f23" fmla="val 1813665"/>
              <a:gd name="f24" fmla="val 3348152"/>
              <a:gd name="f25" fmla="val 907124"/>
              <a:gd name="f26" fmla="val 2746287"/>
              <a:gd name="f27" fmla="val 682909"/>
              <a:gd name="f28" fmla="val 3126764"/>
              <a:gd name="f29" fmla="val 685506"/>
              <a:gd name="f30" fmla="val 3369037"/>
              <a:gd name="f31" fmla="val 704441"/>
              <a:gd name="f32" fmla="val 3391941"/>
              <a:gd name="f33" fmla="val 556446"/>
              <a:gd name="f34" fmla="val 3409927"/>
              <a:gd name="f35" fmla="val 381656"/>
              <a:gd name="f36" fmla="val 3410216"/>
              <a:gd name="f37" fmla="val 195189"/>
              <a:gd name="f38" fmla="val 3239930"/>
              <a:gd name="f39" fmla="val 163882"/>
              <a:gd name="f40" fmla="val 3118909"/>
              <a:gd name="f41" fmla="val 173928"/>
              <a:gd name="f42" fmla="val 308009"/>
              <a:gd name="f43" fmla="val 3651991"/>
              <a:gd name="f44" fmla="val 3822100"/>
              <a:gd name="f45" fmla="val 137900"/>
              <a:gd name="f46" fmla="+- 0 0 -90"/>
              <a:gd name="f47" fmla="*/ f3 1 3960000"/>
              <a:gd name="f48" fmla="*/ f4 1 3960000"/>
              <a:gd name="f49" fmla="val f5"/>
              <a:gd name="f50" fmla="val f6"/>
              <a:gd name="f51" fmla="*/ f46 f0 1"/>
              <a:gd name="f52" fmla="+- f50 0 f49"/>
              <a:gd name="f53" fmla="*/ f51 1 f2"/>
              <a:gd name="f54" fmla="*/ f52 1 3960000"/>
              <a:gd name="f55" fmla="*/ 2841893 f52 1"/>
              <a:gd name="f56" fmla="*/ 181064 f52 1"/>
              <a:gd name="f57" fmla="*/ 2105790 f52 1"/>
              <a:gd name="f58" fmla="*/ 859562 f52 1"/>
              <a:gd name="f59" fmla="*/ 2106860 f52 1"/>
              <a:gd name="f60" fmla="*/ 863292 f52 1"/>
              <a:gd name="f61" fmla="*/ 1248172 f52 1"/>
              <a:gd name="f62" fmla="*/ 1691968 f52 1"/>
              <a:gd name="f63" fmla="*/ 1824236 f52 1"/>
              <a:gd name="f64" fmla="*/ 3779396 f52 1"/>
              <a:gd name="f65" fmla="*/ 2754932 f52 1"/>
              <a:gd name="f66" fmla="*/ 3305869 f52 1"/>
              <a:gd name="f67" fmla="*/ 1813665 f52 1"/>
              <a:gd name="f68" fmla="*/ 3348152 f52 1"/>
              <a:gd name="f69" fmla="*/ 907124 f52 1"/>
              <a:gd name="f70" fmla="*/ 3369037 f52 1"/>
              <a:gd name="f71" fmla="*/ 308009 f52 1"/>
              <a:gd name="f72" fmla="*/ 0 f52 1"/>
              <a:gd name="f73" fmla="*/ 3651991 f52 1"/>
              <a:gd name="f74" fmla="*/ 3960000 f52 1"/>
              <a:gd name="f75" fmla="*/ 704441 f52 1"/>
              <a:gd name="f76" fmla="*/ 3410216 f52 1"/>
              <a:gd name="f77" fmla="*/ 195189 f52 1"/>
              <a:gd name="f78" fmla="+- f53 0 f1"/>
              <a:gd name="f79" fmla="*/ f55 1 3960000"/>
              <a:gd name="f80" fmla="*/ f56 1 3960000"/>
              <a:gd name="f81" fmla="*/ f57 1 3960000"/>
              <a:gd name="f82" fmla="*/ f58 1 3960000"/>
              <a:gd name="f83" fmla="*/ f59 1 3960000"/>
              <a:gd name="f84" fmla="*/ f60 1 3960000"/>
              <a:gd name="f85" fmla="*/ f61 1 3960000"/>
              <a:gd name="f86" fmla="*/ f62 1 3960000"/>
              <a:gd name="f87" fmla="*/ f63 1 3960000"/>
              <a:gd name="f88" fmla="*/ f64 1 3960000"/>
              <a:gd name="f89" fmla="*/ f65 1 3960000"/>
              <a:gd name="f90" fmla="*/ f66 1 3960000"/>
              <a:gd name="f91" fmla="*/ f67 1 3960000"/>
              <a:gd name="f92" fmla="*/ f68 1 3960000"/>
              <a:gd name="f93" fmla="*/ f69 1 3960000"/>
              <a:gd name="f94" fmla="*/ f70 1 3960000"/>
              <a:gd name="f95" fmla="*/ f71 1 3960000"/>
              <a:gd name="f96" fmla="*/ f72 1 3960000"/>
              <a:gd name="f97" fmla="*/ f73 1 3960000"/>
              <a:gd name="f98" fmla="*/ f74 1 3960000"/>
              <a:gd name="f99" fmla="*/ f75 1 3960000"/>
              <a:gd name="f100" fmla="*/ f76 1 3960000"/>
              <a:gd name="f101" fmla="*/ f77 1 3960000"/>
              <a:gd name="f102" fmla="*/ f49 1 f54"/>
              <a:gd name="f103" fmla="*/ f50 1 f54"/>
              <a:gd name="f104" fmla="*/ f79 1 f54"/>
              <a:gd name="f105" fmla="*/ f80 1 f54"/>
              <a:gd name="f106" fmla="*/ f81 1 f54"/>
              <a:gd name="f107" fmla="*/ f82 1 f54"/>
              <a:gd name="f108" fmla="*/ f83 1 f54"/>
              <a:gd name="f109" fmla="*/ f84 1 f54"/>
              <a:gd name="f110" fmla="*/ f85 1 f54"/>
              <a:gd name="f111" fmla="*/ f86 1 f54"/>
              <a:gd name="f112" fmla="*/ f87 1 f54"/>
              <a:gd name="f113" fmla="*/ f88 1 f54"/>
              <a:gd name="f114" fmla="*/ f89 1 f54"/>
              <a:gd name="f115" fmla="*/ f90 1 f54"/>
              <a:gd name="f116" fmla="*/ f91 1 f54"/>
              <a:gd name="f117" fmla="*/ f92 1 f54"/>
              <a:gd name="f118" fmla="*/ f93 1 f54"/>
              <a:gd name="f119" fmla="*/ f94 1 f54"/>
              <a:gd name="f120" fmla="*/ f99 1 f54"/>
              <a:gd name="f121" fmla="*/ f100 1 f54"/>
              <a:gd name="f122" fmla="*/ f101 1 f54"/>
              <a:gd name="f123" fmla="*/ f95 1 f54"/>
              <a:gd name="f124" fmla="*/ f96 1 f54"/>
              <a:gd name="f125" fmla="*/ f97 1 f54"/>
              <a:gd name="f126" fmla="*/ f98 1 f54"/>
              <a:gd name="f127" fmla="*/ f102 f47 1"/>
              <a:gd name="f128" fmla="*/ f103 f47 1"/>
              <a:gd name="f129" fmla="*/ f103 f48 1"/>
              <a:gd name="f130" fmla="*/ f102 f48 1"/>
              <a:gd name="f131" fmla="*/ f104 f47 1"/>
              <a:gd name="f132" fmla="*/ f105 f48 1"/>
              <a:gd name="f133" fmla="*/ f106 f47 1"/>
              <a:gd name="f134" fmla="*/ f107 f48 1"/>
              <a:gd name="f135" fmla="*/ f108 f47 1"/>
              <a:gd name="f136" fmla="*/ f109 f48 1"/>
              <a:gd name="f137" fmla="*/ f110 f48 1"/>
              <a:gd name="f138" fmla="*/ f111 f47 1"/>
              <a:gd name="f139" fmla="*/ f112 f48 1"/>
              <a:gd name="f140" fmla="*/ f113 f48 1"/>
              <a:gd name="f141" fmla="*/ f114 f47 1"/>
              <a:gd name="f142" fmla="*/ f115 f47 1"/>
              <a:gd name="f143" fmla="*/ f116 f48 1"/>
              <a:gd name="f144" fmla="*/ f117 f47 1"/>
              <a:gd name="f145" fmla="*/ f118 f48 1"/>
              <a:gd name="f146" fmla="*/ f119 f47 1"/>
              <a:gd name="f147" fmla="*/ f120 f48 1"/>
              <a:gd name="f148" fmla="*/ f121 f47 1"/>
              <a:gd name="f149" fmla="*/ f122 f48 1"/>
              <a:gd name="f150" fmla="*/ f123 f47 1"/>
              <a:gd name="f151" fmla="*/ f124 f48 1"/>
              <a:gd name="f152" fmla="*/ f125 f47 1"/>
              <a:gd name="f153" fmla="*/ f126 f47 1"/>
              <a:gd name="f154" fmla="*/ f123 f48 1"/>
              <a:gd name="f155" fmla="*/ f125 f48 1"/>
              <a:gd name="f156" fmla="*/ f126 f48 1"/>
              <a:gd name="f157" fmla="*/ f124 f47 1"/>
            </a:gdLst>
            <a:ahLst/>
            <a:cxnLst>
              <a:cxn ang="3cd4">
                <a:pos x="hc" y="t"/>
              </a:cxn>
              <a:cxn ang="0">
                <a:pos x="r" y="vc"/>
              </a:cxn>
              <a:cxn ang="cd4">
                <a:pos x="hc" y="b"/>
              </a:cxn>
              <a:cxn ang="cd2">
                <a:pos x="l" y="vc"/>
              </a:cxn>
              <a:cxn ang="f78">
                <a:pos x="f131" y="f132"/>
              </a:cxn>
              <a:cxn ang="f78">
                <a:pos x="f133" y="f134"/>
              </a:cxn>
              <a:cxn ang="f78">
                <a:pos x="f135" y="f136"/>
              </a:cxn>
              <a:cxn ang="f78">
                <a:pos x="f135" y="f137"/>
              </a:cxn>
              <a:cxn ang="f78">
                <a:pos x="f138" y="f137"/>
              </a:cxn>
              <a:cxn ang="f78">
                <a:pos x="f138" y="f139"/>
              </a:cxn>
              <a:cxn ang="f78">
                <a:pos x="f135" y="f139"/>
              </a:cxn>
              <a:cxn ang="f78">
                <a:pos x="f135" y="f140"/>
              </a:cxn>
              <a:cxn ang="f78">
                <a:pos x="f141" y="f140"/>
              </a:cxn>
              <a:cxn ang="f78">
                <a:pos x="f141" y="f139"/>
              </a:cxn>
              <a:cxn ang="f78">
                <a:pos x="f142" y="f143"/>
              </a:cxn>
              <a:cxn ang="f78">
                <a:pos x="f144" y="f137"/>
              </a:cxn>
              <a:cxn ang="f78">
                <a:pos x="f141" y="f137"/>
              </a:cxn>
              <a:cxn ang="f78">
                <a:pos x="f141" y="f145"/>
              </a:cxn>
              <a:cxn ang="f78">
                <a:pos x="f146" y="f147"/>
              </a:cxn>
              <a:cxn ang="f78">
                <a:pos x="f148" y="f149"/>
              </a:cxn>
              <a:cxn ang="f78">
                <a:pos x="f131" y="f132"/>
              </a:cxn>
              <a:cxn ang="f78">
                <a:pos x="f150" y="f151"/>
              </a:cxn>
              <a:cxn ang="f78">
                <a:pos x="f152" y="f151"/>
              </a:cxn>
              <a:cxn ang="f78">
                <a:pos x="f153" y="f154"/>
              </a:cxn>
              <a:cxn ang="f78">
                <a:pos x="f153" y="f155"/>
              </a:cxn>
              <a:cxn ang="f78">
                <a:pos x="f152" y="f156"/>
              </a:cxn>
              <a:cxn ang="f78">
                <a:pos x="f150" y="f156"/>
              </a:cxn>
              <a:cxn ang="f78">
                <a:pos x="f157" y="f155"/>
              </a:cxn>
              <a:cxn ang="f78">
                <a:pos x="f157" y="f154"/>
              </a:cxn>
              <a:cxn ang="f78">
                <a:pos x="f150" y="f151"/>
              </a:cxn>
            </a:cxnLst>
            <a:rect l="f127" t="f130" r="f128" b="f129"/>
            <a:pathLst>
              <a:path w="3960000" h="3960000">
                <a:moveTo>
                  <a:pt x="f7" y="f8"/>
                </a:moveTo>
                <a:cubicBezTo>
                  <a:pt x="f9" y="f10"/>
                  <a:pt x="f11" y="f12"/>
                  <a:pt x="f13" y="f14"/>
                </a:cubicBezTo>
                <a:lnTo>
                  <a:pt x="f15" y="f16"/>
                </a:lnTo>
                <a:lnTo>
                  <a:pt x="f15" y="f17"/>
                </a:lnTo>
                <a:lnTo>
                  <a:pt x="f18" y="f17"/>
                </a:lnTo>
                <a:lnTo>
                  <a:pt x="f18" y="f19"/>
                </a:lnTo>
                <a:lnTo>
                  <a:pt x="f15" y="f19"/>
                </a:lnTo>
                <a:lnTo>
                  <a:pt x="f15" y="f20"/>
                </a:lnTo>
                <a:lnTo>
                  <a:pt x="f21" y="f20"/>
                </a:lnTo>
                <a:lnTo>
                  <a:pt x="f21" y="f19"/>
                </a:lnTo>
                <a:lnTo>
                  <a:pt x="f22" y="f23"/>
                </a:lnTo>
                <a:lnTo>
                  <a:pt x="f24" y="f17"/>
                </a:lnTo>
                <a:lnTo>
                  <a:pt x="f21" y="f17"/>
                </a:lnTo>
                <a:lnTo>
                  <a:pt x="f21" y="f25"/>
                </a:lnTo>
                <a:cubicBezTo>
                  <a:pt x="f26" y="f27"/>
                  <a:pt x="f28" y="f29"/>
                  <a:pt x="f30" y="f31"/>
                </a:cubicBezTo>
                <a:cubicBezTo>
                  <a:pt x="f32" y="f33"/>
                  <a:pt x="f34" y="f35"/>
                  <a:pt x="f36" y="f37"/>
                </a:cubicBezTo>
                <a:cubicBezTo>
                  <a:pt x="f38" y="f39"/>
                  <a:pt x="f40" y="f41"/>
                  <a:pt x="f7" y="f8"/>
                </a:cubicBezTo>
                <a:close/>
                <a:moveTo>
                  <a:pt x="f42" y="f5"/>
                </a:moveTo>
                <a:lnTo>
                  <a:pt x="f43" y="f5"/>
                </a:lnTo>
                <a:cubicBezTo>
                  <a:pt x="f44" y="f5"/>
                  <a:pt x="f6" y="f45"/>
                  <a:pt x="f6" y="f42"/>
                </a:cubicBezTo>
                <a:lnTo>
                  <a:pt x="f6" y="f43"/>
                </a:lnTo>
                <a:cubicBezTo>
                  <a:pt x="f6" y="f44"/>
                  <a:pt x="f44" y="f6"/>
                  <a:pt x="f43" y="f6"/>
                </a:cubicBezTo>
                <a:lnTo>
                  <a:pt x="f42" y="f6"/>
                </a:lnTo>
                <a:cubicBezTo>
                  <a:pt x="f45" y="f6"/>
                  <a:pt x="f5" y="f44"/>
                  <a:pt x="f5" y="f43"/>
                </a:cubicBezTo>
                <a:lnTo>
                  <a:pt x="f5" y="f42"/>
                </a:lnTo>
                <a:cubicBezTo>
                  <a:pt x="f5" y="f45"/>
                  <a:pt x="f45" y="f5"/>
                  <a:pt x="f42" y="f5"/>
                </a:cubicBezTo>
                <a:close/>
              </a:path>
            </a:pathLst>
          </a:custGeom>
          <a:solidFill>
            <a:schemeClr val="tx1">
              <a:lumMod val="25000"/>
              <a:lumOff val="75000"/>
            </a:schemeClr>
          </a:solidFill>
          <a:ln cap="flat">
            <a:noFill/>
            <a:prstDash val="solid"/>
          </a:ln>
        </p:spPr>
        <p:txBody>
          <a:bodyPr vert="horz" wrap="square" lIns="68580" tIns="34290" rIns="68580" bIns="3429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bg2"/>
              </a:solidFill>
              <a:ea typeface="맑은 고딕" pitchFamily="34"/>
              <a:cs typeface="B Nazanin" panose="00000700000000000000" pitchFamily="2" charset="-78"/>
            </a:endParaRPr>
          </a:p>
        </p:txBody>
      </p:sp>
      <p:sp>
        <p:nvSpPr>
          <p:cNvPr id="13" name="Rounded Rectangle 10">
            <a:extLst>
              <a:ext uri="{FF2B5EF4-FFF2-40B4-BE49-F238E27FC236}">
                <a16:creationId xmlns:a16="http://schemas.microsoft.com/office/drawing/2014/main" id="{9DAD7E32-2D4D-3FD6-FAA9-D16ABC049957}"/>
              </a:ext>
            </a:extLst>
          </p:cNvPr>
          <p:cNvSpPr/>
          <p:nvPr/>
        </p:nvSpPr>
        <p:spPr>
          <a:xfrm>
            <a:off x="4571882" y="4202672"/>
            <a:ext cx="431349" cy="467395"/>
          </a:xfrm>
          <a:custGeom>
            <a:avLst/>
            <a:gdLst>
              <a:gd name="f0" fmla="val w"/>
              <a:gd name="f1" fmla="val h"/>
              <a:gd name="f2" fmla="val 0"/>
              <a:gd name="f3" fmla="val 3186824"/>
              <a:gd name="f4" fmla="val 3240000"/>
              <a:gd name="f5" fmla="val 2141174"/>
              <a:gd name="f6" fmla="val 1384899"/>
              <a:gd name="f7" fmla="val 1528887"/>
              <a:gd name="f8" fmla="val 1997174"/>
              <a:gd name="f9" fmla="val 1744911"/>
              <a:gd name="f10" fmla="val 1888899"/>
              <a:gd name="f11" fmla="val 2357174"/>
              <a:gd name="f12" fmla="val 2501174"/>
              <a:gd name="f13" fmla="val 1286582"/>
              <a:gd name="f14" fmla="val 1008157"/>
              <a:gd name="f15" fmla="val 1148208"/>
              <a:gd name="f16" fmla="val 1006486"/>
              <a:gd name="f17" fmla="val 1009270"/>
              <a:gd name="f18" fmla="val 1051569"/>
              <a:gd name="f19" fmla="val 894997"/>
              <a:gd name="f20" fmla="val 1143711"/>
              <a:gd name="f21" fmla="val 666451"/>
              <a:gd name="f22" fmla="val 1327995"/>
              <a:gd name="f23" fmla="val 600947"/>
              <a:gd name="f24" fmla="val 1648602"/>
              <a:gd name="f25" fmla="val 738892"/>
              <a:gd name="f26" fmla="val 1907765"/>
              <a:gd name="f27" fmla="val 876837"/>
              <a:gd name="f28" fmla="val 2166928"/>
              <a:gd name="f29" fmla="val 1179371"/>
              <a:gd name="f30" fmla="val 2291639"/>
              <a:gd name="f31" fmla="val 1459875"/>
              <a:gd name="f32" fmla="val 2204971"/>
              <a:gd name="f33" fmla="val 1676459"/>
              <a:gd name="f34" fmla="val 2138053"/>
              <a:gd name="f35" fmla="val 1832801"/>
              <a:gd name="f36" fmla="val 1959669"/>
              <a:gd name="f37" fmla="val 1876637"/>
              <a:gd name="f38" fmla="val 1747242"/>
              <a:gd name="f39" fmla="val 1879565"/>
              <a:gd name="f40" fmla="val 1728291"/>
              <a:gd name="f41" fmla="val 1891883"/>
              <a:gd name="f42" fmla="val 1671800"/>
              <a:gd name="f43" fmla="val 1894168"/>
              <a:gd name="f44" fmla="val 1612713"/>
              <a:gd name="f45" fmla="val 1887545"/>
              <a:gd name="f46" fmla="val 1552862"/>
              <a:gd name="f47" fmla="val 1553745"/>
              <a:gd name="f48" fmla="val 1531218"/>
              <a:gd name="f49" fmla="val 1231565"/>
              <a:gd name="f50" fmla="val 1565835"/>
              <a:gd name="f51" fmla="val 1530201"/>
              <a:gd name="f52" fmla="val 1827940"/>
              <a:gd name="f53" fmla="val 1460959"/>
              <a:gd name="f54" fmla="val 1892348"/>
              <a:gd name="f55" fmla="val 1371795"/>
              <a:gd name="f56" fmla="val 1919897"/>
              <a:gd name="f57" fmla="val 1228031"/>
              <a:gd name="f58" fmla="val 1964316"/>
              <a:gd name="f59" fmla="val 1072976"/>
              <a:gd name="f60" fmla="val 1900399"/>
              <a:gd name="f61" fmla="val 1002277"/>
              <a:gd name="f62" fmla="val 1767573"/>
              <a:gd name="f63" fmla="val 931578"/>
              <a:gd name="f64" fmla="val 1634747"/>
              <a:gd name="f65" fmla="val 965150"/>
              <a:gd name="f66" fmla="val 1470429"/>
              <a:gd name="f67" fmla="val 1082284"/>
              <a:gd name="f68" fmla="val 1375980"/>
              <a:gd name="f69" fmla="val 1199418"/>
              <a:gd name="f70" fmla="val 1281531"/>
              <a:gd name="f71" fmla="val 1367118"/>
              <a:gd name="f72" fmla="val 1283556"/>
              <a:gd name="f73" fmla="val 1481937"/>
              <a:gd name="f74" fmla="val 1380807"/>
              <a:gd name="f75" fmla="val 1674778"/>
              <a:gd name="f76" fmla="val 1153129"/>
              <a:gd name="f77" fmla="val 1562764"/>
              <a:gd name="f78" fmla="val 1058254"/>
              <a:gd name="f79" fmla="val 1424955"/>
              <a:gd name="f80" fmla="val 1009828"/>
              <a:gd name="f81" fmla="val 293028"/>
              <a:gd name="f82" fmla="val 2893796"/>
              <a:gd name="f83" fmla="val 3055631"/>
              <a:gd name="f84" fmla="val 131193"/>
              <a:gd name="f85" fmla="val 2946972"/>
              <a:gd name="f86" fmla="val 3108807"/>
              <a:gd name="f87" fmla="*/ f0 1 3186824"/>
              <a:gd name="f88" fmla="*/ f1 1 3240000"/>
              <a:gd name="f89" fmla="val f2"/>
              <a:gd name="f90" fmla="val f3"/>
              <a:gd name="f91" fmla="val f4"/>
              <a:gd name="f92" fmla="+- f91 0 f89"/>
              <a:gd name="f93" fmla="+- f90 0 f89"/>
              <a:gd name="f94" fmla="*/ f93 1 3186824"/>
              <a:gd name="f95" fmla="*/ f92 1 3240000"/>
              <a:gd name="f96" fmla="*/ f89 1 f94"/>
              <a:gd name="f97" fmla="*/ f90 1 f94"/>
              <a:gd name="f98" fmla="*/ f89 1 f95"/>
              <a:gd name="f99" fmla="*/ f91 1 f95"/>
              <a:gd name="f100" fmla="*/ f96 f87 1"/>
              <a:gd name="f101" fmla="*/ f97 f87 1"/>
              <a:gd name="f102" fmla="*/ f99 f88 1"/>
              <a:gd name="f103" fmla="*/ f98 f88 1"/>
            </a:gdLst>
            <a:ahLst/>
            <a:cxnLst>
              <a:cxn ang="3cd4">
                <a:pos x="hc" y="t"/>
              </a:cxn>
              <a:cxn ang="0">
                <a:pos x="r" y="vc"/>
              </a:cxn>
              <a:cxn ang="cd4">
                <a:pos x="hc" y="b"/>
              </a:cxn>
              <a:cxn ang="cd2">
                <a:pos x="l" y="vc"/>
              </a:cxn>
            </a:cxnLst>
            <a:rect l="f100" t="f103" r="f101" b="f102"/>
            <a:pathLst>
              <a:path w="3186824" h="3240000">
                <a:moveTo>
                  <a:pt x="f5" y="f6"/>
                </a:moveTo>
                <a:lnTo>
                  <a:pt x="f5" y="f7"/>
                </a:lnTo>
                <a:lnTo>
                  <a:pt x="f8" y="f7"/>
                </a:lnTo>
                <a:lnTo>
                  <a:pt x="f8" y="f9"/>
                </a:lnTo>
                <a:lnTo>
                  <a:pt x="f5" y="f9"/>
                </a:lnTo>
                <a:lnTo>
                  <a:pt x="f5" y="f10"/>
                </a:lnTo>
                <a:lnTo>
                  <a:pt x="f11" y="f10"/>
                </a:lnTo>
                <a:lnTo>
                  <a:pt x="f11" y="f9"/>
                </a:lnTo>
                <a:lnTo>
                  <a:pt x="f12" y="f9"/>
                </a:lnTo>
                <a:lnTo>
                  <a:pt x="f12" y="f7"/>
                </a:lnTo>
                <a:lnTo>
                  <a:pt x="f11" y="f7"/>
                </a:lnTo>
                <a:lnTo>
                  <a:pt x="f11" y="f6"/>
                </a:lnTo>
                <a:close/>
                <a:moveTo>
                  <a:pt x="f13" y="f14"/>
                </a:moveTo>
                <a:cubicBezTo>
                  <a:pt x="f15" y="f16"/>
                  <a:pt x="f17" y="f18"/>
                  <a:pt x="f19" y="f20"/>
                </a:cubicBezTo>
                <a:cubicBezTo>
                  <a:pt x="f21" y="f22"/>
                  <a:pt x="f23" y="f24"/>
                  <a:pt x="f25" y="f26"/>
                </a:cubicBezTo>
                <a:cubicBezTo>
                  <a:pt x="f27" y="f28"/>
                  <a:pt x="f29" y="f30"/>
                  <a:pt x="f31" y="f32"/>
                </a:cubicBezTo>
                <a:cubicBezTo>
                  <a:pt x="f33" y="f34"/>
                  <a:pt x="f35" y="f36"/>
                  <a:pt x="f37" y="f38"/>
                </a:cubicBezTo>
                <a:lnTo>
                  <a:pt x="f39" y="f38"/>
                </a:lnTo>
                <a:lnTo>
                  <a:pt x="f39" y="f40"/>
                </a:lnTo>
                <a:cubicBezTo>
                  <a:pt x="f41" y="f42"/>
                  <a:pt x="f43" y="f44"/>
                  <a:pt x="f45" y="f46"/>
                </a:cubicBezTo>
                <a:lnTo>
                  <a:pt x="f39" y="f47"/>
                </a:lnTo>
                <a:lnTo>
                  <a:pt x="f39" y="f48"/>
                </a:lnTo>
                <a:lnTo>
                  <a:pt x="f49" y="f48"/>
                </a:lnTo>
                <a:lnTo>
                  <a:pt x="f49" y="f38"/>
                </a:lnTo>
                <a:lnTo>
                  <a:pt x="f50" y="f38"/>
                </a:lnTo>
                <a:cubicBezTo>
                  <a:pt x="f51" y="f52"/>
                  <a:pt x="f53" y="f54"/>
                  <a:pt x="f55" y="f56"/>
                </a:cubicBezTo>
                <a:cubicBezTo>
                  <a:pt x="f57" y="f58"/>
                  <a:pt x="f59" y="f60"/>
                  <a:pt x="f61" y="f62"/>
                </a:cubicBezTo>
                <a:cubicBezTo>
                  <a:pt x="f63" y="f64"/>
                  <a:pt x="f65" y="f66"/>
                  <a:pt x="f67" y="f68"/>
                </a:cubicBezTo>
                <a:cubicBezTo>
                  <a:pt x="f69" y="f70"/>
                  <a:pt x="f71" y="f72"/>
                  <a:pt x="f73" y="f74"/>
                </a:cubicBezTo>
                <a:lnTo>
                  <a:pt x="f75" y="f76"/>
                </a:lnTo>
                <a:cubicBezTo>
                  <a:pt x="f77" y="f78"/>
                  <a:pt x="f79" y="f80"/>
                  <a:pt x="f13" y="f14"/>
                </a:cubicBezTo>
                <a:close/>
                <a:moveTo>
                  <a:pt x="f81" y="f2"/>
                </a:moveTo>
                <a:lnTo>
                  <a:pt x="f82" y="f2"/>
                </a:lnTo>
                <a:cubicBezTo>
                  <a:pt x="f83" y="f2"/>
                  <a:pt x="f3" y="f84"/>
                  <a:pt x="f3" y="f81"/>
                </a:cubicBezTo>
                <a:lnTo>
                  <a:pt x="f3" y="f85"/>
                </a:lnTo>
                <a:cubicBezTo>
                  <a:pt x="f3" y="f86"/>
                  <a:pt x="f83" y="f4"/>
                  <a:pt x="f82" y="f4"/>
                </a:cubicBezTo>
                <a:lnTo>
                  <a:pt x="f81" y="f4"/>
                </a:lnTo>
                <a:cubicBezTo>
                  <a:pt x="f84" y="f4"/>
                  <a:pt x="f2" y="f86"/>
                  <a:pt x="f2" y="f85"/>
                </a:cubicBezTo>
                <a:lnTo>
                  <a:pt x="f2" y="f81"/>
                </a:lnTo>
                <a:cubicBezTo>
                  <a:pt x="f2" y="f84"/>
                  <a:pt x="f84" y="f2"/>
                  <a:pt x="f81" y="f2"/>
                </a:cubicBezTo>
                <a:close/>
              </a:path>
            </a:pathLst>
          </a:custGeom>
          <a:solidFill>
            <a:schemeClr val="tx1">
              <a:lumMod val="25000"/>
              <a:lumOff val="75000"/>
            </a:schemeClr>
          </a:solidFill>
          <a:ln cap="flat">
            <a:noFill/>
            <a:prstDash val="solid"/>
          </a:ln>
        </p:spPr>
        <p:txBody>
          <a:bodyPr vert="horz" wrap="square" lIns="91440" tIns="45720" rIns="91440" bIns="4572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bg2"/>
              </a:solidFill>
              <a:ea typeface="맑은 고딕" pitchFamily="34"/>
              <a:cs typeface="B Nazanin" panose="00000700000000000000" pitchFamily="2" charset="-78"/>
            </a:endParaRPr>
          </a:p>
        </p:txBody>
      </p:sp>
      <p:sp>
        <p:nvSpPr>
          <p:cNvPr id="14" name="Block Arc 6">
            <a:extLst>
              <a:ext uri="{FF2B5EF4-FFF2-40B4-BE49-F238E27FC236}">
                <a16:creationId xmlns:a16="http://schemas.microsoft.com/office/drawing/2014/main" id="{70BEC1F2-A7D8-E2EF-4D29-1FC43D6D0966}"/>
              </a:ext>
            </a:extLst>
          </p:cNvPr>
          <p:cNvSpPr/>
          <p:nvPr/>
        </p:nvSpPr>
        <p:spPr>
          <a:xfrm>
            <a:off x="5239339" y="4234868"/>
            <a:ext cx="404365" cy="435199"/>
          </a:xfrm>
          <a:custGeom>
            <a:avLst/>
            <a:gdLst>
              <a:gd name="f0" fmla="val 10800000"/>
              <a:gd name="f1" fmla="val 5400000"/>
              <a:gd name="f2" fmla="val 180"/>
              <a:gd name="f3" fmla="val w"/>
              <a:gd name="f4" fmla="val h"/>
              <a:gd name="f5" fmla="val 0"/>
              <a:gd name="f6" fmla="val 3189723"/>
              <a:gd name="f7" fmla="val 3221116"/>
              <a:gd name="f8" fmla="val 2664630"/>
              <a:gd name="f9" fmla="val 2175617"/>
              <a:gd name="f10" fmla="val 2658205"/>
              <a:gd name="f11" fmla="val 2178566"/>
              <a:gd name="f12" fmla="val 2662222"/>
              <a:gd name="f13" fmla="val 2175972"/>
              <a:gd name="f14" fmla="val 2664284"/>
              <a:gd name="f15" fmla="val 2175096"/>
              <a:gd name="f16" fmla="val 1477043"/>
              <a:gd name="f17" fmla="val 1144372"/>
              <a:gd name="f18" fmla="val 1409070"/>
              <a:gd name="f19" fmla="val 1159393"/>
              <a:gd name="f20" fmla="val 1167974"/>
              <a:gd name="f21" fmla="val 1216277"/>
              <a:gd name="f22" fmla="val 1134894"/>
              <a:gd name="f23" fmla="val 1538245"/>
              <a:gd name="f24" fmla="val 1152384"/>
              <a:gd name="f25" fmla="val 1703728"/>
              <a:gd name="f26" fmla="val 1169874"/>
              <a:gd name="f27" fmla="val 1869211"/>
              <a:gd name="f28" fmla="val 1272747"/>
              <a:gd name="f29" fmla="val 2156947"/>
              <a:gd name="f30" fmla="val 1514013"/>
              <a:gd name="f31" fmla="val 2152290"/>
              <a:gd name="f32" fmla="val 1680659"/>
              <a:gd name="f33" fmla="val 2149073"/>
              <a:gd name="f34" fmla="val 1865876"/>
              <a:gd name="f35" fmla="val 1940767"/>
              <a:gd name="f36" fmla="val 1850815"/>
              <a:gd name="f37" fmla="val 1654259"/>
              <a:gd name="f38" fmla="val 1844015"/>
              <a:gd name="f39" fmla="val 1608142"/>
              <a:gd name="f40" fmla="val 1837162"/>
              <a:gd name="f41" fmla="val 1561942"/>
              <a:gd name="f42" fmla="val 1830467"/>
              <a:gd name="f43" fmla="val 1515986"/>
              <a:gd name="f44" fmla="val 1779361"/>
              <a:gd name="f45" fmla="val 1292438"/>
              <a:gd name="f46" fmla="val 1635542"/>
              <a:gd name="f47" fmla="val 1134285"/>
              <a:gd name="f48" fmla="val 1651152"/>
              <a:gd name="f49" fmla="val 501"/>
              <a:gd name="f50" fmla="val 1977584"/>
              <a:gd name="f51" fmla="val 8635"/>
              <a:gd name="f52" fmla="val 2235425"/>
              <a:gd name="f53" fmla="val 52153"/>
              <a:gd name="f54" fmla="val 2580395"/>
              <a:gd name="f55" fmla="val 324821"/>
              <a:gd name="f56" fmla="val 3000061"/>
              <a:gd name="f57" fmla="val 656529"/>
              <a:gd name="f58" fmla="val 3430704"/>
              <a:gd name="f59" fmla="val 1549940"/>
              <a:gd name="f60" fmla="val 3030464"/>
              <a:gd name="f61" fmla="val 2249544"/>
              <a:gd name="f62" fmla="val 2882259"/>
              <a:gd name="f63" fmla="val 2451798"/>
              <a:gd name="f64" fmla="val 2785813"/>
              <a:gd name="f65" fmla="val 2507403"/>
              <a:gd name="f66" fmla="val 2585849"/>
              <a:gd name="f67" fmla="val 2588887"/>
              <a:gd name="f68" fmla="val 2194785"/>
              <a:gd name="f69" fmla="val 2615774"/>
              <a:gd name="f70" fmla="val 1984876"/>
              <a:gd name="f71" fmla="val 2478759"/>
              <a:gd name="f72" fmla="val 1973374"/>
              <a:gd name="f73" fmla="val 2195096"/>
              <a:gd name="f74" fmla="val 1841986"/>
              <a:gd name="f75" fmla="val 2496540"/>
              <a:gd name="f76" fmla="val 1610941"/>
              <a:gd name="f77" fmla="val 2555551"/>
              <a:gd name="f78" fmla="val 1390827"/>
              <a:gd name="f79" fmla="val 2527630"/>
              <a:gd name="f80" fmla="val 1131071"/>
              <a:gd name="f81" fmla="val 2494680"/>
              <a:gd name="f82" fmla="val 853863"/>
              <a:gd name="f83" fmla="val 2136270"/>
              <a:gd name="f84" fmla="val 783896"/>
              <a:gd name="f85" fmla="val 1665044"/>
              <a:gd name="f86" fmla="val 715204"/>
              <a:gd name="f87" fmla="val 1202409"/>
              <a:gd name="f88" fmla="val 991941"/>
              <a:gd name="f89" fmla="val 900416"/>
              <a:gd name="f90" fmla="val 1268509"/>
              <a:gd name="f91" fmla="val 819983"/>
              <a:gd name="f92" fmla="val 1288264"/>
              <a:gd name="f93" fmla="val 814237"/>
              <a:gd name="f94" fmla="val 1308391"/>
              <a:gd name="f95" fmla="val 810536"/>
              <a:gd name="f96" fmla="val 1328805"/>
              <a:gd name="f97" fmla="val 807930"/>
              <a:gd name="f98" fmla="val 1349219"/>
              <a:gd name="f99" fmla="val 805325"/>
              <a:gd name="f100" fmla="val 1369921"/>
              <a:gd name="f101" fmla="val 803817"/>
              <a:gd name="f102" fmla="val 802457"/>
              <a:gd name="f103" fmla="val 1416795"/>
              <a:gd name="f104" fmla="val 800769"/>
              <a:gd name="f105" fmla="val 1355770"/>
              <a:gd name="f106" fmla="val 788713"/>
              <a:gd name="f107" fmla="val 1462242"/>
              <a:gd name="f108" fmla="val 801708"/>
              <a:gd name="f109" fmla="val 1599590"/>
              <a:gd name="f110" fmla="val 818472"/>
              <a:gd name="f111" fmla="val 1776043"/>
              <a:gd name="f112" fmla="val 890774"/>
              <a:gd name="f113" fmla="val 1956122"/>
              <a:gd name="f114" fmla="val 1110076"/>
              <a:gd name="f115" fmla="val 875315"/>
              <a:gd name="f116" fmla="val 2333414"/>
              <a:gd name="f117" fmla="val 2330539"/>
              <a:gd name="f118" fmla="val 1325736"/>
              <a:gd name="f119" fmla="val 2327663"/>
              <a:gd name="f120" fmla="val 1603628"/>
              <a:gd name="f121" fmla="val 2324788"/>
              <a:gd name="f122" fmla="val 2054049"/>
              <a:gd name="f123" fmla="val 2290850"/>
              <a:gd name="f124" fmla="val 2479718"/>
              <a:gd name="f125" fmla="val 2627788"/>
              <a:gd name="f126" fmla="val 2217580"/>
              <a:gd name="f127" fmla="val 2661746"/>
              <a:gd name="f128" fmla="val 2179658"/>
              <a:gd name="f129" fmla="val 2691046"/>
              <a:gd name="f130" fmla="val 2188689"/>
              <a:gd name="f131" fmla="val 2667011"/>
              <a:gd name="f132" fmla="val 2175828"/>
              <a:gd name="f133" fmla="val 2945550"/>
              <a:gd name="f134" fmla="val 1655295"/>
              <a:gd name="f135" fmla="val 2803444"/>
              <a:gd name="f136" fmla="val 1009445"/>
              <a:gd name="f137" fmla="val 2332141"/>
              <a:gd name="f138" fmla="val 653899"/>
              <a:gd name="f139" fmla="val 1860838"/>
              <a:gd name="f140" fmla="val 298353"/>
              <a:gd name="f141" fmla="val 1200794"/>
              <a:gd name="f142" fmla="val 339069"/>
              <a:gd name="f143" fmla="val 776764"/>
              <a:gd name="f144" fmla="val 749845"/>
              <a:gd name="f145" fmla="val 352733"/>
              <a:gd name="f146" fmla="val 1160621"/>
              <a:gd name="f147" fmla="val 291083"/>
              <a:gd name="f148" fmla="val 1819040"/>
              <a:gd name="f149" fmla="val 631487"/>
              <a:gd name="f150" fmla="val 2301392"/>
              <a:gd name="f151" fmla="val 971891"/>
              <a:gd name="f152" fmla="val 2783745"/>
              <a:gd name="f153" fmla="val 1612904"/>
              <a:gd name="f154" fmla="val 2946283"/>
              <a:gd name="f155" fmla="val 2142017"/>
              <a:gd name="f156" fmla="val 2684410"/>
              <a:gd name="f157" fmla="val 2324866"/>
              <a:gd name="f158" fmla="val 3053856"/>
              <a:gd name="f159" fmla="val 1613730"/>
              <a:gd name="f160" fmla="val 3405817"/>
              <a:gd name="f161" fmla="val 752200"/>
              <a:gd name="f162" fmla="val 3187363"/>
              <a:gd name="f163" fmla="val 294693"/>
              <a:gd name="f164" fmla="val 2539075"/>
              <a:gd name="f165" fmla="val -162814"/>
              <a:gd name="f166" fmla="val 1890787"/>
              <a:gd name="f167" fmla="val -79956"/>
              <a:gd name="f168" fmla="val 1005863"/>
              <a:gd name="f169" fmla="val 489947"/>
              <a:gd name="f170" fmla="val 453774"/>
              <a:gd name="f171" fmla="val 810518"/>
              <a:gd name="f172" fmla="val 143225"/>
              <a:gd name="f173" fmla="val 1231454"/>
              <a:gd name="f174" fmla="val -9956"/>
              <a:gd name="f175" fmla="+- 0 0 -90"/>
              <a:gd name="f176" fmla="*/ f3 1 3189723"/>
              <a:gd name="f177" fmla="*/ f4 1 3221116"/>
              <a:gd name="f178" fmla="val f5"/>
              <a:gd name="f179" fmla="val f6"/>
              <a:gd name="f180" fmla="val f7"/>
              <a:gd name="f181" fmla="*/ f175 f0 1"/>
              <a:gd name="f182" fmla="+- f180 0 f178"/>
              <a:gd name="f183" fmla="+- f179 0 f178"/>
              <a:gd name="f184" fmla="*/ f181 1 f2"/>
              <a:gd name="f185" fmla="*/ f183 1 3189723"/>
              <a:gd name="f186" fmla="*/ f182 1 3221116"/>
              <a:gd name="f187" fmla="*/ 2175617 f182 1"/>
              <a:gd name="f188" fmla="*/ 2178566 f182 1"/>
              <a:gd name="f189" fmla="*/ 1144372 f182 1"/>
              <a:gd name="f190" fmla="*/ 1159393 f182 1"/>
              <a:gd name="f191" fmla="*/ 1703728 f182 1"/>
              <a:gd name="f192" fmla="*/ 2152290 f182 1"/>
              <a:gd name="f193" fmla="*/ 1654259 f182 1"/>
              <a:gd name="f194" fmla="*/ 1515986 f182 1"/>
              <a:gd name="f195" fmla="*/ 501 f182 1"/>
              <a:gd name="f196" fmla="*/ 324821 f182 1"/>
              <a:gd name="f197" fmla="*/ 2588887 f182 1"/>
              <a:gd name="f198" fmla="*/ 2195096 f182 1"/>
              <a:gd name="f199" fmla="*/ 2527630 f182 1"/>
              <a:gd name="f200" fmla="*/ 1665044 f182 1"/>
              <a:gd name="f201" fmla="*/ 819983 f182 1"/>
              <a:gd name="f202" fmla="*/ 807930 f182 1"/>
              <a:gd name="f203" fmla="*/ 802457 f182 1"/>
              <a:gd name="f204" fmla="*/ 801708 f182 1"/>
              <a:gd name="f205" fmla="*/ 1110076 f182 1"/>
              <a:gd name="f206" fmla="*/ 875315 f182 1"/>
              <a:gd name="f207" fmla="*/ 2054049 f182 1"/>
              <a:gd name="f208" fmla="*/ 2179658 f182 1"/>
              <a:gd name="f209" fmla="*/ 2188689 f182 1"/>
              <a:gd name="f210" fmla="*/ 2175828 f182 1"/>
              <a:gd name="f211" fmla="*/ 653899 f182 1"/>
              <a:gd name="f212" fmla="*/ 749845 f182 1"/>
              <a:gd name="f213" fmla="*/ 2301392 f182 1"/>
              <a:gd name="f214" fmla="*/ 2684410 f182 1"/>
              <a:gd name="f215" fmla="*/ 3053856 f182 1"/>
              <a:gd name="f216" fmla="*/ 2539075 f182 1"/>
              <a:gd name="f217" fmla="*/ 453774 f182 1"/>
              <a:gd name="f218" fmla="*/ 2249544 f182 1"/>
              <a:gd name="f219" fmla="*/ 2664630 f183 1"/>
              <a:gd name="f220" fmla="*/ 2658205 f183 1"/>
              <a:gd name="f221" fmla="*/ 1477043 f183 1"/>
              <a:gd name="f222" fmla="*/ 1409070 f183 1"/>
              <a:gd name="f223" fmla="*/ 1152384 f183 1"/>
              <a:gd name="f224" fmla="*/ 1514013 f183 1"/>
              <a:gd name="f225" fmla="*/ 1850815 f183 1"/>
              <a:gd name="f226" fmla="*/ 1830467 f183 1"/>
              <a:gd name="f227" fmla="*/ 1651152 f183 1"/>
              <a:gd name="f228" fmla="*/ 2580395 f183 1"/>
              <a:gd name="f229" fmla="*/ 3030464 f183 1"/>
              <a:gd name="f230" fmla="*/ 2585849 f183 1"/>
              <a:gd name="f231" fmla="*/ 1973374 f183 1"/>
              <a:gd name="f232" fmla="*/ 1390827 f183 1"/>
              <a:gd name="f233" fmla="*/ 783896 f183 1"/>
              <a:gd name="f234" fmla="*/ 1268509 f183 1"/>
              <a:gd name="f235" fmla="*/ 1328805 f183 1"/>
              <a:gd name="f236" fmla="*/ 1462242 f183 1"/>
              <a:gd name="f237" fmla="*/ 1956122 f183 1"/>
              <a:gd name="f238" fmla="*/ 2333414 f183 1"/>
              <a:gd name="f239" fmla="*/ 2324788 f183 1"/>
              <a:gd name="f240" fmla="*/ 2661746 f183 1"/>
              <a:gd name="f241" fmla="*/ 2691046 f183 1"/>
              <a:gd name="f242" fmla="*/ 2667011 f183 1"/>
              <a:gd name="f243" fmla="*/ 2332141 f183 1"/>
              <a:gd name="f244" fmla="*/ 776764 f183 1"/>
              <a:gd name="f245" fmla="*/ 631487 f183 1"/>
              <a:gd name="f246" fmla="*/ 2142017 f183 1"/>
              <a:gd name="f247" fmla="*/ 2324866 f183 1"/>
              <a:gd name="f248" fmla="*/ 294693 f183 1"/>
              <a:gd name="f249" fmla="*/ 489947 f183 1"/>
              <a:gd name="f250" fmla="+- f184 0 f1"/>
              <a:gd name="f251" fmla="*/ f187 1 3221116"/>
              <a:gd name="f252" fmla="*/ f188 1 3221116"/>
              <a:gd name="f253" fmla="*/ f189 1 3221116"/>
              <a:gd name="f254" fmla="*/ f190 1 3221116"/>
              <a:gd name="f255" fmla="*/ f191 1 3221116"/>
              <a:gd name="f256" fmla="*/ f192 1 3221116"/>
              <a:gd name="f257" fmla="*/ f193 1 3221116"/>
              <a:gd name="f258" fmla="*/ f194 1 3221116"/>
              <a:gd name="f259" fmla="*/ f195 1 3221116"/>
              <a:gd name="f260" fmla="*/ f196 1 3221116"/>
              <a:gd name="f261" fmla="*/ f197 1 3221116"/>
              <a:gd name="f262" fmla="*/ f198 1 3221116"/>
              <a:gd name="f263" fmla="*/ f199 1 3221116"/>
              <a:gd name="f264" fmla="*/ f200 1 3221116"/>
              <a:gd name="f265" fmla="*/ f201 1 3221116"/>
              <a:gd name="f266" fmla="*/ f202 1 3221116"/>
              <a:gd name="f267" fmla="*/ f203 1 3221116"/>
              <a:gd name="f268" fmla="*/ f204 1 3221116"/>
              <a:gd name="f269" fmla="*/ f205 1 3221116"/>
              <a:gd name="f270" fmla="*/ f206 1 3221116"/>
              <a:gd name="f271" fmla="*/ f207 1 3221116"/>
              <a:gd name="f272" fmla="*/ f208 1 3221116"/>
              <a:gd name="f273" fmla="*/ f209 1 3221116"/>
              <a:gd name="f274" fmla="*/ f210 1 3221116"/>
              <a:gd name="f275" fmla="*/ f211 1 3221116"/>
              <a:gd name="f276" fmla="*/ f212 1 3221116"/>
              <a:gd name="f277" fmla="*/ f213 1 3221116"/>
              <a:gd name="f278" fmla="*/ f214 1 3221116"/>
              <a:gd name="f279" fmla="*/ f215 1 3221116"/>
              <a:gd name="f280" fmla="*/ f216 1 3221116"/>
              <a:gd name="f281" fmla="*/ f217 1 3221116"/>
              <a:gd name="f282" fmla="*/ f218 1 3221116"/>
              <a:gd name="f283" fmla="*/ f219 1 3189723"/>
              <a:gd name="f284" fmla="*/ f220 1 3189723"/>
              <a:gd name="f285" fmla="*/ f221 1 3189723"/>
              <a:gd name="f286" fmla="*/ f222 1 3189723"/>
              <a:gd name="f287" fmla="*/ f223 1 3189723"/>
              <a:gd name="f288" fmla="*/ f224 1 3189723"/>
              <a:gd name="f289" fmla="*/ f225 1 3189723"/>
              <a:gd name="f290" fmla="*/ f226 1 3189723"/>
              <a:gd name="f291" fmla="*/ f227 1 3189723"/>
              <a:gd name="f292" fmla="*/ f228 1 3189723"/>
              <a:gd name="f293" fmla="*/ f229 1 3189723"/>
              <a:gd name="f294" fmla="*/ f230 1 3189723"/>
              <a:gd name="f295" fmla="*/ f231 1 3189723"/>
              <a:gd name="f296" fmla="*/ f232 1 3189723"/>
              <a:gd name="f297" fmla="*/ f233 1 3189723"/>
              <a:gd name="f298" fmla="*/ f234 1 3189723"/>
              <a:gd name="f299" fmla="*/ f235 1 3189723"/>
              <a:gd name="f300" fmla="*/ f236 1 3189723"/>
              <a:gd name="f301" fmla="*/ f237 1 3189723"/>
              <a:gd name="f302" fmla="*/ f238 1 3189723"/>
              <a:gd name="f303" fmla="*/ f239 1 3189723"/>
              <a:gd name="f304" fmla="*/ f240 1 3189723"/>
              <a:gd name="f305" fmla="*/ f241 1 3189723"/>
              <a:gd name="f306" fmla="*/ f242 1 3189723"/>
              <a:gd name="f307" fmla="*/ f243 1 3189723"/>
              <a:gd name="f308" fmla="*/ f244 1 3189723"/>
              <a:gd name="f309" fmla="*/ f245 1 3189723"/>
              <a:gd name="f310" fmla="*/ f246 1 3189723"/>
              <a:gd name="f311" fmla="*/ f247 1 3189723"/>
              <a:gd name="f312" fmla="*/ f248 1 3189723"/>
              <a:gd name="f313" fmla="*/ f249 1 3189723"/>
              <a:gd name="f314" fmla="*/ f178 1 f185"/>
              <a:gd name="f315" fmla="*/ f179 1 f185"/>
              <a:gd name="f316" fmla="*/ f178 1 f186"/>
              <a:gd name="f317" fmla="*/ f180 1 f186"/>
              <a:gd name="f318" fmla="*/ f283 1 f185"/>
              <a:gd name="f319" fmla="*/ f251 1 f186"/>
              <a:gd name="f320" fmla="*/ f284 1 f185"/>
              <a:gd name="f321" fmla="*/ f252 1 f186"/>
              <a:gd name="f322" fmla="*/ f285 1 f185"/>
              <a:gd name="f323" fmla="*/ f253 1 f186"/>
              <a:gd name="f324" fmla="*/ f286 1 f185"/>
              <a:gd name="f325" fmla="*/ f254 1 f186"/>
              <a:gd name="f326" fmla="*/ f287 1 f185"/>
              <a:gd name="f327" fmla="*/ f255 1 f186"/>
              <a:gd name="f328" fmla="*/ f288 1 f185"/>
              <a:gd name="f329" fmla="*/ f256 1 f186"/>
              <a:gd name="f330" fmla="*/ f289 1 f185"/>
              <a:gd name="f331" fmla="*/ f257 1 f186"/>
              <a:gd name="f332" fmla="*/ f290 1 f185"/>
              <a:gd name="f333" fmla="*/ f258 1 f186"/>
              <a:gd name="f334" fmla="*/ f291 1 f185"/>
              <a:gd name="f335" fmla="*/ f259 1 f186"/>
              <a:gd name="f336" fmla="*/ f292 1 f185"/>
              <a:gd name="f337" fmla="*/ f260 1 f186"/>
              <a:gd name="f338" fmla="*/ f293 1 f185"/>
              <a:gd name="f339" fmla="*/ f282 1 f186"/>
              <a:gd name="f340" fmla="*/ f294 1 f185"/>
              <a:gd name="f341" fmla="*/ f261 1 f186"/>
              <a:gd name="f342" fmla="*/ f295 1 f185"/>
              <a:gd name="f343" fmla="*/ f262 1 f186"/>
              <a:gd name="f344" fmla="*/ f296 1 f185"/>
              <a:gd name="f345" fmla="*/ f263 1 f186"/>
              <a:gd name="f346" fmla="*/ f297 1 f185"/>
              <a:gd name="f347" fmla="*/ f264 1 f186"/>
              <a:gd name="f348" fmla="*/ f298 1 f185"/>
              <a:gd name="f349" fmla="*/ f265 1 f186"/>
              <a:gd name="f350" fmla="*/ f299 1 f185"/>
              <a:gd name="f351" fmla="*/ f266 1 f186"/>
              <a:gd name="f352" fmla="*/ f267 1 f186"/>
              <a:gd name="f353" fmla="*/ f300 1 f185"/>
              <a:gd name="f354" fmla="*/ f268 1 f186"/>
              <a:gd name="f355" fmla="*/ f301 1 f185"/>
              <a:gd name="f356" fmla="*/ f269 1 f186"/>
              <a:gd name="f357" fmla="*/ f270 1 f186"/>
              <a:gd name="f358" fmla="*/ f302 1 f185"/>
              <a:gd name="f359" fmla="*/ f303 1 f185"/>
              <a:gd name="f360" fmla="*/ f271 1 f186"/>
              <a:gd name="f361" fmla="*/ f304 1 f185"/>
              <a:gd name="f362" fmla="*/ f272 1 f186"/>
              <a:gd name="f363" fmla="*/ f305 1 f185"/>
              <a:gd name="f364" fmla="*/ f273 1 f186"/>
              <a:gd name="f365" fmla="*/ f306 1 f185"/>
              <a:gd name="f366" fmla="*/ f274 1 f186"/>
              <a:gd name="f367" fmla="*/ f307 1 f185"/>
              <a:gd name="f368" fmla="*/ f275 1 f186"/>
              <a:gd name="f369" fmla="*/ f308 1 f185"/>
              <a:gd name="f370" fmla="*/ f276 1 f186"/>
              <a:gd name="f371" fmla="*/ f309 1 f185"/>
              <a:gd name="f372" fmla="*/ f277 1 f186"/>
              <a:gd name="f373" fmla="*/ f310 1 f185"/>
              <a:gd name="f374" fmla="*/ f278 1 f186"/>
              <a:gd name="f375" fmla="*/ f311 1 f185"/>
              <a:gd name="f376" fmla="*/ f279 1 f186"/>
              <a:gd name="f377" fmla="*/ f312 1 f185"/>
              <a:gd name="f378" fmla="*/ f280 1 f186"/>
              <a:gd name="f379" fmla="*/ f313 1 f185"/>
              <a:gd name="f380" fmla="*/ f281 1 f186"/>
              <a:gd name="f381" fmla="*/ f314 f176 1"/>
              <a:gd name="f382" fmla="*/ f315 f176 1"/>
              <a:gd name="f383" fmla="*/ f317 f177 1"/>
              <a:gd name="f384" fmla="*/ f316 f177 1"/>
              <a:gd name="f385" fmla="*/ f318 f176 1"/>
              <a:gd name="f386" fmla="*/ f319 f177 1"/>
              <a:gd name="f387" fmla="*/ f320 f176 1"/>
              <a:gd name="f388" fmla="*/ f321 f177 1"/>
              <a:gd name="f389" fmla="*/ f322 f176 1"/>
              <a:gd name="f390" fmla="*/ f323 f177 1"/>
              <a:gd name="f391" fmla="*/ f324 f176 1"/>
              <a:gd name="f392" fmla="*/ f325 f177 1"/>
              <a:gd name="f393" fmla="*/ f326 f176 1"/>
              <a:gd name="f394" fmla="*/ f327 f177 1"/>
              <a:gd name="f395" fmla="*/ f328 f176 1"/>
              <a:gd name="f396" fmla="*/ f329 f177 1"/>
              <a:gd name="f397" fmla="*/ f330 f176 1"/>
              <a:gd name="f398" fmla="*/ f331 f177 1"/>
              <a:gd name="f399" fmla="*/ f332 f176 1"/>
              <a:gd name="f400" fmla="*/ f333 f177 1"/>
              <a:gd name="f401" fmla="*/ f334 f176 1"/>
              <a:gd name="f402" fmla="*/ f335 f177 1"/>
              <a:gd name="f403" fmla="*/ f336 f176 1"/>
              <a:gd name="f404" fmla="*/ f337 f177 1"/>
              <a:gd name="f405" fmla="*/ f338 f176 1"/>
              <a:gd name="f406" fmla="*/ f339 f177 1"/>
              <a:gd name="f407" fmla="*/ f340 f176 1"/>
              <a:gd name="f408" fmla="*/ f341 f177 1"/>
              <a:gd name="f409" fmla="*/ f342 f176 1"/>
              <a:gd name="f410" fmla="*/ f343 f177 1"/>
              <a:gd name="f411" fmla="*/ f344 f176 1"/>
              <a:gd name="f412" fmla="*/ f345 f177 1"/>
              <a:gd name="f413" fmla="*/ f346 f176 1"/>
              <a:gd name="f414" fmla="*/ f347 f177 1"/>
              <a:gd name="f415" fmla="*/ f348 f176 1"/>
              <a:gd name="f416" fmla="*/ f349 f177 1"/>
              <a:gd name="f417" fmla="*/ f350 f176 1"/>
              <a:gd name="f418" fmla="*/ f351 f177 1"/>
              <a:gd name="f419" fmla="*/ f352 f177 1"/>
              <a:gd name="f420" fmla="*/ f353 f176 1"/>
              <a:gd name="f421" fmla="*/ f354 f177 1"/>
              <a:gd name="f422" fmla="*/ f355 f176 1"/>
              <a:gd name="f423" fmla="*/ f356 f177 1"/>
              <a:gd name="f424" fmla="*/ f357 f177 1"/>
              <a:gd name="f425" fmla="*/ f358 f176 1"/>
              <a:gd name="f426" fmla="*/ f359 f176 1"/>
              <a:gd name="f427" fmla="*/ f360 f177 1"/>
              <a:gd name="f428" fmla="*/ f361 f176 1"/>
              <a:gd name="f429" fmla="*/ f362 f177 1"/>
              <a:gd name="f430" fmla="*/ f363 f176 1"/>
              <a:gd name="f431" fmla="*/ f364 f177 1"/>
              <a:gd name="f432" fmla="*/ f365 f176 1"/>
              <a:gd name="f433" fmla="*/ f366 f177 1"/>
              <a:gd name="f434" fmla="*/ f367 f176 1"/>
              <a:gd name="f435" fmla="*/ f368 f177 1"/>
              <a:gd name="f436" fmla="*/ f369 f176 1"/>
              <a:gd name="f437" fmla="*/ f370 f177 1"/>
              <a:gd name="f438" fmla="*/ f371 f176 1"/>
              <a:gd name="f439" fmla="*/ f372 f177 1"/>
              <a:gd name="f440" fmla="*/ f373 f176 1"/>
              <a:gd name="f441" fmla="*/ f374 f177 1"/>
              <a:gd name="f442" fmla="*/ f375 f176 1"/>
              <a:gd name="f443" fmla="*/ f376 f177 1"/>
              <a:gd name="f444" fmla="*/ f377 f176 1"/>
              <a:gd name="f445" fmla="*/ f378 f177 1"/>
              <a:gd name="f446" fmla="*/ f379 f176 1"/>
              <a:gd name="f447" fmla="*/ f380 f177 1"/>
            </a:gdLst>
            <a:ahLst/>
            <a:cxnLst>
              <a:cxn ang="3cd4">
                <a:pos x="hc" y="t"/>
              </a:cxn>
              <a:cxn ang="0">
                <a:pos x="r" y="vc"/>
              </a:cxn>
              <a:cxn ang="cd4">
                <a:pos x="hc" y="b"/>
              </a:cxn>
              <a:cxn ang="cd2">
                <a:pos x="l" y="vc"/>
              </a:cxn>
              <a:cxn ang="f250">
                <a:pos x="f385" y="f386"/>
              </a:cxn>
              <a:cxn ang="f250">
                <a:pos x="f387" y="f388"/>
              </a:cxn>
              <a:cxn ang="f250">
                <a:pos x="f385" y="f386"/>
              </a:cxn>
              <a:cxn ang="f250">
                <a:pos x="f389" y="f390"/>
              </a:cxn>
              <a:cxn ang="f250">
                <a:pos x="f391" y="f392"/>
              </a:cxn>
              <a:cxn ang="f250">
                <a:pos x="f393" y="f394"/>
              </a:cxn>
              <a:cxn ang="f250">
                <a:pos x="f395" y="f396"/>
              </a:cxn>
              <a:cxn ang="f250">
                <a:pos x="f397" y="f398"/>
              </a:cxn>
              <a:cxn ang="f250">
                <a:pos x="f399" y="f400"/>
              </a:cxn>
              <a:cxn ang="f250">
                <a:pos x="f389" y="f390"/>
              </a:cxn>
              <a:cxn ang="f250">
                <a:pos x="f401" y="f402"/>
              </a:cxn>
              <a:cxn ang="f250">
                <a:pos x="f403" y="f404"/>
              </a:cxn>
              <a:cxn ang="f250">
                <a:pos x="f405" y="f406"/>
              </a:cxn>
              <a:cxn ang="f250">
                <a:pos x="f407" y="f408"/>
              </a:cxn>
              <a:cxn ang="f250">
                <a:pos x="f409" y="f410"/>
              </a:cxn>
              <a:cxn ang="f250">
                <a:pos x="f411" y="f412"/>
              </a:cxn>
              <a:cxn ang="f250">
                <a:pos x="f413" y="f414"/>
              </a:cxn>
              <a:cxn ang="f250">
                <a:pos x="f415" y="f416"/>
              </a:cxn>
              <a:cxn ang="f250">
                <a:pos x="f417" y="f418"/>
              </a:cxn>
              <a:cxn ang="f250">
                <a:pos x="f411" y="f419"/>
              </a:cxn>
              <a:cxn ang="f250">
                <a:pos x="f420" y="f421"/>
              </a:cxn>
              <a:cxn ang="f250">
                <a:pos x="f422" y="f423"/>
              </a:cxn>
              <a:cxn ang="f250">
                <a:pos x="f409" y="f424"/>
              </a:cxn>
              <a:cxn ang="f250">
                <a:pos x="f425" y="f424"/>
              </a:cxn>
              <a:cxn ang="f250">
                <a:pos x="f426" y="f427"/>
              </a:cxn>
              <a:cxn ang="f250">
                <a:pos x="f428" y="f429"/>
              </a:cxn>
              <a:cxn ang="f250">
                <a:pos x="f430" y="f431"/>
              </a:cxn>
              <a:cxn ang="f250">
                <a:pos x="f432" y="f433"/>
              </a:cxn>
              <a:cxn ang="f250">
                <a:pos x="f434" y="f435"/>
              </a:cxn>
              <a:cxn ang="f250">
                <a:pos x="f436" y="f437"/>
              </a:cxn>
              <a:cxn ang="f250">
                <a:pos x="f438" y="f439"/>
              </a:cxn>
              <a:cxn ang="f250">
                <a:pos x="f440" y="f441"/>
              </a:cxn>
              <a:cxn ang="f250">
                <a:pos x="f442" y="f443"/>
              </a:cxn>
              <a:cxn ang="f250">
                <a:pos x="f444" y="f445"/>
              </a:cxn>
              <a:cxn ang="f250">
                <a:pos x="f446" y="f447"/>
              </a:cxn>
              <a:cxn ang="f250">
                <a:pos x="f401" y="f402"/>
              </a:cxn>
            </a:cxnLst>
            <a:rect l="f381" t="f384" r="f382" b="f383"/>
            <a:pathLst>
              <a:path w="3189723" h="3221116">
                <a:moveTo>
                  <a:pt x="f8" y="f9"/>
                </a:moveTo>
                <a:lnTo>
                  <a:pt x="f10" y="f11"/>
                </a:lnTo>
                <a:cubicBezTo>
                  <a:pt x="f12" y="f13"/>
                  <a:pt x="f14" y="f15"/>
                  <a:pt x="f8" y="f9"/>
                </a:cubicBezTo>
                <a:close/>
                <a:moveTo>
                  <a:pt x="f16" y="f17"/>
                </a:moveTo>
                <a:lnTo>
                  <a:pt x="f18" y="f19"/>
                </a:lnTo>
                <a:cubicBezTo>
                  <a:pt x="f20" y="f21"/>
                  <a:pt x="f22" y="f23"/>
                  <a:pt x="f24" y="f25"/>
                </a:cubicBezTo>
                <a:cubicBezTo>
                  <a:pt x="f26" y="f27"/>
                  <a:pt x="f28" y="f29"/>
                  <a:pt x="f30" y="f31"/>
                </a:cubicBezTo>
                <a:cubicBezTo>
                  <a:pt x="f32" y="f33"/>
                  <a:pt x="f34" y="f35"/>
                  <a:pt x="f36" y="f37"/>
                </a:cubicBezTo>
                <a:cubicBezTo>
                  <a:pt x="f38" y="f39"/>
                  <a:pt x="f40" y="f41"/>
                  <a:pt x="f42" y="f43"/>
                </a:cubicBezTo>
                <a:cubicBezTo>
                  <a:pt x="f44" y="f45"/>
                  <a:pt x="f46" y="f47"/>
                  <a:pt x="f16" y="f17"/>
                </a:cubicBezTo>
                <a:close/>
                <a:moveTo>
                  <a:pt x="f48" y="f49"/>
                </a:moveTo>
                <a:cubicBezTo>
                  <a:pt x="f50" y="f51"/>
                  <a:pt x="f52" y="f53"/>
                  <a:pt x="f54" y="f55"/>
                </a:cubicBezTo>
                <a:cubicBezTo>
                  <a:pt x="f56" y="f57"/>
                  <a:pt x="f58" y="f59"/>
                  <a:pt x="f60" y="f61"/>
                </a:cubicBezTo>
                <a:cubicBezTo>
                  <a:pt x="f62" y="f63"/>
                  <a:pt x="f64" y="f65"/>
                  <a:pt x="f66" y="f67"/>
                </a:cubicBezTo>
                <a:cubicBezTo>
                  <a:pt x="f68" y="f69"/>
                  <a:pt x="f70" y="f71"/>
                  <a:pt x="f72" y="f73"/>
                </a:cubicBezTo>
                <a:cubicBezTo>
                  <a:pt x="f74" y="f75"/>
                  <a:pt x="f76" y="f77"/>
                  <a:pt x="f78" y="f79"/>
                </a:cubicBezTo>
                <a:cubicBezTo>
                  <a:pt x="f80" y="f81"/>
                  <a:pt x="f82" y="f83"/>
                  <a:pt x="f84" y="f85"/>
                </a:cubicBezTo>
                <a:cubicBezTo>
                  <a:pt x="f86" y="f87"/>
                  <a:pt x="f88" y="f89"/>
                  <a:pt x="f90" y="f91"/>
                </a:cubicBezTo>
                <a:cubicBezTo>
                  <a:pt x="f92" y="f93"/>
                  <a:pt x="f94" y="f95"/>
                  <a:pt x="f96" y="f97"/>
                </a:cubicBezTo>
                <a:cubicBezTo>
                  <a:pt x="f98" y="f99"/>
                  <a:pt x="f100" y="f101"/>
                  <a:pt x="f78" y="f102"/>
                </a:cubicBezTo>
                <a:cubicBezTo>
                  <a:pt x="f103" y="f104"/>
                  <a:pt x="f105" y="f106"/>
                  <a:pt x="f107" y="f108"/>
                </a:cubicBezTo>
                <a:cubicBezTo>
                  <a:pt x="f109" y="f110"/>
                  <a:pt x="f111" y="f112"/>
                  <a:pt x="f113" y="f114"/>
                </a:cubicBezTo>
                <a:lnTo>
                  <a:pt x="f72" y="f115"/>
                </a:lnTo>
                <a:lnTo>
                  <a:pt x="f116" y="f115"/>
                </a:lnTo>
                <a:cubicBezTo>
                  <a:pt x="f117" y="f118"/>
                  <a:pt x="f119" y="f120"/>
                  <a:pt x="f121" y="f122"/>
                </a:cubicBezTo>
                <a:cubicBezTo>
                  <a:pt x="f123" y="f124"/>
                  <a:pt x="f125" y="f126"/>
                  <a:pt x="f127" y="f128"/>
                </a:cubicBezTo>
                <a:lnTo>
                  <a:pt x="f129" y="f130"/>
                </a:lnTo>
                <a:lnTo>
                  <a:pt x="f131" y="f132"/>
                </a:lnTo>
                <a:cubicBezTo>
                  <a:pt x="f133" y="f134"/>
                  <a:pt x="f135" y="f136"/>
                  <a:pt x="f137" y="f138"/>
                </a:cubicBezTo>
                <a:cubicBezTo>
                  <a:pt x="f139" y="f140"/>
                  <a:pt x="f141" y="f142"/>
                  <a:pt x="f143" y="f144"/>
                </a:cubicBezTo>
                <a:cubicBezTo>
                  <a:pt x="f145" y="f146"/>
                  <a:pt x="f147" y="f148"/>
                  <a:pt x="f149" y="f150"/>
                </a:cubicBezTo>
                <a:cubicBezTo>
                  <a:pt x="f151" y="f152"/>
                  <a:pt x="f153" y="f154"/>
                  <a:pt x="f155" y="f156"/>
                </a:cubicBezTo>
                <a:lnTo>
                  <a:pt x="f157" y="f158"/>
                </a:lnTo>
                <a:cubicBezTo>
                  <a:pt x="f159" y="f160"/>
                  <a:pt x="f161" y="f162"/>
                  <a:pt x="f163" y="f164"/>
                </a:cubicBezTo>
                <a:cubicBezTo>
                  <a:pt x="f165" y="f166"/>
                  <a:pt x="f167" y="f168"/>
                  <a:pt x="f169" y="f170"/>
                </a:cubicBezTo>
                <a:cubicBezTo>
                  <a:pt x="f171" y="f172"/>
                  <a:pt x="f173" y="f174"/>
                  <a:pt x="f48" y="f49"/>
                </a:cubicBezTo>
                <a:close/>
              </a:path>
            </a:pathLst>
          </a:custGeom>
          <a:solidFill>
            <a:schemeClr val="tx1">
              <a:lumMod val="25000"/>
              <a:lumOff val="75000"/>
            </a:schemeClr>
          </a:solidFill>
          <a:ln cap="flat">
            <a:noFill/>
            <a:prstDash val="solid"/>
          </a:ln>
        </p:spPr>
        <p:txBody>
          <a:bodyPr vert="horz" wrap="square" lIns="91440" tIns="45720" rIns="91440" bIns="4572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bg2"/>
              </a:solidFill>
              <a:ea typeface="맑은 고딕" pitchFamily="34"/>
              <a:cs typeface="B Nazanin" panose="00000700000000000000" pitchFamily="2" charset="-78"/>
            </a:endParaRPr>
          </a:p>
        </p:txBody>
      </p:sp>
      <p:grpSp>
        <p:nvGrpSpPr>
          <p:cNvPr id="15" name="Google Shape;10001;p74">
            <a:extLst>
              <a:ext uri="{FF2B5EF4-FFF2-40B4-BE49-F238E27FC236}">
                <a16:creationId xmlns:a16="http://schemas.microsoft.com/office/drawing/2014/main" id="{C48DA44B-858B-2656-E6BF-7E5598B9F992}"/>
              </a:ext>
            </a:extLst>
          </p:cNvPr>
          <p:cNvGrpSpPr/>
          <p:nvPr/>
        </p:nvGrpSpPr>
        <p:grpSpPr>
          <a:xfrm>
            <a:off x="6479933" y="4193839"/>
            <a:ext cx="410839" cy="437879"/>
            <a:chOff x="7851532" y="4063209"/>
            <a:chExt cx="410839" cy="437879"/>
          </a:xfrm>
          <a:solidFill>
            <a:schemeClr val="tx1">
              <a:lumMod val="25000"/>
              <a:lumOff val="75000"/>
            </a:schemeClr>
          </a:solidFill>
        </p:grpSpPr>
        <p:sp>
          <p:nvSpPr>
            <p:cNvPr id="16" name="Google Shape;10002;p74">
              <a:extLst>
                <a:ext uri="{FF2B5EF4-FFF2-40B4-BE49-F238E27FC236}">
                  <a16:creationId xmlns:a16="http://schemas.microsoft.com/office/drawing/2014/main" id="{59484EE6-ADE1-6FAC-D6B7-7F1E9E5BA065}"/>
                </a:ext>
              </a:extLst>
            </p:cNvPr>
            <p:cNvSpPr/>
            <p:nvPr/>
          </p:nvSpPr>
          <p:spPr>
            <a:xfrm>
              <a:off x="7851532" y="4120771"/>
              <a:ext cx="356808" cy="380317"/>
            </a:xfrm>
            <a:custGeom>
              <a:avLst/>
              <a:gdLst>
                <a:gd name="f0" fmla="val w"/>
                <a:gd name="f1" fmla="val h"/>
                <a:gd name="f2" fmla="val 0"/>
                <a:gd name="f3" fmla="val 11027"/>
                <a:gd name="f4" fmla="val 11028"/>
                <a:gd name="f5" fmla="val 5514"/>
                <a:gd name="f6" fmla="val 1"/>
                <a:gd name="f7" fmla="val 2489"/>
                <a:gd name="f8" fmla="val 2458"/>
                <a:gd name="f9" fmla="val 8539"/>
                <a:gd name="f10" fmla="val 8538"/>
                <a:gd name="f11" fmla="val 5294"/>
                <a:gd name="f12" fmla="val 10869"/>
                <a:gd name="f13" fmla="val 5105"/>
                <a:gd name="f14" fmla="val 10649"/>
                <a:gd name="f15" fmla="val 5955"/>
                <a:gd name="f16" fmla="val 410"/>
                <a:gd name="f17" fmla="val 190"/>
                <a:gd name="f18" fmla="val 5766"/>
                <a:gd name="f19" fmla="*/ f0 1 11027"/>
                <a:gd name="f20" fmla="*/ f1 1 11028"/>
                <a:gd name="f21" fmla="val f2"/>
                <a:gd name="f22" fmla="val f3"/>
                <a:gd name="f23" fmla="val f4"/>
                <a:gd name="f24" fmla="+- f23 0 f21"/>
                <a:gd name="f25" fmla="+- f22 0 f21"/>
                <a:gd name="f26" fmla="*/ f25 1 11027"/>
                <a:gd name="f27" fmla="*/ f24 1 11028"/>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11027" h="11028">
                  <a:moveTo>
                    <a:pt x="f5" y="f6"/>
                  </a:moveTo>
                  <a:cubicBezTo>
                    <a:pt x="f7" y="f6"/>
                    <a:pt x="f2" y="f8"/>
                    <a:pt x="f2" y="f5"/>
                  </a:cubicBezTo>
                  <a:cubicBezTo>
                    <a:pt x="f2" y="f9"/>
                    <a:pt x="f7" y="f3"/>
                    <a:pt x="f5" y="f3"/>
                  </a:cubicBezTo>
                  <a:cubicBezTo>
                    <a:pt x="f10" y="f3"/>
                    <a:pt x="f3" y="f9"/>
                    <a:pt x="f3" y="f5"/>
                  </a:cubicBezTo>
                  <a:cubicBezTo>
                    <a:pt x="f3" y="f11"/>
                    <a:pt x="f12" y="f13"/>
                    <a:pt x="f14" y="f13"/>
                  </a:cubicBezTo>
                  <a:lnTo>
                    <a:pt x="f15" y="f13"/>
                  </a:lnTo>
                  <a:lnTo>
                    <a:pt x="f15" y="f16"/>
                  </a:lnTo>
                  <a:cubicBezTo>
                    <a:pt x="f15" y="f17"/>
                    <a:pt x="f18"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17" name="Google Shape;10003;p74">
              <a:extLst>
                <a:ext uri="{FF2B5EF4-FFF2-40B4-BE49-F238E27FC236}">
                  <a16:creationId xmlns:a16="http://schemas.microsoft.com/office/drawing/2014/main" id="{3B6A164C-90B2-155A-4B8B-6088887F2A4D}"/>
                </a:ext>
              </a:extLst>
            </p:cNvPr>
            <p:cNvSpPr/>
            <p:nvPr/>
          </p:nvSpPr>
          <p:spPr>
            <a:xfrm>
              <a:off x="8069680" y="4063209"/>
              <a:ext cx="192691" cy="203188"/>
            </a:xfrm>
            <a:custGeom>
              <a:avLst/>
              <a:gdLst>
                <a:gd name="f0" fmla="val w"/>
                <a:gd name="f1" fmla="val h"/>
                <a:gd name="f2" fmla="val 0"/>
                <a:gd name="f3" fmla="val 5955"/>
                <a:gd name="f4" fmla="val 5892"/>
                <a:gd name="f5" fmla="val 441"/>
                <a:gd name="f6" fmla="val 189"/>
                <a:gd name="f7" fmla="val 158"/>
                <a:gd name="f8" fmla="val 378"/>
                <a:gd name="f9" fmla="val 5513"/>
                <a:gd name="f10" fmla="val 5702"/>
                <a:gd name="f11" fmla="val 5891"/>
                <a:gd name="f12" fmla="val 5514"/>
                <a:gd name="f13" fmla="val 5734"/>
                <a:gd name="f14" fmla="val 2489"/>
                <a:gd name="f15" fmla="val 3466"/>
                <a:gd name="f16" fmla="*/ f0 1 5955"/>
                <a:gd name="f17" fmla="*/ f1 1 5892"/>
                <a:gd name="f18" fmla="val f2"/>
                <a:gd name="f19" fmla="val f3"/>
                <a:gd name="f20" fmla="val f4"/>
                <a:gd name="f21" fmla="+- f20 0 f18"/>
                <a:gd name="f22" fmla="+- f19 0 f18"/>
                <a:gd name="f23" fmla="*/ f22 1 5955"/>
                <a:gd name="f24" fmla="*/ f21 1 5892"/>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5955" h="5892">
                  <a:moveTo>
                    <a:pt x="f5" y="f2"/>
                  </a:moveTo>
                  <a:cubicBezTo>
                    <a:pt x="f6" y="f2"/>
                    <a:pt x="f2" y="f7"/>
                    <a:pt x="f2" y="f8"/>
                  </a:cubicBezTo>
                  <a:lnTo>
                    <a:pt x="f2" y="f9"/>
                  </a:lnTo>
                  <a:cubicBezTo>
                    <a:pt x="f2" y="f10"/>
                    <a:pt x="f6" y="f11"/>
                    <a:pt x="f5" y="f11"/>
                  </a:cubicBezTo>
                  <a:lnTo>
                    <a:pt x="f12" y="f11"/>
                  </a:lnTo>
                  <a:cubicBezTo>
                    <a:pt x="f13" y="f11"/>
                    <a:pt x="f3" y="f10"/>
                    <a:pt x="f3" y="f9"/>
                  </a:cubicBezTo>
                  <a:cubicBezTo>
                    <a:pt x="f3" y="f14"/>
                    <a:pt x="f15"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grpSp>
      <p:grpSp>
        <p:nvGrpSpPr>
          <p:cNvPr id="18" name="Google Shape;10027;p74">
            <a:extLst>
              <a:ext uri="{FF2B5EF4-FFF2-40B4-BE49-F238E27FC236}">
                <a16:creationId xmlns:a16="http://schemas.microsoft.com/office/drawing/2014/main" id="{B8032A51-F1D9-AA34-DFA3-50A874265D2B}"/>
              </a:ext>
            </a:extLst>
          </p:cNvPr>
          <p:cNvGrpSpPr/>
          <p:nvPr/>
        </p:nvGrpSpPr>
        <p:grpSpPr>
          <a:xfrm>
            <a:off x="2611993" y="2907745"/>
            <a:ext cx="392753" cy="381085"/>
            <a:chOff x="3983592" y="2777115"/>
            <a:chExt cx="392753" cy="381085"/>
          </a:xfrm>
          <a:solidFill>
            <a:schemeClr val="tx1">
              <a:lumMod val="25000"/>
              <a:lumOff val="75000"/>
            </a:schemeClr>
          </a:solidFill>
        </p:grpSpPr>
        <p:sp>
          <p:nvSpPr>
            <p:cNvPr id="19" name="Google Shape;10028;p74">
              <a:extLst>
                <a:ext uri="{FF2B5EF4-FFF2-40B4-BE49-F238E27FC236}">
                  <a16:creationId xmlns:a16="http://schemas.microsoft.com/office/drawing/2014/main" id="{8F05C175-1EE8-77F9-50B5-D86F2695292B}"/>
                </a:ext>
              </a:extLst>
            </p:cNvPr>
            <p:cNvSpPr/>
            <p:nvPr/>
          </p:nvSpPr>
          <p:spPr>
            <a:xfrm>
              <a:off x="4175068" y="2941597"/>
              <a:ext cx="51819" cy="54196"/>
            </a:xfrm>
            <a:custGeom>
              <a:avLst/>
              <a:gdLst>
                <a:gd name="f0" fmla="val w"/>
                <a:gd name="f1" fmla="val h"/>
                <a:gd name="f2" fmla="val 0"/>
                <a:gd name="f3" fmla="val 1671"/>
                <a:gd name="f4" fmla="val 1640"/>
                <a:gd name="f5" fmla="val 820"/>
                <a:gd name="f6" fmla="val 1"/>
                <a:gd name="f7" fmla="val 379"/>
                <a:gd name="f8" fmla="val 348"/>
                <a:gd name="f9" fmla="val 1261"/>
                <a:gd name="f10" fmla="val 1639"/>
                <a:gd name="f11" fmla="val 1292"/>
                <a:gd name="f12" fmla="val 1670"/>
                <a:gd name="f13" fmla="*/ f0 1 1671"/>
                <a:gd name="f14" fmla="*/ f1 1 1640"/>
                <a:gd name="f15" fmla="val f2"/>
                <a:gd name="f16" fmla="val f3"/>
                <a:gd name="f17" fmla="val f4"/>
                <a:gd name="f18" fmla="+- f17 0 f15"/>
                <a:gd name="f19" fmla="+- f16 0 f15"/>
                <a:gd name="f20" fmla="*/ f19 1 1671"/>
                <a:gd name="f21" fmla="*/ f18 1 1640"/>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1671" h="1640">
                  <a:moveTo>
                    <a:pt x="f5" y="f6"/>
                  </a:moveTo>
                  <a:cubicBezTo>
                    <a:pt x="f7" y="f6"/>
                    <a:pt x="f6" y="f8"/>
                    <a:pt x="f6" y="f5"/>
                  </a:cubicBezTo>
                  <a:cubicBezTo>
                    <a:pt x="f6" y="f9"/>
                    <a:pt x="f7" y="f10"/>
                    <a:pt x="f5" y="f10"/>
                  </a:cubicBezTo>
                  <a:cubicBezTo>
                    <a:pt x="f11" y="f10"/>
                    <a:pt x="f12" y="f9"/>
                    <a:pt x="f12" y="f5"/>
                  </a:cubicBezTo>
                  <a:cubicBezTo>
                    <a:pt x="f12" y="f8"/>
                    <a:pt x="f11"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20" name="Google Shape;10029;p74">
              <a:extLst>
                <a:ext uri="{FF2B5EF4-FFF2-40B4-BE49-F238E27FC236}">
                  <a16:creationId xmlns:a16="http://schemas.microsoft.com/office/drawing/2014/main" id="{647FF2AA-B8FA-4C21-24D7-5FB2AB0D380E}"/>
                </a:ext>
              </a:extLst>
            </p:cNvPr>
            <p:cNvSpPr/>
            <p:nvPr/>
          </p:nvSpPr>
          <p:spPr>
            <a:xfrm>
              <a:off x="4059807" y="2859374"/>
              <a:ext cx="239353" cy="218678"/>
            </a:xfrm>
            <a:custGeom>
              <a:avLst/>
              <a:gdLst>
                <a:gd name="f0" fmla="val w"/>
                <a:gd name="f1" fmla="val h"/>
                <a:gd name="f2" fmla="val 0"/>
                <a:gd name="f3" fmla="val 7719"/>
                <a:gd name="f4" fmla="val 6617"/>
                <a:gd name="f5" fmla="val 6191"/>
                <a:gd name="f6" fmla="val 1260"/>
                <a:gd name="f7" fmla="val 6301"/>
                <a:gd name="f8" fmla="val 6411"/>
                <a:gd name="f9" fmla="val 1292"/>
                <a:gd name="f10" fmla="val 6490"/>
                <a:gd name="f11" fmla="val 1355"/>
                <a:gd name="f12" fmla="val 6648"/>
                <a:gd name="f13" fmla="val 1512"/>
                <a:gd name="f14" fmla="val 1796"/>
                <a:gd name="f15" fmla="val 1953"/>
                <a:gd name="f16" fmla="val 5954"/>
                <a:gd name="f17" fmla="val 2457"/>
                <a:gd name="f18" fmla="val 6112"/>
                <a:gd name="f19" fmla="val 2709"/>
                <a:gd name="f20" fmla="val 6207"/>
                <a:gd name="f21" fmla="val 3025"/>
                <a:gd name="f22" fmla="val 3308"/>
                <a:gd name="f23" fmla="val 3592"/>
                <a:gd name="f24" fmla="val 3907"/>
                <a:gd name="f25" fmla="val 4127"/>
                <a:gd name="f26" fmla="val 4631"/>
                <a:gd name="f27" fmla="val 4789"/>
                <a:gd name="f28" fmla="val 5072"/>
                <a:gd name="f29" fmla="val 5230"/>
                <a:gd name="f30" fmla="val 6396"/>
                <a:gd name="f31" fmla="val 5324"/>
                <a:gd name="f32" fmla="val 6270"/>
                <a:gd name="f33" fmla="val 5356"/>
                <a:gd name="f34" fmla="val 6080"/>
                <a:gd name="f35" fmla="val 6017"/>
                <a:gd name="f36" fmla="val 5923"/>
                <a:gd name="f37" fmla="val 5419"/>
                <a:gd name="f38" fmla="val 4726"/>
                <a:gd name="f39" fmla="val 5167"/>
                <a:gd name="f40" fmla="val 4883"/>
                <a:gd name="f41" fmla="val 4852"/>
                <a:gd name="f42" fmla="val 4946"/>
                <a:gd name="f43" fmla="val 4600"/>
                <a:gd name="f44" fmla="val 4316"/>
                <a:gd name="f45" fmla="val 4001"/>
                <a:gd name="f46" fmla="val 3749"/>
                <a:gd name="f47" fmla="val 3245"/>
                <a:gd name="f48" fmla="val 3182"/>
                <a:gd name="f49" fmla="val 3056"/>
                <a:gd name="f50" fmla="val 2961"/>
                <a:gd name="f51" fmla="val 2835"/>
                <a:gd name="f52" fmla="val 2772"/>
                <a:gd name="f53" fmla="val 2552"/>
                <a:gd name="f54" fmla="val 3214"/>
                <a:gd name="f55" fmla="val 2898"/>
                <a:gd name="f56" fmla="val 3623"/>
                <a:gd name="f57" fmla="val 2993"/>
                <a:gd name="f58" fmla="val 3119"/>
                <a:gd name="f59" fmla="val 2615"/>
                <a:gd name="f60" fmla="val 2694"/>
                <a:gd name="f61" fmla="val 2804"/>
                <a:gd name="f62" fmla="val 2914"/>
                <a:gd name="f63" fmla="val 3135"/>
                <a:gd name="f64" fmla="val 3718"/>
                <a:gd name="f65" fmla="val 1890"/>
                <a:gd name="f66" fmla="val 3970"/>
                <a:gd name="f67" fmla="val 1733"/>
                <a:gd name="f68" fmla="val 4253"/>
                <a:gd name="f69" fmla="val 1638"/>
                <a:gd name="f70" fmla="val 4537"/>
                <a:gd name="f71" fmla="val 4820"/>
                <a:gd name="f72" fmla="val 5135"/>
                <a:gd name="f73" fmla="val 5387"/>
                <a:gd name="f74" fmla="val 5891"/>
                <a:gd name="f75" fmla="val 5970"/>
                <a:gd name="f76" fmla="val 851"/>
                <a:gd name="f77" fmla="val 1071"/>
                <a:gd name="f78" fmla="val 1449"/>
                <a:gd name="f79" fmla="val 1859"/>
                <a:gd name="f80" fmla="val 2079"/>
                <a:gd name="f81" fmla="val 4568"/>
                <a:gd name="f82" fmla="val 4757"/>
                <a:gd name="f83" fmla="val 5198"/>
                <a:gd name="f84" fmla="val 6616"/>
                <a:gd name="f85" fmla="*/ f0 1 7719"/>
                <a:gd name="f86" fmla="*/ f1 1 6617"/>
                <a:gd name="f87" fmla="val f2"/>
                <a:gd name="f88" fmla="val f3"/>
                <a:gd name="f89" fmla="val f4"/>
                <a:gd name="f90" fmla="+- f89 0 f87"/>
                <a:gd name="f91" fmla="+- f88 0 f87"/>
                <a:gd name="f92" fmla="*/ f91 1 7719"/>
                <a:gd name="f93" fmla="*/ f90 1 6617"/>
                <a:gd name="f94" fmla="*/ f87 1 f92"/>
                <a:gd name="f95" fmla="*/ f88 1 f92"/>
                <a:gd name="f96" fmla="*/ f87 1 f93"/>
                <a:gd name="f97" fmla="*/ f89 1 f93"/>
                <a:gd name="f98" fmla="*/ f94 f85 1"/>
                <a:gd name="f99" fmla="*/ f95 f85 1"/>
                <a:gd name="f100" fmla="*/ f97 f86 1"/>
                <a:gd name="f101" fmla="*/ f96 f86 1"/>
              </a:gdLst>
              <a:ahLst/>
              <a:cxnLst>
                <a:cxn ang="3cd4">
                  <a:pos x="hc" y="t"/>
                </a:cxn>
                <a:cxn ang="0">
                  <a:pos x="r" y="vc"/>
                </a:cxn>
                <a:cxn ang="cd4">
                  <a:pos x="hc" y="b"/>
                </a:cxn>
                <a:cxn ang="cd2">
                  <a:pos x="l" y="vc"/>
                </a:cxn>
              </a:cxnLst>
              <a:rect l="f98" t="f101" r="f99" b="f100"/>
              <a:pathLst>
                <a:path w="7719" h="6617">
                  <a:moveTo>
                    <a:pt x="f5" y="f6"/>
                  </a:moveTo>
                  <a:cubicBezTo>
                    <a:pt x="f7" y="f6"/>
                    <a:pt x="f8" y="f9"/>
                    <a:pt x="f10" y="f11"/>
                  </a:cubicBezTo>
                  <a:cubicBezTo>
                    <a:pt x="f12" y="f13"/>
                    <a:pt x="f12" y="f14"/>
                    <a:pt x="f10" y="f15"/>
                  </a:cubicBezTo>
                  <a:lnTo>
                    <a:pt x="f16" y="f17"/>
                  </a:lnTo>
                  <a:cubicBezTo>
                    <a:pt x="f18" y="f19"/>
                    <a:pt x="f20" y="f21"/>
                    <a:pt x="f20" y="f22"/>
                  </a:cubicBezTo>
                  <a:cubicBezTo>
                    <a:pt x="f20" y="f23"/>
                    <a:pt x="f18" y="f24"/>
                    <a:pt x="f16" y="f25"/>
                  </a:cubicBezTo>
                  <a:lnTo>
                    <a:pt x="f10" y="f26"/>
                  </a:lnTo>
                  <a:cubicBezTo>
                    <a:pt x="f12" y="f27"/>
                    <a:pt x="f12" y="f28"/>
                    <a:pt x="f10" y="f29"/>
                  </a:cubicBezTo>
                  <a:cubicBezTo>
                    <a:pt x="f30" y="f31"/>
                    <a:pt x="f32" y="f33"/>
                    <a:pt x="f20" y="f33"/>
                  </a:cubicBezTo>
                  <a:cubicBezTo>
                    <a:pt x="f34" y="f33"/>
                    <a:pt x="f35" y="f31"/>
                    <a:pt x="f36" y="f29"/>
                  </a:cubicBezTo>
                  <a:lnTo>
                    <a:pt x="f37" y="f38"/>
                  </a:lnTo>
                  <a:cubicBezTo>
                    <a:pt x="f39" y="f40"/>
                    <a:pt x="f41" y="f42"/>
                    <a:pt x="f43" y="f42"/>
                  </a:cubicBezTo>
                  <a:cubicBezTo>
                    <a:pt x="f44" y="f42"/>
                    <a:pt x="f45" y="f40"/>
                    <a:pt x="f46" y="f38"/>
                  </a:cubicBezTo>
                  <a:lnTo>
                    <a:pt x="f47" y="f29"/>
                  </a:lnTo>
                  <a:cubicBezTo>
                    <a:pt x="f48" y="f31"/>
                    <a:pt x="f49" y="f33"/>
                    <a:pt x="f50" y="f33"/>
                  </a:cubicBezTo>
                  <a:cubicBezTo>
                    <a:pt x="f51" y="f33"/>
                    <a:pt x="f52" y="f31"/>
                    <a:pt x="f19" y="f29"/>
                  </a:cubicBezTo>
                  <a:cubicBezTo>
                    <a:pt x="f53" y="f28"/>
                    <a:pt x="f53" y="f27"/>
                    <a:pt x="f19" y="f26"/>
                  </a:cubicBezTo>
                  <a:lnTo>
                    <a:pt x="f54" y="f25"/>
                  </a:lnTo>
                  <a:cubicBezTo>
                    <a:pt x="f50" y="f24"/>
                    <a:pt x="f55" y="f56"/>
                    <a:pt x="f55" y="f22"/>
                  </a:cubicBezTo>
                  <a:cubicBezTo>
                    <a:pt x="f55" y="f57"/>
                    <a:pt x="f50" y="f19"/>
                    <a:pt x="f58" y="f17"/>
                  </a:cubicBezTo>
                  <a:lnTo>
                    <a:pt x="f59" y="f15"/>
                  </a:lnTo>
                  <a:cubicBezTo>
                    <a:pt x="f17" y="f14"/>
                    <a:pt x="f17" y="f13"/>
                    <a:pt x="f59" y="f11"/>
                  </a:cubicBezTo>
                  <a:cubicBezTo>
                    <a:pt x="f60" y="f9"/>
                    <a:pt x="f61" y="f6"/>
                    <a:pt x="f62" y="f6"/>
                  </a:cubicBezTo>
                  <a:cubicBezTo>
                    <a:pt x="f21" y="f6"/>
                    <a:pt x="f63" y="f9"/>
                    <a:pt x="f54" y="f11"/>
                  </a:cubicBezTo>
                  <a:lnTo>
                    <a:pt x="f64" y="f65"/>
                  </a:lnTo>
                  <a:cubicBezTo>
                    <a:pt x="f66" y="f67"/>
                    <a:pt x="f68" y="f69"/>
                    <a:pt x="f70" y="f69"/>
                  </a:cubicBezTo>
                  <a:cubicBezTo>
                    <a:pt x="f71" y="f69"/>
                    <a:pt x="f72" y="f67"/>
                    <a:pt x="f73" y="f65"/>
                  </a:cubicBezTo>
                  <a:lnTo>
                    <a:pt x="f74" y="f11"/>
                  </a:lnTo>
                  <a:cubicBezTo>
                    <a:pt x="f75" y="f9"/>
                    <a:pt x="f34" y="f6"/>
                    <a:pt x="f5" y="f6"/>
                  </a:cubicBezTo>
                  <a:close/>
                  <a:moveTo>
                    <a:pt x="f2" y="f2"/>
                  </a:moveTo>
                  <a:lnTo>
                    <a:pt x="f2" y="f6"/>
                  </a:lnTo>
                  <a:lnTo>
                    <a:pt x="f76" y="f6"/>
                  </a:lnTo>
                  <a:cubicBezTo>
                    <a:pt x="f77" y="f6"/>
                    <a:pt x="f6" y="f78"/>
                    <a:pt x="f6" y="f69"/>
                  </a:cubicBezTo>
                  <a:cubicBezTo>
                    <a:pt x="f6" y="f79"/>
                    <a:pt x="f77" y="f80"/>
                    <a:pt x="f76" y="f80"/>
                  </a:cubicBezTo>
                  <a:lnTo>
                    <a:pt x="f2" y="f80"/>
                  </a:lnTo>
                  <a:lnTo>
                    <a:pt x="f2" y="f81"/>
                  </a:lnTo>
                  <a:lnTo>
                    <a:pt x="f76" y="f81"/>
                  </a:lnTo>
                  <a:cubicBezTo>
                    <a:pt x="f77" y="f81"/>
                    <a:pt x="f6" y="f82"/>
                    <a:pt x="f6" y="f42"/>
                  </a:cubicBezTo>
                  <a:cubicBezTo>
                    <a:pt x="f6" y="f83"/>
                    <a:pt x="f77" y="f73"/>
                    <a:pt x="f76" y="f73"/>
                  </a:cubicBezTo>
                  <a:lnTo>
                    <a:pt x="f2" y="f73"/>
                  </a:lnTo>
                  <a:lnTo>
                    <a:pt x="f2" y="f84"/>
                  </a:lnTo>
                  <a:lnTo>
                    <a:pt x="f3" y="f84"/>
                  </a:lnTo>
                  <a:lnTo>
                    <a:pt x="f3" y="f2"/>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21" name="Google Shape;10030;p74">
              <a:extLst>
                <a:ext uri="{FF2B5EF4-FFF2-40B4-BE49-F238E27FC236}">
                  <a16:creationId xmlns:a16="http://schemas.microsoft.com/office/drawing/2014/main" id="{7DCD92A4-57C3-6818-7BA5-F6820666516F}"/>
                </a:ext>
              </a:extLst>
            </p:cNvPr>
            <p:cNvSpPr/>
            <p:nvPr/>
          </p:nvSpPr>
          <p:spPr>
            <a:xfrm>
              <a:off x="3983592" y="2777115"/>
              <a:ext cx="392753" cy="381085"/>
            </a:xfrm>
            <a:custGeom>
              <a:avLst/>
              <a:gdLst>
                <a:gd name="f0" fmla="val w"/>
                <a:gd name="f1" fmla="val h"/>
                <a:gd name="f2" fmla="val 0"/>
                <a:gd name="f3" fmla="val 12666"/>
                <a:gd name="f4" fmla="val 11531"/>
                <a:gd name="f5" fmla="val 10618"/>
                <a:gd name="f6" fmla="val 1701"/>
                <a:gd name="f7" fmla="val 10870"/>
                <a:gd name="f8" fmla="val 11027"/>
                <a:gd name="f9" fmla="val 1890"/>
                <a:gd name="f10" fmla="val 2080"/>
                <a:gd name="f11" fmla="val 9546"/>
                <a:gd name="f12" fmla="val 9767"/>
                <a:gd name="f13" fmla="val 10807"/>
                <a:gd name="f14" fmla="val 9956"/>
                <a:gd name="f15" fmla="val 1828"/>
                <a:gd name="f16" fmla="val 1670"/>
                <a:gd name="f17" fmla="val 1859"/>
                <a:gd name="f18" fmla="val 1891"/>
                <a:gd name="f19" fmla="val 1198"/>
                <a:gd name="f20" fmla="val 536"/>
                <a:gd name="f21" fmla="val 1"/>
                <a:gd name="f22" fmla="val 567"/>
                <a:gd name="f23" fmla="val 1229"/>
                <a:gd name="f24" fmla="val 10334"/>
                <a:gd name="f25" fmla="val 10995"/>
                <a:gd name="f26" fmla="val 11405"/>
                <a:gd name="f27" fmla="val 12067"/>
                <a:gd name="f28" fmla="val 1260"/>
                <a:gd name="f29" fmla="val 12130"/>
                <a:gd name="f30" fmla="*/ f0 1 12666"/>
                <a:gd name="f31" fmla="*/ f1 1 11531"/>
                <a:gd name="f32" fmla="val f2"/>
                <a:gd name="f33" fmla="val f3"/>
                <a:gd name="f34" fmla="val f4"/>
                <a:gd name="f35" fmla="+- f34 0 f32"/>
                <a:gd name="f36" fmla="+- f33 0 f32"/>
                <a:gd name="f37" fmla="*/ f36 1 12666"/>
                <a:gd name="f38" fmla="*/ f35 1 11531"/>
                <a:gd name="f39" fmla="*/ f32 1 f37"/>
                <a:gd name="f40" fmla="*/ f33 1 f37"/>
                <a:gd name="f41" fmla="*/ f32 1 f38"/>
                <a:gd name="f42" fmla="*/ f34 1 f38"/>
                <a:gd name="f43" fmla="*/ f39 f30 1"/>
                <a:gd name="f44" fmla="*/ f40 f30 1"/>
                <a:gd name="f45" fmla="*/ f42 f31 1"/>
                <a:gd name="f46" fmla="*/ f41 f31 1"/>
              </a:gdLst>
              <a:ahLst/>
              <a:cxnLst>
                <a:cxn ang="3cd4">
                  <a:pos x="hc" y="t"/>
                </a:cxn>
                <a:cxn ang="0">
                  <a:pos x="r" y="vc"/>
                </a:cxn>
                <a:cxn ang="cd4">
                  <a:pos x="hc" y="b"/>
                </a:cxn>
                <a:cxn ang="cd2">
                  <a:pos x="l" y="vc"/>
                </a:cxn>
              </a:cxnLst>
              <a:rect l="f43" t="f46" r="f44" b="f45"/>
              <a:pathLst>
                <a:path w="12666" h="11531">
                  <a:moveTo>
                    <a:pt x="f5" y="f6"/>
                  </a:moveTo>
                  <a:cubicBezTo>
                    <a:pt x="f7" y="f6"/>
                    <a:pt x="f8" y="f9"/>
                    <a:pt x="f8" y="f10"/>
                  </a:cubicBezTo>
                  <a:lnTo>
                    <a:pt x="f8" y="f11"/>
                  </a:lnTo>
                  <a:cubicBezTo>
                    <a:pt x="f8" y="f12"/>
                    <a:pt x="f13" y="f14"/>
                    <a:pt x="f5" y="f14"/>
                  </a:cubicBezTo>
                  <a:lnTo>
                    <a:pt x="f10" y="f14"/>
                  </a:lnTo>
                  <a:cubicBezTo>
                    <a:pt x="f15" y="f14"/>
                    <a:pt x="f16" y="f12"/>
                    <a:pt x="f16" y="f11"/>
                  </a:cubicBezTo>
                  <a:lnTo>
                    <a:pt x="f16" y="f10"/>
                  </a:lnTo>
                  <a:cubicBezTo>
                    <a:pt x="f16" y="f17"/>
                    <a:pt x="f18" y="f6"/>
                    <a:pt x="f10" y="f6"/>
                  </a:cubicBezTo>
                  <a:close/>
                  <a:moveTo>
                    <a:pt x="f19" y="f2"/>
                  </a:moveTo>
                  <a:cubicBezTo>
                    <a:pt x="f20" y="f2"/>
                    <a:pt x="f21" y="f22"/>
                    <a:pt x="f21" y="f23"/>
                  </a:cubicBezTo>
                  <a:lnTo>
                    <a:pt x="f21" y="f24"/>
                  </a:lnTo>
                  <a:cubicBezTo>
                    <a:pt x="f21" y="f25"/>
                    <a:pt x="f20" y="f4"/>
                    <a:pt x="f19" y="f4"/>
                  </a:cubicBezTo>
                  <a:lnTo>
                    <a:pt x="f26" y="f4"/>
                  </a:lnTo>
                  <a:cubicBezTo>
                    <a:pt x="f27" y="f4"/>
                    <a:pt x="f3" y="f25"/>
                    <a:pt x="f3" y="f24"/>
                  </a:cubicBezTo>
                  <a:lnTo>
                    <a:pt x="f3" y="f28"/>
                  </a:lnTo>
                  <a:cubicBezTo>
                    <a:pt x="f3" y="f22"/>
                    <a:pt x="f29" y="f2"/>
                    <a:pt x="f26"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grpSp>
      <p:grpSp>
        <p:nvGrpSpPr>
          <p:cNvPr id="22" name="Google Shape;10074;p74">
            <a:extLst>
              <a:ext uri="{FF2B5EF4-FFF2-40B4-BE49-F238E27FC236}">
                <a16:creationId xmlns:a16="http://schemas.microsoft.com/office/drawing/2014/main" id="{8746048F-062C-0E14-773D-6E120065411C}"/>
              </a:ext>
            </a:extLst>
          </p:cNvPr>
          <p:cNvGrpSpPr/>
          <p:nvPr/>
        </p:nvGrpSpPr>
        <p:grpSpPr>
          <a:xfrm>
            <a:off x="3206609" y="2882434"/>
            <a:ext cx="392753" cy="410263"/>
            <a:chOff x="4578208" y="2751804"/>
            <a:chExt cx="392753" cy="410263"/>
          </a:xfrm>
          <a:solidFill>
            <a:schemeClr val="tx1">
              <a:lumMod val="25000"/>
              <a:lumOff val="75000"/>
            </a:schemeClr>
          </a:solidFill>
        </p:grpSpPr>
        <p:sp>
          <p:nvSpPr>
            <p:cNvPr id="23" name="Google Shape;10075;p74">
              <a:extLst>
                <a:ext uri="{FF2B5EF4-FFF2-40B4-BE49-F238E27FC236}">
                  <a16:creationId xmlns:a16="http://schemas.microsoft.com/office/drawing/2014/main" id="{3F72337F-0525-A6C6-2128-E4A50346CBE2}"/>
                </a:ext>
              </a:extLst>
            </p:cNvPr>
            <p:cNvSpPr/>
            <p:nvPr/>
          </p:nvSpPr>
          <p:spPr>
            <a:xfrm>
              <a:off x="4578208" y="2751804"/>
              <a:ext cx="385904" cy="410263"/>
            </a:xfrm>
            <a:custGeom>
              <a:avLst/>
              <a:gdLst>
                <a:gd name="f0" fmla="val w"/>
                <a:gd name="f1" fmla="val h"/>
                <a:gd name="f2" fmla="val 0"/>
                <a:gd name="f3" fmla="val 12445"/>
                <a:gd name="f4" fmla="val 12414"/>
                <a:gd name="f5" fmla="val 7026"/>
                <a:gd name="f6" fmla="val 1670"/>
                <a:gd name="f7" fmla="val 7278"/>
                <a:gd name="f8" fmla="val 7467"/>
                <a:gd name="f9" fmla="val 1859"/>
                <a:gd name="f10" fmla="val 2111"/>
                <a:gd name="f11" fmla="val 2332"/>
                <a:gd name="f12" fmla="val 2490"/>
                <a:gd name="f13" fmla="val 2080"/>
                <a:gd name="f14" fmla="val 1828"/>
                <a:gd name="f15" fmla="val 1639"/>
                <a:gd name="f16" fmla="val 2300"/>
                <a:gd name="f17" fmla="val 4159"/>
                <a:gd name="f18" fmla="val 4348"/>
                <a:gd name="f19" fmla="val 4537"/>
                <a:gd name="f20" fmla="val 4789"/>
                <a:gd name="f21" fmla="val 4978"/>
                <a:gd name="f22" fmla="val 4317"/>
                <a:gd name="f23" fmla="val 6648"/>
                <a:gd name="f24" fmla="val 6837"/>
                <a:gd name="f25" fmla="val 7058"/>
                <a:gd name="f26" fmla="val 7310"/>
                <a:gd name="f27" fmla="val 6806"/>
                <a:gd name="f28" fmla="val 9106"/>
                <a:gd name="f29" fmla="val 9295"/>
                <a:gd name="f30" fmla="val 9515"/>
                <a:gd name="f31" fmla="val 9736"/>
                <a:gd name="f32" fmla="val 9893"/>
                <a:gd name="f33" fmla="val 9704"/>
                <a:gd name="f34" fmla="val 9263"/>
                <a:gd name="f35" fmla="val 11500"/>
                <a:gd name="f36" fmla="val 10775"/>
                <a:gd name="f37" fmla="val 11342"/>
                <a:gd name="f38" fmla="val 11248"/>
                <a:gd name="f39" fmla="val 10870"/>
                <a:gd name="f40" fmla="val 11594"/>
                <a:gd name="f41" fmla="val 10303"/>
                <a:gd name="f42" fmla="val 9767"/>
                <a:gd name="f43" fmla="val 9326"/>
                <a:gd name="f44" fmla="val 9137"/>
                <a:gd name="f45" fmla="val 1261"/>
                <a:gd name="f46" fmla="val 1"/>
                <a:gd name="f47" fmla="val 568"/>
                <a:gd name="f48" fmla="val 32"/>
                <a:gd name="f49" fmla="val 1229"/>
                <a:gd name="f50" fmla="val 10334"/>
                <a:gd name="f51" fmla="val 11468"/>
                <a:gd name="f52" fmla="val 946"/>
                <a:gd name="f53" fmla="val 10082"/>
                <a:gd name="f54" fmla="val 12224"/>
                <a:gd name="f55" fmla="val 12004"/>
                <a:gd name="f56" fmla="val 9074"/>
                <a:gd name="f57" fmla="val 8538"/>
                <a:gd name="f58" fmla="val 7877"/>
                <a:gd name="f59" fmla="*/ f0 1 12445"/>
                <a:gd name="f60" fmla="*/ f1 1 12414"/>
                <a:gd name="f61" fmla="val f2"/>
                <a:gd name="f62" fmla="val f3"/>
                <a:gd name="f63" fmla="val f4"/>
                <a:gd name="f64" fmla="+- f63 0 f61"/>
                <a:gd name="f65" fmla="+- f62 0 f61"/>
                <a:gd name="f66" fmla="*/ f65 1 12445"/>
                <a:gd name="f67" fmla="*/ f64 1 12414"/>
                <a:gd name="f68" fmla="*/ f61 1 f66"/>
                <a:gd name="f69" fmla="*/ f62 1 f66"/>
                <a:gd name="f70" fmla="*/ f61 1 f67"/>
                <a:gd name="f71" fmla="*/ f63 1 f67"/>
                <a:gd name="f72" fmla="*/ f68 f59 1"/>
                <a:gd name="f73" fmla="*/ f69 f59 1"/>
                <a:gd name="f74" fmla="*/ f71 f60 1"/>
                <a:gd name="f75" fmla="*/ f70 f60 1"/>
              </a:gdLst>
              <a:ahLst/>
              <a:cxnLst>
                <a:cxn ang="3cd4">
                  <a:pos x="hc" y="t"/>
                </a:cxn>
                <a:cxn ang="0">
                  <a:pos x="r" y="vc"/>
                </a:cxn>
                <a:cxn ang="cd4">
                  <a:pos x="hc" y="b"/>
                </a:cxn>
                <a:cxn ang="cd2">
                  <a:pos x="l" y="vc"/>
                </a:cxn>
              </a:cxnLst>
              <a:rect l="f72" t="f75" r="f73" b="f74"/>
              <a:pathLst>
                <a:path w="12445" h="12414">
                  <a:moveTo>
                    <a:pt x="f5" y="f6"/>
                  </a:moveTo>
                  <a:cubicBezTo>
                    <a:pt x="f7" y="f6"/>
                    <a:pt x="f8" y="f9"/>
                    <a:pt x="f8" y="f10"/>
                  </a:cubicBezTo>
                  <a:cubicBezTo>
                    <a:pt x="f8" y="f11"/>
                    <a:pt x="f7" y="f12"/>
                    <a:pt x="f5" y="f12"/>
                  </a:cubicBezTo>
                  <a:lnTo>
                    <a:pt x="f13" y="f12"/>
                  </a:lnTo>
                  <a:cubicBezTo>
                    <a:pt x="f14" y="f12"/>
                    <a:pt x="f15" y="f16"/>
                    <a:pt x="f15" y="f10"/>
                  </a:cubicBezTo>
                  <a:cubicBezTo>
                    <a:pt x="f15" y="f14"/>
                    <a:pt x="f14" y="f6"/>
                    <a:pt x="f13" y="f6"/>
                  </a:cubicBezTo>
                  <a:close/>
                  <a:moveTo>
                    <a:pt x="f5" y="f17"/>
                  </a:moveTo>
                  <a:cubicBezTo>
                    <a:pt x="f7" y="f17"/>
                    <a:pt x="f8" y="f18"/>
                    <a:pt x="f8" y="f19"/>
                  </a:cubicBezTo>
                  <a:cubicBezTo>
                    <a:pt x="f8" y="f20"/>
                    <a:pt x="f7" y="f21"/>
                    <a:pt x="f5" y="f21"/>
                  </a:cubicBezTo>
                  <a:lnTo>
                    <a:pt x="f13" y="f21"/>
                  </a:lnTo>
                  <a:cubicBezTo>
                    <a:pt x="f14" y="f21"/>
                    <a:pt x="f15" y="f20"/>
                    <a:pt x="f15" y="f19"/>
                  </a:cubicBezTo>
                  <a:cubicBezTo>
                    <a:pt x="f15" y="f22"/>
                    <a:pt x="f14" y="f17"/>
                    <a:pt x="f13" y="f17"/>
                  </a:cubicBezTo>
                  <a:close/>
                  <a:moveTo>
                    <a:pt x="f5" y="f23"/>
                  </a:moveTo>
                  <a:cubicBezTo>
                    <a:pt x="f7" y="f23"/>
                    <a:pt x="f8" y="f24"/>
                    <a:pt x="f8" y="f25"/>
                  </a:cubicBezTo>
                  <a:cubicBezTo>
                    <a:pt x="f8" y="f26"/>
                    <a:pt x="f7" y="f8"/>
                    <a:pt x="f5" y="f8"/>
                  </a:cubicBezTo>
                  <a:lnTo>
                    <a:pt x="f13" y="f8"/>
                  </a:lnTo>
                  <a:cubicBezTo>
                    <a:pt x="f14" y="f8"/>
                    <a:pt x="f15" y="f7"/>
                    <a:pt x="f15" y="f25"/>
                  </a:cubicBezTo>
                  <a:cubicBezTo>
                    <a:pt x="f15" y="f27"/>
                    <a:pt x="f14" y="f23"/>
                    <a:pt x="f13" y="f23"/>
                  </a:cubicBezTo>
                  <a:close/>
                  <a:moveTo>
                    <a:pt x="f5" y="f28"/>
                  </a:moveTo>
                  <a:cubicBezTo>
                    <a:pt x="f7" y="f28"/>
                    <a:pt x="f8" y="f29"/>
                    <a:pt x="f8" y="f30"/>
                  </a:cubicBezTo>
                  <a:cubicBezTo>
                    <a:pt x="f8" y="f31"/>
                    <a:pt x="f7" y="f32"/>
                    <a:pt x="f5" y="f32"/>
                  </a:cubicBezTo>
                  <a:lnTo>
                    <a:pt x="f13" y="f32"/>
                  </a:lnTo>
                  <a:cubicBezTo>
                    <a:pt x="f14" y="f32"/>
                    <a:pt x="f15" y="f33"/>
                    <a:pt x="f15" y="f30"/>
                  </a:cubicBezTo>
                  <a:cubicBezTo>
                    <a:pt x="f15" y="f34"/>
                    <a:pt x="f14" y="f28"/>
                    <a:pt x="f13" y="f28"/>
                  </a:cubicBezTo>
                  <a:close/>
                  <a:moveTo>
                    <a:pt x="f35" y="f36"/>
                  </a:moveTo>
                  <a:cubicBezTo>
                    <a:pt x="f37" y="f38"/>
                    <a:pt x="f39" y="f40"/>
                    <a:pt x="f41" y="f40"/>
                  </a:cubicBezTo>
                  <a:cubicBezTo>
                    <a:pt x="f42" y="f40"/>
                    <a:pt x="f43" y="f38"/>
                    <a:pt x="f44" y="f36"/>
                  </a:cubicBezTo>
                  <a:close/>
                  <a:moveTo>
                    <a:pt x="f45" y="f46"/>
                  </a:moveTo>
                  <a:cubicBezTo>
                    <a:pt x="f47" y="f46"/>
                    <a:pt x="f48" y="f47"/>
                    <a:pt x="f48" y="f49"/>
                  </a:cubicBezTo>
                  <a:lnTo>
                    <a:pt x="f48" y="f50"/>
                  </a:lnTo>
                  <a:cubicBezTo>
                    <a:pt x="f2" y="f51"/>
                    <a:pt x="f52" y="f4"/>
                    <a:pt x="f13" y="f4"/>
                  </a:cubicBezTo>
                  <a:lnTo>
                    <a:pt x="f50" y="f4"/>
                  </a:lnTo>
                  <a:cubicBezTo>
                    <a:pt x="f35" y="f4"/>
                    <a:pt x="f3" y="f51"/>
                    <a:pt x="f3" y="f50"/>
                  </a:cubicBezTo>
                  <a:cubicBezTo>
                    <a:pt x="f3" y="f53"/>
                    <a:pt x="f54" y="f32"/>
                    <a:pt x="f55" y="f32"/>
                  </a:cubicBezTo>
                  <a:lnTo>
                    <a:pt x="f56" y="f32"/>
                  </a:lnTo>
                  <a:lnTo>
                    <a:pt x="f56" y="f49"/>
                  </a:lnTo>
                  <a:cubicBezTo>
                    <a:pt x="f56" y="f47"/>
                    <a:pt x="f57" y="f46"/>
                    <a:pt x="f58" y="f4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24" name="Google Shape;10076;p74">
              <a:extLst>
                <a:ext uri="{FF2B5EF4-FFF2-40B4-BE49-F238E27FC236}">
                  <a16:creationId xmlns:a16="http://schemas.microsoft.com/office/drawing/2014/main" id="{554EBD9B-AB74-4F59-F255-1CCFF877032E}"/>
                </a:ext>
              </a:extLst>
            </p:cNvPr>
            <p:cNvSpPr/>
            <p:nvPr/>
          </p:nvSpPr>
          <p:spPr>
            <a:xfrm>
              <a:off x="4883984" y="2989191"/>
              <a:ext cx="85030" cy="72941"/>
            </a:xfrm>
            <a:custGeom>
              <a:avLst/>
              <a:gdLst>
                <a:gd name="f0" fmla="val w"/>
                <a:gd name="f1" fmla="val h"/>
                <a:gd name="f2" fmla="val 0"/>
                <a:gd name="f3" fmla="val 2742"/>
                <a:gd name="f4" fmla="val 2207"/>
                <a:gd name="f5" fmla="val 1"/>
                <a:gd name="f6" fmla="val 32"/>
                <a:gd name="f7" fmla="val 1009"/>
                <a:gd name="f8" fmla="val 1986"/>
                <a:gd name="f9" fmla="val 1103"/>
                <a:gd name="f10" fmla="val 2080"/>
                <a:gd name="f11" fmla="val 1261"/>
                <a:gd name="f12" fmla="val 2206"/>
                <a:gd name="f13" fmla="val 1418"/>
                <a:gd name="f14" fmla="val 1576"/>
                <a:gd name="f15" fmla="val 1733"/>
                <a:gd name="f16" fmla="val 2143"/>
                <a:gd name="f17" fmla="val 1796"/>
                <a:gd name="f18" fmla="val 2741"/>
                <a:gd name="f19" fmla="*/ f0 1 2742"/>
                <a:gd name="f20" fmla="*/ f1 1 2207"/>
                <a:gd name="f21" fmla="val f2"/>
                <a:gd name="f22" fmla="val f3"/>
                <a:gd name="f23" fmla="val f4"/>
                <a:gd name="f24" fmla="+- f23 0 f21"/>
                <a:gd name="f25" fmla="+- f22 0 f21"/>
                <a:gd name="f26" fmla="*/ f25 1 2742"/>
                <a:gd name="f27" fmla="*/ f24 1 2207"/>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742" h="2207">
                  <a:moveTo>
                    <a:pt x="f2" y="f5"/>
                  </a:moveTo>
                  <a:lnTo>
                    <a:pt x="f2" y="f6"/>
                  </a:lnTo>
                  <a:lnTo>
                    <a:pt x="f7" y="f8"/>
                  </a:lnTo>
                  <a:cubicBezTo>
                    <a:pt x="f9" y="f10"/>
                    <a:pt x="f11" y="f12"/>
                    <a:pt x="f13" y="f12"/>
                  </a:cubicBezTo>
                  <a:cubicBezTo>
                    <a:pt x="f14" y="f12"/>
                    <a:pt x="f15" y="f16"/>
                    <a:pt x="f17" y="f8"/>
                  </a:cubicBezTo>
                  <a:lnTo>
                    <a:pt x="f18" y="f6"/>
                  </a:lnTo>
                  <a:lnTo>
                    <a:pt x="f18" y="f5"/>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25" name="Google Shape;10077;p74">
              <a:extLst>
                <a:ext uri="{FF2B5EF4-FFF2-40B4-BE49-F238E27FC236}">
                  <a16:creationId xmlns:a16="http://schemas.microsoft.com/office/drawing/2014/main" id="{ED87A36C-6B90-4A37-9970-F4EFE02B104B}"/>
                </a:ext>
              </a:extLst>
            </p:cNvPr>
            <p:cNvSpPr/>
            <p:nvPr/>
          </p:nvSpPr>
          <p:spPr>
            <a:xfrm>
              <a:off x="4885931" y="2752856"/>
              <a:ext cx="85030" cy="209297"/>
            </a:xfrm>
            <a:custGeom>
              <a:avLst/>
              <a:gdLst>
                <a:gd name="f0" fmla="val w"/>
                <a:gd name="f1" fmla="val h"/>
                <a:gd name="f2" fmla="val 0"/>
                <a:gd name="f3" fmla="val 2742"/>
                <a:gd name="f4" fmla="val 6333"/>
                <a:gd name="f5" fmla="val 1796"/>
                <a:gd name="f6" fmla="val 819"/>
                <a:gd name="f7" fmla="val 1891"/>
                <a:gd name="f8" fmla="val 1922"/>
                <a:gd name="f9" fmla="val 882"/>
                <a:gd name="f10" fmla="val 945"/>
                <a:gd name="f11" fmla="val 1638"/>
                <a:gd name="f12" fmla="val 820"/>
                <a:gd name="f13" fmla="val 851"/>
                <a:gd name="f14" fmla="val 883"/>
                <a:gd name="f15" fmla="val 977"/>
                <a:gd name="f16" fmla="val 410"/>
                <a:gd name="f17" fmla="val 1"/>
                <a:gd name="f18" fmla="val 2741"/>
                <a:gd name="f19" fmla="val 2300"/>
                <a:gd name="f20" fmla="*/ f0 1 2742"/>
                <a:gd name="f21" fmla="*/ f1 1 6333"/>
                <a:gd name="f22" fmla="val f2"/>
                <a:gd name="f23" fmla="val f3"/>
                <a:gd name="f24" fmla="val f4"/>
                <a:gd name="f25" fmla="+- f24 0 f22"/>
                <a:gd name="f26" fmla="+- f23 0 f22"/>
                <a:gd name="f27" fmla="*/ f26 1 2742"/>
                <a:gd name="f28" fmla="*/ f25 1 6333"/>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2742" h="6333">
                  <a:moveTo>
                    <a:pt x="f5" y="f6"/>
                  </a:moveTo>
                  <a:cubicBezTo>
                    <a:pt x="f7" y="f6"/>
                    <a:pt x="f8" y="f9"/>
                    <a:pt x="f8" y="f10"/>
                  </a:cubicBezTo>
                  <a:lnTo>
                    <a:pt x="f8" y="f11"/>
                  </a:lnTo>
                  <a:lnTo>
                    <a:pt x="f12" y="f11"/>
                  </a:lnTo>
                  <a:lnTo>
                    <a:pt x="f12" y="f10"/>
                  </a:lnTo>
                  <a:cubicBezTo>
                    <a:pt x="f12" y="f13"/>
                    <a:pt x="f14" y="f6"/>
                    <a:pt x="f15" y="f6"/>
                  </a:cubicBezTo>
                  <a:close/>
                  <a:moveTo>
                    <a:pt x="f15" y="f2"/>
                  </a:moveTo>
                  <a:cubicBezTo>
                    <a:pt x="f16" y="f2"/>
                    <a:pt x="f17" y="f16"/>
                    <a:pt x="f17" y="f10"/>
                  </a:cubicBezTo>
                  <a:lnTo>
                    <a:pt x="f17" y="f4"/>
                  </a:lnTo>
                  <a:lnTo>
                    <a:pt x="f18" y="f4"/>
                  </a:lnTo>
                  <a:lnTo>
                    <a:pt x="f18" y="f10"/>
                  </a:lnTo>
                  <a:cubicBezTo>
                    <a:pt x="f18" y="f16"/>
                    <a:pt x="f19"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grpSp>
      <p:grpSp>
        <p:nvGrpSpPr>
          <p:cNvPr id="26" name="Google Shape;10084;p74">
            <a:extLst>
              <a:ext uri="{FF2B5EF4-FFF2-40B4-BE49-F238E27FC236}">
                <a16:creationId xmlns:a16="http://schemas.microsoft.com/office/drawing/2014/main" id="{E859AB94-D93B-B8FC-1858-35517073F654}"/>
              </a:ext>
            </a:extLst>
          </p:cNvPr>
          <p:cNvGrpSpPr/>
          <p:nvPr/>
        </p:nvGrpSpPr>
        <p:grpSpPr>
          <a:xfrm>
            <a:off x="5758525" y="2891449"/>
            <a:ext cx="359660" cy="371036"/>
            <a:chOff x="7130125" y="2760820"/>
            <a:chExt cx="359660" cy="371036"/>
          </a:xfrm>
          <a:solidFill>
            <a:schemeClr val="tx1">
              <a:lumMod val="25000"/>
              <a:lumOff val="75000"/>
            </a:schemeClr>
          </a:solidFill>
        </p:grpSpPr>
        <p:sp>
          <p:nvSpPr>
            <p:cNvPr id="27" name="Google Shape;10085;p74">
              <a:extLst>
                <a:ext uri="{FF2B5EF4-FFF2-40B4-BE49-F238E27FC236}">
                  <a16:creationId xmlns:a16="http://schemas.microsoft.com/office/drawing/2014/main" id="{AE01F92D-6C29-E5B9-0915-15BCF8F1E7E0}"/>
                </a:ext>
              </a:extLst>
            </p:cNvPr>
            <p:cNvSpPr/>
            <p:nvPr/>
          </p:nvSpPr>
          <p:spPr>
            <a:xfrm>
              <a:off x="7203835" y="3021095"/>
              <a:ext cx="89720" cy="35990"/>
            </a:xfrm>
            <a:custGeom>
              <a:avLst/>
              <a:gdLst>
                <a:gd name="f0" fmla="val w"/>
                <a:gd name="f1" fmla="val h"/>
                <a:gd name="f2" fmla="val 0"/>
                <a:gd name="f3" fmla="val 3183"/>
                <a:gd name="f4" fmla="val 1198"/>
                <a:gd name="f5" fmla="val 1607"/>
                <a:gd name="f6" fmla="val 820"/>
                <a:gd name="f7" fmla="val 190"/>
                <a:gd name="f8" fmla="val 504"/>
                <a:gd name="f9" fmla="val 1"/>
                <a:gd name="f10" fmla="val 1197"/>
                <a:gd name="f11" fmla="val 3025"/>
                <a:gd name="f12" fmla="val 536"/>
                <a:gd name="f13" fmla="val 2363"/>
                <a:gd name="f14" fmla="*/ f0 1 3183"/>
                <a:gd name="f15" fmla="*/ f1 1 1198"/>
                <a:gd name="f16" fmla="val f2"/>
                <a:gd name="f17" fmla="val f3"/>
                <a:gd name="f18" fmla="val f4"/>
                <a:gd name="f19" fmla="+- f18 0 f16"/>
                <a:gd name="f20" fmla="+- f17 0 f16"/>
                <a:gd name="f21" fmla="*/ f20 1 3183"/>
                <a:gd name="f22" fmla="*/ f19 1 1198"/>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3183" h="1198">
                  <a:moveTo>
                    <a:pt x="f5" y="f2"/>
                  </a:moveTo>
                  <a:cubicBezTo>
                    <a:pt x="f6" y="f2"/>
                    <a:pt x="f7" y="f8"/>
                    <a:pt x="f9" y="f10"/>
                  </a:cubicBezTo>
                  <a:lnTo>
                    <a:pt x="f3" y="f10"/>
                  </a:lnTo>
                  <a:cubicBezTo>
                    <a:pt x="f11" y="f12"/>
                    <a:pt x="f13"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28" name="Google Shape;10086;p74">
              <a:extLst>
                <a:ext uri="{FF2B5EF4-FFF2-40B4-BE49-F238E27FC236}">
                  <a16:creationId xmlns:a16="http://schemas.microsoft.com/office/drawing/2014/main" id="{FFE87A48-D603-3E67-5470-09619C555248}"/>
                </a:ext>
              </a:extLst>
            </p:cNvPr>
            <p:cNvSpPr/>
            <p:nvPr/>
          </p:nvSpPr>
          <p:spPr>
            <a:xfrm>
              <a:off x="7223375" y="2947522"/>
              <a:ext cx="48874" cy="49149"/>
            </a:xfrm>
            <a:custGeom>
              <a:avLst/>
              <a:gdLst>
                <a:gd name="f0" fmla="val w"/>
                <a:gd name="f1" fmla="val h"/>
                <a:gd name="f2" fmla="val 0"/>
                <a:gd name="f3" fmla="val 1734"/>
                <a:gd name="f4" fmla="val 1636"/>
                <a:gd name="f5" fmla="val 858"/>
                <a:gd name="f6" fmla="val 784"/>
                <a:gd name="f7" fmla="val 707"/>
                <a:gd name="f8" fmla="val 8"/>
                <a:gd name="f9" fmla="val 631"/>
                <a:gd name="f10" fmla="val 23"/>
                <a:gd name="f11" fmla="val 347"/>
                <a:gd name="f12" fmla="val 118"/>
                <a:gd name="f13" fmla="val 127"/>
                <a:gd name="f14" fmla="val 307"/>
                <a:gd name="f15" fmla="val 95"/>
                <a:gd name="f16" fmla="val 590"/>
                <a:gd name="f17" fmla="val 1"/>
                <a:gd name="f18" fmla="val 906"/>
                <a:gd name="f19" fmla="val 1189"/>
                <a:gd name="f20" fmla="val 284"/>
                <a:gd name="f21" fmla="val 1410"/>
                <a:gd name="f22" fmla="val 446"/>
                <a:gd name="f23" fmla="val 1548"/>
                <a:gd name="f24" fmla="val 658"/>
                <a:gd name="f25" fmla="val 871"/>
                <a:gd name="f26" fmla="val 949"/>
                <a:gd name="f27" fmla="val 1027"/>
                <a:gd name="f28" fmla="val 1624"/>
                <a:gd name="f29" fmla="val 1103"/>
                <a:gd name="f30" fmla="val 1599"/>
                <a:gd name="f31" fmla="val 1387"/>
                <a:gd name="f32" fmla="val 1536"/>
                <a:gd name="f33" fmla="val 1607"/>
                <a:gd name="f34" fmla="val 1347"/>
                <a:gd name="f35" fmla="val 1670"/>
                <a:gd name="f36" fmla="val 1063"/>
                <a:gd name="f37" fmla="val 1733"/>
                <a:gd name="f38" fmla="val 748"/>
                <a:gd name="f39" fmla="val 464"/>
                <a:gd name="f40" fmla="val 1450"/>
                <a:gd name="f41" fmla="val 244"/>
                <a:gd name="f42" fmla="val 1307"/>
                <a:gd name="f43" fmla="val 77"/>
                <a:gd name="f44" fmla="val 1091"/>
                <a:gd name="f45" fmla="*/ f0 1 1734"/>
                <a:gd name="f46" fmla="*/ f1 1 1636"/>
                <a:gd name="f47" fmla="val f2"/>
                <a:gd name="f48" fmla="val f3"/>
                <a:gd name="f49" fmla="val f4"/>
                <a:gd name="f50" fmla="+- f49 0 f47"/>
                <a:gd name="f51" fmla="+- f48 0 f47"/>
                <a:gd name="f52" fmla="*/ f51 1 1734"/>
                <a:gd name="f53" fmla="*/ f50 1 1636"/>
                <a:gd name="f54" fmla="*/ f47 1 f52"/>
                <a:gd name="f55" fmla="*/ f48 1 f52"/>
                <a:gd name="f56" fmla="*/ f47 1 f53"/>
                <a:gd name="f57" fmla="*/ f49 1 f53"/>
                <a:gd name="f58" fmla="*/ f54 f45 1"/>
                <a:gd name="f59" fmla="*/ f55 f45 1"/>
                <a:gd name="f60" fmla="*/ f57 f46 1"/>
                <a:gd name="f61" fmla="*/ f56 f46 1"/>
              </a:gdLst>
              <a:ahLst/>
              <a:cxnLst>
                <a:cxn ang="3cd4">
                  <a:pos x="hc" y="t"/>
                </a:cxn>
                <a:cxn ang="0">
                  <a:pos x="r" y="vc"/>
                </a:cxn>
                <a:cxn ang="cd4">
                  <a:pos x="hc" y="b"/>
                </a:cxn>
                <a:cxn ang="cd2">
                  <a:pos x="l" y="vc"/>
                </a:cxn>
              </a:cxnLst>
              <a:rect l="f58" t="f61" r="f59" b="f60"/>
              <a:pathLst>
                <a:path w="1734" h="1636">
                  <a:moveTo>
                    <a:pt x="f5" y="f2"/>
                  </a:moveTo>
                  <a:cubicBezTo>
                    <a:pt x="f6" y="f2"/>
                    <a:pt x="f7" y="f8"/>
                    <a:pt x="f9" y="f10"/>
                  </a:cubicBezTo>
                  <a:cubicBezTo>
                    <a:pt x="f11" y="f12"/>
                    <a:pt x="f13" y="f14"/>
                    <a:pt x="f15" y="f16"/>
                  </a:cubicBezTo>
                  <a:cubicBezTo>
                    <a:pt x="f17" y="f18"/>
                    <a:pt x="f15" y="f19"/>
                    <a:pt x="f20" y="f21"/>
                  </a:cubicBezTo>
                  <a:cubicBezTo>
                    <a:pt x="f22" y="f23"/>
                    <a:pt x="f24" y="f4"/>
                    <a:pt x="f25" y="f4"/>
                  </a:cubicBezTo>
                  <a:cubicBezTo>
                    <a:pt x="f26" y="f4"/>
                    <a:pt x="f27" y="f28"/>
                    <a:pt x="f29" y="f30"/>
                  </a:cubicBezTo>
                  <a:cubicBezTo>
                    <a:pt x="f31" y="f32"/>
                    <a:pt x="f33" y="f34"/>
                    <a:pt x="f35" y="f36"/>
                  </a:cubicBezTo>
                  <a:cubicBezTo>
                    <a:pt x="f37" y="f38"/>
                    <a:pt x="f35" y="f39"/>
                    <a:pt x="f40" y="f41"/>
                  </a:cubicBezTo>
                  <a:cubicBezTo>
                    <a:pt x="f42" y="f43"/>
                    <a:pt x="f44"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29" name="Google Shape;10087;p74">
              <a:extLst>
                <a:ext uri="{FF2B5EF4-FFF2-40B4-BE49-F238E27FC236}">
                  <a16:creationId xmlns:a16="http://schemas.microsoft.com/office/drawing/2014/main" id="{8E9C3933-7BAA-5F6C-23A8-470148580293}"/>
                </a:ext>
              </a:extLst>
            </p:cNvPr>
            <p:cNvSpPr/>
            <p:nvPr/>
          </p:nvSpPr>
          <p:spPr>
            <a:xfrm>
              <a:off x="7130125" y="2760820"/>
              <a:ext cx="359660" cy="371036"/>
            </a:xfrm>
            <a:custGeom>
              <a:avLst/>
              <a:gdLst>
                <a:gd name="f0" fmla="val w"/>
                <a:gd name="f1" fmla="val h"/>
                <a:gd name="f2" fmla="val 0"/>
                <a:gd name="f3" fmla="val 12760"/>
                <a:gd name="f4" fmla="val 12351"/>
                <a:gd name="f5" fmla="val 6428"/>
                <a:gd name="f6" fmla="val 820"/>
                <a:gd name="f7" fmla="val 6900"/>
                <a:gd name="f8" fmla="val 7247"/>
                <a:gd name="f9" fmla="val 1166"/>
                <a:gd name="f10" fmla="val 1639"/>
                <a:gd name="f11" fmla="val 4128"/>
                <a:gd name="f12" fmla="val 5609"/>
                <a:gd name="f13" fmla="val 5955"/>
                <a:gd name="f14" fmla="val 10681"/>
                <a:gd name="f15" fmla="val 6616"/>
                <a:gd name="f16" fmla="val 10901"/>
                <a:gd name="f17" fmla="val 11059"/>
                <a:gd name="f18" fmla="val 6805"/>
                <a:gd name="f19" fmla="val 6994"/>
                <a:gd name="f20" fmla="val 11122"/>
                <a:gd name="f21" fmla="val 7436"/>
                <a:gd name="f22" fmla="val 8192"/>
                <a:gd name="f23" fmla="val 7971"/>
                <a:gd name="f24" fmla="val 7751"/>
                <a:gd name="f25" fmla="val 6742"/>
                <a:gd name="f26" fmla="val 8255"/>
                <a:gd name="f27" fmla="val 8444"/>
                <a:gd name="f28" fmla="val 8696"/>
                <a:gd name="f29" fmla="val 8885"/>
                <a:gd name="f30" fmla="val 9074"/>
                <a:gd name="f31" fmla="val 4233"/>
                <a:gd name="f32" fmla="val 5360"/>
                <a:gd name="f33" fmla="val 4671"/>
                <a:gd name="f34" fmla="val 5082"/>
                <a:gd name="f35" fmla="val 5531"/>
                <a:gd name="f36" fmla="val 5388"/>
                <a:gd name="f37" fmla="val 5860"/>
                <a:gd name="f38" fmla="val 5829"/>
                <a:gd name="f39" fmla="val 6301"/>
                <a:gd name="f40" fmla="val 5987"/>
                <a:gd name="f41" fmla="val 6868"/>
                <a:gd name="f42" fmla="val 7467"/>
                <a:gd name="f43" fmla="val 5766"/>
                <a:gd name="f44" fmla="val 5640"/>
                <a:gd name="f45" fmla="val 5451"/>
                <a:gd name="f46" fmla="val 6176"/>
                <a:gd name="f47" fmla="val 8601"/>
                <a:gd name="f48" fmla="val 6711"/>
                <a:gd name="f49" fmla="val 9389"/>
                <a:gd name="f50" fmla="val 10334"/>
                <a:gd name="f51" fmla="val 10555"/>
                <a:gd name="f52" fmla="val 6491"/>
                <a:gd name="f53" fmla="val 10744"/>
                <a:gd name="f54" fmla="val 6270"/>
                <a:gd name="f55" fmla="val 2143"/>
                <a:gd name="f56" fmla="val 1891"/>
                <a:gd name="f57" fmla="val 1733"/>
                <a:gd name="f58" fmla="val 10303"/>
                <a:gd name="f59" fmla="val 9357"/>
                <a:gd name="f60" fmla="val 2238"/>
                <a:gd name="f61" fmla="val 8570"/>
                <a:gd name="f62" fmla="val 3025"/>
                <a:gd name="f63" fmla="val 8129"/>
                <a:gd name="f64" fmla="val 2647"/>
                <a:gd name="f65" fmla="val 7688"/>
                <a:gd name="f66" fmla="val 2490"/>
                <a:gd name="f67" fmla="val 7121"/>
                <a:gd name="f68" fmla="val 6553"/>
                <a:gd name="f69" fmla="val 2805"/>
                <a:gd name="f70" fmla="val 6018"/>
                <a:gd name="f71" fmla="val 3246"/>
                <a:gd name="f72" fmla="val 5577"/>
                <a:gd name="f73" fmla="val 3781"/>
                <a:gd name="f74" fmla="val 5419"/>
                <a:gd name="f75" fmla="val 3933"/>
                <a:gd name="f76" fmla="val 5379"/>
                <a:gd name="f77" fmla="val 4084"/>
                <a:gd name="f78" fmla="val 9893"/>
                <a:gd name="f79" fmla="val 10113"/>
                <a:gd name="f80" fmla="val 10050"/>
                <a:gd name="f81" fmla="val 6396"/>
                <a:gd name="f82" fmla="val 5483"/>
                <a:gd name="f83" fmla="val 4726"/>
                <a:gd name="f84" fmla="val 725"/>
                <a:gd name="f85" fmla="val 2458"/>
                <a:gd name="f86" fmla="val 1261"/>
                <a:gd name="f87" fmla="val 599"/>
                <a:gd name="f88" fmla="val 1"/>
                <a:gd name="f89" fmla="val 3686"/>
                <a:gd name="f90" fmla="val 11815"/>
                <a:gd name="f91" fmla="val 568"/>
                <a:gd name="f92" fmla="val 12350"/>
                <a:gd name="f93" fmla="val 11468"/>
                <a:gd name="f94" fmla="val 12130"/>
                <a:gd name="f95" fmla="val 12697"/>
                <a:gd name="f96" fmla="val 12162"/>
                <a:gd name="f97" fmla="val 11500"/>
                <a:gd name="f98" fmla="val 8034"/>
                <a:gd name="f99" fmla="val 7278"/>
                <a:gd name="f100" fmla="*/ f0 1 12760"/>
                <a:gd name="f101" fmla="*/ f1 1 12351"/>
                <a:gd name="f102" fmla="val f2"/>
                <a:gd name="f103" fmla="val f3"/>
                <a:gd name="f104" fmla="val f4"/>
                <a:gd name="f105" fmla="+- f104 0 f102"/>
                <a:gd name="f106" fmla="+- f103 0 f102"/>
                <a:gd name="f107" fmla="*/ f106 1 12760"/>
                <a:gd name="f108" fmla="*/ f105 1 12351"/>
                <a:gd name="f109" fmla="*/ f102 1 f107"/>
                <a:gd name="f110" fmla="*/ f103 1 f107"/>
                <a:gd name="f111" fmla="*/ f102 1 f108"/>
                <a:gd name="f112" fmla="*/ f104 1 f108"/>
                <a:gd name="f113" fmla="*/ f109 f100 1"/>
                <a:gd name="f114" fmla="*/ f110 f100 1"/>
                <a:gd name="f115" fmla="*/ f112 f101 1"/>
                <a:gd name="f116" fmla="*/ f111 f101 1"/>
              </a:gdLst>
              <a:ahLst/>
              <a:cxnLst>
                <a:cxn ang="3cd4">
                  <a:pos x="hc" y="t"/>
                </a:cxn>
                <a:cxn ang="0">
                  <a:pos x="r" y="vc"/>
                </a:cxn>
                <a:cxn ang="cd4">
                  <a:pos x="hc" y="b"/>
                </a:cxn>
                <a:cxn ang="cd2">
                  <a:pos x="l" y="vc"/>
                </a:cxn>
              </a:cxnLst>
              <a:rect l="f113" t="f116" r="f114" b="f115"/>
              <a:pathLst>
                <a:path w="12760" h="12351">
                  <a:moveTo>
                    <a:pt x="f5" y="f6"/>
                  </a:moveTo>
                  <a:cubicBezTo>
                    <a:pt x="f7" y="f6"/>
                    <a:pt x="f8" y="f9"/>
                    <a:pt x="f8" y="f10"/>
                  </a:cubicBezTo>
                  <a:lnTo>
                    <a:pt x="f8" y="f11"/>
                  </a:lnTo>
                  <a:lnTo>
                    <a:pt x="f12" y="f11"/>
                  </a:lnTo>
                  <a:lnTo>
                    <a:pt x="f12" y="f10"/>
                  </a:lnTo>
                  <a:cubicBezTo>
                    <a:pt x="f12" y="f9"/>
                    <a:pt x="f13" y="f6"/>
                    <a:pt x="f5" y="f6"/>
                  </a:cubicBezTo>
                  <a:close/>
                  <a:moveTo>
                    <a:pt x="f14" y="f15"/>
                  </a:moveTo>
                  <a:cubicBezTo>
                    <a:pt x="f16" y="f15"/>
                    <a:pt x="f17" y="f18"/>
                    <a:pt x="f17" y="f19"/>
                  </a:cubicBezTo>
                  <a:cubicBezTo>
                    <a:pt x="f20" y="f8"/>
                    <a:pt x="f16" y="f21"/>
                    <a:pt x="f14" y="f21"/>
                  </a:cubicBezTo>
                  <a:lnTo>
                    <a:pt x="f22" y="f21"/>
                  </a:lnTo>
                  <a:cubicBezTo>
                    <a:pt x="f23" y="f21"/>
                    <a:pt x="f24" y="f8"/>
                    <a:pt x="f24" y="f19"/>
                  </a:cubicBezTo>
                  <a:cubicBezTo>
                    <a:pt x="f24" y="f25"/>
                    <a:pt x="f23" y="f15"/>
                    <a:pt x="f22" y="f15"/>
                  </a:cubicBezTo>
                  <a:close/>
                  <a:moveTo>
                    <a:pt x="f14" y="f26"/>
                  </a:moveTo>
                  <a:cubicBezTo>
                    <a:pt x="f16" y="f26"/>
                    <a:pt x="f17" y="f27"/>
                    <a:pt x="f17" y="f28"/>
                  </a:cubicBezTo>
                  <a:cubicBezTo>
                    <a:pt x="f20" y="f29"/>
                    <a:pt x="f16" y="f30"/>
                    <a:pt x="f14" y="f30"/>
                  </a:cubicBezTo>
                  <a:lnTo>
                    <a:pt x="f22" y="f30"/>
                  </a:lnTo>
                  <a:cubicBezTo>
                    <a:pt x="f23" y="f30"/>
                    <a:pt x="f24" y="f29"/>
                    <a:pt x="f24" y="f28"/>
                  </a:cubicBezTo>
                  <a:cubicBezTo>
                    <a:pt x="f24" y="f27"/>
                    <a:pt x="f23" y="f26"/>
                    <a:pt x="f22" y="f26"/>
                  </a:cubicBezTo>
                  <a:close/>
                  <a:moveTo>
                    <a:pt x="f31" y="f32"/>
                  </a:moveTo>
                  <a:cubicBezTo>
                    <a:pt x="f33" y="f32"/>
                    <a:pt x="f34" y="f35"/>
                    <a:pt x="f36" y="f37"/>
                  </a:cubicBezTo>
                  <a:cubicBezTo>
                    <a:pt x="f38" y="f39"/>
                    <a:pt x="f40" y="f41"/>
                    <a:pt x="f38" y="f42"/>
                  </a:cubicBezTo>
                  <a:cubicBezTo>
                    <a:pt x="f43" y="f24"/>
                    <a:pt x="f44" y="f23"/>
                    <a:pt x="f45" y="f22"/>
                  </a:cubicBezTo>
                  <a:cubicBezTo>
                    <a:pt x="f46" y="f47"/>
                    <a:pt x="f48" y="f49"/>
                    <a:pt x="f48" y="f50"/>
                  </a:cubicBezTo>
                  <a:cubicBezTo>
                    <a:pt x="f48" y="f51"/>
                    <a:pt x="f52" y="f53"/>
                    <a:pt x="f54" y="f53"/>
                  </a:cubicBezTo>
                  <a:lnTo>
                    <a:pt x="f55" y="f53"/>
                  </a:lnTo>
                  <a:cubicBezTo>
                    <a:pt x="f56" y="f53"/>
                    <a:pt x="f57" y="f51"/>
                    <a:pt x="f57" y="f58"/>
                  </a:cubicBezTo>
                  <a:cubicBezTo>
                    <a:pt x="f57" y="f59"/>
                    <a:pt x="f60" y="f61"/>
                    <a:pt x="f62" y="f63"/>
                  </a:cubicBezTo>
                  <a:cubicBezTo>
                    <a:pt x="f64" y="f65"/>
                    <a:pt x="f66" y="f67"/>
                    <a:pt x="f64" y="f68"/>
                  </a:cubicBezTo>
                  <a:cubicBezTo>
                    <a:pt x="f69" y="f70"/>
                    <a:pt x="f71" y="f72"/>
                    <a:pt x="f73" y="f74"/>
                  </a:cubicBezTo>
                  <a:cubicBezTo>
                    <a:pt x="f75" y="f76"/>
                    <a:pt x="f77" y="f32"/>
                    <a:pt x="f31" y="f32"/>
                  </a:cubicBezTo>
                  <a:close/>
                  <a:moveTo>
                    <a:pt x="f14" y="f78"/>
                  </a:moveTo>
                  <a:cubicBezTo>
                    <a:pt x="f16" y="f78"/>
                    <a:pt x="f17" y="f79"/>
                    <a:pt x="f17" y="f58"/>
                  </a:cubicBezTo>
                  <a:cubicBezTo>
                    <a:pt x="f20" y="f51"/>
                    <a:pt x="f16" y="f53"/>
                    <a:pt x="f14" y="f53"/>
                  </a:cubicBezTo>
                  <a:lnTo>
                    <a:pt x="f22" y="f53"/>
                  </a:lnTo>
                  <a:cubicBezTo>
                    <a:pt x="f23" y="f53"/>
                    <a:pt x="f24" y="f51"/>
                    <a:pt x="f24" y="f58"/>
                  </a:cubicBezTo>
                  <a:cubicBezTo>
                    <a:pt x="f24" y="f80"/>
                    <a:pt x="f23" y="f78"/>
                    <a:pt x="f22" y="f78"/>
                  </a:cubicBezTo>
                  <a:close/>
                  <a:moveTo>
                    <a:pt x="f81" y="f2"/>
                  </a:moveTo>
                  <a:cubicBezTo>
                    <a:pt x="f82" y="f2"/>
                    <a:pt x="f83" y="f84"/>
                    <a:pt x="f83" y="f10"/>
                  </a:cubicBezTo>
                  <a:lnTo>
                    <a:pt x="f83" y="f85"/>
                  </a:lnTo>
                  <a:lnTo>
                    <a:pt x="f86" y="f85"/>
                  </a:lnTo>
                  <a:cubicBezTo>
                    <a:pt x="f87" y="f85"/>
                    <a:pt x="f88" y="f62"/>
                    <a:pt x="f88" y="f89"/>
                  </a:cubicBezTo>
                  <a:lnTo>
                    <a:pt x="f88" y="f20"/>
                  </a:lnTo>
                  <a:cubicBezTo>
                    <a:pt x="f88" y="f90"/>
                    <a:pt x="f91" y="f92"/>
                    <a:pt x="f86" y="f92"/>
                  </a:cubicBezTo>
                  <a:lnTo>
                    <a:pt x="f93" y="f92"/>
                  </a:lnTo>
                  <a:cubicBezTo>
                    <a:pt x="f94" y="f92"/>
                    <a:pt x="f95" y="f90"/>
                    <a:pt x="f95" y="f20"/>
                  </a:cubicBezTo>
                  <a:lnTo>
                    <a:pt x="f95" y="f89"/>
                  </a:lnTo>
                  <a:cubicBezTo>
                    <a:pt x="f3" y="f62"/>
                    <a:pt x="f96" y="f85"/>
                    <a:pt x="f97" y="f85"/>
                  </a:cubicBezTo>
                  <a:lnTo>
                    <a:pt x="f98" y="f85"/>
                  </a:lnTo>
                  <a:lnTo>
                    <a:pt x="f98" y="f10"/>
                  </a:lnTo>
                  <a:cubicBezTo>
                    <a:pt x="f98" y="f84"/>
                    <a:pt x="f99" y="f2"/>
                    <a:pt x="f81"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30" name="Google Shape;10088;p74">
              <a:extLst>
                <a:ext uri="{FF2B5EF4-FFF2-40B4-BE49-F238E27FC236}">
                  <a16:creationId xmlns:a16="http://schemas.microsoft.com/office/drawing/2014/main" id="{ECD78056-42DE-76FA-C1F0-1548C63E34CD}"/>
                </a:ext>
              </a:extLst>
            </p:cNvPr>
            <p:cNvSpPr/>
            <p:nvPr/>
          </p:nvSpPr>
          <p:spPr>
            <a:xfrm>
              <a:off x="7303312" y="2801520"/>
              <a:ext cx="15983" cy="17062"/>
            </a:xfrm>
            <a:custGeom>
              <a:avLst/>
              <a:gdLst>
                <a:gd name="f0" fmla="val w"/>
                <a:gd name="f1" fmla="val h"/>
                <a:gd name="f2" fmla="val 0"/>
                <a:gd name="f3" fmla="val 567"/>
                <a:gd name="f4" fmla="val 568"/>
                <a:gd name="f5" fmla="val 284"/>
                <a:gd name="f6" fmla="val 126"/>
                <a:gd name="f7" fmla="val 441"/>
                <a:gd name="f8" fmla="*/ f0 1 567"/>
                <a:gd name="f9" fmla="*/ f1 1 568"/>
                <a:gd name="f10" fmla="val f2"/>
                <a:gd name="f11" fmla="val f3"/>
                <a:gd name="f12" fmla="val f4"/>
                <a:gd name="f13" fmla="+- f12 0 f10"/>
                <a:gd name="f14" fmla="+- f11 0 f10"/>
                <a:gd name="f15" fmla="*/ f14 1 567"/>
                <a:gd name="f16" fmla="*/ f13 1 568"/>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567" h="568">
                  <a:moveTo>
                    <a:pt x="f5" y="f2"/>
                  </a:moveTo>
                  <a:cubicBezTo>
                    <a:pt x="f6" y="f2"/>
                    <a:pt x="f2" y="f6"/>
                    <a:pt x="f2" y="f5"/>
                  </a:cubicBezTo>
                  <a:cubicBezTo>
                    <a:pt x="f2" y="f7"/>
                    <a:pt x="f6" y="f3"/>
                    <a:pt x="f5" y="f3"/>
                  </a:cubicBezTo>
                  <a:cubicBezTo>
                    <a:pt x="f7" y="f3"/>
                    <a:pt x="f3" y="f7"/>
                    <a:pt x="f3" y="f5"/>
                  </a:cubicBezTo>
                  <a:cubicBezTo>
                    <a:pt x="f3" y="f6"/>
                    <a:pt x="f7"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grpSp>
      <p:grpSp>
        <p:nvGrpSpPr>
          <p:cNvPr id="31" name="Google Shape;10089;p74">
            <a:extLst>
              <a:ext uri="{FF2B5EF4-FFF2-40B4-BE49-F238E27FC236}">
                <a16:creationId xmlns:a16="http://schemas.microsoft.com/office/drawing/2014/main" id="{86D1AD44-9D18-3A27-53AB-D953F547DFF4}"/>
              </a:ext>
            </a:extLst>
          </p:cNvPr>
          <p:cNvGrpSpPr/>
          <p:nvPr/>
        </p:nvGrpSpPr>
        <p:grpSpPr>
          <a:xfrm>
            <a:off x="5031916" y="1310251"/>
            <a:ext cx="515511" cy="543501"/>
            <a:chOff x="6403515" y="1179621"/>
            <a:chExt cx="515511" cy="543501"/>
          </a:xfrm>
          <a:solidFill>
            <a:schemeClr val="tx1">
              <a:lumMod val="25000"/>
              <a:lumOff val="75000"/>
            </a:schemeClr>
          </a:solidFill>
        </p:grpSpPr>
        <p:sp>
          <p:nvSpPr>
            <p:cNvPr id="32" name="Google Shape;10090;p74">
              <a:extLst>
                <a:ext uri="{FF2B5EF4-FFF2-40B4-BE49-F238E27FC236}">
                  <a16:creationId xmlns:a16="http://schemas.microsoft.com/office/drawing/2014/main" id="{530B9DDF-FEB2-CDFA-A38B-7F6D482D4A68}"/>
                </a:ext>
              </a:extLst>
            </p:cNvPr>
            <p:cNvSpPr/>
            <p:nvPr/>
          </p:nvSpPr>
          <p:spPr>
            <a:xfrm>
              <a:off x="6523439" y="1179621"/>
              <a:ext cx="275636" cy="343622"/>
            </a:xfrm>
            <a:custGeom>
              <a:avLst/>
              <a:gdLst>
                <a:gd name="f0" fmla="val w"/>
                <a:gd name="f1" fmla="val h"/>
                <a:gd name="f2" fmla="val 0"/>
                <a:gd name="f3" fmla="val 6806"/>
                <a:gd name="f4" fmla="val 7961"/>
                <a:gd name="f5" fmla="val 4506"/>
                <a:gd name="f6" fmla="val 3266"/>
                <a:gd name="f7" fmla="val 4569"/>
                <a:gd name="f8" fmla="val 4601"/>
                <a:gd name="f9" fmla="val 3298"/>
                <a:gd name="f10" fmla="val 4632"/>
                <a:gd name="f11" fmla="val 5577"/>
                <a:gd name="f12" fmla="val 4621"/>
                <a:gd name="f13" fmla="val 5420"/>
                <a:gd name="f14" fmla="val 5881"/>
                <a:gd name="f15" fmla="val 4664"/>
                <a:gd name="f16" fmla="val 7110"/>
                <a:gd name="f17" fmla="val 3403"/>
                <a:gd name="f18" fmla="val 2206"/>
                <a:gd name="f19" fmla="val 1419"/>
                <a:gd name="f20" fmla="val 5944"/>
                <a:gd name="f21" fmla="val 1261"/>
                <a:gd name="f22" fmla="val 2238"/>
                <a:gd name="f23" fmla="val 2269"/>
                <a:gd name="f24" fmla="val 2301"/>
                <a:gd name="f25" fmla="val 4055"/>
                <a:gd name="f26" fmla="val 1"/>
                <a:gd name="f27" fmla="val 3400"/>
                <a:gd name="f28" fmla="val 2703"/>
                <a:gd name="f29" fmla="val 167"/>
                <a:gd name="f30" fmla="val 2049"/>
                <a:gd name="f31" fmla="val 494"/>
                <a:gd name="f32" fmla="val 1957"/>
                <a:gd name="f33" fmla="val 483"/>
                <a:gd name="f34" fmla="val 1867"/>
                <a:gd name="f35" fmla="val 478"/>
                <a:gd name="f36" fmla="val 1779"/>
                <a:gd name="f37" fmla="val 1354"/>
                <a:gd name="f38" fmla="val 976"/>
                <a:gd name="f39" fmla="val 600"/>
                <a:gd name="f40" fmla="val 662"/>
                <a:gd name="f41" fmla="val 809"/>
                <a:gd name="f42" fmla="val 347"/>
                <a:gd name="f43" fmla="val 1061"/>
                <a:gd name="f44" fmla="val 1534"/>
                <a:gd name="f45" fmla="val 2384"/>
                <a:gd name="f46" fmla="val 2857"/>
                <a:gd name="f47" fmla="val 95"/>
                <a:gd name="f48" fmla="val 3613"/>
                <a:gd name="f49" fmla="val 473"/>
                <a:gd name="f50" fmla="val 4810"/>
                <a:gd name="f51" fmla="val 536"/>
                <a:gd name="f52" fmla="val 6070"/>
                <a:gd name="f53" fmla="val 1482"/>
                <a:gd name="f54" fmla="val 7078"/>
                <a:gd name="f55" fmla="val 7646"/>
                <a:gd name="f56" fmla="val 2710"/>
                <a:gd name="f57" fmla="val 5136"/>
                <a:gd name="f58" fmla="val 6207"/>
                <a:gd name="f59" fmla="val 6417"/>
                <a:gd name="f60" fmla="val 6396"/>
                <a:gd name="f61" fmla="val 6554"/>
                <a:gd name="f62" fmla="val 4085"/>
                <a:gd name="f63" fmla="val 6774"/>
                <a:gd name="f64" fmla="val 3046"/>
                <a:gd name="f65" fmla="val 2447"/>
                <a:gd name="f66" fmla="val 1565"/>
                <a:gd name="f67" fmla="val 6459"/>
                <a:gd name="f68" fmla="val 872"/>
                <a:gd name="f69" fmla="val 5703"/>
                <a:gd name="f70" fmla="val 431"/>
                <a:gd name="f71" fmla="val 5234"/>
                <a:gd name="f72" fmla="val 143"/>
                <a:gd name="f73" fmla="val 4662"/>
                <a:gd name="f74" fmla="*/ f0 1 6806"/>
                <a:gd name="f75" fmla="*/ f1 1 7961"/>
                <a:gd name="f76" fmla="val f2"/>
                <a:gd name="f77" fmla="val f3"/>
                <a:gd name="f78" fmla="val f4"/>
                <a:gd name="f79" fmla="+- f78 0 f76"/>
                <a:gd name="f80" fmla="+- f77 0 f76"/>
                <a:gd name="f81" fmla="*/ f80 1 6806"/>
                <a:gd name="f82" fmla="*/ f79 1 7961"/>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6806" h="7961">
                  <a:moveTo>
                    <a:pt x="f5" y="f6"/>
                  </a:moveTo>
                  <a:cubicBezTo>
                    <a:pt x="f7" y="f6"/>
                    <a:pt x="f8" y="f9"/>
                    <a:pt x="f10" y="f9"/>
                  </a:cubicBezTo>
                  <a:lnTo>
                    <a:pt x="f11" y="f12"/>
                  </a:lnTo>
                  <a:cubicBezTo>
                    <a:pt x="f13" y="f14"/>
                    <a:pt x="f15" y="f16"/>
                    <a:pt x="f17" y="f16"/>
                  </a:cubicBezTo>
                  <a:cubicBezTo>
                    <a:pt x="f18" y="f16"/>
                    <a:pt x="f19" y="f20"/>
                    <a:pt x="f21" y="f12"/>
                  </a:cubicBezTo>
                  <a:lnTo>
                    <a:pt x="f18" y="f9"/>
                  </a:lnTo>
                  <a:cubicBezTo>
                    <a:pt x="f22" y="f6"/>
                    <a:pt x="f23" y="f6"/>
                    <a:pt x="f24" y="f6"/>
                  </a:cubicBezTo>
                  <a:close/>
                  <a:moveTo>
                    <a:pt x="f25" y="f26"/>
                  </a:moveTo>
                  <a:cubicBezTo>
                    <a:pt x="f27" y="f26"/>
                    <a:pt x="f28" y="f29"/>
                    <a:pt x="f30" y="f31"/>
                  </a:cubicBezTo>
                  <a:cubicBezTo>
                    <a:pt x="f32" y="f33"/>
                    <a:pt x="f34" y="f35"/>
                    <a:pt x="f36" y="f35"/>
                  </a:cubicBezTo>
                  <a:cubicBezTo>
                    <a:pt x="f37" y="f35"/>
                    <a:pt x="f38" y="f39"/>
                    <a:pt x="f40" y="f41"/>
                  </a:cubicBezTo>
                  <a:cubicBezTo>
                    <a:pt x="f42" y="f43"/>
                    <a:pt x="f26" y="f44"/>
                    <a:pt x="f26" y="f45"/>
                  </a:cubicBezTo>
                  <a:cubicBezTo>
                    <a:pt x="f26" y="f46"/>
                    <a:pt x="f47" y="f48"/>
                    <a:pt x="f42" y="f12"/>
                  </a:cubicBezTo>
                  <a:cubicBezTo>
                    <a:pt x="f49" y="f50"/>
                    <a:pt x="f51" y="f52"/>
                    <a:pt x="f53" y="f54"/>
                  </a:cubicBezTo>
                  <a:cubicBezTo>
                    <a:pt x="f30" y="f55"/>
                    <a:pt x="f56" y="f4"/>
                    <a:pt x="f17" y="f4"/>
                  </a:cubicBezTo>
                  <a:cubicBezTo>
                    <a:pt x="f57" y="f4"/>
                    <a:pt x="f58" y="f59"/>
                    <a:pt x="f60" y="f12"/>
                  </a:cubicBezTo>
                  <a:cubicBezTo>
                    <a:pt x="f61" y="f62"/>
                    <a:pt x="f63" y="f64"/>
                    <a:pt x="f3" y="f65"/>
                  </a:cubicBezTo>
                  <a:cubicBezTo>
                    <a:pt x="f3" y="f66"/>
                    <a:pt x="f67" y="f68"/>
                    <a:pt x="f69" y="f70"/>
                  </a:cubicBezTo>
                  <a:cubicBezTo>
                    <a:pt x="f71" y="f72"/>
                    <a:pt x="f73" y="f26"/>
                    <a:pt x="f25" y="f2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33" name="Google Shape;10091;p74">
              <a:extLst>
                <a:ext uri="{FF2B5EF4-FFF2-40B4-BE49-F238E27FC236}">
                  <a16:creationId xmlns:a16="http://schemas.microsoft.com/office/drawing/2014/main" id="{4D9FFC52-32A6-6D04-5248-02EA0A492164}"/>
                </a:ext>
              </a:extLst>
            </p:cNvPr>
            <p:cNvSpPr/>
            <p:nvPr/>
          </p:nvSpPr>
          <p:spPr>
            <a:xfrm>
              <a:off x="6403515" y="1519440"/>
              <a:ext cx="515511" cy="203682"/>
            </a:xfrm>
            <a:custGeom>
              <a:avLst/>
              <a:gdLst>
                <a:gd name="f0" fmla="val w"/>
                <a:gd name="f1" fmla="val h"/>
                <a:gd name="f2" fmla="val 0"/>
                <a:gd name="f3" fmla="val 12729"/>
                <a:gd name="f4" fmla="val 4719"/>
                <a:gd name="f5" fmla="val 4474"/>
                <a:gd name="f6" fmla="val 1001"/>
                <a:gd name="f7" fmla="val 5797"/>
                <a:gd name="f8" fmla="val 2293"/>
                <a:gd name="f9" fmla="val 5199"/>
                <a:gd name="f10" fmla="val 2891"/>
                <a:gd name="f11" fmla="val 4002"/>
                <a:gd name="f12" fmla="val 1159"/>
                <a:gd name="f13" fmla="val 4159"/>
                <a:gd name="f14" fmla="val 1096"/>
                <a:gd name="f15" fmla="val 4380"/>
                <a:gd name="f16" fmla="val 1064"/>
                <a:gd name="f17" fmla="val 8318"/>
                <a:gd name="f18" fmla="val 8475"/>
                <a:gd name="f19" fmla="val 8633"/>
                <a:gd name="f20" fmla="val 8790"/>
                <a:gd name="f21" fmla="val 1190"/>
                <a:gd name="f22" fmla="val 7593"/>
                <a:gd name="f23" fmla="val 6995"/>
                <a:gd name="f24" fmla="val 10681"/>
                <a:gd name="f25" fmla="val 3112"/>
                <a:gd name="f26" fmla="val 10901"/>
                <a:gd name="f27" fmla="val 11059"/>
                <a:gd name="f28" fmla="val 3301"/>
                <a:gd name="f29" fmla="val 3553"/>
                <a:gd name="f30" fmla="val 3742"/>
                <a:gd name="f31" fmla="val 10870"/>
                <a:gd name="f32" fmla="val 3931"/>
                <a:gd name="f33" fmla="val 9578"/>
                <a:gd name="f34" fmla="val 9326"/>
                <a:gd name="f35" fmla="val 9137"/>
                <a:gd name="f36" fmla="val 4458"/>
                <a:gd name="f37" fmla="val 1"/>
                <a:gd name="f38" fmla="val 4348"/>
                <a:gd name="f39" fmla="val 4238"/>
                <a:gd name="f40" fmla="val 40"/>
                <a:gd name="f41" fmla="val 119"/>
                <a:gd name="f42" fmla="val 4065"/>
                <a:gd name="f43" fmla="val 245"/>
                <a:gd name="f44" fmla="val 3939"/>
                <a:gd name="f45" fmla="val 308"/>
                <a:gd name="f46" fmla="val 3781"/>
                <a:gd name="f47" fmla="val 2395"/>
                <a:gd name="f48" fmla="val 914"/>
                <a:gd name="f49" fmla="val 1442"/>
                <a:gd name="f50" fmla="val 2639"/>
                <a:gd name="f51" fmla="val 4341"/>
                <a:gd name="f52" fmla="val 4561"/>
                <a:gd name="f53" fmla="val 189"/>
                <a:gd name="f54" fmla="val 441"/>
                <a:gd name="f55" fmla="val 12287"/>
                <a:gd name="f56" fmla="val 12508"/>
                <a:gd name="f57" fmla="val 12665"/>
                <a:gd name="f58" fmla="val 4530"/>
                <a:gd name="f59" fmla="val 12728"/>
                <a:gd name="f60" fmla="val 1474"/>
                <a:gd name="f61" fmla="val 11783"/>
                <a:gd name="f62" fmla="val 371"/>
                <a:gd name="f63" fmla="val 10303"/>
                <a:gd name="f64" fmla="val 8948"/>
                <a:gd name="f65" fmla="val 8727"/>
                <a:gd name="f66" fmla="val 8664"/>
                <a:gd name="f67" fmla="val 277"/>
                <a:gd name="f68" fmla="val 8538"/>
                <a:gd name="f69" fmla="val 151"/>
                <a:gd name="f70" fmla="val 8456"/>
                <a:gd name="f71" fmla="val 52"/>
                <a:gd name="f72" fmla="val 8339"/>
                <a:gd name="f73" fmla="val 5"/>
                <a:gd name="f74" fmla="val 8219"/>
                <a:gd name="f75" fmla="val 8110"/>
                <a:gd name="f76" fmla="val 7998"/>
                <a:gd name="f77" fmla="val 44"/>
                <a:gd name="f78" fmla="val 7908"/>
                <a:gd name="f79" fmla="val 6333"/>
                <a:gd name="f80" fmla="val 1694"/>
                <a:gd name="f81" fmla="val 4758"/>
                <a:gd name="f82" fmla="val 4679"/>
                <a:gd name="f83" fmla="val 4569"/>
                <a:gd name="f84" fmla="*/ f0 1 12729"/>
                <a:gd name="f85" fmla="*/ f1 1 4719"/>
                <a:gd name="f86" fmla="val f2"/>
                <a:gd name="f87" fmla="val f3"/>
                <a:gd name="f88" fmla="val f4"/>
                <a:gd name="f89" fmla="+- f88 0 f86"/>
                <a:gd name="f90" fmla="+- f87 0 f86"/>
                <a:gd name="f91" fmla="*/ f90 1 12729"/>
                <a:gd name="f92" fmla="*/ f89 1 4719"/>
                <a:gd name="f93" fmla="*/ f86 1 f91"/>
                <a:gd name="f94" fmla="*/ f87 1 f91"/>
                <a:gd name="f95" fmla="*/ f86 1 f92"/>
                <a:gd name="f96" fmla="*/ f88 1 f92"/>
                <a:gd name="f97" fmla="*/ f93 f84 1"/>
                <a:gd name="f98" fmla="*/ f94 f84 1"/>
                <a:gd name="f99" fmla="*/ f96 f85 1"/>
                <a:gd name="f100" fmla="*/ f95 f85 1"/>
              </a:gdLst>
              <a:ahLst/>
              <a:cxnLst>
                <a:cxn ang="3cd4">
                  <a:pos x="hc" y="t"/>
                </a:cxn>
                <a:cxn ang="0">
                  <a:pos x="r" y="vc"/>
                </a:cxn>
                <a:cxn ang="cd4">
                  <a:pos x="hc" y="b"/>
                </a:cxn>
                <a:cxn ang="cd2">
                  <a:pos x="l" y="vc"/>
                </a:cxn>
              </a:cxnLst>
              <a:rect l="f97" t="f100" r="f98" b="f99"/>
              <a:pathLst>
                <a:path w="12729" h="4719">
                  <a:moveTo>
                    <a:pt x="f5" y="f6"/>
                  </a:moveTo>
                  <a:lnTo>
                    <a:pt x="f7" y="f8"/>
                  </a:lnTo>
                  <a:lnTo>
                    <a:pt x="f9" y="f10"/>
                  </a:lnTo>
                  <a:lnTo>
                    <a:pt x="f11" y="f12"/>
                  </a:lnTo>
                  <a:cubicBezTo>
                    <a:pt x="f13" y="f14"/>
                    <a:pt x="f15" y="f16"/>
                    <a:pt x="f5" y="f6"/>
                  </a:cubicBezTo>
                  <a:close/>
                  <a:moveTo>
                    <a:pt x="f17" y="f6"/>
                  </a:moveTo>
                  <a:cubicBezTo>
                    <a:pt x="f18" y="f16"/>
                    <a:pt x="f19" y="f12"/>
                    <a:pt x="f20" y="f21"/>
                  </a:cubicBezTo>
                  <a:lnTo>
                    <a:pt x="f22" y="f10"/>
                  </a:lnTo>
                  <a:lnTo>
                    <a:pt x="f23" y="f8"/>
                  </a:lnTo>
                  <a:lnTo>
                    <a:pt x="f17" y="f6"/>
                  </a:lnTo>
                  <a:close/>
                  <a:moveTo>
                    <a:pt x="f24" y="f25"/>
                  </a:moveTo>
                  <a:cubicBezTo>
                    <a:pt x="f26" y="f25"/>
                    <a:pt x="f27" y="f28"/>
                    <a:pt x="f27" y="f29"/>
                  </a:cubicBezTo>
                  <a:cubicBezTo>
                    <a:pt x="f27" y="f30"/>
                    <a:pt x="f31" y="f32"/>
                    <a:pt x="f24" y="f32"/>
                  </a:cubicBezTo>
                  <a:lnTo>
                    <a:pt x="f33" y="f32"/>
                  </a:lnTo>
                  <a:cubicBezTo>
                    <a:pt x="f34" y="f32"/>
                    <a:pt x="f35" y="f30"/>
                    <a:pt x="f35" y="f29"/>
                  </a:cubicBezTo>
                  <a:cubicBezTo>
                    <a:pt x="f35" y="f28"/>
                    <a:pt x="f34" y="f25"/>
                    <a:pt x="f33" y="f25"/>
                  </a:cubicBezTo>
                  <a:close/>
                  <a:moveTo>
                    <a:pt x="f36" y="f37"/>
                  </a:moveTo>
                  <a:cubicBezTo>
                    <a:pt x="f38" y="f37"/>
                    <a:pt x="f39" y="f40"/>
                    <a:pt x="f13" y="f41"/>
                  </a:cubicBezTo>
                  <a:cubicBezTo>
                    <a:pt x="f42" y="f43"/>
                    <a:pt x="f44" y="f45"/>
                    <a:pt x="f46" y="f45"/>
                  </a:cubicBezTo>
                  <a:lnTo>
                    <a:pt x="f47" y="f45"/>
                  </a:lnTo>
                  <a:cubicBezTo>
                    <a:pt x="f48" y="f45"/>
                    <a:pt x="f2" y="f49"/>
                    <a:pt x="f2" y="f50"/>
                  </a:cubicBezTo>
                  <a:lnTo>
                    <a:pt x="f2" y="f51"/>
                  </a:lnTo>
                  <a:cubicBezTo>
                    <a:pt x="f2" y="f52"/>
                    <a:pt x="f53" y="f4"/>
                    <a:pt x="f54" y="f4"/>
                  </a:cubicBezTo>
                  <a:lnTo>
                    <a:pt x="f55" y="f4"/>
                  </a:lnTo>
                  <a:cubicBezTo>
                    <a:pt x="f56" y="f4"/>
                    <a:pt x="f57" y="f58"/>
                    <a:pt x="f57" y="f51"/>
                  </a:cubicBezTo>
                  <a:lnTo>
                    <a:pt x="f57" y="f50"/>
                  </a:lnTo>
                  <a:cubicBezTo>
                    <a:pt x="f59" y="f60"/>
                    <a:pt x="f61" y="f62"/>
                    <a:pt x="f63" y="f62"/>
                  </a:cubicBezTo>
                  <a:lnTo>
                    <a:pt x="f64" y="f62"/>
                  </a:lnTo>
                  <a:cubicBezTo>
                    <a:pt x="f65" y="f62"/>
                    <a:pt x="f66" y="f67"/>
                    <a:pt x="f68" y="f69"/>
                  </a:cubicBezTo>
                  <a:cubicBezTo>
                    <a:pt x="f70" y="f71"/>
                    <a:pt x="f72" y="f73"/>
                    <a:pt x="f74" y="f73"/>
                  </a:cubicBezTo>
                  <a:cubicBezTo>
                    <a:pt x="f75" y="f73"/>
                    <a:pt x="f76" y="f77"/>
                    <a:pt x="f78" y="f41"/>
                  </a:cubicBezTo>
                  <a:lnTo>
                    <a:pt x="f79" y="f80"/>
                  </a:lnTo>
                  <a:lnTo>
                    <a:pt x="f81" y="f41"/>
                  </a:lnTo>
                  <a:cubicBezTo>
                    <a:pt x="f82" y="f40"/>
                    <a:pt x="f83" y="f37"/>
                    <a:pt x="f36" y="f37"/>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grpSp>
      <p:sp>
        <p:nvSpPr>
          <p:cNvPr id="34" name="Google Shape;10113;p74">
            <a:extLst>
              <a:ext uri="{FF2B5EF4-FFF2-40B4-BE49-F238E27FC236}">
                <a16:creationId xmlns:a16="http://schemas.microsoft.com/office/drawing/2014/main" id="{B4BF1858-D9B8-E3A3-1CE0-03CEFA4826C8}"/>
              </a:ext>
            </a:extLst>
          </p:cNvPr>
          <p:cNvSpPr/>
          <p:nvPr/>
        </p:nvSpPr>
        <p:spPr>
          <a:xfrm>
            <a:off x="3857881" y="2861293"/>
            <a:ext cx="395670" cy="417039"/>
          </a:xfrm>
          <a:custGeom>
            <a:avLst/>
            <a:gdLst>
              <a:gd name="f0" fmla="val w"/>
              <a:gd name="f1" fmla="val h"/>
              <a:gd name="f2" fmla="val 0"/>
              <a:gd name="f3" fmla="val 12760"/>
              <a:gd name="f4" fmla="val 12619"/>
              <a:gd name="f5" fmla="val 10082"/>
              <a:gd name="f6" fmla="val 2190"/>
              <a:gd name="f7" fmla="val 11027"/>
              <a:gd name="f8" fmla="val 2726"/>
              <a:gd name="f9" fmla="val 8948"/>
              <a:gd name="f10" fmla="val 6317"/>
              <a:gd name="f11" fmla="val 8003"/>
              <a:gd name="f12" fmla="val 5781"/>
              <a:gd name="f13" fmla="val 8349"/>
              <a:gd name="f14" fmla="val 5151"/>
              <a:gd name="f15" fmla="val 9704"/>
              <a:gd name="f16" fmla="val 2820"/>
              <a:gd name="f17" fmla="val 7813"/>
              <a:gd name="f18" fmla="val 6601"/>
              <a:gd name="f19" fmla="val 8318"/>
              <a:gd name="f20" fmla="val 6916"/>
              <a:gd name="f21" fmla="val 7782"/>
              <a:gd name="f22" fmla="val 7262"/>
              <a:gd name="f23" fmla="val 10554"/>
              <a:gd name="f24" fmla="val 8522"/>
              <a:gd name="f25" fmla="val 10806"/>
              <a:gd name="f26" fmla="val 10964"/>
              <a:gd name="f27" fmla="val 8711"/>
              <a:gd name="f28" fmla="val 8900"/>
              <a:gd name="f29" fmla="val 9153"/>
              <a:gd name="f30" fmla="val 9342"/>
              <a:gd name="f31" fmla="val 5608"/>
              <a:gd name="f32" fmla="val 5356"/>
              <a:gd name="f33" fmla="val 5167"/>
              <a:gd name="f34" fmla="val 8680"/>
              <a:gd name="f35" fmla="val 3088"/>
              <a:gd name="f36" fmla="val 5592"/>
              <a:gd name="f37" fmla="val 3308"/>
              <a:gd name="f38" fmla="val 3497"/>
              <a:gd name="f39" fmla="val 5813"/>
              <a:gd name="f40" fmla="val 6002"/>
              <a:gd name="f41" fmla="val 6286"/>
              <a:gd name="f42" fmla="val 3970"/>
              <a:gd name="f43" fmla="val 6443"/>
              <a:gd name="f44" fmla="val 4348"/>
              <a:gd name="f45" fmla="val 7451"/>
              <a:gd name="f46" fmla="val 7703"/>
              <a:gd name="f47" fmla="val 4159"/>
              <a:gd name="f48" fmla="val 7861"/>
              <a:gd name="f49" fmla="val 3907"/>
              <a:gd name="f50" fmla="val 3655"/>
              <a:gd name="f51" fmla="val 7640"/>
              <a:gd name="f52" fmla="val 7231"/>
              <a:gd name="f53" fmla="val 7010"/>
              <a:gd name="f54" fmla="val 2836"/>
              <a:gd name="f55" fmla="val 2678"/>
              <a:gd name="f56" fmla="val 3025"/>
              <a:gd name="f57" fmla="val 7924"/>
              <a:gd name="f58" fmla="val 3340"/>
              <a:gd name="f59" fmla="val 8176"/>
              <a:gd name="f60" fmla="val 3781"/>
              <a:gd name="f61" fmla="val 8491"/>
              <a:gd name="f62" fmla="val 8869"/>
              <a:gd name="f63" fmla="val 9531"/>
              <a:gd name="f64" fmla="val 10098"/>
              <a:gd name="f65" fmla="val 10539"/>
              <a:gd name="f66" fmla="val 10728"/>
              <a:gd name="f67" fmla="val 11011"/>
              <a:gd name="f68" fmla="val 11232"/>
              <a:gd name="f69" fmla="val 11452"/>
              <a:gd name="f70" fmla="val 2206"/>
              <a:gd name="f71" fmla="val 10570"/>
              <a:gd name="f72" fmla="val 1859"/>
              <a:gd name="f73" fmla="val 9310"/>
              <a:gd name="f74" fmla="val 2048"/>
              <a:gd name="f75" fmla="val 9121"/>
              <a:gd name="f76" fmla="val 2300"/>
              <a:gd name="f77" fmla="val 2521"/>
              <a:gd name="f78" fmla="val 9783"/>
              <a:gd name="f79" fmla="val 2867"/>
              <a:gd name="f80" fmla="val 9940"/>
              <a:gd name="f81" fmla="val 9751"/>
              <a:gd name="f82" fmla="val 3182"/>
              <a:gd name="f83" fmla="val 9089"/>
              <a:gd name="f84" fmla="val 8837"/>
              <a:gd name="f85" fmla="val 2395"/>
              <a:gd name="f86" fmla="val 8113"/>
              <a:gd name="f87" fmla="val 6475"/>
              <a:gd name="f88" fmla="val 5750"/>
              <a:gd name="f89" fmla="val 11200"/>
              <a:gd name="f90" fmla="val 11641"/>
              <a:gd name="f91" fmla="val 11830"/>
              <a:gd name="f92" fmla="val 10933"/>
              <a:gd name="f93" fmla="val 1"/>
              <a:gd name="f94" fmla="val 10599"/>
              <a:gd name="f95" fmla="val 10280"/>
              <a:gd name="f96" fmla="val 176"/>
              <a:gd name="f97" fmla="val 10113"/>
              <a:gd name="f98" fmla="val 489"/>
              <a:gd name="f99" fmla="val 7877"/>
              <a:gd name="f100" fmla="val 4395"/>
              <a:gd name="f101" fmla="val 1229"/>
              <a:gd name="f102" fmla="val 567"/>
              <a:gd name="f103" fmla="val 4931"/>
              <a:gd name="f104" fmla="val 11389"/>
              <a:gd name="f105" fmla="val 12051"/>
              <a:gd name="f106" fmla="val 12618"/>
              <a:gd name="f107" fmla="val 11437"/>
              <a:gd name="f108" fmla="val 12098"/>
              <a:gd name="f109" fmla="val 12697"/>
              <a:gd name="f110" fmla="val 12082"/>
              <a:gd name="f111" fmla="val 12602"/>
              <a:gd name="f112" fmla="val 12067"/>
              <a:gd name="f113" fmla="val 11374"/>
              <a:gd name="f114" fmla="val 12476"/>
              <a:gd name="f115" fmla="val 1875"/>
              <a:gd name="f116" fmla="val 1402"/>
              <a:gd name="f117" fmla="val 804"/>
              <a:gd name="f118" fmla="val 12130"/>
              <a:gd name="f119" fmla="val 583"/>
              <a:gd name="f120" fmla="val 142"/>
              <a:gd name="f121" fmla="val 11277"/>
              <a:gd name="f122" fmla="val 46"/>
              <a:gd name="f123" fmla="val 11103"/>
              <a:gd name="f124" fmla="*/ f0 1 12760"/>
              <a:gd name="f125" fmla="*/ f1 1 12619"/>
              <a:gd name="f126" fmla="val f2"/>
              <a:gd name="f127" fmla="val f3"/>
              <a:gd name="f128" fmla="val f4"/>
              <a:gd name="f129" fmla="+- f128 0 f126"/>
              <a:gd name="f130" fmla="+- f127 0 f126"/>
              <a:gd name="f131" fmla="*/ f130 1 12760"/>
              <a:gd name="f132" fmla="*/ f129 1 12619"/>
              <a:gd name="f133" fmla="*/ f126 1 f131"/>
              <a:gd name="f134" fmla="*/ f127 1 f131"/>
              <a:gd name="f135" fmla="*/ f126 1 f132"/>
              <a:gd name="f136" fmla="*/ f128 1 f132"/>
              <a:gd name="f137" fmla="*/ f133 f124 1"/>
              <a:gd name="f138" fmla="*/ f134 f124 1"/>
              <a:gd name="f139" fmla="*/ f136 f125 1"/>
              <a:gd name="f140" fmla="*/ f135 f125 1"/>
            </a:gdLst>
            <a:ahLst/>
            <a:cxnLst>
              <a:cxn ang="3cd4">
                <a:pos x="hc" y="t"/>
              </a:cxn>
              <a:cxn ang="0">
                <a:pos x="r" y="vc"/>
              </a:cxn>
              <a:cxn ang="cd4">
                <a:pos x="hc" y="b"/>
              </a:cxn>
              <a:cxn ang="cd2">
                <a:pos x="l" y="vc"/>
              </a:cxn>
            </a:cxnLst>
            <a:rect l="f137" t="f140" r="f138" b="f139"/>
            <a:pathLst>
              <a:path w="12760" h="12619">
                <a:moveTo>
                  <a:pt x="f5" y="f6"/>
                </a:moveTo>
                <a:lnTo>
                  <a:pt x="f7" y="f8"/>
                </a:lnTo>
                <a:lnTo>
                  <a:pt x="f9" y="f10"/>
                </a:lnTo>
                <a:lnTo>
                  <a:pt x="f11" y="f12"/>
                </a:lnTo>
                <a:cubicBezTo>
                  <a:pt x="f13" y="f14"/>
                  <a:pt x="f15" y="f16"/>
                  <a:pt x="f5" y="f6"/>
                </a:cubicBezTo>
                <a:close/>
                <a:moveTo>
                  <a:pt x="f17" y="f18"/>
                </a:moveTo>
                <a:lnTo>
                  <a:pt x="f19" y="f20"/>
                </a:lnTo>
                <a:lnTo>
                  <a:pt x="f21" y="f22"/>
                </a:lnTo>
                <a:lnTo>
                  <a:pt x="f17" y="f18"/>
                </a:lnTo>
                <a:close/>
                <a:moveTo>
                  <a:pt x="f23" y="f24"/>
                </a:moveTo>
                <a:cubicBezTo>
                  <a:pt x="f25" y="f24"/>
                  <a:pt x="f26" y="f27"/>
                  <a:pt x="f26" y="f28"/>
                </a:cubicBezTo>
                <a:cubicBezTo>
                  <a:pt x="f26" y="f29"/>
                  <a:pt x="f25" y="f30"/>
                  <a:pt x="f23" y="f30"/>
                </a:cubicBezTo>
                <a:lnTo>
                  <a:pt x="f31" y="f30"/>
                </a:lnTo>
                <a:cubicBezTo>
                  <a:pt x="f32" y="f30"/>
                  <a:pt x="f33" y="f29"/>
                  <a:pt x="f33" y="f28"/>
                </a:cubicBezTo>
                <a:cubicBezTo>
                  <a:pt x="f33" y="f34"/>
                  <a:pt x="f32" y="f24"/>
                  <a:pt x="f31" y="f24"/>
                </a:cubicBezTo>
                <a:close/>
                <a:moveTo>
                  <a:pt x="f35" y="f36"/>
                </a:moveTo>
                <a:cubicBezTo>
                  <a:pt x="f37" y="f36"/>
                  <a:pt x="f38" y="f39"/>
                  <a:pt x="f38" y="f40"/>
                </a:cubicBezTo>
                <a:lnTo>
                  <a:pt x="f38" y="f41"/>
                </a:lnTo>
                <a:cubicBezTo>
                  <a:pt x="f42" y="f43"/>
                  <a:pt x="f44" y="f20"/>
                  <a:pt x="f44" y="f45"/>
                </a:cubicBezTo>
                <a:cubicBezTo>
                  <a:pt x="f44" y="f46"/>
                  <a:pt x="f47" y="f48"/>
                  <a:pt x="f49" y="f48"/>
                </a:cubicBezTo>
                <a:cubicBezTo>
                  <a:pt x="f50" y="f48"/>
                  <a:pt x="f38" y="f51"/>
                  <a:pt x="f38" y="f45"/>
                </a:cubicBezTo>
                <a:cubicBezTo>
                  <a:pt x="f38" y="f52"/>
                  <a:pt x="f37" y="f53"/>
                  <a:pt x="f35" y="f53"/>
                </a:cubicBezTo>
                <a:cubicBezTo>
                  <a:pt x="f54" y="f53"/>
                  <a:pt x="f55" y="f52"/>
                  <a:pt x="f55" y="f45"/>
                </a:cubicBezTo>
                <a:cubicBezTo>
                  <a:pt x="f55" y="f46"/>
                  <a:pt x="f56" y="f57"/>
                  <a:pt x="f58" y="f59"/>
                </a:cubicBezTo>
                <a:cubicBezTo>
                  <a:pt x="f60" y="f61"/>
                  <a:pt x="f44" y="f62"/>
                  <a:pt x="f44" y="f63"/>
                </a:cubicBezTo>
                <a:cubicBezTo>
                  <a:pt x="f44" y="f64"/>
                  <a:pt x="f42" y="f65"/>
                  <a:pt x="f38" y="f66"/>
                </a:cubicBezTo>
                <a:lnTo>
                  <a:pt x="f38" y="f67"/>
                </a:lnTo>
                <a:cubicBezTo>
                  <a:pt x="f38" y="f68"/>
                  <a:pt x="f37" y="f69"/>
                  <a:pt x="f35" y="f69"/>
                </a:cubicBezTo>
                <a:cubicBezTo>
                  <a:pt x="f54" y="f69"/>
                  <a:pt x="f55" y="f68"/>
                  <a:pt x="f55" y="f67"/>
                </a:cubicBezTo>
                <a:lnTo>
                  <a:pt x="f55" y="f66"/>
                </a:lnTo>
                <a:cubicBezTo>
                  <a:pt x="f70" y="f71"/>
                  <a:pt x="f72" y="f64"/>
                  <a:pt x="f72" y="f63"/>
                </a:cubicBezTo>
                <a:cubicBezTo>
                  <a:pt x="f72" y="f73"/>
                  <a:pt x="f74" y="f75"/>
                  <a:pt x="f76" y="f75"/>
                </a:cubicBezTo>
                <a:cubicBezTo>
                  <a:pt x="f77" y="f75"/>
                  <a:pt x="f55" y="f73"/>
                  <a:pt x="f55" y="f63"/>
                </a:cubicBezTo>
                <a:cubicBezTo>
                  <a:pt x="f55" y="f78"/>
                  <a:pt x="f79" y="f80"/>
                  <a:pt x="f35" y="f80"/>
                </a:cubicBezTo>
                <a:cubicBezTo>
                  <a:pt x="f37" y="f80"/>
                  <a:pt x="f38" y="f81"/>
                  <a:pt x="f38" y="f63"/>
                </a:cubicBezTo>
                <a:cubicBezTo>
                  <a:pt x="f38" y="f73"/>
                  <a:pt x="f82" y="f83"/>
                  <a:pt x="f54" y="f84"/>
                </a:cubicBezTo>
                <a:cubicBezTo>
                  <a:pt x="f85" y="f24"/>
                  <a:pt x="f72" y="f86"/>
                  <a:pt x="f72" y="f45"/>
                </a:cubicBezTo>
                <a:cubicBezTo>
                  <a:pt x="f72" y="f20"/>
                  <a:pt x="f70" y="f87"/>
                  <a:pt x="f55" y="f41"/>
                </a:cubicBezTo>
                <a:lnTo>
                  <a:pt x="f55" y="f40"/>
                </a:lnTo>
                <a:cubicBezTo>
                  <a:pt x="f55" y="f88"/>
                  <a:pt x="f79" y="f36"/>
                  <a:pt x="f35" y="f36"/>
                </a:cubicBezTo>
                <a:close/>
                <a:moveTo>
                  <a:pt x="f23" y="f67"/>
                </a:moveTo>
                <a:cubicBezTo>
                  <a:pt x="f25" y="f67"/>
                  <a:pt x="f26" y="f89"/>
                  <a:pt x="f26" y="f69"/>
                </a:cubicBezTo>
                <a:cubicBezTo>
                  <a:pt x="f26" y="f90"/>
                  <a:pt x="f25" y="f91"/>
                  <a:pt x="f23" y="f91"/>
                </a:cubicBezTo>
                <a:lnTo>
                  <a:pt x="f31" y="f91"/>
                </a:lnTo>
                <a:cubicBezTo>
                  <a:pt x="f32" y="f91"/>
                  <a:pt x="f33" y="f90"/>
                  <a:pt x="f33" y="f69"/>
                </a:cubicBezTo>
                <a:cubicBezTo>
                  <a:pt x="f33" y="f89"/>
                  <a:pt x="f32" y="f67"/>
                  <a:pt x="f31" y="f67"/>
                </a:cubicBezTo>
                <a:close/>
                <a:moveTo>
                  <a:pt x="f92" y="f93"/>
                </a:moveTo>
                <a:cubicBezTo>
                  <a:pt x="f94" y="f93"/>
                  <a:pt x="f95" y="f96"/>
                  <a:pt x="f97" y="f98"/>
                </a:cubicBezTo>
                <a:lnTo>
                  <a:pt x="f99" y="f100"/>
                </a:lnTo>
                <a:lnTo>
                  <a:pt x="f101" y="f100"/>
                </a:lnTo>
                <a:cubicBezTo>
                  <a:pt x="f102" y="f100"/>
                  <a:pt x="f2" y="f103"/>
                  <a:pt x="f2" y="f36"/>
                </a:cubicBezTo>
                <a:lnTo>
                  <a:pt x="f2" y="f104"/>
                </a:lnTo>
                <a:cubicBezTo>
                  <a:pt x="f2" y="f105"/>
                  <a:pt x="f102" y="f106"/>
                  <a:pt x="f101" y="f106"/>
                </a:cubicBezTo>
                <a:lnTo>
                  <a:pt x="f107" y="f106"/>
                </a:lnTo>
                <a:cubicBezTo>
                  <a:pt x="f108" y="f106"/>
                  <a:pt x="f109" y="f110"/>
                  <a:pt x="f109" y="f104"/>
                </a:cubicBezTo>
                <a:lnTo>
                  <a:pt x="f109" y="f36"/>
                </a:lnTo>
                <a:cubicBezTo>
                  <a:pt x="f111" y="f103"/>
                  <a:pt x="f112" y="f100"/>
                  <a:pt x="f113" y="f100"/>
                </a:cubicBezTo>
                <a:lnTo>
                  <a:pt x="f7" y="f100"/>
                </a:lnTo>
                <a:lnTo>
                  <a:pt x="f114" y="f115"/>
                </a:lnTo>
                <a:cubicBezTo>
                  <a:pt x="f3" y="f116"/>
                  <a:pt x="f111" y="f117"/>
                  <a:pt x="f118" y="f119"/>
                </a:cubicBezTo>
                <a:lnTo>
                  <a:pt x="f107" y="f120"/>
                </a:lnTo>
                <a:cubicBezTo>
                  <a:pt x="f121" y="f122"/>
                  <a:pt x="f123" y="f93"/>
                  <a:pt x="f92" y="f93"/>
                </a:cubicBezTo>
                <a:close/>
              </a:path>
            </a:pathLst>
          </a:custGeom>
          <a:solidFill>
            <a:schemeClr val="tx1">
              <a:lumMod val="25000"/>
              <a:lumOff val="75000"/>
            </a:schemeClr>
          </a:solid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grpSp>
        <p:nvGrpSpPr>
          <p:cNvPr id="35" name="Google Shape;10118;p74">
            <a:extLst>
              <a:ext uri="{FF2B5EF4-FFF2-40B4-BE49-F238E27FC236}">
                <a16:creationId xmlns:a16="http://schemas.microsoft.com/office/drawing/2014/main" id="{C2416D16-146F-2DF4-61D2-5CD429F60033}"/>
              </a:ext>
            </a:extLst>
          </p:cNvPr>
          <p:cNvGrpSpPr/>
          <p:nvPr/>
        </p:nvGrpSpPr>
        <p:grpSpPr>
          <a:xfrm>
            <a:off x="7102721" y="2203766"/>
            <a:ext cx="350645" cy="379421"/>
            <a:chOff x="8474320" y="2073136"/>
            <a:chExt cx="350645" cy="379421"/>
          </a:xfrm>
          <a:solidFill>
            <a:schemeClr val="tx1">
              <a:lumMod val="25000"/>
              <a:lumOff val="75000"/>
            </a:schemeClr>
          </a:solidFill>
        </p:grpSpPr>
        <p:sp>
          <p:nvSpPr>
            <p:cNvPr id="36" name="Google Shape;10119;p74">
              <a:extLst>
                <a:ext uri="{FF2B5EF4-FFF2-40B4-BE49-F238E27FC236}">
                  <a16:creationId xmlns:a16="http://schemas.microsoft.com/office/drawing/2014/main" id="{CD067CC7-D517-2939-8AD3-3ACCF5C23B09}"/>
                </a:ext>
              </a:extLst>
            </p:cNvPr>
            <p:cNvSpPr/>
            <p:nvPr/>
          </p:nvSpPr>
          <p:spPr>
            <a:xfrm>
              <a:off x="8474320" y="2353190"/>
              <a:ext cx="101205" cy="99367"/>
            </a:xfrm>
            <a:custGeom>
              <a:avLst/>
              <a:gdLst>
                <a:gd name="f0" fmla="val w"/>
                <a:gd name="f1" fmla="val h"/>
                <a:gd name="f2" fmla="val 0"/>
                <a:gd name="f3" fmla="val 3592"/>
                <a:gd name="f4" fmla="val 3309"/>
                <a:gd name="f5" fmla="val 1796"/>
                <a:gd name="f6" fmla="val 851"/>
                <a:gd name="f7" fmla="val 2048"/>
                <a:gd name="f8" fmla="val 2237"/>
                <a:gd name="f9" fmla="val 1071"/>
                <a:gd name="f10" fmla="val 1260"/>
                <a:gd name="f11" fmla="val 1449"/>
                <a:gd name="f12" fmla="val 1701"/>
                <a:gd name="f13" fmla="val 1576"/>
                <a:gd name="f14" fmla="val 1418"/>
                <a:gd name="f15" fmla="val 1481"/>
                <a:gd name="f16" fmla="val 1008"/>
                <a:gd name="f17" fmla="val 2079"/>
                <a:gd name="f18" fmla="val 2741"/>
                <a:gd name="f19" fmla="val 536"/>
                <a:gd name="f20" fmla="val 3308"/>
                <a:gd name="f21" fmla="val 1229"/>
                <a:gd name="f22" fmla="val 2332"/>
                <a:gd name="f23" fmla="val 2993"/>
                <a:gd name="f24" fmla="*/ f0 1 3592"/>
                <a:gd name="f25" fmla="*/ f1 1 3309"/>
                <a:gd name="f26" fmla="val f2"/>
                <a:gd name="f27" fmla="val f3"/>
                <a:gd name="f28" fmla="val f4"/>
                <a:gd name="f29" fmla="+- f28 0 f26"/>
                <a:gd name="f30" fmla="+- f27 0 f26"/>
                <a:gd name="f31" fmla="*/ f30 1 3592"/>
                <a:gd name="f32" fmla="*/ f29 1 3309"/>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3592" h="3309">
                  <a:moveTo>
                    <a:pt x="f5" y="f6"/>
                  </a:moveTo>
                  <a:cubicBezTo>
                    <a:pt x="f7" y="f6"/>
                    <a:pt x="f8" y="f9"/>
                    <a:pt x="f8" y="f10"/>
                  </a:cubicBezTo>
                  <a:cubicBezTo>
                    <a:pt x="f8" y="f11"/>
                    <a:pt x="f7" y="f12"/>
                    <a:pt x="f5" y="f12"/>
                  </a:cubicBezTo>
                  <a:cubicBezTo>
                    <a:pt x="f13" y="f12"/>
                    <a:pt x="f14" y="f15"/>
                    <a:pt x="f14" y="f10"/>
                  </a:cubicBezTo>
                  <a:cubicBezTo>
                    <a:pt x="f14" y="f16"/>
                    <a:pt x="f13" y="f6"/>
                    <a:pt x="f5" y="f6"/>
                  </a:cubicBezTo>
                  <a:close/>
                  <a:moveTo>
                    <a:pt x="f2" y="f2"/>
                  </a:moveTo>
                  <a:lnTo>
                    <a:pt x="f2" y="f17"/>
                  </a:lnTo>
                  <a:cubicBezTo>
                    <a:pt x="f2" y="f18"/>
                    <a:pt x="f19" y="f20"/>
                    <a:pt x="f21" y="f20"/>
                  </a:cubicBezTo>
                  <a:lnTo>
                    <a:pt x="f22" y="f20"/>
                  </a:lnTo>
                  <a:cubicBezTo>
                    <a:pt x="f23" y="f20"/>
                    <a:pt x="f3" y="f18"/>
                    <a:pt x="f3" y="f17"/>
                  </a:cubicBezTo>
                  <a:lnTo>
                    <a:pt x="f3" y="f2"/>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37" name="Google Shape;10120;p74">
              <a:extLst>
                <a:ext uri="{FF2B5EF4-FFF2-40B4-BE49-F238E27FC236}">
                  <a16:creationId xmlns:a16="http://schemas.microsoft.com/office/drawing/2014/main" id="{AECF3D37-2240-5247-477A-D1E13DC7E235}"/>
                </a:ext>
              </a:extLst>
            </p:cNvPr>
            <p:cNvSpPr/>
            <p:nvPr/>
          </p:nvSpPr>
          <p:spPr>
            <a:xfrm>
              <a:off x="8475189" y="2073136"/>
              <a:ext cx="101233" cy="255492"/>
            </a:xfrm>
            <a:custGeom>
              <a:avLst/>
              <a:gdLst>
                <a:gd name="f0" fmla="val w"/>
                <a:gd name="f1" fmla="val h"/>
                <a:gd name="f2" fmla="val 0"/>
                <a:gd name="f3" fmla="val 3593"/>
                <a:gd name="f4" fmla="val 8508"/>
                <a:gd name="f5" fmla="val 1734"/>
                <a:gd name="f6" fmla="val 1607"/>
                <a:gd name="f7" fmla="val 1923"/>
                <a:gd name="f8" fmla="val 2175"/>
                <a:gd name="f9" fmla="val 1797"/>
                <a:gd name="f10" fmla="val 2049"/>
                <a:gd name="f11" fmla="val 7278"/>
                <a:gd name="f12" fmla="val 7499"/>
                <a:gd name="f13" fmla="val 1986"/>
                <a:gd name="f14" fmla="val 7656"/>
                <a:gd name="f15" fmla="val 1513"/>
                <a:gd name="f16" fmla="val 1356"/>
                <a:gd name="f17" fmla="val 7467"/>
                <a:gd name="f18" fmla="val 1545"/>
                <a:gd name="f19" fmla="val 1230"/>
                <a:gd name="f20" fmla="val 1"/>
                <a:gd name="f21" fmla="val 568"/>
                <a:gd name="f22" fmla="val 536"/>
                <a:gd name="f23" fmla="val 1198"/>
                <a:gd name="f24" fmla="val 8507"/>
                <a:gd name="f25" fmla="val 3561"/>
                <a:gd name="f26" fmla="val 2994"/>
                <a:gd name="f27" fmla="val 2332"/>
                <a:gd name="f28" fmla="*/ f0 1 3593"/>
                <a:gd name="f29" fmla="*/ f1 1 8508"/>
                <a:gd name="f30" fmla="val f2"/>
                <a:gd name="f31" fmla="val f3"/>
                <a:gd name="f32" fmla="val f4"/>
                <a:gd name="f33" fmla="+- f32 0 f30"/>
                <a:gd name="f34" fmla="+- f31 0 f30"/>
                <a:gd name="f35" fmla="*/ f34 1 3593"/>
                <a:gd name="f36" fmla="*/ f33 1 8508"/>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3593" h="8508">
                  <a:moveTo>
                    <a:pt x="f5" y="f6"/>
                  </a:moveTo>
                  <a:cubicBezTo>
                    <a:pt x="f7" y="f6"/>
                    <a:pt x="f8" y="f9"/>
                    <a:pt x="f8" y="f10"/>
                  </a:cubicBezTo>
                  <a:lnTo>
                    <a:pt x="f8" y="f11"/>
                  </a:lnTo>
                  <a:cubicBezTo>
                    <a:pt x="f8" y="f12"/>
                    <a:pt x="f13" y="f14"/>
                    <a:pt x="f5" y="f14"/>
                  </a:cubicBezTo>
                  <a:cubicBezTo>
                    <a:pt x="f15" y="f14"/>
                    <a:pt x="f16" y="f17"/>
                    <a:pt x="f16" y="f11"/>
                  </a:cubicBezTo>
                  <a:lnTo>
                    <a:pt x="f16" y="f10"/>
                  </a:lnTo>
                  <a:cubicBezTo>
                    <a:pt x="f16" y="f9"/>
                    <a:pt x="f18" y="f6"/>
                    <a:pt x="f5" y="f6"/>
                  </a:cubicBezTo>
                  <a:close/>
                  <a:moveTo>
                    <a:pt x="f19" y="f20"/>
                  </a:moveTo>
                  <a:cubicBezTo>
                    <a:pt x="f21" y="f20"/>
                    <a:pt x="f20" y="f22"/>
                    <a:pt x="f20" y="f23"/>
                  </a:cubicBezTo>
                  <a:lnTo>
                    <a:pt x="f20" y="f24"/>
                  </a:lnTo>
                  <a:lnTo>
                    <a:pt x="f3" y="f24"/>
                  </a:lnTo>
                  <a:lnTo>
                    <a:pt x="f3" y="f23"/>
                  </a:lnTo>
                  <a:cubicBezTo>
                    <a:pt x="f25" y="f22"/>
                    <a:pt x="f26" y="f20"/>
                    <a:pt x="f27" y="f20"/>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38" name="Google Shape;10121;p74">
              <a:extLst>
                <a:ext uri="{FF2B5EF4-FFF2-40B4-BE49-F238E27FC236}">
                  <a16:creationId xmlns:a16="http://schemas.microsoft.com/office/drawing/2014/main" id="{D0C9415B-A6C4-0B2A-2212-132964B678EC}"/>
                </a:ext>
              </a:extLst>
            </p:cNvPr>
            <p:cNvSpPr/>
            <p:nvPr/>
          </p:nvSpPr>
          <p:spPr>
            <a:xfrm>
              <a:off x="8598596" y="2353190"/>
              <a:ext cx="101205" cy="99367"/>
            </a:xfrm>
            <a:custGeom>
              <a:avLst/>
              <a:gdLst>
                <a:gd name="f0" fmla="val w"/>
                <a:gd name="f1" fmla="val h"/>
                <a:gd name="f2" fmla="val 0"/>
                <a:gd name="f3" fmla="val 3592"/>
                <a:gd name="f4" fmla="val 3309"/>
                <a:gd name="f5" fmla="val 1796"/>
                <a:gd name="f6" fmla="val 851"/>
                <a:gd name="f7" fmla="val 2048"/>
                <a:gd name="f8" fmla="val 2205"/>
                <a:gd name="f9" fmla="val 1071"/>
                <a:gd name="f10" fmla="val 1260"/>
                <a:gd name="f11" fmla="val 1449"/>
                <a:gd name="f12" fmla="val 2016"/>
                <a:gd name="f13" fmla="val 1701"/>
                <a:gd name="f14" fmla="val 1575"/>
                <a:gd name="f15" fmla="val 1386"/>
                <a:gd name="f16" fmla="val 1481"/>
                <a:gd name="f17" fmla="val 1008"/>
                <a:gd name="f18" fmla="val 2079"/>
                <a:gd name="f19" fmla="val 2741"/>
                <a:gd name="f20" fmla="val 536"/>
                <a:gd name="f21" fmla="val 3308"/>
                <a:gd name="f22" fmla="val 2363"/>
                <a:gd name="f23" fmla="val 3025"/>
                <a:gd name="f24" fmla="*/ f0 1 3592"/>
                <a:gd name="f25" fmla="*/ f1 1 3309"/>
                <a:gd name="f26" fmla="val f2"/>
                <a:gd name="f27" fmla="val f3"/>
                <a:gd name="f28" fmla="val f4"/>
                <a:gd name="f29" fmla="+- f28 0 f26"/>
                <a:gd name="f30" fmla="+- f27 0 f26"/>
                <a:gd name="f31" fmla="*/ f30 1 3592"/>
                <a:gd name="f32" fmla="*/ f29 1 3309"/>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3592" h="3309">
                  <a:moveTo>
                    <a:pt x="f5" y="f6"/>
                  </a:moveTo>
                  <a:cubicBezTo>
                    <a:pt x="f7" y="f6"/>
                    <a:pt x="f8" y="f9"/>
                    <a:pt x="f8" y="f10"/>
                  </a:cubicBezTo>
                  <a:cubicBezTo>
                    <a:pt x="f8" y="f11"/>
                    <a:pt x="f12" y="f13"/>
                    <a:pt x="f5" y="f13"/>
                  </a:cubicBezTo>
                  <a:cubicBezTo>
                    <a:pt x="f14" y="f13"/>
                    <a:pt x="f15" y="f16"/>
                    <a:pt x="f15" y="f10"/>
                  </a:cubicBezTo>
                  <a:cubicBezTo>
                    <a:pt x="f15" y="f17"/>
                    <a:pt x="f14" y="f6"/>
                    <a:pt x="f5" y="f6"/>
                  </a:cubicBezTo>
                  <a:close/>
                  <a:moveTo>
                    <a:pt x="f2" y="f2"/>
                  </a:moveTo>
                  <a:lnTo>
                    <a:pt x="f2" y="f18"/>
                  </a:lnTo>
                  <a:cubicBezTo>
                    <a:pt x="f2" y="f19"/>
                    <a:pt x="f20" y="f21"/>
                    <a:pt x="f10" y="f21"/>
                  </a:cubicBezTo>
                  <a:lnTo>
                    <a:pt x="f22" y="f21"/>
                  </a:lnTo>
                  <a:cubicBezTo>
                    <a:pt x="f23" y="f21"/>
                    <a:pt x="f3" y="f19"/>
                    <a:pt x="f3" y="f18"/>
                  </a:cubicBezTo>
                  <a:lnTo>
                    <a:pt x="f3" y="f2"/>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39" name="Google Shape;10122;p74">
              <a:extLst>
                <a:ext uri="{FF2B5EF4-FFF2-40B4-BE49-F238E27FC236}">
                  <a16:creationId xmlns:a16="http://schemas.microsoft.com/office/drawing/2014/main" id="{D001B0E9-9159-BEFE-6316-89AA3E33C163}"/>
                </a:ext>
              </a:extLst>
            </p:cNvPr>
            <p:cNvSpPr/>
            <p:nvPr/>
          </p:nvSpPr>
          <p:spPr>
            <a:xfrm>
              <a:off x="8598596" y="2073136"/>
              <a:ext cx="101205" cy="255492"/>
            </a:xfrm>
            <a:custGeom>
              <a:avLst/>
              <a:gdLst>
                <a:gd name="f0" fmla="val w"/>
                <a:gd name="f1" fmla="val h"/>
                <a:gd name="f2" fmla="val 0"/>
                <a:gd name="f3" fmla="val 3592"/>
                <a:gd name="f4" fmla="val 8508"/>
                <a:gd name="f5" fmla="val 1796"/>
                <a:gd name="f6" fmla="val 1607"/>
                <a:gd name="f7" fmla="val 2048"/>
                <a:gd name="f8" fmla="val 2205"/>
                <a:gd name="f9" fmla="val 1797"/>
                <a:gd name="f10" fmla="val 2049"/>
                <a:gd name="f11" fmla="val 7278"/>
                <a:gd name="f12" fmla="val 7499"/>
                <a:gd name="f13" fmla="val 2016"/>
                <a:gd name="f14" fmla="val 7656"/>
                <a:gd name="f15" fmla="val 1386"/>
                <a:gd name="f16" fmla="val 7467"/>
                <a:gd name="f17" fmla="val 1575"/>
                <a:gd name="f18" fmla="val 1260"/>
                <a:gd name="f19" fmla="val 1"/>
                <a:gd name="f20" fmla="val 599"/>
                <a:gd name="f21" fmla="val 536"/>
                <a:gd name="f22" fmla="val 1198"/>
                <a:gd name="f23" fmla="val 8507"/>
                <a:gd name="f24" fmla="val 3025"/>
                <a:gd name="f25" fmla="val 2363"/>
                <a:gd name="f26" fmla="*/ f0 1 3592"/>
                <a:gd name="f27" fmla="*/ f1 1 8508"/>
                <a:gd name="f28" fmla="val f2"/>
                <a:gd name="f29" fmla="val f3"/>
                <a:gd name="f30" fmla="val f4"/>
                <a:gd name="f31" fmla="+- f30 0 f28"/>
                <a:gd name="f32" fmla="+- f29 0 f28"/>
                <a:gd name="f33" fmla="*/ f32 1 3592"/>
                <a:gd name="f34" fmla="*/ f31 1 8508"/>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3592" h="8508">
                  <a:moveTo>
                    <a:pt x="f5" y="f6"/>
                  </a:moveTo>
                  <a:cubicBezTo>
                    <a:pt x="f7" y="f6"/>
                    <a:pt x="f8" y="f9"/>
                    <a:pt x="f8" y="f10"/>
                  </a:cubicBezTo>
                  <a:lnTo>
                    <a:pt x="f8" y="f11"/>
                  </a:lnTo>
                  <a:cubicBezTo>
                    <a:pt x="f8" y="f12"/>
                    <a:pt x="f13" y="f14"/>
                    <a:pt x="f5" y="f14"/>
                  </a:cubicBezTo>
                  <a:cubicBezTo>
                    <a:pt x="f6" y="f14"/>
                    <a:pt x="f15" y="f16"/>
                    <a:pt x="f15" y="f11"/>
                  </a:cubicBezTo>
                  <a:lnTo>
                    <a:pt x="f15" y="f10"/>
                  </a:lnTo>
                  <a:cubicBezTo>
                    <a:pt x="f15" y="f9"/>
                    <a:pt x="f17" y="f6"/>
                    <a:pt x="f5" y="f6"/>
                  </a:cubicBezTo>
                  <a:close/>
                  <a:moveTo>
                    <a:pt x="f18" y="f19"/>
                  </a:moveTo>
                  <a:cubicBezTo>
                    <a:pt x="f20" y="f19"/>
                    <a:pt x="f2" y="f21"/>
                    <a:pt x="f2" y="f22"/>
                  </a:cubicBezTo>
                  <a:lnTo>
                    <a:pt x="f2" y="f23"/>
                  </a:lnTo>
                  <a:lnTo>
                    <a:pt x="f3" y="f23"/>
                  </a:lnTo>
                  <a:lnTo>
                    <a:pt x="f3" y="f22"/>
                  </a:lnTo>
                  <a:cubicBezTo>
                    <a:pt x="f3" y="f21"/>
                    <a:pt x="f24" y="f19"/>
                    <a:pt x="f25" y="f19"/>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40" name="Google Shape;10123;p74">
              <a:extLst>
                <a:ext uri="{FF2B5EF4-FFF2-40B4-BE49-F238E27FC236}">
                  <a16:creationId xmlns:a16="http://schemas.microsoft.com/office/drawing/2014/main" id="{07831A45-F7B3-D575-0C3B-718559384900}"/>
                </a:ext>
              </a:extLst>
            </p:cNvPr>
            <p:cNvSpPr/>
            <p:nvPr/>
          </p:nvSpPr>
          <p:spPr>
            <a:xfrm>
              <a:off x="8721986" y="2353190"/>
              <a:ext cx="101205" cy="99367"/>
            </a:xfrm>
            <a:custGeom>
              <a:avLst/>
              <a:gdLst>
                <a:gd name="f0" fmla="val w"/>
                <a:gd name="f1" fmla="val h"/>
                <a:gd name="f2" fmla="val 0"/>
                <a:gd name="f3" fmla="val 3592"/>
                <a:gd name="f4" fmla="val 3309"/>
                <a:gd name="f5" fmla="val 1828"/>
                <a:gd name="f6" fmla="val 851"/>
                <a:gd name="f7" fmla="val 2080"/>
                <a:gd name="f8" fmla="val 2269"/>
                <a:gd name="f9" fmla="val 1071"/>
                <a:gd name="f10" fmla="val 1260"/>
                <a:gd name="f11" fmla="val 1449"/>
                <a:gd name="f12" fmla="val 1701"/>
                <a:gd name="f13" fmla="val 1607"/>
                <a:gd name="f14" fmla="val 1450"/>
                <a:gd name="f15" fmla="val 1481"/>
                <a:gd name="f16" fmla="val 1008"/>
                <a:gd name="f17" fmla="val 2079"/>
                <a:gd name="f18" fmla="val 32"/>
                <a:gd name="f19" fmla="val 2741"/>
                <a:gd name="f20" fmla="val 567"/>
                <a:gd name="f21" fmla="val 3308"/>
                <a:gd name="f22" fmla="val 1261"/>
                <a:gd name="f23" fmla="val 2363"/>
                <a:gd name="f24" fmla="val 3025"/>
                <a:gd name="f25" fmla="*/ f0 1 3592"/>
                <a:gd name="f26" fmla="*/ f1 1 3309"/>
                <a:gd name="f27" fmla="val f2"/>
                <a:gd name="f28" fmla="val f3"/>
                <a:gd name="f29" fmla="val f4"/>
                <a:gd name="f30" fmla="+- f29 0 f27"/>
                <a:gd name="f31" fmla="+- f28 0 f27"/>
                <a:gd name="f32" fmla="*/ f31 1 3592"/>
                <a:gd name="f33" fmla="*/ f30 1 3309"/>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3592" h="3309">
                  <a:moveTo>
                    <a:pt x="f5" y="f6"/>
                  </a:moveTo>
                  <a:cubicBezTo>
                    <a:pt x="f7" y="f6"/>
                    <a:pt x="f8" y="f9"/>
                    <a:pt x="f8" y="f10"/>
                  </a:cubicBezTo>
                  <a:cubicBezTo>
                    <a:pt x="f8" y="f11"/>
                    <a:pt x="f7" y="f12"/>
                    <a:pt x="f5" y="f12"/>
                  </a:cubicBezTo>
                  <a:cubicBezTo>
                    <a:pt x="f13" y="f12"/>
                    <a:pt x="f14" y="f15"/>
                    <a:pt x="f14" y="f10"/>
                  </a:cubicBezTo>
                  <a:cubicBezTo>
                    <a:pt x="f14" y="f16"/>
                    <a:pt x="f13" y="f6"/>
                    <a:pt x="f5" y="f6"/>
                  </a:cubicBezTo>
                  <a:close/>
                  <a:moveTo>
                    <a:pt x="f2" y="f2"/>
                  </a:moveTo>
                  <a:lnTo>
                    <a:pt x="f2" y="f17"/>
                  </a:lnTo>
                  <a:lnTo>
                    <a:pt x="f18" y="f17"/>
                  </a:lnTo>
                  <a:cubicBezTo>
                    <a:pt x="f18" y="f19"/>
                    <a:pt x="f20" y="f21"/>
                    <a:pt x="f22" y="f21"/>
                  </a:cubicBezTo>
                  <a:lnTo>
                    <a:pt x="f23" y="f21"/>
                  </a:lnTo>
                  <a:cubicBezTo>
                    <a:pt x="f24" y="f21"/>
                    <a:pt x="f3" y="f19"/>
                    <a:pt x="f3" y="f17"/>
                  </a:cubicBezTo>
                  <a:lnTo>
                    <a:pt x="f3" y="f2"/>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41" name="Google Shape;10124;p74">
              <a:extLst>
                <a:ext uri="{FF2B5EF4-FFF2-40B4-BE49-F238E27FC236}">
                  <a16:creationId xmlns:a16="http://schemas.microsoft.com/office/drawing/2014/main" id="{1F97E8A9-2D54-1430-87AE-42499489B837}"/>
                </a:ext>
              </a:extLst>
            </p:cNvPr>
            <p:cNvSpPr/>
            <p:nvPr/>
          </p:nvSpPr>
          <p:spPr>
            <a:xfrm>
              <a:off x="8723760" y="2073136"/>
              <a:ext cx="101205" cy="255492"/>
            </a:xfrm>
            <a:custGeom>
              <a:avLst/>
              <a:gdLst>
                <a:gd name="f0" fmla="val w"/>
                <a:gd name="f1" fmla="val h"/>
                <a:gd name="f2" fmla="val 0"/>
                <a:gd name="f3" fmla="val 3592"/>
                <a:gd name="f4" fmla="val 8508"/>
                <a:gd name="f5" fmla="val 1733"/>
                <a:gd name="f6" fmla="val 1607"/>
                <a:gd name="f7" fmla="val 1922"/>
                <a:gd name="f8" fmla="val 2174"/>
                <a:gd name="f9" fmla="val 1797"/>
                <a:gd name="f10" fmla="val 2049"/>
                <a:gd name="f11" fmla="val 7278"/>
                <a:gd name="f12" fmla="val 7499"/>
                <a:gd name="f13" fmla="val 1985"/>
                <a:gd name="f14" fmla="val 7656"/>
                <a:gd name="f15" fmla="val 1513"/>
                <a:gd name="f16" fmla="val 1355"/>
                <a:gd name="f17" fmla="val 7467"/>
                <a:gd name="f18" fmla="val 1544"/>
                <a:gd name="f19" fmla="val 1229"/>
                <a:gd name="f20" fmla="val 1"/>
                <a:gd name="f21" fmla="val 567"/>
                <a:gd name="f22" fmla="val 536"/>
                <a:gd name="f23" fmla="val 1198"/>
                <a:gd name="f24" fmla="val 8507"/>
                <a:gd name="f25" fmla="val 3560"/>
                <a:gd name="f26" fmla="val 2993"/>
                <a:gd name="f27" fmla="val 2332"/>
                <a:gd name="f28" fmla="*/ f0 1 3592"/>
                <a:gd name="f29" fmla="*/ f1 1 8508"/>
                <a:gd name="f30" fmla="val f2"/>
                <a:gd name="f31" fmla="val f3"/>
                <a:gd name="f32" fmla="val f4"/>
                <a:gd name="f33" fmla="+- f32 0 f30"/>
                <a:gd name="f34" fmla="+- f31 0 f30"/>
                <a:gd name="f35" fmla="*/ f34 1 3592"/>
                <a:gd name="f36" fmla="*/ f33 1 8508"/>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3592" h="8508">
                  <a:moveTo>
                    <a:pt x="f5" y="f6"/>
                  </a:moveTo>
                  <a:cubicBezTo>
                    <a:pt x="f7" y="f6"/>
                    <a:pt x="f8" y="f9"/>
                    <a:pt x="f8" y="f10"/>
                  </a:cubicBezTo>
                  <a:lnTo>
                    <a:pt x="f8" y="f11"/>
                  </a:lnTo>
                  <a:cubicBezTo>
                    <a:pt x="f8" y="f12"/>
                    <a:pt x="f13" y="f14"/>
                    <a:pt x="f5" y="f14"/>
                  </a:cubicBezTo>
                  <a:cubicBezTo>
                    <a:pt x="f15" y="f14"/>
                    <a:pt x="f16" y="f17"/>
                    <a:pt x="f16" y="f11"/>
                  </a:cubicBezTo>
                  <a:lnTo>
                    <a:pt x="f16" y="f10"/>
                  </a:lnTo>
                  <a:cubicBezTo>
                    <a:pt x="f16" y="f9"/>
                    <a:pt x="f18" y="f6"/>
                    <a:pt x="f5" y="f6"/>
                  </a:cubicBezTo>
                  <a:close/>
                  <a:moveTo>
                    <a:pt x="f19" y="f20"/>
                  </a:moveTo>
                  <a:cubicBezTo>
                    <a:pt x="f21" y="f20"/>
                    <a:pt x="f2" y="f22"/>
                    <a:pt x="f2" y="f23"/>
                  </a:cubicBezTo>
                  <a:lnTo>
                    <a:pt x="f2" y="f24"/>
                  </a:lnTo>
                  <a:lnTo>
                    <a:pt x="f3" y="f24"/>
                  </a:lnTo>
                  <a:lnTo>
                    <a:pt x="f3" y="f23"/>
                  </a:lnTo>
                  <a:cubicBezTo>
                    <a:pt x="f25" y="f22"/>
                    <a:pt x="f26" y="f20"/>
                    <a:pt x="f27" y="f20"/>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grpSp>
      <p:grpSp>
        <p:nvGrpSpPr>
          <p:cNvPr id="42" name="Google Shape;10129;p74">
            <a:extLst>
              <a:ext uri="{FF2B5EF4-FFF2-40B4-BE49-F238E27FC236}">
                <a16:creationId xmlns:a16="http://schemas.microsoft.com/office/drawing/2014/main" id="{B338E91E-2F3E-C917-B7BD-16CFADF0DD39}"/>
              </a:ext>
            </a:extLst>
          </p:cNvPr>
          <p:cNvGrpSpPr/>
          <p:nvPr/>
        </p:nvGrpSpPr>
        <p:grpSpPr>
          <a:xfrm>
            <a:off x="4494687" y="1340975"/>
            <a:ext cx="427692" cy="535545"/>
            <a:chOff x="5866287" y="1210345"/>
            <a:chExt cx="427692" cy="535545"/>
          </a:xfrm>
          <a:solidFill>
            <a:schemeClr val="tx1">
              <a:lumMod val="25000"/>
              <a:lumOff val="75000"/>
            </a:schemeClr>
          </a:solidFill>
        </p:grpSpPr>
        <p:sp>
          <p:nvSpPr>
            <p:cNvPr id="43" name="Google Shape;10130;p74">
              <a:extLst>
                <a:ext uri="{FF2B5EF4-FFF2-40B4-BE49-F238E27FC236}">
                  <a16:creationId xmlns:a16="http://schemas.microsoft.com/office/drawing/2014/main" id="{7BCB542E-61D9-EAE6-228A-AB6A6395D36C}"/>
                </a:ext>
              </a:extLst>
            </p:cNvPr>
            <p:cNvSpPr/>
            <p:nvPr/>
          </p:nvSpPr>
          <p:spPr>
            <a:xfrm>
              <a:off x="5866287" y="1522594"/>
              <a:ext cx="427692" cy="152860"/>
            </a:xfrm>
            <a:custGeom>
              <a:avLst/>
              <a:gdLst>
                <a:gd name="f0" fmla="val w"/>
                <a:gd name="f1" fmla="val h"/>
                <a:gd name="f2" fmla="val 0"/>
                <a:gd name="f3" fmla="val 10807"/>
                <a:gd name="f4" fmla="val 3624"/>
                <a:gd name="f5" fmla="val 2111"/>
                <a:gd name="f6" fmla="val 1"/>
                <a:gd name="f7" fmla="val 945"/>
                <a:gd name="f8" fmla="val 946"/>
                <a:gd name="f9" fmla="val 2080"/>
                <a:gd name="f10" fmla="val 3183"/>
                <a:gd name="f11" fmla="val 3435"/>
                <a:gd name="f12" fmla="val 221"/>
                <a:gd name="f13" fmla="val 441"/>
                <a:gd name="f14" fmla="val 10365"/>
                <a:gd name="f15" fmla="val 10618"/>
                <a:gd name="f16" fmla="val 9861"/>
                <a:gd name="f17" fmla="val 8727"/>
                <a:gd name="f18" fmla="*/ f0 1 10807"/>
                <a:gd name="f19" fmla="*/ f1 1 3624"/>
                <a:gd name="f20" fmla="val f2"/>
                <a:gd name="f21" fmla="val f3"/>
                <a:gd name="f22" fmla="val f4"/>
                <a:gd name="f23" fmla="+- f22 0 f20"/>
                <a:gd name="f24" fmla="+- f21 0 f20"/>
                <a:gd name="f25" fmla="*/ f24 1 10807"/>
                <a:gd name="f26" fmla="*/ f23 1 3624"/>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10807" h="3624">
                  <a:moveTo>
                    <a:pt x="f5" y="f6"/>
                  </a:moveTo>
                  <a:cubicBezTo>
                    <a:pt x="f7" y="f6"/>
                    <a:pt x="f2" y="f8"/>
                    <a:pt x="f2" y="f9"/>
                  </a:cubicBezTo>
                  <a:lnTo>
                    <a:pt x="f2" y="f10"/>
                  </a:lnTo>
                  <a:cubicBezTo>
                    <a:pt x="f2" y="f11"/>
                    <a:pt x="f12" y="f4"/>
                    <a:pt x="f13" y="f4"/>
                  </a:cubicBezTo>
                  <a:lnTo>
                    <a:pt x="f14" y="f4"/>
                  </a:lnTo>
                  <a:cubicBezTo>
                    <a:pt x="f15" y="f4"/>
                    <a:pt x="f3" y="f11"/>
                    <a:pt x="f3" y="f10"/>
                  </a:cubicBezTo>
                  <a:lnTo>
                    <a:pt x="f3" y="f9"/>
                  </a:lnTo>
                  <a:cubicBezTo>
                    <a:pt x="f3" y="f8"/>
                    <a:pt x="f16" y="f6"/>
                    <a:pt x="f17"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44" name="Google Shape;10131;p74">
              <a:extLst>
                <a:ext uri="{FF2B5EF4-FFF2-40B4-BE49-F238E27FC236}">
                  <a16:creationId xmlns:a16="http://schemas.microsoft.com/office/drawing/2014/main" id="{21C148CD-5808-287E-06D1-C5FB111AE824}"/>
                </a:ext>
              </a:extLst>
            </p:cNvPr>
            <p:cNvSpPr/>
            <p:nvPr/>
          </p:nvSpPr>
          <p:spPr>
            <a:xfrm>
              <a:off x="5901190" y="1709955"/>
              <a:ext cx="360374" cy="35935"/>
            </a:xfrm>
            <a:custGeom>
              <a:avLst/>
              <a:gdLst>
                <a:gd name="f0" fmla="val w"/>
                <a:gd name="f1" fmla="val h"/>
                <a:gd name="f2" fmla="val 0"/>
                <a:gd name="f3" fmla="val 9106"/>
                <a:gd name="f4" fmla="val 852"/>
                <a:gd name="f5" fmla="val 1"/>
                <a:gd name="f6" fmla="val 442"/>
                <a:gd name="f7" fmla="val 694"/>
                <a:gd name="f8" fmla="val 190"/>
                <a:gd name="f9" fmla="val 851"/>
                <a:gd name="f10" fmla="val 8696"/>
                <a:gd name="f11" fmla="val 8948"/>
                <a:gd name="f12" fmla="val 9105"/>
                <a:gd name="f13" fmla="val 631"/>
                <a:gd name="f14" fmla="*/ f0 1 9106"/>
                <a:gd name="f15" fmla="*/ f1 1 852"/>
                <a:gd name="f16" fmla="val f2"/>
                <a:gd name="f17" fmla="val f3"/>
                <a:gd name="f18" fmla="val f4"/>
                <a:gd name="f19" fmla="+- f18 0 f16"/>
                <a:gd name="f20" fmla="+- f17 0 f16"/>
                <a:gd name="f21" fmla="*/ f20 1 9106"/>
                <a:gd name="f22" fmla="*/ f19 1 852"/>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9106" h="852">
                  <a:moveTo>
                    <a:pt x="f2" y="f5"/>
                  </a:moveTo>
                  <a:lnTo>
                    <a:pt x="f2" y="f6"/>
                  </a:lnTo>
                  <a:cubicBezTo>
                    <a:pt x="f2" y="f7"/>
                    <a:pt x="f8" y="f9"/>
                    <a:pt x="f6" y="f9"/>
                  </a:cubicBezTo>
                  <a:lnTo>
                    <a:pt x="f10" y="f9"/>
                  </a:lnTo>
                  <a:cubicBezTo>
                    <a:pt x="f11" y="f9"/>
                    <a:pt x="f12" y="f13"/>
                    <a:pt x="f12" y="f6"/>
                  </a:cubicBezTo>
                  <a:lnTo>
                    <a:pt x="f12" y="f5"/>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45" name="Google Shape;10132;p74">
              <a:extLst>
                <a:ext uri="{FF2B5EF4-FFF2-40B4-BE49-F238E27FC236}">
                  <a16:creationId xmlns:a16="http://schemas.microsoft.com/office/drawing/2014/main" id="{637D41CD-C07E-75A6-EF6A-1DE838D00E2E}"/>
                </a:ext>
              </a:extLst>
            </p:cNvPr>
            <p:cNvSpPr/>
            <p:nvPr/>
          </p:nvSpPr>
          <p:spPr>
            <a:xfrm>
              <a:off x="5964786" y="1210345"/>
              <a:ext cx="229422" cy="279102"/>
            </a:xfrm>
            <a:custGeom>
              <a:avLst/>
              <a:gdLst>
                <a:gd name="f0" fmla="val w"/>
                <a:gd name="f1" fmla="val h"/>
                <a:gd name="f2" fmla="val 0"/>
                <a:gd name="f3" fmla="val 5797"/>
                <a:gd name="f4" fmla="val 6617"/>
                <a:gd name="f5" fmla="val 2930"/>
                <a:gd name="f6" fmla="val 1292"/>
                <a:gd name="f7" fmla="val 2867"/>
                <a:gd name="f8" fmla="val 32"/>
                <a:gd name="f9" fmla="val 3812"/>
                <a:gd name="f10" fmla="val 504"/>
                <a:gd name="f11" fmla="val 4694"/>
                <a:gd name="f12" fmla="val 1260"/>
                <a:gd name="f13" fmla="val 5230"/>
                <a:gd name="f14" fmla="val 6616"/>
                <a:gd name="f15" fmla="val 4568"/>
                <a:gd name="f16" fmla="val 5356"/>
                <a:gd name="f17" fmla="val 4505"/>
                <a:gd name="f18" fmla="*/ f0 1 5797"/>
                <a:gd name="f19" fmla="*/ f1 1 6617"/>
                <a:gd name="f20" fmla="val f2"/>
                <a:gd name="f21" fmla="val f3"/>
                <a:gd name="f22" fmla="val f4"/>
                <a:gd name="f23" fmla="+- f22 0 f20"/>
                <a:gd name="f24" fmla="+- f21 0 f20"/>
                <a:gd name="f25" fmla="*/ f24 1 5797"/>
                <a:gd name="f26" fmla="*/ f23 1 6617"/>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5797" h="6617">
                  <a:moveTo>
                    <a:pt x="f5" y="f2"/>
                  </a:moveTo>
                  <a:cubicBezTo>
                    <a:pt x="f6" y="f2"/>
                    <a:pt x="f2" y="f6"/>
                    <a:pt x="f2" y="f7"/>
                  </a:cubicBezTo>
                  <a:cubicBezTo>
                    <a:pt x="f8" y="f9"/>
                    <a:pt x="f10" y="f11"/>
                    <a:pt x="f12" y="f13"/>
                  </a:cubicBezTo>
                  <a:lnTo>
                    <a:pt x="f12" y="f14"/>
                  </a:lnTo>
                  <a:lnTo>
                    <a:pt x="f15" y="f14"/>
                  </a:lnTo>
                  <a:lnTo>
                    <a:pt x="f15" y="f13"/>
                  </a:lnTo>
                  <a:cubicBezTo>
                    <a:pt x="f16" y="f11"/>
                    <a:pt x="f3" y="f9"/>
                    <a:pt x="f3" y="f7"/>
                  </a:cubicBezTo>
                  <a:cubicBezTo>
                    <a:pt x="f3" y="f12"/>
                    <a:pt x="f17"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grpSp>
      <p:grpSp>
        <p:nvGrpSpPr>
          <p:cNvPr id="46" name="Google Shape;10154;p74">
            <a:extLst>
              <a:ext uri="{FF2B5EF4-FFF2-40B4-BE49-F238E27FC236}">
                <a16:creationId xmlns:a16="http://schemas.microsoft.com/office/drawing/2014/main" id="{D4CF3B00-11C8-2E99-B606-166815AD5DB0}"/>
              </a:ext>
            </a:extLst>
          </p:cNvPr>
          <p:cNvGrpSpPr/>
          <p:nvPr/>
        </p:nvGrpSpPr>
        <p:grpSpPr>
          <a:xfrm>
            <a:off x="4571882" y="2860973"/>
            <a:ext cx="392752" cy="418456"/>
            <a:chOff x="5943481" y="2730343"/>
            <a:chExt cx="392752" cy="418456"/>
          </a:xfrm>
          <a:solidFill>
            <a:schemeClr val="tx1">
              <a:lumMod val="25000"/>
              <a:lumOff val="75000"/>
            </a:schemeClr>
          </a:solidFill>
        </p:grpSpPr>
        <p:sp>
          <p:nvSpPr>
            <p:cNvPr id="47" name="Google Shape;10155;p74">
              <a:extLst>
                <a:ext uri="{FF2B5EF4-FFF2-40B4-BE49-F238E27FC236}">
                  <a16:creationId xmlns:a16="http://schemas.microsoft.com/office/drawing/2014/main" id="{C1925259-FFFF-9F5A-5326-452013D4ACC1}"/>
                </a:ext>
              </a:extLst>
            </p:cNvPr>
            <p:cNvSpPr/>
            <p:nvPr/>
          </p:nvSpPr>
          <p:spPr>
            <a:xfrm>
              <a:off x="5989402" y="2730343"/>
              <a:ext cx="292132" cy="418456"/>
            </a:xfrm>
            <a:custGeom>
              <a:avLst/>
              <a:gdLst>
                <a:gd name="f0" fmla="val w"/>
                <a:gd name="f1" fmla="val h"/>
                <a:gd name="f2" fmla="val 0"/>
                <a:gd name="f3" fmla="val 9421"/>
                <a:gd name="f4" fmla="val 12662"/>
                <a:gd name="f5" fmla="val 4821"/>
                <a:gd name="f6" fmla="val 1666"/>
                <a:gd name="f7" fmla="val 5073"/>
                <a:gd name="f8" fmla="val 5262"/>
                <a:gd name="f9" fmla="val 1886"/>
                <a:gd name="f10" fmla="val 2075"/>
                <a:gd name="f11" fmla="val 2359"/>
                <a:gd name="f12" fmla="val 5734"/>
                <a:gd name="f13" fmla="val 2485"/>
                <a:gd name="f14" fmla="val 6081"/>
                <a:gd name="f15" fmla="val 2989"/>
                <a:gd name="f16" fmla="val 3525"/>
                <a:gd name="f17" fmla="val 3777"/>
                <a:gd name="f18" fmla="val 5892"/>
                <a:gd name="f19" fmla="val 3934"/>
                <a:gd name="f20" fmla="val 5640"/>
                <a:gd name="f21" fmla="val 5419"/>
                <a:gd name="f22" fmla="val 3714"/>
                <a:gd name="f23" fmla="val 3273"/>
                <a:gd name="f24" fmla="val 3084"/>
                <a:gd name="f25" fmla="val 4569"/>
                <a:gd name="f26" fmla="val 4411"/>
                <a:gd name="f27" fmla="val 4789"/>
                <a:gd name="f28" fmla="val 3997"/>
                <a:gd name="f29" fmla="val 5104"/>
                <a:gd name="f30" fmla="val 4249"/>
                <a:gd name="f31" fmla="val 5514"/>
                <a:gd name="f32" fmla="val 4564"/>
                <a:gd name="f33" fmla="val 4942"/>
                <a:gd name="f34" fmla="val 5604"/>
                <a:gd name="f35" fmla="val 6171"/>
                <a:gd name="f36" fmla="val 6612"/>
                <a:gd name="f37" fmla="val 6801"/>
                <a:gd name="f38" fmla="val 7085"/>
                <a:gd name="f39" fmla="val 7305"/>
                <a:gd name="f40" fmla="val 5041"/>
                <a:gd name="f41" fmla="val 7463"/>
                <a:gd name="f42" fmla="val 7274"/>
                <a:gd name="f43" fmla="val 3938"/>
                <a:gd name="f44" fmla="val 6644"/>
                <a:gd name="f45" fmla="val 3592"/>
                <a:gd name="f46" fmla="val 5383"/>
                <a:gd name="f47" fmla="val 3781"/>
                <a:gd name="f48" fmla="val 5194"/>
                <a:gd name="f49" fmla="val 4033"/>
                <a:gd name="f50" fmla="val 4253"/>
                <a:gd name="f51" fmla="val 5856"/>
                <a:gd name="f52" fmla="val 4632"/>
                <a:gd name="f53" fmla="val 6014"/>
                <a:gd name="f54" fmla="val 5824"/>
                <a:gd name="f55" fmla="val 4947"/>
                <a:gd name="f56" fmla="val 5131"/>
                <a:gd name="f57" fmla="val 4911"/>
                <a:gd name="f58" fmla="val 4159"/>
                <a:gd name="f59" fmla="val 4596"/>
                <a:gd name="f60" fmla="val 4186"/>
                <a:gd name="f61" fmla="val 2548"/>
                <a:gd name="f62" fmla="val 1823"/>
                <a:gd name="f63" fmla="val 9385"/>
                <a:gd name="f64" fmla="val 10235"/>
                <a:gd name="f65" fmla="val 4801"/>
                <a:gd name="f66" fmla="val 4498"/>
                <a:gd name="f67" fmla="val 4188"/>
                <a:gd name="f68" fmla="val 29"/>
                <a:gd name="f69" fmla="val 3875"/>
                <a:gd name="f70" fmla="val 91"/>
                <a:gd name="f71" fmla="val 2111"/>
                <a:gd name="f72" fmla="val 500"/>
                <a:gd name="f73" fmla="val 693"/>
                <a:gd name="f74" fmla="val 1949"/>
                <a:gd name="f75" fmla="val 378"/>
                <a:gd name="f76" fmla="val 5698"/>
                <a:gd name="f77" fmla="val 1008"/>
                <a:gd name="f78" fmla="val 7652"/>
                <a:gd name="f79" fmla="val 2773"/>
                <a:gd name="f80" fmla="val 8565"/>
                <a:gd name="f81" fmla="val 10582"/>
                <a:gd name="f82" fmla="val 11716"/>
                <a:gd name="f83" fmla="val 3718"/>
                <a:gd name="f84" fmla="val 12661"/>
                <a:gd name="f85" fmla="val 4852"/>
                <a:gd name="f86" fmla="val 5986"/>
                <a:gd name="f87" fmla="val 6963"/>
                <a:gd name="f88" fmla="val 8444"/>
                <a:gd name="f89" fmla="val 7778"/>
                <a:gd name="f90" fmla="val 9420"/>
                <a:gd name="f91" fmla="val 6234"/>
                <a:gd name="f92" fmla="val 4501"/>
                <a:gd name="f93" fmla="val 9392"/>
                <a:gd name="f94" fmla="val 2000"/>
                <a:gd name="f95" fmla="val 7308"/>
                <a:gd name="f96" fmla="*/ f0 1 9421"/>
                <a:gd name="f97" fmla="*/ f1 1 12662"/>
                <a:gd name="f98" fmla="val f2"/>
                <a:gd name="f99" fmla="val f3"/>
                <a:gd name="f100" fmla="val f4"/>
                <a:gd name="f101" fmla="+- f100 0 f98"/>
                <a:gd name="f102" fmla="+- f99 0 f98"/>
                <a:gd name="f103" fmla="*/ f102 1 9421"/>
                <a:gd name="f104" fmla="*/ f101 1 12662"/>
                <a:gd name="f105" fmla="*/ f98 1 f103"/>
                <a:gd name="f106" fmla="*/ f99 1 f103"/>
                <a:gd name="f107" fmla="*/ f98 1 f104"/>
                <a:gd name="f108" fmla="*/ f100 1 f104"/>
                <a:gd name="f109" fmla="*/ f105 f96 1"/>
                <a:gd name="f110" fmla="*/ f106 f96 1"/>
                <a:gd name="f111" fmla="*/ f108 f97 1"/>
                <a:gd name="f112" fmla="*/ f107 f97 1"/>
              </a:gdLst>
              <a:ahLst/>
              <a:cxnLst>
                <a:cxn ang="3cd4">
                  <a:pos x="hc" y="t"/>
                </a:cxn>
                <a:cxn ang="0">
                  <a:pos x="r" y="vc"/>
                </a:cxn>
                <a:cxn ang="cd4">
                  <a:pos x="hc" y="b"/>
                </a:cxn>
                <a:cxn ang="cd2">
                  <a:pos x="l" y="vc"/>
                </a:cxn>
              </a:cxnLst>
              <a:rect l="f109" t="f112" r="f110" b="f111"/>
              <a:pathLst>
                <a:path w="9421" h="12662">
                  <a:moveTo>
                    <a:pt x="f5" y="f6"/>
                  </a:moveTo>
                  <a:cubicBezTo>
                    <a:pt x="f7" y="f6"/>
                    <a:pt x="f8" y="f9"/>
                    <a:pt x="f8" y="f10"/>
                  </a:cubicBezTo>
                  <a:lnTo>
                    <a:pt x="f8" y="f11"/>
                  </a:lnTo>
                  <a:cubicBezTo>
                    <a:pt x="f12" y="f13"/>
                    <a:pt x="f14" y="f15"/>
                    <a:pt x="f14" y="f16"/>
                  </a:cubicBezTo>
                  <a:cubicBezTo>
                    <a:pt x="f14" y="f17"/>
                    <a:pt x="f18" y="f19"/>
                    <a:pt x="f20" y="f19"/>
                  </a:cubicBezTo>
                  <a:cubicBezTo>
                    <a:pt x="f21" y="f19"/>
                    <a:pt x="f8" y="f22"/>
                    <a:pt x="f8" y="f16"/>
                  </a:cubicBezTo>
                  <a:cubicBezTo>
                    <a:pt x="f8" y="f23"/>
                    <a:pt x="f7" y="f24"/>
                    <a:pt x="f5" y="f24"/>
                  </a:cubicBezTo>
                  <a:cubicBezTo>
                    <a:pt x="f25" y="f24"/>
                    <a:pt x="f26" y="f23"/>
                    <a:pt x="f26" y="f16"/>
                  </a:cubicBezTo>
                  <a:cubicBezTo>
                    <a:pt x="f26" y="f17"/>
                    <a:pt x="f27" y="f28"/>
                    <a:pt x="f29" y="f30"/>
                  </a:cubicBezTo>
                  <a:cubicBezTo>
                    <a:pt x="f31" y="f32"/>
                    <a:pt x="f14" y="f33"/>
                    <a:pt x="f14" y="f34"/>
                  </a:cubicBezTo>
                  <a:cubicBezTo>
                    <a:pt x="f14" y="f35"/>
                    <a:pt x="f12" y="f36"/>
                    <a:pt x="f8" y="f37"/>
                  </a:cubicBezTo>
                  <a:lnTo>
                    <a:pt x="f8" y="f38"/>
                  </a:lnTo>
                  <a:cubicBezTo>
                    <a:pt x="f8" y="f39"/>
                    <a:pt x="f40" y="f41"/>
                    <a:pt x="f5" y="f41"/>
                  </a:cubicBezTo>
                  <a:cubicBezTo>
                    <a:pt x="f25" y="f41"/>
                    <a:pt x="f26" y="f42"/>
                    <a:pt x="f26" y="f38"/>
                  </a:cubicBezTo>
                  <a:lnTo>
                    <a:pt x="f26" y="f37"/>
                  </a:lnTo>
                  <a:cubicBezTo>
                    <a:pt x="f43" y="f44"/>
                    <a:pt x="f45" y="f35"/>
                    <a:pt x="f45" y="f34"/>
                  </a:cubicBezTo>
                  <a:cubicBezTo>
                    <a:pt x="f45" y="f46"/>
                    <a:pt x="f47" y="f48"/>
                    <a:pt x="f49" y="f48"/>
                  </a:cubicBezTo>
                  <a:cubicBezTo>
                    <a:pt x="f50" y="f48"/>
                    <a:pt x="f26" y="f46"/>
                    <a:pt x="f26" y="f34"/>
                  </a:cubicBezTo>
                  <a:cubicBezTo>
                    <a:pt x="f26" y="f51"/>
                    <a:pt x="f52" y="f53"/>
                    <a:pt x="f5" y="f53"/>
                  </a:cubicBezTo>
                  <a:cubicBezTo>
                    <a:pt x="f40" y="f53"/>
                    <a:pt x="f8" y="f54"/>
                    <a:pt x="f8" y="f34"/>
                  </a:cubicBezTo>
                  <a:cubicBezTo>
                    <a:pt x="f8" y="f46"/>
                    <a:pt x="f55" y="f56"/>
                    <a:pt x="f25" y="f57"/>
                  </a:cubicBezTo>
                  <a:cubicBezTo>
                    <a:pt x="f58" y="f59"/>
                    <a:pt x="f45" y="f60"/>
                    <a:pt x="f45" y="f16"/>
                  </a:cubicBezTo>
                  <a:cubicBezTo>
                    <a:pt x="f45" y="f15"/>
                    <a:pt x="f43" y="f61"/>
                    <a:pt x="f26" y="f11"/>
                  </a:cubicBezTo>
                  <a:lnTo>
                    <a:pt x="f26" y="f10"/>
                  </a:lnTo>
                  <a:cubicBezTo>
                    <a:pt x="f26" y="f62"/>
                    <a:pt x="f52" y="f6"/>
                    <a:pt x="f5" y="f6"/>
                  </a:cubicBezTo>
                  <a:close/>
                  <a:moveTo>
                    <a:pt x="f14" y="f63"/>
                  </a:moveTo>
                  <a:lnTo>
                    <a:pt x="f14" y="f64"/>
                  </a:lnTo>
                  <a:lnTo>
                    <a:pt x="f45" y="f64"/>
                  </a:lnTo>
                  <a:lnTo>
                    <a:pt x="f45" y="f63"/>
                  </a:lnTo>
                  <a:close/>
                  <a:moveTo>
                    <a:pt x="f65" y="f2"/>
                  </a:moveTo>
                  <a:cubicBezTo>
                    <a:pt x="f66" y="f2"/>
                    <a:pt x="f67" y="f68"/>
                    <a:pt x="f69" y="f70"/>
                  </a:cubicBezTo>
                  <a:cubicBezTo>
                    <a:pt x="f71" y="f72"/>
                    <a:pt x="f73" y="f74"/>
                    <a:pt x="f75" y="f22"/>
                  </a:cubicBezTo>
                  <a:cubicBezTo>
                    <a:pt x="f2" y="f76"/>
                    <a:pt x="f77" y="f78"/>
                    <a:pt x="f79" y="f80"/>
                  </a:cubicBezTo>
                  <a:lnTo>
                    <a:pt x="f79" y="f81"/>
                  </a:lnTo>
                  <a:cubicBezTo>
                    <a:pt x="f79" y="f82"/>
                    <a:pt x="f83" y="f84"/>
                    <a:pt x="f85" y="f84"/>
                  </a:cubicBezTo>
                  <a:cubicBezTo>
                    <a:pt x="f86" y="f84"/>
                    <a:pt x="f87" y="f82"/>
                    <a:pt x="f87" y="f81"/>
                  </a:cubicBezTo>
                  <a:lnTo>
                    <a:pt x="f87" y="f80"/>
                  </a:lnTo>
                  <a:cubicBezTo>
                    <a:pt x="f88" y="f89"/>
                    <a:pt x="f90" y="f91"/>
                    <a:pt x="f90" y="f92"/>
                  </a:cubicBezTo>
                  <a:cubicBezTo>
                    <a:pt x="f93" y="f94"/>
                    <a:pt x="f95" y="f2"/>
                    <a:pt x="f6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48" name="Google Shape;10156;p74">
              <a:extLst>
                <a:ext uri="{FF2B5EF4-FFF2-40B4-BE49-F238E27FC236}">
                  <a16:creationId xmlns:a16="http://schemas.microsoft.com/office/drawing/2014/main" id="{51824A9F-6D5D-5C02-2B47-64ADBEEC7D50}"/>
                </a:ext>
              </a:extLst>
            </p:cNvPr>
            <p:cNvSpPr/>
            <p:nvPr/>
          </p:nvSpPr>
          <p:spPr>
            <a:xfrm>
              <a:off x="5943481" y="2877013"/>
              <a:ext cx="43013" cy="27102"/>
            </a:xfrm>
            <a:custGeom>
              <a:avLst/>
              <a:gdLst>
                <a:gd name="f0" fmla="val w"/>
                <a:gd name="f1" fmla="val h"/>
                <a:gd name="f2" fmla="val 0"/>
                <a:gd name="f3" fmla="val 1387"/>
                <a:gd name="f4" fmla="val 820"/>
                <a:gd name="f5" fmla="val 379"/>
                <a:gd name="f6" fmla="val 158"/>
                <a:gd name="f7" fmla="val 1"/>
                <a:gd name="f8" fmla="val 189"/>
                <a:gd name="f9" fmla="val 378"/>
                <a:gd name="f10" fmla="val 630"/>
                <a:gd name="f11" fmla="val 190"/>
                <a:gd name="f12" fmla="val 819"/>
                <a:gd name="f13" fmla="val 946"/>
                <a:gd name="f14" fmla="val 1166"/>
                <a:gd name="f15" fmla="*/ f0 1 1387"/>
                <a:gd name="f16" fmla="*/ f1 1 820"/>
                <a:gd name="f17" fmla="val f2"/>
                <a:gd name="f18" fmla="val f3"/>
                <a:gd name="f19" fmla="val f4"/>
                <a:gd name="f20" fmla="+- f19 0 f17"/>
                <a:gd name="f21" fmla="+- f18 0 f17"/>
                <a:gd name="f22" fmla="*/ f21 1 1387"/>
                <a:gd name="f23" fmla="*/ f20 1 820"/>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1387" h="820">
                  <a:moveTo>
                    <a:pt x="f5" y="f2"/>
                  </a:moveTo>
                  <a:cubicBezTo>
                    <a:pt x="f6" y="f2"/>
                    <a:pt x="f7" y="f8"/>
                    <a:pt x="f7" y="f9"/>
                  </a:cubicBezTo>
                  <a:cubicBezTo>
                    <a:pt x="f7" y="f10"/>
                    <a:pt x="f11" y="f12"/>
                    <a:pt x="f5" y="f12"/>
                  </a:cubicBezTo>
                  <a:lnTo>
                    <a:pt x="f13" y="f12"/>
                  </a:lnTo>
                  <a:cubicBezTo>
                    <a:pt x="f14" y="f12"/>
                    <a:pt x="f3" y="f10"/>
                    <a:pt x="f3" y="f9"/>
                  </a:cubicBezTo>
                  <a:cubicBezTo>
                    <a:pt x="f3" y="f6"/>
                    <a:pt x="f14" y="f2"/>
                    <a:pt x="f13"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49" name="Google Shape;10157;p74">
              <a:extLst>
                <a:ext uri="{FF2B5EF4-FFF2-40B4-BE49-F238E27FC236}">
                  <a16:creationId xmlns:a16="http://schemas.microsoft.com/office/drawing/2014/main" id="{D1B1382D-7A2D-4A05-4AA7-28FFB121CB2F}"/>
                </a:ext>
              </a:extLst>
            </p:cNvPr>
            <p:cNvSpPr/>
            <p:nvPr/>
          </p:nvSpPr>
          <p:spPr>
            <a:xfrm>
              <a:off x="6292233" y="2877013"/>
              <a:ext cx="44000" cy="27102"/>
            </a:xfrm>
            <a:custGeom>
              <a:avLst/>
              <a:gdLst>
                <a:gd name="f0" fmla="val w"/>
                <a:gd name="f1" fmla="val h"/>
                <a:gd name="f2" fmla="val 0"/>
                <a:gd name="f3" fmla="val 1419"/>
                <a:gd name="f4" fmla="val 820"/>
                <a:gd name="f5" fmla="val 442"/>
                <a:gd name="f6" fmla="val 221"/>
                <a:gd name="f7" fmla="val 1"/>
                <a:gd name="f8" fmla="val 189"/>
                <a:gd name="f9" fmla="val 378"/>
                <a:gd name="f10" fmla="val 630"/>
                <a:gd name="f11" fmla="val 819"/>
                <a:gd name="f12" fmla="val 1009"/>
                <a:gd name="f13" fmla="val 1230"/>
                <a:gd name="f14" fmla="val 1387"/>
                <a:gd name="f15" fmla="val 158"/>
                <a:gd name="f16" fmla="*/ f0 1 1419"/>
                <a:gd name="f17" fmla="*/ f1 1 820"/>
                <a:gd name="f18" fmla="val f2"/>
                <a:gd name="f19" fmla="val f3"/>
                <a:gd name="f20" fmla="val f4"/>
                <a:gd name="f21" fmla="+- f20 0 f18"/>
                <a:gd name="f22" fmla="+- f19 0 f18"/>
                <a:gd name="f23" fmla="*/ f22 1 1419"/>
                <a:gd name="f24" fmla="*/ f21 1 820"/>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1419" h="820">
                  <a:moveTo>
                    <a:pt x="f5" y="f2"/>
                  </a:moveTo>
                  <a:cubicBezTo>
                    <a:pt x="f6" y="f2"/>
                    <a:pt x="f7" y="f8"/>
                    <a:pt x="f7" y="f9"/>
                  </a:cubicBezTo>
                  <a:cubicBezTo>
                    <a:pt x="f7" y="f10"/>
                    <a:pt x="f6" y="f11"/>
                    <a:pt x="f5" y="f11"/>
                  </a:cubicBezTo>
                  <a:lnTo>
                    <a:pt x="f12" y="f11"/>
                  </a:lnTo>
                  <a:cubicBezTo>
                    <a:pt x="f13" y="f11"/>
                    <a:pt x="f14" y="f10"/>
                    <a:pt x="f14" y="f9"/>
                  </a:cubicBezTo>
                  <a:cubicBezTo>
                    <a:pt x="f3" y="f15"/>
                    <a:pt x="f13" y="f2"/>
                    <a:pt x="f12"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50" name="Google Shape;10158;p74">
              <a:extLst>
                <a:ext uri="{FF2B5EF4-FFF2-40B4-BE49-F238E27FC236}">
                  <a16:creationId xmlns:a16="http://schemas.microsoft.com/office/drawing/2014/main" id="{44A10EEB-23FC-1ECC-7FD5-F24A4D7EEC8F}"/>
                </a:ext>
              </a:extLst>
            </p:cNvPr>
            <p:cNvSpPr/>
            <p:nvPr/>
          </p:nvSpPr>
          <p:spPr>
            <a:xfrm>
              <a:off x="5996223" y="3002194"/>
              <a:ext cx="40096" cy="40123"/>
            </a:xfrm>
            <a:custGeom>
              <a:avLst/>
              <a:gdLst>
                <a:gd name="f0" fmla="val w"/>
                <a:gd name="f1" fmla="val h"/>
                <a:gd name="f2" fmla="val 0"/>
                <a:gd name="f3" fmla="val 1293"/>
                <a:gd name="f4" fmla="val 1214"/>
                <a:gd name="f5" fmla="val 836"/>
                <a:gd name="f6" fmla="val 1"/>
                <a:gd name="f7" fmla="val 725"/>
                <a:gd name="f8" fmla="val 615"/>
                <a:gd name="f9" fmla="val 40"/>
                <a:gd name="f10" fmla="val 536"/>
                <a:gd name="f11" fmla="val 119"/>
                <a:gd name="f12" fmla="val 158"/>
                <a:gd name="f13" fmla="val 497"/>
                <a:gd name="f14" fmla="val 654"/>
                <a:gd name="f15" fmla="val 938"/>
                <a:gd name="f16" fmla="val 1096"/>
                <a:gd name="f17" fmla="val 237"/>
                <a:gd name="f18" fmla="val 1174"/>
                <a:gd name="f19" fmla="val 340"/>
                <a:gd name="f20" fmla="val 442"/>
                <a:gd name="f21" fmla="val 544"/>
                <a:gd name="f22" fmla="val 647"/>
                <a:gd name="f23" fmla="val 1135"/>
                <a:gd name="f24" fmla="val 686"/>
                <a:gd name="f25" fmla="val 528"/>
                <a:gd name="f26" fmla="val 245"/>
                <a:gd name="f27" fmla="val 1056"/>
                <a:gd name="f28" fmla="val 946"/>
                <a:gd name="f29" fmla="*/ f0 1 1293"/>
                <a:gd name="f30" fmla="*/ f1 1 1214"/>
                <a:gd name="f31" fmla="val f2"/>
                <a:gd name="f32" fmla="val f3"/>
                <a:gd name="f33" fmla="val f4"/>
                <a:gd name="f34" fmla="+- f33 0 f31"/>
                <a:gd name="f35" fmla="+- f32 0 f31"/>
                <a:gd name="f36" fmla="*/ f35 1 1293"/>
                <a:gd name="f37" fmla="*/ f34 1 1214"/>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1293" h="1214">
                  <a:moveTo>
                    <a:pt x="f5" y="f6"/>
                  </a:moveTo>
                  <a:cubicBezTo>
                    <a:pt x="f7" y="f6"/>
                    <a:pt x="f8" y="f9"/>
                    <a:pt x="f10" y="f11"/>
                  </a:cubicBezTo>
                  <a:lnTo>
                    <a:pt x="f12" y="f13"/>
                  </a:lnTo>
                  <a:cubicBezTo>
                    <a:pt x="f6" y="f14"/>
                    <a:pt x="f6" y="f15"/>
                    <a:pt x="f12" y="f16"/>
                  </a:cubicBezTo>
                  <a:cubicBezTo>
                    <a:pt x="f17" y="f18"/>
                    <a:pt x="f19" y="f4"/>
                    <a:pt x="f20" y="f4"/>
                  </a:cubicBezTo>
                  <a:cubicBezTo>
                    <a:pt x="f21" y="f4"/>
                    <a:pt x="f22" y="f18"/>
                    <a:pt x="f7" y="f16"/>
                  </a:cubicBezTo>
                  <a:lnTo>
                    <a:pt x="f23" y="f24"/>
                  </a:lnTo>
                  <a:cubicBezTo>
                    <a:pt x="f3" y="f25"/>
                    <a:pt x="f3" y="f26"/>
                    <a:pt x="f23" y="f11"/>
                  </a:cubicBezTo>
                  <a:cubicBezTo>
                    <a:pt x="f27" y="f9"/>
                    <a:pt x="f28"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51" name="Google Shape;10159;p74">
              <a:extLst>
                <a:ext uri="{FF2B5EF4-FFF2-40B4-BE49-F238E27FC236}">
                  <a16:creationId xmlns:a16="http://schemas.microsoft.com/office/drawing/2014/main" id="{78A22137-FC40-43AE-1057-5C35AE009A03}"/>
                </a:ext>
              </a:extLst>
            </p:cNvPr>
            <p:cNvSpPr/>
            <p:nvPr/>
          </p:nvSpPr>
          <p:spPr>
            <a:xfrm>
              <a:off x="6244382" y="2737741"/>
              <a:ext cx="40059" cy="40123"/>
            </a:xfrm>
            <a:custGeom>
              <a:avLst/>
              <a:gdLst>
                <a:gd name="f0" fmla="val w"/>
                <a:gd name="f1" fmla="val h"/>
                <a:gd name="f2" fmla="val 0"/>
                <a:gd name="f3" fmla="val 1292"/>
                <a:gd name="f4" fmla="val 1214"/>
                <a:gd name="f5" fmla="val 835"/>
                <a:gd name="f6" fmla="val 1"/>
                <a:gd name="f7" fmla="val 725"/>
                <a:gd name="f8" fmla="val 614"/>
                <a:gd name="f9" fmla="val 40"/>
                <a:gd name="f10" fmla="val 536"/>
                <a:gd name="f11" fmla="val 119"/>
                <a:gd name="f12" fmla="val 126"/>
                <a:gd name="f13" fmla="val 497"/>
                <a:gd name="f14" fmla="val 654"/>
                <a:gd name="f15" fmla="val 938"/>
                <a:gd name="f16" fmla="val 1095"/>
                <a:gd name="f17" fmla="val 205"/>
                <a:gd name="f18" fmla="val 1174"/>
                <a:gd name="f19" fmla="val 315"/>
                <a:gd name="f20" fmla="val 1213"/>
                <a:gd name="f21" fmla="val 425"/>
                <a:gd name="f22" fmla="val 646"/>
                <a:gd name="f23" fmla="val 1134"/>
                <a:gd name="f24" fmla="val 686"/>
                <a:gd name="f25" fmla="val 560"/>
                <a:gd name="f26" fmla="val 276"/>
                <a:gd name="f27" fmla="val 1056"/>
                <a:gd name="f28" fmla="val 945"/>
                <a:gd name="f29" fmla="*/ f0 1 1292"/>
                <a:gd name="f30" fmla="*/ f1 1 1214"/>
                <a:gd name="f31" fmla="val f2"/>
                <a:gd name="f32" fmla="val f3"/>
                <a:gd name="f33" fmla="val f4"/>
                <a:gd name="f34" fmla="+- f33 0 f31"/>
                <a:gd name="f35" fmla="+- f32 0 f31"/>
                <a:gd name="f36" fmla="*/ f35 1 1292"/>
                <a:gd name="f37" fmla="*/ f34 1 1214"/>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1292" h="1214">
                  <a:moveTo>
                    <a:pt x="f5" y="f6"/>
                  </a:moveTo>
                  <a:cubicBezTo>
                    <a:pt x="f7" y="f6"/>
                    <a:pt x="f8" y="f9"/>
                    <a:pt x="f10" y="f11"/>
                  </a:cubicBezTo>
                  <a:lnTo>
                    <a:pt x="f12" y="f13"/>
                  </a:lnTo>
                  <a:cubicBezTo>
                    <a:pt x="f2" y="f14"/>
                    <a:pt x="f2" y="f15"/>
                    <a:pt x="f12" y="f16"/>
                  </a:cubicBezTo>
                  <a:cubicBezTo>
                    <a:pt x="f17" y="f18"/>
                    <a:pt x="f19" y="f20"/>
                    <a:pt x="f21" y="f20"/>
                  </a:cubicBezTo>
                  <a:cubicBezTo>
                    <a:pt x="f10" y="f20"/>
                    <a:pt x="f22" y="f18"/>
                    <a:pt x="f7" y="f16"/>
                  </a:cubicBezTo>
                  <a:lnTo>
                    <a:pt x="f23" y="f24"/>
                  </a:lnTo>
                  <a:cubicBezTo>
                    <a:pt x="f3" y="f25"/>
                    <a:pt x="f3" y="f26"/>
                    <a:pt x="f23" y="f11"/>
                  </a:cubicBezTo>
                  <a:cubicBezTo>
                    <a:pt x="f27" y="f9"/>
                    <a:pt x="f28"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52" name="Google Shape;10160;p74">
              <a:extLst>
                <a:ext uri="{FF2B5EF4-FFF2-40B4-BE49-F238E27FC236}">
                  <a16:creationId xmlns:a16="http://schemas.microsoft.com/office/drawing/2014/main" id="{D015975C-FF0D-286D-6DC5-38B01C779BBB}"/>
                </a:ext>
              </a:extLst>
            </p:cNvPr>
            <p:cNvSpPr/>
            <p:nvPr/>
          </p:nvSpPr>
          <p:spPr>
            <a:xfrm>
              <a:off x="6244382" y="3002194"/>
              <a:ext cx="40059" cy="40123"/>
            </a:xfrm>
            <a:custGeom>
              <a:avLst/>
              <a:gdLst>
                <a:gd name="f0" fmla="val w"/>
                <a:gd name="f1" fmla="val h"/>
                <a:gd name="f2" fmla="val 0"/>
                <a:gd name="f3" fmla="val 1292"/>
                <a:gd name="f4" fmla="val 1214"/>
                <a:gd name="f5" fmla="val 425"/>
                <a:gd name="f6" fmla="val 1"/>
                <a:gd name="f7" fmla="val 315"/>
                <a:gd name="f8" fmla="val 205"/>
                <a:gd name="f9" fmla="val 40"/>
                <a:gd name="f10" fmla="val 126"/>
                <a:gd name="f11" fmla="val 119"/>
                <a:gd name="f12" fmla="val 245"/>
                <a:gd name="f13" fmla="val 528"/>
                <a:gd name="f14" fmla="val 686"/>
                <a:gd name="f15" fmla="val 536"/>
                <a:gd name="f16" fmla="val 1096"/>
                <a:gd name="f17" fmla="val 614"/>
                <a:gd name="f18" fmla="val 1174"/>
                <a:gd name="f19" fmla="val 725"/>
                <a:gd name="f20" fmla="val 835"/>
                <a:gd name="f21" fmla="val 945"/>
                <a:gd name="f22" fmla="val 1056"/>
                <a:gd name="f23" fmla="val 1134"/>
                <a:gd name="f24" fmla="val 938"/>
                <a:gd name="f25" fmla="val 654"/>
                <a:gd name="f26" fmla="val 497"/>
                <a:gd name="f27" fmla="val 646"/>
                <a:gd name="f28" fmla="*/ f0 1 1292"/>
                <a:gd name="f29" fmla="*/ f1 1 1214"/>
                <a:gd name="f30" fmla="val f2"/>
                <a:gd name="f31" fmla="val f3"/>
                <a:gd name="f32" fmla="val f4"/>
                <a:gd name="f33" fmla="+- f32 0 f30"/>
                <a:gd name="f34" fmla="+- f31 0 f30"/>
                <a:gd name="f35" fmla="*/ f34 1 1292"/>
                <a:gd name="f36" fmla="*/ f33 1 1214"/>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1292" h="1214">
                  <a:moveTo>
                    <a:pt x="f5" y="f6"/>
                  </a:moveTo>
                  <a:cubicBezTo>
                    <a:pt x="f7" y="f6"/>
                    <a:pt x="f8" y="f9"/>
                    <a:pt x="f10" y="f11"/>
                  </a:cubicBezTo>
                  <a:cubicBezTo>
                    <a:pt x="f2" y="f12"/>
                    <a:pt x="f2" y="f13"/>
                    <a:pt x="f10" y="f14"/>
                  </a:cubicBezTo>
                  <a:lnTo>
                    <a:pt x="f15" y="f16"/>
                  </a:lnTo>
                  <a:cubicBezTo>
                    <a:pt x="f17" y="f18"/>
                    <a:pt x="f19" y="f4"/>
                    <a:pt x="f20" y="f4"/>
                  </a:cubicBezTo>
                  <a:cubicBezTo>
                    <a:pt x="f21" y="f4"/>
                    <a:pt x="f22" y="f18"/>
                    <a:pt x="f23" y="f16"/>
                  </a:cubicBezTo>
                  <a:cubicBezTo>
                    <a:pt x="f3" y="f24"/>
                    <a:pt x="f3" y="f25"/>
                    <a:pt x="f23" y="f26"/>
                  </a:cubicBezTo>
                  <a:lnTo>
                    <a:pt x="f19" y="f11"/>
                  </a:lnTo>
                  <a:cubicBezTo>
                    <a:pt x="f27" y="f9"/>
                    <a:pt x="f15"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53" name="Google Shape;10161;p74">
              <a:extLst>
                <a:ext uri="{FF2B5EF4-FFF2-40B4-BE49-F238E27FC236}">
                  <a16:creationId xmlns:a16="http://schemas.microsoft.com/office/drawing/2014/main" id="{A0F274F7-49B3-B61F-D344-F21E115FD5A0}"/>
                </a:ext>
              </a:extLst>
            </p:cNvPr>
            <p:cNvSpPr/>
            <p:nvPr/>
          </p:nvSpPr>
          <p:spPr>
            <a:xfrm>
              <a:off x="5996223" y="2737741"/>
              <a:ext cx="40096" cy="40123"/>
            </a:xfrm>
            <a:custGeom>
              <a:avLst/>
              <a:gdLst>
                <a:gd name="f0" fmla="val w"/>
                <a:gd name="f1" fmla="val h"/>
                <a:gd name="f2" fmla="val 0"/>
                <a:gd name="f3" fmla="val 1293"/>
                <a:gd name="f4" fmla="val 1214"/>
                <a:gd name="f5" fmla="val 442"/>
                <a:gd name="f6" fmla="val 1"/>
                <a:gd name="f7" fmla="val 340"/>
                <a:gd name="f8" fmla="val 237"/>
                <a:gd name="f9" fmla="val 40"/>
                <a:gd name="f10" fmla="val 158"/>
                <a:gd name="f11" fmla="val 119"/>
                <a:gd name="f12" fmla="val 276"/>
                <a:gd name="f13" fmla="val 560"/>
                <a:gd name="f14" fmla="val 686"/>
                <a:gd name="f15" fmla="val 536"/>
                <a:gd name="f16" fmla="val 1095"/>
                <a:gd name="f17" fmla="val 615"/>
                <a:gd name="f18" fmla="val 1174"/>
                <a:gd name="f19" fmla="val 725"/>
                <a:gd name="f20" fmla="val 1213"/>
                <a:gd name="f21" fmla="val 836"/>
                <a:gd name="f22" fmla="val 946"/>
                <a:gd name="f23" fmla="val 1056"/>
                <a:gd name="f24" fmla="val 1135"/>
                <a:gd name="f25" fmla="val 938"/>
                <a:gd name="f26" fmla="val 654"/>
                <a:gd name="f27" fmla="val 497"/>
                <a:gd name="f28" fmla="val 647"/>
                <a:gd name="f29" fmla="val 544"/>
                <a:gd name="f30" fmla="*/ f0 1 1293"/>
                <a:gd name="f31" fmla="*/ f1 1 1214"/>
                <a:gd name="f32" fmla="val f2"/>
                <a:gd name="f33" fmla="val f3"/>
                <a:gd name="f34" fmla="val f4"/>
                <a:gd name="f35" fmla="+- f34 0 f32"/>
                <a:gd name="f36" fmla="+- f33 0 f32"/>
                <a:gd name="f37" fmla="*/ f36 1 1293"/>
                <a:gd name="f38" fmla="*/ f35 1 1214"/>
                <a:gd name="f39" fmla="*/ f32 1 f37"/>
                <a:gd name="f40" fmla="*/ f33 1 f37"/>
                <a:gd name="f41" fmla="*/ f32 1 f38"/>
                <a:gd name="f42" fmla="*/ f34 1 f38"/>
                <a:gd name="f43" fmla="*/ f39 f30 1"/>
                <a:gd name="f44" fmla="*/ f40 f30 1"/>
                <a:gd name="f45" fmla="*/ f42 f31 1"/>
                <a:gd name="f46" fmla="*/ f41 f31 1"/>
              </a:gdLst>
              <a:ahLst/>
              <a:cxnLst>
                <a:cxn ang="3cd4">
                  <a:pos x="hc" y="t"/>
                </a:cxn>
                <a:cxn ang="0">
                  <a:pos x="r" y="vc"/>
                </a:cxn>
                <a:cxn ang="cd4">
                  <a:pos x="hc" y="b"/>
                </a:cxn>
                <a:cxn ang="cd2">
                  <a:pos x="l" y="vc"/>
                </a:cxn>
              </a:cxnLst>
              <a:rect l="f43" t="f46" r="f44" b="f45"/>
              <a:pathLst>
                <a:path w="1293" h="1214">
                  <a:moveTo>
                    <a:pt x="f5" y="f6"/>
                  </a:moveTo>
                  <a:cubicBezTo>
                    <a:pt x="f7" y="f6"/>
                    <a:pt x="f8" y="f9"/>
                    <a:pt x="f10" y="f11"/>
                  </a:cubicBezTo>
                  <a:cubicBezTo>
                    <a:pt x="f6" y="f12"/>
                    <a:pt x="f6" y="f13"/>
                    <a:pt x="f10" y="f14"/>
                  </a:cubicBezTo>
                  <a:lnTo>
                    <a:pt x="f15" y="f16"/>
                  </a:lnTo>
                  <a:cubicBezTo>
                    <a:pt x="f17" y="f18"/>
                    <a:pt x="f19" y="f20"/>
                    <a:pt x="f21" y="f20"/>
                  </a:cubicBezTo>
                  <a:cubicBezTo>
                    <a:pt x="f22" y="f20"/>
                    <a:pt x="f23" y="f18"/>
                    <a:pt x="f24" y="f16"/>
                  </a:cubicBezTo>
                  <a:cubicBezTo>
                    <a:pt x="f3" y="f25"/>
                    <a:pt x="f3" y="f26"/>
                    <a:pt x="f24" y="f27"/>
                  </a:cubicBezTo>
                  <a:lnTo>
                    <a:pt x="f19" y="f11"/>
                  </a:lnTo>
                  <a:cubicBezTo>
                    <a:pt x="f28" y="f9"/>
                    <a:pt x="f29"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grpSp>
      <p:grpSp>
        <p:nvGrpSpPr>
          <p:cNvPr id="54" name="Google Shape;10172;p74">
            <a:extLst>
              <a:ext uri="{FF2B5EF4-FFF2-40B4-BE49-F238E27FC236}">
                <a16:creationId xmlns:a16="http://schemas.microsoft.com/office/drawing/2014/main" id="{43EB732D-0BA4-AC92-89BA-23750BE6B1C5}"/>
              </a:ext>
            </a:extLst>
          </p:cNvPr>
          <p:cNvGrpSpPr/>
          <p:nvPr/>
        </p:nvGrpSpPr>
        <p:grpSpPr>
          <a:xfrm>
            <a:off x="5697133" y="1354481"/>
            <a:ext cx="512987" cy="541708"/>
            <a:chOff x="7068732" y="1223851"/>
            <a:chExt cx="512987" cy="541708"/>
          </a:xfrm>
          <a:solidFill>
            <a:schemeClr val="tx1">
              <a:lumMod val="25000"/>
              <a:lumOff val="75000"/>
            </a:schemeClr>
          </a:solidFill>
        </p:grpSpPr>
        <p:sp>
          <p:nvSpPr>
            <p:cNvPr id="55" name="Google Shape;10173;p74">
              <a:extLst>
                <a:ext uri="{FF2B5EF4-FFF2-40B4-BE49-F238E27FC236}">
                  <a16:creationId xmlns:a16="http://schemas.microsoft.com/office/drawing/2014/main" id="{EAF77951-A658-77F7-2491-622E0CFB2253}"/>
                </a:ext>
              </a:extLst>
            </p:cNvPr>
            <p:cNvSpPr/>
            <p:nvPr/>
          </p:nvSpPr>
          <p:spPr>
            <a:xfrm>
              <a:off x="7203615" y="1223851"/>
              <a:ext cx="378104" cy="392954"/>
            </a:xfrm>
            <a:custGeom>
              <a:avLst/>
              <a:gdLst>
                <a:gd name="f0" fmla="val w"/>
                <a:gd name="f1" fmla="val h"/>
                <a:gd name="f2" fmla="val 0"/>
                <a:gd name="f3" fmla="val 9452"/>
                <a:gd name="f4" fmla="val 9217"/>
                <a:gd name="f5" fmla="val 3387"/>
                <a:gd name="f6" fmla="val 836"/>
                <a:gd name="f7" fmla="val 3497"/>
                <a:gd name="f8" fmla="val 3607"/>
                <a:gd name="f9" fmla="val 875"/>
                <a:gd name="f10" fmla="val 3686"/>
                <a:gd name="f11" fmla="val 954"/>
                <a:gd name="f12" fmla="val 3844"/>
                <a:gd name="f13" fmla="val 1111"/>
                <a:gd name="f14" fmla="val 1395"/>
                <a:gd name="f15" fmla="val 1553"/>
                <a:gd name="f16" fmla="val 1638"/>
                <a:gd name="f17" fmla="val 3600"/>
                <a:gd name="f18" fmla="val 1560"/>
                <a:gd name="f19" fmla="val 3679"/>
                <a:gd name="f20" fmla="val 1449"/>
                <a:gd name="f21" fmla="val 3718"/>
                <a:gd name="f22" fmla="val 1339"/>
                <a:gd name="f23" fmla="val 1229"/>
                <a:gd name="f24" fmla="val 1118"/>
                <a:gd name="f25" fmla="val 1040"/>
                <a:gd name="f26" fmla="val 882"/>
                <a:gd name="f27" fmla="val 3443"/>
                <a:gd name="f28" fmla="val 3159"/>
                <a:gd name="f29" fmla="val 3002"/>
                <a:gd name="f30" fmla="val 3088"/>
                <a:gd name="f31" fmla="val 3166"/>
                <a:gd name="f32" fmla="val 3277"/>
                <a:gd name="f33" fmla="val 8081"/>
                <a:gd name="f34" fmla="val 5530"/>
                <a:gd name="f35" fmla="val 8191"/>
                <a:gd name="f36" fmla="val 8302"/>
                <a:gd name="f37" fmla="val 5569"/>
                <a:gd name="f38" fmla="val 8380"/>
                <a:gd name="f39" fmla="val 5648"/>
                <a:gd name="f40" fmla="val 8538"/>
                <a:gd name="f41" fmla="val 5806"/>
                <a:gd name="f42" fmla="val 6089"/>
                <a:gd name="f43" fmla="val 6247"/>
                <a:gd name="f44" fmla="val 6333"/>
                <a:gd name="f45" fmla="val 8295"/>
                <a:gd name="f46" fmla="val 6254"/>
                <a:gd name="f47" fmla="val 8358"/>
                <a:gd name="f48" fmla="val 6143"/>
                <a:gd name="f49" fmla="val 8389"/>
                <a:gd name="f50" fmla="val 6033"/>
                <a:gd name="f51" fmla="val 5923"/>
                <a:gd name="f52" fmla="val 5813"/>
                <a:gd name="f53" fmla="val 5734"/>
                <a:gd name="f54" fmla="val 5576"/>
                <a:gd name="f55" fmla="val 8137"/>
                <a:gd name="f56" fmla="val 7853"/>
                <a:gd name="f57" fmla="val 7696"/>
                <a:gd name="f58" fmla="val 7782"/>
                <a:gd name="f59" fmla="val 7861"/>
                <a:gd name="f60" fmla="val 7971"/>
                <a:gd name="f61" fmla="val 3414"/>
                <a:gd name="f62" fmla="val 1"/>
                <a:gd name="f63" fmla="val 3095"/>
                <a:gd name="f64" fmla="val 2772"/>
                <a:gd name="f65" fmla="val 119"/>
                <a:gd name="f66" fmla="val 2520"/>
                <a:gd name="f67" fmla="val 355"/>
                <a:gd name="f68" fmla="val 473"/>
                <a:gd name="f69" fmla="val 2403"/>
                <a:gd name="f70" fmla="val 2876"/>
                <a:gd name="f71" fmla="val 3663"/>
                <a:gd name="f72" fmla="val 4199"/>
                <a:gd name="f73" fmla="val 700"/>
                <a:gd name="f74" fmla="val 4406"/>
                <a:gd name="f75" fmla="val 1008"/>
                <a:gd name="f76" fmla="val 4544"/>
                <a:gd name="f77" fmla="val 1345"/>
                <a:gd name="f78" fmla="val 1522"/>
                <a:gd name="f79" fmla="val 1706"/>
                <a:gd name="f80" fmla="val 4506"/>
                <a:gd name="f81" fmla="val 1890"/>
                <a:gd name="f82" fmla="val 4419"/>
                <a:gd name="f83" fmla="val 4915"/>
                <a:gd name="f84" fmla="val 7444"/>
                <a:gd name="f85" fmla="val 4663"/>
                <a:gd name="f86" fmla="val 7980"/>
                <a:gd name="f87" fmla="val 4789"/>
                <a:gd name="f88" fmla="val 8515"/>
                <a:gd name="f89" fmla="val 5135"/>
                <a:gd name="f90" fmla="val 8862"/>
                <a:gd name="f91" fmla="val 5372"/>
                <a:gd name="f92" fmla="val 9098"/>
                <a:gd name="f93" fmla="val 5687"/>
                <a:gd name="f94" fmla="val 9216"/>
                <a:gd name="f95" fmla="val 6010"/>
                <a:gd name="f96" fmla="val 6663"/>
                <a:gd name="f97" fmla="val 6931"/>
                <a:gd name="f98" fmla="val 8979"/>
                <a:gd name="f99" fmla="val 6814"/>
                <a:gd name="f100" fmla="val 6341"/>
                <a:gd name="f101" fmla="val 5554"/>
                <a:gd name="f102" fmla="val 5050"/>
                <a:gd name="f103" fmla="val 8757"/>
                <a:gd name="f104" fmla="val 4828"/>
                <a:gd name="f105" fmla="val 8445"/>
                <a:gd name="f106" fmla="val 4696"/>
                <a:gd name="f107" fmla="val 8117"/>
                <a:gd name="f108" fmla="val 7933"/>
                <a:gd name="f109" fmla="val 7743"/>
                <a:gd name="f110" fmla="val 4738"/>
                <a:gd name="f111" fmla="val 7561"/>
                <a:gd name="f112" fmla="val 4829"/>
                <a:gd name="f113" fmla="val 4505"/>
                <a:gd name="f114" fmla="val 1773"/>
                <a:gd name="f115" fmla="val 4757"/>
                <a:gd name="f116" fmla="val 1269"/>
                <a:gd name="f117" fmla="val 4631"/>
                <a:gd name="f118" fmla="val 733"/>
                <a:gd name="f119" fmla="val 4285"/>
                <a:gd name="f120" fmla="val 4048"/>
                <a:gd name="f121" fmla="val 3733"/>
                <a:gd name="f122" fmla="*/ f0 1 9452"/>
                <a:gd name="f123" fmla="*/ f1 1 9217"/>
                <a:gd name="f124" fmla="val f2"/>
                <a:gd name="f125" fmla="val f3"/>
                <a:gd name="f126" fmla="val f4"/>
                <a:gd name="f127" fmla="+- f126 0 f124"/>
                <a:gd name="f128" fmla="+- f125 0 f124"/>
                <a:gd name="f129" fmla="*/ f128 1 9452"/>
                <a:gd name="f130" fmla="*/ f127 1 9217"/>
                <a:gd name="f131" fmla="*/ f124 1 f129"/>
                <a:gd name="f132" fmla="*/ f125 1 f129"/>
                <a:gd name="f133" fmla="*/ f124 1 f130"/>
                <a:gd name="f134" fmla="*/ f126 1 f130"/>
                <a:gd name="f135" fmla="*/ f131 f122 1"/>
                <a:gd name="f136" fmla="*/ f132 f122 1"/>
                <a:gd name="f137" fmla="*/ f134 f123 1"/>
                <a:gd name="f138" fmla="*/ f133 f123 1"/>
              </a:gdLst>
              <a:ahLst/>
              <a:cxnLst>
                <a:cxn ang="3cd4">
                  <a:pos x="hc" y="t"/>
                </a:cxn>
                <a:cxn ang="0">
                  <a:pos x="r" y="vc"/>
                </a:cxn>
                <a:cxn ang="cd4">
                  <a:pos x="hc" y="b"/>
                </a:cxn>
                <a:cxn ang="cd2">
                  <a:pos x="l" y="vc"/>
                </a:cxn>
              </a:cxnLst>
              <a:rect l="f135" t="f138" r="f136" b="f137"/>
              <a:pathLst>
                <a:path w="9452" h="9217">
                  <a:moveTo>
                    <a:pt x="f5" y="f6"/>
                  </a:moveTo>
                  <a:cubicBezTo>
                    <a:pt x="f7" y="f6"/>
                    <a:pt x="f8" y="f9"/>
                    <a:pt x="f10" y="f11"/>
                  </a:cubicBezTo>
                  <a:cubicBezTo>
                    <a:pt x="f12" y="f13"/>
                    <a:pt x="f12" y="f14"/>
                    <a:pt x="f10" y="f15"/>
                  </a:cubicBezTo>
                  <a:lnTo>
                    <a:pt x="f16" y="f17"/>
                  </a:lnTo>
                  <a:cubicBezTo>
                    <a:pt x="f18" y="f19"/>
                    <a:pt x="f20" y="f21"/>
                    <a:pt x="f22" y="f21"/>
                  </a:cubicBezTo>
                  <a:cubicBezTo>
                    <a:pt x="f23" y="f21"/>
                    <a:pt x="f24" y="f19"/>
                    <a:pt x="f25" y="f17"/>
                  </a:cubicBezTo>
                  <a:cubicBezTo>
                    <a:pt x="f26" y="f27"/>
                    <a:pt x="f26" y="f28"/>
                    <a:pt x="f25" y="f29"/>
                  </a:cubicBezTo>
                  <a:lnTo>
                    <a:pt x="f30" y="f11"/>
                  </a:lnTo>
                  <a:cubicBezTo>
                    <a:pt x="f31" y="f9"/>
                    <a:pt x="f32" y="f6"/>
                    <a:pt x="f5" y="f6"/>
                  </a:cubicBezTo>
                  <a:close/>
                  <a:moveTo>
                    <a:pt x="f33" y="f34"/>
                  </a:moveTo>
                  <a:cubicBezTo>
                    <a:pt x="f35" y="f34"/>
                    <a:pt x="f36" y="f37"/>
                    <a:pt x="f38" y="f39"/>
                  </a:cubicBezTo>
                  <a:cubicBezTo>
                    <a:pt x="f40" y="f41"/>
                    <a:pt x="f40" y="f42"/>
                    <a:pt x="f38" y="f43"/>
                  </a:cubicBezTo>
                  <a:lnTo>
                    <a:pt x="f44" y="f45"/>
                  </a:lnTo>
                  <a:cubicBezTo>
                    <a:pt x="f46" y="f47"/>
                    <a:pt x="f48" y="f49"/>
                    <a:pt x="f50" y="f49"/>
                  </a:cubicBezTo>
                  <a:cubicBezTo>
                    <a:pt x="f51" y="f49"/>
                    <a:pt x="f52" y="f47"/>
                    <a:pt x="f53" y="f45"/>
                  </a:cubicBezTo>
                  <a:cubicBezTo>
                    <a:pt x="f54" y="f55"/>
                    <a:pt x="f54" y="f56"/>
                    <a:pt x="f53" y="f57"/>
                  </a:cubicBezTo>
                  <a:lnTo>
                    <a:pt x="f58" y="f39"/>
                  </a:lnTo>
                  <a:cubicBezTo>
                    <a:pt x="f59" y="f37"/>
                    <a:pt x="f60" y="f34"/>
                    <a:pt x="f33" y="f34"/>
                  </a:cubicBezTo>
                  <a:close/>
                  <a:moveTo>
                    <a:pt x="f61" y="f62"/>
                  </a:moveTo>
                  <a:cubicBezTo>
                    <a:pt x="f63" y="f62"/>
                    <a:pt x="f64" y="f65"/>
                    <a:pt x="f66" y="f67"/>
                  </a:cubicBezTo>
                  <a:lnTo>
                    <a:pt x="f68" y="f69"/>
                  </a:lnTo>
                  <a:cubicBezTo>
                    <a:pt x="f2" y="f70"/>
                    <a:pt x="f2" y="f71"/>
                    <a:pt x="f68" y="f72"/>
                  </a:cubicBezTo>
                  <a:cubicBezTo>
                    <a:pt x="f73" y="f74"/>
                    <a:pt x="f75" y="f76"/>
                    <a:pt x="f77" y="f76"/>
                  </a:cubicBezTo>
                  <a:cubicBezTo>
                    <a:pt x="f78" y="f76"/>
                    <a:pt x="f79" y="f80"/>
                    <a:pt x="f81" y="f82"/>
                  </a:cubicBezTo>
                  <a:lnTo>
                    <a:pt x="f83" y="f84"/>
                  </a:lnTo>
                  <a:cubicBezTo>
                    <a:pt x="f85" y="f86"/>
                    <a:pt x="f87" y="f88"/>
                    <a:pt x="f89" y="f90"/>
                  </a:cubicBezTo>
                  <a:cubicBezTo>
                    <a:pt x="f91" y="f92"/>
                    <a:pt x="f93" y="f94"/>
                    <a:pt x="f95" y="f94"/>
                  </a:cubicBezTo>
                  <a:cubicBezTo>
                    <a:pt x="f44" y="f94"/>
                    <a:pt x="f96" y="f92"/>
                    <a:pt x="f97" y="f90"/>
                  </a:cubicBezTo>
                  <a:lnTo>
                    <a:pt x="f98" y="f99"/>
                  </a:lnTo>
                  <a:cubicBezTo>
                    <a:pt x="f3" y="f100"/>
                    <a:pt x="f3" y="f101"/>
                    <a:pt x="f98" y="f102"/>
                  </a:cubicBezTo>
                  <a:cubicBezTo>
                    <a:pt x="f103" y="f104"/>
                    <a:pt x="f105" y="f106"/>
                    <a:pt x="f107" y="f106"/>
                  </a:cubicBezTo>
                  <a:cubicBezTo>
                    <a:pt x="f108" y="f106"/>
                    <a:pt x="f109" y="f110"/>
                    <a:pt x="f111" y="f112"/>
                  </a:cubicBezTo>
                  <a:lnTo>
                    <a:pt x="f113" y="f114"/>
                  </a:lnTo>
                  <a:cubicBezTo>
                    <a:pt x="f115" y="f116"/>
                    <a:pt x="f117" y="f118"/>
                    <a:pt x="f119" y="f67"/>
                  </a:cubicBezTo>
                  <a:cubicBezTo>
                    <a:pt x="f120" y="f65"/>
                    <a:pt x="f121" y="f62"/>
                    <a:pt x="f61" y="f6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56" name="Google Shape;10174;p74">
              <a:extLst>
                <a:ext uri="{FF2B5EF4-FFF2-40B4-BE49-F238E27FC236}">
                  <a16:creationId xmlns:a16="http://schemas.microsoft.com/office/drawing/2014/main" id="{6EA5E4FE-CBC5-EA55-E572-C924972D6459}"/>
                </a:ext>
              </a:extLst>
            </p:cNvPr>
            <p:cNvSpPr/>
            <p:nvPr/>
          </p:nvSpPr>
          <p:spPr>
            <a:xfrm>
              <a:off x="7068732" y="1463277"/>
              <a:ext cx="283619" cy="302273"/>
            </a:xfrm>
            <a:custGeom>
              <a:avLst/>
              <a:gdLst>
                <a:gd name="f0" fmla="val w"/>
                <a:gd name="f1" fmla="val h"/>
                <a:gd name="f2" fmla="val 0"/>
                <a:gd name="f3" fmla="val 7090"/>
                <a:gd name="f4" fmla="val 5325"/>
                <a:gd name="f5" fmla="val 1"/>
                <a:gd name="f6" fmla="val 4160"/>
                <a:gd name="f7" fmla="val 1166"/>
                <a:gd name="f8" fmla="val 4081"/>
                <a:gd name="f9" fmla="val 1088"/>
                <a:gd name="f10" fmla="val 3971"/>
                <a:gd name="f11" fmla="val 1048"/>
                <a:gd name="f12" fmla="val 3860"/>
                <a:gd name="f13" fmla="val 3750"/>
                <a:gd name="f14" fmla="val 3640"/>
                <a:gd name="f15" fmla="val 3561"/>
                <a:gd name="f16" fmla="val 474"/>
                <a:gd name="f17" fmla="val 4254"/>
                <a:gd name="f18" fmla="val 159"/>
                <a:gd name="f19" fmla="val 4569"/>
                <a:gd name="f20" fmla="val 4947"/>
                <a:gd name="f21" fmla="val 5419"/>
                <a:gd name="f22" fmla="val 5861"/>
                <a:gd name="f23" fmla="val 6302"/>
                <a:gd name="f24" fmla="val 6617"/>
                <a:gd name="f25" fmla="val 789"/>
                <a:gd name="f26" fmla="val 6932"/>
                <a:gd name="f27" fmla="val 1214"/>
                <a:gd name="f28" fmla="val 7089"/>
                <a:gd name="f29" fmla="val 1639"/>
                <a:gd name="f30" fmla="val 2065"/>
                <a:gd name="f31" fmla="val 2490"/>
                <a:gd name="f32" fmla="val 2805"/>
                <a:gd name="f33" fmla="val 5892"/>
                <a:gd name="f34" fmla="val 3529"/>
                <a:gd name="f35" fmla="val 6081"/>
                <a:gd name="f36" fmla="val 3372"/>
                <a:gd name="f37" fmla="val 3088"/>
                <a:gd name="f38" fmla="val 5924"/>
                <a:gd name="f39" fmla="val 2931"/>
                <a:gd name="f40" fmla="val 1765"/>
                <a:gd name="f41" fmla="*/ f0 1 7090"/>
                <a:gd name="f42" fmla="*/ f1 1 7090"/>
                <a:gd name="f43" fmla="val f2"/>
                <a:gd name="f44" fmla="val f3"/>
                <a:gd name="f45" fmla="+- f44 0 f43"/>
                <a:gd name="f46" fmla="*/ f45 1 7090"/>
                <a:gd name="f47" fmla="*/ f43 1 f46"/>
                <a:gd name="f48" fmla="*/ f44 1 f46"/>
                <a:gd name="f49" fmla="*/ f47 f41 1"/>
                <a:gd name="f50" fmla="*/ f48 f41 1"/>
                <a:gd name="f51" fmla="*/ f48 f42 1"/>
                <a:gd name="f52" fmla="*/ f47 f42 1"/>
              </a:gdLst>
              <a:ahLst/>
              <a:cxnLst>
                <a:cxn ang="3cd4">
                  <a:pos x="hc" y="t"/>
                </a:cxn>
                <a:cxn ang="0">
                  <a:pos x="r" y="vc"/>
                </a:cxn>
                <a:cxn ang="cd4">
                  <a:pos x="hc" y="b"/>
                </a:cxn>
                <a:cxn ang="cd2">
                  <a:pos x="l" y="vc"/>
                </a:cxn>
              </a:cxnLst>
              <a:rect l="f49" t="f52" r="f50" b="f51"/>
              <a:pathLst>
                <a:path w="7090" h="7090">
                  <a:moveTo>
                    <a:pt x="f4" y="f5"/>
                  </a:moveTo>
                  <a:lnTo>
                    <a:pt x="f6" y="f7"/>
                  </a:lnTo>
                  <a:cubicBezTo>
                    <a:pt x="f8" y="f9"/>
                    <a:pt x="f10" y="f11"/>
                    <a:pt x="f12" y="f11"/>
                  </a:cubicBezTo>
                  <a:cubicBezTo>
                    <a:pt x="f13" y="f11"/>
                    <a:pt x="f14" y="f9"/>
                    <a:pt x="f15" y="f7"/>
                  </a:cubicBezTo>
                  <a:lnTo>
                    <a:pt x="f16" y="f17"/>
                  </a:lnTo>
                  <a:cubicBezTo>
                    <a:pt x="f18" y="f19"/>
                    <a:pt x="f5" y="f20"/>
                    <a:pt x="f5" y="f21"/>
                  </a:cubicBezTo>
                  <a:cubicBezTo>
                    <a:pt x="f5" y="f22"/>
                    <a:pt x="f18" y="f23"/>
                    <a:pt x="f16" y="f24"/>
                  </a:cubicBezTo>
                  <a:cubicBezTo>
                    <a:pt x="f25" y="f26"/>
                    <a:pt x="f27" y="f28"/>
                    <a:pt x="f29" y="f28"/>
                  </a:cubicBezTo>
                  <a:cubicBezTo>
                    <a:pt x="f30" y="f28"/>
                    <a:pt x="f31" y="f26"/>
                    <a:pt x="f32" y="f24"/>
                  </a:cubicBezTo>
                  <a:lnTo>
                    <a:pt x="f33" y="f34"/>
                  </a:lnTo>
                  <a:cubicBezTo>
                    <a:pt x="f35" y="f36"/>
                    <a:pt x="f35" y="f37"/>
                    <a:pt x="f38" y="f39"/>
                  </a:cubicBezTo>
                  <a:lnTo>
                    <a:pt x="f3" y="f40"/>
                  </a:lnTo>
                  <a:lnTo>
                    <a:pt x="f4" y="f5"/>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57" name="Google Shape;10175;p74">
              <a:extLst>
                <a:ext uri="{FF2B5EF4-FFF2-40B4-BE49-F238E27FC236}">
                  <a16:creationId xmlns:a16="http://schemas.microsoft.com/office/drawing/2014/main" id="{5A6C672F-9326-9D5E-189D-9E4A06AB471D}"/>
                </a:ext>
              </a:extLst>
            </p:cNvPr>
            <p:cNvSpPr/>
            <p:nvPr/>
          </p:nvSpPr>
          <p:spPr>
            <a:xfrm>
              <a:off x="7279227" y="1659398"/>
              <a:ext cx="297463" cy="106161"/>
            </a:xfrm>
            <a:custGeom>
              <a:avLst/>
              <a:gdLst>
                <a:gd name="f0" fmla="val w"/>
                <a:gd name="f1" fmla="val h"/>
                <a:gd name="f2" fmla="val 0"/>
                <a:gd name="f3" fmla="val 7436"/>
                <a:gd name="f4" fmla="val 2490"/>
                <a:gd name="f5" fmla="val 2048"/>
                <a:gd name="f6" fmla="val 1355"/>
                <a:gd name="f7" fmla="val 819"/>
                <a:gd name="f8" fmla="val 536"/>
                <a:gd name="f9" fmla="val 1229"/>
                <a:gd name="f10" fmla="val 1639"/>
                <a:gd name="f11" fmla="val 410"/>
                <a:gd name="f12" fmla="val 189"/>
                <a:gd name="f13" fmla="val 1859"/>
                <a:gd name="f14" fmla="val 2269"/>
                <a:gd name="f15" fmla="val 2489"/>
                <a:gd name="f16" fmla="val 7026"/>
                <a:gd name="f17" fmla="val 7278"/>
                <a:gd name="f18" fmla="val 7435"/>
                <a:gd name="f19" fmla="val 7246"/>
                <a:gd name="f20" fmla="val 6994"/>
                <a:gd name="f21" fmla="val 6616"/>
                <a:gd name="f22" fmla="val 6049"/>
                <a:gd name="f23" fmla="val 5356"/>
                <a:gd name="f24" fmla="*/ f0 1 7436"/>
                <a:gd name="f25" fmla="*/ f1 1 2490"/>
                <a:gd name="f26" fmla="val f2"/>
                <a:gd name="f27" fmla="val f3"/>
                <a:gd name="f28" fmla="val f4"/>
                <a:gd name="f29" fmla="+- f28 0 f26"/>
                <a:gd name="f30" fmla="+- f27 0 f26"/>
                <a:gd name="f31" fmla="*/ f30 1 7436"/>
                <a:gd name="f32" fmla="*/ f29 1 2490"/>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7436" h="2490">
                  <a:moveTo>
                    <a:pt x="f5" y="f2"/>
                  </a:moveTo>
                  <a:cubicBezTo>
                    <a:pt x="f6" y="f2"/>
                    <a:pt x="f7" y="f8"/>
                    <a:pt x="f7" y="f9"/>
                  </a:cubicBezTo>
                  <a:lnTo>
                    <a:pt x="f7" y="f10"/>
                  </a:lnTo>
                  <a:lnTo>
                    <a:pt x="f11" y="f10"/>
                  </a:lnTo>
                  <a:cubicBezTo>
                    <a:pt x="f12" y="f10"/>
                    <a:pt x="f2" y="f13"/>
                    <a:pt x="f2" y="f5"/>
                  </a:cubicBezTo>
                  <a:cubicBezTo>
                    <a:pt x="f2" y="f14"/>
                    <a:pt x="f12" y="f15"/>
                    <a:pt x="f11" y="f15"/>
                  </a:cubicBezTo>
                  <a:lnTo>
                    <a:pt x="f16" y="f15"/>
                  </a:lnTo>
                  <a:cubicBezTo>
                    <a:pt x="f17" y="f15"/>
                    <a:pt x="f18" y="f14"/>
                    <a:pt x="f18" y="f5"/>
                  </a:cubicBezTo>
                  <a:cubicBezTo>
                    <a:pt x="f18" y="f13"/>
                    <a:pt x="f19" y="f10"/>
                    <a:pt x="f20" y="f10"/>
                  </a:cubicBezTo>
                  <a:lnTo>
                    <a:pt x="f21" y="f10"/>
                  </a:lnTo>
                  <a:lnTo>
                    <a:pt x="f21" y="f9"/>
                  </a:lnTo>
                  <a:cubicBezTo>
                    <a:pt x="f21" y="f8"/>
                    <a:pt x="f22" y="f2"/>
                    <a:pt x="f23"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grpSp>
      <p:grpSp>
        <p:nvGrpSpPr>
          <p:cNvPr id="58" name="Google Shape;10184;p74">
            <a:extLst>
              <a:ext uri="{FF2B5EF4-FFF2-40B4-BE49-F238E27FC236}">
                <a16:creationId xmlns:a16="http://schemas.microsoft.com/office/drawing/2014/main" id="{92F3906A-6B41-2C66-A9D7-954718B8E07E}"/>
              </a:ext>
            </a:extLst>
          </p:cNvPr>
          <p:cNvGrpSpPr/>
          <p:nvPr/>
        </p:nvGrpSpPr>
        <p:grpSpPr>
          <a:xfrm>
            <a:off x="1835284" y="2859693"/>
            <a:ext cx="392753" cy="419645"/>
            <a:chOff x="3206883" y="2729063"/>
            <a:chExt cx="392753" cy="419645"/>
          </a:xfrm>
          <a:solidFill>
            <a:schemeClr val="tx1">
              <a:lumMod val="25000"/>
              <a:lumOff val="75000"/>
            </a:schemeClr>
          </a:solidFill>
        </p:grpSpPr>
        <p:sp>
          <p:nvSpPr>
            <p:cNvPr id="59" name="Google Shape;10185;p74">
              <a:extLst>
                <a:ext uri="{FF2B5EF4-FFF2-40B4-BE49-F238E27FC236}">
                  <a16:creationId xmlns:a16="http://schemas.microsoft.com/office/drawing/2014/main" id="{63B08846-2F4E-564F-F27C-6108C834349F}"/>
                </a:ext>
              </a:extLst>
            </p:cNvPr>
            <p:cNvSpPr/>
            <p:nvPr/>
          </p:nvSpPr>
          <p:spPr>
            <a:xfrm>
              <a:off x="3206883" y="2729063"/>
              <a:ext cx="392753" cy="419645"/>
            </a:xfrm>
            <a:custGeom>
              <a:avLst/>
              <a:gdLst>
                <a:gd name="f0" fmla="val w"/>
                <a:gd name="f1" fmla="val h"/>
                <a:gd name="f2" fmla="val 0"/>
                <a:gd name="f3" fmla="val 12666"/>
                <a:gd name="f4" fmla="val 12698"/>
                <a:gd name="f5" fmla="val 379"/>
                <a:gd name="f6" fmla="val 1"/>
                <a:gd name="f7" fmla="val 158"/>
                <a:gd name="f8" fmla="val 190"/>
                <a:gd name="f9" fmla="val 410"/>
                <a:gd name="f10" fmla="val 12256"/>
                <a:gd name="f11" fmla="val 12508"/>
                <a:gd name="f12" fmla="val 12697"/>
                <a:gd name="f13" fmla="val 12477"/>
                <a:gd name="f14" fmla="val 12634"/>
                <a:gd name="f15" fmla="val 12067"/>
                <a:gd name="f16" fmla="val 11878"/>
                <a:gd name="f17" fmla="val 820"/>
                <a:gd name="f18" fmla="val 631"/>
                <a:gd name="f19" fmla="*/ f0 1 12666"/>
                <a:gd name="f20" fmla="*/ f1 1 12698"/>
                <a:gd name="f21" fmla="val f2"/>
                <a:gd name="f22" fmla="val f3"/>
                <a:gd name="f23" fmla="val f4"/>
                <a:gd name="f24" fmla="+- f23 0 f21"/>
                <a:gd name="f25" fmla="+- f22 0 f21"/>
                <a:gd name="f26" fmla="*/ f25 1 12666"/>
                <a:gd name="f27" fmla="*/ f24 1 12698"/>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12666" h="12698">
                  <a:moveTo>
                    <a:pt x="f5" y="f6"/>
                  </a:moveTo>
                  <a:cubicBezTo>
                    <a:pt x="f7" y="f6"/>
                    <a:pt x="f6" y="f8"/>
                    <a:pt x="f6" y="f9"/>
                  </a:cubicBezTo>
                  <a:lnTo>
                    <a:pt x="f6" y="f10"/>
                  </a:lnTo>
                  <a:cubicBezTo>
                    <a:pt x="f6" y="f11"/>
                    <a:pt x="f8" y="f12"/>
                    <a:pt x="f5" y="f12"/>
                  </a:cubicBezTo>
                  <a:lnTo>
                    <a:pt x="f10" y="f12"/>
                  </a:lnTo>
                  <a:cubicBezTo>
                    <a:pt x="f13" y="f12"/>
                    <a:pt x="f3" y="f11"/>
                    <a:pt x="f3" y="f10"/>
                  </a:cubicBezTo>
                  <a:cubicBezTo>
                    <a:pt x="f14" y="f15"/>
                    <a:pt x="f13" y="f16"/>
                    <a:pt x="f10" y="f16"/>
                  </a:cubicBezTo>
                  <a:lnTo>
                    <a:pt x="f17" y="f16"/>
                  </a:lnTo>
                  <a:lnTo>
                    <a:pt x="f17" y="f9"/>
                  </a:lnTo>
                  <a:cubicBezTo>
                    <a:pt x="f17" y="f7"/>
                    <a:pt x="f18"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60" name="Google Shape;10186;p74">
              <a:extLst>
                <a:ext uri="{FF2B5EF4-FFF2-40B4-BE49-F238E27FC236}">
                  <a16:creationId xmlns:a16="http://schemas.microsoft.com/office/drawing/2014/main" id="{7EAF4563-4655-ECF7-ADB9-7B33E9B5A7DC}"/>
                </a:ext>
              </a:extLst>
            </p:cNvPr>
            <p:cNvSpPr/>
            <p:nvPr/>
          </p:nvSpPr>
          <p:spPr>
            <a:xfrm>
              <a:off x="3261609" y="2847770"/>
              <a:ext cx="338026" cy="197857"/>
            </a:xfrm>
            <a:custGeom>
              <a:avLst/>
              <a:gdLst>
                <a:gd name="f0" fmla="val w"/>
                <a:gd name="f1" fmla="val h"/>
                <a:gd name="f2" fmla="val 0"/>
                <a:gd name="f3" fmla="val 10901"/>
                <a:gd name="f4" fmla="val 5987"/>
                <a:gd name="f5" fmla="val 9641"/>
                <a:gd name="f6" fmla="val 8979"/>
                <a:gd name="f7" fmla="val 8444"/>
                <a:gd name="f8" fmla="val 536"/>
                <a:gd name="f9" fmla="val 1229"/>
                <a:gd name="f10" fmla="val 1418"/>
                <a:gd name="f11" fmla="val 8475"/>
                <a:gd name="f12" fmla="val 1575"/>
                <a:gd name="f13" fmla="val 8538"/>
                <a:gd name="f14" fmla="val 1733"/>
                <a:gd name="f15" fmla="val 6900"/>
                <a:gd name="f16" fmla="val 3403"/>
                <a:gd name="f17" fmla="val 6742"/>
                <a:gd name="f18" fmla="val 3308"/>
                <a:gd name="f19" fmla="val 6553"/>
                <a:gd name="f20" fmla="val 3277"/>
                <a:gd name="f21" fmla="val 6396"/>
                <a:gd name="f22" fmla="val 6238"/>
                <a:gd name="f23" fmla="val 6018"/>
                <a:gd name="f24" fmla="val 5860"/>
                <a:gd name="f25" fmla="val 5041"/>
                <a:gd name="f26" fmla="val 2552"/>
                <a:gd name="f27" fmla="val 5136"/>
                <a:gd name="f28" fmla="val 2395"/>
                <a:gd name="f29" fmla="val 5167"/>
                <a:gd name="f30" fmla="val 2206"/>
                <a:gd name="f31" fmla="val 2048"/>
                <a:gd name="f32" fmla="val 1386"/>
                <a:gd name="f33" fmla="val 4600"/>
                <a:gd name="f34" fmla="val 819"/>
                <a:gd name="f35" fmla="val 3938"/>
                <a:gd name="f36" fmla="val 2710"/>
                <a:gd name="f37" fmla="val 2237"/>
                <a:gd name="f38" fmla="val 2773"/>
                <a:gd name="f39" fmla="val 2836"/>
                <a:gd name="f40" fmla="val 3655"/>
                <a:gd name="f41" fmla="val 3592"/>
                <a:gd name="f42" fmla="val 3560"/>
                <a:gd name="f43" fmla="val 567"/>
                <a:gd name="f44" fmla="val 4096"/>
                <a:gd name="f45" fmla="val 4757"/>
                <a:gd name="f46" fmla="val 5451"/>
                <a:gd name="f47" fmla="val 5986"/>
                <a:gd name="f48" fmla="val 1891"/>
                <a:gd name="f49" fmla="val 2458"/>
                <a:gd name="f50" fmla="val 4568"/>
                <a:gd name="f51" fmla="val 4411"/>
                <a:gd name="f52" fmla="val 2332"/>
                <a:gd name="f53" fmla="val 4253"/>
                <a:gd name="f54" fmla="val 3434"/>
                <a:gd name="f55" fmla="val 3151"/>
                <a:gd name="f56" fmla="val 3214"/>
                <a:gd name="f57" fmla="val 3781"/>
                <a:gd name="f58" fmla="val 4285"/>
                <a:gd name="f59" fmla="val 4442"/>
                <a:gd name="f60" fmla="val 5293"/>
                <a:gd name="f61" fmla="val 3970"/>
                <a:gd name="f62" fmla="val 5199"/>
                <a:gd name="f63" fmla="val 4127"/>
                <a:gd name="f64" fmla="val 4348"/>
                <a:gd name="f65" fmla="val 4505"/>
                <a:gd name="f66" fmla="val 5703"/>
                <a:gd name="f67" fmla="val 7057"/>
                <a:gd name="f68" fmla="val 7593"/>
                <a:gd name="f69" fmla="val 7561"/>
                <a:gd name="f70" fmla="val 7498"/>
                <a:gd name="f71" fmla="val 9137"/>
                <a:gd name="f72" fmla="val 9294"/>
                <a:gd name="f73" fmla="val 9483"/>
                <a:gd name="f74" fmla="val 10334"/>
                <a:gd name="f75" fmla="val 1890"/>
                <a:gd name="f76" fmla="*/ f0 1 10901"/>
                <a:gd name="f77" fmla="*/ f1 1 5987"/>
                <a:gd name="f78" fmla="val f2"/>
                <a:gd name="f79" fmla="val f3"/>
                <a:gd name="f80" fmla="val f4"/>
                <a:gd name="f81" fmla="+- f80 0 f78"/>
                <a:gd name="f82" fmla="+- f79 0 f78"/>
                <a:gd name="f83" fmla="*/ f82 1 10901"/>
                <a:gd name="f84" fmla="*/ f81 1 5987"/>
                <a:gd name="f85" fmla="*/ f78 1 f83"/>
                <a:gd name="f86" fmla="*/ f79 1 f83"/>
                <a:gd name="f87" fmla="*/ f78 1 f84"/>
                <a:gd name="f88" fmla="*/ f80 1 f84"/>
                <a:gd name="f89" fmla="*/ f85 f76 1"/>
                <a:gd name="f90" fmla="*/ f86 f76 1"/>
                <a:gd name="f91" fmla="*/ f88 f77 1"/>
                <a:gd name="f92" fmla="*/ f87 f77 1"/>
              </a:gdLst>
              <a:ahLst/>
              <a:cxnLst>
                <a:cxn ang="3cd4">
                  <a:pos x="hc" y="t"/>
                </a:cxn>
                <a:cxn ang="0">
                  <a:pos x="r" y="vc"/>
                </a:cxn>
                <a:cxn ang="cd4">
                  <a:pos x="hc" y="b"/>
                </a:cxn>
                <a:cxn ang="cd2">
                  <a:pos x="l" y="vc"/>
                </a:cxn>
              </a:cxnLst>
              <a:rect l="f89" t="f92" r="f90" b="f91"/>
              <a:pathLst>
                <a:path w="10901" h="5987">
                  <a:moveTo>
                    <a:pt x="f5" y="f2"/>
                  </a:moveTo>
                  <a:cubicBezTo>
                    <a:pt x="f6" y="f2"/>
                    <a:pt x="f7" y="f8"/>
                    <a:pt x="f7" y="f9"/>
                  </a:cubicBezTo>
                  <a:cubicBezTo>
                    <a:pt x="f7" y="f10"/>
                    <a:pt x="f11" y="f12"/>
                    <a:pt x="f13" y="f14"/>
                  </a:cubicBezTo>
                  <a:lnTo>
                    <a:pt x="f15" y="f16"/>
                  </a:lnTo>
                  <a:cubicBezTo>
                    <a:pt x="f17" y="f18"/>
                    <a:pt x="f19" y="f20"/>
                    <a:pt x="f21" y="f20"/>
                  </a:cubicBezTo>
                  <a:cubicBezTo>
                    <a:pt x="f22" y="f20"/>
                    <a:pt x="f23" y="f18"/>
                    <a:pt x="f24" y="f16"/>
                  </a:cubicBezTo>
                  <a:lnTo>
                    <a:pt x="f25" y="f26"/>
                  </a:lnTo>
                  <a:cubicBezTo>
                    <a:pt x="f27" y="f28"/>
                    <a:pt x="f29" y="f30"/>
                    <a:pt x="f29" y="f31"/>
                  </a:cubicBezTo>
                  <a:cubicBezTo>
                    <a:pt x="f29" y="f32"/>
                    <a:pt x="f33" y="f34"/>
                    <a:pt x="f35" y="f34"/>
                  </a:cubicBezTo>
                  <a:cubicBezTo>
                    <a:pt x="f20" y="f34"/>
                    <a:pt x="f36" y="f32"/>
                    <a:pt x="f36" y="f31"/>
                  </a:cubicBezTo>
                  <a:cubicBezTo>
                    <a:pt x="f36" y="f37"/>
                    <a:pt x="f38" y="f28"/>
                    <a:pt x="f39" y="f26"/>
                  </a:cubicBezTo>
                  <a:lnTo>
                    <a:pt x="f14" y="f40"/>
                  </a:lnTo>
                  <a:cubicBezTo>
                    <a:pt x="f12" y="f41"/>
                    <a:pt x="f32" y="f42"/>
                    <a:pt x="f9" y="f42"/>
                  </a:cubicBezTo>
                  <a:cubicBezTo>
                    <a:pt x="f43" y="f42"/>
                    <a:pt x="f2" y="f44"/>
                    <a:pt x="f2" y="f45"/>
                  </a:cubicBezTo>
                  <a:cubicBezTo>
                    <a:pt x="f2" y="f46"/>
                    <a:pt x="f43" y="f47"/>
                    <a:pt x="f9" y="f47"/>
                  </a:cubicBezTo>
                  <a:cubicBezTo>
                    <a:pt x="f48" y="f47"/>
                    <a:pt x="f49" y="f46"/>
                    <a:pt x="f49" y="f45"/>
                  </a:cubicBezTo>
                  <a:cubicBezTo>
                    <a:pt x="f49" y="f50"/>
                    <a:pt x="f28" y="f51"/>
                    <a:pt x="f52" y="f53"/>
                  </a:cubicBezTo>
                  <a:lnTo>
                    <a:pt x="f54" y="f55"/>
                  </a:lnTo>
                  <a:cubicBezTo>
                    <a:pt x="f41" y="f56"/>
                    <a:pt x="f57" y="f20"/>
                    <a:pt x="f35" y="f20"/>
                  </a:cubicBezTo>
                  <a:cubicBezTo>
                    <a:pt x="f44" y="f20"/>
                    <a:pt x="f58" y="f56"/>
                    <a:pt x="f59" y="f55"/>
                  </a:cubicBezTo>
                  <a:lnTo>
                    <a:pt x="f60" y="f61"/>
                  </a:lnTo>
                  <a:cubicBezTo>
                    <a:pt x="f62" y="f63"/>
                    <a:pt x="f29" y="f64"/>
                    <a:pt x="f29" y="f65"/>
                  </a:cubicBezTo>
                  <a:cubicBezTo>
                    <a:pt x="f29" y="f29"/>
                    <a:pt x="f66" y="f66"/>
                    <a:pt x="f21" y="f66"/>
                  </a:cubicBezTo>
                  <a:cubicBezTo>
                    <a:pt x="f67" y="f66"/>
                    <a:pt x="f68" y="f29"/>
                    <a:pt x="f68" y="f65"/>
                  </a:cubicBezTo>
                  <a:cubicBezTo>
                    <a:pt x="f68" y="f58"/>
                    <a:pt x="f69" y="f63"/>
                    <a:pt x="f70" y="f61"/>
                  </a:cubicBezTo>
                  <a:lnTo>
                    <a:pt x="f71" y="f52"/>
                  </a:lnTo>
                  <a:cubicBezTo>
                    <a:pt x="f72" y="f28"/>
                    <a:pt x="f73" y="f49"/>
                    <a:pt x="f5" y="f49"/>
                  </a:cubicBezTo>
                  <a:cubicBezTo>
                    <a:pt x="f74" y="f49"/>
                    <a:pt x="f3" y="f75"/>
                    <a:pt x="f3" y="f9"/>
                  </a:cubicBezTo>
                  <a:cubicBezTo>
                    <a:pt x="f3" y="f8"/>
                    <a:pt x="f74"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grpSp>
      <p:sp>
        <p:nvSpPr>
          <p:cNvPr id="61" name="Google Shape;10189;p74">
            <a:extLst>
              <a:ext uri="{FF2B5EF4-FFF2-40B4-BE49-F238E27FC236}">
                <a16:creationId xmlns:a16="http://schemas.microsoft.com/office/drawing/2014/main" id="{46500FBB-1C7D-1BB1-99D4-1B2E0E59FEDD}"/>
              </a:ext>
            </a:extLst>
          </p:cNvPr>
          <p:cNvSpPr/>
          <p:nvPr/>
        </p:nvSpPr>
        <p:spPr>
          <a:xfrm>
            <a:off x="5189367" y="2918845"/>
            <a:ext cx="394709" cy="328004"/>
          </a:xfrm>
          <a:custGeom>
            <a:avLst/>
            <a:gdLst>
              <a:gd name="f0" fmla="val w"/>
              <a:gd name="f1" fmla="val h"/>
              <a:gd name="f2" fmla="val 0"/>
              <a:gd name="f3" fmla="val 12729"/>
              <a:gd name="f4" fmla="val 9925"/>
              <a:gd name="f5" fmla="val 925"/>
              <a:gd name="f6" fmla="val 3644"/>
              <a:gd name="f7" fmla="val 944"/>
              <a:gd name="f8" fmla="val 963"/>
              <a:gd name="f9" fmla="val 3648"/>
              <a:gd name="f10" fmla="val 978"/>
              <a:gd name="f11" fmla="val 3655"/>
              <a:gd name="f12" fmla="val 1608"/>
              <a:gd name="f13" fmla="val 3970"/>
              <a:gd name="f14" fmla="val 5924"/>
              <a:gd name="f15" fmla="val 6239"/>
              <a:gd name="f16" fmla="val 960"/>
              <a:gd name="f17" fmla="val 6256"/>
              <a:gd name="f18" fmla="val 937"/>
              <a:gd name="f19" fmla="val 6264"/>
              <a:gd name="f20" fmla="val 914"/>
              <a:gd name="f21" fmla="val 854"/>
              <a:gd name="f22" fmla="val 788"/>
              <a:gd name="f23" fmla="val 6212"/>
              <a:gd name="f24" fmla="val 6144"/>
              <a:gd name="f25" fmla="val 3781"/>
              <a:gd name="f26" fmla="val 3685"/>
              <a:gd name="f27" fmla="val 862"/>
              <a:gd name="f28" fmla="val 4128"/>
              <a:gd name="f29" fmla="val 7184"/>
              <a:gd name="f30" fmla="val 6963"/>
              <a:gd name="f31" fmla="val 8035"/>
              <a:gd name="f32" fmla="val 6648"/>
              <a:gd name="f33" fmla="val 8507"/>
              <a:gd name="f34" fmla="val 6176"/>
              <a:gd name="f35" fmla="val 8759"/>
              <a:gd name="f36" fmla="val 5640"/>
              <a:gd name="f37" fmla="val 4821"/>
              <a:gd name="f38" fmla="val 4097"/>
              <a:gd name="f39" fmla="val 8066"/>
              <a:gd name="f40" fmla="val 11374"/>
              <a:gd name="f41" fmla="val 820"/>
              <a:gd name="f42" fmla="val 11626"/>
              <a:gd name="f43" fmla="val 11815"/>
              <a:gd name="f44" fmla="val 1009"/>
              <a:gd name="f45" fmla="val 1198"/>
              <a:gd name="f46" fmla="val 8665"/>
              <a:gd name="f47" fmla="val 8885"/>
              <a:gd name="f48" fmla="val 9043"/>
              <a:gd name="f49" fmla="val 11154"/>
              <a:gd name="f50" fmla="val 10996"/>
              <a:gd name="f51" fmla="val 8854"/>
              <a:gd name="f52" fmla="val 977"/>
              <a:gd name="f53" fmla="val 11185"/>
              <a:gd name="f54" fmla="val 11437"/>
              <a:gd name="f55" fmla="val 1"/>
              <a:gd name="f56" fmla="val 10870"/>
              <a:gd name="f57" fmla="val 10366"/>
              <a:gd name="f58" fmla="val 379"/>
              <a:gd name="f59" fmla="val 10240"/>
              <a:gd name="f60" fmla="val 883"/>
              <a:gd name="f61" fmla="val 2080"/>
              <a:gd name="f62" fmla="val 3246"/>
              <a:gd name="f63" fmla="val 1387"/>
              <a:gd name="f64" fmla="val 2899"/>
              <a:gd name="f65" fmla="val 1251"/>
              <a:gd name="f66" fmla="val 2831"/>
              <a:gd name="f67" fmla="val 1109"/>
              <a:gd name="f68" fmla="val 2800"/>
              <a:gd name="f69" fmla="val 970"/>
              <a:gd name="f70" fmla="val 466"/>
              <a:gd name="f71" fmla="val 3213"/>
              <a:gd name="f72" fmla="val 6687"/>
              <a:gd name="f73" fmla="val 465"/>
              <a:gd name="f74" fmla="val 7095"/>
              <a:gd name="f75" fmla="val 983"/>
              <a:gd name="f76" fmla="val 1127"/>
              <a:gd name="f77" fmla="val 1275"/>
              <a:gd name="f78" fmla="val 7063"/>
              <a:gd name="f79" fmla="val 1419"/>
              <a:gd name="f80" fmla="val 6995"/>
              <a:gd name="f81" fmla="val 2143"/>
              <a:gd name="f82" fmla="val 3340"/>
              <a:gd name="f83" fmla="val 3151"/>
              <a:gd name="f84" fmla="val 8444"/>
              <a:gd name="f85" fmla="val 4286"/>
              <a:gd name="f86" fmla="val 9641"/>
              <a:gd name="f87" fmla="val 5672"/>
              <a:gd name="f88" fmla="val 6585"/>
              <a:gd name="f89" fmla="val 7405"/>
              <a:gd name="f90" fmla="val 9074"/>
              <a:gd name="f91" fmla="val 7814"/>
              <a:gd name="f92" fmla="val 8287"/>
              <a:gd name="f93" fmla="val 10271"/>
              <a:gd name="f94" fmla="val 9011"/>
              <a:gd name="f95" fmla="val 10429"/>
              <a:gd name="f96" fmla="val 9515"/>
              <a:gd name="f97" fmla="val 10902"/>
              <a:gd name="f98" fmla="val 11469"/>
              <a:gd name="f99" fmla="val 12130"/>
              <a:gd name="f100" fmla="val 9358"/>
              <a:gd name="f101" fmla="val 8696"/>
              <a:gd name="f102" fmla="val 1261"/>
              <a:gd name="f103" fmla="val 12634"/>
              <a:gd name="f104" fmla="val 536"/>
              <a:gd name="f105" fmla="val 12099"/>
              <a:gd name="f106" fmla="*/ f0 1 12729"/>
              <a:gd name="f107" fmla="*/ f1 1 9925"/>
              <a:gd name="f108" fmla="val f2"/>
              <a:gd name="f109" fmla="val f3"/>
              <a:gd name="f110" fmla="val f4"/>
              <a:gd name="f111" fmla="+- f110 0 f108"/>
              <a:gd name="f112" fmla="+- f109 0 f108"/>
              <a:gd name="f113" fmla="*/ f112 1 12729"/>
              <a:gd name="f114" fmla="*/ f111 1 9925"/>
              <a:gd name="f115" fmla="*/ f108 1 f113"/>
              <a:gd name="f116" fmla="*/ f109 1 f113"/>
              <a:gd name="f117" fmla="*/ f108 1 f114"/>
              <a:gd name="f118" fmla="*/ f110 1 f114"/>
              <a:gd name="f119" fmla="*/ f115 f106 1"/>
              <a:gd name="f120" fmla="*/ f116 f106 1"/>
              <a:gd name="f121" fmla="*/ f118 f107 1"/>
              <a:gd name="f122" fmla="*/ f117 f107 1"/>
            </a:gdLst>
            <a:ahLst/>
            <a:cxnLst>
              <a:cxn ang="3cd4">
                <a:pos x="hc" y="t"/>
              </a:cxn>
              <a:cxn ang="0">
                <a:pos x="r" y="vc"/>
              </a:cxn>
              <a:cxn ang="cd4">
                <a:pos x="hc" y="b"/>
              </a:cxn>
              <a:cxn ang="cd2">
                <a:pos x="l" y="vc"/>
              </a:cxn>
            </a:cxnLst>
            <a:rect l="f119" t="f122" r="f120" b="f121"/>
            <a:pathLst>
              <a:path w="12729" h="9925">
                <a:moveTo>
                  <a:pt x="f5" y="f6"/>
                </a:moveTo>
                <a:cubicBezTo>
                  <a:pt x="f7" y="f6"/>
                  <a:pt x="f8" y="f9"/>
                  <a:pt x="f10" y="f11"/>
                </a:cubicBezTo>
                <a:lnTo>
                  <a:pt x="f12" y="f13"/>
                </a:lnTo>
                <a:lnTo>
                  <a:pt x="f12" y="f14"/>
                </a:lnTo>
                <a:lnTo>
                  <a:pt x="f10" y="f15"/>
                </a:lnTo>
                <a:cubicBezTo>
                  <a:pt x="f16" y="f17"/>
                  <a:pt x="f18" y="f19"/>
                  <a:pt x="f20" y="f19"/>
                </a:cubicBezTo>
                <a:cubicBezTo>
                  <a:pt x="f21" y="f19"/>
                  <a:pt x="f22" y="f23"/>
                  <a:pt x="f22" y="f24"/>
                </a:cubicBezTo>
                <a:lnTo>
                  <a:pt x="f22" y="f25"/>
                </a:lnTo>
                <a:cubicBezTo>
                  <a:pt x="f22" y="f26"/>
                  <a:pt x="f27" y="f6"/>
                  <a:pt x="f5" y="f6"/>
                </a:cubicBezTo>
                <a:close/>
                <a:moveTo>
                  <a:pt x="f28" y="f29"/>
                </a:moveTo>
                <a:lnTo>
                  <a:pt x="f30" y="f31"/>
                </a:lnTo>
                <a:cubicBezTo>
                  <a:pt x="f32" y="f33"/>
                  <a:pt x="f34" y="f35"/>
                  <a:pt x="f36" y="f35"/>
                </a:cubicBezTo>
                <a:cubicBezTo>
                  <a:pt x="f37" y="f35"/>
                  <a:pt x="f38" y="f39"/>
                  <a:pt x="f28" y="f29"/>
                </a:cubicBezTo>
                <a:close/>
                <a:moveTo>
                  <a:pt x="f40" y="f41"/>
                </a:moveTo>
                <a:cubicBezTo>
                  <a:pt x="f42" y="f41"/>
                  <a:pt x="f43" y="f44"/>
                  <a:pt x="f43" y="f45"/>
                </a:cubicBezTo>
                <a:lnTo>
                  <a:pt x="f43" y="f46"/>
                </a:lnTo>
                <a:cubicBezTo>
                  <a:pt x="f43" y="f47"/>
                  <a:pt x="f42" y="f48"/>
                  <a:pt x="f40" y="f48"/>
                </a:cubicBezTo>
                <a:cubicBezTo>
                  <a:pt x="f49" y="f48"/>
                  <a:pt x="f50" y="f51"/>
                  <a:pt x="f50" y="f46"/>
                </a:cubicBezTo>
                <a:lnTo>
                  <a:pt x="f50" y="f45"/>
                </a:lnTo>
                <a:cubicBezTo>
                  <a:pt x="f50" y="f52"/>
                  <a:pt x="f53" y="f41"/>
                  <a:pt x="f40" y="f41"/>
                </a:cubicBezTo>
                <a:close/>
                <a:moveTo>
                  <a:pt x="f54" y="f55"/>
                </a:moveTo>
                <a:cubicBezTo>
                  <a:pt x="f56" y="f55"/>
                  <a:pt x="f57" y="f58"/>
                  <a:pt x="f59" y="f60"/>
                </a:cubicBezTo>
                <a:lnTo>
                  <a:pt x="f61" y="f62"/>
                </a:lnTo>
                <a:lnTo>
                  <a:pt x="f63" y="f64"/>
                </a:lnTo>
                <a:cubicBezTo>
                  <a:pt x="f65" y="f66"/>
                  <a:pt x="f67" y="f68"/>
                  <a:pt x="f69" y="f68"/>
                </a:cubicBezTo>
                <a:cubicBezTo>
                  <a:pt x="f70" y="f68"/>
                  <a:pt x="f55" y="f71"/>
                  <a:pt x="f55" y="f25"/>
                </a:cubicBezTo>
                <a:lnTo>
                  <a:pt x="f55" y="f24"/>
                </a:lnTo>
                <a:cubicBezTo>
                  <a:pt x="f55" y="f72"/>
                  <a:pt x="f73" y="f74"/>
                  <a:pt x="f75" y="f74"/>
                </a:cubicBezTo>
                <a:cubicBezTo>
                  <a:pt x="f76" y="f74"/>
                  <a:pt x="f77" y="f78"/>
                  <a:pt x="f79" y="f80"/>
                </a:cubicBezTo>
                <a:lnTo>
                  <a:pt x="f81" y="f32"/>
                </a:lnTo>
                <a:lnTo>
                  <a:pt x="f82" y="f80"/>
                </a:lnTo>
                <a:cubicBezTo>
                  <a:pt x="f83" y="f84"/>
                  <a:pt x="f85" y="f86"/>
                  <a:pt x="f87" y="f86"/>
                </a:cubicBezTo>
                <a:cubicBezTo>
                  <a:pt x="f88" y="f86"/>
                  <a:pt x="f89" y="f90"/>
                  <a:pt x="f91" y="f92"/>
                </a:cubicBezTo>
                <a:lnTo>
                  <a:pt x="f93" y="f94"/>
                </a:lnTo>
                <a:cubicBezTo>
                  <a:pt x="f95" y="f96"/>
                  <a:pt x="f97" y="f4"/>
                  <a:pt x="f98" y="f4"/>
                </a:cubicBezTo>
                <a:cubicBezTo>
                  <a:pt x="f99" y="f4"/>
                  <a:pt x="f3" y="f100"/>
                  <a:pt x="f3" y="f101"/>
                </a:cubicBezTo>
                <a:lnTo>
                  <a:pt x="f3" y="f102"/>
                </a:lnTo>
                <a:cubicBezTo>
                  <a:pt x="f103" y="f104"/>
                  <a:pt x="f105" y="f55"/>
                  <a:pt x="f54" y="f55"/>
                </a:cubicBezTo>
                <a:close/>
              </a:path>
            </a:pathLst>
          </a:custGeom>
          <a:solidFill>
            <a:schemeClr val="tx1">
              <a:lumMod val="25000"/>
              <a:lumOff val="75000"/>
            </a:schemeClr>
          </a:solid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grpSp>
        <p:nvGrpSpPr>
          <p:cNvPr id="62" name="Google Shape;10190;p74">
            <a:extLst>
              <a:ext uri="{FF2B5EF4-FFF2-40B4-BE49-F238E27FC236}">
                <a16:creationId xmlns:a16="http://schemas.microsoft.com/office/drawing/2014/main" id="{722D5E99-2107-0C5C-BDA3-C9DF621AE1D9}"/>
              </a:ext>
            </a:extLst>
          </p:cNvPr>
          <p:cNvGrpSpPr/>
          <p:nvPr/>
        </p:nvGrpSpPr>
        <p:grpSpPr>
          <a:xfrm>
            <a:off x="6490557" y="2873371"/>
            <a:ext cx="359688" cy="378726"/>
            <a:chOff x="7862157" y="2742742"/>
            <a:chExt cx="359688" cy="378726"/>
          </a:xfrm>
          <a:solidFill>
            <a:schemeClr val="tx1">
              <a:lumMod val="25000"/>
              <a:lumOff val="75000"/>
            </a:schemeClr>
          </a:solidFill>
        </p:grpSpPr>
        <p:sp>
          <p:nvSpPr>
            <p:cNvPr id="63" name="Google Shape;10191;p74">
              <a:extLst>
                <a:ext uri="{FF2B5EF4-FFF2-40B4-BE49-F238E27FC236}">
                  <a16:creationId xmlns:a16="http://schemas.microsoft.com/office/drawing/2014/main" id="{57A738CC-0AE5-E803-B186-A025FA41DD8F}"/>
                </a:ext>
              </a:extLst>
            </p:cNvPr>
            <p:cNvSpPr/>
            <p:nvPr/>
          </p:nvSpPr>
          <p:spPr>
            <a:xfrm>
              <a:off x="7862157" y="2742742"/>
              <a:ext cx="168752" cy="308610"/>
            </a:xfrm>
            <a:custGeom>
              <a:avLst/>
              <a:gdLst>
                <a:gd name="f0" fmla="val 180"/>
                <a:gd name="f1" fmla="val w"/>
                <a:gd name="f2" fmla="val h"/>
                <a:gd name="f3" fmla="val 0"/>
                <a:gd name="f4" fmla="val 5987"/>
                <a:gd name="f5" fmla="val 10273"/>
                <a:gd name="f6" fmla="val 5532"/>
                <a:gd name="f7" fmla="val 1"/>
                <a:gd name="f8" fmla="val 5515"/>
                <a:gd name="f9" fmla="val 5499"/>
                <a:gd name="f10" fmla="val 2"/>
                <a:gd name="f11" fmla="val 5483"/>
                <a:gd name="f12" fmla="val 4"/>
                <a:gd name="f13" fmla="val 2364"/>
                <a:gd name="f14" fmla="val 445"/>
                <a:gd name="f15" fmla="val 3123"/>
                <a:gd name="f16" fmla="val 6274"/>
                <a:gd name="f17" fmla="val 7692"/>
                <a:gd name="f18" fmla="val 442"/>
                <a:gd name="f19" fmla="val 8983"/>
                <a:gd name="f20" fmla="val 1293"/>
                <a:gd name="f21" fmla="val 10086"/>
                <a:gd name="f22" fmla="val 1381"/>
                <a:gd name="f23" fmla="val 10209"/>
                <a:gd name="f24" fmla="val 1507"/>
                <a:gd name="f25" fmla="val 1635"/>
                <a:gd name="f26" fmla="val 1737"/>
                <a:gd name="f27" fmla="val 1839"/>
                <a:gd name="f28" fmla="val 10233"/>
                <a:gd name="f29" fmla="val 1923"/>
                <a:gd name="f30" fmla="val 10149"/>
                <a:gd name="f31" fmla="val 3719"/>
                <a:gd name="f32" fmla="val 8353"/>
                <a:gd name="f33" fmla="val 3813"/>
                <a:gd name="f34" fmla="val 8259"/>
                <a:gd name="f35" fmla="val 3845"/>
                <a:gd name="f36" fmla="val 8007"/>
                <a:gd name="f37" fmla="val 3782"/>
                <a:gd name="f38" fmla="val 7849"/>
                <a:gd name="f39" fmla="val 3498"/>
                <a:gd name="f40" fmla="val 7376"/>
                <a:gd name="f41" fmla="val 3341"/>
                <a:gd name="f42" fmla="val 6809"/>
                <a:gd name="f43" fmla="val 4888"/>
                <a:gd name="f44" fmla="val 4286"/>
                <a:gd name="f45" fmla="val 3659"/>
                <a:gd name="f46" fmla="val 5672"/>
                <a:gd name="f47" fmla="val 3312"/>
                <a:gd name="f48" fmla="val 5861"/>
                <a:gd name="f49" fmla="val 3281"/>
                <a:gd name="f50" fmla="val 2934"/>
                <a:gd name="f51" fmla="val 414"/>
                <a:gd name="f52" fmla="val 5958"/>
                <a:gd name="f53" fmla="val 5739"/>
                <a:gd name="f54" fmla="*/ f1 1 5987"/>
                <a:gd name="f55" fmla="*/ f2 1 10273"/>
                <a:gd name="f56" fmla="val f3"/>
                <a:gd name="f57" fmla="val f4"/>
                <a:gd name="f58" fmla="val f5"/>
                <a:gd name="f59" fmla="+- f58 0 f56"/>
                <a:gd name="f60" fmla="+- f57 0 f56"/>
                <a:gd name="f61" fmla="*/ f60 1 5987"/>
                <a:gd name="f62" fmla="*/ f59 1 10273"/>
                <a:gd name="f63" fmla="*/ f56 1 f61"/>
                <a:gd name="f64" fmla="*/ f57 1 f61"/>
                <a:gd name="f65" fmla="*/ f56 1 f62"/>
                <a:gd name="f66" fmla="*/ f58 1 f62"/>
                <a:gd name="f67" fmla="*/ f63 f54 1"/>
                <a:gd name="f68" fmla="*/ f64 f54 1"/>
                <a:gd name="f69" fmla="*/ f66 f55 1"/>
                <a:gd name="f70" fmla="*/ f65 f55 1"/>
              </a:gdLst>
              <a:ahLst/>
              <a:cxnLst>
                <a:cxn ang="3cd4">
                  <a:pos x="hc" y="t"/>
                </a:cxn>
                <a:cxn ang="0">
                  <a:pos x="r" y="vc"/>
                </a:cxn>
                <a:cxn ang="cd4">
                  <a:pos x="hc" y="b"/>
                </a:cxn>
                <a:cxn ang="cd2">
                  <a:pos x="l" y="vc"/>
                </a:cxn>
              </a:cxnLst>
              <a:rect l="f67" t="f70" r="f68" b="f69"/>
              <a:pathLst>
                <a:path w="5987" h="10273">
                  <a:moveTo>
                    <a:pt x="f6" y="f7"/>
                  </a:moveTo>
                  <a:cubicBezTo>
                    <a:pt x="f8" y="f7"/>
                    <a:pt x="f9" y="f10"/>
                    <a:pt x="f11" y="f12"/>
                  </a:cubicBezTo>
                  <a:cubicBezTo>
                    <a:pt x="f13" y="f14"/>
                    <a:pt x="f7" y="f15"/>
                    <a:pt x="f7" y="f16"/>
                  </a:cubicBezTo>
                  <a:cubicBezTo>
                    <a:pt x="f7" y="f17"/>
                    <a:pt x="f18" y="f19"/>
                    <a:pt x="f20" y="f21"/>
                  </a:cubicBezTo>
                  <a:cubicBezTo>
                    <a:pt x="f22" y="f23"/>
                    <a:pt x="f24" y="f5"/>
                    <a:pt x="f25" y="f5"/>
                  </a:cubicBezTo>
                  <a:cubicBezTo>
                    <a:pt x="f26" y="f5"/>
                    <a:pt x="f27" y="f28"/>
                    <a:pt x="f29" y="f30"/>
                  </a:cubicBezTo>
                  <a:lnTo>
                    <a:pt x="f31" y="f32"/>
                  </a:lnTo>
                  <a:cubicBezTo>
                    <a:pt x="f33" y="f34"/>
                    <a:pt x="f35" y="f36"/>
                    <a:pt x="f37" y="f38"/>
                  </a:cubicBezTo>
                  <a:cubicBezTo>
                    <a:pt x="f39" y="f40"/>
                    <a:pt x="f41" y="f42"/>
                    <a:pt x="f41" y="f16"/>
                  </a:cubicBezTo>
                  <a:cubicBezTo>
                    <a:pt x="f41" y="f43"/>
                    <a:pt x="f44" y="f45"/>
                    <a:pt x="f46" y="f47"/>
                  </a:cubicBezTo>
                  <a:cubicBezTo>
                    <a:pt x="f48" y="f49"/>
                    <a:pt x="f4" y="f15"/>
                    <a:pt x="f4" y="f50"/>
                  </a:cubicBezTo>
                  <a:lnTo>
                    <a:pt x="f4" y="f51"/>
                  </a:lnTo>
                  <a:cubicBezTo>
                    <a:pt x="f52" y="f0"/>
                    <a:pt x="f53" y="f7"/>
                    <a:pt x="f6" y="f7"/>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64" name="Google Shape;10192;p74">
              <a:extLst>
                <a:ext uri="{FF2B5EF4-FFF2-40B4-BE49-F238E27FC236}">
                  <a16:creationId xmlns:a16="http://schemas.microsoft.com/office/drawing/2014/main" id="{6CA2C5C8-1C4F-FAAC-DC8B-5FA069B73097}"/>
                </a:ext>
              </a:extLst>
            </p:cNvPr>
            <p:cNvSpPr/>
            <p:nvPr/>
          </p:nvSpPr>
          <p:spPr>
            <a:xfrm>
              <a:off x="7927884" y="3006922"/>
              <a:ext cx="227356" cy="114546"/>
            </a:xfrm>
            <a:custGeom>
              <a:avLst/>
              <a:gdLst>
                <a:gd name="f0" fmla="val w"/>
                <a:gd name="f1" fmla="val h"/>
                <a:gd name="f2" fmla="val 0"/>
                <a:gd name="f3" fmla="val 8066"/>
                <a:gd name="f4" fmla="val 3813"/>
                <a:gd name="f5" fmla="val 5758"/>
                <a:gd name="f6" fmla="val 5692"/>
                <a:gd name="f7" fmla="val 5629"/>
                <a:gd name="f8" fmla="val 11"/>
                <a:gd name="f9" fmla="val 5577"/>
                <a:gd name="f10" fmla="val 32"/>
                <a:gd name="f11" fmla="val 5091"/>
                <a:gd name="f12" fmla="val 339"/>
                <a:gd name="f13" fmla="val 4530"/>
                <a:gd name="f14" fmla="val 489"/>
                <a:gd name="f15" fmla="val 3972"/>
                <a:gd name="f16" fmla="val 3444"/>
                <a:gd name="f17" fmla="val 2917"/>
                <a:gd name="f18" fmla="val 355"/>
                <a:gd name="f19" fmla="val 2458"/>
                <a:gd name="f20" fmla="val 95"/>
                <a:gd name="f21" fmla="val 2389"/>
                <a:gd name="f22" fmla="val 53"/>
                <a:gd name="f23" fmla="val 2314"/>
                <a:gd name="f24" fmla="val 30"/>
                <a:gd name="f25" fmla="val 2239"/>
                <a:gd name="f26" fmla="val 2141"/>
                <a:gd name="f27" fmla="val 2042"/>
                <a:gd name="f28" fmla="val 69"/>
                <a:gd name="f29" fmla="val 1954"/>
                <a:gd name="f30" fmla="val 158"/>
                <a:gd name="f31" fmla="val 189"/>
                <a:gd name="f32" fmla="val 1922"/>
                <a:gd name="f33" fmla="val 2143"/>
                <a:gd name="f34" fmla="val 2395"/>
                <a:gd name="f35" fmla="val 221"/>
                <a:gd name="f36" fmla="val 2552"/>
                <a:gd name="f37" fmla="val 1324"/>
                <a:gd name="f38" fmla="val 3403"/>
                <a:gd name="f39" fmla="val 2615"/>
                <a:gd name="f40" fmla="val 3812"/>
                <a:gd name="f41" fmla="val 4001"/>
                <a:gd name="f42" fmla="val 5388"/>
                <a:gd name="f43" fmla="val 6711"/>
                <a:gd name="f44" fmla="val 7814"/>
                <a:gd name="f45" fmla="val 2521"/>
                <a:gd name="f46" fmla="val 8034"/>
                <a:gd name="f47" fmla="val 2363"/>
                <a:gd name="f48" fmla="val 2080"/>
                <a:gd name="f49" fmla="val 7877"/>
                <a:gd name="f50" fmla="val 1890"/>
                <a:gd name="f51" fmla="val 6112"/>
                <a:gd name="f52" fmla="val 126"/>
                <a:gd name="f53" fmla="val 6028"/>
                <a:gd name="f54" fmla="val 42"/>
                <a:gd name="f55" fmla="val 5888"/>
                <a:gd name="f56" fmla="*/ f0 1 8066"/>
                <a:gd name="f57" fmla="*/ f1 1 3813"/>
                <a:gd name="f58" fmla="val f2"/>
                <a:gd name="f59" fmla="val f3"/>
                <a:gd name="f60" fmla="val f4"/>
                <a:gd name="f61" fmla="+- f60 0 f58"/>
                <a:gd name="f62" fmla="+- f59 0 f58"/>
                <a:gd name="f63" fmla="*/ f62 1 8066"/>
                <a:gd name="f64" fmla="*/ f61 1 3813"/>
                <a:gd name="f65" fmla="*/ f58 1 f63"/>
                <a:gd name="f66" fmla="*/ f59 1 f63"/>
                <a:gd name="f67" fmla="*/ f58 1 f64"/>
                <a:gd name="f68" fmla="*/ f60 1 f64"/>
                <a:gd name="f69" fmla="*/ f65 f56 1"/>
                <a:gd name="f70" fmla="*/ f66 f56 1"/>
                <a:gd name="f71" fmla="*/ f68 f57 1"/>
                <a:gd name="f72" fmla="*/ f67 f57 1"/>
              </a:gdLst>
              <a:ahLst/>
              <a:cxnLst>
                <a:cxn ang="3cd4">
                  <a:pos x="hc" y="t"/>
                </a:cxn>
                <a:cxn ang="0">
                  <a:pos x="r" y="vc"/>
                </a:cxn>
                <a:cxn ang="cd4">
                  <a:pos x="hc" y="b"/>
                </a:cxn>
                <a:cxn ang="cd2">
                  <a:pos x="l" y="vc"/>
                </a:cxn>
              </a:cxnLst>
              <a:rect l="f69" t="f72" r="f70" b="f71"/>
              <a:pathLst>
                <a:path w="8066" h="3813">
                  <a:moveTo>
                    <a:pt x="f5" y="f2"/>
                  </a:moveTo>
                  <a:cubicBezTo>
                    <a:pt x="f6" y="f2"/>
                    <a:pt x="f7" y="f8"/>
                    <a:pt x="f9" y="f10"/>
                  </a:cubicBezTo>
                  <a:cubicBezTo>
                    <a:pt x="f11" y="f12"/>
                    <a:pt x="f13" y="f14"/>
                    <a:pt x="f15" y="f14"/>
                  </a:cubicBezTo>
                  <a:cubicBezTo>
                    <a:pt x="f16" y="f14"/>
                    <a:pt x="f17" y="f18"/>
                    <a:pt x="f19" y="f20"/>
                  </a:cubicBezTo>
                  <a:cubicBezTo>
                    <a:pt x="f21" y="f22"/>
                    <a:pt x="f23" y="f24"/>
                    <a:pt x="f25" y="f24"/>
                  </a:cubicBezTo>
                  <a:cubicBezTo>
                    <a:pt x="f26" y="f24"/>
                    <a:pt x="f27" y="f28"/>
                    <a:pt x="f29" y="f30"/>
                  </a:cubicBezTo>
                  <a:lnTo>
                    <a:pt x="f31" y="f32"/>
                  </a:lnTo>
                  <a:cubicBezTo>
                    <a:pt x="f2" y="f33"/>
                    <a:pt x="f10" y="f34"/>
                    <a:pt x="f35" y="f36"/>
                  </a:cubicBezTo>
                  <a:cubicBezTo>
                    <a:pt x="f37" y="f38"/>
                    <a:pt x="f39" y="f40"/>
                    <a:pt x="f41" y="f40"/>
                  </a:cubicBezTo>
                  <a:cubicBezTo>
                    <a:pt x="f42" y="f40"/>
                    <a:pt x="f43" y="f38"/>
                    <a:pt x="f44" y="f45"/>
                  </a:cubicBezTo>
                  <a:cubicBezTo>
                    <a:pt x="f46" y="f47"/>
                    <a:pt x="f3" y="f48"/>
                    <a:pt x="f49" y="f50"/>
                  </a:cubicBezTo>
                  <a:lnTo>
                    <a:pt x="f51" y="f52"/>
                  </a:lnTo>
                  <a:cubicBezTo>
                    <a:pt x="f53" y="f54"/>
                    <a:pt x="f55"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65" name="Google Shape;10193;p74">
              <a:extLst>
                <a:ext uri="{FF2B5EF4-FFF2-40B4-BE49-F238E27FC236}">
                  <a16:creationId xmlns:a16="http://schemas.microsoft.com/office/drawing/2014/main" id="{174AB19A-EDA7-F8C2-0D63-0EB24777FB43}"/>
                </a:ext>
              </a:extLst>
            </p:cNvPr>
            <p:cNvSpPr/>
            <p:nvPr/>
          </p:nvSpPr>
          <p:spPr>
            <a:xfrm>
              <a:off x="8053093" y="2742742"/>
              <a:ext cx="168752" cy="308253"/>
            </a:xfrm>
            <a:custGeom>
              <a:avLst/>
              <a:gdLst>
                <a:gd name="f0" fmla="val 180"/>
                <a:gd name="f1" fmla="val w"/>
                <a:gd name="f2" fmla="val h"/>
                <a:gd name="f3" fmla="val 0"/>
                <a:gd name="f4" fmla="val 5987"/>
                <a:gd name="f5" fmla="val 10261"/>
                <a:gd name="f6" fmla="val 418"/>
                <a:gd name="f7" fmla="val 1"/>
                <a:gd name="f8" fmla="val 190"/>
                <a:gd name="f9" fmla="val 414"/>
                <a:gd name="f10" fmla="val 2934"/>
                <a:gd name="f11" fmla="val 3123"/>
                <a:gd name="f12" fmla="val 127"/>
                <a:gd name="f13" fmla="val 3281"/>
                <a:gd name="f14" fmla="val 316"/>
                <a:gd name="f15" fmla="val 3312"/>
                <a:gd name="f16" fmla="val 1639"/>
                <a:gd name="f17" fmla="val 3659"/>
                <a:gd name="f18" fmla="val 2647"/>
                <a:gd name="f19" fmla="val 4856"/>
                <a:gd name="f20" fmla="val 6274"/>
                <a:gd name="f21" fmla="val 6809"/>
                <a:gd name="f22" fmla="val 2489"/>
                <a:gd name="f23" fmla="val 7376"/>
                <a:gd name="f24" fmla="val 2206"/>
                <a:gd name="f25" fmla="val 7849"/>
                <a:gd name="f26" fmla="val 2080"/>
                <a:gd name="f27" fmla="val 8007"/>
                <a:gd name="f28" fmla="val 2111"/>
                <a:gd name="f29" fmla="val 8196"/>
                <a:gd name="f30" fmla="val 2269"/>
                <a:gd name="f31" fmla="val 8353"/>
                <a:gd name="f32" fmla="val 4065"/>
                <a:gd name="f33" fmla="val 10149"/>
                <a:gd name="f34" fmla="val 4137"/>
                <a:gd name="f35" fmla="val 10221"/>
                <a:gd name="f36" fmla="val 4242"/>
                <a:gd name="f37" fmla="val 10260"/>
                <a:gd name="f38" fmla="val 4350"/>
                <a:gd name="f39" fmla="val 4478"/>
                <a:gd name="f40" fmla="val 4609"/>
                <a:gd name="f41" fmla="val 10205"/>
                <a:gd name="f42" fmla="val 4695"/>
                <a:gd name="f43" fmla="val 10086"/>
                <a:gd name="f44" fmla="val 5514"/>
                <a:gd name="f45" fmla="val 8983"/>
                <a:gd name="f46" fmla="val 7660"/>
                <a:gd name="f47" fmla="val 5892"/>
                <a:gd name="f48" fmla="val 3592"/>
                <a:gd name="f49" fmla="val 445"/>
                <a:gd name="f50" fmla="val 473"/>
                <a:gd name="f51" fmla="val 4"/>
                <a:gd name="f52" fmla="val 455"/>
                <a:gd name="f53" fmla="val 2"/>
                <a:gd name="f54" fmla="val 436"/>
                <a:gd name="f55" fmla="*/ f1 1 5987"/>
                <a:gd name="f56" fmla="*/ f2 1 10261"/>
                <a:gd name="f57" fmla="val f3"/>
                <a:gd name="f58" fmla="val f4"/>
                <a:gd name="f59" fmla="val f5"/>
                <a:gd name="f60" fmla="+- f59 0 f57"/>
                <a:gd name="f61" fmla="+- f58 0 f57"/>
                <a:gd name="f62" fmla="*/ f61 1 5987"/>
                <a:gd name="f63" fmla="*/ f60 1 10261"/>
                <a:gd name="f64" fmla="*/ f57 1 f62"/>
                <a:gd name="f65" fmla="*/ f58 1 f62"/>
                <a:gd name="f66" fmla="*/ f57 1 f63"/>
                <a:gd name="f67" fmla="*/ f59 1 f63"/>
                <a:gd name="f68" fmla="*/ f64 f55 1"/>
                <a:gd name="f69" fmla="*/ f65 f55 1"/>
                <a:gd name="f70" fmla="*/ f67 f56 1"/>
                <a:gd name="f71" fmla="*/ f66 f56 1"/>
              </a:gdLst>
              <a:ahLst/>
              <a:cxnLst>
                <a:cxn ang="3cd4">
                  <a:pos x="hc" y="t"/>
                </a:cxn>
                <a:cxn ang="0">
                  <a:pos x="r" y="vc"/>
                </a:cxn>
                <a:cxn ang="cd4">
                  <a:pos x="hc" y="b"/>
                </a:cxn>
                <a:cxn ang="cd2">
                  <a:pos x="l" y="vc"/>
                </a:cxn>
              </a:cxnLst>
              <a:rect l="f68" t="f71" r="f69" b="f70"/>
              <a:pathLst>
                <a:path w="5987" h="10261">
                  <a:moveTo>
                    <a:pt x="f6" y="f7"/>
                  </a:moveTo>
                  <a:cubicBezTo>
                    <a:pt x="f8" y="f7"/>
                    <a:pt x="f7" y="f0"/>
                    <a:pt x="f7" y="f9"/>
                  </a:cubicBezTo>
                  <a:lnTo>
                    <a:pt x="f7" y="f10"/>
                  </a:lnTo>
                  <a:cubicBezTo>
                    <a:pt x="f7" y="f11"/>
                    <a:pt x="f12" y="f13"/>
                    <a:pt x="f14" y="f15"/>
                  </a:cubicBezTo>
                  <a:cubicBezTo>
                    <a:pt x="f16" y="f17"/>
                    <a:pt x="f18" y="f19"/>
                    <a:pt x="f18" y="f20"/>
                  </a:cubicBezTo>
                  <a:cubicBezTo>
                    <a:pt x="f18" y="f21"/>
                    <a:pt x="f22" y="f23"/>
                    <a:pt x="f24" y="f25"/>
                  </a:cubicBezTo>
                  <a:cubicBezTo>
                    <a:pt x="f26" y="f27"/>
                    <a:pt x="f28" y="f29"/>
                    <a:pt x="f30" y="f31"/>
                  </a:cubicBezTo>
                  <a:lnTo>
                    <a:pt x="f32" y="f33"/>
                  </a:lnTo>
                  <a:cubicBezTo>
                    <a:pt x="f34" y="f35"/>
                    <a:pt x="f36" y="f37"/>
                    <a:pt x="f38" y="f37"/>
                  </a:cubicBezTo>
                  <a:cubicBezTo>
                    <a:pt x="f39" y="f37"/>
                    <a:pt x="f40" y="f41"/>
                    <a:pt x="f42" y="f43"/>
                  </a:cubicBezTo>
                  <a:cubicBezTo>
                    <a:pt x="f44" y="f45"/>
                    <a:pt x="f4" y="f46"/>
                    <a:pt x="f4" y="f20"/>
                  </a:cubicBezTo>
                  <a:cubicBezTo>
                    <a:pt x="f47" y="f11"/>
                    <a:pt x="f48" y="f49"/>
                    <a:pt x="f50" y="f51"/>
                  </a:cubicBezTo>
                  <a:cubicBezTo>
                    <a:pt x="f52" y="f53"/>
                    <a:pt x="f54" y="f7"/>
                    <a:pt x="f6" y="f7"/>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66" name="Google Shape;10194;p74">
              <a:extLst>
                <a:ext uri="{FF2B5EF4-FFF2-40B4-BE49-F238E27FC236}">
                  <a16:creationId xmlns:a16="http://schemas.microsoft.com/office/drawing/2014/main" id="{FDD29104-E06F-4F58-0DB2-1FD76BA9CF2D}"/>
                </a:ext>
              </a:extLst>
            </p:cNvPr>
            <p:cNvSpPr/>
            <p:nvPr/>
          </p:nvSpPr>
          <p:spPr>
            <a:xfrm>
              <a:off x="8005142" y="2845064"/>
              <a:ext cx="71058" cy="174174"/>
            </a:xfrm>
            <a:custGeom>
              <a:avLst/>
              <a:gdLst>
                <a:gd name="f0" fmla="val w"/>
                <a:gd name="f1" fmla="val h"/>
                <a:gd name="f2" fmla="val 0"/>
                <a:gd name="f3" fmla="val 2521"/>
                <a:gd name="f4" fmla="val 5798"/>
                <a:gd name="f5" fmla="val 1260"/>
                <a:gd name="f6" fmla="val 1"/>
                <a:gd name="f7" fmla="val 1040"/>
                <a:gd name="f8" fmla="val 819"/>
                <a:gd name="f9" fmla="val 190"/>
                <a:gd name="f10" fmla="val 379"/>
                <a:gd name="f11" fmla="val 662"/>
                <a:gd name="f12" fmla="val 347"/>
                <a:gd name="f13" fmla="val 820"/>
                <a:gd name="f14" fmla="val 1293"/>
                <a:gd name="f15" fmla="val 1860"/>
                <a:gd name="f16" fmla="val 567"/>
                <a:gd name="f17" fmla="val 2899"/>
                <a:gd name="f18" fmla="val 977"/>
                <a:gd name="f19" fmla="val 3214"/>
                <a:gd name="f20" fmla="val 1292"/>
                <a:gd name="f21" fmla="val 3466"/>
                <a:gd name="f22" fmla="val 1670"/>
                <a:gd name="f23" fmla="val 3687"/>
                <a:gd name="f24" fmla="val 3939"/>
                <a:gd name="f25" fmla="val 4160"/>
                <a:gd name="f26" fmla="val 1450"/>
                <a:gd name="f27" fmla="val 4380"/>
                <a:gd name="f28" fmla="val 1071"/>
                <a:gd name="f29" fmla="val 630"/>
                <a:gd name="f30" fmla="val 3529"/>
                <a:gd name="f31" fmla="val 441"/>
                <a:gd name="f32" fmla="val 252"/>
                <a:gd name="f33" fmla="val 32"/>
                <a:gd name="f34" fmla="val 3750"/>
                <a:gd name="f35" fmla="val 4475"/>
                <a:gd name="f36" fmla="val 410"/>
                <a:gd name="f37" fmla="val 4916"/>
                <a:gd name="f38" fmla="val 882"/>
                <a:gd name="f39" fmla="val 5105"/>
                <a:gd name="f40" fmla="val 5388"/>
                <a:gd name="f41" fmla="val 5640"/>
                <a:gd name="f42" fmla="val 1544"/>
                <a:gd name="f43" fmla="val 1702"/>
                <a:gd name="f44" fmla="val 5577"/>
                <a:gd name="f45" fmla="val 5073"/>
                <a:gd name="f46" fmla="val 2174"/>
                <a:gd name="f47" fmla="val 4443"/>
                <a:gd name="f48" fmla="val 3907"/>
                <a:gd name="f49" fmla="val 1985"/>
                <a:gd name="f50" fmla="val 2836"/>
                <a:gd name="f51" fmla="val 1229"/>
                <a:gd name="f52" fmla="val 2269"/>
                <a:gd name="f53" fmla="val 2049"/>
                <a:gd name="f54" fmla="val 1797"/>
                <a:gd name="f55" fmla="val 1576"/>
                <a:gd name="f56" fmla="val 1419"/>
                <a:gd name="f57" fmla="val 1608"/>
                <a:gd name="f58" fmla="val 1891"/>
                <a:gd name="f59" fmla="val 2238"/>
                <a:gd name="f60" fmla="val 2143"/>
                <a:gd name="f61" fmla="val 2363"/>
                <a:gd name="f62" fmla="val 1261"/>
                <a:gd name="f63" fmla="val 631"/>
                <a:gd name="f64" fmla="val 158"/>
                <a:gd name="f65" fmla="val 1513"/>
                <a:gd name="f66" fmla="*/ f0 1 2521"/>
                <a:gd name="f67" fmla="*/ f1 1 5798"/>
                <a:gd name="f68" fmla="val f2"/>
                <a:gd name="f69" fmla="val f3"/>
                <a:gd name="f70" fmla="val f4"/>
                <a:gd name="f71" fmla="+- f70 0 f68"/>
                <a:gd name="f72" fmla="+- f69 0 f68"/>
                <a:gd name="f73" fmla="*/ f72 1 2521"/>
                <a:gd name="f74" fmla="*/ f71 1 5798"/>
                <a:gd name="f75" fmla="*/ f68 1 f73"/>
                <a:gd name="f76" fmla="*/ f69 1 f73"/>
                <a:gd name="f77" fmla="*/ f68 1 f74"/>
                <a:gd name="f78" fmla="*/ f70 1 f74"/>
                <a:gd name="f79" fmla="*/ f75 f66 1"/>
                <a:gd name="f80" fmla="*/ f76 f66 1"/>
                <a:gd name="f81" fmla="*/ f78 f67 1"/>
                <a:gd name="f82" fmla="*/ f77 f67 1"/>
              </a:gdLst>
              <a:ahLst/>
              <a:cxnLst>
                <a:cxn ang="3cd4">
                  <a:pos x="hc" y="t"/>
                </a:cxn>
                <a:cxn ang="0">
                  <a:pos x="r" y="vc"/>
                </a:cxn>
                <a:cxn ang="cd4">
                  <a:pos x="hc" y="b"/>
                </a:cxn>
                <a:cxn ang="cd2">
                  <a:pos x="l" y="vc"/>
                </a:cxn>
              </a:cxnLst>
              <a:rect l="f79" t="f82" r="f80" b="f81"/>
              <a:pathLst>
                <a:path w="2521" h="5798">
                  <a:moveTo>
                    <a:pt x="f5" y="f6"/>
                  </a:moveTo>
                  <a:cubicBezTo>
                    <a:pt x="f7" y="f6"/>
                    <a:pt x="f8" y="f9"/>
                    <a:pt x="f8" y="f10"/>
                  </a:cubicBezTo>
                  <a:lnTo>
                    <a:pt x="f8" y="f11"/>
                  </a:lnTo>
                  <a:cubicBezTo>
                    <a:pt x="f12" y="f13"/>
                    <a:pt x="f2" y="f14"/>
                    <a:pt x="f2" y="f15"/>
                  </a:cubicBezTo>
                  <a:cubicBezTo>
                    <a:pt x="f2" y="f3"/>
                    <a:pt x="f16" y="f17"/>
                    <a:pt x="f18" y="f19"/>
                  </a:cubicBezTo>
                  <a:cubicBezTo>
                    <a:pt x="f20" y="f21"/>
                    <a:pt x="f22" y="f23"/>
                    <a:pt x="f22" y="f24"/>
                  </a:cubicBezTo>
                  <a:cubicBezTo>
                    <a:pt x="f22" y="f25"/>
                    <a:pt x="f26" y="f27"/>
                    <a:pt x="f5" y="f27"/>
                  </a:cubicBezTo>
                  <a:cubicBezTo>
                    <a:pt x="f28" y="f27"/>
                    <a:pt x="f8" y="f25"/>
                    <a:pt x="f8" y="f24"/>
                  </a:cubicBezTo>
                  <a:cubicBezTo>
                    <a:pt x="f8" y="f23"/>
                    <a:pt x="f29" y="f30"/>
                    <a:pt x="f31" y="f30"/>
                  </a:cubicBezTo>
                  <a:cubicBezTo>
                    <a:pt x="f32" y="f30"/>
                    <a:pt x="f33" y="f34"/>
                    <a:pt x="f33" y="f24"/>
                  </a:cubicBezTo>
                  <a:cubicBezTo>
                    <a:pt x="f33" y="f35"/>
                    <a:pt x="f36" y="f37"/>
                    <a:pt x="f38" y="f39"/>
                  </a:cubicBezTo>
                  <a:lnTo>
                    <a:pt x="f38" y="f40"/>
                  </a:lnTo>
                  <a:cubicBezTo>
                    <a:pt x="f38" y="f41"/>
                    <a:pt x="f28" y="f4"/>
                    <a:pt x="f20" y="f4"/>
                  </a:cubicBezTo>
                  <a:cubicBezTo>
                    <a:pt x="f42" y="f4"/>
                    <a:pt x="f43" y="f44"/>
                    <a:pt x="f43" y="f40"/>
                  </a:cubicBezTo>
                  <a:lnTo>
                    <a:pt x="f43" y="f45"/>
                  </a:lnTo>
                  <a:cubicBezTo>
                    <a:pt x="f46" y="f37"/>
                    <a:pt x="f3" y="f47"/>
                    <a:pt x="f3" y="f48"/>
                  </a:cubicBezTo>
                  <a:cubicBezTo>
                    <a:pt x="f3" y="f19"/>
                    <a:pt x="f49" y="f50"/>
                    <a:pt x="f42" y="f3"/>
                  </a:cubicBezTo>
                  <a:cubicBezTo>
                    <a:pt x="f51" y="f52"/>
                    <a:pt x="f38" y="f53"/>
                    <a:pt x="f38" y="f54"/>
                  </a:cubicBezTo>
                  <a:cubicBezTo>
                    <a:pt x="f38" y="f55"/>
                    <a:pt x="f28" y="f56"/>
                    <a:pt x="f20" y="f56"/>
                  </a:cubicBezTo>
                  <a:cubicBezTo>
                    <a:pt x="f42" y="f56"/>
                    <a:pt x="f43" y="f57"/>
                    <a:pt x="f43" y="f54"/>
                  </a:cubicBezTo>
                  <a:cubicBezTo>
                    <a:pt x="f43" y="f53"/>
                    <a:pt x="f58" y="f59"/>
                    <a:pt x="f60" y="f59"/>
                  </a:cubicBezTo>
                  <a:cubicBezTo>
                    <a:pt x="f61" y="f59"/>
                    <a:pt x="f3" y="f53"/>
                    <a:pt x="f3" y="f54"/>
                  </a:cubicBezTo>
                  <a:cubicBezTo>
                    <a:pt x="f3" y="f62"/>
                    <a:pt x="f46" y="f13"/>
                    <a:pt x="f43" y="f63"/>
                  </a:cubicBezTo>
                  <a:lnTo>
                    <a:pt x="f43" y="f12"/>
                  </a:lnTo>
                  <a:cubicBezTo>
                    <a:pt x="f43" y="f64"/>
                    <a:pt x="f65"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grpSp>
      <p:grpSp>
        <p:nvGrpSpPr>
          <p:cNvPr id="67" name="Google Shape;10221;p74">
            <a:extLst>
              <a:ext uri="{FF2B5EF4-FFF2-40B4-BE49-F238E27FC236}">
                <a16:creationId xmlns:a16="http://schemas.microsoft.com/office/drawing/2014/main" id="{728522AD-F781-0F3B-0823-F4C9A32B074E}"/>
              </a:ext>
            </a:extLst>
          </p:cNvPr>
          <p:cNvGrpSpPr/>
          <p:nvPr/>
        </p:nvGrpSpPr>
        <p:grpSpPr>
          <a:xfrm>
            <a:off x="2463870" y="3597577"/>
            <a:ext cx="316967" cy="383407"/>
            <a:chOff x="3835469" y="3466947"/>
            <a:chExt cx="316967" cy="383407"/>
          </a:xfrm>
          <a:solidFill>
            <a:schemeClr val="tx1">
              <a:lumMod val="25000"/>
              <a:lumOff val="75000"/>
            </a:schemeClr>
          </a:solidFill>
        </p:grpSpPr>
        <p:sp>
          <p:nvSpPr>
            <p:cNvPr id="68" name="Google Shape;10222;p74">
              <a:extLst>
                <a:ext uri="{FF2B5EF4-FFF2-40B4-BE49-F238E27FC236}">
                  <a16:creationId xmlns:a16="http://schemas.microsoft.com/office/drawing/2014/main" id="{936F6FEA-BCF3-F6CF-B382-C79CB88483F3}"/>
                </a:ext>
              </a:extLst>
            </p:cNvPr>
            <p:cNvSpPr/>
            <p:nvPr/>
          </p:nvSpPr>
          <p:spPr>
            <a:xfrm>
              <a:off x="3940158" y="3647642"/>
              <a:ext cx="105668" cy="67583"/>
            </a:xfrm>
            <a:custGeom>
              <a:avLst/>
              <a:gdLst>
                <a:gd name="f0" fmla="val w"/>
                <a:gd name="f1" fmla="val h"/>
                <a:gd name="f2" fmla="val 0"/>
                <a:gd name="f3" fmla="val 3466"/>
                <a:gd name="f4" fmla="val 2080"/>
                <a:gd name="f5" fmla="val 1733"/>
                <a:gd name="f6" fmla="val 788"/>
                <a:gd name="f7" fmla="val 2678"/>
                <a:gd name="f8" fmla="*/ f0 1 3466"/>
                <a:gd name="f9" fmla="*/ f1 1 2080"/>
                <a:gd name="f10" fmla="val f2"/>
                <a:gd name="f11" fmla="val f3"/>
                <a:gd name="f12" fmla="val f4"/>
                <a:gd name="f13" fmla="+- f12 0 f10"/>
                <a:gd name="f14" fmla="+- f11 0 f10"/>
                <a:gd name="f15" fmla="*/ f14 1 3466"/>
                <a:gd name="f16" fmla="*/ f13 1 2080"/>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3466" h="2080">
                  <a:moveTo>
                    <a:pt x="f5" y="f2"/>
                  </a:moveTo>
                  <a:cubicBezTo>
                    <a:pt x="f6" y="f2"/>
                    <a:pt x="f2" y="f6"/>
                    <a:pt x="f2" y="f5"/>
                  </a:cubicBezTo>
                  <a:lnTo>
                    <a:pt x="f2" y="f4"/>
                  </a:lnTo>
                  <a:lnTo>
                    <a:pt x="f3" y="f4"/>
                  </a:lnTo>
                  <a:lnTo>
                    <a:pt x="f3" y="f5"/>
                  </a:lnTo>
                  <a:cubicBezTo>
                    <a:pt x="f3" y="f6"/>
                    <a:pt x="f7"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69" name="Google Shape;10223;p74">
              <a:extLst>
                <a:ext uri="{FF2B5EF4-FFF2-40B4-BE49-F238E27FC236}">
                  <a16:creationId xmlns:a16="http://schemas.microsoft.com/office/drawing/2014/main" id="{88DA2AA0-E9D2-FACA-AE7D-465B54034308}"/>
                </a:ext>
              </a:extLst>
            </p:cNvPr>
            <p:cNvSpPr/>
            <p:nvPr/>
          </p:nvSpPr>
          <p:spPr>
            <a:xfrm>
              <a:off x="3970891" y="3580086"/>
              <a:ext cx="43260" cy="46076"/>
            </a:xfrm>
            <a:custGeom>
              <a:avLst/>
              <a:gdLst>
                <a:gd name="f0" fmla="val w"/>
                <a:gd name="f1" fmla="val h"/>
                <a:gd name="f2" fmla="val 0"/>
                <a:gd name="f3" fmla="val 1419"/>
                <a:gd name="f4" fmla="val 1418"/>
                <a:gd name="f5" fmla="val 725"/>
                <a:gd name="f6" fmla="val 316"/>
                <a:gd name="f7" fmla="val 315"/>
                <a:gd name="f8" fmla="val 1103"/>
                <a:gd name="f9" fmla="*/ f0 1 1419"/>
                <a:gd name="f10" fmla="*/ f1 1 1418"/>
                <a:gd name="f11" fmla="val f2"/>
                <a:gd name="f12" fmla="val f3"/>
                <a:gd name="f13" fmla="val f4"/>
                <a:gd name="f14" fmla="+- f13 0 f11"/>
                <a:gd name="f15" fmla="+- f12 0 f11"/>
                <a:gd name="f16" fmla="*/ f15 1 1419"/>
                <a:gd name="f17" fmla="*/ f14 1 1418"/>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1419" h="1418">
                  <a:moveTo>
                    <a:pt x="f5" y="f2"/>
                  </a:moveTo>
                  <a:cubicBezTo>
                    <a:pt x="f6" y="f2"/>
                    <a:pt x="f2" y="f7"/>
                    <a:pt x="f2" y="f5"/>
                  </a:cubicBezTo>
                  <a:cubicBezTo>
                    <a:pt x="f2" y="f8"/>
                    <a:pt x="f6" y="f4"/>
                    <a:pt x="f5" y="f4"/>
                  </a:cubicBezTo>
                  <a:cubicBezTo>
                    <a:pt x="f8" y="f4"/>
                    <a:pt x="f4" y="f8"/>
                    <a:pt x="f4" y="f5"/>
                  </a:cubicBezTo>
                  <a:cubicBezTo>
                    <a:pt x="f4" y="f7"/>
                    <a:pt x="f8"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70" name="Google Shape;10224;p74">
              <a:extLst>
                <a:ext uri="{FF2B5EF4-FFF2-40B4-BE49-F238E27FC236}">
                  <a16:creationId xmlns:a16="http://schemas.microsoft.com/office/drawing/2014/main" id="{D4033E47-D08D-5FD9-817D-1D351A316B7E}"/>
                </a:ext>
              </a:extLst>
            </p:cNvPr>
            <p:cNvSpPr/>
            <p:nvPr/>
          </p:nvSpPr>
          <p:spPr>
            <a:xfrm>
              <a:off x="3835469" y="3466947"/>
              <a:ext cx="316967" cy="383407"/>
            </a:xfrm>
            <a:custGeom>
              <a:avLst/>
              <a:gdLst>
                <a:gd name="f0" fmla="val w"/>
                <a:gd name="f1" fmla="val h"/>
                <a:gd name="f2" fmla="val 0"/>
                <a:gd name="f3" fmla="val 10397"/>
                <a:gd name="f4" fmla="val 11800"/>
                <a:gd name="f5" fmla="val 5167"/>
                <a:gd name="f6" fmla="val 2757"/>
                <a:gd name="f7" fmla="val 5923"/>
                <a:gd name="f8" fmla="val 6553"/>
                <a:gd name="f9" fmla="val 3388"/>
                <a:gd name="f10" fmla="val 4144"/>
                <a:gd name="f11" fmla="val 4490"/>
                <a:gd name="f12" fmla="val 6396"/>
                <a:gd name="f13" fmla="val 4805"/>
                <a:gd name="f14" fmla="val 6175"/>
                <a:gd name="f15" fmla="val 5089"/>
                <a:gd name="f16" fmla="val 7026"/>
                <a:gd name="f17" fmla="val 5498"/>
                <a:gd name="f18" fmla="val 7593"/>
                <a:gd name="f19" fmla="val 6317"/>
                <a:gd name="f20" fmla="val 7294"/>
                <a:gd name="f21" fmla="val 8019"/>
                <a:gd name="f22" fmla="val 8208"/>
                <a:gd name="f23" fmla="val 7435"/>
                <a:gd name="f24" fmla="val 8365"/>
                <a:gd name="f25" fmla="val 7246"/>
                <a:gd name="f26" fmla="val 3088"/>
                <a:gd name="f27" fmla="val 2867"/>
                <a:gd name="f28" fmla="val 2710"/>
                <a:gd name="f29" fmla="val 3308"/>
                <a:gd name="f30" fmla="val 4127"/>
                <a:gd name="f31" fmla="val 3907"/>
                <a:gd name="f32" fmla="val 4868"/>
                <a:gd name="f33" fmla="val 3781"/>
                <a:gd name="f34" fmla="val 4553"/>
                <a:gd name="f35" fmla="val 4411"/>
                <a:gd name="f36" fmla="val 5183"/>
                <a:gd name="f37" fmla="val 1"/>
                <a:gd name="f38" fmla="val 5128"/>
                <a:gd name="f39" fmla="val 5073"/>
                <a:gd name="f40" fmla="val 17"/>
                <a:gd name="f41" fmla="val 5010"/>
                <a:gd name="f42" fmla="val 48"/>
                <a:gd name="f43" fmla="val 3964"/>
                <a:gd name="f44" fmla="val 646"/>
                <a:gd name="f45" fmla="val 2946"/>
                <a:gd name="f46" fmla="val 940"/>
                <a:gd name="f47" fmla="val 1919"/>
                <a:gd name="f48" fmla="val 1430"/>
                <a:gd name="f49" fmla="val 939"/>
                <a:gd name="f50" fmla="val 873"/>
                <a:gd name="f51" fmla="val 441"/>
                <a:gd name="f52" fmla="val 741"/>
                <a:gd name="f53" fmla="val 402"/>
                <a:gd name="f54" fmla="val 722"/>
                <a:gd name="f55" fmla="val 363"/>
                <a:gd name="f56" fmla="val 714"/>
                <a:gd name="f57" fmla="val 326"/>
                <a:gd name="f58" fmla="val 243"/>
                <a:gd name="f59" fmla="val 170"/>
                <a:gd name="f60" fmla="val 751"/>
                <a:gd name="f61" fmla="val 126"/>
                <a:gd name="f62" fmla="val 773"/>
                <a:gd name="f63" fmla="val 32"/>
                <a:gd name="f64" fmla="val 836"/>
                <a:gd name="f65" fmla="val 930"/>
                <a:gd name="f66" fmla="val 1056"/>
                <a:gd name="f67" fmla="val 5026"/>
                <a:gd name="f68" fmla="val 8145"/>
                <a:gd name="f69" fmla="val 2080"/>
                <a:gd name="f70" fmla="val 10949"/>
                <a:gd name="f71" fmla="val 5104"/>
                <a:gd name="f72" fmla="val 11799"/>
                <a:gd name="f73" fmla="val 5262"/>
                <a:gd name="f74" fmla="val 8255"/>
                <a:gd name="f75" fmla="val 10917"/>
                <a:gd name="f76" fmla="val 10365"/>
                <a:gd name="f77" fmla="val 10271"/>
                <a:gd name="f78" fmla="val 10162"/>
                <a:gd name="f79" fmla="val 10084"/>
                <a:gd name="f80" fmla="val 10014"/>
                <a:gd name="f81" fmla="val 9983"/>
                <a:gd name="f82" fmla="val 9954"/>
                <a:gd name="f83" fmla="val 9924"/>
                <a:gd name="f84" fmla="val 9414"/>
                <a:gd name="f85" fmla="val 877"/>
                <a:gd name="f86" fmla="val 8910"/>
                <a:gd name="f87" fmla="val 946"/>
                <a:gd name="f88" fmla="val 8409"/>
                <a:gd name="f89" fmla="val 7395"/>
                <a:gd name="f90" fmla="val 6389"/>
                <a:gd name="f91" fmla="val 660"/>
                <a:gd name="f92" fmla="val 5356"/>
                <a:gd name="f93" fmla="val 5293"/>
                <a:gd name="f94" fmla="val 5238"/>
                <a:gd name="f95" fmla="*/ f0 1 10397"/>
                <a:gd name="f96" fmla="*/ f1 1 11800"/>
                <a:gd name="f97" fmla="val f2"/>
                <a:gd name="f98" fmla="val f3"/>
                <a:gd name="f99" fmla="val f4"/>
                <a:gd name="f100" fmla="+- f99 0 f97"/>
                <a:gd name="f101" fmla="+- f98 0 f97"/>
                <a:gd name="f102" fmla="*/ f101 1 10397"/>
                <a:gd name="f103" fmla="*/ f100 1 11800"/>
                <a:gd name="f104" fmla="*/ f97 1 f102"/>
                <a:gd name="f105" fmla="*/ f98 1 f102"/>
                <a:gd name="f106" fmla="*/ f97 1 f103"/>
                <a:gd name="f107" fmla="*/ f99 1 f103"/>
                <a:gd name="f108" fmla="*/ f104 f95 1"/>
                <a:gd name="f109" fmla="*/ f105 f95 1"/>
                <a:gd name="f110" fmla="*/ f107 f96 1"/>
                <a:gd name="f111" fmla="*/ f106 f96 1"/>
              </a:gdLst>
              <a:ahLst/>
              <a:cxnLst>
                <a:cxn ang="3cd4">
                  <a:pos x="hc" y="t"/>
                </a:cxn>
                <a:cxn ang="0">
                  <a:pos x="r" y="vc"/>
                </a:cxn>
                <a:cxn ang="cd4">
                  <a:pos x="hc" y="b"/>
                </a:cxn>
                <a:cxn ang="cd2">
                  <a:pos x="l" y="vc"/>
                </a:cxn>
              </a:cxnLst>
              <a:rect l="f108" t="f111" r="f109" b="f110"/>
              <a:pathLst>
                <a:path w="10397" h="11800">
                  <a:moveTo>
                    <a:pt x="f5" y="f6"/>
                  </a:moveTo>
                  <a:cubicBezTo>
                    <a:pt x="f7" y="f6"/>
                    <a:pt x="f8" y="f9"/>
                    <a:pt x="f8" y="f10"/>
                  </a:cubicBezTo>
                  <a:cubicBezTo>
                    <a:pt x="f8" y="f11"/>
                    <a:pt x="f12" y="f13"/>
                    <a:pt x="f14" y="f15"/>
                  </a:cubicBezTo>
                  <a:cubicBezTo>
                    <a:pt x="f16" y="f17"/>
                    <a:pt x="f18" y="f19"/>
                    <a:pt x="f18" y="f20"/>
                  </a:cubicBezTo>
                  <a:lnTo>
                    <a:pt x="f18" y="f21"/>
                  </a:lnTo>
                  <a:cubicBezTo>
                    <a:pt x="f18" y="f22"/>
                    <a:pt x="f23" y="f24"/>
                    <a:pt x="f25" y="f24"/>
                  </a:cubicBezTo>
                  <a:lnTo>
                    <a:pt x="f26" y="f24"/>
                  </a:lnTo>
                  <a:cubicBezTo>
                    <a:pt x="f27" y="f24"/>
                    <a:pt x="f28" y="f22"/>
                    <a:pt x="f28" y="f21"/>
                  </a:cubicBezTo>
                  <a:lnTo>
                    <a:pt x="f28" y="f20"/>
                  </a:lnTo>
                  <a:cubicBezTo>
                    <a:pt x="f28" y="f19"/>
                    <a:pt x="f29" y="f17"/>
                    <a:pt x="f30" y="f15"/>
                  </a:cubicBezTo>
                  <a:cubicBezTo>
                    <a:pt x="f31" y="f32"/>
                    <a:pt x="f33" y="f34"/>
                    <a:pt x="f33" y="f10"/>
                  </a:cubicBezTo>
                  <a:cubicBezTo>
                    <a:pt x="f33" y="f9"/>
                    <a:pt x="f35" y="f6"/>
                    <a:pt x="f5" y="f6"/>
                  </a:cubicBezTo>
                  <a:close/>
                  <a:moveTo>
                    <a:pt x="f36" y="f37"/>
                  </a:moveTo>
                  <a:cubicBezTo>
                    <a:pt x="f38" y="f37"/>
                    <a:pt x="f39" y="f40"/>
                    <a:pt x="f41" y="f42"/>
                  </a:cubicBezTo>
                  <a:cubicBezTo>
                    <a:pt x="f43" y="f44"/>
                    <a:pt x="f45" y="f46"/>
                    <a:pt x="f47" y="f46"/>
                  </a:cubicBezTo>
                  <a:cubicBezTo>
                    <a:pt x="f48" y="f46"/>
                    <a:pt x="f49" y="f50"/>
                    <a:pt x="f51" y="f52"/>
                  </a:cubicBezTo>
                  <a:cubicBezTo>
                    <a:pt x="f53" y="f54"/>
                    <a:pt x="f55" y="f56"/>
                    <a:pt x="f57" y="f56"/>
                  </a:cubicBezTo>
                  <a:cubicBezTo>
                    <a:pt x="f58" y="f56"/>
                    <a:pt x="f59" y="f60"/>
                    <a:pt x="f61" y="f62"/>
                  </a:cubicBezTo>
                  <a:cubicBezTo>
                    <a:pt x="f63" y="f64"/>
                    <a:pt x="f2" y="f65"/>
                    <a:pt x="f2" y="f66"/>
                  </a:cubicBezTo>
                  <a:lnTo>
                    <a:pt x="f2" y="f67"/>
                  </a:lnTo>
                  <a:cubicBezTo>
                    <a:pt x="f2" y="f68"/>
                    <a:pt x="f69" y="f70"/>
                    <a:pt x="f71" y="f72"/>
                  </a:cubicBezTo>
                  <a:lnTo>
                    <a:pt x="f73" y="f72"/>
                  </a:lnTo>
                  <a:cubicBezTo>
                    <a:pt x="f74" y="f75"/>
                    <a:pt x="f3" y="f68"/>
                    <a:pt x="f3" y="f67"/>
                  </a:cubicBezTo>
                  <a:lnTo>
                    <a:pt x="f3" y="f66"/>
                  </a:lnTo>
                  <a:cubicBezTo>
                    <a:pt x="f3" y="f65"/>
                    <a:pt x="f76" y="f64"/>
                    <a:pt x="f77" y="f62"/>
                  </a:cubicBezTo>
                  <a:cubicBezTo>
                    <a:pt x="f78" y="f60"/>
                    <a:pt x="f79" y="f56"/>
                    <a:pt x="f80" y="f56"/>
                  </a:cubicBezTo>
                  <a:cubicBezTo>
                    <a:pt x="f81" y="f56"/>
                    <a:pt x="f82" y="f54"/>
                    <a:pt x="f83" y="f52"/>
                  </a:cubicBezTo>
                  <a:cubicBezTo>
                    <a:pt x="f84" y="f85"/>
                    <a:pt x="f86" y="f87"/>
                    <a:pt x="f88" y="f87"/>
                  </a:cubicBezTo>
                  <a:cubicBezTo>
                    <a:pt x="f89" y="f87"/>
                    <a:pt x="f90" y="f91"/>
                    <a:pt x="f92" y="f42"/>
                  </a:cubicBezTo>
                  <a:cubicBezTo>
                    <a:pt x="f93" y="f40"/>
                    <a:pt x="f94" y="f37"/>
                    <a:pt x="f36" y="f37"/>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grpSp>
      <p:grpSp>
        <p:nvGrpSpPr>
          <p:cNvPr id="71" name="Google Shape;10240;p74">
            <a:extLst>
              <a:ext uri="{FF2B5EF4-FFF2-40B4-BE49-F238E27FC236}">
                <a16:creationId xmlns:a16="http://schemas.microsoft.com/office/drawing/2014/main" id="{21208E7F-3053-F5BD-F122-89BABF2796BC}"/>
              </a:ext>
            </a:extLst>
          </p:cNvPr>
          <p:cNvGrpSpPr/>
          <p:nvPr/>
        </p:nvGrpSpPr>
        <p:grpSpPr>
          <a:xfrm>
            <a:off x="3852551" y="3601244"/>
            <a:ext cx="365019" cy="360365"/>
            <a:chOff x="5224150" y="3470614"/>
            <a:chExt cx="365019" cy="360365"/>
          </a:xfrm>
          <a:solidFill>
            <a:schemeClr val="tx1">
              <a:lumMod val="25000"/>
              <a:lumOff val="75000"/>
            </a:schemeClr>
          </a:solidFill>
        </p:grpSpPr>
        <p:sp>
          <p:nvSpPr>
            <p:cNvPr id="72" name="Google Shape;10241;p74">
              <a:extLst>
                <a:ext uri="{FF2B5EF4-FFF2-40B4-BE49-F238E27FC236}">
                  <a16:creationId xmlns:a16="http://schemas.microsoft.com/office/drawing/2014/main" id="{4D93CDA7-1E82-2764-EC11-1CFE2DBAFE86}"/>
                </a:ext>
              </a:extLst>
            </p:cNvPr>
            <p:cNvSpPr/>
            <p:nvPr/>
          </p:nvSpPr>
          <p:spPr>
            <a:xfrm>
              <a:off x="5224150" y="3470614"/>
              <a:ext cx="365019" cy="291775"/>
            </a:xfrm>
            <a:custGeom>
              <a:avLst/>
              <a:gdLst>
                <a:gd name="f0" fmla="val w"/>
                <a:gd name="f1" fmla="val h"/>
                <a:gd name="f2" fmla="val 0"/>
                <a:gd name="f3" fmla="val 11973"/>
                <a:gd name="f4" fmla="val 8980"/>
                <a:gd name="f5" fmla="val 2017"/>
                <a:gd name="f6" fmla="val 3749"/>
                <a:gd name="f7" fmla="val 3119"/>
                <a:gd name="f8" fmla="val 5514"/>
                <a:gd name="f9" fmla="val 914"/>
                <a:gd name="f10" fmla="val 9641"/>
                <a:gd name="f11" fmla="val 10744"/>
                <a:gd name="f12" fmla="val 8538"/>
                <a:gd name="f13" fmla="val 5892"/>
                <a:gd name="f14" fmla="val 5325"/>
                <a:gd name="f15" fmla="val 4852"/>
                <a:gd name="f16" fmla="val 473"/>
                <a:gd name="f17" fmla="val 1040"/>
                <a:gd name="f18" fmla="val 1166"/>
                <a:gd name="f19" fmla="val 4537"/>
                <a:gd name="f20" fmla="val 1324"/>
                <a:gd name="f21" fmla="val 3812"/>
                <a:gd name="f22" fmla="val 1733"/>
                <a:gd name="f23" fmla="val 3529"/>
                <a:gd name="f24" fmla="val 1891"/>
                <a:gd name="f25" fmla="val 3025"/>
                <a:gd name="f26" fmla="val 1954"/>
                <a:gd name="f27" fmla="val 2867"/>
                <a:gd name="f28" fmla="val 1607"/>
                <a:gd name="f29" fmla="val 2521"/>
                <a:gd name="f30" fmla="val 2080"/>
                <a:gd name="f31" fmla="val 1702"/>
                <a:gd name="f32" fmla="val 1576"/>
                <a:gd name="f33" fmla="val 1922"/>
                <a:gd name="f34" fmla="val 946"/>
                <a:gd name="f35" fmla="val 693"/>
                <a:gd name="f36" fmla="val 1796"/>
                <a:gd name="f37" fmla="val 504"/>
                <a:gd name="f38" fmla="val 454"/>
                <a:gd name="f39" fmla="val 1708"/>
                <a:gd name="f40" fmla="val 403"/>
                <a:gd name="f41" fmla="val 1696"/>
                <a:gd name="f42" fmla="val 355"/>
                <a:gd name="f43" fmla="val 223"/>
                <a:gd name="f44" fmla="val 110"/>
                <a:gd name="f45" fmla="val 1784"/>
                <a:gd name="f46" fmla="val 63"/>
                <a:gd name="f47" fmla="val 2111"/>
                <a:gd name="f48" fmla="val 2332"/>
                <a:gd name="f49" fmla="val 252"/>
                <a:gd name="f50" fmla="val 2363"/>
                <a:gd name="f51" fmla="val 536"/>
                <a:gd name="f52" fmla="val 2489"/>
                <a:gd name="f53" fmla="val 820"/>
                <a:gd name="f54" fmla="val 2552"/>
                <a:gd name="f55" fmla="val 1135"/>
                <a:gd name="f56" fmla="val 2615"/>
                <a:gd name="f57" fmla="val 1198"/>
                <a:gd name="f58" fmla="val 1387"/>
                <a:gd name="f59" fmla="val 3277"/>
                <a:gd name="f60" fmla="val 95"/>
                <a:gd name="f61" fmla="val 5671"/>
                <a:gd name="f62" fmla="val 5703"/>
                <a:gd name="f63" fmla="val 5829"/>
                <a:gd name="f64" fmla="val 5860"/>
                <a:gd name="f65" fmla="val 6238"/>
                <a:gd name="f66" fmla="val 7372"/>
                <a:gd name="f67" fmla="val 1009"/>
                <a:gd name="f68" fmla="val 8318"/>
                <a:gd name="f69" fmla="val 2143"/>
                <a:gd name="f70" fmla="val 3308"/>
                <a:gd name="f71" fmla="val 4254"/>
                <a:gd name="f72" fmla="val 4191"/>
                <a:gd name="f73" fmla="val 2710"/>
                <a:gd name="f74" fmla="val 2930"/>
                <a:gd name="f75" fmla="val 3151"/>
                <a:gd name="f76" fmla="val 3088"/>
                <a:gd name="f77" fmla="val 3182"/>
                <a:gd name="f78" fmla="val 2647"/>
                <a:gd name="f79" fmla="val 3844"/>
                <a:gd name="f80" fmla="val 4947"/>
                <a:gd name="f81" fmla="val 8979"/>
                <a:gd name="f82" fmla="val 7089"/>
                <a:gd name="f83" fmla="val 7814"/>
                <a:gd name="f84" fmla="val 8192"/>
                <a:gd name="f85" fmla="val 8853"/>
                <a:gd name="f86" fmla="val 8916"/>
                <a:gd name="f87" fmla="val 2899"/>
                <a:gd name="f88" fmla="val 9074"/>
                <a:gd name="f89" fmla="val 9326"/>
                <a:gd name="f90" fmla="val 7782"/>
                <a:gd name="f91" fmla="val 8727"/>
                <a:gd name="f92" fmla="val 9861"/>
                <a:gd name="f93" fmla="val 11027"/>
                <a:gd name="f94" fmla="val 11972"/>
                <a:gd name="f95" fmla="val 11909"/>
                <a:gd name="f96" fmla="val 10429"/>
                <a:gd name="f97" fmla="val 10618"/>
                <a:gd name="f98" fmla="val 10681"/>
                <a:gd name="f99" fmla="val 10933"/>
                <a:gd name="f100" fmla="val 11248"/>
                <a:gd name="f101" fmla="val 2458"/>
                <a:gd name="f102" fmla="val 11531"/>
                <a:gd name="f103" fmla="val 11720"/>
                <a:gd name="f104" fmla="val 2300"/>
                <a:gd name="f105" fmla="val 11815"/>
                <a:gd name="f106" fmla="val 11674"/>
                <a:gd name="f107" fmla="val 11560"/>
                <a:gd name="f108" fmla="val 11429"/>
                <a:gd name="f109" fmla="val 11380"/>
                <a:gd name="f110" fmla="val 11330"/>
                <a:gd name="f111" fmla="val 11279"/>
                <a:gd name="f112" fmla="val 11059"/>
                <a:gd name="f113" fmla="val 10870"/>
                <a:gd name="f114" fmla="val 10460"/>
                <a:gd name="f115" fmla="val 10113"/>
                <a:gd name="f116" fmla="val 9704"/>
                <a:gd name="f117" fmla="val 9294"/>
                <a:gd name="f118" fmla="val 8790"/>
                <a:gd name="f119" fmla="val 8255"/>
                <a:gd name="f120" fmla="val 8003"/>
                <a:gd name="f121" fmla="val 7278"/>
                <a:gd name="f122" fmla="val 6963"/>
                <a:gd name="f123" fmla="val 441"/>
                <a:gd name="f124" fmla="val 6490"/>
                <a:gd name="f125" fmla="*/ f0 1 11973"/>
                <a:gd name="f126" fmla="*/ f1 1 8980"/>
                <a:gd name="f127" fmla="val f2"/>
                <a:gd name="f128" fmla="val f3"/>
                <a:gd name="f129" fmla="val f4"/>
                <a:gd name="f130" fmla="+- f129 0 f127"/>
                <a:gd name="f131" fmla="+- f128 0 f127"/>
                <a:gd name="f132" fmla="*/ f131 1 11973"/>
                <a:gd name="f133" fmla="*/ f130 1 8980"/>
                <a:gd name="f134" fmla="*/ f127 1 f132"/>
                <a:gd name="f135" fmla="*/ f128 1 f132"/>
                <a:gd name="f136" fmla="*/ f127 1 f133"/>
                <a:gd name="f137" fmla="*/ f129 1 f133"/>
                <a:gd name="f138" fmla="*/ f134 f125 1"/>
                <a:gd name="f139" fmla="*/ f135 f125 1"/>
                <a:gd name="f140" fmla="*/ f137 f126 1"/>
                <a:gd name="f141" fmla="*/ f136 f126 1"/>
              </a:gdLst>
              <a:ahLst/>
              <a:cxnLst>
                <a:cxn ang="3cd4">
                  <a:pos x="hc" y="t"/>
                </a:cxn>
                <a:cxn ang="0">
                  <a:pos x="r" y="vc"/>
                </a:cxn>
                <a:cxn ang="cd4">
                  <a:pos x="hc" y="b"/>
                </a:cxn>
                <a:cxn ang="cd2">
                  <a:pos x="l" y="vc"/>
                </a:cxn>
              </a:cxnLst>
              <a:rect l="f138" t="f141" r="f139" b="f140"/>
              <a:pathLst>
                <a:path w="11973" h="8980">
                  <a:moveTo>
                    <a:pt x="f5" y="f6"/>
                  </a:moveTo>
                  <a:lnTo>
                    <a:pt x="f7" y="f8"/>
                  </a:lnTo>
                  <a:lnTo>
                    <a:pt x="f9" y="f8"/>
                  </a:lnTo>
                  <a:lnTo>
                    <a:pt x="f5" y="f6"/>
                  </a:lnTo>
                  <a:close/>
                  <a:moveTo>
                    <a:pt x="f10" y="f6"/>
                  </a:moveTo>
                  <a:lnTo>
                    <a:pt x="f11" y="f8"/>
                  </a:lnTo>
                  <a:lnTo>
                    <a:pt x="f12" y="f8"/>
                  </a:lnTo>
                  <a:lnTo>
                    <a:pt x="f10" y="f6"/>
                  </a:lnTo>
                  <a:close/>
                  <a:moveTo>
                    <a:pt x="f13" y="f2"/>
                  </a:moveTo>
                  <a:cubicBezTo>
                    <a:pt x="f14" y="f2"/>
                    <a:pt x="f15" y="f16"/>
                    <a:pt x="f15" y="f17"/>
                  </a:cubicBezTo>
                  <a:lnTo>
                    <a:pt x="f15" y="f18"/>
                  </a:lnTo>
                  <a:lnTo>
                    <a:pt x="f19" y="f20"/>
                  </a:lnTo>
                  <a:cubicBezTo>
                    <a:pt x="f21" y="f22"/>
                    <a:pt x="f23" y="f24"/>
                    <a:pt x="f25" y="f26"/>
                  </a:cubicBezTo>
                  <a:cubicBezTo>
                    <a:pt x="f27" y="f28"/>
                    <a:pt x="f29" y="f20"/>
                    <a:pt x="f30" y="f20"/>
                  </a:cubicBezTo>
                  <a:cubicBezTo>
                    <a:pt x="f31" y="f20"/>
                    <a:pt x="f20" y="f32"/>
                    <a:pt x="f18" y="f33"/>
                  </a:cubicBezTo>
                  <a:cubicBezTo>
                    <a:pt x="f34" y="f24"/>
                    <a:pt x="f35" y="f36"/>
                    <a:pt x="f37" y="f22"/>
                  </a:cubicBezTo>
                  <a:cubicBezTo>
                    <a:pt x="f38" y="f39"/>
                    <a:pt x="f40" y="f41"/>
                    <a:pt x="f42" y="f41"/>
                  </a:cubicBezTo>
                  <a:cubicBezTo>
                    <a:pt x="f43" y="f41"/>
                    <a:pt x="f44" y="f45"/>
                    <a:pt x="f46" y="f33"/>
                  </a:cubicBezTo>
                  <a:cubicBezTo>
                    <a:pt x="f2" y="f47"/>
                    <a:pt x="f46" y="f48"/>
                    <a:pt x="f49" y="f50"/>
                  </a:cubicBezTo>
                  <a:cubicBezTo>
                    <a:pt x="f51" y="f52"/>
                    <a:pt x="f53" y="f54"/>
                    <a:pt x="f55" y="f56"/>
                  </a:cubicBezTo>
                  <a:cubicBezTo>
                    <a:pt x="f57" y="f27"/>
                    <a:pt x="f58" y="f7"/>
                    <a:pt x="f28" y="f59"/>
                  </a:cubicBezTo>
                  <a:lnTo>
                    <a:pt x="f60" y="f61"/>
                  </a:lnTo>
                  <a:cubicBezTo>
                    <a:pt x="f60" y="f62"/>
                    <a:pt x="f46" y="f63"/>
                    <a:pt x="f46" y="f64"/>
                  </a:cubicBezTo>
                  <a:lnTo>
                    <a:pt x="f46" y="f65"/>
                  </a:lnTo>
                  <a:cubicBezTo>
                    <a:pt x="f46" y="f66"/>
                    <a:pt x="f67" y="f68"/>
                    <a:pt x="f69" y="f68"/>
                  </a:cubicBezTo>
                  <a:cubicBezTo>
                    <a:pt x="f70" y="f68"/>
                    <a:pt x="f71" y="f66"/>
                    <a:pt x="f71" y="f65"/>
                  </a:cubicBezTo>
                  <a:lnTo>
                    <a:pt x="f71" y="f64"/>
                  </a:lnTo>
                  <a:cubicBezTo>
                    <a:pt x="f71" y="f63"/>
                    <a:pt x="f72" y="f62"/>
                    <a:pt x="f72" y="f61"/>
                  </a:cubicBezTo>
                  <a:lnTo>
                    <a:pt x="f73" y="f59"/>
                  </a:lnTo>
                  <a:cubicBezTo>
                    <a:pt x="f74" y="f75"/>
                    <a:pt x="f76" y="f74"/>
                    <a:pt x="f77" y="f78"/>
                  </a:cubicBezTo>
                  <a:cubicBezTo>
                    <a:pt x="f79" y="f29"/>
                    <a:pt x="f72" y="f50"/>
                    <a:pt x="f80" y="f33"/>
                  </a:cubicBezTo>
                  <a:lnTo>
                    <a:pt x="f80" y="f81"/>
                  </a:lnTo>
                  <a:lnTo>
                    <a:pt x="f82" y="f81"/>
                  </a:lnTo>
                  <a:lnTo>
                    <a:pt x="f82" y="f33"/>
                  </a:lnTo>
                  <a:cubicBezTo>
                    <a:pt x="f83" y="f48"/>
                    <a:pt x="f84" y="f29"/>
                    <a:pt x="f85" y="f78"/>
                  </a:cubicBezTo>
                  <a:cubicBezTo>
                    <a:pt x="f86" y="f87"/>
                    <a:pt x="f88" y="f7"/>
                    <a:pt x="f89" y="f59"/>
                  </a:cubicBezTo>
                  <a:lnTo>
                    <a:pt x="f83" y="f61"/>
                  </a:lnTo>
                  <a:cubicBezTo>
                    <a:pt x="f83" y="f62"/>
                    <a:pt x="f90" y="f63"/>
                    <a:pt x="f90" y="f64"/>
                  </a:cubicBezTo>
                  <a:lnTo>
                    <a:pt x="f90" y="f65"/>
                  </a:lnTo>
                  <a:cubicBezTo>
                    <a:pt x="f90" y="f66"/>
                    <a:pt x="f91" y="f68"/>
                    <a:pt x="f92" y="f68"/>
                  </a:cubicBezTo>
                  <a:cubicBezTo>
                    <a:pt x="f93" y="f68"/>
                    <a:pt x="f94" y="f66"/>
                    <a:pt x="f94" y="f65"/>
                  </a:cubicBezTo>
                  <a:lnTo>
                    <a:pt x="f94" y="f64"/>
                  </a:lnTo>
                  <a:cubicBezTo>
                    <a:pt x="f94" y="f63"/>
                    <a:pt x="f95" y="f62"/>
                    <a:pt x="f95" y="f61"/>
                  </a:cubicBezTo>
                  <a:lnTo>
                    <a:pt x="f96" y="f59"/>
                  </a:lnTo>
                  <a:cubicBezTo>
                    <a:pt x="f96" y="f75"/>
                    <a:pt x="f97" y="f74"/>
                    <a:pt x="f98" y="f56"/>
                  </a:cubicBezTo>
                  <a:cubicBezTo>
                    <a:pt x="f99" y="f29"/>
                    <a:pt x="f100" y="f101"/>
                    <a:pt x="f102" y="f50"/>
                  </a:cubicBezTo>
                  <a:cubicBezTo>
                    <a:pt x="f103" y="f104"/>
                    <a:pt x="f105" y="f30"/>
                    <a:pt x="f103" y="f33"/>
                  </a:cubicBezTo>
                  <a:cubicBezTo>
                    <a:pt x="f106" y="f45"/>
                    <a:pt x="f107" y="f41"/>
                    <a:pt x="f108" y="f41"/>
                  </a:cubicBezTo>
                  <a:cubicBezTo>
                    <a:pt x="f109" y="f41"/>
                    <a:pt x="f110" y="f39"/>
                    <a:pt x="f111" y="f22"/>
                  </a:cubicBezTo>
                  <a:cubicBezTo>
                    <a:pt x="f112" y="f36"/>
                    <a:pt x="f113" y="f24"/>
                    <a:pt x="f97" y="f33"/>
                  </a:cubicBezTo>
                  <a:cubicBezTo>
                    <a:pt x="f114" y="f32"/>
                    <a:pt x="f115" y="f20"/>
                    <a:pt x="f116" y="f20"/>
                  </a:cubicBezTo>
                  <a:cubicBezTo>
                    <a:pt x="f117" y="f20"/>
                    <a:pt x="f86" y="f32"/>
                    <a:pt x="f118" y="f26"/>
                  </a:cubicBezTo>
                  <a:cubicBezTo>
                    <a:pt x="f119" y="f24"/>
                    <a:pt x="f120" y="f22"/>
                    <a:pt x="f121" y="f20"/>
                  </a:cubicBezTo>
                  <a:lnTo>
                    <a:pt x="f122" y="f18"/>
                  </a:lnTo>
                  <a:lnTo>
                    <a:pt x="f122" y="f17"/>
                  </a:lnTo>
                  <a:cubicBezTo>
                    <a:pt x="f122" y="f123"/>
                    <a:pt x="f124" y="f2"/>
                    <a:pt x="f13"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73" name="Google Shape;10242;p74">
              <a:extLst>
                <a:ext uri="{FF2B5EF4-FFF2-40B4-BE49-F238E27FC236}">
                  <a16:creationId xmlns:a16="http://schemas.microsoft.com/office/drawing/2014/main" id="{D7308D78-2CAC-F825-CDC7-70FBB137A5BF}"/>
                </a:ext>
              </a:extLst>
            </p:cNvPr>
            <p:cNvSpPr/>
            <p:nvPr/>
          </p:nvSpPr>
          <p:spPr>
            <a:xfrm>
              <a:off x="5305787" y="3785881"/>
              <a:ext cx="192124" cy="45098"/>
            </a:xfrm>
            <a:custGeom>
              <a:avLst/>
              <a:gdLst>
                <a:gd name="f0" fmla="val w"/>
                <a:gd name="f1" fmla="val h"/>
                <a:gd name="f2" fmla="val 0"/>
                <a:gd name="f3" fmla="val 6302"/>
                <a:gd name="f4" fmla="val 1388"/>
                <a:gd name="f5" fmla="val 693"/>
                <a:gd name="f6" fmla="val 1"/>
                <a:gd name="f7" fmla="val 315"/>
                <a:gd name="f8" fmla="val 316"/>
                <a:gd name="f9" fmla="val 694"/>
                <a:gd name="f10" fmla="val 1040"/>
                <a:gd name="f11" fmla="val 1261"/>
                <a:gd name="f12" fmla="val 158"/>
                <a:gd name="f13" fmla="val 1387"/>
                <a:gd name="f14" fmla="val 347"/>
                <a:gd name="f15" fmla="val 5955"/>
                <a:gd name="f16" fmla="val 6144"/>
                <a:gd name="f17" fmla="val 1356"/>
                <a:gd name="f18" fmla="val 6301"/>
                <a:gd name="f19" fmla="val 1198"/>
                <a:gd name="f20" fmla="val 5986"/>
                <a:gd name="f21" fmla="val 5577"/>
                <a:gd name="f22" fmla="*/ f0 1 6302"/>
                <a:gd name="f23" fmla="*/ f1 1 1388"/>
                <a:gd name="f24" fmla="val f2"/>
                <a:gd name="f25" fmla="val f3"/>
                <a:gd name="f26" fmla="val f4"/>
                <a:gd name="f27" fmla="+- f26 0 f24"/>
                <a:gd name="f28" fmla="+- f25 0 f24"/>
                <a:gd name="f29" fmla="*/ f28 1 6302"/>
                <a:gd name="f30" fmla="*/ f27 1 1388"/>
                <a:gd name="f31" fmla="*/ f24 1 f29"/>
                <a:gd name="f32" fmla="*/ f25 1 f29"/>
                <a:gd name="f33" fmla="*/ f24 1 f30"/>
                <a:gd name="f34" fmla="*/ f26 1 f30"/>
                <a:gd name="f35" fmla="*/ f31 f22 1"/>
                <a:gd name="f36" fmla="*/ f32 f22 1"/>
                <a:gd name="f37" fmla="*/ f34 f23 1"/>
                <a:gd name="f38" fmla="*/ f33 f23 1"/>
              </a:gdLst>
              <a:ahLst/>
              <a:cxnLst>
                <a:cxn ang="3cd4">
                  <a:pos x="hc" y="t"/>
                </a:cxn>
                <a:cxn ang="0">
                  <a:pos x="r" y="vc"/>
                </a:cxn>
                <a:cxn ang="cd4">
                  <a:pos x="hc" y="b"/>
                </a:cxn>
                <a:cxn ang="cd2">
                  <a:pos x="l" y="vc"/>
                </a:cxn>
              </a:cxnLst>
              <a:rect l="f35" t="f38" r="f36" b="f37"/>
              <a:pathLst>
                <a:path w="6302" h="1388">
                  <a:moveTo>
                    <a:pt x="f5" y="f6"/>
                  </a:moveTo>
                  <a:cubicBezTo>
                    <a:pt x="f7" y="f6"/>
                    <a:pt x="f2" y="f8"/>
                    <a:pt x="f2" y="f9"/>
                  </a:cubicBezTo>
                  <a:lnTo>
                    <a:pt x="f2" y="f10"/>
                  </a:lnTo>
                  <a:cubicBezTo>
                    <a:pt x="f2" y="f11"/>
                    <a:pt x="f12" y="f13"/>
                    <a:pt x="f14" y="f13"/>
                  </a:cubicBezTo>
                  <a:lnTo>
                    <a:pt x="f15" y="f13"/>
                  </a:lnTo>
                  <a:cubicBezTo>
                    <a:pt x="f16" y="f17"/>
                    <a:pt x="f18" y="f19"/>
                    <a:pt x="f18" y="f10"/>
                  </a:cubicBezTo>
                  <a:lnTo>
                    <a:pt x="f18" y="f9"/>
                  </a:lnTo>
                  <a:cubicBezTo>
                    <a:pt x="f18" y="f8"/>
                    <a:pt x="f20" y="f6"/>
                    <a:pt x="f21"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grpSp>
      <p:grpSp>
        <p:nvGrpSpPr>
          <p:cNvPr id="74" name="Google Shape;10303;p74">
            <a:extLst>
              <a:ext uri="{FF2B5EF4-FFF2-40B4-BE49-F238E27FC236}">
                <a16:creationId xmlns:a16="http://schemas.microsoft.com/office/drawing/2014/main" id="{C9CF48B2-0CF5-1D80-7083-A90D611933C0}"/>
              </a:ext>
            </a:extLst>
          </p:cNvPr>
          <p:cNvGrpSpPr/>
          <p:nvPr/>
        </p:nvGrpSpPr>
        <p:grpSpPr>
          <a:xfrm>
            <a:off x="4552990" y="3569852"/>
            <a:ext cx="360237" cy="383893"/>
            <a:chOff x="5924589" y="3439222"/>
            <a:chExt cx="360237" cy="383893"/>
          </a:xfrm>
          <a:solidFill>
            <a:schemeClr val="tx1">
              <a:lumMod val="25000"/>
              <a:lumOff val="75000"/>
            </a:schemeClr>
          </a:solidFill>
        </p:grpSpPr>
        <p:sp>
          <p:nvSpPr>
            <p:cNvPr id="75" name="Google Shape;10304;p74">
              <a:extLst>
                <a:ext uri="{FF2B5EF4-FFF2-40B4-BE49-F238E27FC236}">
                  <a16:creationId xmlns:a16="http://schemas.microsoft.com/office/drawing/2014/main" id="{CD8DDAC7-E595-2097-A0D4-0E710875A876}"/>
                </a:ext>
              </a:extLst>
            </p:cNvPr>
            <p:cNvSpPr/>
            <p:nvPr/>
          </p:nvSpPr>
          <p:spPr>
            <a:xfrm>
              <a:off x="5987024" y="3551803"/>
              <a:ext cx="21159" cy="112654"/>
            </a:xfrm>
            <a:custGeom>
              <a:avLst/>
              <a:gdLst>
                <a:gd name="f0" fmla="val w"/>
                <a:gd name="f1" fmla="val h"/>
                <a:gd name="f2" fmla="val 0"/>
                <a:gd name="f3" fmla="val 694"/>
                <a:gd name="f4" fmla="val 3467"/>
                <a:gd name="f5" fmla="val 1"/>
                <a:gd name="f6" fmla="val 3466"/>
                <a:gd name="f7" fmla="*/ f0 1 694"/>
                <a:gd name="f8" fmla="*/ f1 1 3467"/>
                <a:gd name="f9" fmla="val f2"/>
                <a:gd name="f10" fmla="val f3"/>
                <a:gd name="f11" fmla="val f4"/>
                <a:gd name="f12" fmla="+- f11 0 f9"/>
                <a:gd name="f13" fmla="+- f10 0 f9"/>
                <a:gd name="f14" fmla="*/ f13 1 694"/>
                <a:gd name="f15" fmla="*/ f12 1 3467"/>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694" h="3467">
                  <a:moveTo>
                    <a:pt x="f2" y="f5"/>
                  </a:moveTo>
                  <a:lnTo>
                    <a:pt x="f2" y="f6"/>
                  </a:lnTo>
                  <a:lnTo>
                    <a:pt x="f3" y="f6"/>
                  </a:lnTo>
                  <a:lnTo>
                    <a:pt x="f3" y="f5"/>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76" name="Google Shape;10305;p74">
              <a:extLst>
                <a:ext uri="{FF2B5EF4-FFF2-40B4-BE49-F238E27FC236}">
                  <a16:creationId xmlns:a16="http://schemas.microsoft.com/office/drawing/2014/main" id="{7C8BF8A4-1A3A-37C1-0F0F-6E496526D9E2}"/>
                </a:ext>
              </a:extLst>
            </p:cNvPr>
            <p:cNvSpPr/>
            <p:nvPr/>
          </p:nvSpPr>
          <p:spPr>
            <a:xfrm>
              <a:off x="6200253" y="3551803"/>
              <a:ext cx="22128" cy="112654"/>
            </a:xfrm>
            <a:custGeom>
              <a:avLst/>
              <a:gdLst>
                <a:gd name="f0" fmla="val w"/>
                <a:gd name="f1" fmla="val h"/>
                <a:gd name="f2" fmla="val 0"/>
                <a:gd name="f3" fmla="val 726"/>
                <a:gd name="f4" fmla="val 3467"/>
                <a:gd name="f5" fmla="val 1"/>
                <a:gd name="f6" fmla="val 3466"/>
                <a:gd name="f7" fmla="val 725"/>
                <a:gd name="f8" fmla="*/ f0 1 726"/>
                <a:gd name="f9" fmla="*/ f1 1 3467"/>
                <a:gd name="f10" fmla="val f2"/>
                <a:gd name="f11" fmla="val f3"/>
                <a:gd name="f12" fmla="val f4"/>
                <a:gd name="f13" fmla="+- f12 0 f10"/>
                <a:gd name="f14" fmla="+- f11 0 f10"/>
                <a:gd name="f15" fmla="*/ f14 1 726"/>
                <a:gd name="f16" fmla="*/ f13 1 3467"/>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726" h="3467">
                  <a:moveTo>
                    <a:pt x="f5" y="f5"/>
                  </a:moveTo>
                  <a:lnTo>
                    <a:pt x="f5" y="f6"/>
                  </a:lnTo>
                  <a:lnTo>
                    <a:pt x="f7" y="f6"/>
                  </a:lnTo>
                  <a:lnTo>
                    <a:pt x="f7" y="f5"/>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77" name="Google Shape;10306;p74">
              <a:extLst>
                <a:ext uri="{FF2B5EF4-FFF2-40B4-BE49-F238E27FC236}">
                  <a16:creationId xmlns:a16="http://schemas.microsoft.com/office/drawing/2014/main" id="{041CD924-075E-EDB5-C3BC-8E1B2B4752BD}"/>
                </a:ext>
              </a:extLst>
            </p:cNvPr>
            <p:cNvSpPr/>
            <p:nvPr/>
          </p:nvSpPr>
          <p:spPr>
            <a:xfrm>
              <a:off x="5987024" y="3686943"/>
              <a:ext cx="21159" cy="135166"/>
            </a:xfrm>
            <a:custGeom>
              <a:avLst/>
              <a:gdLst>
                <a:gd name="f0" fmla="val w"/>
                <a:gd name="f1" fmla="val h"/>
                <a:gd name="f2" fmla="val 0"/>
                <a:gd name="f3" fmla="val 694"/>
                <a:gd name="f4" fmla="val 4160"/>
                <a:gd name="f5" fmla="val 4159"/>
                <a:gd name="f6" fmla="*/ f0 1 694"/>
                <a:gd name="f7" fmla="*/ f1 1 4160"/>
                <a:gd name="f8" fmla="val f2"/>
                <a:gd name="f9" fmla="val f3"/>
                <a:gd name="f10" fmla="val f4"/>
                <a:gd name="f11" fmla="+- f10 0 f8"/>
                <a:gd name="f12" fmla="+- f9 0 f8"/>
                <a:gd name="f13" fmla="*/ f12 1 694"/>
                <a:gd name="f14" fmla="*/ f11 1 4160"/>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694" h="4160">
                  <a:moveTo>
                    <a:pt x="f2" y="f2"/>
                  </a:moveTo>
                  <a:lnTo>
                    <a:pt x="f2" y="f5"/>
                  </a:lnTo>
                  <a:lnTo>
                    <a:pt x="f3" y="f5"/>
                  </a:lnTo>
                  <a:lnTo>
                    <a:pt x="f3" y="f2"/>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78" name="Google Shape;10307;p74">
              <a:extLst>
                <a:ext uri="{FF2B5EF4-FFF2-40B4-BE49-F238E27FC236}">
                  <a16:creationId xmlns:a16="http://schemas.microsoft.com/office/drawing/2014/main" id="{11DA4367-8132-3B78-539F-C80AD961C7F2}"/>
                </a:ext>
              </a:extLst>
            </p:cNvPr>
            <p:cNvSpPr/>
            <p:nvPr/>
          </p:nvSpPr>
          <p:spPr>
            <a:xfrm>
              <a:off x="6200253" y="3686943"/>
              <a:ext cx="22128" cy="135166"/>
            </a:xfrm>
            <a:custGeom>
              <a:avLst/>
              <a:gdLst>
                <a:gd name="f0" fmla="val w"/>
                <a:gd name="f1" fmla="val h"/>
                <a:gd name="f2" fmla="val 0"/>
                <a:gd name="f3" fmla="val 726"/>
                <a:gd name="f4" fmla="val 4160"/>
                <a:gd name="f5" fmla="val 1"/>
                <a:gd name="f6" fmla="val 4159"/>
                <a:gd name="f7" fmla="val 725"/>
                <a:gd name="f8" fmla="*/ f0 1 726"/>
                <a:gd name="f9" fmla="*/ f1 1 4160"/>
                <a:gd name="f10" fmla="val f2"/>
                <a:gd name="f11" fmla="val f3"/>
                <a:gd name="f12" fmla="val f4"/>
                <a:gd name="f13" fmla="+- f12 0 f10"/>
                <a:gd name="f14" fmla="+- f11 0 f10"/>
                <a:gd name="f15" fmla="*/ f14 1 726"/>
                <a:gd name="f16" fmla="*/ f13 1 4160"/>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726" h="4160">
                  <a:moveTo>
                    <a:pt x="f5" y="f2"/>
                  </a:moveTo>
                  <a:lnTo>
                    <a:pt x="f5" y="f6"/>
                  </a:lnTo>
                  <a:lnTo>
                    <a:pt x="f7" y="f6"/>
                  </a:lnTo>
                  <a:lnTo>
                    <a:pt x="f7" y="f2"/>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79" name="Google Shape;10308;p74">
              <a:extLst>
                <a:ext uri="{FF2B5EF4-FFF2-40B4-BE49-F238E27FC236}">
                  <a16:creationId xmlns:a16="http://schemas.microsoft.com/office/drawing/2014/main" id="{17A6AB96-7294-9021-35C2-E24626F13B61}"/>
                </a:ext>
              </a:extLst>
            </p:cNvPr>
            <p:cNvSpPr/>
            <p:nvPr/>
          </p:nvSpPr>
          <p:spPr>
            <a:xfrm>
              <a:off x="5924589" y="3551803"/>
              <a:ext cx="42281" cy="112654"/>
            </a:xfrm>
            <a:custGeom>
              <a:avLst/>
              <a:gdLst>
                <a:gd name="f0" fmla="val w"/>
                <a:gd name="f1" fmla="val h"/>
                <a:gd name="f2" fmla="val 0"/>
                <a:gd name="f3" fmla="val 1387"/>
                <a:gd name="f4" fmla="val 3467"/>
                <a:gd name="f5" fmla="val 1009"/>
                <a:gd name="f6" fmla="val 1"/>
                <a:gd name="f7" fmla="val 442"/>
                <a:gd name="f8" fmla="val 2049"/>
                <a:gd name="f9" fmla="val 2427"/>
                <a:gd name="f10" fmla="val 158"/>
                <a:gd name="f11" fmla="val 2773"/>
                <a:gd name="f12" fmla="val 3025"/>
                <a:gd name="f13" fmla="val 662"/>
                <a:gd name="f14" fmla="val 3340"/>
                <a:gd name="f15" fmla="val 3466"/>
                <a:gd name="f16" fmla="*/ f0 1 1387"/>
                <a:gd name="f17" fmla="*/ f1 1 3467"/>
                <a:gd name="f18" fmla="val f2"/>
                <a:gd name="f19" fmla="val f3"/>
                <a:gd name="f20" fmla="val f4"/>
                <a:gd name="f21" fmla="+- f20 0 f18"/>
                <a:gd name="f22" fmla="+- f19 0 f18"/>
                <a:gd name="f23" fmla="*/ f22 1 1387"/>
                <a:gd name="f24" fmla="*/ f21 1 3467"/>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1387" h="3467">
                  <a:moveTo>
                    <a:pt x="f5" y="f6"/>
                  </a:moveTo>
                  <a:cubicBezTo>
                    <a:pt x="f7" y="f6"/>
                    <a:pt x="f6" y="f7"/>
                    <a:pt x="f6" y="f5"/>
                  </a:cubicBezTo>
                  <a:lnTo>
                    <a:pt x="f6" y="f8"/>
                  </a:lnTo>
                  <a:cubicBezTo>
                    <a:pt x="f6" y="f9"/>
                    <a:pt x="f10" y="f11"/>
                    <a:pt x="f7" y="f12"/>
                  </a:cubicBezTo>
                  <a:cubicBezTo>
                    <a:pt x="f13" y="f14"/>
                    <a:pt x="f5" y="f15"/>
                    <a:pt x="f3" y="f15"/>
                  </a:cubicBezTo>
                  <a:lnTo>
                    <a:pt x="f3" y="f6"/>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80" name="Google Shape;10309;p74">
              <a:extLst>
                <a:ext uri="{FF2B5EF4-FFF2-40B4-BE49-F238E27FC236}">
                  <a16:creationId xmlns:a16="http://schemas.microsoft.com/office/drawing/2014/main" id="{F8B245A3-8043-473E-43B4-8A9DA99DE6D9}"/>
                </a:ext>
              </a:extLst>
            </p:cNvPr>
            <p:cNvSpPr/>
            <p:nvPr/>
          </p:nvSpPr>
          <p:spPr>
            <a:xfrm>
              <a:off x="6030257" y="3551803"/>
              <a:ext cx="148900" cy="112654"/>
            </a:xfrm>
            <a:custGeom>
              <a:avLst/>
              <a:gdLst>
                <a:gd name="f0" fmla="val w"/>
                <a:gd name="f1" fmla="val h"/>
                <a:gd name="f2" fmla="val 0"/>
                <a:gd name="f3" fmla="val 4884"/>
                <a:gd name="f4" fmla="val 3467"/>
                <a:gd name="f5" fmla="val 1"/>
                <a:gd name="f6" fmla="val 3466"/>
                <a:gd name="f7" fmla="val 4883"/>
                <a:gd name="f8" fmla="*/ f0 1 4884"/>
                <a:gd name="f9" fmla="*/ f1 1 3467"/>
                <a:gd name="f10" fmla="val f2"/>
                <a:gd name="f11" fmla="val f3"/>
                <a:gd name="f12" fmla="val f4"/>
                <a:gd name="f13" fmla="+- f12 0 f10"/>
                <a:gd name="f14" fmla="+- f11 0 f10"/>
                <a:gd name="f15" fmla="*/ f14 1 4884"/>
                <a:gd name="f16" fmla="*/ f13 1 3467"/>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4884" h="3467">
                  <a:moveTo>
                    <a:pt x="f2" y="f5"/>
                  </a:moveTo>
                  <a:lnTo>
                    <a:pt x="f2" y="f6"/>
                  </a:lnTo>
                  <a:lnTo>
                    <a:pt x="f7" y="f6"/>
                  </a:lnTo>
                  <a:lnTo>
                    <a:pt x="f7" y="f5"/>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81" name="Google Shape;10310;p74">
              <a:extLst>
                <a:ext uri="{FF2B5EF4-FFF2-40B4-BE49-F238E27FC236}">
                  <a16:creationId xmlns:a16="http://schemas.microsoft.com/office/drawing/2014/main" id="{4F083046-3D24-778C-A0BF-BE7D7CAB23F2}"/>
                </a:ext>
              </a:extLst>
            </p:cNvPr>
            <p:cNvSpPr/>
            <p:nvPr/>
          </p:nvSpPr>
          <p:spPr>
            <a:xfrm>
              <a:off x="6242508" y="3670566"/>
              <a:ext cx="42318" cy="152549"/>
            </a:xfrm>
            <a:custGeom>
              <a:avLst/>
              <a:gdLst>
                <a:gd name="f0" fmla="val w"/>
                <a:gd name="f1" fmla="val h"/>
                <a:gd name="f2" fmla="val 0"/>
                <a:gd name="f3" fmla="val 1388"/>
                <a:gd name="f4" fmla="val 4695"/>
                <a:gd name="f5" fmla="val 1387"/>
                <a:gd name="f6" fmla="val 977"/>
                <a:gd name="f7" fmla="val 315"/>
                <a:gd name="f8" fmla="val 505"/>
                <a:gd name="f9" fmla="val 504"/>
                <a:gd name="f10" fmla="val 1"/>
                <a:gd name="f11" fmla="val 347"/>
                <a:gd name="f12" fmla="val 946"/>
                <a:gd name="f13" fmla="val 4222"/>
                <a:gd name="f14" fmla="val 3655"/>
                <a:gd name="f15" fmla="*/ f0 1 1388"/>
                <a:gd name="f16" fmla="*/ f1 1 4695"/>
                <a:gd name="f17" fmla="val f2"/>
                <a:gd name="f18" fmla="val f3"/>
                <a:gd name="f19" fmla="val f4"/>
                <a:gd name="f20" fmla="+- f19 0 f17"/>
                <a:gd name="f21" fmla="+- f18 0 f17"/>
                <a:gd name="f22" fmla="*/ f21 1 1388"/>
                <a:gd name="f23" fmla="*/ f20 1 4695"/>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1388" h="4695">
                  <a:moveTo>
                    <a:pt x="f5" y="f2"/>
                  </a:moveTo>
                  <a:cubicBezTo>
                    <a:pt x="f6" y="f7"/>
                    <a:pt x="f8" y="f9"/>
                    <a:pt x="f10" y="f9"/>
                  </a:cubicBezTo>
                  <a:lnTo>
                    <a:pt x="f10" y="f4"/>
                  </a:lnTo>
                  <a:lnTo>
                    <a:pt x="f11" y="f4"/>
                  </a:lnTo>
                  <a:cubicBezTo>
                    <a:pt x="f12" y="f4"/>
                    <a:pt x="f5" y="f13"/>
                    <a:pt x="f5" y="f14"/>
                  </a:cubicBezTo>
                  <a:lnTo>
                    <a:pt x="f5" y="f2"/>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82" name="Google Shape;10311;p74">
              <a:extLst>
                <a:ext uri="{FF2B5EF4-FFF2-40B4-BE49-F238E27FC236}">
                  <a16:creationId xmlns:a16="http://schemas.microsoft.com/office/drawing/2014/main" id="{B39F78A2-850D-55EE-0910-6CF37D07DA4E}"/>
                </a:ext>
              </a:extLst>
            </p:cNvPr>
            <p:cNvSpPr/>
            <p:nvPr/>
          </p:nvSpPr>
          <p:spPr>
            <a:xfrm>
              <a:off x="5924589" y="3670566"/>
              <a:ext cx="42281" cy="151543"/>
            </a:xfrm>
            <a:custGeom>
              <a:avLst/>
              <a:gdLst>
                <a:gd name="f0" fmla="val w"/>
                <a:gd name="f1" fmla="val h"/>
                <a:gd name="f2" fmla="val 0"/>
                <a:gd name="f3" fmla="val 1387"/>
                <a:gd name="f4" fmla="val 4664"/>
                <a:gd name="f5" fmla="val 1"/>
                <a:gd name="f6" fmla="val 3655"/>
                <a:gd name="f7" fmla="val 4222"/>
                <a:gd name="f8" fmla="val 442"/>
                <a:gd name="f9" fmla="val 4663"/>
                <a:gd name="f10" fmla="val 1009"/>
                <a:gd name="f11" fmla="val 504"/>
                <a:gd name="f12" fmla="val 851"/>
                <a:gd name="f13" fmla="val 379"/>
                <a:gd name="f14" fmla="val 315"/>
                <a:gd name="f15" fmla="*/ f0 1 1387"/>
                <a:gd name="f16" fmla="*/ f1 1 4664"/>
                <a:gd name="f17" fmla="val f2"/>
                <a:gd name="f18" fmla="val f3"/>
                <a:gd name="f19" fmla="val f4"/>
                <a:gd name="f20" fmla="+- f19 0 f17"/>
                <a:gd name="f21" fmla="+- f18 0 f17"/>
                <a:gd name="f22" fmla="*/ f21 1 1387"/>
                <a:gd name="f23" fmla="*/ f20 1 4664"/>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1387" h="4664">
                  <a:moveTo>
                    <a:pt x="f5" y="f2"/>
                  </a:moveTo>
                  <a:lnTo>
                    <a:pt x="f5" y="f6"/>
                  </a:lnTo>
                  <a:cubicBezTo>
                    <a:pt x="f5" y="f7"/>
                    <a:pt x="f8" y="f9"/>
                    <a:pt x="f10" y="f9"/>
                  </a:cubicBezTo>
                  <a:lnTo>
                    <a:pt x="f3" y="f9"/>
                  </a:lnTo>
                  <a:lnTo>
                    <a:pt x="f3" y="f11"/>
                  </a:lnTo>
                  <a:cubicBezTo>
                    <a:pt x="f12" y="f11"/>
                    <a:pt x="f13" y="f14"/>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83" name="Google Shape;10312;p74">
              <a:extLst>
                <a:ext uri="{FF2B5EF4-FFF2-40B4-BE49-F238E27FC236}">
                  <a16:creationId xmlns:a16="http://schemas.microsoft.com/office/drawing/2014/main" id="{9B4DF3FF-A246-4CE2-792C-6CA01C9CBE1B}"/>
                </a:ext>
              </a:extLst>
            </p:cNvPr>
            <p:cNvSpPr/>
            <p:nvPr/>
          </p:nvSpPr>
          <p:spPr>
            <a:xfrm>
              <a:off x="6093634" y="3686943"/>
              <a:ext cx="21159" cy="23591"/>
            </a:xfrm>
            <a:custGeom>
              <a:avLst/>
              <a:gdLst>
                <a:gd name="f0" fmla="val w"/>
                <a:gd name="f1" fmla="val h"/>
                <a:gd name="f2" fmla="val 0"/>
                <a:gd name="f3" fmla="val 694"/>
                <a:gd name="f4" fmla="val 726"/>
                <a:gd name="f5" fmla="val 1"/>
                <a:gd name="f6" fmla="val 347"/>
                <a:gd name="f7" fmla="val 568"/>
                <a:gd name="f8" fmla="val 158"/>
                <a:gd name="f9" fmla="val 725"/>
                <a:gd name="f10" fmla="*/ f0 1 694"/>
                <a:gd name="f11" fmla="*/ f1 1 726"/>
                <a:gd name="f12" fmla="val f2"/>
                <a:gd name="f13" fmla="val f3"/>
                <a:gd name="f14" fmla="val f4"/>
                <a:gd name="f15" fmla="+- f14 0 f12"/>
                <a:gd name="f16" fmla="+- f13 0 f12"/>
                <a:gd name="f17" fmla="*/ f16 1 694"/>
                <a:gd name="f18" fmla="*/ f15 1 726"/>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694" h="726">
                  <a:moveTo>
                    <a:pt x="f5" y="f2"/>
                  </a:moveTo>
                  <a:lnTo>
                    <a:pt x="f5" y="f6"/>
                  </a:lnTo>
                  <a:cubicBezTo>
                    <a:pt x="f5" y="f7"/>
                    <a:pt x="f8" y="f9"/>
                    <a:pt x="f6" y="f9"/>
                  </a:cubicBezTo>
                  <a:cubicBezTo>
                    <a:pt x="f7" y="f9"/>
                    <a:pt x="f3" y="f7"/>
                    <a:pt x="f3" y="f6"/>
                  </a:cubicBezTo>
                  <a:lnTo>
                    <a:pt x="f3" y="f2"/>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84" name="Google Shape;10313;p74">
              <a:extLst>
                <a:ext uri="{FF2B5EF4-FFF2-40B4-BE49-F238E27FC236}">
                  <a16:creationId xmlns:a16="http://schemas.microsoft.com/office/drawing/2014/main" id="{6A6A5D36-FF83-5F95-DB45-29C04B51A8B6}"/>
                </a:ext>
              </a:extLst>
            </p:cNvPr>
            <p:cNvSpPr/>
            <p:nvPr/>
          </p:nvSpPr>
          <p:spPr>
            <a:xfrm>
              <a:off x="6242508" y="3551803"/>
              <a:ext cx="42318" cy="112654"/>
            </a:xfrm>
            <a:custGeom>
              <a:avLst/>
              <a:gdLst>
                <a:gd name="f0" fmla="val w"/>
                <a:gd name="f1" fmla="val h"/>
                <a:gd name="f2" fmla="val 0"/>
                <a:gd name="f3" fmla="val 1388"/>
                <a:gd name="f4" fmla="val 3467"/>
                <a:gd name="f5" fmla="val 1"/>
                <a:gd name="f6" fmla="val 3466"/>
                <a:gd name="f7" fmla="val 347"/>
                <a:gd name="f8" fmla="val 662"/>
                <a:gd name="f9" fmla="val 3340"/>
                <a:gd name="f10" fmla="val 946"/>
                <a:gd name="f11" fmla="val 3088"/>
                <a:gd name="f12" fmla="val 1229"/>
                <a:gd name="f13" fmla="val 2836"/>
                <a:gd name="f14" fmla="val 1387"/>
                <a:gd name="f15" fmla="val 2458"/>
                <a:gd name="f16" fmla="val 2080"/>
                <a:gd name="f17" fmla="val 1040"/>
                <a:gd name="f18" fmla="val 442"/>
                <a:gd name="f19" fmla="val 914"/>
                <a:gd name="f20" fmla="*/ f0 1 1388"/>
                <a:gd name="f21" fmla="*/ f1 1 3467"/>
                <a:gd name="f22" fmla="val f2"/>
                <a:gd name="f23" fmla="val f3"/>
                <a:gd name="f24" fmla="val f4"/>
                <a:gd name="f25" fmla="+- f24 0 f22"/>
                <a:gd name="f26" fmla="+- f23 0 f22"/>
                <a:gd name="f27" fmla="*/ f26 1 1388"/>
                <a:gd name="f28" fmla="*/ f25 1 3467"/>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1388" h="3467">
                  <a:moveTo>
                    <a:pt x="f5" y="f5"/>
                  </a:moveTo>
                  <a:lnTo>
                    <a:pt x="f5" y="f6"/>
                  </a:lnTo>
                  <a:cubicBezTo>
                    <a:pt x="f7" y="f6"/>
                    <a:pt x="f8" y="f9"/>
                    <a:pt x="f10" y="f11"/>
                  </a:cubicBezTo>
                  <a:cubicBezTo>
                    <a:pt x="f12" y="f13"/>
                    <a:pt x="f14" y="f15"/>
                    <a:pt x="f14" y="f16"/>
                  </a:cubicBezTo>
                  <a:lnTo>
                    <a:pt x="f14" y="f17"/>
                  </a:lnTo>
                  <a:cubicBezTo>
                    <a:pt x="f14" y="f18"/>
                    <a:pt x="f19" y="f5"/>
                    <a:pt x="f7" y="f5"/>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85" name="Google Shape;10314;p74">
              <a:extLst>
                <a:ext uri="{FF2B5EF4-FFF2-40B4-BE49-F238E27FC236}">
                  <a16:creationId xmlns:a16="http://schemas.microsoft.com/office/drawing/2014/main" id="{B4DC8560-2856-40AA-4468-B8F8FD494273}"/>
                </a:ext>
              </a:extLst>
            </p:cNvPr>
            <p:cNvSpPr/>
            <p:nvPr/>
          </p:nvSpPr>
          <p:spPr>
            <a:xfrm>
              <a:off x="6030257" y="3686943"/>
              <a:ext cx="148900" cy="135166"/>
            </a:xfrm>
            <a:custGeom>
              <a:avLst/>
              <a:gdLst>
                <a:gd name="f0" fmla="val w"/>
                <a:gd name="f1" fmla="val h"/>
                <a:gd name="f2" fmla="val 0"/>
                <a:gd name="f3" fmla="val 4884"/>
                <a:gd name="f4" fmla="val 4160"/>
                <a:gd name="f5" fmla="val 4159"/>
                <a:gd name="f6" fmla="val 4883"/>
                <a:gd name="f7" fmla="val 3466"/>
                <a:gd name="f8" fmla="val 347"/>
                <a:gd name="f9" fmla="val 946"/>
                <a:gd name="f10" fmla="val 2993"/>
                <a:gd name="f11" fmla="val 1387"/>
                <a:gd name="f12" fmla="val 2426"/>
                <a:gd name="f13" fmla="val 1827"/>
                <a:gd name="f14" fmla="val 1418"/>
                <a:gd name="f15" fmla="val 914"/>
                <a:gd name="f16" fmla="*/ f0 1 4884"/>
                <a:gd name="f17" fmla="*/ f1 1 4160"/>
                <a:gd name="f18" fmla="val f2"/>
                <a:gd name="f19" fmla="val f3"/>
                <a:gd name="f20" fmla="val f4"/>
                <a:gd name="f21" fmla="+- f20 0 f18"/>
                <a:gd name="f22" fmla="+- f19 0 f18"/>
                <a:gd name="f23" fmla="*/ f22 1 4884"/>
                <a:gd name="f24" fmla="*/ f21 1 4160"/>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4884" h="4160">
                  <a:moveTo>
                    <a:pt x="f2" y="f2"/>
                  </a:moveTo>
                  <a:lnTo>
                    <a:pt x="f2" y="f5"/>
                  </a:lnTo>
                  <a:lnTo>
                    <a:pt x="f6" y="f5"/>
                  </a:lnTo>
                  <a:lnTo>
                    <a:pt x="f6" y="f2"/>
                  </a:lnTo>
                  <a:lnTo>
                    <a:pt x="f7" y="f2"/>
                  </a:lnTo>
                  <a:lnTo>
                    <a:pt x="f7" y="f8"/>
                  </a:lnTo>
                  <a:cubicBezTo>
                    <a:pt x="f7" y="f9"/>
                    <a:pt x="f10" y="f11"/>
                    <a:pt x="f12" y="f11"/>
                  </a:cubicBezTo>
                  <a:cubicBezTo>
                    <a:pt x="f13" y="f11"/>
                    <a:pt x="f14" y="f15"/>
                    <a:pt x="f14" y="f8"/>
                  </a:cubicBezTo>
                  <a:lnTo>
                    <a:pt x="f14" y="f2"/>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86" name="Google Shape;10315;p74">
              <a:extLst>
                <a:ext uri="{FF2B5EF4-FFF2-40B4-BE49-F238E27FC236}">
                  <a16:creationId xmlns:a16="http://schemas.microsoft.com/office/drawing/2014/main" id="{996DDD77-E7B6-548F-9CD6-4BB57DF5F5E8}"/>
                </a:ext>
              </a:extLst>
            </p:cNvPr>
            <p:cNvSpPr/>
            <p:nvPr/>
          </p:nvSpPr>
          <p:spPr>
            <a:xfrm>
              <a:off x="6029279" y="3439222"/>
              <a:ext cx="148900" cy="90104"/>
            </a:xfrm>
            <a:custGeom>
              <a:avLst/>
              <a:gdLst>
                <a:gd name="f0" fmla="val w"/>
                <a:gd name="f1" fmla="val h"/>
                <a:gd name="f2" fmla="val 0"/>
                <a:gd name="f3" fmla="val 4884"/>
                <a:gd name="f4" fmla="val 2773"/>
                <a:gd name="f5" fmla="val 2427"/>
                <a:gd name="f6" fmla="val 1103"/>
                <a:gd name="f7" fmla="val 1"/>
                <a:gd name="f8" fmla="val 2426"/>
                <a:gd name="f9" fmla="val 1355"/>
                <a:gd name="f10" fmla="val 1828"/>
                <a:gd name="f11" fmla="val 1418"/>
                <a:gd name="f12" fmla="val 2395"/>
                <a:gd name="f13" fmla="val 2994"/>
                <a:gd name="f14" fmla="val 3403"/>
                <a:gd name="f15" fmla="val 1891"/>
                <a:gd name="f16" fmla="val 3781"/>
                <a:gd name="f17" fmla="*/ f0 1 4884"/>
                <a:gd name="f18" fmla="*/ f1 1 2773"/>
                <a:gd name="f19" fmla="val f2"/>
                <a:gd name="f20" fmla="val f3"/>
                <a:gd name="f21" fmla="val f4"/>
                <a:gd name="f22" fmla="+- f21 0 f19"/>
                <a:gd name="f23" fmla="+- f20 0 f19"/>
                <a:gd name="f24" fmla="*/ f23 1 4884"/>
                <a:gd name="f25" fmla="*/ f22 1 2773"/>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4884" h="2773">
                  <a:moveTo>
                    <a:pt x="f5" y="f2"/>
                  </a:moveTo>
                  <a:cubicBezTo>
                    <a:pt x="f6" y="f2"/>
                    <a:pt x="f7" y="f6"/>
                    <a:pt x="f7" y="f8"/>
                  </a:cubicBezTo>
                  <a:lnTo>
                    <a:pt x="f7" y="f4"/>
                  </a:lnTo>
                  <a:lnTo>
                    <a:pt x="f9" y="f4"/>
                  </a:lnTo>
                  <a:lnTo>
                    <a:pt x="f9" y="f8"/>
                  </a:lnTo>
                  <a:cubicBezTo>
                    <a:pt x="f9" y="f10"/>
                    <a:pt x="f10" y="f11"/>
                    <a:pt x="f12" y="f11"/>
                  </a:cubicBezTo>
                  <a:cubicBezTo>
                    <a:pt x="f13" y="f11"/>
                    <a:pt x="f14" y="f15"/>
                    <a:pt x="f14" y="f8"/>
                  </a:cubicBezTo>
                  <a:lnTo>
                    <a:pt x="f14" y="f4"/>
                  </a:lnTo>
                  <a:lnTo>
                    <a:pt x="f3" y="f4"/>
                  </a:lnTo>
                  <a:lnTo>
                    <a:pt x="f3" y="f8"/>
                  </a:lnTo>
                  <a:cubicBezTo>
                    <a:pt x="f3" y="f6"/>
                    <a:pt x="f16"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grpSp>
      <p:grpSp>
        <p:nvGrpSpPr>
          <p:cNvPr id="87" name="Google Shape;10341;p74">
            <a:extLst>
              <a:ext uri="{FF2B5EF4-FFF2-40B4-BE49-F238E27FC236}">
                <a16:creationId xmlns:a16="http://schemas.microsoft.com/office/drawing/2014/main" id="{FDF5B913-9655-0FB7-AD30-8F790A6C7193}"/>
              </a:ext>
            </a:extLst>
          </p:cNvPr>
          <p:cNvGrpSpPr/>
          <p:nvPr/>
        </p:nvGrpSpPr>
        <p:grpSpPr>
          <a:xfrm>
            <a:off x="7156103" y="2879654"/>
            <a:ext cx="259506" cy="362596"/>
            <a:chOff x="8527703" y="2749024"/>
            <a:chExt cx="259506" cy="362596"/>
          </a:xfrm>
          <a:solidFill>
            <a:schemeClr val="tx1">
              <a:lumMod val="25000"/>
              <a:lumOff val="75000"/>
            </a:schemeClr>
          </a:solidFill>
        </p:grpSpPr>
        <p:sp>
          <p:nvSpPr>
            <p:cNvPr id="88" name="Google Shape;10342;p74">
              <a:extLst>
                <a:ext uri="{FF2B5EF4-FFF2-40B4-BE49-F238E27FC236}">
                  <a16:creationId xmlns:a16="http://schemas.microsoft.com/office/drawing/2014/main" id="{4176CEB9-8D20-133A-4FBE-170F8ECF9A0B}"/>
                </a:ext>
              </a:extLst>
            </p:cNvPr>
            <p:cNvSpPr/>
            <p:nvPr/>
          </p:nvSpPr>
          <p:spPr>
            <a:xfrm>
              <a:off x="8527703" y="2749024"/>
              <a:ext cx="259506" cy="255282"/>
            </a:xfrm>
            <a:custGeom>
              <a:avLst/>
              <a:gdLst>
                <a:gd name="f0" fmla="val w"/>
                <a:gd name="f1" fmla="val h"/>
                <a:gd name="f2" fmla="val 0"/>
                <a:gd name="f3" fmla="val 9012"/>
                <a:gd name="f4" fmla="val 8318"/>
                <a:gd name="f5" fmla="val 4538"/>
                <a:gd name="f6" fmla="val 1"/>
                <a:gd name="f7" fmla="val 2112"/>
                <a:gd name="f8" fmla="val 1985"/>
                <a:gd name="f9" fmla="val 32"/>
                <a:gd name="f10" fmla="val 4537"/>
                <a:gd name="f11" fmla="val 5860"/>
                <a:gd name="f12" fmla="val 631"/>
                <a:gd name="f13" fmla="val 7184"/>
                <a:gd name="f14" fmla="val 1797"/>
                <a:gd name="f15" fmla="val 8066"/>
                <a:gd name="f16" fmla="val 1923"/>
                <a:gd name="f17" fmla="val 8192"/>
                <a:gd name="f18" fmla="val 2017"/>
                <a:gd name="f19" fmla="val 8223"/>
                <a:gd name="f20" fmla="val 2049"/>
                <a:gd name="f21" fmla="val 4160"/>
                <a:gd name="f22" fmla="val 6900"/>
                <a:gd name="f23" fmla="val 2427"/>
                <a:gd name="f24" fmla="val 2238"/>
                <a:gd name="f25" fmla="val 2080"/>
                <a:gd name="f26" fmla="val 6743"/>
                <a:gd name="f27" fmla="val 6554"/>
                <a:gd name="f28" fmla="val 5829"/>
                <a:gd name="f29" fmla="val 4852"/>
                <a:gd name="f30" fmla="val 2679"/>
                <a:gd name="f31" fmla="val 4033"/>
                <a:gd name="f32" fmla="val 3498"/>
                <a:gd name="f33" fmla="val 3624"/>
                <a:gd name="f34" fmla="val 3277"/>
                <a:gd name="f35" fmla="val 3403"/>
                <a:gd name="f36" fmla="val 3151"/>
                <a:gd name="f37" fmla="val 3088"/>
                <a:gd name="f38" fmla="val 2678"/>
                <a:gd name="f39" fmla="val 1922"/>
                <a:gd name="f40" fmla="val 3782"/>
                <a:gd name="f41" fmla="val 1292"/>
                <a:gd name="f42" fmla="val 5262"/>
                <a:gd name="f43" fmla="val 5892"/>
                <a:gd name="f44" fmla="val 3025"/>
                <a:gd name="f45" fmla="val 5735"/>
                <a:gd name="f46" fmla="val 3340"/>
                <a:gd name="f47" fmla="val 5546"/>
                <a:gd name="f48" fmla="val 6365"/>
                <a:gd name="f49" fmla="val 6964"/>
                <a:gd name="f50" fmla="val 6806"/>
                <a:gd name="f51" fmla="val 6617"/>
                <a:gd name="f52" fmla="val 4884"/>
                <a:gd name="f53" fmla="val 6995"/>
                <a:gd name="f54" fmla="val 7027"/>
                <a:gd name="f55" fmla="val 8286"/>
                <a:gd name="f56" fmla="val 7121"/>
                <a:gd name="f57" fmla="val 7247"/>
                <a:gd name="f58" fmla="val 8129"/>
                <a:gd name="f59" fmla="val 8413"/>
                <a:gd name="f60" fmla="val 9011"/>
                <a:gd name="f61" fmla="val 4506"/>
                <a:gd name="f62" fmla="*/ f0 1 9012"/>
                <a:gd name="f63" fmla="*/ f1 1 8318"/>
                <a:gd name="f64" fmla="val f2"/>
                <a:gd name="f65" fmla="val f3"/>
                <a:gd name="f66" fmla="val f4"/>
                <a:gd name="f67" fmla="+- f66 0 f64"/>
                <a:gd name="f68" fmla="+- f65 0 f64"/>
                <a:gd name="f69" fmla="*/ f68 1 9012"/>
                <a:gd name="f70" fmla="*/ f67 1 8318"/>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9012" h="8318">
                  <a:moveTo>
                    <a:pt x="f5" y="f6"/>
                  </a:moveTo>
                  <a:cubicBezTo>
                    <a:pt x="f7" y="f6"/>
                    <a:pt x="f6" y="f8"/>
                    <a:pt x="f9" y="f10"/>
                  </a:cubicBezTo>
                  <a:cubicBezTo>
                    <a:pt x="f9" y="f11"/>
                    <a:pt x="f12" y="f13"/>
                    <a:pt x="f14" y="f15"/>
                  </a:cubicBezTo>
                  <a:cubicBezTo>
                    <a:pt x="f16" y="f17"/>
                    <a:pt x="f18" y="f19"/>
                    <a:pt x="f20" y="f4"/>
                  </a:cubicBezTo>
                  <a:lnTo>
                    <a:pt x="f21" y="f4"/>
                  </a:lnTo>
                  <a:lnTo>
                    <a:pt x="f21" y="f22"/>
                  </a:lnTo>
                  <a:lnTo>
                    <a:pt x="f23" y="f22"/>
                  </a:lnTo>
                  <a:cubicBezTo>
                    <a:pt x="f24" y="f22"/>
                    <a:pt x="f25" y="f26"/>
                    <a:pt x="f25" y="f27"/>
                  </a:cubicBezTo>
                  <a:lnTo>
                    <a:pt x="f25" y="f28"/>
                  </a:lnTo>
                  <a:cubicBezTo>
                    <a:pt x="f25" y="f29"/>
                    <a:pt x="f30" y="f31"/>
                    <a:pt x="f32" y="f33"/>
                  </a:cubicBezTo>
                  <a:cubicBezTo>
                    <a:pt x="f34" y="f35"/>
                    <a:pt x="f36" y="f37"/>
                    <a:pt x="f36" y="f38"/>
                  </a:cubicBezTo>
                  <a:cubicBezTo>
                    <a:pt x="f36" y="f39"/>
                    <a:pt x="f40" y="f41"/>
                    <a:pt x="f5" y="f41"/>
                  </a:cubicBezTo>
                  <a:cubicBezTo>
                    <a:pt x="f42" y="f41"/>
                    <a:pt x="f43" y="f39"/>
                    <a:pt x="f43" y="f38"/>
                  </a:cubicBezTo>
                  <a:cubicBezTo>
                    <a:pt x="f43" y="f44"/>
                    <a:pt x="f45" y="f46"/>
                    <a:pt x="f47" y="f33"/>
                  </a:cubicBezTo>
                  <a:cubicBezTo>
                    <a:pt x="f48" y="f31"/>
                    <a:pt x="f49" y="f29"/>
                    <a:pt x="f49" y="f28"/>
                  </a:cubicBezTo>
                  <a:lnTo>
                    <a:pt x="f49" y="f27"/>
                  </a:lnTo>
                  <a:cubicBezTo>
                    <a:pt x="f49" y="f26"/>
                    <a:pt x="f50" y="f22"/>
                    <a:pt x="f51" y="f22"/>
                  </a:cubicBezTo>
                  <a:lnTo>
                    <a:pt x="f52" y="f22"/>
                  </a:lnTo>
                  <a:lnTo>
                    <a:pt x="f52" y="f4"/>
                  </a:lnTo>
                  <a:lnTo>
                    <a:pt x="f53" y="f4"/>
                  </a:lnTo>
                  <a:cubicBezTo>
                    <a:pt x="f54" y="f55"/>
                    <a:pt x="f56" y="f17"/>
                    <a:pt x="f57" y="f58"/>
                  </a:cubicBezTo>
                  <a:cubicBezTo>
                    <a:pt x="f59" y="f13"/>
                    <a:pt x="f60" y="f28"/>
                    <a:pt x="f60" y="f61"/>
                  </a:cubicBezTo>
                  <a:cubicBezTo>
                    <a:pt x="f60" y="f18"/>
                    <a:pt x="f53"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89" name="Google Shape;10343;p74">
              <a:extLst>
                <a:ext uri="{FF2B5EF4-FFF2-40B4-BE49-F238E27FC236}">
                  <a16:creationId xmlns:a16="http://schemas.microsoft.com/office/drawing/2014/main" id="{312CCCB8-F09E-CB3D-EF22-768A2ABB714B}"/>
                </a:ext>
              </a:extLst>
            </p:cNvPr>
            <p:cNvSpPr/>
            <p:nvPr/>
          </p:nvSpPr>
          <p:spPr>
            <a:xfrm>
              <a:off x="8637495" y="2811871"/>
              <a:ext cx="40827" cy="43552"/>
            </a:xfrm>
            <a:custGeom>
              <a:avLst/>
              <a:gdLst>
                <a:gd name="f0" fmla="val w"/>
                <a:gd name="f1" fmla="val h"/>
                <a:gd name="f2" fmla="val 0"/>
                <a:gd name="f3" fmla="val 1418"/>
                <a:gd name="f4" fmla="val 1419"/>
                <a:gd name="f5" fmla="val 725"/>
                <a:gd name="f6" fmla="val 315"/>
                <a:gd name="f7" fmla="val 1103"/>
                <a:gd name="f8" fmla="*/ f0 1 1418"/>
                <a:gd name="f9" fmla="*/ f1 1 1419"/>
                <a:gd name="f10" fmla="val f2"/>
                <a:gd name="f11" fmla="val f3"/>
                <a:gd name="f12" fmla="val f4"/>
                <a:gd name="f13" fmla="+- f12 0 f10"/>
                <a:gd name="f14" fmla="+- f11 0 f10"/>
                <a:gd name="f15" fmla="*/ f14 1 1418"/>
                <a:gd name="f16" fmla="*/ f13 1 1419"/>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1418" h="1419">
                  <a:moveTo>
                    <a:pt x="f5" y="f2"/>
                  </a:moveTo>
                  <a:cubicBezTo>
                    <a:pt x="f6" y="f2"/>
                    <a:pt x="f2" y="f6"/>
                    <a:pt x="f2" y="f5"/>
                  </a:cubicBezTo>
                  <a:cubicBezTo>
                    <a:pt x="f2" y="f7"/>
                    <a:pt x="f6" y="f3"/>
                    <a:pt x="f5" y="f3"/>
                  </a:cubicBezTo>
                  <a:cubicBezTo>
                    <a:pt x="f7" y="f3"/>
                    <a:pt x="f3" y="f7"/>
                    <a:pt x="f3" y="f5"/>
                  </a:cubicBezTo>
                  <a:cubicBezTo>
                    <a:pt x="f3" y="f6"/>
                    <a:pt x="f7"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90" name="Google Shape;10344;p74">
              <a:extLst>
                <a:ext uri="{FF2B5EF4-FFF2-40B4-BE49-F238E27FC236}">
                  <a16:creationId xmlns:a16="http://schemas.microsoft.com/office/drawing/2014/main" id="{63628E27-0457-EA5C-2BA4-E14A4D97FCF5}"/>
                </a:ext>
              </a:extLst>
            </p:cNvPr>
            <p:cNvSpPr/>
            <p:nvPr/>
          </p:nvSpPr>
          <p:spPr>
            <a:xfrm>
              <a:off x="8588492" y="3025539"/>
              <a:ext cx="139747" cy="43552"/>
            </a:xfrm>
            <a:custGeom>
              <a:avLst/>
              <a:gdLst>
                <a:gd name="f0" fmla="val w"/>
                <a:gd name="f1" fmla="val h"/>
                <a:gd name="f2" fmla="val 0"/>
                <a:gd name="f3" fmla="val 4853"/>
                <a:gd name="f4" fmla="val 1419"/>
                <a:gd name="f5" fmla="val 1"/>
                <a:gd name="f6" fmla="val 347"/>
                <a:gd name="f7" fmla="val 946"/>
                <a:gd name="f8" fmla="val 473"/>
                <a:gd name="f9" fmla="val 1040"/>
                <a:gd name="f10" fmla="val 3781"/>
                <a:gd name="f11" fmla="val 4380"/>
                <a:gd name="f12" fmla="*/ f0 1 4853"/>
                <a:gd name="f13" fmla="*/ f1 1 1419"/>
                <a:gd name="f14" fmla="val f2"/>
                <a:gd name="f15" fmla="val f3"/>
                <a:gd name="f16" fmla="val f4"/>
                <a:gd name="f17" fmla="+- f16 0 f14"/>
                <a:gd name="f18" fmla="+- f15 0 f14"/>
                <a:gd name="f19" fmla="*/ f18 1 4853"/>
                <a:gd name="f20" fmla="*/ f17 1 1419"/>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4853" h="1419">
                  <a:moveTo>
                    <a:pt x="f5" y="f5"/>
                  </a:moveTo>
                  <a:lnTo>
                    <a:pt x="f5" y="f6"/>
                  </a:lnTo>
                  <a:cubicBezTo>
                    <a:pt x="f5" y="f7"/>
                    <a:pt x="f8" y="f4"/>
                    <a:pt x="f9" y="f4"/>
                  </a:cubicBezTo>
                  <a:lnTo>
                    <a:pt x="f10" y="f4"/>
                  </a:lnTo>
                  <a:cubicBezTo>
                    <a:pt x="f11" y="f4"/>
                    <a:pt x="f3" y="f7"/>
                    <a:pt x="f3" y="f6"/>
                  </a:cubicBezTo>
                  <a:lnTo>
                    <a:pt x="f3" y="f5"/>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91" name="Google Shape;10345;p74">
              <a:extLst>
                <a:ext uri="{FF2B5EF4-FFF2-40B4-BE49-F238E27FC236}">
                  <a16:creationId xmlns:a16="http://schemas.microsoft.com/office/drawing/2014/main" id="{DD9AB43D-12B2-FAA0-FFEA-13DFA76A961D}"/>
                </a:ext>
              </a:extLst>
            </p:cNvPr>
            <p:cNvSpPr/>
            <p:nvPr/>
          </p:nvSpPr>
          <p:spPr>
            <a:xfrm>
              <a:off x="8608445" y="2877616"/>
              <a:ext cx="99834" cy="63834"/>
            </a:xfrm>
            <a:custGeom>
              <a:avLst/>
              <a:gdLst>
                <a:gd name="f0" fmla="val w"/>
                <a:gd name="f1" fmla="val h"/>
                <a:gd name="f2" fmla="val 0"/>
                <a:gd name="f3" fmla="val 3467"/>
                <a:gd name="f4" fmla="val 2080"/>
                <a:gd name="f5" fmla="val 1734"/>
                <a:gd name="f6" fmla="val 1"/>
                <a:gd name="f7" fmla="val 789"/>
                <a:gd name="f8" fmla="val 725"/>
                <a:gd name="f9" fmla="val 1733"/>
                <a:gd name="f10" fmla="val 3466"/>
                <a:gd name="f11" fmla="val 788"/>
                <a:gd name="f12" fmla="val 2679"/>
                <a:gd name="f13" fmla="*/ f0 1 3467"/>
                <a:gd name="f14" fmla="*/ f1 1 2080"/>
                <a:gd name="f15" fmla="val f2"/>
                <a:gd name="f16" fmla="val f3"/>
                <a:gd name="f17" fmla="val f4"/>
                <a:gd name="f18" fmla="+- f17 0 f15"/>
                <a:gd name="f19" fmla="+- f16 0 f15"/>
                <a:gd name="f20" fmla="*/ f19 1 3467"/>
                <a:gd name="f21" fmla="*/ f18 1 2080"/>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3467" h="2080">
                  <a:moveTo>
                    <a:pt x="f5" y="f6"/>
                  </a:moveTo>
                  <a:cubicBezTo>
                    <a:pt x="f7" y="f6"/>
                    <a:pt x="f6" y="f8"/>
                    <a:pt x="f6" y="f9"/>
                  </a:cubicBezTo>
                  <a:lnTo>
                    <a:pt x="f6" y="f4"/>
                  </a:lnTo>
                  <a:lnTo>
                    <a:pt x="f10" y="f4"/>
                  </a:lnTo>
                  <a:lnTo>
                    <a:pt x="f10" y="f9"/>
                  </a:lnTo>
                  <a:cubicBezTo>
                    <a:pt x="f10" y="f11"/>
                    <a:pt x="f12"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92" name="Google Shape;10346;p74">
              <a:extLst>
                <a:ext uri="{FF2B5EF4-FFF2-40B4-BE49-F238E27FC236}">
                  <a16:creationId xmlns:a16="http://schemas.microsoft.com/office/drawing/2014/main" id="{53820489-CEEF-C62B-3A15-F272ABC086EA}"/>
                </a:ext>
              </a:extLst>
            </p:cNvPr>
            <p:cNvSpPr/>
            <p:nvPr/>
          </p:nvSpPr>
          <p:spPr>
            <a:xfrm>
              <a:off x="8608445" y="3090324"/>
              <a:ext cx="100730" cy="21296"/>
            </a:xfrm>
            <a:custGeom>
              <a:avLst/>
              <a:gdLst>
                <a:gd name="f0" fmla="val w"/>
                <a:gd name="f1" fmla="val h"/>
                <a:gd name="f2" fmla="val 0"/>
                <a:gd name="f3" fmla="val 3498"/>
                <a:gd name="f4" fmla="val 694"/>
                <a:gd name="f5" fmla="val 32"/>
                <a:gd name="f6" fmla="val 1"/>
                <a:gd name="f7" fmla="val 379"/>
                <a:gd name="f8" fmla="val 284"/>
                <a:gd name="f9" fmla="val 2773"/>
                <a:gd name="f10" fmla="val 3183"/>
                <a:gd name="f11" fmla="*/ f0 1 3498"/>
                <a:gd name="f12" fmla="*/ f1 1 694"/>
                <a:gd name="f13" fmla="val f2"/>
                <a:gd name="f14" fmla="val f3"/>
                <a:gd name="f15" fmla="val f4"/>
                <a:gd name="f16" fmla="+- f15 0 f13"/>
                <a:gd name="f17" fmla="+- f14 0 f13"/>
                <a:gd name="f18" fmla="*/ f17 1 3498"/>
                <a:gd name="f19" fmla="*/ f16 1 694"/>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3498" h="694">
                  <a:moveTo>
                    <a:pt x="f5" y="f6"/>
                  </a:moveTo>
                  <a:cubicBezTo>
                    <a:pt x="f6" y="f7"/>
                    <a:pt x="f8" y="f4"/>
                    <a:pt x="f4" y="f4"/>
                  </a:cubicBezTo>
                  <a:lnTo>
                    <a:pt x="f9" y="f4"/>
                  </a:lnTo>
                  <a:cubicBezTo>
                    <a:pt x="f10" y="f4"/>
                    <a:pt x="f3" y="f7"/>
                    <a:pt x="f3"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grpSp>
      <p:grpSp>
        <p:nvGrpSpPr>
          <p:cNvPr id="93" name="Google Shape;10359;p74">
            <a:extLst>
              <a:ext uri="{FF2B5EF4-FFF2-40B4-BE49-F238E27FC236}">
                <a16:creationId xmlns:a16="http://schemas.microsoft.com/office/drawing/2014/main" id="{F8BA78A6-583D-CB5D-8D43-6C24A8B9EB43}"/>
              </a:ext>
            </a:extLst>
          </p:cNvPr>
          <p:cNvGrpSpPr/>
          <p:nvPr/>
        </p:nvGrpSpPr>
        <p:grpSpPr>
          <a:xfrm>
            <a:off x="5213150" y="3611950"/>
            <a:ext cx="361179" cy="338858"/>
            <a:chOff x="6584749" y="3481321"/>
            <a:chExt cx="361179" cy="338858"/>
          </a:xfrm>
          <a:solidFill>
            <a:schemeClr val="tx1">
              <a:lumMod val="25000"/>
              <a:lumOff val="75000"/>
            </a:schemeClr>
          </a:solidFill>
        </p:grpSpPr>
        <p:sp>
          <p:nvSpPr>
            <p:cNvPr id="94" name="Google Shape;10360;p74">
              <a:extLst>
                <a:ext uri="{FF2B5EF4-FFF2-40B4-BE49-F238E27FC236}">
                  <a16:creationId xmlns:a16="http://schemas.microsoft.com/office/drawing/2014/main" id="{7A4ECD5A-BA09-5ED3-1629-1A70C195B856}"/>
                </a:ext>
              </a:extLst>
            </p:cNvPr>
            <p:cNvSpPr/>
            <p:nvPr/>
          </p:nvSpPr>
          <p:spPr>
            <a:xfrm>
              <a:off x="6679838" y="3638973"/>
              <a:ext cx="170023" cy="181206"/>
            </a:xfrm>
            <a:custGeom>
              <a:avLst/>
              <a:gdLst>
                <a:gd name="f0" fmla="val w"/>
                <a:gd name="f1" fmla="val h"/>
                <a:gd name="f2" fmla="val 0"/>
                <a:gd name="f3" fmla="val 5577"/>
                <a:gd name="f4" fmla="val 2804"/>
                <a:gd name="f5" fmla="val 1607"/>
                <a:gd name="f6" fmla="val 1450"/>
                <a:gd name="f7" fmla="val 725"/>
                <a:gd name="f8" fmla="val 1009"/>
                <a:gd name="f9" fmla="val 3308"/>
                <a:gd name="f10" fmla="val 946"/>
                <a:gd name="f11" fmla="val 3749"/>
                <a:gd name="f12" fmla="val 851"/>
                <a:gd name="f13" fmla="val 4285"/>
                <a:gd name="f14" fmla="val 757"/>
                <a:gd name="f15" fmla="val 4883"/>
                <a:gd name="f16" fmla="val 347"/>
                <a:gd name="f17" fmla="val 158"/>
                <a:gd name="f18" fmla="val 5041"/>
                <a:gd name="f19" fmla="val 5230"/>
                <a:gd name="f20" fmla="val 5419"/>
                <a:gd name="f21" fmla="val 5576"/>
                <a:gd name="f22" fmla="val 5545"/>
                <a:gd name="f23" fmla="val 5387"/>
                <a:gd name="f24" fmla="val 5198"/>
                <a:gd name="f25" fmla="val 5009"/>
                <a:gd name="f26" fmla="val 4852"/>
                <a:gd name="f27" fmla="val 4726"/>
                <a:gd name="f28" fmla="val 4253"/>
                <a:gd name="f29" fmla="val 4632"/>
                <a:gd name="f30" fmla="val 4569"/>
                <a:gd name="f31" fmla="val 3277"/>
                <a:gd name="f32" fmla="val 4128"/>
                <a:gd name="f33" fmla="val 756"/>
                <a:gd name="f34" fmla="val 3970"/>
                <a:gd name="f35" fmla="*/ f0 1 5577"/>
                <a:gd name="f36" fmla="*/ f1 1 5577"/>
                <a:gd name="f37" fmla="val f2"/>
                <a:gd name="f38" fmla="val f3"/>
                <a:gd name="f39" fmla="+- f38 0 f37"/>
                <a:gd name="f40" fmla="*/ f39 1 5577"/>
                <a:gd name="f41" fmla="*/ f37 1 f40"/>
                <a:gd name="f42" fmla="*/ f38 1 f40"/>
                <a:gd name="f43" fmla="*/ f41 f35 1"/>
                <a:gd name="f44" fmla="*/ f42 f35 1"/>
                <a:gd name="f45" fmla="*/ f42 f36 1"/>
                <a:gd name="f46" fmla="*/ f41 f36 1"/>
              </a:gdLst>
              <a:ahLst/>
              <a:cxnLst>
                <a:cxn ang="3cd4">
                  <a:pos x="hc" y="t"/>
                </a:cxn>
                <a:cxn ang="0">
                  <a:pos x="r" y="vc"/>
                </a:cxn>
                <a:cxn ang="cd4">
                  <a:pos x="hc" y="b"/>
                </a:cxn>
                <a:cxn ang="cd2">
                  <a:pos x="l" y="vc"/>
                </a:cxn>
              </a:cxnLst>
              <a:rect l="f43" t="f46" r="f44" b="f45"/>
              <a:pathLst>
                <a:path w="5577" h="5577">
                  <a:moveTo>
                    <a:pt x="f4" y="f2"/>
                  </a:moveTo>
                  <a:cubicBezTo>
                    <a:pt x="f5" y="f2"/>
                    <a:pt x="f6" y="f7"/>
                    <a:pt x="f8" y="f9"/>
                  </a:cubicBezTo>
                  <a:cubicBezTo>
                    <a:pt x="f10" y="f11"/>
                    <a:pt x="f12" y="f13"/>
                    <a:pt x="f14" y="f15"/>
                  </a:cubicBezTo>
                  <a:lnTo>
                    <a:pt x="f16" y="f15"/>
                  </a:lnTo>
                  <a:cubicBezTo>
                    <a:pt x="f17" y="f15"/>
                    <a:pt x="f2" y="f18"/>
                    <a:pt x="f2" y="f19"/>
                  </a:cubicBezTo>
                  <a:cubicBezTo>
                    <a:pt x="f2" y="f20"/>
                    <a:pt x="f17" y="f21"/>
                    <a:pt x="f16" y="f21"/>
                  </a:cubicBezTo>
                  <a:lnTo>
                    <a:pt x="f19" y="f21"/>
                  </a:lnTo>
                  <a:cubicBezTo>
                    <a:pt x="f20" y="f22"/>
                    <a:pt x="f3" y="f23"/>
                    <a:pt x="f3" y="f24"/>
                  </a:cubicBezTo>
                  <a:cubicBezTo>
                    <a:pt x="f3" y="f25"/>
                    <a:pt x="f20" y="f26"/>
                    <a:pt x="f19" y="f26"/>
                  </a:cubicBezTo>
                  <a:lnTo>
                    <a:pt x="f26" y="f26"/>
                  </a:lnTo>
                  <a:cubicBezTo>
                    <a:pt x="f27" y="f28"/>
                    <a:pt x="f29" y="f11"/>
                    <a:pt x="f30" y="f31"/>
                  </a:cubicBezTo>
                  <a:cubicBezTo>
                    <a:pt x="f32" y="f33"/>
                    <a:pt x="f34" y="f2"/>
                    <a:pt x="f4"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95" name="Google Shape;10361;p74">
              <a:extLst>
                <a:ext uri="{FF2B5EF4-FFF2-40B4-BE49-F238E27FC236}">
                  <a16:creationId xmlns:a16="http://schemas.microsoft.com/office/drawing/2014/main" id="{50A6C390-C7C3-A2B8-AAEB-EAE5E9789B18}"/>
                </a:ext>
              </a:extLst>
            </p:cNvPr>
            <p:cNvSpPr/>
            <p:nvPr/>
          </p:nvSpPr>
          <p:spPr>
            <a:xfrm>
              <a:off x="6839282" y="3481321"/>
              <a:ext cx="84536" cy="90104"/>
            </a:xfrm>
            <a:custGeom>
              <a:avLst/>
              <a:gdLst>
                <a:gd name="f0" fmla="val w"/>
                <a:gd name="f1" fmla="val h"/>
                <a:gd name="f2" fmla="val 0"/>
                <a:gd name="f3" fmla="val 2773"/>
                <a:gd name="f4" fmla="val 1386"/>
                <a:gd name="f5" fmla="val 630"/>
                <a:gd name="f6" fmla="val 1387"/>
                <a:gd name="f7" fmla="val 2111"/>
                <a:gd name="f8" fmla="val 2143"/>
                <a:gd name="f9" fmla="*/ f0 1 2773"/>
                <a:gd name="f10" fmla="*/ f1 1 2773"/>
                <a:gd name="f11" fmla="val f2"/>
                <a:gd name="f12" fmla="val f3"/>
                <a:gd name="f13" fmla="+- f12 0 f11"/>
                <a:gd name="f14" fmla="*/ f13 1 2773"/>
                <a:gd name="f15" fmla="*/ f11 1 f14"/>
                <a:gd name="f16" fmla="*/ f12 1 f14"/>
                <a:gd name="f17" fmla="*/ f15 f9 1"/>
                <a:gd name="f18" fmla="*/ f16 f9 1"/>
                <a:gd name="f19" fmla="*/ f16 f10 1"/>
                <a:gd name="f20" fmla="*/ f15 f10 1"/>
              </a:gdLst>
              <a:ahLst/>
              <a:cxnLst>
                <a:cxn ang="3cd4">
                  <a:pos x="hc" y="t"/>
                </a:cxn>
                <a:cxn ang="0">
                  <a:pos x="r" y="vc"/>
                </a:cxn>
                <a:cxn ang="cd4">
                  <a:pos x="hc" y="b"/>
                </a:cxn>
                <a:cxn ang="cd2">
                  <a:pos x="l" y="vc"/>
                </a:cxn>
              </a:cxnLst>
              <a:rect l="f17" t="f20" r="f18" b="f19"/>
              <a:pathLst>
                <a:path w="2773" h="2773">
                  <a:moveTo>
                    <a:pt x="f4" y="f2"/>
                  </a:moveTo>
                  <a:cubicBezTo>
                    <a:pt x="f5" y="f2"/>
                    <a:pt x="f2" y="f5"/>
                    <a:pt x="f2" y="f6"/>
                  </a:cubicBezTo>
                  <a:cubicBezTo>
                    <a:pt x="f2" y="f7"/>
                    <a:pt x="f5" y="f3"/>
                    <a:pt x="f4" y="f3"/>
                  </a:cubicBezTo>
                  <a:cubicBezTo>
                    <a:pt x="f8" y="f3"/>
                    <a:pt x="f3" y="f7"/>
                    <a:pt x="f3" y="f6"/>
                  </a:cubicBezTo>
                  <a:cubicBezTo>
                    <a:pt x="f3" y="f5"/>
                    <a:pt x="f8" y="f2"/>
                    <a:pt x="f4"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96" name="Google Shape;10362;p74">
              <a:extLst>
                <a:ext uri="{FF2B5EF4-FFF2-40B4-BE49-F238E27FC236}">
                  <a16:creationId xmlns:a16="http://schemas.microsoft.com/office/drawing/2014/main" id="{360CB8F5-01A6-B1BB-5B33-46D211AFC7EA}"/>
                </a:ext>
              </a:extLst>
            </p:cNvPr>
            <p:cNvSpPr/>
            <p:nvPr/>
          </p:nvSpPr>
          <p:spPr>
            <a:xfrm>
              <a:off x="6606860" y="3481321"/>
              <a:ext cx="83567" cy="90104"/>
            </a:xfrm>
            <a:custGeom>
              <a:avLst/>
              <a:gdLst>
                <a:gd name="f0" fmla="val w"/>
                <a:gd name="f1" fmla="val h"/>
                <a:gd name="f2" fmla="val 0"/>
                <a:gd name="f3" fmla="val 2741"/>
                <a:gd name="f4" fmla="val 2773"/>
                <a:gd name="f5" fmla="val 1355"/>
                <a:gd name="f6" fmla="val 599"/>
                <a:gd name="f7" fmla="val 630"/>
                <a:gd name="f8" fmla="val 1387"/>
                <a:gd name="f9" fmla="val 2143"/>
                <a:gd name="f10" fmla="val 2111"/>
                <a:gd name="f11" fmla="*/ f0 1 2741"/>
                <a:gd name="f12" fmla="*/ f1 1 2773"/>
                <a:gd name="f13" fmla="val f2"/>
                <a:gd name="f14" fmla="val f3"/>
                <a:gd name="f15" fmla="val f4"/>
                <a:gd name="f16" fmla="+- f15 0 f13"/>
                <a:gd name="f17" fmla="+- f14 0 f13"/>
                <a:gd name="f18" fmla="*/ f17 1 2741"/>
                <a:gd name="f19" fmla="*/ f16 1 2773"/>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2741" h="2773">
                  <a:moveTo>
                    <a:pt x="f5" y="f2"/>
                  </a:moveTo>
                  <a:cubicBezTo>
                    <a:pt x="f6" y="f2"/>
                    <a:pt x="f2" y="f7"/>
                    <a:pt x="f2" y="f8"/>
                  </a:cubicBezTo>
                  <a:cubicBezTo>
                    <a:pt x="f2" y="f9"/>
                    <a:pt x="f6" y="f4"/>
                    <a:pt x="f5" y="f4"/>
                  </a:cubicBezTo>
                  <a:cubicBezTo>
                    <a:pt x="f10" y="f4"/>
                    <a:pt x="f3" y="f9"/>
                    <a:pt x="f3" y="f8"/>
                  </a:cubicBezTo>
                  <a:cubicBezTo>
                    <a:pt x="f3" y="f7"/>
                    <a:pt x="f10"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97" name="Google Shape;10363;p74">
              <a:extLst>
                <a:ext uri="{FF2B5EF4-FFF2-40B4-BE49-F238E27FC236}">
                  <a16:creationId xmlns:a16="http://schemas.microsoft.com/office/drawing/2014/main" id="{7F79C4CE-5664-5821-09B2-E5E29F3C9371}"/>
                </a:ext>
              </a:extLst>
            </p:cNvPr>
            <p:cNvSpPr/>
            <p:nvPr/>
          </p:nvSpPr>
          <p:spPr>
            <a:xfrm>
              <a:off x="6584749" y="3571390"/>
              <a:ext cx="127769" cy="67619"/>
            </a:xfrm>
            <a:custGeom>
              <a:avLst/>
              <a:gdLst>
                <a:gd name="f0" fmla="val w"/>
                <a:gd name="f1" fmla="val h"/>
                <a:gd name="f2" fmla="val 0"/>
                <a:gd name="f3" fmla="val 4191"/>
                <a:gd name="f4" fmla="val 2081"/>
                <a:gd name="f5" fmla="val 568"/>
                <a:gd name="f6" fmla="val 1"/>
                <a:gd name="f7" fmla="val 252"/>
                <a:gd name="f8" fmla="val 347"/>
                <a:gd name="f9" fmla="val 851"/>
                <a:gd name="f10" fmla="val 1356"/>
                <a:gd name="f11" fmla="val 1734"/>
                <a:gd name="f12" fmla="val 1923"/>
                <a:gd name="f13" fmla="val 158"/>
                <a:gd name="f14" fmla="val 2080"/>
                <a:gd name="f15" fmla="val 3813"/>
                <a:gd name="f16" fmla="val 4033"/>
                <a:gd name="f17" fmla="val 820"/>
                <a:gd name="f18" fmla="val 3970"/>
                <a:gd name="f19" fmla="val 3624"/>
                <a:gd name="f20" fmla="val 3245"/>
                <a:gd name="f21" fmla="val 410"/>
                <a:gd name="f22" fmla="val 2678"/>
                <a:gd name="f23" fmla="val 694"/>
                <a:gd name="f24" fmla="val 1513"/>
                <a:gd name="f25" fmla="val 946"/>
                <a:gd name="f26" fmla="*/ f0 1 4191"/>
                <a:gd name="f27" fmla="*/ f1 1 2081"/>
                <a:gd name="f28" fmla="val f2"/>
                <a:gd name="f29" fmla="val f3"/>
                <a:gd name="f30" fmla="val f4"/>
                <a:gd name="f31" fmla="+- f30 0 f28"/>
                <a:gd name="f32" fmla="+- f29 0 f28"/>
                <a:gd name="f33" fmla="*/ f32 1 4191"/>
                <a:gd name="f34" fmla="*/ f31 1 2081"/>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4191" h="2081">
                  <a:moveTo>
                    <a:pt x="f5" y="f6"/>
                  </a:moveTo>
                  <a:cubicBezTo>
                    <a:pt x="f7" y="f8"/>
                    <a:pt x="f2" y="f9"/>
                    <a:pt x="f2" y="f10"/>
                  </a:cubicBezTo>
                  <a:lnTo>
                    <a:pt x="f2" y="f11"/>
                  </a:lnTo>
                  <a:cubicBezTo>
                    <a:pt x="f2" y="f12"/>
                    <a:pt x="f13" y="f14"/>
                    <a:pt x="f8" y="f14"/>
                  </a:cubicBezTo>
                  <a:lnTo>
                    <a:pt x="f15" y="f14"/>
                  </a:lnTo>
                  <a:cubicBezTo>
                    <a:pt x="f16" y="f14"/>
                    <a:pt x="f3" y="f12"/>
                    <a:pt x="f3" y="f11"/>
                  </a:cubicBezTo>
                  <a:lnTo>
                    <a:pt x="f3" y="f10"/>
                  </a:lnTo>
                  <a:cubicBezTo>
                    <a:pt x="f3" y="f17"/>
                    <a:pt x="f18" y="f8"/>
                    <a:pt x="f19" y="f6"/>
                  </a:cubicBezTo>
                  <a:cubicBezTo>
                    <a:pt x="f20" y="f21"/>
                    <a:pt x="f22" y="f23"/>
                    <a:pt x="f14" y="f23"/>
                  </a:cubicBezTo>
                  <a:cubicBezTo>
                    <a:pt x="f24" y="f23"/>
                    <a:pt x="f25" y="f21"/>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98" name="Google Shape;10364;p74">
              <a:extLst>
                <a:ext uri="{FF2B5EF4-FFF2-40B4-BE49-F238E27FC236}">
                  <a16:creationId xmlns:a16="http://schemas.microsoft.com/office/drawing/2014/main" id="{5D5775BE-4E52-D3CF-AC0E-0C001D7EDBD7}"/>
                </a:ext>
              </a:extLst>
            </p:cNvPr>
            <p:cNvSpPr/>
            <p:nvPr/>
          </p:nvSpPr>
          <p:spPr>
            <a:xfrm>
              <a:off x="6819101" y="3571390"/>
              <a:ext cx="126827" cy="67619"/>
            </a:xfrm>
            <a:custGeom>
              <a:avLst/>
              <a:gdLst>
                <a:gd name="f0" fmla="val w"/>
                <a:gd name="f1" fmla="val h"/>
                <a:gd name="f2" fmla="val 0"/>
                <a:gd name="f3" fmla="val 4160"/>
                <a:gd name="f4" fmla="val 2081"/>
                <a:gd name="f5" fmla="val 536"/>
                <a:gd name="f6" fmla="val 1"/>
                <a:gd name="f7" fmla="val 221"/>
                <a:gd name="f8" fmla="val 347"/>
                <a:gd name="f9" fmla="val 851"/>
                <a:gd name="f10" fmla="val 1356"/>
                <a:gd name="f11" fmla="val 1702"/>
                <a:gd name="f12" fmla="val 1923"/>
                <a:gd name="f13" fmla="val 158"/>
                <a:gd name="f14" fmla="val 2080"/>
                <a:gd name="f15" fmla="val 3813"/>
                <a:gd name="f16" fmla="val 4002"/>
                <a:gd name="f17" fmla="val 4159"/>
                <a:gd name="f18" fmla="val 820"/>
                <a:gd name="f19" fmla="val 3970"/>
                <a:gd name="f20" fmla="val 3624"/>
                <a:gd name="f21" fmla="val 3214"/>
                <a:gd name="f22" fmla="val 410"/>
                <a:gd name="f23" fmla="val 2679"/>
                <a:gd name="f24" fmla="val 694"/>
                <a:gd name="f25" fmla="val 1450"/>
                <a:gd name="f26" fmla="val 946"/>
                <a:gd name="f27" fmla="*/ f0 1 4160"/>
                <a:gd name="f28" fmla="*/ f1 1 2081"/>
                <a:gd name="f29" fmla="val f2"/>
                <a:gd name="f30" fmla="val f3"/>
                <a:gd name="f31" fmla="val f4"/>
                <a:gd name="f32" fmla="+- f31 0 f29"/>
                <a:gd name="f33" fmla="+- f30 0 f29"/>
                <a:gd name="f34" fmla="*/ f33 1 4160"/>
                <a:gd name="f35" fmla="*/ f32 1 2081"/>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4160" h="2081">
                  <a:moveTo>
                    <a:pt x="f5" y="f6"/>
                  </a:moveTo>
                  <a:cubicBezTo>
                    <a:pt x="f7" y="f8"/>
                    <a:pt x="f6" y="f9"/>
                    <a:pt x="f6" y="f10"/>
                  </a:cubicBezTo>
                  <a:lnTo>
                    <a:pt x="f6" y="f11"/>
                  </a:lnTo>
                  <a:cubicBezTo>
                    <a:pt x="f6" y="f12"/>
                    <a:pt x="f13" y="f14"/>
                    <a:pt x="f8" y="f14"/>
                  </a:cubicBezTo>
                  <a:lnTo>
                    <a:pt x="f15" y="f14"/>
                  </a:lnTo>
                  <a:cubicBezTo>
                    <a:pt x="f16" y="f14"/>
                    <a:pt x="f17" y="f12"/>
                    <a:pt x="f17" y="f11"/>
                  </a:cubicBezTo>
                  <a:lnTo>
                    <a:pt x="f17" y="f10"/>
                  </a:lnTo>
                  <a:cubicBezTo>
                    <a:pt x="f17" y="f18"/>
                    <a:pt x="f19" y="f8"/>
                    <a:pt x="f20" y="f6"/>
                  </a:cubicBezTo>
                  <a:cubicBezTo>
                    <a:pt x="f21" y="f22"/>
                    <a:pt x="f23" y="f24"/>
                    <a:pt x="f14" y="f24"/>
                  </a:cubicBezTo>
                  <a:cubicBezTo>
                    <a:pt x="f25" y="f24"/>
                    <a:pt x="f26" y="f22"/>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99" name="Google Shape;10365;p74">
              <a:extLst>
                <a:ext uri="{FF2B5EF4-FFF2-40B4-BE49-F238E27FC236}">
                  <a16:creationId xmlns:a16="http://schemas.microsoft.com/office/drawing/2014/main" id="{0150CB04-90F7-461D-002D-802AE15CAFC2}"/>
                </a:ext>
              </a:extLst>
            </p:cNvPr>
            <p:cNvSpPr/>
            <p:nvPr/>
          </p:nvSpPr>
          <p:spPr>
            <a:xfrm>
              <a:off x="6823920" y="3661486"/>
              <a:ext cx="122008" cy="68625"/>
            </a:xfrm>
            <a:custGeom>
              <a:avLst/>
              <a:gdLst>
                <a:gd name="f0" fmla="val w"/>
                <a:gd name="f1" fmla="val h"/>
                <a:gd name="f2" fmla="val 0"/>
                <a:gd name="f3" fmla="val 4002"/>
                <a:gd name="f4" fmla="val 2112"/>
                <a:gd name="f5" fmla="val 189"/>
                <a:gd name="f6" fmla="val 567"/>
                <a:gd name="f7" fmla="val 315"/>
                <a:gd name="f8" fmla="val 1229"/>
                <a:gd name="f9" fmla="val 473"/>
                <a:gd name="f10" fmla="val 2111"/>
                <a:gd name="f11" fmla="val 3655"/>
                <a:gd name="f12" fmla="val 3844"/>
                <a:gd name="f13" fmla="val 4001"/>
                <a:gd name="f14" fmla="val 1954"/>
                <a:gd name="f15" fmla="val 1733"/>
                <a:gd name="f16" fmla="val 378"/>
                <a:gd name="f17" fmla="val 3970"/>
                <a:gd name="f18" fmla="val 158"/>
                <a:gd name="f19" fmla="*/ f0 1 4002"/>
                <a:gd name="f20" fmla="*/ f1 1 2112"/>
                <a:gd name="f21" fmla="val f2"/>
                <a:gd name="f22" fmla="val f3"/>
                <a:gd name="f23" fmla="val f4"/>
                <a:gd name="f24" fmla="+- f23 0 f21"/>
                <a:gd name="f25" fmla="+- f22 0 f21"/>
                <a:gd name="f26" fmla="*/ f25 1 4002"/>
                <a:gd name="f27" fmla="*/ f24 1 2112"/>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4002" h="2112">
                  <a:moveTo>
                    <a:pt x="f2" y="f2"/>
                  </a:moveTo>
                  <a:cubicBezTo>
                    <a:pt x="f5" y="f6"/>
                    <a:pt x="f7" y="f8"/>
                    <a:pt x="f9" y="f10"/>
                  </a:cubicBezTo>
                  <a:lnTo>
                    <a:pt x="f11" y="f10"/>
                  </a:lnTo>
                  <a:cubicBezTo>
                    <a:pt x="f12" y="f10"/>
                    <a:pt x="f13" y="f14"/>
                    <a:pt x="f13" y="f15"/>
                  </a:cubicBezTo>
                  <a:lnTo>
                    <a:pt x="f13" y="f16"/>
                  </a:lnTo>
                  <a:cubicBezTo>
                    <a:pt x="f17" y="f18"/>
                    <a:pt x="f12" y="f2"/>
                    <a:pt x="f11"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100" name="Google Shape;10366;p74">
              <a:extLst>
                <a:ext uri="{FF2B5EF4-FFF2-40B4-BE49-F238E27FC236}">
                  <a16:creationId xmlns:a16="http://schemas.microsoft.com/office/drawing/2014/main" id="{3DEF76B4-640F-F16D-C320-D3062775222C}"/>
                </a:ext>
              </a:extLst>
            </p:cNvPr>
            <p:cNvSpPr/>
            <p:nvPr/>
          </p:nvSpPr>
          <p:spPr>
            <a:xfrm>
              <a:off x="6584749" y="3661486"/>
              <a:ext cx="122986" cy="67583"/>
            </a:xfrm>
            <a:custGeom>
              <a:avLst/>
              <a:gdLst>
                <a:gd name="f0" fmla="val w"/>
                <a:gd name="f1" fmla="val h"/>
                <a:gd name="f2" fmla="val 0"/>
                <a:gd name="f3" fmla="val 4034"/>
                <a:gd name="f4" fmla="val 2080"/>
                <a:gd name="f5" fmla="val 347"/>
                <a:gd name="f6" fmla="val 158"/>
                <a:gd name="f7" fmla="val 1733"/>
                <a:gd name="f8" fmla="val 1954"/>
                <a:gd name="f9" fmla="val 3561"/>
                <a:gd name="f10" fmla="val 3718"/>
                <a:gd name="f11" fmla="val 1229"/>
                <a:gd name="f12" fmla="val 3813"/>
                <a:gd name="f13" fmla="val 567"/>
                <a:gd name="f14" fmla="val 4033"/>
                <a:gd name="f15" fmla="*/ f0 1 4034"/>
                <a:gd name="f16" fmla="*/ f1 1 2080"/>
                <a:gd name="f17" fmla="val f2"/>
                <a:gd name="f18" fmla="val f3"/>
                <a:gd name="f19" fmla="val f4"/>
                <a:gd name="f20" fmla="+- f19 0 f17"/>
                <a:gd name="f21" fmla="+- f18 0 f17"/>
                <a:gd name="f22" fmla="*/ f21 1 4034"/>
                <a:gd name="f23" fmla="*/ f20 1 2080"/>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4034" h="2080">
                  <a:moveTo>
                    <a:pt x="f5" y="f2"/>
                  </a:moveTo>
                  <a:cubicBezTo>
                    <a:pt x="f6" y="f2"/>
                    <a:pt x="f2" y="f6"/>
                    <a:pt x="f2" y="f5"/>
                  </a:cubicBezTo>
                  <a:lnTo>
                    <a:pt x="f2" y="f7"/>
                  </a:lnTo>
                  <a:cubicBezTo>
                    <a:pt x="f2" y="f8"/>
                    <a:pt x="f6" y="f4"/>
                    <a:pt x="f5" y="f4"/>
                  </a:cubicBezTo>
                  <a:lnTo>
                    <a:pt x="f9" y="f4"/>
                  </a:lnTo>
                  <a:cubicBezTo>
                    <a:pt x="f10" y="f11"/>
                    <a:pt x="f12" y="f13"/>
                    <a:pt x="f14"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grpSp>
      <p:grpSp>
        <p:nvGrpSpPr>
          <p:cNvPr id="101" name="Google Shape;10399;p74">
            <a:extLst>
              <a:ext uri="{FF2B5EF4-FFF2-40B4-BE49-F238E27FC236}">
                <a16:creationId xmlns:a16="http://schemas.microsoft.com/office/drawing/2014/main" id="{154246D4-B605-EECD-33A5-0ED71B723E30}"/>
              </a:ext>
            </a:extLst>
          </p:cNvPr>
          <p:cNvGrpSpPr/>
          <p:nvPr/>
        </p:nvGrpSpPr>
        <p:grpSpPr>
          <a:xfrm>
            <a:off x="1760695" y="3541140"/>
            <a:ext cx="360210" cy="381844"/>
            <a:chOff x="3132295" y="3410510"/>
            <a:chExt cx="360210" cy="381844"/>
          </a:xfrm>
          <a:solidFill>
            <a:schemeClr val="tx1">
              <a:lumMod val="25000"/>
              <a:lumOff val="75000"/>
            </a:schemeClr>
          </a:solidFill>
        </p:grpSpPr>
        <p:sp>
          <p:nvSpPr>
            <p:cNvPr id="102" name="Google Shape;10400;p74">
              <a:extLst>
                <a:ext uri="{FF2B5EF4-FFF2-40B4-BE49-F238E27FC236}">
                  <a16:creationId xmlns:a16="http://schemas.microsoft.com/office/drawing/2014/main" id="{03DD0D5B-1B62-C274-A196-097D9BAB7C2A}"/>
                </a:ext>
              </a:extLst>
            </p:cNvPr>
            <p:cNvSpPr/>
            <p:nvPr/>
          </p:nvSpPr>
          <p:spPr>
            <a:xfrm>
              <a:off x="3292690" y="3582491"/>
              <a:ext cx="22128" cy="21506"/>
            </a:xfrm>
            <a:custGeom>
              <a:avLst/>
              <a:gdLst>
                <a:gd name="f0" fmla="val w"/>
                <a:gd name="f1" fmla="val h"/>
                <a:gd name="f2" fmla="val 0"/>
                <a:gd name="f3" fmla="val 726"/>
                <a:gd name="f4" fmla="val 662"/>
                <a:gd name="f5" fmla="val 375"/>
                <a:gd name="f6" fmla="val 292"/>
                <a:gd name="f7" fmla="val 206"/>
                <a:gd name="f8" fmla="val 32"/>
                <a:gd name="f9" fmla="val 127"/>
                <a:gd name="f10" fmla="val 95"/>
                <a:gd name="f11" fmla="val 1"/>
                <a:gd name="f12" fmla="val 221"/>
                <a:gd name="f13" fmla="val 441"/>
                <a:gd name="f14" fmla="val 567"/>
                <a:gd name="f15" fmla="val 190"/>
                <a:gd name="f16" fmla="val 630"/>
                <a:gd name="f17" fmla="val 277"/>
                <a:gd name="f18" fmla="val 363"/>
                <a:gd name="f19" fmla="val 450"/>
                <a:gd name="f20" fmla="val 536"/>
                <a:gd name="f21" fmla="val 599"/>
                <a:gd name="f22" fmla="val 725"/>
                <a:gd name="f23" fmla="val 458"/>
                <a:gd name="f24" fmla="*/ f0 1 726"/>
                <a:gd name="f25" fmla="*/ f1 1 662"/>
                <a:gd name="f26" fmla="val f2"/>
                <a:gd name="f27" fmla="val f3"/>
                <a:gd name="f28" fmla="val f4"/>
                <a:gd name="f29" fmla="+- f28 0 f26"/>
                <a:gd name="f30" fmla="+- f27 0 f26"/>
                <a:gd name="f31" fmla="*/ f30 1 726"/>
                <a:gd name="f32" fmla="*/ f29 1 662"/>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726" h="662">
                  <a:moveTo>
                    <a:pt x="f5" y="f2"/>
                  </a:moveTo>
                  <a:cubicBezTo>
                    <a:pt x="f6" y="f2"/>
                    <a:pt x="f7" y="f8"/>
                    <a:pt x="f9" y="f10"/>
                  </a:cubicBezTo>
                  <a:cubicBezTo>
                    <a:pt x="f11" y="f12"/>
                    <a:pt x="f11" y="f13"/>
                    <a:pt x="f9" y="f14"/>
                  </a:cubicBezTo>
                  <a:cubicBezTo>
                    <a:pt x="f15" y="f16"/>
                    <a:pt x="f17" y="f4"/>
                    <a:pt x="f18" y="f4"/>
                  </a:cubicBezTo>
                  <a:cubicBezTo>
                    <a:pt x="f19" y="f4"/>
                    <a:pt x="f20" y="f16"/>
                    <a:pt x="f21" y="f14"/>
                  </a:cubicBezTo>
                  <a:cubicBezTo>
                    <a:pt x="f22" y="f13"/>
                    <a:pt x="f22" y="f12"/>
                    <a:pt x="f21" y="f10"/>
                  </a:cubicBezTo>
                  <a:cubicBezTo>
                    <a:pt x="f20" y="f8"/>
                    <a:pt x="f23"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103" name="Google Shape;10401;p74">
              <a:extLst>
                <a:ext uri="{FF2B5EF4-FFF2-40B4-BE49-F238E27FC236}">
                  <a16:creationId xmlns:a16="http://schemas.microsoft.com/office/drawing/2014/main" id="{D74E6DF4-52C3-2887-7333-A2D4E6B64D33}"/>
                </a:ext>
              </a:extLst>
            </p:cNvPr>
            <p:cNvSpPr/>
            <p:nvPr/>
          </p:nvSpPr>
          <p:spPr>
            <a:xfrm>
              <a:off x="3245644" y="3537164"/>
              <a:ext cx="115269" cy="112654"/>
            </a:xfrm>
            <a:custGeom>
              <a:avLst/>
              <a:gdLst>
                <a:gd name="f0" fmla="val w"/>
                <a:gd name="f1" fmla="val h"/>
                <a:gd name="f2" fmla="val 0"/>
                <a:gd name="f3" fmla="val 3781"/>
                <a:gd name="f4" fmla="val 3467"/>
                <a:gd name="f5" fmla="val 1922"/>
                <a:gd name="f6" fmla="val 710"/>
                <a:gd name="f7" fmla="val 2190"/>
                <a:gd name="f8" fmla="val 2458"/>
                <a:gd name="f9" fmla="val 812"/>
                <a:gd name="f10" fmla="val 2647"/>
                <a:gd name="f11" fmla="val 1017"/>
                <a:gd name="f12" fmla="val 3088"/>
                <a:gd name="f13" fmla="val 1395"/>
                <a:gd name="f14" fmla="val 2088"/>
                <a:gd name="f15" fmla="val 2466"/>
                <a:gd name="f16" fmla="val 2671"/>
                <a:gd name="f17" fmla="val 2773"/>
                <a:gd name="f18" fmla="val 1654"/>
                <a:gd name="f19" fmla="val 1386"/>
                <a:gd name="f20" fmla="val 1197"/>
                <a:gd name="f21" fmla="val 788"/>
                <a:gd name="f22" fmla="val 1930"/>
                <a:gd name="f23" fmla="val 1"/>
                <a:gd name="f24" fmla="val 1489"/>
                <a:gd name="f25" fmla="val 1040"/>
                <a:gd name="f26" fmla="val 182"/>
                <a:gd name="f27" fmla="val 693"/>
                <a:gd name="f28" fmla="val 544"/>
                <a:gd name="f29" fmla="val 1206"/>
                <a:gd name="f30" fmla="val 2309"/>
                <a:gd name="f31" fmla="val 2970"/>
                <a:gd name="f32" fmla="val 1024"/>
                <a:gd name="f33" fmla="val 3301"/>
                <a:gd name="f34" fmla="val 1473"/>
                <a:gd name="f35" fmla="val 3466"/>
                <a:gd name="f36" fmla="val 1918"/>
                <a:gd name="f37" fmla="val 2363"/>
                <a:gd name="f38" fmla="val 2804"/>
                <a:gd name="f39" fmla="val 3119"/>
                <a:gd name="f40" fmla="val 2371"/>
                <a:gd name="f41" fmla="*/ f0 1 3781"/>
                <a:gd name="f42" fmla="*/ f1 1 3467"/>
                <a:gd name="f43" fmla="val f2"/>
                <a:gd name="f44" fmla="val f3"/>
                <a:gd name="f45" fmla="val f4"/>
                <a:gd name="f46" fmla="+- f45 0 f43"/>
                <a:gd name="f47" fmla="+- f44 0 f43"/>
                <a:gd name="f48" fmla="*/ f47 1 3781"/>
                <a:gd name="f49" fmla="*/ f46 1 3467"/>
                <a:gd name="f50" fmla="*/ f43 1 f48"/>
                <a:gd name="f51" fmla="*/ f44 1 f48"/>
                <a:gd name="f52" fmla="*/ f43 1 f49"/>
                <a:gd name="f53" fmla="*/ f45 1 f49"/>
                <a:gd name="f54" fmla="*/ f50 f41 1"/>
                <a:gd name="f55" fmla="*/ f51 f41 1"/>
                <a:gd name="f56" fmla="*/ f53 f42 1"/>
                <a:gd name="f57" fmla="*/ f52 f42 1"/>
              </a:gdLst>
              <a:ahLst/>
              <a:cxnLst>
                <a:cxn ang="3cd4">
                  <a:pos x="hc" y="t"/>
                </a:cxn>
                <a:cxn ang="0">
                  <a:pos x="r" y="vc"/>
                </a:cxn>
                <a:cxn ang="cd4">
                  <a:pos x="hc" y="b"/>
                </a:cxn>
                <a:cxn ang="cd2">
                  <a:pos x="l" y="vc"/>
                </a:cxn>
              </a:cxnLst>
              <a:rect l="f54" t="f57" r="f55" b="f56"/>
              <a:pathLst>
                <a:path w="3781" h="3467">
                  <a:moveTo>
                    <a:pt x="f5" y="f6"/>
                  </a:moveTo>
                  <a:cubicBezTo>
                    <a:pt x="f7" y="f6"/>
                    <a:pt x="f8" y="f9"/>
                    <a:pt x="f10" y="f11"/>
                  </a:cubicBezTo>
                  <a:cubicBezTo>
                    <a:pt x="f12" y="f13"/>
                    <a:pt x="f12" y="f14"/>
                    <a:pt x="f10" y="f15"/>
                  </a:cubicBezTo>
                  <a:cubicBezTo>
                    <a:pt x="f8" y="f16"/>
                    <a:pt x="f7" y="f17"/>
                    <a:pt x="f5" y="f17"/>
                  </a:cubicBezTo>
                  <a:cubicBezTo>
                    <a:pt x="f18" y="f17"/>
                    <a:pt x="f19" y="f16"/>
                    <a:pt x="f20" y="f15"/>
                  </a:cubicBezTo>
                  <a:cubicBezTo>
                    <a:pt x="f21" y="f14"/>
                    <a:pt x="f21" y="f13"/>
                    <a:pt x="f20" y="f11"/>
                  </a:cubicBezTo>
                  <a:cubicBezTo>
                    <a:pt x="f19" y="f9"/>
                    <a:pt x="f18" y="f6"/>
                    <a:pt x="f5" y="f6"/>
                  </a:cubicBezTo>
                  <a:close/>
                  <a:moveTo>
                    <a:pt x="f22" y="f23"/>
                  </a:moveTo>
                  <a:cubicBezTo>
                    <a:pt x="f24" y="f23"/>
                    <a:pt x="f25" y="f26"/>
                    <a:pt x="f27" y="f28"/>
                  </a:cubicBezTo>
                  <a:cubicBezTo>
                    <a:pt x="f2" y="f29"/>
                    <a:pt x="f2" y="f30"/>
                    <a:pt x="f27" y="f31"/>
                  </a:cubicBezTo>
                  <a:cubicBezTo>
                    <a:pt x="f32" y="f33"/>
                    <a:pt x="f34" y="f35"/>
                    <a:pt x="f36" y="f35"/>
                  </a:cubicBezTo>
                  <a:cubicBezTo>
                    <a:pt x="f37" y="f35"/>
                    <a:pt x="f38" y="f33"/>
                    <a:pt x="f39" y="f31"/>
                  </a:cubicBezTo>
                  <a:cubicBezTo>
                    <a:pt x="f3" y="f30"/>
                    <a:pt x="f3" y="f29"/>
                    <a:pt x="f39" y="f28"/>
                  </a:cubicBezTo>
                  <a:cubicBezTo>
                    <a:pt x="f38" y="f26"/>
                    <a:pt x="f40" y="f23"/>
                    <a:pt x="f22" y="f23"/>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104" name="Google Shape;10402;p74">
              <a:extLst>
                <a:ext uri="{FF2B5EF4-FFF2-40B4-BE49-F238E27FC236}">
                  <a16:creationId xmlns:a16="http://schemas.microsoft.com/office/drawing/2014/main" id="{BD64F664-A50F-18E7-0692-C093FB09AC29}"/>
                </a:ext>
              </a:extLst>
            </p:cNvPr>
            <p:cNvSpPr/>
            <p:nvPr/>
          </p:nvSpPr>
          <p:spPr>
            <a:xfrm>
              <a:off x="3348423" y="3422791"/>
              <a:ext cx="144082" cy="154597"/>
            </a:xfrm>
            <a:custGeom>
              <a:avLst/>
              <a:gdLst>
                <a:gd name="f0" fmla="val w"/>
                <a:gd name="f1" fmla="val h"/>
                <a:gd name="f2" fmla="val 0"/>
                <a:gd name="f3" fmla="val 4726"/>
                <a:gd name="f4" fmla="val 4758"/>
                <a:gd name="f5" fmla="val 3533"/>
                <a:gd name="f6" fmla="val 3442"/>
                <a:gd name="f7" fmla="val 3355"/>
                <a:gd name="f8" fmla="val 32"/>
                <a:gd name="f9" fmla="val 3308"/>
                <a:gd name="f10" fmla="val 95"/>
                <a:gd name="f11" fmla="val 410"/>
                <a:gd name="f12" fmla="val 3623"/>
                <a:gd name="f13" fmla="val 788"/>
                <a:gd name="f14" fmla="val 4127"/>
                <a:gd name="f15" fmla="val 1953"/>
                <a:gd name="f16" fmla="val 4600"/>
                <a:gd name="f17" fmla="val 2678"/>
                <a:gd name="f18" fmla="val 4663"/>
                <a:gd name="f19" fmla="val 2615"/>
                <a:gd name="f20" fmla="val 2521"/>
                <a:gd name="f21" fmla="val 2395"/>
                <a:gd name="f22" fmla="val 1544"/>
                <a:gd name="f23" fmla="val 4348"/>
                <a:gd name="f24" fmla="val 693"/>
                <a:gd name="f25" fmla="val 3781"/>
                <a:gd name="f26" fmla="val 3718"/>
                <a:gd name="f27" fmla="*/ f0 1 4726"/>
                <a:gd name="f28" fmla="*/ f1 1 4758"/>
                <a:gd name="f29" fmla="val f2"/>
                <a:gd name="f30" fmla="val f3"/>
                <a:gd name="f31" fmla="val f4"/>
                <a:gd name="f32" fmla="+- f31 0 f29"/>
                <a:gd name="f33" fmla="+- f30 0 f29"/>
                <a:gd name="f34" fmla="*/ f33 1 4726"/>
                <a:gd name="f35" fmla="*/ f32 1 4758"/>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4726" h="4758">
                  <a:moveTo>
                    <a:pt x="f5" y="f2"/>
                  </a:moveTo>
                  <a:cubicBezTo>
                    <a:pt x="f6" y="f2"/>
                    <a:pt x="f7" y="f8"/>
                    <a:pt x="f9" y="f10"/>
                  </a:cubicBezTo>
                  <a:lnTo>
                    <a:pt x="f2" y="f9"/>
                  </a:lnTo>
                  <a:cubicBezTo>
                    <a:pt x="f11" y="f12"/>
                    <a:pt x="f13" y="f14"/>
                    <a:pt x="f15" y="f4"/>
                  </a:cubicBezTo>
                  <a:lnTo>
                    <a:pt x="f16" y="f17"/>
                  </a:lnTo>
                  <a:cubicBezTo>
                    <a:pt x="f18" y="f19"/>
                    <a:pt x="f3" y="f20"/>
                    <a:pt x="f3" y="f21"/>
                  </a:cubicBezTo>
                  <a:cubicBezTo>
                    <a:pt x="f3" y="f22"/>
                    <a:pt x="f23" y="f24"/>
                    <a:pt x="f25" y="f10"/>
                  </a:cubicBezTo>
                  <a:cubicBezTo>
                    <a:pt x="f26" y="f8"/>
                    <a:pt x="f12"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105" name="Google Shape;10403;p74">
              <a:extLst>
                <a:ext uri="{FF2B5EF4-FFF2-40B4-BE49-F238E27FC236}">
                  <a16:creationId xmlns:a16="http://schemas.microsoft.com/office/drawing/2014/main" id="{DEBDE7DA-70A4-A8ED-3498-39CF019A001A}"/>
                </a:ext>
              </a:extLst>
            </p:cNvPr>
            <p:cNvSpPr/>
            <p:nvPr/>
          </p:nvSpPr>
          <p:spPr>
            <a:xfrm>
              <a:off x="3295589" y="3647989"/>
              <a:ext cx="125848" cy="133090"/>
            </a:xfrm>
            <a:custGeom>
              <a:avLst/>
              <a:gdLst>
                <a:gd name="f0" fmla="val w"/>
                <a:gd name="f1" fmla="val h"/>
                <a:gd name="f2" fmla="val 0"/>
                <a:gd name="f3" fmla="val 4128"/>
                <a:gd name="f4" fmla="val 4096"/>
                <a:gd name="f5" fmla="val 2048"/>
                <a:gd name="f6" fmla="val 1985"/>
                <a:gd name="f7" fmla="val 32"/>
                <a:gd name="f8" fmla="val 63"/>
                <a:gd name="f9" fmla="val 1954"/>
                <a:gd name="f10" fmla="val 126"/>
                <a:gd name="f11" fmla="val 1506"/>
                <a:gd name="f12" fmla="val 546"/>
                <a:gd name="f13" fmla="val 859"/>
                <a:gd name="f14" fmla="val 767"/>
                <a:gd name="f15" fmla="val 235"/>
                <a:gd name="f16" fmla="val 156"/>
                <a:gd name="f17" fmla="val 78"/>
                <a:gd name="f18" fmla="val 764"/>
                <a:gd name="f19" fmla="val 756"/>
                <a:gd name="f20" fmla="val 567"/>
                <a:gd name="f21" fmla="val 1670"/>
                <a:gd name="f22" fmla="val 1355"/>
                <a:gd name="f23" fmla="val 3749"/>
                <a:gd name="f24" fmla="val 1418"/>
                <a:gd name="f25" fmla="val 3875"/>
                <a:gd name="f26" fmla="val 1450"/>
                <a:gd name="f27" fmla="val 4001"/>
                <a:gd name="f28" fmla="val 1607"/>
                <a:gd name="f29" fmla="val 1733"/>
                <a:gd name="f30" fmla="val 1891"/>
                <a:gd name="f31" fmla="val 4033"/>
                <a:gd name="f32" fmla="val 2426"/>
                <a:gd name="f33" fmla="val 2647"/>
                <a:gd name="f34" fmla="val 3182"/>
                <a:gd name="f35" fmla="val 2710"/>
                <a:gd name="f36" fmla="val 630"/>
                <a:gd name="f37" fmla="*/ f0 1 4128"/>
                <a:gd name="f38" fmla="*/ f1 1 4096"/>
                <a:gd name="f39" fmla="val f2"/>
                <a:gd name="f40" fmla="val f3"/>
                <a:gd name="f41" fmla="val f4"/>
                <a:gd name="f42" fmla="+- f41 0 f39"/>
                <a:gd name="f43" fmla="+- f40 0 f39"/>
                <a:gd name="f44" fmla="*/ f43 1 4128"/>
                <a:gd name="f45" fmla="*/ f42 1 4096"/>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4128" h="4096">
                  <a:moveTo>
                    <a:pt x="f5" y="f2"/>
                  </a:moveTo>
                  <a:cubicBezTo>
                    <a:pt x="f6" y="f7"/>
                    <a:pt x="f6" y="f8"/>
                    <a:pt x="f9" y="f10"/>
                  </a:cubicBezTo>
                  <a:cubicBezTo>
                    <a:pt x="f11" y="f12"/>
                    <a:pt x="f13" y="f14"/>
                    <a:pt x="f15" y="f14"/>
                  </a:cubicBezTo>
                  <a:cubicBezTo>
                    <a:pt x="f16" y="f14"/>
                    <a:pt x="f17" y="f18"/>
                    <a:pt x="f2" y="f19"/>
                  </a:cubicBezTo>
                  <a:lnTo>
                    <a:pt x="f2" y="f19"/>
                  </a:lnTo>
                  <a:cubicBezTo>
                    <a:pt x="f20" y="f21"/>
                    <a:pt x="f22" y="f23"/>
                    <a:pt x="f24" y="f25"/>
                  </a:cubicBezTo>
                  <a:cubicBezTo>
                    <a:pt x="f26" y="f27"/>
                    <a:pt x="f28" y="f4"/>
                    <a:pt x="f29" y="f4"/>
                  </a:cubicBezTo>
                  <a:cubicBezTo>
                    <a:pt x="f30" y="f4"/>
                    <a:pt x="f6" y="f31"/>
                    <a:pt x="f5" y="f25"/>
                  </a:cubicBezTo>
                  <a:lnTo>
                    <a:pt x="f32" y="f33"/>
                  </a:lnTo>
                  <a:lnTo>
                    <a:pt x="f34" y="f33"/>
                  </a:lnTo>
                  <a:cubicBezTo>
                    <a:pt x="f3" y="f33"/>
                    <a:pt x="f35" y="f36"/>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106" name="Google Shape;10404;p74">
              <a:extLst>
                <a:ext uri="{FF2B5EF4-FFF2-40B4-BE49-F238E27FC236}">
                  <a16:creationId xmlns:a16="http://schemas.microsoft.com/office/drawing/2014/main" id="{0260EDE9-C858-8346-8FB7-64ACD88398D6}"/>
                </a:ext>
              </a:extLst>
            </p:cNvPr>
            <p:cNvSpPr/>
            <p:nvPr/>
          </p:nvSpPr>
          <p:spPr>
            <a:xfrm>
              <a:off x="3369545" y="3585545"/>
              <a:ext cx="109508" cy="115735"/>
            </a:xfrm>
            <a:custGeom>
              <a:avLst/>
              <a:gdLst>
                <a:gd name="f0" fmla="val w"/>
                <a:gd name="f1" fmla="val h"/>
                <a:gd name="f2" fmla="val 0"/>
                <a:gd name="f3" fmla="val 3592"/>
                <a:gd name="f4" fmla="val 3562"/>
                <a:gd name="f5" fmla="val 252"/>
                <a:gd name="f6" fmla="val 1"/>
                <a:gd name="f7" fmla="val 284"/>
                <a:gd name="f8" fmla="val 410"/>
                <a:gd name="f9" fmla="val 189"/>
                <a:gd name="f10" fmla="val 883"/>
                <a:gd name="f11" fmla="val 1292"/>
                <a:gd name="f12" fmla="val 630"/>
                <a:gd name="f13" fmla="val 1922"/>
                <a:gd name="f14" fmla="val 1134"/>
                <a:gd name="f15" fmla="val 2615"/>
                <a:gd name="f16" fmla="val 1544"/>
                <a:gd name="f17" fmla="val 3466"/>
                <a:gd name="f18" fmla="val 1565"/>
                <a:gd name="f19" fmla="val 3530"/>
                <a:gd name="f20" fmla="val 1634"/>
                <a:gd name="f21" fmla="val 1715"/>
                <a:gd name="f22" fmla="val 1874"/>
                <a:gd name="f23" fmla="val 2080"/>
                <a:gd name="f24" fmla="val 3443"/>
                <a:gd name="f25" fmla="val 3214"/>
                <a:gd name="f26" fmla="val 2458"/>
                <a:gd name="f27" fmla="val 3308"/>
                <a:gd name="f28" fmla="val 3497"/>
                <a:gd name="f29" fmla="val 1985"/>
                <a:gd name="f30" fmla="val 1891"/>
                <a:gd name="f31" fmla="val 1733"/>
                <a:gd name="f32" fmla="val 1576"/>
                <a:gd name="f33" fmla="val 1450"/>
                <a:gd name="f34" fmla="val 3340"/>
                <a:gd name="f35" fmla="val 1418"/>
                <a:gd name="f36" fmla="val 3182"/>
                <a:gd name="f37" fmla="val 1355"/>
                <a:gd name="f38" fmla="val 568"/>
                <a:gd name="f39" fmla="*/ f0 1 3592"/>
                <a:gd name="f40" fmla="*/ f1 1 3562"/>
                <a:gd name="f41" fmla="val f2"/>
                <a:gd name="f42" fmla="val f3"/>
                <a:gd name="f43" fmla="val f4"/>
                <a:gd name="f44" fmla="+- f43 0 f41"/>
                <a:gd name="f45" fmla="+- f42 0 f41"/>
                <a:gd name="f46" fmla="*/ f45 1 3592"/>
                <a:gd name="f47" fmla="*/ f44 1 3562"/>
                <a:gd name="f48" fmla="*/ f41 1 f46"/>
                <a:gd name="f49" fmla="*/ f42 1 f46"/>
                <a:gd name="f50" fmla="*/ f41 1 f47"/>
                <a:gd name="f51" fmla="*/ f43 1 f47"/>
                <a:gd name="f52" fmla="*/ f48 f39 1"/>
                <a:gd name="f53" fmla="*/ f49 f39 1"/>
                <a:gd name="f54" fmla="*/ f51 f40 1"/>
                <a:gd name="f55" fmla="*/ f50 f40 1"/>
              </a:gdLst>
              <a:ahLst/>
              <a:cxnLst>
                <a:cxn ang="3cd4">
                  <a:pos x="hc" y="t"/>
                </a:cxn>
                <a:cxn ang="0">
                  <a:pos x="r" y="vc"/>
                </a:cxn>
                <a:cxn ang="cd4">
                  <a:pos x="hc" y="b"/>
                </a:cxn>
                <a:cxn ang="cd2">
                  <a:pos x="l" y="vc"/>
                </a:cxn>
              </a:cxnLst>
              <a:rect l="f52" t="f55" r="f53" b="f54"/>
              <a:pathLst>
                <a:path w="3592" h="3562">
                  <a:moveTo>
                    <a:pt x="f5" y="f6"/>
                  </a:moveTo>
                  <a:cubicBezTo>
                    <a:pt x="f7" y="f8"/>
                    <a:pt x="f9" y="f10"/>
                    <a:pt x="f2" y="f11"/>
                  </a:cubicBezTo>
                  <a:cubicBezTo>
                    <a:pt x="f12" y="f13"/>
                    <a:pt x="f14" y="f15"/>
                    <a:pt x="f16" y="f17"/>
                  </a:cubicBezTo>
                  <a:cubicBezTo>
                    <a:pt x="f18" y="f19"/>
                    <a:pt x="f20" y="f4"/>
                    <a:pt x="f21" y="f4"/>
                  </a:cubicBezTo>
                  <a:cubicBezTo>
                    <a:pt x="f22" y="f4"/>
                    <a:pt x="f23" y="f24"/>
                    <a:pt x="f23" y="f25"/>
                  </a:cubicBezTo>
                  <a:lnTo>
                    <a:pt x="f23" y="f26"/>
                  </a:lnTo>
                  <a:lnTo>
                    <a:pt x="f27" y="f23"/>
                  </a:lnTo>
                  <a:cubicBezTo>
                    <a:pt x="f28" y="f29"/>
                    <a:pt x="f3" y="f30"/>
                    <a:pt x="f3" y="f31"/>
                  </a:cubicBezTo>
                  <a:cubicBezTo>
                    <a:pt x="f3" y="f32"/>
                    <a:pt x="f28" y="f33"/>
                    <a:pt x="f34" y="f35"/>
                  </a:cubicBezTo>
                  <a:cubicBezTo>
                    <a:pt x="f36" y="f37"/>
                    <a:pt x="f14" y="f38"/>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107" name="Google Shape;10405;p74">
              <a:extLst>
                <a:ext uri="{FF2B5EF4-FFF2-40B4-BE49-F238E27FC236}">
                  <a16:creationId xmlns:a16="http://schemas.microsoft.com/office/drawing/2014/main" id="{EDDC0B43-C2D1-46C3-0933-F8A2604CE608}"/>
                </a:ext>
              </a:extLst>
            </p:cNvPr>
            <p:cNvSpPr/>
            <p:nvPr/>
          </p:nvSpPr>
          <p:spPr>
            <a:xfrm>
              <a:off x="3141905" y="3638763"/>
              <a:ext cx="146971" cy="153591"/>
            </a:xfrm>
            <a:custGeom>
              <a:avLst/>
              <a:gdLst>
                <a:gd name="f0" fmla="val w"/>
                <a:gd name="f1" fmla="val h"/>
                <a:gd name="f2" fmla="val 0"/>
                <a:gd name="f3" fmla="val 4821"/>
                <a:gd name="f4" fmla="val 4727"/>
                <a:gd name="f5" fmla="val 3372"/>
                <a:gd name="f6" fmla="val 1"/>
                <a:gd name="f7" fmla="val 95"/>
                <a:gd name="f8" fmla="val 3277"/>
                <a:gd name="f9" fmla="val 3435"/>
                <a:gd name="f10" fmla="val 3687"/>
                <a:gd name="f11" fmla="val 158"/>
                <a:gd name="f12" fmla="val 3781"/>
                <a:gd name="f13" fmla="val 788"/>
                <a:gd name="f14" fmla="val 4411"/>
                <a:gd name="f15" fmla="val 1607"/>
                <a:gd name="f16" fmla="val 2458"/>
                <a:gd name="f17" fmla="val 2584"/>
                <a:gd name="f18" fmla="val 2679"/>
                <a:gd name="f19" fmla="val 4695"/>
                <a:gd name="f20" fmla="val 2742"/>
                <a:gd name="f21" fmla="val 4632"/>
                <a:gd name="f22" fmla="val 1986"/>
                <a:gd name="f23" fmla="val 4254"/>
                <a:gd name="f24" fmla="val 851"/>
                <a:gd name="f25" fmla="val 3718"/>
                <a:gd name="f26" fmla="val 442"/>
                <a:gd name="f27" fmla="*/ f0 1 4821"/>
                <a:gd name="f28" fmla="*/ f1 1 4727"/>
                <a:gd name="f29" fmla="val f2"/>
                <a:gd name="f30" fmla="val f3"/>
                <a:gd name="f31" fmla="val f4"/>
                <a:gd name="f32" fmla="+- f31 0 f29"/>
                <a:gd name="f33" fmla="+- f30 0 f29"/>
                <a:gd name="f34" fmla="*/ f33 1 4821"/>
                <a:gd name="f35" fmla="*/ f32 1 4727"/>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4821" h="4727">
                  <a:moveTo>
                    <a:pt x="f5" y="f6"/>
                  </a:moveTo>
                  <a:lnTo>
                    <a:pt x="f7" y="f8"/>
                  </a:lnTo>
                  <a:cubicBezTo>
                    <a:pt x="f6" y="f9"/>
                    <a:pt x="f6" y="f10"/>
                    <a:pt x="f11" y="f12"/>
                  </a:cubicBezTo>
                  <a:cubicBezTo>
                    <a:pt x="f13" y="f14"/>
                    <a:pt x="f15" y="f4"/>
                    <a:pt x="f16" y="f4"/>
                  </a:cubicBezTo>
                  <a:cubicBezTo>
                    <a:pt x="f17" y="f4"/>
                    <a:pt x="f18" y="f19"/>
                    <a:pt x="f20" y="f21"/>
                  </a:cubicBezTo>
                  <a:lnTo>
                    <a:pt x="f3" y="f22"/>
                  </a:lnTo>
                  <a:cubicBezTo>
                    <a:pt x="f23" y="f24"/>
                    <a:pt x="f25" y="f2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108" name="Google Shape;10406;p74">
              <a:extLst>
                <a:ext uri="{FF2B5EF4-FFF2-40B4-BE49-F238E27FC236}">
                  <a16:creationId xmlns:a16="http://schemas.microsoft.com/office/drawing/2014/main" id="{F1815EE8-D635-7076-774C-785185E409F4}"/>
                </a:ext>
              </a:extLst>
            </p:cNvPr>
            <p:cNvSpPr/>
            <p:nvPr/>
          </p:nvSpPr>
          <p:spPr>
            <a:xfrm>
              <a:off x="3295589" y="3410510"/>
              <a:ext cx="126827" cy="109563"/>
            </a:xfrm>
            <a:custGeom>
              <a:avLst/>
              <a:gdLst>
                <a:gd name="f0" fmla="val w"/>
                <a:gd name="f1" fmla="val h"/>
                <a:gd name="f2" fmla="val 0"/>
                <a:gd name="f3" fmla="val 4160"/>
                <a:gd name="f4" fmla="val 3372"/>
                <a:gd name="f5" fmla="val 2836"/>
                <a:gd name="f6" fmla="val 2678"/>
                <a:gd name="f7" fmla="val 2584"/>
                <a:gd name="f8" fmla="val 32"/>
                <a:gd name="f9" fmla="val 2521"/>
                <a:gd name="f10" fmla="val 95"/>
                <a:gd name="f11" fmla="val 3245"/>
                <a:gd name="f12" fmla="val 90"/>
                <a:gd name="f13" fmla="val 3238"/>
                <a:gd name="f14" fmla="val 181"/>
                <a:gd name="f15" fmla="val 3234"/>
                <a:gd name="f16" fmla="val 272"/>
                <a:gd name="f17" fmla="val 568"/>
                <a:gd name="f18" fmla="val 870"/>
                <a:gd name="f19" fmla="val 3275"/>
                <a:gd name="f20" fmla="val 1135"/>
                <a:gd name="f21" fmla="val 3371"/>
                <a:gd name="f22" fmla="val 1324"/>
                <a:gd name="f23" fmla="val 3119"/>
                <a:gd name="f24" fmla="val 3939"/>
                <a:gd name="f25" fmla="val 567"/>
                <a:gd name="f26" fmla="val 4159"/>
                <a:gd name="f27" fmla="val 347"/>
                <a:gd name="f28" fmla="val 3718"/>
                <a:gd name="f29" fmla="val 158"/>
                <a:gd name="f30" fmla="val 3308"/>
                <a:gd name="f31" fmla="*/ f0 1 4160"/>
                <a:gd name="f32" fmla="*/ f1 1 3372"/>
                <a:gd name="f33" fmla="val f2"/>
                <a:gd name="f34" fmla="val f3"/>
                <a:gd name="f35" fmla="val f4"/>
                <a:gd name="f36" fmla="+- f35 0 f33"/>
                <a:gd name="f37" fmla="+- f34 0 f33"/>
                <a:gd name="f38" fmla="*/ f37 1 4160"/>
                <a:gd name="f39" fmla="*/ f36 1 3372"/>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4160" h="3372">
                  <a:moveTo>
                    <a:pt x="f5" y="f2"/>
                  </a:moveTo>
                  <a:cubicBezTo>
                    <a:pt x="f6" y="f2"/>
                    <a:pt x="f7" y="f8"/>
                    <a:pt x="f9" y="f10"/>
                  </a:cubicBezTo>
                  <a:lnTo>
                    <a:pt x="f2" y="f11"/>
                  </a:lnTo>
                  <a:cubicBezTo>
                    <a:pt x="f12" y="f13"/>
                    <a:pt x="f14" y="f15"/>
                    <a:pt x="f16" y="f15"/>
                  </a:cubicBezTo>
                  <a:cubicBezTo>
                    <a:pt x="f17" y="f15"/>
                    <a:pt x="f18" y="f19"/>
                    <a:pt x="f20" y="f21"/>
                  </a:cubicBezTo>
                  <a:cubicBezTo>
                    <a:pt x="f22" y="f23"/>
                    <a:pt x="f24" y="f25"/>
                    <a:pt x="f26" y="f27"/>
                  </a:cubicBezTo>
                  <a:cubicBezTo>
                    <a:pt x="f28" y="f29"/>
                    <a:pt x="f30"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109" name="Google Shape;10407;p74">
              <a:extLst>
                <a:ext uri="{FF2B5EF4-FFF2-40B4-BE49-F238E27FC236}">
                  <a16:creationId xmlns:a16="http://schemas.microsoft.com/office/drawing/2014/main" id="{CDE2743F-F8C8-DAF8-5E54-0AC2134F8AE3}"/>
                </a:ext>
              </a:extLst>
            </p:cNvPr>
            <p:cNvSpPr/>
            <p:nvPr/>
          </p:nvSpPr>
          <p:spPr>
            <a:xfrm>
              <a:off x="3132295" y="3579400"/>
              <a:ext cx="102796" cy="139263"/>
            </a:xfrm>
            <a:custGeom>
              <a:avLst/>
              <a:gdLst>
                <a:gd name="f0" fmla="val w"/>
                <a:gd name="f1" fmla="val h"/>
                <a:gd name="f2" fmla="val 0"/>
                <a:gd name="f3" fmla="val 3372"/>
                <a:gd name="f4" fmla="val 4286"/>
                <a:gd name="f5" fmla="val 3246"/>
                <a:gd name="f6" fmla="val 1"/>
                <a:gd name="f7" fmla="val 95"/>
                <a:gd name="f8" fmla="val 2552"/>
                <a:gd name="f9" fmla="val 32"/>
                <a:gd name="f10" fmla="val 2615"/>
                <a:gd name="f11" fmla="val 2710"/>
                <a:gd name="f12" fmla="val 2836"/>
                <a:gd name="f13" fmla="val 3340"/>
                <a:gd name="f14" fmla="val 3844"/>
                <a:gd name="f15" fmla="val 347"/>
                <a:gd name="f16" fmla="val 4285"/>
                <a:gd name="f17" fmla="val 1261"/>
                <a:gd name="f18" fmla="val 3214"/>
                <a:gd name="f19" fmla="val 851"/>
                <a:gd name="f20" fmla="val 3183"/>
                <a:gd name="f21" fmla="val 410"/>
                <a:gd name="f22" fmla="*/ f0 1 3372"/>
                <a:gd name="f23" fmla="*/ f1 1 4286"/>
                <a:gd name="f24" fmla="val f2"/>
                <a:gd name="f25" fmla="val f3"/>
                <a:gd name="f26" fmla="val f4"/>
                <a:gd name="f27" fmla="+- f26 0 f24"/>
                <a:gd name="f28" fmla="+- f25 0 f24"/>
                <a:gd name="f29" fmla="*/ f28 1 3372"/>
                <a:gd name="f30" fmla="*/ f27 1 4286"/>
                <a:gd name="f31" fmla="*/ f24 1 f29"/>
                <a:gd name="f32" fmla="*/ f25 1 f29"/>
                <a:gd name="f33" fmla="*/ f24 1 f30"/>
                <a:gd name="f34" fmla="*/ f26 1 f30"/>
                <a:gd name="f35" fmla="*/ f31 f22 1"/>
                <a:gd name="f36" fmla="*/ f32 f22 1"/>
                <a:gd name="f37" fmla="*/ f34 f23 1"/>
                <a:gd name="f38" fmla="*/ f33 f23 1"/>
              </a:gdLst>
              <a:ahLst/>
              <a:cxnLst>
                <a:cxn ang="3cd4">
                  <a:pos x="hc" y="t"/>
                </a:cxn>
                <a:cxn ang="0">
                  <a:pos x="r" y="vc"/>
                </a:cxn>
                <a:cxn ang="cd4">
                  <a:pos x="hc" y="b"/>
                </a:cxn>
                <a:cxn ang="cd2">
                  <a:pos x="l" y="vc"/>
                </a:cxn>
              </a:cxnLst>
              <a:rect l="f35" t="f38" r="f36" b="f37"/>
              <a:pathLst>
                <a:path w="3372" h="4286">
                  <a:moveTo>
                    <a:pt x="f5" y="f6"/>
                  </a:moveTo>
                  <a:lnTo>
                    <a:pt x="f7" y="f8"/>
                  </a:lnTo>
                  <a:cubicBezTo>
                    <a:pt x="f9" y="f10"/>
                    <a:pt x="f6" y="f11"/>
                    <a:pt x="f6" y="f12"/>
                  </a:cubicBezTo>
                  <a:cubicBezTo>
                    <a:pt x="f6" y="f13"/>
                    <a:pt x="f7" y="f14"/>
                    <a:pt x="f15" y="f16"/>
                  </a:cubicBezTo>
                  <a:lnTo>
                    <a:pt x="f3" y="f17"/>
                  </a:lnTo>
                  <a:cubicBezTo>
                    <a:pt x="f18" y="f19"/>
                    <a:pt x="f20" y="f21"/>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grpSp>
      <p:grpSp>
        <p:nvGrpSpPr>
          <p:cNvPr id="110" name="Google Shape;10421;p74">
            <a:extLst>
              <a:ext uri="{FF2B5EF4-FFF2-40B4-BE49-F238E27FC236}">
                <a16:creationId xmlns:a16="http://schemas.microsoft.com/office/drawing/2014/main" id="{E8656918-96A9-60D5-21EA-AD1474F2E994}"/>
              </a:ext>
            </a:extLst>
          </p:cNvPr>
          <p:cNvGrpSpPr/>
          <p:nvPr/>
        </p:nvGrpSpPr>
        <p:grpSpPr>
          <a:xfrm>
            <a:off x="5764927" y="3549918"/>
            <a:ext cx="362139" cy="386982"/>
            <a:chOff x="7136526" y="3419289"/>
            <a:chExt cx="362139" cy="386982"/>
          </a:xfrm>
          <a:solidFill>
            <a:schemeClr val="tx1">
              <a:lumMod val="25000"/>
              <a:lumOff val="75000"/>
            </a:schemeClr>
          </a:solidFill>
        </p:grpSpPr>
        <p:sp>
          <p:nvSpPr>
            <p:cNvPr id="111" name="Google Shape;10422;p74">
              <a:extLst>
                <a:ext uri="{FF2B5EF4-FFF2-40B4-BE49-F238E27FC236}">
                  <a16:creationId xmlns:a16="http://schemas.microsoft.com/office/drawing/2014/main" id="{0A8B35B2-A9FC-DD54-D39B-DB33C780EB6F}"/>
                </a:ext>
              </a:extLst>
            </p:cNvPr>
            <p:cNvSpPr/>
            <p:nvPr/>
          </p:nvSpPr>
          <p:spPr>
            <a:xfrm>
              <a:off x="7136526" y="3555434"/>
              <a:ext cx="43260" cy="248789"/>
            </a:xfrm>
            <a:custGeom>
              <a:avLst/>
              <a:gdLst>
                <a:gd name="f0" fmla="val w"/>
                <a:gd name="f1" fmla="val h"/>
                <a:gd name="f2" fmla="val 0"/>
                <a:gd name="f3" fmla="val 1419"/>
                <a:gd name="f4" fmla="val 7657"/>
                <a:gd name="f5" fmla="val 410"/>
                <a:gd name="f6" fmla="val 221"/>
                <a:gd name="f7" fmla="val 64"/>
                <a:gd name="f8" fmla="val 158"/>
                <a:gd name="f9" fmla="val 347"/>
                <a:gd name="f10" fmla="val 1"/>
                <a:gd name="f11" fmla="val 2867"/>
                <a:gd name="f12" fmla="val 4789"/>
                <a:gd name="f13" fmla="val 7310"/>
                <a:gd name="f14" fmla="val 7530"/>
                <a:gd name="f15" fmla="val 7656"/>
                <a:gd name="f16" fmla="val 379"/>
                <a:gd name="f17" fmla="val 568"/>
                <a:gd name="f18" fmla="val 725"/>
                <a:gd name="f19" fmla="val 1355"/>
                <a:gd name="f20" fmla="val 1418"/>
                <a:gd name="f21" fmla="*/ f0 1 1419"/>
                <a:gd name="f22" fmla="*/ f1 1 7657"/>
                <a:gd name="f23" fmla="val f2"/>
                <a:gd name="f24" fmla="val f3"/>
                <a:gd name="f25" fmla="val f4"/>
                <a:gd name="f26" fmla="+- f25 0 f23"/>
                <a:gd name="f27" fmla="+- f24 0 f23"/>
                <a:gd name="f28" fmla="*/ f27 1 1419"/>
                <a:gd name="f29" fmla="*/ f26 1 7657"/>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1419" h="7657">
                  <a:moveTo>
                    <a:pt x="f5" y="f2"/>
                  </a:moveTo>
                  <a:cubicBezTo>
                    <a:pt x="f6" y="f2"/>
                    <a:pt x="f7" y="f8"/>
                    <a:pt x="f7" y="f9"/>
                  </a:cubicBezTo>
                  <a:cubicBezTo>
                    <a:pt x="f10" y="f11"/>
                    <a:pt x="f10" y="f12"/>
                    <a:pt x="f10" y="f13"/>
                  </a:cubicBezTo>
                  <a:cubicBezTo>
                    <a:pt x="f10" y="f14"/>
                    <a:pt x="f8" y="f15"/>
                    <a:pt x="f16" y="f15"/>
                  </a:cubicBezTo>
                  <a:cubicBezTo>
                    <a:pt x="f17" y="f15"/>
                    <a:pt x="f18" y="f14"/>
                    <a:pt x="f18" y="f13"/>
                  </a:cubicBezTo>
                  <a:lnTo>
                    <a:pt x="f18" y="f19"/>
                  </a:lnTo>
                  <a:lnTo>
                    <a:pt x="f20" y="f19"/>
                  </a:lnTo>
                  <a:lnTo>
                    <a:pt x="f20" y="f2"/>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112" name="Google Shape;10423;p74">
              <a:extLst>
                <a:ext uri="{FF2B5EF4-FFF2-40B4-BE49-F238E27FC236}">
                  <a16:creationId xmlns:a16="http://schemas.microsoft.com/office/drawing/2014/main" id="{F8B89D91-727E-D453-680D-DE216BEB7B13}"/>
                </a:ext>
              </a:extLst>
            </p:cNvPr>
            <p:cNvSpPr/>
            <p:nvPr/>
          </p:nvSpPr>
          <p:spPr>
            <a:xfrm>
              <a:off x="7177829" y="3646544"/>
              <a:ext cx="149870" cy="159727"/>
            </a:xfrm>
            <a:custGeom>
              <a:avLst/>
              <a:gdLst>
                <a:gd name="f0" fmla="val w"/>
                <a:gd name="f1" fmla="val h"/>
                <a:gd name="f2" fmla="val 0"/>
                <a:gd name="f3" fmla="val 4916"/>
                <a:gd name="f4" fmla="val 2080"/>
                <a:gd name="f5" fmla="val 693"/>
                <a:gd name="f6" fmla="val 1733"/>
                <a:gd name="f7" fmla="val 788"/>
                <a:gd name="f8" fmla="val 1481"/>
                <a:gd name="f9" fmla="val 2458"/>
                <a:gd name="f10" fmla="val 2678"/>
                <a:gd name="f11" fmla="val 158"/>
                <a:gd name="f12" fmla="val 2836"/>
                <a:gd name="f13" fmla="val 347"/>
                <a:gd name="f14" fmla="val 3529"/>
                <a:gd name="f15" fmla="val 1072"/>
                <a:gd name="f16" fmla="val 473"/>
                <a:gd name="f17" fmla="val 32"/>
                <a:gd name="f18" fmla="val 4001"/>
                <a:gd name="f19" fmla="val 4569"/>
                <a:gd name="f20" fmla="val 4758"/>
                <a:gd name="f21" fmla="val 189"/>
                <a:gd name="f22" fmla="val 4915"/>
                <a:gd name="f23" fmla="val 410"/>
                <a:gd name="f24" fmla="val 599"/>
                <a:gd name="f25" fmla="val 757"/>
                <a:gd name="f26" fmla="val 4348"/>
                <a:gd name="f27" fmla="val 914"/>
                <a:gd name="f28" fmla="val 4190"/>
                <a:gd name="f29" fmla="val 1103"/>
                <a:gd name="f30" fmla="val 2143"/>
                <a:gd name="f31" fmla="val 2300"/>
                <a:gd name="f32" fmla="val 2489"/>
                <a:gd name="f33" fmla="val 3876"/>
                <a:gd name="f34" fmla="val 4065"/>
                <a:gd name="f35" fmla="val 4222"/>
                <a:gd name="f36" fmla="val 4380"/>
                <a:gd name="f37" fmla="val 3970"/>
                <a:gd name="f38" fmla="val 4443"/>
                <a:gd name="f39" fmla="val 3907"/>
                <a:gd name="f40" fmla="val 2867"/>
                <a:gd name="f41" fmla="val 4537"/>
                <a:gd name="f42" fmla="val 2773"/>
                <a:gd name="f43" fmla="val 4726"/>
                <a:gd name="f44" fmla="val 4884"/>
                <a:gd name="f45" fmla="val 2615"/>
                <a:gd name="f46" fmla="val 2426"/>
                <a:gd name="f47" fmla="val 4096"/>
                <a:gd name="f48" fmla="val 662"/>
                <a:gd name="f49" fmla="val 3151"/>
                <a:gd name="f50" fmla="val 2804"/>
                <a:gd name="f51" fmla="*/ f0 1 4916"/>
                <a:gd name="f52" fmla="*/ f1 1 4916"/>
                <a:gd name="f53" fmla="val f2"/>
                <a:gd name="f54" fmla="val f3"/>
                <a:gd name="f55" fmla="+- f54 0 f53"/>
                <a:gd name="f56" fmla="*/ f55 1 4916"/>
                <a:gd name="f57" fmla="*/ f53 1 f56"/>
                <a:gd name="f58" fmla="*/ f54 1 f56"/>
                <a:gd name="f59" fmla="*/ f57 f51 1"/>
                <a:gd name="f60" fmla="*/ f58 f51 1"/>
                <a:gd name="f61" fmla="*/ f58 f52 1"/>
                <a:gd name="f62" fmla="*/ f57 f52 1"/>
              </a:gdLst>
              <a:ahLst/>
              <a:cxnLst>
                <a:cxn ang="3cd4">
                  <a:pos x="hc" y="t"/>
                </a:cxn>
                <a:cxn ang="0">
                  <a:pos x="r" y="vc"/>
                </a:cxn>
                <a:cxn ang="cd4">
                  <a:pos x="hc" y="b"/>
                </a:cxn>
                <a:cxn ang="cd2">
                  <a:pos x="l" y="vc"/>
                </a:cxn>
              </a:cxnLst>
              <a:rect l="f59" t="f62" r="f60" b="f61"/>
              <a:pathLst>
                <a:path w="4916" h="4916">
                  <a:moveTo>
                    <a:pt x="f4" y="f2"/>
                  </a:moveTo>
                  <a:lnTo>
                    <a:pt x="f4" y="f5"/>
                  </a:lnTo>
                  <a:lnTo>
                    <a:pt x="f6" y="f5"/>
                  </a:lnTo>
                  <a:cubicBezTo>
                    <a:pt x="f7" y="f5"/>
                    <a:pt x="f2" y="f8"/>
                    <a:pt x="f2" y="f9"/>
                  </a:cubicBezTo>
                  <a:cubicBezTo>
                    <a:pt x="f2" y="f10"/>
                    <a:pt x="f11" y="f12"/>
                    <a:pt x="f13" y="f12"/>
                  </a:cubicBezTo>
                  <a:lnTo>
                    <a:pt x="f4" y="f12"/>
                  </a:lnTo>
                  <a:lnTo>
                    <a:pt x="f4" y="f14"/>
                  </a:lnTo>
                  <a:lnTo>
                    <a:pt x="f15" y="f14"/>
                  </a:lnTo>
                  <a:cubicBezTo>
                    <a:pt x="f16" y="f14"/>
                    <a:pt x="f17" y="f18"/>
                    <a:pt x="f17" y="f19"/>
                  </a:cubicBezTo>
                  <a:cubicBezTo>
                    <a:pt x="f17" y="f20"/>
                    <a:pt x="f21" y="f22"/>
                    <a:pt x="f23" y="f22"/>
                  </a:cubicBezTo>
                  <a:cubicBezTo>
                    <a:pt x="f24" y="f22"/>
                    <a:pt x="f25" y="f20"/>
                    <a:pt x="f25" y="f19"/>
                  </a:cubicBezTo>
                  <a:cubicBezTo>
                    <a:pt x="f25" y="f26"/>
                    <a:pt x="f27" y="f28"/>
                    <a:pt x="f29" y="f28"/>
                  </a:cubicBezTo>
                  <a:lnTo>
                    <a:pt x="f30" y="f28"/>
                  </a:lnTo>
                  <a:lnTo>
                    <a:pt x="f30" y="f19"/>
                  </a:lnTo>
                  <a:cubicBezTo>
                    <a:pt x="f30" y="f20"/>
                    <a:pt x="f31" y="f22"/>
                    <a:pt x="f32" y="f22"/>
                  </a:cubicBezTo>
                  <a:cubicBezTo>
                    <a:pt x="f10" y="f22"/>
                    <a:pt x="f12" y="f20"/>
                    <a:pt x="f12" y="f19"/>
                  </a:cubicBezTo>
                  <a:lnTo>
                    <a:pt x="f12" y="f28"/>
                  </a:lnTo>
                  <a:lnTo>
                    <a:pt x="f33" y="f28"/>
                  </a:lnTo>
                  <a:cubicBezTo>
                    <a:pt x="f34" y="f28"/>
                    <a:pt x="f35" y="f26"/>
                    <a:pt x="f35" y="f19"/>
                  </a:cubicBezTo>
                  <a:cubicBezTo>
                    <a:pt x="f35" y="f20"/>
                    <a:pt x="f36" y="f22"/>
                    <a:pt x="f19" y="f22"/>
                  </a:cubicBezTo>
                  <a:cubicBezTo>
                    <a:pt x="f20" y="f22"/>
                    <a:pt x="f22" y="f20"/>
                    <a:pt x="f22" y="f19"/>
                  </a:cubicBezTo>
                  <a:cubicBezTo>
                    <a:pt x="f22" y="f37"/>
                    <a:pt x="f38" y="f14"/>
                    <a:pt x="f39" y="f14"/>
                  </a:cubicBezTo>
                  <a:lnTo>
                    <a:pt x="f40" y="f14"/>
                  </a:lnTo>
                  <a:lnTo>
                    <a:pt x="f40" y="f12"/>
                  </a:lnTo>
                  <a:lnTo>
                    <a:pt x="f41" y="f12"/>
                  </a:lnTo>
                  <a:lnTo>
                    <a:pt x="f41" y="f42"/>
                  </a:lnTo>
                  <a:cubicBezTo>
                    <a:pt x="f43" y="f42"/>
                    <a:pt x="f44" y="f45"/>
                    <a:pt x="f44" y="f46"/>
                  </a:cubicBezTo>
                  <a:cubicBezTo>
                    <a:pt x="f44" y="f8"/>
                    <a:pt x="f47" y="f48"/>
                    <a:pt x="f49" y="f48"/>
                  </a:cubicBezTo>
                  <a:lnTo>
                    <a:pt x="f50" y="f48"/>
                  </a:lnTo>
                  <a:lnTo>
                    <a:pt x="f50" y="f2"/>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113" name="Google Shape;10424;p74">
              <a:extLst>
                <a:ext uri="{FF2B5EF4-FFF2-40B4-BE49-F238E27FC236}">
                  <a16:creationId xmlns:a16="http://schemas.microsoft.com/office/drawing/2014/main" id="{DDA6FB1A-C63E-F213-A159-CA2800D7EFAD}"/>
                </a:ext>
              </a:extLst>
            </p:cNvPr>
            <p:cNvSpPr/>
            <p:nvPr/>
          </p:nvSpPr>
          <p:spPr>
            <a:xfrm>
              <a:off x="7346874" y="3419289"/>
              <a:ext cx="128710" cy="46076"/>
            </a:xfrm>
            <a:custGeom>
              <a:avLst/>
              <a:gdLst>
                <a:gd name="f0" fmla="val w"/>
                <a:gd name="f1" fmla="val h"/>
                <a:gd name="f2" fmla="val 0"/>
                <a:gd name="f3" fmla="val 4222"/>
                <a:gd name="f4" fmla="val 1418"/>
                <a:gd name="f5" fmla="val 725"/>
                <a:gd name="f6" fmla="val 315"/>
                <a:gd name="f7" fmla="val 63"/>
                <a:gd name="f8" fmla="val 1103"/>
                <a:gd name="f9" fmla="val 378"/>
                <a:gd name="f10" fmla="val 3875"/>
                <a:gd name="f11" fmla="val 4064"/>
                <a:gd name="f12" fmla="val 1260"/>
                <a:gd name="f13" fmla="val 1071"/>
                <a:gd name="f14" fmla="val 158"/>
                <a:gd name="f15" fmla="*/ f0 1 4222"/>
                <a:gd name="f16" fmla="*/ f1 1 1418"/>
                <a:gd name="f17" fmla="val f2"/>
                <a:gd name="f18" fmla="val f3"/>
                <a:gd name="f19" fmla="val f4"/>
                <a:gd name="f20" fmla="+- f19 0 f17"/>
                <a:gd name="f21" fmla="+- f18 0 f17"/>
                <a:gd name="f22" fmla="*/ f21 1 4222"/>
                <a:gd name="f23" fmla="*/ f20 1 1418"/>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4222" h="1418">
                  <a:moveTo>
                    <a:pt x="f5" y="f2"/>
                  </a:moveTo>
                  <a:cubicBezTo>
                    <a:pt x="f6" y="f2"/>
                    <a:pt x="f2" y="f6"/>
                    <a:pt x="f2" y="f5"/>
                  </a:cubicBezTo>
                  <a:cubicBezTo>
                    <a:pt x="f7" y="f8"/>
                    <a:pt x="f9" y="f4"/>
                    <a:pt x="f5" y="f4"/>
                  </a:cubicBezTo>
                  <a:lnTo>
                    <a:pt x="f10" y="f4"/>
                  </a:lnTo>
                  <a:cubicBezTo>
                    <a:pt x="f11" y="f4"/>
                    <a:pt x="f3" y="f12"/>
                    <a:pt x="f3" y="f13"/>
                  </a:cubicBezTo>
                  <a:lnTo>
                    <a:pt x="f3" y="f9"/>
                  </a:lnTo>
                  <a:cubicBezTo>
                    <a:pt x="f3" y="f14"/>
                    <a:pt x="f11" y="f2"/>
                    <a:pt x="f10"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114" name="Google Shape;10425;p74">
              <a:extLst>
                <a:ext uri="{FF2B5EF4-FFF2-40B4-BE49-F238E27FC236}">
                  <a16:creationId xmlns:a16="http://schemas.microsoft.com/office/drawing/2014/main" id="{BFB8CB74-0BA0-1B0C-B623-A16EEB151789}"/>
                </a:ext>
              </a:extLst>
            </p:cNvPr>
            <p:cNvSpPr/>
            <p:nvPr/>
          </p:nvSpPr>
          <p:spPr>
            <a:xfrm>
              <a:off x="7368948" y="3488893"/>
              <a:ext cx="127796" cy="46104"/>
            </a:xfrm>
            <a:custGeom>
              <a:avLst/>
              <a:gdLst>
                <a:gd name="f0" fmla="val w"/>
                <a:gd name="f1" fmla="val h"/>
                <a:gd name="f2" fmla="val 0"/>
                <a:gd name="f3" fmla="val 4192"/>
                <a:gd name="f4" fmla="val 1419"/>
                <a:gd name="f5" fmla="val 694"/>
                <a:gd name="f6" fmla="val 1"/>
                <a:gd name="f7" fmla="val 316"/>
                <a:gd name="f8" fmla="val 1103"/>
                <a:gd name="f9" fmla="val 1418"/>
                <a:gd name="f10" fmla="val 3845"/>
                <a:gd name="f11" fmla="val 4065"/>
                <a:gd name="f12" fmla="val 4191"/>
                <a:gd name="f13" fmla="val 1261"/>
                <a:gd name="f14" fmla="val 1072"/>
                <a:gd name="f15" fmla="val 347"/>
                <a:gd name="f16" fmla="val 158"/>
                <a:gd name="f17" fmla="*/ f0 1 4192"/>
                <a:gd name="f18" fmla="*/ f1 1 1419"/>
                <a:gd name="f19" fmla="val f2"/>
                <a:gd name="f20" fmla="val f3"/>
                <a:gd name="f21" fmla="val f4"/>
                <a:gd name="f22" fmla="+- f21 0 f19"/>
                <a:gd name="f23" fmla="+- f20 0 f19"/>
                <a:gd name="f24" fmla="*/ f23 1 4192"/>
                <a:gd name="f25" fmla="*/ f22 1 1419"/>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4192" h="1419">
                  <a:moveTo>
                    <a:pt x="f5" y="f6"/>
                  </a:moveTo>
                  <a:cubicBezTo>
                    <a:pt x="f7" y="f6"/>
                    <a:pt x="f6" y="f7"/>
                    <a:pt x="f6" y="f5"/>
                  </a:cubicBezTo>
                  <a:cubicBezTo>
                    <a:pt x="f6" y="f8"/>
                    <a:pt x="f7" y="f9"/>
                    <a:pt x="f5" y="f9"/>
                  </a:cubicBezTo>
                  <a:lnTo>
                    <a:pt x="f10" y="f9"/>
                  </a:lnTo>
                  <a:cubicBezTo>
                    <a:pt x="f11" y="f9"/>
                    <a:pt x="f12" y="f13"/>
                    <a:pt x="f12" y="f14"/>
                  </a:cubicBezTo>
                  <a:lnTo>
                    <a:pt x="f12" y="f15"/>
                  </a:lnTo>
                  <a:cubicBezTo>
                    <a:pt x="f12" y="f16"/>
                    <a:pt x="f11" y="f6"/>
                    <a:pt x="f10"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115" name="Google Shape;10426;p74">
              <a:extLst>
                <a:ext uri="{FF2B5EF4-FFF2-40B4-BE49-F238E27FC236}">
                  <a16:creationId xmlns:a16="http://schemas.microsoft.com/office/drawing/2014/main" id="{0093EC6F-0712-2052-3D63-47B6012AE522}"/>
                </a:ext>
              </a:extLst>
            </p:cNvPr>
            <p:cNvSpPr/>
            <p:nvPr/>
          </p:nvSpPr>
          <p:spPr>
            <a:xfrm>
              <a:off x="7348795" y="3622980"/>
              <a:ext cx="148891" cy="46104"/>
            </a:xfrm>
            <a:custGeom>
              <a:avLst/>
              <a:gdLst>
                <a:gd name="f0" fmla="val w"/>
                <a:gd name="f1" fmla="val h"/>
                <a:gd name="f2" fmla="val 0"/>
                <a:gd name="f3" fmla="val 4884"/>
                <a:gd name="f4" fmla="val 1419"/>
                <a:gd name="f5" fmla="val 1"/>
                <a:gd name="f6" fmla="val 1418"/>
                <a:gd name="f7" fmla="val 2773"/>
                <a:gd name="f8" fmla="val 347"/>
                <a:gd name="f9" fmla="val 568"/>
                <a:gd name="f10" fmla="val 2615"/>
                <a:gd name="f11" fmla="val 725"/>
                <a:gd name="f12" fmla="val 2426"/>
                <a:gd name="f13" fmla="val 2237"/>
                <a:gd name="f14" fmla="val 2080"/>
                <a:gd name="f15" fmla="*/ f0 1 4884"/>
                <a:gd name="f16" fmla="*/ f1 1 1419"/>
                <a:gd name="f17" fmla="val f2"/>
                <a:gd name="f18" fmla="val f3"/>
                <a:gd name="f19" fmla="val f4"/>
                <a:gd name="f20" fmla="+- f19 0 f17"/>
                <a:gd name="f21" fmla="+- f18 0 f17"/>
                <a:gd name="f22" fmla="*/ f21 1 4884"/>
                <a:gd name="f23" fmla="*/ f20 1 1419"/>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4884" h="1419">
                  <a:moveTo>
                    <a:pt x="f2" y="f5"/>
                  </a:moveTo>
                  <a:lnTo>
                    <a:pt x="f2" y="f6"/>
                  </a:lnTo>
                  <a:lnTo>
                    <a:pt x="f3" y="f6"/>
                  </a:lnTo>
                  <a:lnTo>
                    <a:pt x="f3" y="f5"/>
                  </a:lnTo>
                  <a:lnTo>
                    <a:pt x="f7" y="f5"/>
                  </a:lnTo>
                  <a:lnTo>
                    <a:pt x="f7" y="f8"/>
                  </a:lnTo>
                  <a:cubicBezTo>
                    <a:pt x="f7" y="f9"/>
                    <a:pt x="f10" y="f11"/>
                    <a:pt x="f12" y="f11"/>
                  </a:cubicBezTo>
                  <a:cubicBezTo>
                    <a:pt x="f13" y="f11"/>
                    <a:pt x="f14" y="f9"/>
                    <a:pt x="f14" y="f8"/>
                  </a:cubicBezTo>
                  <a:lnTo>
                    <a:pt x="f14" y="f5"/>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116" name="Google Shape;10427;p74">
              <a:extLst>
                <a:ext uri="{FF2B5EF4-FFF2-40B4-BE49-F238E27FC236}">
                  <a16:creationId xmlns:a16="http://schemas.microsoft.com/office/drawing/2014/main" id="{D9955370-4FC2-EF39-4B72-D3679148912B}"/>
                </a:ext>
              </a:extLst>
            </p:cNvPr>
            <p:cNvSpPr/>
            <p:nvPr/>
          </p:nvSpPr>
          <p:spPr>
            <a:xfrm>
              <a:off x="7326694" y="3555434"/>
              <a:ext cx="171001" cy="44055"/>
            </a:xfrm>
            <a:custGeom>
              <a:avLst/>
              <a:gdLst>
                <a:gd name="f0" fmla="val w"/>
                <a:gd name="f1" fmla="val h"/>
                <a:gd name="f2" fmla="val 0"/>
                <a:gd name="f3" fmla="val 5609"/>
                <a:gd name="f4" fmla="val 1356"/>
                <a:gd name="f5" fmla="val 1"/>
                <a:gd name="f6" fmla="val 1355"/>
                <a:gd name="f7" fmla="val 347"/>
                <a:gd name="f8" fmla="val 5577"/>
                <a:gd name="f9" fmla="val 158"/>
                <a:gd name="f10" fmla="val 5451"/>
                <a:gd name="f11" fmla="val 5231"/>
                <a:gd name="f12" fmla="*/ f0 1 5609"/>
                <a:gd name="f13" fmla="*/ f1 1 1356"/>
                <a:gd name="f14" fmla="val f2"/>
                <a:gd name="f15" fmla="val f3"/>
                <a:gd name="f16" fmla="val f4"/>
                <a:gd name="f17" fmla="+- f16 0 f14"/>
                <a:gd name="f18" fmla="+- f15 0 f14"/>
                <a:gd name="f19" fmla="*/ f18 1 5609"/>
                <a:gd name="f20" fmla="*/ f17 1 1356"/>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5609" h="1356">
                  <a:moveTo>
                    <a:pt x="f5" y="f2"/>
                  </a:moveTo>
                  <a:lnTo>
                    <a:pt x="f5" y="f6"/>
                  </a:lnTo>
                  <a:lnTo>
                    <a:pt x="f3" y="f6"/>
                  </a:lnTo>
                  <a:lnTo>
                    <a:pt x="f3" y="f7"/>
                  </a:lnTo>
                  <a:cubicBezTo>
                    <a:pt x="f8" y="f9"/>
                    <a:pt x="f10" y="f2"/>
                    <a:pt x="f11"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117" name="Google Shape;10428;p74">
              <a:extLst>
                <a:ext uri="{FF2B5EF4-FFF2-40B4-BE49-F238E27FC236}">
                  <a16:creationId xmlns:a16="http://schemas.microsoft.com/office/drawing/2014/main" id="{164F7C37-77AD-9C05-6FFF-A47AD5371CB2}"/>
                </a:ext>
              </a:extLst>
            </p:cNvPr>
            <p:cNvSpPr/>
            <p:nvPr/>
          </p:nvSpPr>
          <p:spPr>
            <a:xfrm>
              <a:off x="7348795" y="3692612"/>
              <a:ext cx="149870" cy="113659"/>
            </a:xfrm>
            <a:custGeom>
              <a:avLst/>
              <a:gdLst>
                <a:gd name="f0" fmla="val w"/>
                <a:gd name="f1" fmla="val h"/>
                <a:gd name="f2" fmla="val 0"/>
                <a:gd name="f3" fmla="val 4916"/>
                <a:gd name="f4" fmla="val 3498"/>
                <a:gd name="f5" fmla="val 3151"/>
                <a:gd name="f6" fmla="val 3340"/>
                <a:gd name="f7" fmla="val 158"/>
                <a:gd name="f8" fmla="val 3497"/>
                <a:gd name="f9" fmla="val 347"/>
                <a:gd name="f10" fmla="val 536"/>
                <a:gd name="f11" fmla="val 693"/>
                <a:gd name="f12" fmla="val 1418"/>
                <a:gd name="f13" fmla="val 4190"/>
                <a:gd name="f14" fmla="val 4348"/>
                <a:gd name="f15" fmla="val 4569"/>
                <a:gd name="f16" fmla="val 4758"/>
                <a:gd name="f17" fmla="val 4915"/>
                <a:gd name="f18" fmla="val 2773"/>
                <a:gd name="f19" fmla="val 2615"/>
                <a:gd name="f20" fmla="val 2426"/>
                <a:gd name="f21" fmla="val 2237"/>
                <a:gd name="f22" fmla="val 2080"/>
                <a:gd name="f23" fmla="*/ f0 1 4916"/>
                <a:gd name="f24" fmla="*/ f1 1 3498"/>
                <a:gd name="f25" fmla="val f2"/>
                <a:gd name="f26" fmla="val f3"/>
                <a:gd name="f27" fmla="val f4"/>
                <a:gd name="f28" fmla="+- f27 0 f25"/>
                <a:gd name="f29" fmla="+- f26 0 f25"/>
                <a:gd name="f30" fmla="*/ f29 1 4916"/>
                <a:gd name="f31" fmla="*/ f28 1 3498"/>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4916" h="3498">
                  <a:moveTo>
                    <a:pt x="f2" y="f2"/>
                  </a:moveTo>
                  <a:lnTo>
                    <a:pt x="f2" y="f5"/>
                  </a:lnTo>
                  <a:cubicBezTo>
                    <a:pt x="f2" y="f6"/>
                    <a:pt x="f7" y="f8"/>
                    <a:pt x="f9" y="f8"/>
                  </a:cubicBezTo>
                  <a:cubicBezTo>
                    <a:pt x="f10" y="f8"/>
                    <a:pt x="f11" y="f6"/>
                    <a:pt x="f11" y="f5"/>
                  </a:cubicBezTo>
                  <a:lnTo>
                    <a:pt x="f11" y="f12"/>
                  </a:lnTo>
                  <a:lnTo>
                    <a:pt x="f13" y="f12"/>
                  </a:lnTo>
                  <a:lnTo>
                    <a:pt x="f13" y="f5"/>
                  </a:lnTo>
                  <a:cubicBezTo>
                    <a:pt x="f13" y="f6"/>
                    <a:pt x="f14" y="f8"/>
                    <a:pt x="f15" y="f8"/>
                  </a:cubicBezTo>
                  <a:cubicBezTo>
                    <a:pt x="f16" y="f8"/>
                    <a:pt x="f17" y="f6"/>
                    <a:pt x="f17" y="f5"/>
                  </a:cubicBezTo>
                  <a:lnTo>
                    <a:pt x="f17" y="f2"/>
                  </a:lnTo>
                  <a:lnTo>
                    <a:pt x="f18" y="f2"/>
                  </a:lnTo>
                  <a:lnTo>
                    <a:pt x="f18" y="f9"/>
                  </a:lnTo>
                  <a:cubicBezTo>
                    <a:pt x="f18" y="f10"/>
                    <a:pt x="f19" y="f11"/>
                    <a:pt x="f20" y="f11"/>
                  </a:cubicBezTo>
                  <a:cubicBezTo>
                    <a:pt x="f21" y="f11"/>
                    <a:pt x="f22" y="f10"/>
                    <a:pt x="f22" y="f9"/>
                  </a:cubicBezTo>
                  <a:lnTo>
                    <a:pt x="f22" y="f2"/>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118" name="Google Shape;10429;p74">
              <a:extLst>
                <a:ext uri="{FF2B5EF4-FFF2-40B4-BE49-F238E27FC236}">
                  <a16:creationId xmlns:a16="http://schemas.microsoft.com/office/drawing/2014/main" id="{17CDE239-1DC4-11E1-0CBF-C6BB3410EDC1}"/>
                </a:ext>
              </a:extLst>
            </p:cNvPr>
            <p:cNvSpPr/>
            <p:nvPr/>
          </p:nvSpPr>
          <p:spPr>
            <a:xfrm>
              <a:off x="7200881" y="3487887"/>
              <a:ext cx="105695" cy="135130"/>
            </a:xfrm>
            <a:custGeom>
              <a:avLst/>
              <a:gdLst>
                <a:gd name="f0" fmla="val w"/>
                <a:gd name="f1" fmla="val h"/>
                <a:gd name="f2" fmla="val 0"/>
                <a:gd name="f3" fmla="val 3467"/>
                <a:gd name="f4" fmla="val 4159"/>
                <a:gd name="f5" fmla="val 1733"/>
                <a:gd name="f6" fmla="val 788"/>
                <a:gd name="f7" fmla="val 1"/>
                <a:gd name="f8" fmla="val 3812"/>
                <a:gd name="f9" fmla="val 4001"/>
                <a:gd name="f10" fmla="val 158"/>
                <a:gd name="f11" fmla="val 347"/>
                <a:gd name="f12" fmla="val 3120"/>
                <a:gd name="f13" fmla="val 3309"/>
                <a:gd name="f14" fmla="val 3466"/>
                <a:gd name="f15" fmla="val 2678"/>
                <a:gd name="f16" fmla="*/ f0 1 3467"/>
                <a:gd name="f17" fmla="*/ f1 1 4159"/>
                <a:gd name="f18" fmla="val f2"/>
                <a:gd name="f19" fmla="val f3"/>
                <a:gd name="f20" fmla="val f4"/>
                <a:gd name="f21" fmla="+- f20 0 f18"/>
                <a:gd name="f22" fmla="+- f19 0 f18"/>
                <a:gd name="f23" fmla="*/ f22 1 3467"/>
                <a:gd name="f24" fmla="*/ f21 1 4159"/>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3467" h="4159">
                  <a:moveTo>
                    <a:pt x="f5" y="f2"/>
                  </a:moveTo>
                  <a:cubicBezTo>
                    <a:pt x="f6" y="f2"/>
                    <a:pt x="f7" y="f6"/>
                    <a:pt x="f7" y="f5"/>
                  </a:cubicBezTo>
                  <a:lnTo>
                    <a:pt x="f7" y="f8"/>
                  </a:lnTo>
                  <a:cubicBezTo>
                    <a:pt x="f7" y="f9"/>
                    <a:pt x="f10" y="f4"/>
                    <a:pt x="f11" y="f4"/>
                  </a:cubicBezTo>
                  <a:lnTo>
                    <a:pt x="f12" y="f4"/>
                  </a:lnTo>
                  <a:cubicBezTo>
                    <a:pt x="f13" y="f4"/>
                    <a:pt x="f14" y="f9"/>
                    <a:pt x="f14" y="f8"/>
                  </a:cubicBezTo>
                  <a:lnTo>
                    <a:pt x="f14" y="f5"/>
                  </a:lnTo>
                  <a:cubicBezTo>
                    <a:pt x="f14" y="f6"/>
                    <a:pt x="f15"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grpSp>
      <p:grpSp>
        <p:nvGrpSpPr>
          <p:cNvPr id="119" name="Google Shape;10435;p74">
            <a:extLst>
              <a:ext uri="{FF2B5EF4-FFF2-40B4-BE49-F238E27FC236}">
                <a16:creationId xmlns:a16="http://schemas.microsoft.com/office/drawing/2014/main" id="{B48DE82D-60B1-677C-5980-07FA7CF06934}"/>
              </a:ext>
            </a:extLst>
          </p:cNvPr>
          <p:cNvGrpSpPr/>
          <p:nvPr/>
        </p:nvGrpSpPr>
        <p:grpSpPr>
          <a:xfrm>
            <a:off x="5743639" y="4095358"/>
            <a:ext cx="532226" cy="525935"/>
            <a:chOff x="7115239" y="3964728"/>
            <a:chExt cx="532226" cy="525935"/>
          </a:xfrm>
          <a:solidFill>
            <a:schemeClr val="tx1">
              <a:lumMod val="25000"/>
              <a:lumOff val="75000"/>
            </a:schemeClr>
          </a:solidFill>
        </p:grpSpPr>
        <p:sp>
          <p:nvSpPr>
            <p:cNvPr id="120" name="Google Shape;10436;p74">
              <a:extLst>
                <a:ext uri="{FF2B5EF4-FFF2-40B4-BE49-F238E27FC236}">
                  <a16:creationId xmlns:a16="http://schemas.microsoft.com/office/drawing/2014/main" id="{763D3148-2181-F381-C125-5938A2C2AC9E}"/>
                </a:ext>
              </a:extLst>
            </p:cNvPr>
            <p:cNvSpPr/>
            <p:nvPr/>
          </p:nvSpPr>
          <p:spPr>
            <a:xfrm>
              <a:off x="7365107" y="3964728"/>
              <a:ext cx="31089" cy="82798"/>
            </a:xfrm>
            <a:custGeom>
              <a:avLst/>
              <a:gdLst>
                <a:gd name="f0" fmla="val w"/>
                <a:gd name="f1" fmla="val h"/>
                <a:gd name="f2" fmla="val 0"/>
                <a:gd name="f3" fmla="val 694"/>
                <a:gd name="f4" fmla="val 1734"/>
                <a:gd name="f5" fmla="val 347"/>
                <a:gd name="f6" fmla="val 158"/>
                <a:gd name="f7" fmla="val 1355"/>
                <a:gd name="f8" fmla="val 1576"/>
                <a:gd name="f9" fmla="val 1733"/>
                <a:gd name="f10" fmla="val 536"/>
                <a:gd name="f11" fmla="val 693"/>
                <a:gd name="f12" fmla="*/ f0 1 694"/>
                <a:gd name="f13" fmla="*/ f1 1 1734"/>
                <a:gd name="f14" fmla="val f2"/>
                <a:gd name="f15" fmla="val f3"/>
                <a:gd name="f16" fmla="val f4"/>
                <a:gd name="f17" fmla="+- f16 0 f14"/>
                <a:gd name="f18" fmla="+- f15 0 f14"/>
                <a:gd name="f19" fmla="*/ f18 1 694"/>
                <a:gd name="f20" fmla="*/ f17 1 1734"/>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694" h="1734">
                  <a:moveTo>
                    <a:pt x="f5" y="f2"/>
                  </a:moveTo>
                  <a:cubicBezTo>
                    <a:pt x="f6" y="f2"/>
                    <a:pt x="f2" y="f6"/>
                    <a:pt x="f2" y="f5"/>
                  </a:cubicBezTo>
                  <a:lnTo>
                    <a:pt x="f2" y="f7"/>
                  </a:lnTo>
                  <a:cubicBezTo>
                    <a:pt x="f2" y="f8"/>
                    <a:pt x="f6" y="f9"/>
                    <a:pt x="f5" y="f9"/>
                  </a:cubicBezTo>
                  <a:cubicBezTo>
                    <a:pt x="f10" y="f9"/>
                    <a:pt x="f11" y="f8"/>
                    <a:pt x="f11" y="f7"/>
                  </a:cubicBezTo>
                  <a:lnTo>
                    <a:pt x="f11" y="f5"/>
                  </a:lnTo>
                  <a:cubicBezTo>
                    <a:pt x="f11" y="f6"/>
                    <a:pt x="f10"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121" name="Google Shape;10437;p74">
              <a:extLst>
                <a:ext uri="{FF2B5EF4-FFF2-40B4-BE49-F238E27FC236}">
                  <a16:creationId xmlns:a16="http://schemas.microsoft.com/office/drawing/2014/main" id="{6F6EE766-AF83-2405-2F05-23EC60B96418}"/>
                </a:ext>
              </a:extLst>
            </p:cNvPr>
            <p:cNvSpPr/>
            <p:nvPr/>
          </p:nvSpPr>
          <p:spPr>
            <a:xfrm>
              <a:off x="7240868" y="4029769"/>
              <a:ext cx="63578" cy="66275"/>
            </a:xfrm>
            <a:custGeom>
              <a:avLst/>
              <a:gdLst>
                <a:gd name="f0" fmla="val w"/>
                <a:gd name="f1" fmla="val h"/>
                <a:gd name="f2" fmla="val 0"/>
                <a:gd name="f3" fmla="val 1419"/>
                <a:gd name="f4" fmla="val 1388"/>
                <a:gd name="f5" fmla="val 363"/>
                <a:gd name="f6" fmla="val 1"/>
                <a:gd name="f7" fmla="val 276"/>
                <a:gd name="f8" fmla="val 190"/>
                <a:gd name="f9" fmla="val 40"/>
                <a:gd name="f10" fmla="val 127"/>
                <a:gd name="f11" fmla="val 119"/>
                <a:gd name="f12" fmla="val 245"/>
                <a:gd name="f13" fmla="val 466"/>
                <a:gd name="f14" fmla="val 592"/>
                <a:gd name="f15" fmla="val 820"/>
                <a:gd name="f16" fmla="val 1316"/>
                <a:gd name="f17" fmla="val 883"/>
                <a:gd name="f18" fmla="val 1364"/>
                <a:gd name="f19" fmla="val 969"/>
                <a:gd name="f20" fmla="val 1387"/>
                <a:gd name="f21" fmla="val 1056"/>
                <a:gd name="f22" fmla="val 1143"/>
                <a:gd name="f23" fmla="val 1229"/>
                <a:gd name="f24" fmla="val 1292"/>
                <a:gd name="f25" fmla="val 1418"/>
                <a:gd name="f26" fmla="val 1190"/>
                <a:gd name="f27" fmla="val 938"/>
                <a:gd name="f28" fmla="val 844"/>
                <a:gd name="f29" fmla="val 599"/>
                <a:gd name="f30" fmla="val 536"/>
                <a:gd name="f31" fmla="val 450"/>
                <a:gd name="f32" fmla="*/ f0 1 1419"/>
                <a:gd name="f33" fmla="*/ f1 1 1388"/>
                <a:gd name="f34" fmla="val f2"/>
                <a:gd name="f35" fmla="val f3"/>
                <a:gd name="f36" fmla="val f4"/>
                <a:gd name="f37" fmla="+- f36 0 f34"/>
                <a:gd name="f38" fmla="+- f35 0 f34"/>
                <a:gd name="f39" fmla="*/ f38 1 1419"/>
                <a:gd name="f40" fmla="*/ f37 1 1388"/>
                <a:gd name="f41" fmla="*/ f34 1 f39"/>
                <a:gd name="f42" fmla="*/ f35 1 f39"/>
                <a:gd name="f43" fmla="*/ f34 1 f40"/>
                <a:gd name="f44" fmla="*/ f36 1 f40"/>
                <a:gd name="f45" fmla="*/ f41 f32 1"/>
                <a:gd name="f46" fmla="*/ f42 f32 1"/>
                <a:gd name="f47" fmla="*/ f44 f33 1"/>
                <a:gd name="f48" fmla="*/ f43 f33 1"/>
              </a:gdLst>
              <a:ahLst/>
              <a:cxnLst>
                <a:cxn ang="3cd4">
                  <a:pos x="hc" y="t"/>
                </a:cxn>
                <a:cxn ang="0">
                  <a:pos x="r" y="vc"/>
                </a:cxn>
                <a:cxn ang="cd4">
                  <a:pos x="hc" y="b"/>
                </a:cxn>
                <a:cxn ang="cd2">
                  <a:pos x="l" y="vc"/>
                </a:cxn>
              </a:cxnLst>
              <a:rect l="f45" t="f48" r="f46" b="f47"/>
              <a:pathLst>
                <a:path w="1419" h="1388">
                  <a:moveTo>
                    <a:pt x="f5" y="f6"/>
                  </a:moveTo>
                  <a:cubicBezTo>
                    <a:pt x="f7" y="f6"/>
                    <a:pt x="f8" y="f9"/>
                    <a:pt x="f10" y="f11"/>
                  </a:cubicBezTo>
                  <a:cubicBezTo>
                    <a:pt x="f6" y="f12"/>
                    <a:pt x="f6" y="f13"/>
                    <a:pt x="f10" y="f14"/>
                  </a:cubicBezTo>
                  <a:lnTo>
                    <a:pt x="f15" y="f16"/>
                  </a:lnTo>
                  <a:cubicBezTo>
                    <a:pt x="f17" y="f18"/>
                    <a:pt x="f19" y="f20"/>
                    <a:pt x="f21" y="f20"/>
                  </a:cubicBezTo>
                  <a:cubicBezTo>
                    <a:pt x="f22" y="f20"/>
                    <a:pt x="f23" y="f18"/>
                    <a:pt x="f24" y="f16"/>
                  </a:cubicBezTo>
                  <a:cubicBezTo>
                    <a:pt x="f25" y="f26"/>
                    <a:pt x="f25" y="f27"/>
                    <a:pt x="f24" y="f28"/>
                  </a:cubicBezTo>
                  <a:lnTo>
                    <a:pt x="f29" y="f11"/>
                  </a:lnTo>
                  <a:cubicBezTo>
                    <a:pt x="f30" y="f9"/>
                    <a:pt x="f31"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122" name="Google Shape;10438;p74">
              <a:extLst>
                <a:ext uri="{FF2B5EF4-FFF2-40B4-BE49-F238E27FC236}">
                  <a16:creationId xmlns:a16="http://schemas.microsoft.com/office/drawing/2014/main" id="{7558835E-68F3-0CB3-8825-9E65BC546BC4}"/>
                </a:ext>
              </a:extLst>
            </p:cNvPr>
            <p:cNvSpPr/>
            <p:nvPr/>
          </p:nvSpPr>
          <p:spPr>
            <a:xfrm>
              <a:off x="7456822" y="4030336"/>
              <a:ext cx="63578" cy="65708"/>
            </a:xfrm>
            <a:custGeom>
              <a:avLst/>
              <a:gdLst>
                <a:gd name="f0" fmla="val w"/>
                <a:gd name="f1" fmla="val h"/>
                <a:gd name="f2" fmla="val 0"/>
                <a:gd name="f3" fmla="val 1419"/>
                <a:gd name="f4" fmla="val 1376"/>
                <a:gd name="f5" fmla="val 1054"/>
                <a:gd name="f6" fmla="val 976"/>
                <a:gd name="f7" fmla="val 894"/>
                <a:gd name="f8" fmla="val 33"/>
                <a:gd name="f9" fmla="val 820"/>
                <a:gd name="f10" fmla="val 107"/>
                <a:gd name="f11" fmla="val 95"/>
                <a:gd name="f12" fmla="val 832"/>
                <a:gd name="f13" fmla="val 1"/>
                <a:gd name="f14" fmla="val 926"/>
                <a:gd name="f15" fmla="val 1178"/>
                <a:gd name="f16" fmla="val 1304"/>
                <a:gd name="f17" fmla="val 158"/>
                <a:gd name="f18" fmla="val 1352"/>
                <a:gd name="f19" fmla="val 253"/>
                <a:gd name="f20" fmla="val 1375"/>
                <a:gd name="f21" fmla="val 344"/>
                <a:gd name="f22" fmla="val 434"/>
                <a:gd name="f23" fmla="val 521"/>
                <a:gd name="f24" fmla="val 568"/>
                <a:gd name="f25" fmla="val 1293"/>
                <a:gd name="f26" fmla="val 580"/>
                <a:gd name="f27" fmla="val 454"/>
                <a:gd name="f28" fmla="val 233"/>
                <a:gd name="f29" fmla="val 1226"/>
                <a:gd name="f30" fmla="val 41"/>
                <a:gd name="f31" fmla="val 1142"/>
                <a:gd name="f32" fmla="*/ f0 1 1419"/>
                <a:gd name="f33" fmla="*/ f1 1 1376"/>
                <a:gd name="f34" fmla="val f2"/>
                <a:gd name="f35" fmla="val f3"/>
                <a:gd name="f36" fmla="val f4"/>
                <a:gd name="f37" fmla="+- f36 0 f34"/>
                <a:gd name="f38" fmla="+- f35 0 f34"/>
                <a:gd name="f39" fmla="*/ f38 1 1419"/>
                <a:gd name="f40" fmla="*/ f37 1 1376"/>
                <a:gd name="f41" fmla="*/ f34 1 f39"/>
                <a:gd name="f42" fmla="*/ f35 1 f39"/>
                <a:gd name="f43" fmla="*/ f34 1 f40"/>
                <a:gd name="f44" fmla="*/ f36 1 f40"/>
                <a:gd name="f45" fmla="*/ f41 f32 1"/>
                <a:gd name="f46" fmla="*/ f42 f32 1"/>
                <a:gd name="f47" fmla="*/ f44 f33 1"/>
                <a:gd name="f48" fmla="*/ f43 f33 1"/>
              </a:gdLst>
              <a:ahLst/>
              <a:cxnLst>
                <a:cxn ang="3cd4">
                  <a:pos x="hc" y="t"/>
                </a:cxn>
                <a:cxn ang="0">
                  <a:pos x="r" y="vc"/>
                </a:cxn>
                <a:cxn ang="cd4">
                  <a:pos x="hc" y="b"/>
                </a:cxn>
                <a:cxn ang="cd2">
                  <a:pos x="l" y="vc"/>
                </a:cxn>
              </a:cxnLst>
              <a:rect l="f45" t="f48" r="f46" b="f47"/>
              <a:pathLst>
                <a:path w="1419" h="1376">
                  <a:moveTo>
                    <a:pt x="f5" y="f2"/>
                  </a:moveTo>
                  <a:cubicBezTo>
                    <a:pt x="f6" y="f2"/>
                    <a:pt x="f7" y="f8"/>
                    <a:pt x="f9" y="f10"/>
                  </a:cubicBezTo>
                  <a:lnTo>
                    <a:pt x="f11" y="f12"/>
                  </a:lnTo>
                  <a:cubicBezTo>
                    <a:pt x="f13" y="f14"/>
                    <a:pt x="f13" y="f15"/>
                    <a:pt x="f11" y="f16"/>
                  </a:cubicBezTo>
                  <a:cubicBezTo>
                    <a:pt x="f17" y="f18"/>
                    <a:pt x="f19" y="f20"/>
                    <a:pt x="f21" y="f20"/>
                  </a:cubicBezTo>
                  <a:cubicBezTo>
                    <a:pt x="f22" y="f20"/>
                    <a:pt x="f23" y="f18"/>
                    <a:pt x="f24" y="f16"/>
                  </a:cubicBezTo>
                  <a:lnTo>
                    <a:pt x="f25" y="f26"/>
                  </a:lnTo>
                  <a:cubicBezTo>
                    <a:pt x="f3" y="f27"/>
                    <a:pt x="f3" y="f28"/>
                    <a:pt x="f25" y="f10"/>
                  </a:cubicBezTo>
                  <a:cubicBezTo>
                    <a:pt x="f29" y="f30"/>
                    <a:pt x="f31"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123" name="Google Shape;10439;p74">
              <a:extLst>
                <a:ext uri="{FF2B5EF4-FFF2-40B4-BE49-F238E27FC236}">
                  <a16:creationId xmlns:a16="http://schemas.microsoft.com/office/drawing/2014/main" id="{DA085E7D-65C5-9681-BCA2-6CFDD77DBFC4}"/>
                </a:ext>
              </a:extLst>
            </p:cNvPr>
            <p:cNvSpPr/>
            <p:nvPr/>
          </p:nvSpPr>
          <p:spPr>
            <a:xfrm>
              <a:off x="7583887" y="4194892"/>
              <a:ext cx="63578" cy="231736"/>
            </a:xfrm>
            <a:custGeom>
              <a:avLst/>
              <a:gdLst>
                <a:gd name="f0" fmla="val w"/>
                <a:gd name="f1" fmla="val h"/>
                <a:gd name="f2" fmla="val 0"/>
                <a:gd name="f3" fmla="val 1419"/>
                <a:gd name="f4" fmla="val 4853"/>
                <a:gd name="f5" fmla="val 1"/>
                <a:gd name="f6" fmla="val 4852"/>
                <a:gd name="f7" fmla="val 1040"/>
                <a:gd name="f8" fmla="val 1261"/>
                <a:gd name="f9" fmla="val 1418"/>
                <a:gd name="f10" fmla="val 4695"/>
                <a:gd name="f11" fmla="val 4506"/>
                <a:gd name="f12" fmla="val 316"/>
                <a:gd name="f13" fmla="val 1355"/>
                <a:gd name="f14" fmla="val 158"/>
                <a:gd name="f15" fmla="val 1198"/>
                <a:gd name="f16" fmla="*/ f0 1 1419"/>
                <a:gd name="f17" fmla="*/ f1 1 4853"/>
                <a:gd name="f18" fmla="val f2"/>
                <a:gd name="f19" fmla="val f3"/>
                <a:gd name="f20" fmla="val f4"/>
                <a:gd name="f21" fmla="+- f20 0 f18"/>
                <a:gd name="f22" fmla="+- f19 0 f18"/>
                <a:gd name="f23" fmla="*/ f22 1 1419"/>
                <a:gd name="f24" fmla="*/ f21 1 4853"/>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1419" h="4853">
                  <a:moveTo>
                    <a:pt x="f2" y="f5"/>
                  </a:moveTo>
                  <a:lnTo>
                    <a:pt x="f2" y="f6"/>
                  </a:lnTo>
                  <a:lnTo>
                    <a:pt x="f7" y="f6"/>
                  </a:lnTo>
                  <a:cubicBezTo>
                    <a:pt x="f8" y="f6"/>
                    <a:pt x="f9" y="f10"/>
                    <a:pt x="f9" y="f11"/>
                  </a:cubicBezTo>
                  <a:lnTo>
                    <a:pt x="f9" y="f12"/>
                  </a:lnTo>
                  <a:cubicBezTo>
                    <a:pt x="f13" y="f14"/>
                    <a:pt x="f15" y="f5"/>
                    <a:pt x="f7" y="f5"/>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124" name="Google Shape;10440;p74">
              <a:extLst>
                <a:ext uri="{FF2B5EF4-FFF2-40B4-BE49-F238E27FC236}">
                  <a16:creationId xmlns:a16="http://schemas.microsoft.com/office/drawing/2014/main" id="{CDDFF099-3CAD-2FAF-C903-D02FA3E029A6}"/>
                </a:ext>
              </a:extLst>
            </p:cNvPr>
            <p:cNvSpPr/>
            <p:nvPr/>
          </p:nvSpPr>
          <p:spPr>
            <a:xfrm>
              <a:off x="7115239" y="4196227"/>
              <a:ext cx="63578" cy="231882"/>
            </a:xfrm>
            <a:custGeom>
              <a:avLst/>
              <a:gdLst>
                <a:gd name="f0" fmla="val 360"/>
                <a:gd name="f1" fmla="val w"/>
                <a:gd name="f2" fmla="val h"/>
                <a:gd name="f3" fmla="val 0"/>
                <a:gd name="f4" fmla="val 1419"/>
                <a:gd name="f5" fmla="val 4856"/>
                <a:gd name="f6" fmla="val 323"/>
                <a:gd name="f7" fmla="val 132"/>
                <a:gd name="f8" fmla="val 1"/>
                <a:gd name="f9" fmla="val 149"/>
                <a:gd name="f10" fmla="val 351"/>
                <a:gd name="f11" fmla="val 4509"/>
                <a:gd name="f12" fmla="val 4698"/>
                <a:gd name="f13" fmla="val 158"/>
                <a:gd name="f14" fmla="val 379"/>
                <a:gd name="f15" fmla="val 1418"/>
                <a:gd name="f16" fmla="val 4"/>
                <a:gd name="f17" fmla="val 341"/>
                <a:gd name="f18" fmla="*/ f1 1 1419"/>
                <a:gd name="f19" fmla="*/ f2 1 4856"/>
                <a:gd name="f20" fmla="val f3"/>
                <a:gd name="f21" fmla="val f4"/>
                <a:gd name="f22" fmla="val f5"/>
                <a:gd name="f23" fmla="+- f22 0 f20"/>
                <a:gd name="f24" fmla="+- f21 0 f20"/>
                <a:gd name="f25" fmla="*/ f24 1 1419"/>
                <a:gd name="f26" fmla="*/ f23 1 4856"/>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1419" h="4856">
                  <a:moveTo>
                    <a:pt x="f6" y="f3"/>
                  </a:moveTo>
                  <a:cubicBezTo>
                    <a:pt x="f7" y="f3"/>
                    <a:pt x="f8" y="f9"/>
                    <a:pt x="f8" y="f10"/>
                  </a:cubicBezTo>
                  <a:lnTo>
                    <a:pt x="f8" y="f11"/>
                  </a:lnTo>
                  <a:cubicBezTo>
                    <a:pt x="f8" y="f12"/>
                    <a:pt x="f13" y="f5"/>
                    <a:pt x="f14" y="f5"/>
                  </a:cubicBezTo>
                  <a:lnTo>
                    <a:pt x="f15" y="f5"/>
                  </a:lnTo>
                  <a:lnTo>
                    <a:pt x="f15" y="f16"/>
                  </a:lnTo>
                  <a:lnTo>
                    <a:pt x="f14" y="f16"/>
                  </a:lnTo>
                  <a:cubicBezTo>
                    <a:pt x="f0" y="f8"/>
                    <a:pt x="f17" y="f3"/>
                    <a:pt x="f6" y="f3"/>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125" name="Google Shape;10441;p74">
              <a:extLst>
                <a:ext uri="{FF2B5EF4-FFF2-40B4-BE49-F238E27FC236}">
                  <a16:creationId xmlns:a16="http://schemas.microsoft.com/office/drawing/2014/main" id="{2AE28F31-91BA-B4CF-32E4-8CC136BBCCD2}"/>
                </a:ext>
              </a:extLst>
            </p:cNvPr>
            <p:cNvSpPr/>
            <p:nvPr/>
          </p:nvSpPr>
          <p:spPr>
            <a:xfrm>
              <a:off x="7293108" y="4212942"/>
              <a:ext cx="256955" cy="198644"/>
            </a:xfrm>
            <a:custGeom>
              <a:avLst/>
              <a:gdLst>
                <a:gd name="f0" fmla="val w"/>
                <a:gd name="f1" fmla="val h"/>
                <a:gd name="f2" fmla="val 0"/>
                <a:gd name="f3" fmla="val 5735"/>
                <a:gd name="f4" fmla="val 4160"/>
                <a:gd name="f5" fmla="val 1639"/>
                <a:gd name="f6" fmla="val 1"/>
                <a:gd name="f7" fmla="val 1450"/>
                <a:gd name="f8" fmla="val 1198"/>
                <a:gd name="f9" fmla="val 158"/>
                <a:gd name="f10" fmla="val 1072"/>
                <a:gd name="f11" fmla="val 379"/>
                <a:gd name="f12" fmla="val 2490"/>
                <a:gd name="f13" fmla="val 2584"/>
                <a:gd name="f14" fmla="val 378"/>
                <a:gd name="f15" fmla="val 2616"/>
                <a:gd name="f16" fmla="val 567"/>
                <a:gd name="f17" fmla="val 1544"/>
                <a:gd name="f18" fmla="val 2364"/>
                <a:gd name="f19" fmla="val 1796"/>
                <a:gd name="f20" fmla="val 1891"/>
                <a:gd name="f21" fmla="val 2017"/>
                <a:gd name="f22" fmla="val 1418"/>
                <a:gd name="f23" fmla="val 2710"/>
                <a:gd name="f24" fmla="val 2899"/>
                <a:gd name="f25" fmla="val 3056"/>
                <a:gd name="f26" fmla="val 1481"/>
                <a:gd name="f27" fmla="val 3182"/>
                <a:gd name="f28" fmla="val 1607"/>
                <a:gd name="f29" fmla="val 5734"/>
                <a:gd name="f30" fmla="val 4159"/>
                <a:gd name="f31" fmla="*/ f0 1 5735"/>
                <a:gd name="f32" fmla="*/ f1 1 4160"/>
                <a:gd name="f33" fmla="val f2"/>
                <a:gd name="f34" fmla="val f3"/>
                <a:gd name="f35" fmla="val f4"/>
                <a:gd name="f36" fmla="+- f35 0 f33"/>
                <a:gd name="f37" fmla="+- f34 0 f33"/>
                <a:gd name="f38" fmla="*/ f37 1 5735"/>
                <a:gd name="f39" fmla="*/ f36 1 4160"/>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5735" h="4160">
                  <a:moveTo>
                    <a:pt x="f5" y="f6"/>
                  </a:moveTo>
                  <a:cubicBezTo>
                    <a:pt x="f7" y="f6"/>
                    <a:pt x="f8" y="f9"/>
                    <a:pt x="f10" y="f11"/>
                  </a:cubicBezTo>
                  <a:lnTo>
                    <a:pt x="f2" y="f12"/>
                  </a:lnTo>
                  <a:cubicBezTo>
                    <a:pt x="f9" y="f13"/>
                    <a:pt x="f14" y="f15"/>
                    <a:pt x="f16" y="f15"/>
                  </a:cubicBezTo>
                  <a:cubicBezTo>
                    <a:pt x="f10" y="f15"/>
                    <a:pt x="f17" y="f18"/>
                    <a:pt x="f19" y="f20"/>
                  </a:cubicBezTo>
                  <a:lnTo>
                    <a:pt x="f21" y="f22"/>
                  </a:lnTo>
                  <a:lnTo>
                    <a:pt x="f23" y="f22"/>
                  </a:lnTo>
                  <a:cubicBezTo>
                    <a:pt x="f24" y="f22"/>
                    <a:pt x="f25" y="f26"/>
                    <a:pt x="f27" y="f28"/>
                  </a:cubicBezTo>
                  <a:lnTo>
                    <a:pt x="f29" y="f30"/>
                  </a:lnTo>
                  <a:lnTo>
                    <a:pt x="f29" y="f6"/>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126" name="Google Shape;10442;p74">
              <a:extLst>
                <a:ext uri="{FF2B5EF4-FFF2-40B4-BE49-F238E27FC236}">
                  <a16:creationId xmlns:a16="http://schemas.microsoft.com/office/drawing/2014/main" id="{B15E40FD-8720-4EAF-5BEC-E14C97A86F11}"/>
                </a:ext>
              </a:extLst>
            </p:cNvPr>
            <p:cNvSpPr/>
            <p:nvPr/>
          </p:nvSpPr>
          <p:spPr>
            <a:xfrm>
              <a:off x="7206989" y="4130189"/>
              <a:ext cx="314837" cy="360474"/>
            </a:xfrm>
            <a:custGeom>
              <a:avLst/>
              <a:gdLst>
                <a:gd name="f0" fmla="val w"/>
                <a:gd name="f1" fmla="val h"/>
                <a:gd name="f2" fmla="val 0"/>
                <a:gd name="f3" fmla="val 7027"/>
                <a:gd name="f4" fmla="val 7549"/>
                <a:gd name="f5" fmla="val 2206"/>
                <a:gd name="f6" fmla="val 1"/>
                <a:gd name="f7" fmla="val 1828"/>
                <a:gd name="f8" fmla="val 1481"/>
                <a:gd name="f9" fmla="val 221"/>
                <a:gd name="f10" fmla="val 1261"/>
                <a:gd name="f11" fmla="val 568"/>
                <a:gd name="f12" fmla="val 946"/>
                <a:gd name="f13" fmla="val 1198"/>
                <a:gd name="f14" fmla="val 914"/>
                <a:gd name="f15" fmla="val 1324"/>
                <a:gd name="f16" fmla="val 757"/>
                <a:gd name="f17" fmla="val 1419"/>
                <a:gd name="f18" fmla="val 631"/>
                <a:gd name="f19" fmla="val 6239"/>
                <a:gd name="f20" fmla="val 1576"/>
                <a:gd name="f21" fmla="val 2584"/>
                <a:gd name="f22" fmla="val 7247"/>
                <a:gd name="f23" fmla="val 2768"/>
                <a:gd name="f24" fmla="val 7431"/>
                <a:gd name="f25" fmla="val 3054"/>
                <a:gd name="f26" fmla="val 7548"/>
                <a:gd name="f27" fmla="val 3330"/>
                <a:gd name="f28" fmla="val 3431"/>
                <a:gd name="f29" fmla="val 3531"/>
                <a:gd name="f30" fmla="val 7533"/>
                <a:gd name="f31" fmla="val 3624"/>
                <a:gd name="f32" fmla="val 7499"/>
                <a:gd name="f33" fmla="val 6585"/>
                <a:gd name="f34" fmla="val 6554"/>
                <a:gd name="f35" fmla="val 6743"/>
                <a:gd name="f36" fmla="val 6522"/>
                <a:gd name="f37" fmla="val 6900"/>
                <a:gd name="f38" fmla="val 6396"/>
                <a:gd name="f39" fmla="val 7026"/>
                <a:gd name="f40" fmla="val 6302"/>
                <a:gd name="f41" fmla="val 4537"/>
                <a:gd name="f42" fmla="val 3813"/>
                <a:gd name="f43" fmla="val 4380"/>
                <a:gd name="f44" fmla="val 4348"/>
                <a:gd name="f45" fmla="val 3844"/>
                <a:gd name="f46" fmla="val 4033"/>
                <a:gd name="f47" fmla="val 4506"/>
                <a:gd name="f48" fmla="val 3340"/>
                <a:gd name="f49" fmla="val 4947"/>
                <a:gd name="f50" fmla="val 2647"/>
                <a:gd name="f51" fmla="val 5042"/>
                <a:gd name="f52" fmla="val 2601"/>
                <a:gd name="f53" fmla="val 5044"/>
                <a:gd name="f54" fmla="val 2556"/>
                <a:gd name="f55" fmla="val 5046"/>
                <a:gd name="f56" fmla="val 2511"/>
                <a:gd name="f57" fmla="val 2046"/>
                <a:gd name="f58" fmla="val 1698"/>
                <a:gd name="f59" fmla="val 4899"/>
                <a:gd name="f60" fmla="val 4727"/>
                <a:gd name="f61" fmla="val 1103"/>
                <a:gd name="f62" fmla="val 4632"/>
                <a:gd name="f63" fmla="val 1040"/>
                <a:gd name="f64" fmla="val 4412"/>
                <a:gd name="f65" fmla="val 1166"/>
                <a:gd name="f66" fmla="val 4254"/>
                <a:gd name="f67" fmla="val 2363"/>
                <a:gd name="f68" fmla="val 1797"/>
                <a:gd name="f69" fmla="val 2615"/>
                <a:gd name="f70" fmla="val 3088"/>
                <a:gd name="f71" fmla="val 1041"/>
                <a:gd name="f72" fmla="val 3592"/>
                <a:gd name="f73" fmla="val 5104"/>
                <a:gd name="f74" fmla="val 5167"/>
                <a:gd name="f75" fmla="val 852"/>
                <a:gd name="f76" fmla="val 5262"/>
                <a:gd name="f77" fmla="val 347"/>
                <a:gd name="f78" fmla="val 158"/>
                <a:gd name="f79" fmla="val 4884"/>
                <a:gd name="f80" fmla="*/ f0 1 7027"/>
                <a:gd name="f81" fmla="*/ f1 1 7549"/>
                <a:gd name="f82" fmla="val f2"/>
                <a:gd name="f83" fmla="val f3"/>
                <a:gd name="f84" fmla="val f4"/>
                <a:gd name="f85" fmla="+- f84 0 f82"/>
                <a:gd name="f86" fmla="+- f83 0 f82"/>
                <a:gd name="f87" fmla="*/ f86 1 7027"/>
                <a:gd name="f88" fmla="*/ f85 1 7549"/>
                <a:gd name="f89" fmla="*/ f82 1 f87"/>
                <a:gd name="f90" fmla="*/ f83 1 f87"/>
                <a:gd name="f91" fmla="*/ f82 1 f88"/>
                <a:gd name="f92" fmla="*/ f84 1 f88"/>
                <a:gd name="f93" fmla="*/ f89 f80 1"/>
                <a:gd name="f94" fmla="*/ f90 f80 1"/>
                <a:gd name="f95" fmla="*/ f92 f81 1"/>
                <a:gd name="f96" fmla="*/ f91 f81 1"/>
              </a:gdLst>
              <a:ahLst/>
              <a:cxnLst>
                <a:cxn ang="3cd4">
                  <a:pos x="hc" y="t"/>
                </a:cxn>
                <a:cxn ang="0">
                  <a:pos x="r" y="vc"/>
                </a:cxn>
                <a:cxn ang="cd4">
                  <a:pos x="hc" y="b"/>
                </a:cxn>
                <a:cxn ang="cd2">
                  <a:pos x="l" y="vc"/>
                </a:cxn>
              </a:cxnLst>
              <a:rect l="f93" t="f96" r="f94" b="f95"/>
              <a:pathLst>
                <a:path w="7027" h="7549">
                  <a:moveTo>
                    <a:pt x="f5" y="f6"/>
                  </a:moveTo>
                  <a:cubicBezTo>
                    <a:pt x="f7" y="f6"/>
                    <a:pt x="f8" y="f9"/>
                    <a:pt x="f10" y="f11"/>
                  </a:cubicBezTo>
                  <a:lnTo>
                    <a:pt x="f12" y="f13"/>
                  </a:lnTo>
                  <a:cubicBezTo>
                    <a:pt x="f14" y="f15"/>
                    <a:pt x="f16" y="f17"/>
                    <a:pt x="f18" y="f17"/>
                  </a:cubicBezTo>
                  <a:lnTo>
                    <a:pt x="f6" y="f17"/>
                  </a:lnTo>
                  <a:lnTo>
                    <a:pt x="f6" y="f19"/>
                  </a:lnTo>
                  <a:lnTo>
                    <a:pt x="f20" y="f19"/>
                  </a:lnTo>
                  <a:lnTo>
                    <a:pt x="f21" y="f22"/>
                  </a:lnTo>
                  <a:cubicBezTo>
                    <a:pt x="f23" y="f24"/>
                    <a:pt x="f25" y="f26"/>
                    <a:pt x="f27" y="f26"/>
                  </a:cubicBezTo>
                  <a:cubicBezTo>
                    <a:pt x="f28" y="f26"/>
                    <a:pt x="f29" y="f30"/>
                    <a:pt x="f31" y="f32"/>
                  </a:cubicBezTo>
                  <a:lnTo>
                    <a:pt x="f33" y="f34"/>
                  </a:lnTo>
                  <a:cubicBezTo>
                    <a:pt x="f35" y="f36"/>
                    <a:pt x="f37" y="f38"/>
                    <a:pt x="f39" y="f40"/>
                  </a:cubicBezTo>
                  <a:lnTo>
                    <a:pt x="f41" y="f42"/>
                  </a:lnTo>
                  <a:lnTo>
                    <a:pt x="f43" y="f42"/>
                  </a:lnTo>
                  <a:lnTo>
                    <a:pt x="f44" y="f45"/>
                  </a:lnTo>
                  <a:cubicBezTo>
                    <a:pt x="f46" y="f47"/>
                    <a:pt x="f48" y="f49"/>
                    <a:pt x="f50" y="f51"/>
                  </a:cubicBezTo>
                  <a:cubicBezTo>
                    <a:pt x="f52" y="f53"/>
                    <a:pt x="f54" y="f55"/>
                    <a:pt x="f56" y="f55"/>
                  </a:cubicBezTo>
                  <a:cubicBezTo>
                    <a:pt x="f57" y="f55"/>
                    <a:pt x="f58" y="f59"/>
                    <a:pt x="f15" y="f60"/>
                  </a:cubicBezTo>
                  <a:cubicBezTo>
                    <a:pt x="f61" y="f62"/>
                    <a:pt x="f63" y="f64"/>
                    <a:pt x="f65" y="f66"/>
                  </a:cubicBezTo>
                  <a:lnTo>
                    <a:pt x="f67" y="f68"/>
                  </a:lnTo>
                  <a:cubicBezTo>
                    <a:pt x="f69" y="f15"/>
                    <a:pt x="f70" y="f71"/>
                    <a:pt x="f72" y="f71"/>
                  </a:cubicBezTo>
                  <a:lnTo>
                    <a:pt x="f73" y="f71"/>
                  </a:lnTo>
                  <a:cubicBezTo>
                    <a:pt x="f74" y="f75"/>
                    <a:pt x="f76" y="f18"/>
                    <a:pt x="f76" y="f77"/>
                  </a:cubicBezTo>
                  <a:cubicBezTo>
                    <a:pt x="f76" y="f78"/>
                    <a:pt x="f73" y="f6"/>
                    <a:pt x="f79"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grpSp>
      <p:grpSp>
        <p:nvGrpSpPr>
          <p:cNvPr id="127" name="Google Shape;10443;p74">
            <a:extLst>
              <a:ext uri="{FF2B5EF4-FFF2-40B4-BE49-F238E27FC236}">
                <a16:creationId xmlns:a16="http://schemas.microsoft.com/office/drawing/2014/main" id="{9BC9CA41-4806-DF66-B8E6-48C71D6F9D99}"/>
              </a:ext>
            </a:extLst>
          </p:cNvPr>
          <p:cNvGrpSpPr/>
          <p:nvPr/>
        </p:nvGrpSpPr>
        <p:grpSpPr>
          <a:xfrm>
            <a:off x="7114197" y="3467805"/>
            <a:ext cx="413345" cy="440549"/>
            <a:chOff x="8485796" y="3337175"/>
            <a:chExt cx="413345" cy="440549"/>
          </a:xfrm>
          <a:solidFill>
            <a:schemeClr val="tx1">
              <a:lumMod val="25000"/>
              <a:lumOff val="75000"/>
            </a:schemeClr>
          </a:solidFill>
        </p:grpSpPr>
        <p:sp>
          <p:nvSpPr>
            <p:cNvPr id="128" name="Google Shape;10444;p74">
              <a:extLst>
                <a:ext uri="{FF2B5EF4-FFF2-40B4-BE49-F238E27FC236}">
                  <a16:creationId xmlns:a16="http://schemas.microsoft.com/office/drawing/2014/main" id="{363CBF1F-0A1C-8E9E-ECD4-58CDC1B83B69}"/>
                </a:ext>
              </a:extLst>
            </p:cNvPr>
            <p:cNvSpPr/>
            <p:nvPr/>
          </p:nvSpPr>
          <p:spPr>
            <a:xfrm>
              <a:off x="8522079" y="3337175"/>
              <a:ext cx="120965" cy="128921"/>
            </a:xfrm>
            <a:custGeom>
              <a:avLst/>
              <a:gdLst>
                <a:gd name="f0" fmla="val w"/>
                <a:gd name="f1" fmla="val h"/>
                <a:gd name="f2" fmla="val 0"/>
                <a:gd name="f3" fmla="val 3467"/>
                <a:gd name="f4" fmla="val 1733"/>
                <a:gd name="f5" fmla="val 1"/>
                <a:gd name="f6" fmla="val 788"/>
                <a:gd name="f7" fmla="val 2679"/>
                <a:gd name="f8" fmla="val 3466"/>
                <a:gd name="f9" fmla="val 2678"/>
                <a:gd name="f10" fmla="*/ f0 1 3467"/>
                <a:gd name="f11" fmla="*/ f1 1 3467"/>
                <a:gd name="f12" fmla="val f2"/>
                <a:gd name="f13" fmla="val f3"/>
                <a:gd name="f14" fmla="+- f13 0 f12"/>
                <a:gd name="f15" fmla="*/ f14 1 3467"/>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3467" h="3467">
                  <a:moveTo>
                    <a:pt x="f4" y="f5"/>
                  </a:moveTo>
                  <a:cubicBezTo>
                    <a:pt x="f6" y="f5"/>
                    <a:pt x="f5" y="f6"/>
                    <a:pt x="f5" y="f4"/>
                  </a:cubicBezTo>
                  <a:cubicBezTo>
                    <a:pt x="f5" y="f7"/>
                    <a:pt x="f6" y="f8"/>
                    <a:pt x="f4" y="f8"/>
                  </a:cubicBezTo>
                  <a:cubicBezTo>
                    <a:pt x="f9" y="f8"/>
                    <a:pt x="f8" y="f7"/>
                    <a:pt x="f8" y="f4"/>
                  </a:cubicBezTo>
                  <a:cubicBezTo>
                    <a:pt x="f8" y="f6"/>
                    <a:pt x="f9" y="f5"/>
                    <a:pt x="f4" y="f5"/>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129" name="Google Shape;10445;p74">
              <a:extLst>
                <a:ext uri="{FF2B5EF4-FFF2-40B4-BE49-F238E27FC236}">
                  <a16:creationId xmlns:a16="http://schemas.microsoft.com/office/drawing/2014/main" id="{F45F8AB4-FFB1-E85B-297F-ECDB18A024D1}"/>
                </a:ext>
              </a:extLst>
            </p:cNvPr>
            <p:cNvSpPr/>
            <p:nvPr/>
          </p:nvSpPr>
          <p:spPr>
            <a:xfrm>
              <a:off x="8681459" y="3389909"/>
              <a:ext cx="145142" cy="101068"/>
            </a:xfrm>
            <a:custGeom>
              <a:avLst/>
              <a:gdLst>
                <a:gd name="f0" fmla="val w"/>
                <a:gd name="f1" fmla="val h"/>
                <a:gd name="f2" fmla="val 0"/>
                <a:gd name="f3" fmla="val 4160"/>
                <a:gd name="f4" fmla="val 2718"/>
                <a:gd name="f5" fmla="val 347"/>
                <a:gd name="f6" fmla="val 158"/>
                <a:gd name="f7" fmla="val 1"/>
                <a:gd name="f8" fmla="val 536"/>
                <a:gd name="f9" fmla="val 95"/>
                <a:gd name="f10" fmla="val 662"/>
                <a:gd name="f11" fmla="val 316"/>
                <a:gd name="f12" fmla="val 2395"/>
                <a:gd name="f13" fmla="val 2584"/>
                <a:gd name="f14" fmla="val 2742"/>
                <a:gd name="f15" fmla="val 820"/>
                <a:gd name="f16" fmla="val 1009"/>
                <a:gd name="f17" fmla="val 1576"/>
                <a:gd name="f18" fmla="val 2616"/>
                <a:gd name="f19" fmla="val 1450"/>
                <a:gd name="f20" fmla="val 2568"/>
                <a:gd name="f21" fmla="val 1387"/>
                <a:gd name="f22" fmla="val 2482"/>
                <a:gd name="f23" fmla="val 1355"/>
                <a:gd name="f24" fmla="val 2391"/>
                <a:gd name="f25" fmla="val 2301"/>
                <a:gd name="f26" fmla="val 2206"/>
                <a:gd name="f27" fmla="val 2143"/>
                <a:gd name="f28" fmla="val 2049"/>
                <a:gd name="f29" fmla="val 1796"/>
                <a:gd name="f30" fmla="val 1922"/>
                <a:gd name="f31" fmla="val 2868"/>
                <a:gd name="f32" fmla="val 2647"/>
                <a:gd name="f33" fmla="val 2931"/>
                <a:gd name="f34" fmla="val 2694"/>
                <a:gd name="f35" fmla="val 3017"/>
                <a:gd name="f36" fmla="val 3104"/>
                <a:gd name="f37" fmla="val 3191"/>
                <a:gd name="f38" fmla="val 3277"/>
                <a:gd name="f39" fmla="val 3340"/>
                <a:gd name="f40" fmla="val 4033"/>
                <a:gd name="f41" fmla="val 4159"/>
                <a:gd name="f42" fmla="val 3986"/>
                <a:gd name="f43" fmla="val 3899"/>
                <a:gd name="f44" fmla="val 3809"/>
                <a:gd name="f45" fmla="val 3718"/>
                <a:gd name="f46" fmla="val 3624"/>
                <a:gd name="f47" fmla="val 3561"/>
                <a:gd name="f48" fmla="val 3466"/>
                <a:gd name="f49" fmla="val 441"/>
                <a:gd name="f50" fmla="val 2994"/>
                <a:gd name="f51" fmla="val 2427"/>
                <a:gd name="f52" fmla="*/ f0 1 4160"/>
                <a:gd name="f53" fmla="*/ f1 1 2718"/>
                <a:gd name="f54" fmla="val f2"/>
                <a:gd name="f55" fmla="val f3"/>
                <a:gd name="f56" fmla="val f4"/>
                <a:gd name="f57" fmla="+- f56 0 f54"/>
                <a:gd name="f58" fmla="+- f55 0 f54"/>
                <a:gd name="f59" fmla="*/ f58 1 4160"/>
                <a:gd name="f60" fmla="*/ f57 1 2718"/>
                <a:gd name="f61" fmla="*/ f54 1 f59"/>
                <a:gd name="f62" fmla="*/ f55 1 f59"/>
                <a:gd name="f63" fmla="*/ f54 1 f60"/>
                <a:gd name="f64" fmla="*/ f56 1 f60"/>
                <a:gd name="f65" fmla="*/ f61 f52 1"/>
                <a:gd name="f66" fmla="*/ f62 f52 1"/>
                <a:gd name="f67" fmla="*/ f64 f53 1"/>
                <a:gd name="f68" fmla="*/ f63 f53 1"/>
              </a:gdLst>
              <a:ahLst/>
              <a:cxnLst>
                <a:cxn ang="3cd4">
                  <a:pos x="hc" y="t"/>
                </a:cxn>
                <a:cxn ang="0">
                  <a:pos x="r" y="vc"/>
                </a:cxn>
                <a:cxn ang="cd4">
                  <a:pos x="hc" y="b"/>
                </a:cxn>
                <a:cxn ang="cd2">
                  <a:pos x="l" y="vc"/>
                </a:cxn>
              </a:cxnLst>
              <a:rect l="f65" t="f68" r="f66" b="f67"/>
              <a:pathLst>
                <a:path w="4160" h="2718">
                  <a:moveTo>
                    <a:pt x="f5" y="f2"/>
                  </a:moveTo>
                  <a:cubicBezTo>
                    <a:pt x="f6" y="f2"/>
                    <a:pt x="f7" y="f6"/>
                    <a:pt x="f7" y="f5"/>
                  </a:cubicBezTo>
                  <a:cubicBezTo>
                    <a:pt x="f7" y="f8"/>
                    <a:pt x="f9" y="f10"/>
                    <a:pt x="f11" y="f10"/>
                  </a:cubicBezTo>
                  <a:lnTo>
                    <a:pt x="f12" y="f10"/>
                  </a:lnTo>
                  <a:cubicBezTo>
                    <a:pt x="f13" y="f10"/>
                    <a:pt x="f14" y="f15"/>
                    <a:pt x="f14" y="f16"/>
                  </a:cubicBezTo>
                  <a:lnTo>
                    <a:pt x="f14" y="f17"/>
                  </a:lnTo>
                  <a:lnTo>
                    <a:pt x="f18" y="f19"/>
                  </a:lnTo>
                  <a:cubicBezTo>
                    <a:pt x="f20" y="f21"/>
                    <a:pt x="f22" y="f23"/>
                    <a:pt x="f24" y="f23"/>
                  </a:cubicBezTo>
                  <a:cubicBezTo>
                    <a:pt x="f25" y="f23"/>
                    <a:pt x="f26" y="f21"/>
                    <a:pt x="f27" y="f19"/>
                  </a:cubicBezTo>
                  <a:cubicBezTo>
                    <a:pt x="f28" y="f17"/>
                    <a:pt x="f28" y="f29"/>
                    <a:pt x="f27" y="f30"/>
                  </a:cubicBezTo>
                  <a:lnTo>
                    <a:pt x="f31" y="f32"/>
                  </a:lnTo>
                  <a:cubicBezTo>
                    <a:pt x="f33" y="f34"/>
                    <a:pt x="f35" y="f4"/>
                    <a:pt x="f36" y="f4"/>
                  </a:cubicBezTo>
                  <a:cubicBezTo>
                    <a:pt x="f37" y="f4"/>
                    <a:pt x="f38" y="f34"/>
                    <a:pt x="f39" y="f32"/>
                  </a:cubicBezTo>
                  <a:lnTo>
                    <a:pt x="f40" y="f30"/>
                  </a:lnTo>
                  <a:cubicBezTo>
                    <a:pt x="f41" y="f29"/>
                    <a:pt x="f41" y="f17"/>
                    <a:pt x="f40" y="f19"/>
                  </a:cubicBezTo>
                  <a:cubicBezTo>
                    <a:pt x="f42" y="f21"/>
                    <a:pt x="f43" y="f23"/>
                    <a:pt x="f44" y="f23"/>
                  </a:cubicBezTo>
                  <a:cubicBezTo>
                    <a:pt x="f45" y="f23"/>
                    <a:pt x="f46" y="f21"/>
                    <a:pt x="f47" y="f19"/>
                  </a:cubicBezTo>
                  <a:lnTo>
                    <a:pt x="f48" y="f17"/>
                  </a:lnTo>
                  <a:lnTo>
                    <a:pt x="f48" y="f16"/>
                  </a:lnTo>
                  <a:cubicBezTo>
                    <a:pt x="f48" y="f49"/>
                    <a:pt x="f50" y="f2"/>
                    <a:pt x="f51"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130" name="Google Shape;10446;p74">
              <a:extLst>
                <a:ext uri="{FF2B5EF4-FFF2-40B4-BE49-F238E27FC236}">
                  <a16:creationId xmlns:a16="http://schemas.microsoft.com/office/drawing/2014/main" id="{1F074EE7-CD22-2437-235B-DBFC05A14A30}"/>
                </a:ext>
              </a:extLst>
            </p:cNvPr>
            <p:cNvSpPr/>
            <p:nvPr/>
          </p:nvSpPr>
          <p:spPr>
            <a:xfrm>
              <a:off x="8530876" y="3620054"/>
              <a:ext cx="148425" cy="102741"/>
            </a:xfrm>
            <a:custGeom>
              <a:avLst/>
              <a:gdLst>
                <a:gd name="f0" fmla="val w"/>
                <a:gd name="f1" fmla="val h"/>
                <a:gd name="f2" fmla="val 0"/>
                <a:gd name="f3" fmla="val 4254"/>
                <a:gd name="f4" fmla="val 2763"/>
                <a:gd name="f5" fmla="val 1095"/>
                <a:gd name="f6" fmla="val 1002"/>
                <a:gd name="f7" fmla="val 904"/>
                <a:gd name="f8" fmla="val 28"/>
                <a:gd name="f9" fmla="val 820"/>
                <a:gd name="f10" fmla="val 112"/>
                <a:gd name="f11" fmla="val 127"/>
                <a:gd name="f12" fmla="val 805"/>
                <a:gd name="f13" fmla="val 1"/>
                <a:gd name="f14" fmla="val 931"/>
                <a:gd name="f15" fmla="val 1184"/>
                <a:gd name="f16" fmla="val 1278"/>
                <a:gd name="f17" fmla="val 190"/>
                <a:gd name="f18" fmla="val 1341"/>
                <a:gd name="f19" fmla="val 276"/>
                <a:gd name="f20" fmla="val 1373"/>
                <a:gd name="f21" fmla="val 363"/>
                <a:gd name="f22" fmla="val 449"/>
                <a:gd name="f23" fmla="val 536"/>
                <a:gd name="f24" fmla="val 599"/>
                <a:gd name="f25" fmla="val 725"/>
                <a:gd name="f26" fmla="val 1719"/>
                <a:gd name="f27" fmla="val 2318"/>
                <a:gd name="f28" fmla="val 1198"/>
                <a:gd name="f29" fmla="val 2759"/>
                <a:gd name="f30" fmla="val 1733"/>
                <a:gd name="f31" fmla="val 3813"/>
                <a:gd name="f32" fmla="val 3837"/>
                <a:gd name="f33" fmla="val 2761"/>
                <a:gd name="f34" fmla="val 3861"/>
                <a:gd name="f35" fmla="val 3883"/>
                <a:gd name="f36" fmla="val 4122"/>
                <a:gd name="f37" fmla="val 2616"/>
                <a:gd name="f38" fmla="val 2444"/>
                <a:gd name="f39" fmla="val 2223"/>
                <a:gd name="f40" fmla="val 4096"/>
                <a:gd name="f41" fmla="val 2066"/>
                <a:gd name="f42" fmla="val 3907"/>
                <a:gd name="f43" fmla="val 1828"/>
                <a:gd name="f44" fmla="val 1639"/>
                <a:gd name="f45" fmla="val 1481"/>
                <a:gd name="f46" fmla="val 1908"/>
                <a:gd name="f47" fmla="val 1576"/>
                <a:gd name="f48" fmla="val 1824"/>
                <a:gd name="f49" fmla="val 1914"/>
                <a:gd name="f50" fmla="val 2001"/>
                <a:gd name="f51" fmla="val 2048"/>
                <a:gd name="f52" fmla="val 2174"/>
                <a:gd name="f53" fmla="val 1355"/>
                <a:gd name="f54" fmla="val 1292"/>
                <a:gd name="f55" fmla="val 81"/>
                <a:gd name="f56" fmla="val 1261"/>
                <a:gd name="f57" fmla="val 1229"/>
                <a:gd name="f58" fmla="val 18"/>
                <a:gd name="f59" fmla="val 1187"/>
                <a:gd name="f60" fmla="val 7"/>
                <a:gd name="f61" fmla="val 1142"/>
                <a:gd name="f62" fmla="*/ f0 1 4254"/>
                <a:gd name="f63" fmla="*/ f1 1 2763"/>
                <a:gd name="f64" fmla="val f2"/>
                <a:gd name="f65" fmla="val f3"/>
                <a:gd name="f66" fmla="val f4"/>
                <a:gd name="f67" fmla="+- f66 0 f64"/>
                <a:gd name="f68" fmla="+- f65 0 f64"/>
                <a:gd name="f69" fmla="*/ f68 1 4254"/>
                <a:gd name="f70" fmla="*/ f67 1 2763"/>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4254" h="2763">
                  <a:moveTo>
                    <a:pt x="f5" y="f2"/>
                  </a:moveTo>
                  <a:cubicBezTo>
                    <a:pt x="f6" y="f2"/>
                    <a:pt x="f7" y="f8"/>
                    <a:pt x="f9" y="f10"/>
                  </a:cubicBezTo>
                  <a:lnTo>
                    <a:pt x="f11" y="f12"/>
                  </a:lnTo>
                  <a:cubicBezTo>
                    <a:pt x="f13" y="f14"/>
                    <a:pt x="f13" y="f15"/>
                    <a:pt x="f11" y="f16"/>
                  </a:cubicBezTo>
                  <a:cubicBezTo>
                    <a:pt x="f17" y="f18"/>
                    <a:pt x="f19" y="f20"/>
                    <a:pt x="f21" y="f20"/>
                  </a:cubicBezTo>
                  <a:cubicBezTo>
                    <a:pt x="f22" y="f20"/>
                    <a:pt x="f23" y="f18"/>
                    <a:pt x="f24" y="f16"/>
                  </a:cubicBezTo>
                  <a:lnTo>
                    <a:pt x="f25" y="f15"/>
                  </a:lnTo>
                  <a:lnTo>
                    <a:pt x="f25" y="f26"/>
                  </a:lnTo>
                  <a:cubicBezTo>
                    <a:pt x="f25" y="f27"/>
                    <a:pt x="f28" y="f29"/>
                    <a:pt x="f30" y="f29"/>
                  </a:cubicBezTo>
                  <a:lnTo>
                    <a:pt x="f31" y="f29"/>
                  </a:lnTo>
                  <a:cubicBezTo>
                    <a:pt x="f32" y="f33"/>
                    <a:pt x="f34" y="f4"/>
                    <a:pt x="f35" y="f4"/>
                  </a:cubicBezTo>
                  <a:cubicBezTo>
                    <a:pt x="f36" y="f4"/>
                    <a:pt x="f3" y="f37"/>
                    <a:pt x="f3" y="f38"/>
                  </a:cubicBezTo>
                  <a:cubicBezTo>
                    <a:pt x="f3" y="f39"/>
                    <a:pt x="f40" y="f41"/>
                    <a:pt x="f42" y="f41"/>
                  </a:cubicBezTo>
                  <a:lnTo>
                    <a:pt x="f43" y="f41"/>
                  </a:lnTo>
                  <a:cubicBezTo>
                    <a:pt x="f44" y="f41"/>
                    <a:pt x="f45" y="f46"/>
                    <a:pt x="f45" y="f26"/>
                  </a:cubicBezTo>
                  <a:lnTo>
                    <a:pt x="f45" y="f15"/>
                  </a:lnTo>
                  <a:lnTo>
                    <a:pt x="f47" y="f16"/>
                  </a:lnTo>
                  <a:cubicBezTo>
                    <a:pt x="f44" y="f18"/>
                    <a:pt x="f30" y="f20"/>
                    <a:pt x="f48" y="f20"/>
                  </a:cubicBezTo>
                  <a:cubicBezTo>
                    <a:pt x="f49" y="f20"/>
                    <a:pt x="f50" y="f18"/>
                    <a:pt x="f51" y="f16"/>
                  </a:cubicBezTo>
                  <a:cubicBezTo>
                    <a:pt x="f52" y="f15"/>
                    <a:pt x="f52" y="f14"/>
                    <a:pt x="f51" y="f12"/>
                  </a:cubicBezTo>
                  <a:lnTo>
                    <a:pt x="f53" y="f10"/>
                  </a:lnTo>
                  <a:cubicBezTo>
                    <a:pt x="f54" y="f55"/>
                    <a:pt x="f56" y="f55"/>
                    <a:pt x="f57" y="f58"/>
                  </a:cubicBezTo>
                  <a:cubicBezTo>
                    <a:pt x="f59" y="f60"/>
                    <a:pt x="f61"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131" name="Google Shape;10447;p74">
              <a:extLst>
                <a:ext uri="{FF2B5EF4-FFF2-40B4-BE49-F238E27FC236}">
                  <a16:creationId xmlns:a16="http://schemas.microsoft.com/office/drawing/2014/main" id="{17515B99-0098-7C19-3C9A-3B8DE0117BF8}"/>
                </a:ext>
              </a:extLst>
            </p:cNvPr>
            <p:cNvSpPr/>
            <p:nvPr/>
          </p:nvSpPr>
          <p:spPr>
            <a:xfrm>
              <a:off x="8739734" y="3517605"/>
              <a:ext cx="124248" cy="127732"/>
            </a:xfrm>
            <a:custGeom>
              <a:avLst/>
              <a:gdLst>
                <a:gd name="f0" fmla="val w"/>
                <a:gd name="f1" fmla="val h"/>
                <a:gd name="f2" fmla="val 0"/>
                <a:gd name="f3" fmla="val 3561"/>
                <a:gd name="f4" fmla="val 3435"/>
                <a:gd name="f5" fmla="val 1796"/>
                <a:gd name="f6" fmla="val 788"/>
                <a:gd name="f7" fmla="val 1733"/>
                <a:gd name="f8" fmla="val 2647"/>
                <a:gd name="f9" fmla="val 3434"/>
                <a:gd name="f10" fmla="val 2741"/>
                <a:gd name="f11" fmla="val 2773"/>
                <a:gd name="f12" fmla="*/ f0 1 3561"/>
                <a:gd name="f13" fmla="*/ f1 1 3435"/>
                <a:gd name="f14" fmla="val f2"/>
                <a:gd name="f15" fmla="val f3"/>
                <a:gd name="f16" fmla="val f4"/>
                <a:gd name="f17" fmla="+- f16 0 f14"/>
                <a:gd name="f18" fmla="+- f15 0 f14"/>
                <a:gd name="f19" fmla="*/ f18 1 3561"/>
                <a:gd name="f20" fmla="*/ f17 1 3435"/>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3561" h="3435">
                  <a:moveTo>
                    <a:pt x="f5" y="f2"/>
                  </a:moveTo>
                  <a:cubicBezTo>
                    <a:pt x="f6" y="f2"/>
                    <a:pt x="f2" y="f6"/>
                    <a:pt x="f2" y="f7"/>
                  </a:cubicBezTo>
                  <a:cubicBezTo>
                    <a:pt x="f2" y="f8"/>
                    <a:pt x="f6" y="f9"/>
                    <a:pt x="f5" y="f9"/>
                  </a:cubicBezTo>
                  <a:cubicBezTo>
                    <a:pt x="f10" y="f9"/>
                    <a:pt x="f3" y="f8"/>
                    <a:pt x="f3" y="f7"/>
                  </a:cubicBezTo>
                  <a:cubicBezTo>
                    <a:pt x="f3" y="f6"/>
                    <a:pt x="f11"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132" name="Google Shape;10448;p74">
              <a:extLst>
                <a:ext uri="{FF2B5EF4-FFF2-40B4-BE49-F238E27FC236}">
                  <a16:creationId xmlns:a16="http://schemas.microsoft.com/office/drawing/2014/main" id="{1ACEB95D-5E69-5DF4-1564-CDD68AF75668}"/>
                </a:ext>
              </a:extLst>
            </p:cNvPr>
            <p:cNvSpPr/>
            <p:nvPr/>
          </p:nvSpPr>
          <p:spPr>
            <a:xfrm>
              <a:off x="8485796" y="3463719"/>
              <a:ext cx="193505" cy="131225"/>
            </a:xfrm>
            <a:custGeom>
              <a:avLst/>
              <a:gdLst>
                <a:gd name="f0" fmla="val w"/>
                <a:gd name="f1" fmla="val h"/>
                <a:gd name="f2" fmla="val 0"/>
                <a:gd name="f3" fmla="val 5546"/>
                <a:gd name="f4" fmla="val 3529"/>
                <a:gd name="f5" fmla="val 1072"/>
                <a:gd name="f6" fmla="val 442"/>
                <a:gd name="f7" fmla="val 536"/>
                <a:gd name="f8" fmla="val 32"/>
                <a:gd name="f9" fmla="val 1292"/>
                <a:gd name="f10" fmla="val 2143"/>
                <a:gd name="f11" fmla="val 3182"/>
                <a:gd name="f12" fmla="val 1"/>
                <a:gd name="f13" fmla="val 3371"/>
                <a:gd name="f14" fmla="val 158"/>
                <a:gd name="f15" fmla="val 347"/>
                <a:gd name="f16" fmla="val 5199"/>
                <a:gd name="f17" fmla="val 5388"/>
                <a:gd name="f18" fmla="val 5168"/>
                <a:gd name="f19" fmla="val 4538"/>
                <a:gd name="f20" fmla="val 4096"/>
                <a:gd name="f21" fmla="val 473"/>
                <a:gd name="f22" fmla="val 3466"/>
                <a:gd name="f23" fmla="val 756"/>
                <a:gd name="f24" fmla="val 2805"/>
                <a:gd name="f25" fmla="val 1513"/>
                <a:gd name="f26" fmla="val 504"/>
                <a:gd name="f27" fmla="*/ f0 1 5546"/>
                <a:gd name="f28" fmla="*/ f1 1 3529"/>
                <a:gd name="f29" fmla="val f2"/>
                <a:gd name="f30" fmla="val f3"/>
                <a:gd name="f31" fmla="val f4"/>
                <a:gd name="f32" fmla="+- f31 0 f29"/>
                <a:gd name="f33" fmla="+- f30 0 f29"/>
                <a:gd name="f34" fmla="*/ f33 1 5546"/>
                <a:gd name="f35" fmla="*/ f32 1 3529"/>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5546" h="3529">
                  <a:moveTo>
                    <a:pt x="f5" y="f2"/>
                  </a:moveTo>
                  <a:cubicBezTo>
                    <a:pt x="f6" y="f7"/>
                    <a:pt x="f8" y="f9"/>
                    <a:pt x="f8" y="f10"/>
                  </a:cubicBezTo>
                  <a:lnTo>
                    <a:pt x="f8" y="f11"/>
                  </a:lnTo>
                  <a:cubicBezTo>
                    <a:pt x="f12" y="f13"/>
                    <a:pt x="f14" y="f4"/>
                    <a:pt x="f15" y="f4"/>
                  </a:cubicBezTo>
                  <a:lnTo>
                    <a:pt x="f16" y="f4"/>
                  </a:lnTo>
                  <a:cubicBezTo>
                    <a:pt x="f17" y="f4"/>
                    <a:pt x="f3" y="f13"/>
                    <a:pt x="f3" y="f11"/>
                  </a:cubicBezTo>
                  <a:lnTo>
                    <a:pt x="f3" y="f10"/>
                  </a:lnTo>
                  <a:cubicBezTo>
                    <a:pt x="f3" y="f9"/>
                    <a:pt x="f18" y="f7"/>
                    <a:pt x="f19" y="f2"/>
                  </a:cubicBezTo>
                  <a:cubicBezTo>
                    <a:pt x="f20" y="f21"/>
                    <a:pt x="f22" y="f23"/>
                    <a:pt x="f24" y="f23"/>
                  </a:cubicBezTo>
                  <a:cubicBezTo>
                    <a:pt x="f10" y="f23"/>
                    <a:pt x="f25" y="f26"/>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133" name="Google Shape;10449;p74">
              <a:extLst>
                <a:ext uri="{FF2B5EF4-FFF2-40B4-BE49-F238E27FC236}">
                  <a16:creationId xmlns:a16="http://schemas.microsoft.com/office/drawing/2014/main" id="{13DD38E3-7EF6-C869-806A-1C05251474E3}"/>
                </a:ext>
              </a:extLst>
            </p:cNvPr>
            <p:cNvSpPr/>
            <p:nvPr/>
          </p:nvSpPr>
          <p:spPr>
            <a:xfrm>
              <a:off x="8703442" y="3644112"/>
              <a:ext cx="195699" cy="133612"/>
            </a:xfrm>
            <a:custGeom>
              <a:avLst/>
              <a:gdLst>
                <a:gd name="f0" fmla="val w"/>
                <a:gd name="f1" fmla="val h"/>
                <a:gd name="f2" fmla="val 0"/>
                <a:gd name="f3" fmla="val 5609"/>
                <a:gd name="f4" fmla="val 3593"/>
                <a:gd name="f5" fmla="val 1009"/>
                <a:gd name="f6" fmla="val 1"/>
                <a:gd name="f7" fmla="val 379"/>
                <a:gd name="f8" fmla="val 537"/>
                <a:gd name="f9" fmla="val 1261"/>
                <a:gd name="f10" fmla="val 2143"/>
                <a:gd name="f11" fmla="val 3246"/>
                <a:gd name="f12" fmla="val 3435"/>
                <a:gd name="f13" fmla="val 158"/>
                <a:gd name="f14" fmla="val 3592"/>
                <a:gd name="f15" fmla="val 347"/>
                <a:gd name="f16" fmla="val 5262"/>
                <a:gd name="f17" fmla="val 5451"/>
                <a:gd name="f18" fmla="val 5577"/>
                <a:gd name="f19" fmla="val 5199"/>
                <a:gd name="f20" fmla="val 4569"/>
                <a:gd name="f21" fmla="val 4128"/>
                <a:gd name="f22" fmla="val 474"/>
                <a:gd name="f23" fmla="val 3498"/>
                <a:gd name="f24" fmla="val 757"/>
                <a:gd name="f25" fmla="val 2773"/>
                <a:gd name="f26" fmla="val 2080"/>
                <a:gd name="f27" fmla="val 1450"/>
                <a:gd name="f28" fmla="*/ f0 1 5609"/>
                <a:gd name="f29" fmla="*/ f1 1 3593"/>
                <a:gd name="f30" fmla="val f2"/>
                <a:gd name="f31" fmla="val f3"/>
                <a:gd name="f32" fmla="val f4"/>
                <a:gd name="f33" fmla="+- f32 0 f30"/>
                <a:gd name="f34" fmla="+- f31 0 f30"/>
                <a:gd name="f35" fmla="*/ f34 1 5609"/>
                <a:gd name="f36" fmla="*/ f33 1 3593"/>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5609" h="3593">
                  <a:moveTo>
                    <a:pt x="f5" y="f6"/>
                  </a:moveTo>
                  <a:cubicBezTo>
                    <a:pt x="f7" y="f8"/>
                    <a:pt x="f6" y="f9"/>
                    <a:pt x="f6" y="f10"/>
                  </a:cubicBezTo>
                  <a:lnTo>
                    <a:pt x="f6" y="f11"/>
                  </a:lnTo>
                  <a:cubicBezTo>
                    <a:pt x="f6" y="f12"/>
                    <a:pt x="f13" y="f14"/>
                    <a:pt x="f15" y="f14"/>
                  </a:cubicBezTo>
                  <a:lnTo>
                    <a:pt x="f16" y="f14"/>
                  </a:lnTo>
                  <a:cubicBezTo>
                    <a:pt x="f17" y="f14"/>
                    <a:pt x="f3" y="f12"/>
                    <a:pt x="f3" y="f11"/>
                  </a:cubicBezTo>
                  <a:lnTo>
                    <a:pt x="f3" y="f10"/>
                  </a:lnTo>
                  <a:cubicBezTo>
                    <a:pt x="f18" y="f9"/>
                    <a:pt x="f19" y="f8"/>
                    <a:pt x="f20" y="f6"/>
                  </a:cubicBezTo>
                  <a:cubicBezTo>
                    <a:pt x="f21" y="f22"/>
                    <a:pt x="f23" y="f24"/>
                    <a:pt x="f25" y="f24"/>
                  </a:cubicBezTo>
                  <a:cubicBezTo>
                    <a:pt x="f26" y="f24"/>
                    <a:pt x="f27" y="f22"/>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grpSp>
      <p:grpSp>
        <p:nvGrpSpPr>
          <p:cNvPr id="134" name="Google Shape;10468;p74">
            <a:extLst>
              <a:ext uri="{FF2B5EF4-FFF2-40B4-BE49-F238E27FC236}">
                <a16:creationId xmlns:a16="http://schemas.microsoft.com/office/drawing/2014/main" id="{4535471B-56DF-41DD-FD16-15F6243B5F02}"/>
              </a:ext>
            </a:extLst>
          </p:cNvPr>
          <p:cNvGrpSpPr/>
          <p:nvPr/>
        </p:nvGrpSpPr>
        <p:grpSpPr>
          <a:xfrm>
            <a:off x="3146916" y="3636000"/>
            <a:ext cx="362148" cy="384935"/>
            <a:chOff x="4518516" y="3505370"/>
            <a:chExt cx="362148" cy="384935"/>
          </a:xfrm>
          <a:solidFill>
            <a:schemeClr val="tx1">
              <a:lumMod val="25000"/>
              <a:lumOff val="75000"/>
            </a:schemeClr>
          </a:solidFill>
        </p:grpSpPr>
        <p:sp>
          <p:nvSpPr>
            <p:cNvPr id="135" name="Google Shape;10469;p74">
              <a:extLst>
                <a:ext uri="{FF2B5EF4-FFF2-40B4-BE49-F238E27FC236}">
                  <a16:creationId xmlns:a16="http://schemas.microsoft.com/office/drawing/2014/main" id="{4FFF5290-8585-771D-A6FE-B84ABDB22028}"/>
                </a:ext>
              </a:extLst>
            </p:cNvPr>
            <p:cNvSpPr/>
            <p:nvPr/>
          </p:nvSpPr>
          <p:spPr>
            <a:xfrm>
              <a:off x="4731736" y="3731584"/>
              <a:ext cx="148928" cy="158721"/>
            </a:xfrm>
            <a:custGeom>
              <a:avLst/>
              <a:gdLst>
                <a:gd name="f0" fmla="val w"/>
                <a:gd name="f1" fmla="val h"/>
                <a:gd name="f2" fmla="val 0"/>
                <a:gd name="f3" fmla="val 4885"/>
                <a:gd name="f4" fmla="val 2395"/>
                <a:gd name="f5" fmla="val 1324"/>
                <a:gd name="f6" fmla="val 2616"/>
                <a:gd name="f7" fmla="val 2773"/>
                <a:gd name="f8" fmla="val 1482"/>
                <a:gd name="f9" fmla="val 1702"/>
                <a:gd name="f10" fmla="val 2049"/>
                <a:gd name="f11" fmla="val 3120"/>
                <a:gd name="f12" fmla="val 3309"/>
                <a:gd name="f13" fmla="val 3466"/>
                <a:gd name="f14" fmla="val 2206"/>
                <a:gd name="f15" fmla="val 2584"/>
                <a:gd name="f16" fmla="val 2742"/>
                <a:gd name="f17" fmla="val 2458"/>
                <a:gd name="f18" fmla="val 1"/>
                <a:gd name="f19" fmla="val 1104"/>
                <a:gd name="f20" fmla="val 1103"/>
                <a:gd name="f21" fmla="val 2427"/>
                <a:gd name="f22" fmla="val 3781"/>
                <a:gd name="f23" fmla="val 4884"/>
                <a:gd name="f24" fmla="val 3782"/>
                <a:gd name="f25" fmla="val 4853"/>
                <a:gd name="f26" fmla="val 1072"/>
                <a:gd name="f27" fmla="*/ f0 1 4885"/>
                <a:gd name="f28" fmla="*/ f1 1 4885"/>
                <a:gd name="f29" fmla="val f2"/>
                <a:gd name="f30" fmla="val f3"/>
                <a:gd name="f31" fmla="+- f30 0 f29"/>
                <a:gd name="f32" fmla="*/ f31 1 4885"/>
                <a:gd name="f33" fmla="*/ f29 1 f32"/>
                <a:gd name="f34" fmla="*/ f30 1 f32"/>
                <a:gd name="f35" fmla="*/ f33 f27 1"/>
                <a:gd name="f36" fmla="*/ f34 f27 1"/>
                <a:gd name="f37" fmla="*/ f34 f28 1"/>
                <a:gd name="f38" fmla="*/ f33 f28 1"/>
              </a:gdLst>
              <a:ahLst/>
              <a:cxnLst>
                <a:cxn ang="3cd4">
                  <a:pos x="hc" y="t"/>
                </a:cxn>
                <a:cxn ang="0">
                  <a:pos x="r" y="vc"/>
                </a:cxn>
                <a:cxn ang="cd4">
                  <a:pos x="hc" y="b"/>
                </a:cxn>
                <a:cxn ang="cd2">
                  <a:pos x="l" y="vc"/>
                </a:cxn>
              </a:cxnLst>
              <a:rect l="f35" t="f38" r="f36" b="f37"/>
              <a:pathLst>
                <a:path w="4885" h="4885">
                  <a:moveTo>
                    <a:pt x="f4" y="f5"/>
                  </a:moveTo>
                  <a:cubicBezTo>
                    <a:pt x="f6" y="f5"/>
                    <a:pt x="f7" y="f8"/>
                    <a:pt x="f7" y="f9"/>
                  </a:cubicBezTo>
                  <a:lnTo>
                    <a:pt x="f7" y="f10"/>
                  </a:lnTo>
                  <a:lnTo>
                    <a:pt x="f11" y="f10"/>
                  </a:lnTo>
                  <a:cubicBezTo>
                    <a:pt x="f12" y="f10"/>
                    <a:pt x="f13" y="f14"/>
                    <a:pt x="f13" y="f4"/>
                  </a:cubicBezTo>
                  <a:cubicBezTo>
                    <a:pt x="f13" y="f15"/>
                    <a:pt x="f12" y="f16"/>
                    <a:pt x="f11" y="f16"/>
                  </a:cubicBezTo>
                  <a:lnTo>
                    <a:pt x="f4" y="f16"/>
                  </a:lnTo>
                  <a:cubicBezTo>
                    <a:pt x="f14" y="f16"/>
                    <a:pt x="f10" y="f15"/>
                    <a:pt x="f10" y="f4"/>
                  </a:cubicBezTo>
                  <a:lnTo>
                    <a:pt x="f10" y="f9"/>
                  </a:lnTo>
                  <a:cubicBezTo>
                    <a:pt x="f10" y="f8"/>
                    <a:pt x="f14" y="f5"/>
                    <a:pt x="f4" y="f5"/>
                  </a:cubicBezTo>
                  <a:close/>
                  <a:moveTo>
                    <a:pt x="f17" y="f18"/>
                  </a:moveTo>
                  <a:cubicBezTo>
                    <a:pt x="f19" y="f18"/>
                    <a:pt x="f18" y="f20"/>
                    <a:pt x="f18" y="f21"/>
                  </a:cubicBezTo>
                  <a:cubicBezTo>
                    <a:pt x="f18" y="f22"/>
                    <a:pt x="f19" y="f23"/>
                    <a:pt x="f17" y="f23"/>
                  </a:cubicBezTo>
                  <a:cubicBezTo>
                    <a:pt x="f24" y="f23"/>
                    <a:pt x="f23" y="f22"/>
                    <a:pt x="f23" y="f21"/>
                  </a:cubicBezTo>
                  <a:cubicBezTo>
                    <a:pt x="f25" y="f26"/>
                    <a:pt x="f24" y="f18"/>
                    <a:pt x="f17" y="f18"/>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136" name="Google Shape;10470;p74">
              <a:extLst>
                <a:ext uri="{FF2B5EF4-FFF2-40B4-BE49-F238E27FC236}">
                  <a16:creationId xmlns:a16="http://schemas.microsoft.com/office/drawing/2014/main" id="{1A641D77-F1A1-BBD4-78FB-E5ACB42DA77B}"/>
                </a:ext>
              </a:extLst>
            </p:cNvPr>
            <p:cNvSpPr/>
            <p:nvPr/>
          </p:nvSpPr>
          <p:spPr>
            <a:xfrm>
              <a:off x="4519495" y="3618994"/>
              <a:ext cx="317946" cy="225235"/>
            </a:xfrm>
            <a:custGeom>
              <a:avLst/>
              <a:gdLst>
                <a:gd name="f0" fmla="val w"/>
                <a:gd name="f1" fmla="val h"/>
                <a:gd name="f2" fmla="val 0"/>
                <a:gd name="f3" fmla="val 10429"/>
                <a:gd name="f4" fmla="val 6932"/>
                <a:gd name="f5" fmla="val 2426"/>
                <a:gd name="f6" fmla="val 662"/>
                <a:gd name="f7" fmla="val 2647"/>
                <a:gd name="f8" fmla="val 2804"/>
                <a:gd name="f9" fmla="val 819"/>
                <a:gd name="f10" fmla="val 1008"/>
                <a:gd name="f11" fmla="val 1197"/>
                <a:gd name="f12" fmla="val 1355"/>
                <a:gd name="f13" fmla="val 1733"/>
                <a:gd name="f14" fmla="val 1544"/>
                <a:gd name="f15" fmla="val 1387"/>
                <a:gd name="f16" fmla="val 4537"/>
                <a:gd name="f17" fmla="val 4726"/>
                <a:gd name="f18" fmla="val 4884"/>
                <a:gd name="f19" fmla="val 4695"/>
                <a:gd name="f20" fmla="val 3812"/>
                <a:gd name="f21" fmla="val 3623"/>
                <a:gd name="f22" fmla="val 3466"/>
                <a:gd name="f23" fmla="val 6648"/>
                <a:gd name="f24" fmla="val 6837"/>
                <a:gd name="f25" fmla="val 6994"/>
                <a:gd name="f26" fmla="val 5955"/>
                <a:gd name="f27" fmla="val 5734"/>
                <a:gd name="f28" fmla="val 5577"/>
                <a:gd name="f29" fmla="val 8727"/>
                <a:gd name="f30" fmla="val 8948"/>
                <a:gd name="f31" fmla="val 9105"/>
                <a:gd name="f32" fmla="val 8034"/>
                <a:gd name="f33" fmla="val 7845"/>
                <a:gd name="f34" fmla="val 7688"/>
                <a:gd name="f35" fmla="val 2080"/>
                <a:gd name="f36" fmla="val 2237"/>
                <a:gd name="f37" fmla="val 2773"/>
                <a:gd name="f38" fmla="val 2206"/>
                <a:gd name="f39" fmla="val 4001"/>
                <a:gd name="f40" fmla="val 4159"/>
                <a:gd name="f41" fmla="val 4852"/>
                <a:gd name="f42" fmla="val 5010"/>
                <a:gd name="f43" fmla="val 5199"/>
                <a:gd name="f44" fmla="val 5388"/>
                <a:gd name="f45" fmla="val 5545"/>
                <a:gd name="f46" fmla="val 5892"/>
                <a:gd name="f47" fmla="val 6459"/>
                <a:gd name="f48" fmla="val 473"/>
                <a:gd name="f49" fmla="val 6931"/>
                <a:gd name="f50" fmla="val 1071"/>
                <a:gd name="f51" fmla="val 6490"/>
                <a:gd name="f52" fmla="val 6364"/>
                <a:gd name="f53" fmla="val 6616"/>
                <a:gd name="f54" fmla="val 6301"/>
                <a:gd name="f55" fmla="val 6270"/>
                <a:gd name="f56" fmla="val 5797"/>
                <a:gd name="f57" fmla="val 6333"/>
                <a:gd name="f58" fmla="val 5671"/>
                <a:gd name="f59" fmla="val 8066"/>
                <a:gd name="f60" fmla="val 2741"/>
                <a:gd name="f61" fmla="val 9420"/>
                <a:gd name="f62" fmla="val 9767"/>
                <a:gd name="f63" fmla="val 10113"/>
                <a:gd name="f64" fmla="val 2836"/>
                <a:gd name="f65" fmla="val 10428"/>
                <a:gd name="f66" fmla="val 2962"/>
                <a:gd name="f67" fmla="*/ f0 1 10429"/>
                <a:gd name="f68" fmla="*/ f1 1 6932"/>
                <a:gd name="f69" fmla="val f2"/>
                <a:gd name="f70" fmla="val f3"/>
                <a:gd name="f71" fmla="val f4"/>
                <a:gd name="f72" fmla="+- f71 0 f69"/>
                <a:gd name="f73" fmla="+- f70 0 f69"/>
                <a:gd name="f74" fmla="*/ f73 1 10429"/>
                <a:gd name="f75" fmla="*/ f72 1 6932"/>
                <a:gd name="f76" fmla="*/ f69 1 f74"/>
                <a:gd name="f77" fmla="*/ f70 1 f74"/>
                <a:gd name="f78" fmla="*/ f69 1 f75"/>
                <a:gd name="f79" fmla="*/ f71 1 f75"/>
                <a:gd name="f80" fmla="*/ f76 f67 1"/>
                <a:gd name="f81" fmla="*/ f77 f67 1"/>
                <a:gd name="f82" fmla="*/ f79 f68 1"/>
                <a:gd name="f83" fmla="*/ f78 f68 1"/>
              </a:gdLst>
              <a:ahLst/>
              <a:cxnLst>
                <a:cxn ang="3cd4">
                  <a:pos x="hc" y="t"/>
                </a:cxn>
                <a:cxn ang="0">
                  <a:pos x="r" y="vc"/>
                </a:cxn>
                <a:cxn ang="cd4">
                  <a:pos x="hc" y="b"/>
                </a:cxn>
                <a:cxn ang="cd2">
                  <a:pos x="l" y="vc"/>
                </a:cxn>
              </a:cxnLst>
              <a:rect l="f80" t="f83" r="f81" b="f82"/>
              <a:pathLst>
                <a:path w="10429" h="6932">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6"/>
                  </a:moveTo>
                  <a:cubicBezTo>
                    <a:pt x="f17" y="f6"/>
                    <a:pt x="f18" y="f9"/>
                    <a:pt x="f18" y="f10"/>
                  </a:cubicBezTo>
                  <a:cubicBezTo>
                    <a:pt x="f18" y="f11"/>
                    <a:pt x="f19" y="f12"/>
                    <a:pt x="f16" y="f12"/>
                  </a:cubicBezTo>
                  <a:lnTo>
                    <a:pt x="f20" y="f12"/>
                  </a:lnTo>
                  <a:cubicBezTo>
                    <a:pt x="f21" y="f12"/>
                    <a:pt x="f22" y="f11"/>
                    <a:pt x="f22" y="f10"/>
                  </a:cubicBezTo>
                  <a:cubicBezTo>
                    <a:pt x="f22" y="f9"/>
                    <a:pt x="f21" y="f6"/>
                    <a:pt x="f20" y="f6"/>
                  </a:cubicBezTo>
                  <a:close/>
                  <a:moveTo>
                    <a:pt x="f23" y="f6"/>
                  </a:moveTo>
                  <a:cubicBezTo>
                    <a:pt x="f24" y="f6"/>
                    <a:pt x="f25" y="f9"/>
                    <a:pt x="f25" y="f10"/>
                  </a:cubicBezTo>
                  <a:cubicBezTo>
                    <a:pt x="f25" y="f11"/>
                    <a:pt x="f24" y="f12"/>
                    <a:pt x="f23" y="f12"/>
                  </a:cubicBezTo>
                  <a:lnTo>
                    <a:pt x="f26" y="f12"/>
                  </a:lnTo>
                  <a:cubicBezTo>
                    <a:pt x="f27" y="f12"/>
                    <a:pt x="f28" y="f11"/>
                    <a:pt x="f28" y="f10"/>
                  </a:cubicBezTo>
                  <a:cubicBezTo>
                    <a:pt x="f28" y="f9"/>
                    <a:pt x="f27" y="f6"/>
                    <a:pt x="f26" y="f6"/>
                  </a:cubicBezTo>
                  <a:close/>
                  <a:moveTo>
                    <a:pt x="f29" y="f6"/>
                  </a:moveTo>
                  <a:cubicBezTo>
                    <a:pt x="f30" y="f6"/>
                    <a:pt x="f31" y="f9"/>
                    <a:pt x="f31" y="f10"/>
                  </a:cubicBezTo>
                  <a:cubicBezTo>
                    <a:pt x="f31" y="f11"/>
                    <a:pt x="f30" y="f12"/>
                    <a:pt x="f29" y="f12"/>
                  </a:cubicBezTo>
                  <a:lnTo>
                    <a:pt x="f32" y="f12"/>
                  </a:lnTo>
                  <a:cubicBezTo>
                    <a:pt x="f33" y="f12"/>
                    <a:pt x="f34" y="f11"/>
                    <a:pt x="f34" y="f10"/>
                  </a:cubicBezTo>
                  <a:cubicBezTo>
                    <a:pt x="f34" y="f9"/>
                    <a:pt x="f33" y="f6"/>
                    <a:pt x="f32" y="f6"/>
                  </a:cubicBezTo>
                  <a:close/>
                  <a:moveTo>
                    <a:pt x="f5" y="f35"/>
                  </a:moveTo>
                  <a:cubicBezTo>
                    <a:pt x="f7" y="f35"/>
                    <a:pt x="f8" y="f36"/>
                    <a:pt x="f8" y="f5"/>
                  </a:cubicBezTo>
                  <a:cubicBezTo>
                    <a:pt x="f8" y="f7"/>
                    <a:pt x="f7" y="f37"/>
                    <a:pt x="f5" y="f37"/>
                  </a:cubicBezTo>
                  <a:lnTo>
                    <a:pt x="f13" y="f37"/>
                  </a:lnTo>
                  <a:cubicBezTo>
                    <a:pt x="f14" y="f37"/>
                    <a:pt x="f15" y="f7"/>
                    <a:pt x="f15" y="f5"/>
                  </a:cubicBezTo>
                  <a:cubicBezTo>
                    <a:pt x="f15" y="f38"/>
                    <a:pt x="f14" y="f35"/>
                    <a:pt x="f13" y="f35"/>
                  </a:cubicBezTo>
                  <a:close/>
                  <a:moveTo>
                    <a:pt x="f16" y="f35"/>
                  </a:moveTo>
                  <a:cubicBezTo>
                    <a:pt x="f17" y="f35"/>
                    <a:pt x="f18" y="f36"/>
                    <a:pt x="f18" y="f5"/>
                  </a:cubicBezTo>
                  <a:cubicBezTo>
                    <a:pt x="f18" y="f7"/>
                    <a:pt x="f19" y="f37"/>
                    <a:pt x="f16" y="f37"/>
                  </a:cubicBezTo>
                  <a:lnTo>
                    <a:pt x="f20" y="f37"/>
                  </a:lnTo>
                  <a:cubicBezTo>
                    <a:pt x="f21" y="f37"/>
                    <a:pt x="f22" y="f7"/>
                    <a:pt x="f22" y="f5"/>
                  </a:cubicBezTo>
                  <a:cubicBezTo>
                    <a:pt x="f22" y="f38"/>
                    <a:pt x="f21" y="f35"/>
                    <a:pt x="f20" y="f35"/>
                  </a:cubicBezTo>
                  <a:close/>
                  <a:moveTo>
                    <a:pt x="f23" y="f35"/>
                  </a:moveTo>
                  <a:cubicBezTo>
                    <a:pt x="f24" y="f35"/>
                    <a:pt x="f25" y="f36"/>
                    <a:pt x="f25" y="f5"/>
                  </a:cubicBezTo>
                  <a:cubicBezTo>
                    <a:pt x="f25" y="f7"/>
                    <a:pt x="f24" y="f37"/>
                    <a:pt x="f23" y="f37"/>
                  </a:cubicBezTo>
                  <a:lnTo>
                    <a:pt x="f26" y="f37"/>
                  </a:lnTo>
                  <a:cubicBezTo>
                    <a:pt x="f27" y="f37"/>
                    <a:pt x="f28" y="f7"/>
                    <a:pt x="f28" y="f5"/>
                  </a:cubicBezTo>
                  <a:cubicBezTo>
                    <a:pt x="f28" y="f38"/>
                    <a:pt x="f27" y="f35"/>
                    <a:pt x="f26" y="f35"/>
                  </a:cubicBezTo>
                  <a:close/>
                  <a:moveTo>
                    <a:pt x="f29" y="f35"/>
                  </a:moveTo>
                  <a:cubicBezTo>
                    <a:pt x="f30" y="f35"/>
                    <a:pt x="f31" y="f36"/>
                    <a:pt x="f31" y="f5"/>
                  </a:cubicBezTo>
                  <a:cubicBezTo>
                    <a:pt x="f31" y="f7"/>
                    <a:pt x="f30" y="f37"/>
                    <a:pt x="f29" y="f37"/>
                  </a:cubicBezTo>
                  <a:lnTo>
                    <a:pt x="f32" y="f37"/>
                  </a:lnTo>
                  <a:cubicBezTo>
                    <a:pt x="f33" y="f37"/>
                    <a:pt x="f34" y="f7"/>
                    <a:pt x="f34" y="f5"/>
                  </a:cubicBezTo>
                  <a:cubicBezTo>
                    <a:pt x="f34" y="f38"/>
                    <a:pt x="f33" y="f35"/>
                    <a:pt x="f32" y="f35"/>
                  </a:cubicBezTo>
                  <a:close/>
                  <a:moveTo>
                    <a:pt x="f5" y="f22"/>
                  </a:moveTo>
                  <a:cubicBezTo>
                    <a:pt x="f7" y="f22"/>
                    <a:pt x="f8" y="f21"/>
                    <a:pt x="f8" y="f20"/>
                  </a:cubicBezTo>
                  <a:cubicBezTo>
                    <a:pt x="f8" y="f39"/>
                    <a:pt x="f7" y="f40"/>
                    <a:pt x="f5" y="f40"/>
                  </a:cubicBezTo>
                  <a:lnTo>
                    <a:pt x="f13" y="f40"/>
                  </a:lnTo>
                  <a:cubicBezTo>
                    <a:pt x="f14" y="f40"/>
                    <a:pt x="f15" y="f39"/>
                    <a:pt x="f15" y="f20"/>
                  </a:cubicBezTo>
                  <a:cubicBezTo>
                    <a:pt x="f15" y="f21"/>
                    <a:pt x="f14" y="f22"/>
                    <a:pt x="f13" y="f22"/>
                  </a:cubicBezTo>
                  <a:close/>
                  <a:moveTo>
                    <a:pt x="f16" y="f22"/>
                  </a:moveTo>
                  <a:cubicBezTo>
                    <a:pt x="f17" y="f22"/>
                    <a:pt x="f18" y="f21"/>
                    <a:pt x="f18" y="f20"/>
                  </a:cubicBezTo>
                  <a:cubicBezTo>
                    <a:pt x="f18" y="f39"/>
                    <a:pt x="f19" y="f40"/>
                    <a:pt x="f16" y="f40"/>
                  </a:cubicBezTo>
                  <a:lnTo>
                    <a:pt x="f20" y="f40"/>
                  </a:lnTo>
                  <a:cubicBezTo>
                    <a:pt x="f21" y="f40"/>
                    <a:pt x="f22" y="f39"/>
                    <a:pt x="f22" y="f20"/>
                  </a:cubicBezTo>
                  <a:cubicBezTo>
                    <a:pt x="f22" y="f21"/>
                    <a:pt x="f21" y="f22"/>
                    <a:pt x="f20" y="f22"/>
                  </a:cubicBezTo>
                  <a:close/>
                  <a:moveTo>
                    <a:pt x="f23" y="f22"/>
                  </a:moveTo>
                  <a:cubicBezTo>
                    <a:pt x="f24" y="f22"/>
                    <a:pt x="f25" y="f21"/>
                    <a:pt x="f25" y="f20"/>
                  </a:cubicBezTo>
                  <a:cubicBezTo>
                    <a:pt x="f25" y="f39"/>
                    <a:pt x="f24" y="f40"/>
                    <a:pt x="f23" y="f40"/>
                  </a:cubicBezTo>
                  <a:lnTo>
                    <a:pt x="f26" y="f40"/>
                  </a:lnTo>
                  <a:cubicBezTo>
                    <a:pt x="f27" y="f40"/>
                    <a:pt x="f28" y="f39"/>
                    <a:pt x="f28" y="f20"/>
                  </a:cubicBezTo>
                  <a:cubicBezTo>
                    <a:pt x="f28" y="f21"/>
                    <a:pt x="f27" y="f22"/>
                    <a:pt x="f26" y="f22"/>
                  </a:cubicBezTo>
                  <a:close/>
                  <a:moveTo>
                    <a:pt x="f5" y="f41"/>
                  </a:moveTo>
                  <a:cubicBezTo>
                    <a:pt x="f7" y="f41"/>
                    <a:pt x="f8" y="f42"/>
                    <a:pt x="f8" y="f43"/>
                  </a:cubicBezTo>
                  <a:cubicBezTo>
                    <a:pt x="f8" y="f44"/>
                    <a:pt x="f7" y="f45"/>
                    <a:pt x="f5" y="f45"/>
                  </a:cubicBezTo>
                  <a:lnTo>
                    <a:pt x="f13" y="f45"/>
                  </a:lnTo>
                  <a:cubicBezTo>
                    <a:pt x="f14" y="f45"/>
                    <a:pt x="f15" y="f44"/>
                    <a:pt x="f15" y="f43"/>
                  </a:cubicBezTo>
                  <a:cubicBezTo>
                    <a:pt x="f15" y="f42"/>
                    <a:pt x="f14" y="f41"/>
                    <a:pt x="f13" y="f41"/>
                  </a:cubicBezTo>
                  <a:close/>
                  <a:moveTo>
                    <a:pt x="f16" y="f41"/>
                  </a:moveTo>
                  <a:cubicBezTo>
                    <a:pt x="f17" y="f41"/>
                    <a:pt x="f18" y="f42"/>
                    <a:pt x="f18" y="f43"/>
                  </a:cubicBezTo>
                  <a:cubicBezTo>
                    <a:pt x="f18" y="f44"/>
                    <a:pt x="f19" y="f45"/>
                    <a:pt x="f16" y="f45"/>
                  </a:cubicBezTo>
                  <a:lnTo>
                    <a:pt x="f20" y="f45"/>
                  </a:lnTo>
                  <a:cubicBezTo>
                    <a:pt x="f21" y="f45"/>
                    <a:pt x="f22" y="f44"/>
                    <a:pt x="f22" y="f43"/>
                  </a:cubicBezTo>
                  <a:cubicBezTo>
                    <a:pt x="f22" y="f42"/>
                    <a:pt x="f21" y="f41"/>
                    <a:pt x="f20" y="f41"/>
                  </a:cubicBezTo>
                  <a:close/>
                  <a:moveTo>
                    <a:pt x="f2" y="f2"/>
                  </a:moveTo>
                  <a:lnTo>
                    <a:pt x="f2" y="f46"/>
                  </a:lnTo>
                  <a:cubicBezTo>
                    <a:pt x="f2" y="f47"/>
                    <a:pt x="f48" y="f49"/>
                    <a:pt x="f50" y="f49"/>
                  </a:cubicBezTo>
                  <a:lnTo>
                    <a:pt x="f51" y="f49"/>
                  </a:lnTo>
                  <a:cubicBezTo>
                    <a:pt x="f52" y="f53"/>
                    <a:pt x="f54" y="f55"/>
                    <a:pt x="f54" y="f46"/>
                  </a:cubicBezTo>
                  <a:cubicBezTo>
                    <a:pt x="f54" y="f56"/>
                    <a:pt x="f57" y="f58"/>
                    <a:pt x="f57" y="f45"/>
                  </a:cubicBezTo>
                  <a:lnTo>
                    <a:pt x="f26" y="f45"/>
                  </a:lnTo>
                  <a:cubicBezTo>
                    <a:pt x="f27" y="f45"/>
                    <a:pt x="f28" y="f44"/>
                    <a:pt x="f28" y="f43"/>
                  </a:cubicBezTo>
                  <a:cubicBezTo>
                    <a:pt x="f28" y="f42"/>
                    <a:pt x="f27" y="f41"/>
                    <a:pt x="f26" y="f41"/>
                  </a:cubicBezTo>
                  <a:lnTo>
                    <a:pt x="f51" y="f41"/>
                  </a:lnTo>
                  <a:cubicBezTo>
                    <a:pt x="f49" y="f21"/>
                    <a:pt x="f59" y="f60"/>
                    <a:pt x="f61" y="f60"/>
                  </a:cubicBezTo>
                  <a:cubicBezTo>
                    <a:pt x="f62" y="f60"/>
                    <a:pt x="f63" y="f64"/>
                    <a:pt x="f65" y="f66"/>
                  </a:cubicBezTo>
                  <a:lnTo>
                    <a:pt x="f65" y="f2"/>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137" name="Google Shape;10471;p74">
              <a:extLst>
                <a:ext uri="{FF2B5EF4-FFF2-40B4-BE49-F238E27FC236}">
                  <a16:creationId xmlns:a16="http://schemas.microsoft.com/office/drawing/2014/main" id="{B32B120D-C2EA-6D06-C2D3-1381B6B0C34E}"/>
                </a:ext>
              </a:extLst>
            </p:cNvPr>
            <p:cNvSpPr/>
            <p:nvPr/>
          </p:nvSpPr>
          <p:spPr>
            <a:xfrm>
              <a:off x="4518516" y="3505370"/>
              <a:ext cx="318924" cy="92144"/>
            </a:xfrm>
            <a:custGeom>
              <a:avLst/>
              <a:gdLst>
                <a:gd name="f0" fmla="val w"/>
                <a:gd name="f1" fmla="val h"/>
                <a:gd name="f2" fmla="val 0"/>
                <a:gd name="f3" fmla="val 10461"/>
                <a:gd name="f4" fmla="val 2836"/>
                <a:gd name="f5" fmla="val 1734"/>
                <a:gd name="f6" fmla="val 1513"/>
                <a:gd name="f7" fmla="val 1356"/>
                <a:gd name="f8" fmla="val 158"/>
                <a:gd name="f9" fmla="val 347"/>
                <a:gd name="f10" fmla="val 693"/>
                <a:gd name="f11" fmla="val 1009"/>
                <a:gd name="f12" fmla="val 410"/>
                <a:gd name="f13" fmla="val 1"/>
                <a:gd name="f14" fmla="val 1166"/>
                <a:gd name="f15" fmla="val 1733"/>
                <a:gd name="f16" fmla="val 10429"/>
                <a:gd name="f17" fmla="val 10460"/>
                <a:gd name="f18" fmla="val 1134"/>
                <a:gd name="f19" fmla="val 9988"/>
                <a:gd name="f20" fmla="val 9421"/>
                <a:gd name="f21" fmla="val 9074"/>
                <a:gd name="f22" fmla="val 8917"/>
                <a:gd name="f23" fmla="val 8728"/>
                <a:gd name="f24" fmla="val 8539"/>
                <a:gd name="f25" fmla="val 8381"/>
                <a:gd name="f26" fmla="val 6995"/>
                <a:gd name="f27" fmla="val 6837"/>
                <a:gd name="f28" fmla="val 6648"/>
                <a:gd name="f29" fmla="val 6459"/>
                <a:gd name="f30" fmla="val 6302"/>
                <a:gd name="f31" fmla="val 4159"/>
                <a:gd name="f32" fmla="val 4002"/>
                <a:gd name="f33" fmla="val 3813"/>
                <a:gd name="f34" fmla="val 3624"/>
                <a:gd name="f35" fmla="val 3466"/>
                <a:gd name="f36" fmla="val 2080"/>
                <a:gd name="f37" fmla="val 1923"/>
                <a:gd name="f38" fmla="*/ f0 1 10461"/>
                <a:gd name="f39" fmla="*/ f1 1 2836"/>
                <a:gd name="f40" fmla="val f2"/>
                <a:gd name="f41" fmla="val f3"/>
                <a:gd name="f42" fmla="val f4"/>
                <a:gd name="f43" fmla="+- f42 0 f40"/>
                <a:gd name="f44" fmla="+- f41 0 f40"/>
                <a:gd name="f45" fmla="*/ f44 1 10461"/>
                <a:gd name="f46" fmla="*/ f43 1 2836"/>
                <a:gd name="f47" fmla="*/ f40 1 f45"/>
                <a:gd name="f48" fmla="*/ f41 1 f45"/>
                <a:gd name="f49" fmla="*/ f40 1 f46"/>
                <a:gd name="f50" fmla="*/ f42 1 f46"/>
                <a:gd name="f51" fmla="*/ f47 f38 1"/>
                <a:gd name="f52" fmla="*/ f48 f38 1"/>
                <a:gd name="f53" fmla="*/ f50 f39 1"/>
                <a:gd name="f54" fmla="*/ f49 f39 1"/>
              </a:gdLst>
              <a:ahLst/>
              <a:cxnLst>
                <a:cxn ang="3cd4">
                  <a:pos x="hc" y="t"/>
                </a:cxn>
                <a:cxn ang="0">
                  <a:pos x="r" y="vc"/>
                </a:cxn>
                <a:cxn ang="cd4">
                  <a:pos x="hc" y="b"/>
                </a:cxn>
                <a:cxn ang="cd2">
                  <a:pos x="l" y="vc"/>
                </a:cxn>
              </a:cxnLst>
              <a:rect l="f51" t="f54" r="f52" b="f53"/>
              <a:pathLst>
                <a:path w="10461" h="2836">
                  <a:moveTo>
                    <a:pt x="f5" y="f2"/>
                  </a:moveTo>
                  <a:cubicBezTo>
                    <a:pt x="f6" y="f2"/>
                    <a:pt x="f7" y="f8"/>
                    <a:pt x="f7" y="f9"/>
                  </a:cubicBezTo>
                  <a:lnTo>
                    <a:pt x="f7" y="f10"/>
                  </a:lnTo>
                  <a:lnTo>
                    <a:pt x="f11" y="f10"/>
                  </a:lnTo>
                  <a:cubicBezTo>
                    <a:pt x="f12" y="f10"/>
                    <a:pt x="f13" y="f14"/>
                    <a:pt x="f13" y="f15"/>
                  </a:cubicBezTo>
                  <a:lnTo>
                    <a:pt x="f13" y="f4"/>
                  </a:lnTo>
                  <a:lnTo>
                    <a:pt x="f16" y="f4"/>
                  </a:lnTo>
                  <a:lnTo>
                    <a:pt x="f16" y="f15"/>
                  </a:lnTo>
                  <a:lnTo>
                    <a:pt x="f17" y="f15"/>
                  </a:lnTo>
                  <a:cubicBezTo>
                    <a:pt x="f17" y="f18"/>
                    <a:pt x="f19" y="f10"/>
                    <a:pt x="f20" y="f10"/>
                  </a:cubicBezTo>
                  <a:lnTo>
                    <a:pt x="f21" y="f10"/>
                  </a:lnTo>
                  <a:lnTo>
                    <a:pt x="f21" y="f9"/>
                  </a:lnTo>
                  <a:cubicBezTo>
                    <a:pt x="f21" y="f8"/>
                    <a:pt x="f22" y="f2"/>
                    <a:pt x="f23" y="f2"/>
                  </a:cubicBezTo>
                  <a:cubicBezTo>
                    <a:pt x="f24" y="f2"/>
                    <a:pt x="f25" y="f8"/>
                    <a:pt x="f25" y="f9"/>
                  </a:cubicBezTo>
                  <a:lnTo>
                    <a:pt x="f25" y="f10"/>
                  </a:lnTo>
                  <a:lnTo>
                    <a:pt x="f26" y="f10"/>
                  </a:lnTo>
                  <a:lnTo>
                    <a:pt x="f26" y="f9"/>
                  </a:lnTo>
                  <a:cubicBezTo>
                    <a:pt x="f26" y="f8"/>
                    <a:pt x="f27" y="f2"/>
                    <a:pt x="f28" y="f2"/>
                  </a:cubicBezTo>
                  <a:cubicBezTo>
                    <a:pt x="f29" y="f2"/>
                    <a:pt x="f30" y="f8"/>
                    <a:pt x="f30" y="f9"/>
                  </a:cubicBezTo>
                  <a:lnTo>
                    <a:pt x="f30" y="f10"/>
                  </a:lnTo>
                  <a:lnTo>
                    <a:pt x="f31" y="f10"/>
                  </a:lnTo>
                  <a:lnTo>
                    <a:pt x="f31" y="f9"/>
                  </a:lnTo>
                  <a:cubicBezTo>
                    <a:pt x="f31" y="f8"/>
                    <a:pt x="f32" y="f2"/>
                    <a:pt x="f33" y="f2"/>
                  </a:cubicBezTo>
                  <a:cubicBezTo>
                    <a:pt x="f34" y="f2"/>
                    <a:pt x="f35" y="f8"/>
                    <a:pt x="f35" y="f9"/>
                  </a:cubicBezTo>
                  <a:lnTo>
                    <a:pt x="f35" y="f10"/>
                  </a:lnTo>
                  <a:lnTo>
                    <a:pt x="f36" y="f10"/>
                  </a:lnTo>
                  <a:lnTo>
                    <a:pt x="f36" y="f9"/>
                  </a:lnTo>
                  <a:cubicBezTo>
                    <a:pt x="f36" y="f8"/>
                    <a:pt x="f37"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grpSp>
      <p:grpSp>
        <p:nvGrpSpPr>
          <p:cNvPr id="138" name="Google Shape;10483;p74">
            <a:extLst>
              <a:ext uri="{FF2B5EF4-FFF2-40B4-BE49-F238E27FC236}">
                <a16:creationId xmlns:a16="http://schemas.microsoft.com/office/drawing/2014/main" id="{BF949FEA-91C1-D8AA-57A1-6CC3EBB2D139}"/>
              </a:ext>
            </a:extLst>
          </p:cNvPr>
          <p:cNvGrpSpPr/>
          <p:nvPr/>
        </p:nvGrpSpPr>
        <p:grpSpPr>
          <a:xfrm>
            <a:off x="6489909" y="3535909"/>
            <a:ext cx="340046" cy="360374"/>
            <a:chOff x="7861508" y="3405280"/>
            <a:chExt cx="340046" cy="360374"/>
          </a:xfrm>
          <a:solidFill>
            <a:schemeClr val="tx1">
              <a:lumMod val="25000"/>
              <a:lumOff val="75000"/>
            </a:schemeClr>
          </a:solidFill>
        </p:grpSpPr>
        <p:sp>
          <p:nvSpPr>
            <p:cNvPr id="139" name="Google Shape;10484;p74">
              <a:extLst>
                <a:ext uri="{FF2B5EF4-FFF2-40B4-BE49-F238E27FC236}">
                  <a16:creationId xmlns:a16="http://schemas.microsoft.com/office/drawing/2014/main" id="{A54CA10C-0CBC-3DBB-74F4-235018CF8665}"/>
                </a:ext>
              </a:extLst>
            </p:cNvPr>
            <p:cNvSpPr/>
            <p:nvPr/>
          </p:nvSpPr>
          <p:spPr>
            <a:xfrm>
              <a:off x="8052654" y="3607966"/>
              <a:ext cx="148900" cy="157688"/>
            </a:xfrm>
            <a:custGeom>
              <a:avLst/>
              <a:gdLst>
                <a:gd name="f0" fmla="val w"/>
                <a:gd name="f1" fmla="val h"/>
                <a:gd name="f2" fmla="val 0"/>
                <a:gd name="f3" fmla="val 4884"/>
                <a:gd name="f4" fmla="val 4853"/>
                <a:gd name="f5" fmla="val 2426"/>
                <a:gd name="f6" fmla="val 662"/>
                <a:gd name="f7" fmla="val 2646"/>
                <a:gd name="f8" fmla="val 2804"/>
                <a:gd name="f9" fmla="val 819"/>
                <a:gd name="f10" fmla="val 1008"/>
                <a:gd name="f11" fmla="val 1197"/>
                <a:gd name="f12" fmla="val 1355"/>
                <a:gd name="f13" fmla="val 2237"/>
                <a:gd name="f14" fmla="val 2079"/>
                <a:gd name="f15" fmla="val 1670"/>
                <a:gd name="f16" fmla="val 1828"/>
                <a:gd name="f17" fmla="val 2048"/>
                <a:gd name="f18" fmla="val 3781"/>
                <a:gd name="f19" fmla="val 3970"/>
                <a:gd name="f20" fmla="val 4127"/>
                <a:gd name="f21" fmla="val 1103"/>
                <a:gd name="f22" fmla="val 3749"/>
                <a:gd name="f23" fmla="val 4852"/>
                <a:gd name="f24" fmla="val 4883"/>
                <a:gd name="f25" fmla="val 1040"/>
                <a:gd name="f26" fmla="*/ f0 1 4884"/>
                <a:gd name="f27" fmla="*/ f1 1 4853"/>
                <a:gd name="f28" fmla="val f2"/>
                <a:gd name="f29" fmla="val f3"/>
                <a:gd name="f30" fmla="val f4"/>
                <a:gd name="f31" fmla="+- f30 0 f28"/>
                <a:gd name="f32" fmla="+- f29 0 f28"/>
                <a:gd name="f33" fmla="*/ f32 1 4884"/>
                <a:gd name="f34" fmla="*/ f31 1 4853"/>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4884" h="4853">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5" y="f15"/>
                  </a:moveTo>
                  <a:cubicBezTo>
                    <a:pt x="f7" y="f15"/>
                    <a:pt x="f8" y="f16"/>
                    <a:pt x="f8" y="f17"/>
                  </a:cubicBezTo>
                  <a:lnTo>
                    <a:pt x="f8" y="f18"/>
                  </a:lnTo>
                  <a:cubicBezTo>
                    <a:pt x="f8" y="f19"/>
                    <a:pt x="f7" y="f20"/>
                    <a:pt x="f5" y="f20"/>
                  </a:cubicBezTo>
                  <a:cubicBezTo>
                    <a:pt x="f13" y="f20"/>
                    <a:pt x="f14" y="f19"/>
                    <a:pt x="f14" y="f18"/>
                  </a:cubicBezTo>
                  <a:lnTo>
                    <a:pt x="f14" y="f17"/>
                  </a:lnTo>
                  <a:cubicBezTo>
                    <a:pt x="f14" y="f16"/>
                    <a:pt x="f13" y="f15"/>
                    <a:pt x="f5" y="f15"/>
                  </a:cubicBezTo>
                  <a:close/>
                  <a:moveTo>
                    <a:pt x="f5" y="f2"/>
                  </a:moveTo>
                  <a:cubicBezTo>
                    <a:pt x="f21" y="f2"/>
                    <a:pt x="f2" y="f21"/>
                    <a:pt x="f2" y="f5"/>
                  </a:cubicBezTo>
                  <a:cubicBezTo>
                    <a:pt x="f2" y="f22"/>
                    <a:pt x="f21" y="f23"/>
                    <a:pt x="f5" y="f23"/>
                  </a:cubicBezTo>
                  <a:cubicBezTo>
                    <a:pt x="f18" y="f23"/>
                    <a:pt x="f24" y="f22"/>
                    <a:pt x="f24" y="f5"/>
                  </a:cubicBezTo>
                  <a:cubicBezTo>
                    <a:pt x="f24" y="f25"/>
                    <a:pt x="f18"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140" name="Google Shape;10485;p74">
              <a:extLst>
                <a:ext uri="{FF2B5EF4-FFF2-40B4-BE49-F238E27FC236}">
                  <a16:creationId xmlns:a16="http://schemas.microsoft.com/office/drawing/2014/main" id="{32BECAAD-073E-B19E-72C0-93CA2079CAAE}"/>
                </a:ext>
              </a:extLst>
            </p:cNvPr>
            <p:cNvSpPr/>
            <p:nvPr/>
          </p:nvSpPr>
          <p:spPr>
            <a:xfrm>
              <a:off x="7861508" y="3483068"/>
              <a:ext cx="43260" cy="281543"/>
            </a:xfrm>
            <a:custGeom>
              <a:avLst/>
              <a:gdLst>
                <a:gd name="f0" fmla="val w"/>
                <a:gd name="f1" fmla="val h"/>
                <a:gd name="f2" fmla="val 0"/>
                <a:gd name="f3" fmla="val 1419"/>
                <a:gd name="f4" fmla="val 8665"/>
                <a:gd name="f5" fmla="val 32"/>
                <a:gd name="f6" fmla="val 1"/>
                <a:gd name="f7" fmla="val 7310"/>
                <a:gd name="f8" fmla="val 8034"/>
                <a:gd name="f9" fmla="val 631"/>
                <a:gd name="f10" fmla="val 1418"/>
                <a:gd name="f11" fmla="val 347"/>
                <a:gd name="f12" fmla="val 1072"/>
                <a:gd name="f13" fmla="val 662"/>
                <a:gd name="f14" fmla="val 316"/>
                <a:gd name="f15" fmla="val 253"/>
                <a:gd name="f16" fmla="*/ f0 1 1419"/>
                <a:gd name="f17" fmla="*/ f1 1 8665"/>
                <a:gd name="f18" fmla="val f2"/>
                <a:gd name="f19" fmla="val f3"/>
                <a:gd name="f20" fmla="val f4"/>
                <a:gd name="f21" fmla="+- f20 0 f18"/>
                <a:gd name="f22" fmla="+- f19 0 f18"/>
                <a:gd name="f23" fmla="*/ f22 1 1419"/>
                <a:gd name="f24" fmla="*/ f21 1 8665"/>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1419" h="8665">
                  <a:moveTo>
                    <a:pt x="f5" y="f6"/>
                  </a:moveTo>
                  <a:lnTo>
                    <a:pt x="f5" y="f7"/>
                  </a:lnTo>
                  <a:cubicBezTo>
                    <a:pt x="f6" y="f8"/>
                    <a:pt x="f9" y="f4"/>
                    <a:pt x="f10" y="f4"/>
                  </a:cubicBezTo>
                  <a:lnTo>
                    <a:pt x="f10" y="f11"/>
                  </a:lnTo>
                  <a:lnTo>
                    <a:pt x="f12" y="f11"/>
                  </a:lnTo>
                  <a:cubicBezTo>
                    <a:pt x="f13" y="f11"/>
                    <a:pt x="f14" y="f15"/>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141" name="Google Shape;10486;p74">
              <a:extLst>
                <a:ext uri="{FF2B5EF4-FFF2-40B4-BE49-F238E27FC236}">
                  <a16:creationId xmlns:a16="http://schemas.microsoft.com/office/drawing/2014/main" id="{073CAB64-A26B-3024-689D-5315C3B91F9D}"/>
                </a:ext>
              </a:extLst>
            </p:cNvPr>
            <p:cNvSpPr/>
            <p:nvPr/>
          </p:nvSpPr>
          <p:spPr>
            <a:xfrm>
              <a:off x="7924885" y="3494343"/>
              <a:ext cx="213283" cy="270269"/>
            </a:xfrm>
            <a:custGeom>
              <a:avLst/>
              <a:gdLst>
                <a:gd name="f0" fmla="val w"/>
                <a:gd name="f1" fmla="val h"/>
                <a:gd name="f2" fmla="val 0"/>
                <a:gd name="f3" fmla="val 6996"/>
                <a:gd name="f4" fmla="val 8318"/>
                <a:gd name="f5" fmla="val 5262"/>
                <a:gd name="f6" fmla="val 693"/>
                <a:gd name="f7" fmla="val 5451"/>
                <a:gd name="f8" fmla="val 5609"/>
                <a:gd name="f9" fmla="val 851"/>
                <a:gd name="f10" fmla="val 1040"/>
                <a:gd name="f11" fmla="val 1229"/>
                <a:gd name="f12" fmla="val 1386"/>
                <a:gd name="f13" fmla="val 1072"/>
                <a:gd name="f14" fmla="val 883"/>
                <a:gd name="f15" fmla="val 726"/>
                <a:gd name="f16" fmla="val 2080"/>
                <a:gd name="f17" fmla="val 2237"/>
                <a:gd name="f18" fmla="val 2426"/>
                <a:gd name="f19" fmla="val 2615"/>
                <a:gd name="f20" fmla="val 2773"/>
                <a:gd name="f21" fmla="val 1"/>
                <a:gd name="f22" fmla="val 4695"/>
                <a:gd name="f23" fmla="val 4002"/>
                <a:gd name="f24" fmla="val 7750"/>
                <a:gd name="f25" fmla="val 3498"/>
                <a:gd name="f26" fmla="val 6868"/>
                <a:gd name="f27" fmla="val 5892"/>
                <a:gd name="f28" fmla="val 5766"/>
                <a:gd name="f29" fmla="val 3561"/>
                <a:gd name="f30" fmla="val 5640"/>
                <a:gd name="f31" fmla="val 5545"/>
                <a:gd name="f32" fmla="val 5388"/>
                <a:gd name="f33" fmla="val 5167"/>
                <a:gd name="f34" fmla="val 3812"/>
                <a:gd name="f35" fmla="val 3592"/>
                <a:gd name="f36" fmla="val 3434"/>
                <a:gd name="f37" fmla="val 5199"/>
                <a:gd name="f38" fmla="val 3056"/>
                <a:gd name="f39" fmla="val 5861"/>
                <a:gd name="f40" fmla="val 6617"/>
                <a:gd name="f41" fmla="val 6743"/>
                <a:gd name="f42" fmla="val 6869"/>
                <a:gd name="f43" fmla="val 2804"/>
                <a:gd name="f44" fmla="val 6995"/>
                <a:gd name="f45" fmla="*/ f0 1 6996"/>
                <a:gd name="f46" fmla="*/ f1 1 8318"/>
                <a:gd name="f47" fmla="val f2"/>
                <a:gd name="f48" fmla="val f3"/>
                <a:gd name="f49" fmla="val f4"/>
                <a:gd name="f50" fmla="+- f49 0 f47"/>
                <a:gd name="f51" fmla="+- f48 0 f47"/>
                <a:gd name="f52" fmla="*/ f51 1 6996"/>
                <a:gd name="f53" fmla="*/ f50 1 8318"/>
                <a:gd name="f54" fmla="*/ f47 1 f52"/>
                <a:gd name="f55" fmla="*/ f48 1 f52"/>
                <a:gd name="f56" fmla="*/ f47 1 f53"/>
                <a:gd name="f57" fmla="*/ f49 1 f53"/>
                <a:gd name="f58" fmla="*/ f54 f45 1"/>
                <a:gd name="f59" fmla="*/ f55 f45 1"/>
                <a:gd name="f60" fmla="*/ f57 f46 1"/>
                <a:gd name="f61" fmla="*/ f56 f46 1"/>
              </a:gdLst>
              <a:ahLst/>
              <a:cxnLst>
                <a:cxn ang="3cd4">
                  <a:pos x="hc" y="t"/>
                </a:cxn>
                <a:cxn ang="0">
                  <a:pos x="r" y="vc"/>
                </a:cxn>
                <a:cxn ang="cd4">
                  <a:pos x="hc" y="b"/>
                </a:cxn>
                <a:cxn ang="cd2">
                  <a:pos x="l" y="vc"/>
                </a:cxn>
              </a:cxnLst>
              <a:rect l="f58" t="f61" r="f59" b="f60"/>
              <a:pathLst>
                <a:path w="6996" h="8318">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5" y="f16"/>
                  </a:moveTo>
                  <a:cubicBezTo>
                    <a:pt x="f7" y="f16"/>
                    <a:pt x="f8" y="f17"/>
                    <a:pt x="f8" y="f18"/>
                  </a:cubicBezTo>
                  <a:cubicBezTo>
                    <a:pt x="f8" y="f19"/>
                    <a:pt x="f7" y="f20"/>
                    <a:pt x="f5" y="f20"/>
                  </a:cubicBezTo>
                  <a:lnTo>
                    <a:pt x="f13" y="f20"/>
                  </a:lnTo>
                  <a:cubicBezTo>
                    <a:pt x="f14" y="f20"/>
                    <a:pt x="f15" y="f19"/>
                    <a:pt x="f15" y="f18"/>
                  </a:cubicBezTo>
                  <a:cubicBezTo>
                    <a:pt x="f15" y="f17"/>
                    <a:pt x="f14" y="f16"/>
                    <a:pt x="f13" y="f16"/>
                  </a:cubicBezTo>
                  <a:close/>
                  <a:moveTo>
                    <a:pt x="f21" y="f2"/>
                  </a:moveTo>
                  <a:lnTo>
                    <a:pt x="f21" y="f4"/>
                  </a:lnTo>
                  <a:lnTo>
                    <a:pt x="f22" y="f4"/>
                  </a:lnTo>
                  <a:cubicBezTo>
                    <a:pt x="f23" y="f24"/>
                    <a:pt x="f25" y="f26"/>
                    <a:pt x="f25" y="f27"/>
                  </a:cubicBezTo>
                  <a:cubicBezTo>
                    <a:pt x="f25" y="f28"/>
                    <a:pt x="f29" y="f30"/>
                    <a:pt x="f29" y="f31"/>
                  </a:cubicBezTo>
                  <a:lnTo>
                    <a:pt x="f13" y="f31"/>
                  </a:lnTo>
                  <a:cubicBezTo>
                    <a:pt x="f14" y="f31"/>
                    <a:pt x="f15" y="f32"/>
                    <a:pt x="f15" y="f33"/>
                  </a:cubicBezTo>
                  <a:lnTo>
                    <a:pt x="f15" y="f34"/>
                  </a:lnTo>
                  <a:cubicBezTo>
                    <a:pt x="f15" y="f35"/>
                    <a:pt x="f14" y="f36"/>
                    <a:pt x="f13" y="f36"/>
                  </a:cubicBezTo>
                  <a:lnTo>
                    <a:pt x="f22" y="f36"/>
                  </a:lnTo>
                  <a:cubicBezTo>
                    <a:pt x="f37" y="f38"/>
                    <a:pt x="f39" y="f20"/>
                    <a:pt x="f40" y="f20"/>
                  </a:cubicBezTo>
                  <a:cubicBezTo>
                    <a:pt x="f41" y="f20"/>
                    <a:pt x="f42" y="f43"/>
                    <a:pt x="f44" y="f43"/>
                  </a:cubicBezTo>
                  <a:lnTo>
                    <a:pt x="f44" y="f2"/>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142" name="Google Shape;10487;p74">
              <a:extLst>
                <a:ext uri="{FF2B5EF4-FFF2-40B4-BE49-F238E27FC236}">
                  <a16:creationId xmlns:a16="http://schemas.microsoft.com/office/drawing/2014/main" id="{DCEC581C-DB63-5E11-D5C0-AB6458A78132}"/>
                </a:ext>
              </a:extLst>
            </p:cNvPr>
            <p:cNvSpPr/>
            <p:nvPr/>
          </p:nvSpPr>
          <p:spPr>
            <a:xfrm>
              <a:off x="7968118" y="3629445"/>
              <a:ext cx="80732" cy="22549"/>
            </a:xfrm>
            <a:custGeom>
              <a:avLst/>
              <a:gdLst>
                <a:gd name="f0" fmla="val w"/>
                <a:gd name="f1" fmla="val h"/>
                <a:gd name="f2" fmla="val 0"/>
                <a:gd name="f3" fmla="val 2648"/>
                <a:gd name="f4" fmla="val 694"/>
                <a:gd name="f5" fmla="val 1"/>
                <a:gd name="f6" fmla="val 2301"/>
                <a:gd name="f7" fmla="val 2364"/>
                <a:gd name="f8" fmla="val 473"/>
                <a:gd name="f9" fmla="val 2490"/>
                <a:gd name="f10" fmla="val 221"/>
                <a:gd name="f11" fmla="val 2647"/>
                <a:gd name="f12" fmla="*/ f0 1 2648"/>
                <a:gd name="f13" fmla="*/ f1 1 694"/>
                <a:gd name="f14" fmla="val f2"/>
                <a:gd name="f15" fmla="val f3"/>
                <a:gd name="f16" fmla="val f4"/>
                <a:gd name="f17" fmla="+- f16 0 f14"/>
                <a:gd name="f18" fmla="+- f15 0 f14"/>
                <a:gd name="f19" fmla="*/ f18 1 2648"/>
                <a:gd name="f20" fmla="*/ f17 1 694"/>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2648" h="694">
                  <a:moveTo>
                    <a:pt x="f5" y="f5"/>
                  </a:moveTo>
                  <a:lnTo>
                    <a:pt x="f5" y="f4"/>
                  </a:lnTo>
                  <a:lnTo>
                    <a:pt x="f6" y="f4"/>
                  </a:lnTo>
                  <a:cubicBezTo>
                    <a:pt x="f7" y="f8"/>
                    <a:pt x="f9" y="f10"/>
                    <a:pt x="f11" y="f5"/>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143" name="Google Shape;10488;p74">
              <a:extLst>
                <a:ext uri="{FF2B5EF4-FFF2-40B4-BE49-F238E27FC236}">
                  <a16:creationId xmlns:a16="http://schemas.microsoft.com/office/drawing/2014/main" id="{D3EAB5A0-822E-C73A-B946-257B9487428A}"/>
                </a:ext>
              </a:extLst>
            </p:cNvPr>
            <p:cNvSpPr/>
            <p:nvPr/>
          </p:nvSpPr>
          <p:spPr>
            <a:xfrm>
              <a:off x="7861508" y="3405280"/>
              <a:ext cx="275691" cy="66577"/>
            </a:xfrm>
            <a:custGeom>
              <a:avLst/>
              <a:gdLst>
                <a:gd name="f0" fmla="val w"/>
                <a:gd name="f1" fmla="val h"/>
                <a:gd name="f2" fmla="val 0"/>
                <a:gd name="f3" fmla="val 9043"/>
                <a:gd name="f4" fmla="val 2049"/>
                <a:gd name="f5" fmla="val 1072"/>
                <a:gd name="f6" fmla="val 473"/>
                <a:gd name="f7" fmla="val 32"/>
                <a:gd name="f8" fmla="val 1040"/>
                <a:gd name="f9" fmla="val 1"/>
                <a:gd name="f10" fmla="val 1576"/>
                <a:gd name="f11" fmla="val 2048"/>
                <a:gd name="f12" fmla="val 8475"/>
                <a:gd name="f13" fmla="val 8034"/>
                <a:gd name="f14" fmla="val 441"/>
                <a:gd name="f15" fmla="val 8507"/>
                <a:gd name="f16" fmla="*/ f0 1 9043"/>
                <a:gd name="f17" fmla="*/ f1 1 2049"/>
                <a:gd name="f18" fmla="val f2"/>
                <a:gd name="f19" fmla="val f3"/>
                <a:gd name="f20" fmla="val f4"/>
                <a:gd name="f21" fmla="+- f20 0 f18"/>
                <a:gd name="f22" fmla="+- f19 0 f18"/>
                <a:gd name="f23" fmla="*/ f22 1 9043"/>
                <a:gd name="f24" fmla="*/ f21 1 2049"/>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9043" h="2049">
                  <a:moveTo>
                    <a:pt x="f5" y="f2"/>
                  </a:moveTo>
                  <a:cubicBezTo>
                    <a:pt x="f6" y="f2"/>
                    <a:pt x="f7" y="f6"/>
                    <a:pt x="f7" y="f8"/>
                  </a:cubicBezTo>
                  <a:cubicBezTo>
                    <a:pt x="f9" y="f10"/>
                    <a:pt x="f6" y="f11"/>
                    <a:pt x="f5" y="f11"/>
                  </a:cubicBezTo>
                  <a:lnTo>
                    <a:pt x="f3" y="f11"/>
                  </a:lnTo>
                  <a:cubicBezTo>
                    <a:pt x="f12" y="f11"/>
                    <a:pt x="f13" y="f10"/>
                    <a:pt x="f13" y="f8"/>
                  </a:cubicBezTo>
                  <a:cubicBezTo>
                    <a:pt x="f13" y="f14"/>
                    <a:pt x="f15" y="f2"/>
                    <a:pt x="f3"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grpSp>
      <p:grpSp>
        <p:nvGrpSpPr>
          <p:cNvPr id="144" name="Google Shape;10497;p74">
            <a:extLst>
              <a:ext uri="{FF2B5EF4-FFF2-40B4-BE49-F238E27FC236}">
                <a16:creationId xmlns:a16="http://schemas.microsoft.com/office/drawing/2014/main" id="{F52ADBB8-D28E-A6AC-88F6-B9DB9CB72F6B}"/>
              </a:ext>
            </a:extLst>
          </p:cNvPr>
          <p:cNvGrpSpPr/>
          <p:nvPr/>
        </p:nvGrpSpPr>
        <p:grpSpPr>
          <a:xfrm>
            <a:off x="6408984" y="2085204"/>
            <a:ext cx="472799" cy="502554"/>
            <a:chOff x="7780583" y="1954575"/>
            <a:chExt cx="472799" cy="502554"/>
          </a:xfrm>
          <a:solidFill>
            <a:schemeClr val="tx1">
              <a:lumMod val="25000"/>
              <a:lumOff val="75000"/>
            </a:schemeClr>
          </a:solidFill>
        </p:grpSpPr>
        <p:sp>
          <p:nvSpPr>
            <p:cNvPr id="145" name="Google Shape;10498;p74">
              <a:extLst>
                <a:ext uri="{FF2B5EF4-FFF2-40B4-BE49-F238E27FC236}">
                  <a16:creationId xmlns:a16="http://schemas.microsoft.com/office/drawing/2014/main" id="{E07A5D15-6D7D-4806-3EE4-E9C187EBB32A}"/>
                </a:ext>
              </a:extLst>
            </p:cNvPr>
            <p:cNvSpPr/>
            <p:nvPr/>
          </p:nvSpPr>
          <p:spPr>
            <a:xfrm>
              <a:off x="7946117" y="1954575"/>
              <a:ext cx="137955" cy="147026"/>
            </a:xfrm>
            <a:custGeom>
              <a:avLst/>
              <a:gdLst>
                <a:gd name="f0" fmla="val w"/>
                <a:gd name="f1" fmla="val h"/>
                <a:gd name="f2" fmla="val 0"/>
                <a:gd name="f3" fmla="val 3466"/>
                <a:gd name="f4" fmla="val 1733"/>
                <a:gd name="f5" fmla="val 788"/>
                <a:gd name="f6" fmla="val 2678"/>
                <a:gd name="f7" fmla="*/ f0 1 3466"/>
                <a:gd name="f8" fmla="*/ f1 1 3466"/>
                <a:gd name="f9" fmla="val f2"/>
                <a:gd name="f10" fmla="val f3"/>
                <a:gd name="f11" fmla="+- f10 0 f9"/>
                <a:gd name="f12" fmla="*/ f11 1 3466"/>
                <a:gd name="f13" fmla="*/ f9 1 f12"/>
                <a:gd name="f14" fmla="*/ f10 1 f12"/>
                <a:gd name="f15" fmla="*/ f13 f7 1"/>
                <a:gd name="f16" fmla="*/ f14 f7 1"/>
                <a:gd name="f17" fmla="*/ f14 f8 1"/>
                <a:gd name="f18" fmla="*/ f13 f8 1"/>
              </a:gdLst>
              <a:ahLst/>
              <a:cxnLst>
                <a:cxn ang="3cd4">
                  <a:pos x="hc" y="t"/>
                </a:cxn>
                <a:cxn ang="0">
                  <a:pos x="r" y="vc"/>
                </a:cxn>
                <a:cxn ang="cd4">
                  <a:pos x="hc" y="b"/>
                </a:cxn>
                <a:cxn ang="cd2">
                  <a:pos x="l" y="vc"/>
                </a:cxn>
              </a:cxnLst>
              <a:rect l="f15" t="f18" r="f16" b="f17"/>
              <a:pathLst>
                <a:path w="3466" h="3466">
                  <a:moveTo>
                    <a:pt x="f4" y="f2"/>
                  </a:moveTo>
                  <a:cubicBezTo>
                    <a:pt x="f5" y="f2"/>
                    <a:pt x="f2" y="f5"/>
                    <a:pt x="f2" y="f4"/>
                  </a:cubicBezTo>
                  <a:cubicBezTo>
                    <a:pt x="f2" y="f6"/>
                    <a:pt x="f5" y="f3"/>
                    <a:pt x="f4" y="f3"/>
                  </a:cubicBezTo>
                  <a:cubicBezTo>
                    <a:pt x="f6" y="f3"/>
                    <a:pt x="f3" y="f6"/>
                    <a:pt x="f3" y="f4"/>
                  </a:cubicBezTo>
                  <a:cubicBezTo>
                    <a:pt x="f3" y="f5"/>
                    <a:pt x="f6" y="f2"/>
                    <a:pt x="f4"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146" name="Google Shape;10499;p74">
              <a:extLst>
                <a:ext uri="{FF2B5EF4-FFF2-40B4-BE49-F238E27FC236}">
                  <a16:creationId xmlns:a16="http://schemas.microsoft.com/office/drawing/2014/main" id="{5E02CAA3-1B00-C806-140E-23A47146FF39}"/>
                </a:ext>
              </a:extLst>
            </p:cNvPr>
            <p:cNvSpPr/>
            <p:nvPr/>
          </p:nvSpPr>
          <p:spPr>
            <a:xfrm>
              <a:off x="7780583" y="2248591"/>
              <a:ext cx="472799" cy="208538"/>
            </a:xfrm>
            <a:custGeom>
              <a:avLst/>
              <a:gdLst>
                <a:gd name="f0" fmla="val w"/>
                <a:gd name="f1" fmla="val h"/>
                <a:gd name="f2" fmla="val 0"/>
                <a:gd name="f3" fmla="val 11879"/>
                <a:gd name="f4" fmla="val 4916"/>
                <a:gd name="f5" fmla="val 694"/>
                <a:gd name="f6" fmla="val 316"/>
                <a:gd name="f7" fmla="val 1"/>
                <a:gd name="f8" fmla="val 315"/>
                <a:gd name="f9" fmla="val 693"/>
                <a:gd name="f10" fmla="val 1103"/>
                <a:gd name="f11" fmla="val 1418"/>
                <a:gd name="f12" fmla="val 4569"/>
                <a:gd name="f13" fmla="val 4758"/>
                <a:gd name="f14" fmla="val 851"/>
                <a:gd name="f15" fmla="val 4915"/>
                <a:gd name="f16" fmla="val 1040"/>
                <a:gd name="f17" fmla="val 10807"/>
                <a:gd name="f18" fmla="val 11028"/>
                <a:gd name="f19" fmla="val 11185"/>
                <a:gd name="f20" fmla="val 11563"/>
                <a:gd name="f21" fmla="val 11878"/>
                <a:gd name="f22" fmla="val 11815"/>
                <a:gd name="f23" fmla="val 11500"/>
                <a:gd name="f24" fmla="val 11122"/>
                <a:gd name="f25" fmla="*/ f0 1 11879"/>
                <a:gd name="f26" fmla="*/ f1 1 4916"/>
                <a:gd name="f27" fmla="val f2"/>
                <a:gd name="f28" fmla="val f3"/>
                <a:gd name="f29" fmla="val f4"/>
                <a:gd name="f30" fmla="+- f29 0 f27"/>
                <a:gd name="f31" fmla="+- f28 0 f27"/>
                <a:gd name="f32" fmla="*/ f31 1 11879"/>
                <a:gd name="f33" fmla="*/ f30 1 4916"/>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11879" h="4916">
                  <a:moveTo>
                    <a:pt x="f5" y="f2"/>
                  </a:moveTo>
                  <a:cubicBezTo>
                    <a:pt x="f6" y="f2"/>
                    <a:pt x="f7" y="f8"/>
                    <a:pt x="f7" y="f9"/>
                  </a:cubicBezTo>
                  <a:cubicBezTo>
                    <a:pt x="f7" y="f10"/>
                    <a:pt x="f6" y="f11"/>
                    <a:pt x="f5" y="f11"/>
                  </a:cubicBezTo>
                  <a:lnTo>
                    <a:pt x="f5" y="f12"/>
                  </a:lnTo>
                  <a:cubicBezTo>
                    <a:pt x="f5" y="f13"/>
                    <a:pt x="f14" y="f15"/>
                    <a:pt x="f16" y="f15"/>
                  </a:cubicBezTo>
                  <a:lnTo>
                    <a:pt x="f17" y="f15"/>
                  </a:lnTo>
                  <a:cubicBezTo>
                    <a:pt x="f18" y="f15"/>
                    <a:pt x="f19" y="f13"/>
                    <a:pt x="f19" y="f12"/>
                  </a:cubicBezTo>
                  <a:lnTo>
                    <a:pt x="f19" y="f11"/>
                  </a:lnTo>
                  <a:cubicBezTo>
                    <a:pt x="f20" y="f11"/>
                    <a:pt x="f21" y="f10"/>
                    <a:pt x="f21" y="f9"/>
                  </a:cubicBezTo>
                  <a:cubicBezTo>
                    <a:pt x="f22" y="f8"/>
                    <a:pt x="f23" y="f2"/>
                    <a:pt x="f24"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147" name="Google Shape;10500;p74">
              <a:extLst>
                <a:ext uri="{FF2B5EF4-FFF2-40B4-BE49-F238E27FC236}">
                  <a16:creationId xmlns:a16="http://schemas.microsoft.com/office/drawing/2014/main" id="{AD1722B8-1C43-E283-3879-ABB17079C07A}"/>
                </a:ext>
              </a:extLst>
            </p:cNvPr>
            <p:cNvSpPr/>
            <p:nvPr/>
          </p:nvSpPr>
          <p:spPr>
            <a:xfrm>
              <a:off x="8102864" y="2014734"/>
              <a:ext cx="119164" cy="205822"/>
            </a:xfrm>
            <a:custGeom>
              <a:avLst/>
              <a:gdLst>
                <a:gd name="f0" fmla="val w"/>
                <a:gd name="f1" fmla="val h"/>
                <a:gd name="f2" fmla="val 0"/>
                <a:gd name="f3" fmla="val 2994"/>
                <a:gd name="f4" fmla="val 4852"/>
                <a:gd name="f5" fmla="val 190"/>
                <a:gd name="f6" fmla="val 126"/>
                <a:gd name="f7" fmla="val 253"/>
                <a:gd name="f8" fmla="val 221"/>
                <a:gd name="f9" fmla="val 347"/>
                <a:gd name="f10" fmla="val 693"/>
                <a:gd name="f11" fmla="val 158"/>
                <a:gd name="f12" fmla="val 1071"/>
                <a:gd name="f13" fmla="val 1"/>
                <a:gd name="f14" fmla="val 1386"/>
                <a:gd name="f15" fmla="val 977"/>
                <a:gd name="f16" fmla="val 2079"/>
                <a:gd name="f17" fmla="val 1607"/>
                <a:gd name="f18" fmla="val 3182"/>
                <a:gd name="f19" fmla="val 4474"/>
                <a:gd name="f20" fmla="val 2489"/>
                <a:gd name="f21" fmla="val 756"/>
                <a:gd name="f22" fmla="val 2363"/>
                <a:gd name="f23" fmla="val 315"/>
                <a:gd name="f24" fmla="val 1922"/>
                <a:gd name="f25" fmla="val 1450"/>
                <a:gd name="f26" fmla="*/ f0 1 2994"/>
                <a:gd name="f27" fmla="*/ f1 1 4852"/>
                <a:gd name="f28" fmla="val f2"/>
                <a:gd name="f29" fmla="val f3"/>
                <a:gd name="f30" fmla="val f4"/>
                <a:gd name="f31" fmla="+- f30 0 f28"/>
                <a:gd name="f32" fmla="+- f29 0 f28"/>
                <a:gd name="f33" fmla="*/ f32 1 2994"/>
                <a:gd name="f34" fmla="*/ f31 1 4852"/>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2994" h="4852">
                  <a:moveTo>
                    <a:pt x="f5" y="f2"/>
                  </a:moveTo>
                  <a:cubicBezTo>
                    <a:pt x="f5" y="f6"/>
                    <a:pt x="f7" y="f8"/>
                    <a:pt x="f7" y="f9"/>
                  </a:cubicBezTo>
                  <a:cubicBezTo>
                    <a:pt x="f7" y="f10"/>
                    <a:pt x="f11" y="f12"/>
                    <a:pt x="f13" y="f14"/>
                  </a:cubicBezTo>
                  <a:cubicBezTo>
                    <a:pt x="f15" y="f16"/>
                    <a:pt x="f17" y="f18"/>
                    <a:pt x="f17" y="f19"/>
                  </a:cubicBezTo>
                  <a:lnTo>
                    <a:pt x="f17" y="f4"/>
                  </a:lnTo>
                  <a:lnTo>
                    <a:pt x="f3" y="f4"/>
                  </a:lnTo>
                  <a:lnTo>
                    <a:pt x="f20" y="f21"/>
                  </a:lnTo>
                  <a:cubicBezTo>
                    <a:pt x="f22" y="f23"/>
                    <a:pt x="f24" y="f2"/>
                    <a:pt x="f2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148" name="Google Shape;10501;p74">
              <a:extLst>
                <a:ext uri="{FF2B5EF4-FFF2-40B4-BE49-F238E27FC236}">
                  <a16:creationId xmlns:a16="http://schemas.microsoft.com/office/drawing/2014/main" id="{FE8E4CF8-0731-F02B-5530-A84A398EEEBE}"/>
                </a:ext>
              </a:extLst>
            </p:cNvPr>
            <p:cNvSpPr/>
            <p:nvPr/>
          </p:nvSpPr>
          <p:spPr>
            <a:xfrm>
              <a:off x="7808171" y="2014734"/>
              <a:ext cx="119164" cy="205822"/>
            </a:xfrm>
            <a:custGeom>
              <a:avLst/>
              <a:gdLst>
                <a:gd name="f0" fmla="val w"/>
                <a:gd name="f1" fmla="val h"/>
                <a:gd name="f2" fmla="val 0"/>
                <a:gd name="f3" fmla="val 2994"/>
                <a:gd name="f4" fmla="val 4852"/>
                <a:gd name="f5" fmla="val 1545"/>
                <a:gd name="f6" fmla="val 1072"/>
                <a:gd name="f7" fmla="val 663"/>
                <a:gd name="f8" fmla="val 315"/>
                <a:gd name="f9" fmla="val 505"/>
                <a:gd name="f10" fmla="val 788"/>
                <a:gd name="f11" fmla="val 1"/>
                <a:gd name="f12" fmla="val 1356"/>
                <a:gd name="f13" fmla="val 4474"/>
                <a:gd name="f14" fmla="val 1387"/>
                <a:gd name="f15" fmla="val 3182"/>
                <a:gd name="f16" fmla="val 2017"/>
                <a:gd name="f17" fmla="val 2048"/>
                <a:gd name="f18" fmla="val 1386"/>
                <a:gd name="f19" fmla="val 2836"/>
                <a:gd name="f20" fmla="val 1071"/>
                <a:gd name="f21" fmla="val 2773"/>
                <a:gd name="f22" fmla="val 693"/>
                <a:gd name="f23" fmla="val 347"/>
                <a:gd name="f24" fmla="val 221"/>
                <a:gd name="f25" fmla="val 95"/>
                <a:gd name="f26" fmla="val 2805"/>
                <a:gd name="f27" fmla="*/ f0 1 2994"/>
                <a:gd name="f28" fmla="*/ f1 1 4852"/>
                <a:gd name="f29" fmla="val f2"/>
                <a:gd name="f30" fmla="val f3"/>
                <a:gd name="f31" fmla="val f4"/>
                <a:gd name="f32" fmla="+- f31 0 f29"/>
                <a:gd name="f33" fmla="+- f30 0 f29"/>
                <a:gd name="f34" fmla="*/ f33 1 2994"/>
                <a:gd name="f35" fmla="*/ f32 1 4852"/>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2994" h="4852">
                  <a:moveTo>
                    <a:pt x="f5" y="f2"/>
                  </a:moveTo>
                  <a:cubicBezTo>
                    <a:pt x="f6" y="f2"/>
                    <a:pt x="f7" y="f8"/>
                    <a:pt x="f9" y="f10"/>
                  </a:cubicBezTo>
                  <a:lnTo>
                    <a:pt x="f11" y="f4"/>
                  </a:lnTo>
                  <a:lnTo>
                    <a:pt x="f12" y="f4"/>
                  </a:lnTo>
                  <a:lnTo>
                    <a:pt x="f12" y="f13"/>
                  </a:lnTo>
                  <a:lnTo>
                    <a:pt x="f14" y="f13"/>
                  </a:lnTo>
                  <a:cubicBezTo>
                    <a:pt x="f14" y="f15"/>
                    <a:pt x="f16" y="f17"/>
                    <a:pt x="f3" y="f18"/>
                  </a:cubicBezTo>
                  <a:cubicBezTo>
                    <a:pt x="f19" y="f20"/>
                    <a:pt x="f21" y="f22"/>
                    <a:pt x="f21" y="f23"/>
                  </a:cubicBezTo>
                  <a:cubicBezTo>
                    <a:pt x="f21" y="f24"/>
                    <a:pt x="f21" y="f25"/>
                    <a:pt x="f26"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149" name="Google Shape;10502;p74">
              <a:extLst>
                <a:ext uri="{FF2B5EF4-FFF2-40B4-BE49-F238E27FC236}">
                  <a16:creationId xmlns:a16="http://schemas.microsoft.com/office/drawing/2014/main" id="{CFDB21B6-42E0-E5C1-DC91-B6365D31C762}"/>
                </a:ext>
              </a:extLst>
            </p:cNvPr>
            <p:cNvSpPr/>
            <p:nvPr/>
          </p:nvSpPr>
          <p:spPr>
            <a:xfrm>
              <a:off x="8026365" y="2096216"/>
              <a:ext cx="112919" cy="120344"/>
            </a:xfrm>
            <a:custGeom>
              <a:avLst/>
              <a:gdLst>
                <a:gd name="f0" fmla="val w"/>
                <a:gd name="f1" fmla="val h"/>
                <a:gd name="f2" fmla="val 0"/>
                <a:gd name="f3" fmla="val 2837"/>
                <a:gd name="f4" fmla="val 1482"/>
                <a:gd name="f5" fmla="val 1"/>
                <a:gd name="f6" fmla="val 1450"/>
                <a:gd name="f7" fmla="val 32"/>
                <a:gd name="f8" fmla="val 1418"/>
                <a:gd name="f9" fmla="val 64"/>
                <a:gd name="f10" fmla="val 1324"/>
                <a:gd name="f11" fmla="val 127"/>
                <a:gd name="f12" fmla="val 190"/>
                <a:gd name="f13" fmla="val 1292"/>
                <a:gd name="f14" fmla="val 253"/>
                <a:gd name="f15" fmla="val 1261"/>
                <a:gd name="f16" fmla="val 284"/>
                <a:gd name="f17" fmla="val 1923"/>
                <a:gd name="f18" fmla="val 2836"/>
                <a:gd name="f19" fmla="val 2742"/>
                <a:gd name="f20" fmla="val 2553"/>
                <a:gd name="f21" fmla="val 1513"/>
                <a:gd name="f22" fmla="val 2332"/>
                <a:gd name="f23" fmla="val 599"/>
                <a:gd name="f24" fmla="*/ f0 1 2837"/>
                <a:gd name="f25" fmla="*/ f1 1 2837"/>
                <a:gd name="f26" fmla="val f2"/>
                <a:gd name="f27" fmla="val f3"/>
                <a:gd name="f28" fmla="+- f27 0 f26"/>
                <a:gd name="f29" fmla="*/ f28 1 2837"/>
                <a:gd name="f30" fmla="*/ f26 1 f29"/>
                <a:gd name="f31" fmla="*/ f27 1 f29"/>
                <a:gd name="f32" fmla="*/ f30 f24 1"/>
                <a:gd name="f33" fmla="*/ f31 f24 1"/>
                <a:gd name="f34" fmla="*/ f31 f25 1"/>
                <a:gd name="f35" fmla="*/ f30 f25 1"/>
              </a:gdLst>
              <a:ahLst/>
              <a:cxnLst>
                <a:cxn ang="3cd4">
                  <a:pos x="hc" y="t"/>
                </a:cxn>
                <a:cxn ang="0">
                  <a:pos x="r" y="vc"/>
                </a:cxn>
                <a:cxn ang="cd4">
                  <a:pos x="hc" y="b"/>
                </a:cxn>
                <a:cxn ang="cd2">
                  <a:pos x="l" y="vc"/>
                </a:cxn>
              </a:cxnLst>
              <a:rect l="f32" t="f35" r="f33" b="f34"/>
              <a:pathLst>
                <a:path w="2837" h="2837">
                  <a:moveTo>
                    <a:pt x="f4" y="f5"/>
                  </a:moveTo>
                  <a:cubicBezTo>
                    <a:pt x="f6" y="f7"/>
                    <a:pt x="f8" y="f9"/>
                    <a:pt x="f10" y="f11"/>
                  </a:cubicBezTo>
                  <a:cubicBezTo>
                    <a:pt x="f10" y="f12"/>
                    <a:pt x="f13" y="f14"/>
                    <a:pt x="f15" y="f16"/>
                  </a:cubicBezTo>
                  <a:lnTo>
                    <a:pt x="f5" y="f17"/>
                  </a:lnTo>
                  <a:lnTo>
                    <a:pt x="f5" y="f18"/>
                  </a:lnTo>
                  <a:lnTo>
                    <a:pt x="f19" y="f18"/>
                  </a:lnTo>
                  <a:lnTo>
                    <a:pt x="f19" y="f20"/>
                  </a:lnTo>
                  <a:lnTo>
                    <a:pt x="f18" y="f20"/>
                  </a:lnTo>
                  <a:cubicBezTo>
                    <a:pt x="f18" y="f21"/>
                    <a:pt x="f22" y="f23"/>
                    <a:pt x="f4" y="f5"/>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150" name="Google Shape;10503;p74">
              <a:extLst>
                <a:ext uri="{FF2B5EF4-FFF2-40B4-BE49-F238E27FC236}">
                  <a16:creationId xmlns:a16="http://schemas.microsoft.com/office/drawing/2014/main" id="{E1C28A8E-7C79-33D8-985A-ADD0814056FE}"/>
                </a:ext>
              </a:extLst>
            </p:cNvPr>
            <p:cNvSpPr/>
            <p:nvPr/>
          </p:nvSpPr>
          <p:spPr>
            <a:xfrm>
              <a:off x="7888446" y="2097578"/>
              <a:ext cx="112873" cy="124330"/>
            </a:xfrm>
            <a:custGeom>
              <a:avLst/>
              <a:gdLst>
                <a:gd name="f0" fmla="val w"/>
                <a:gd name="f1" fmla="val h"/>
                <a:gd name="f2" fmla="val 0"/>
                <a:gd name="f3" fmla="val 2836"/>
                <a:gd name="f4" fmla="val 2931"/>
                <a:gd name="f5" fmla="val 1323"/>
                <a:gd name="f6" fmla="val 536"/>
                <a:gd name="f7" fmla="val 567"/>
                <a:gd name="f8" fmla="val 1513"/>
                <a:gd name="f9" fmla="val 2584"/>
                <a:gd name="f10" fmla="val 2930"/>
                <a:gd name="f11" fmla="val 2741"/>
                <a:gd name="f12" fmla="val 1922"/>
                <a:gd name="f13" fmla="val 1575"/>
                <a:gd name="f14" fmla="val 284"/>
                <a:gd name="f15" fmla="val 1512"/>
                <a:gd name="f16" fmla="val 252"/>
                <a:gd name="f17" fmla="val 158"/>
                <a:gd name="f18" fmla="val 1481"/>
                <a:gd name="f19" fmla="val 126"/>
                <a:gd name="f20" fmla="val 1449"/>
                <a:gd name="f21" fmla="val 95"/>
                <a:gd name="f22" fmla="val 1355"/>
                <a:gd name="f23" fmla="val 63"/>
                <a:gd name="f24" fmla="*/ f0 1 2836"/>
                <a:gd name="f25" fmla="*/ f1 1 2931"/>
                <a:gd name="f26" fmla="val f2"/>
                <a:gd name="f27" fmla="val f3"/>
                <a:gd name="f28" fmla="val f4"/>
                <a:gd name="f29" fmla="+- f28 0 f26"/>
                <a:gd name="f30" fmla="+- f27 0 f26"/>
                <a:gd name="f31" fmla="*/ f30 1 2836"/>
                <a:gd name="f32" fmla="*/ f29 1 2931"/>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2836" h="2931">
                  <a:moveTo>
                    <a:pt x="f5" y="f2"/>
                  </a:moveTo>
                  <a:cubicBezTo>
                    <a:pt x="f6" y="f7"/>
                    <a:pt x="f2" y="f8"/>
                    <a:pt x="f2" y="f9"/>
                  </a:cubicBezTo>
                  <a:lnTo>
                    <a:pt x="f2" y="f10"/>
                  </a:lnTo>
                  <a:lnTo>
                    <a:pt x="f11" y="f10"/>
                  </a:lnTo>
                  <a:lnTo>
                    <a:pt x="f11" y="f12"/>
                  </a:lnTo>
                  <a:lnTo>
                    <a:pt x="f3" y="f12"/>
                  </a:lnTo>
                  <a:lnTo>
                    <a:pt x="f13" y="f14"/>
                  </a:lnTo>
                  <a:cubicBezTo>
                    <a:pt x="f15" y="f16"/>
                    <a:pt x="f15" y="f17"/>
                    <a:pt x="f18" y="f19"/>
                  </a:cubicBezTo>
                  <a:cubicBezTo>
                    <a:pt x="f20" y="f21"/>
                    <a:pt x="f22" y="f23"/>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grpSp>
      <p:grpSp>
        <p:nvGrpSpPr>
          <p:cNvPr id="151" name="Google Shape;10234;p74">
            <a:extLst>
              <a:ext uri="{FF2B5EF4-FFF2-40B4-BE49-F238E27FC236}">
                <a16:creationId xmlns:a16="http://schemas.microsoft.com/office/drawing/2014/main" id="{6B5C8FF5-7B72-2F26-23AA-902548515FFA}"/>
              </a:ext>
            </a:extLst>
          </p:cNvPr>
          <p:cNvGrpSpPr/>
          <p:nvPr/>
        </p:nvGrpSpPr>
        <p:grpSpPr>
          <a:xfrm>
            <a:off x="2415342" y="2121369"/>
            <a:ext cx="470294" cy="502554"/>
            <a:chOff x="3786941" y="1990740"/>
            <a:chExt cx="470294" cy="502554"/>
          </a:xfrm>
          <a:solidFill>
            <a:schemeClr val="tx1">
              <a:lumMod val="25000"/>
              <a:lumOff val="75000"/>
            </a:schemeClr>
          </a:solidFill>
        </p:grpSpPr>
        <p:sp>
          <p:nvSpPr>
            <p:cNvPr id="152" name="Google Shape;10235;p74">
              <a:extLst>
                <a:ext uri="{FF2B5EF4-FFF2-40B4-BE49-F238E27FC236}">
                  <a16:creationId xmlns:a16="http://schemas.microsoft.com/office/drawing/2014/main" id="{9C768376-3B6E-3B45-E401-F5815F385C33}"/>
                </a:ext>
              </a:extLst>
            </p:cNvPr>
            <p:cNvSpPr/>
            <p:nvPr/>
          </p:nvSpPr>
          <p:spPr>
            <a:xfrm>
              <a:off x="3993870" y="2255358"/>
              <a:ext cx="56436" cy="60194"/>
            </a:xfrm>
            <a:custGeom>
              <a:avLst/>
              <a:gdLst>
                <a:gd name="f0" fmla="val w"/>
                <a:gd name="f1" fmla="val h"/>
                <a:gd name="f2" fmla="val 0"/>
                <a:gd name="f3" fmla="val 1418"/>
                <a:gd name="f4" fmla="val 1419"/>
                <a:gd name="f5" fmla="val 725"/>
                <a:gd name="f6" fmla="val 1"/>
                <a:gd name="f7" fmla="val 315"/>
                <a:gd name="f8" fmla="val 316"/>
                <a:gd name="f9" fmla="val 694"/>
                <a:gd name="f10" fmla="val 63"/>
                <a:gd name="f11" fmla="val 1103"/>
                <a:gd name="f12" fmla="*/ f0 1 1418"/>
                <a:gd name="f13" fmla="*/ f1 1 1419"/>
                <a:gd name="f14" fmla="val f2"/>
                <a:gd name="f15" fmla="val f3"/>
                <a:gd name="f16" fmla="val f4"/>
                <a:gd name="f17" fmla="+- f16 0 f14"/>
                <a:gd name="f18" fmla="+- f15 0 f14"/>
                <a:gd name="f19" fmla="*/ f18 1 1418"/>
                <a:gd name="f20" fmla="*/ f17 1 1419"/>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1418" h="1419">
                  <a:moveTo>
                    <a:pt x="f5" y="f6"/>
                  </a:moveTo>
                  <a:cubicBezTo>
                    <a:pt x="f7" y="f6"/>
                    <a:pt x="f2" y="f8"/>
                    <a:pt x="f2" y="f9"/>
                  </a:cubicBezTo>
                  <a:cubicBezTo>
                    <a:pt x="f10" y="f11"/>
                    <a:pt x="f7" y="f3"/>
                    <a:pt x="f5" y="f3"/>
                  </a:cubicBezTo>
                  <a:cubicBezTo>
                    <a:pt x="f11" y="f3"/>
                    <a:pt x="f3" y="f11"/>
                    <a:pt x="f3" y="f9"/>
                  </a:cubicBezTo>
                  <a:cubicBezTo>
                    <a:pt x="f3" y="f8"/>
                    <a:pt x="f11"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153" name="Google Shape;10236;p74">
              <a:extLst>
                <a:ext uri="{FF2B5EF4-FFF2-40B4-BE49-F238E27FC236}">
                  <a16:creationId xmlns:a16="http://schemas.microsoft.com/office/drawing/2014/main" id="{946569FA-07C8-2C57-2B05-95383D72510E}"/>
                </a:ext>
              </a:extLst>
            </p:cNvPr>
            <p:cNvSpPr/>
            <p:nvPr/>
          </p:nvSpPr>
          <p:spPr>
            <a:xfrm>
              <a:off x="3967526" y="2344905"/>
              <a:ext cx="111639" cy="58832"/>
            </a:xfrm>
            <a:custGeom>
              <a:avLst/>
              <a:gdLst>
                <a:gd name="f0" fmla="val w"/>
                <a:gd name="f1" fmla="val h"/>
                <a:gd name="f2" fmla="val 0"/>
                <a:gd name="f3" fmla="val 2805"/>
                <a:gd name="f4" fmla="val 1387"/>
                <a:gd name="f5" fmla="val 631"/>
                <a:gd name="f6" fmla="val 1"/>
                <a:gd name="f7" fmla="val 630"/>
                <a:gd name="f8" fmla="val 2174"/>
                <a:gd name="f9" fmla="*/ f0 1 2805"/>
                <a:gd name="f10" fmla="*/ f1 1 1387"/>
                <a:gd name="f11" fmla="val f2"/>
                <a:gd name="f12" fmla="val f3"/>
                <a:gd name="f13" fmla="val f4"/>
                <a:gd name="f14" fmla="+- f13 0 f11"/>
                <a:gd name="f15" fmla="+- f12 0 f11"/>
                <a:gd name="f16" fmla="*/ f15 1 2805"/>
                <a:gd name="f17" fmla="*/ f14 1 1387"/>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2805" h="1387">
                  <a:moveTo>
                    <a:pt x="f4" y="f2"/>
                  </a:moveTo>
                  <a:cubicBezTo>
                    <a:pt x="f5" y="f2"/>
                    <a:pt x="f6" y="f7"/>
                    <a:pt x="f6" y="f4"/>
                  </a:cubicBezTo>
                  <a:lnTo>
                    <a:pt x="f3" y="f4"/>
                  </a:lnTo>
                  <a:cubicBezTo>
                    <a:pt x="f3" y="f7"/>
                    <a:pt x="f8" y="f2"/>
                    <a:pt x="f4"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154" name="Google Shape;10237;p74">
              <a:extLst>
                <a:ext uri="{FF2B5EF4-FFF2-40B4-BE49-F238E27FC236}">
                  <a16:creationId xmlns:a16="http://schemas.microsoft.com/office/drawing/2014/main" id="{262E49B8-9316-370D-0F43-44F61041EBD2}"/>
                </a:ext>
              </a:extLst>
            </p:cNvPr>
            <p:cNvSpPr/>
            <p:nvPr/>
          </p:nvSpPr>
          <p:spPr>
            <a:xfrm>
              <a:off x="3898553" y="2197879"/>
              <a:ext cx="249594" cy="295415"/>
            </a:xfrm>
            <a:custGeom>
              <a:avLst/>
              <a:gdLst>
                <a:gd name="f0" fmla="val w"/>
                <a:gd name="f1" fmla="val h"/>
                <a:gd name="f2" fmla="val 0"/>
                <a:gd name="f3" fmla="val 6271"/>
                <a:gd name="f4" fmla="val 6964"/>
                <a:gd name="f5" fmla="val 3088"/>
                <a:gd name="f6" fmla="val 725"/>
                <a:gd name="f7" fmla="val 3813"/>
                <a:gd name="f8" fmla="val 4506"/>
                <a:gd name="f9" fmla="val 1356"/>
                <a:gd name="f10" fmla="val 2080"/>
                <a:gd name="f11" fmla="val 2458"/>
                <a:gd name="f12" fmla="val 4348"/>
                <a:gd name="f13" fmla="val 2805"/>
                <a:gd name="f14" fmla="val 4096"/>
                <a:gd name="f15" fmla="val 3025"/>
                <a:gd name="f16" fmla="val 4727"/>
                <a:gd name="f17" fmla="val 3372"/>
                <a:gd name="f18" fmla="val 5168"/>
                <a:gd name="f19" fmla="val 4065"/>
                <a:gd name="f20" fmla="val 4853"/>
                <a:gd name="f21" fmla="val 5199"/>
                <a:gd name="f22" fmla="val 5388"/>
                <a:gd name="f23" fmla="val 5010"/>
                <a:gd name="f24" fmla="val 5546"/>
                <a:gd name="f25" fmla="val 4821"/>
                <a:gd name="f26" fmla="val 1293"/>
                <a:gd name="f27" fmla="val 1103"/>
                <a:gd name="f28" fmla="val 946"/>
                <a:gd name="f29" fmla="val 1040"/>
                <a:gd name="f30" fmla="val 1450"/>
                <a:gd name="f31" fmla="val 3403"/>
                <a:gd name="f32" fmla="val 1860"/>
                <a:gd name="f33" fmla="val 1702"/>
                <a:gd name="f34" fmla="val 2332"/>
                <a:gd name="f35" fmla="val 1"/>
                <a:gd name="f36" fmla="val 6617"/>
                <a:gd name="f37" fmla="val 6806"/>
                <a:gd name="f38" fmla="val 158"/>
                <a:gd name="f39" fmla="val 6963"/>
                <a:gd name="f40" fmla="val 347"/>
                <a:gd name="f41" fmla="val 5924"/>
                <a:gd name="f42" fmla="val 6113"/>
                <a:gd name="f43" fmla="val 6270"/>
                <a:gd name="f44" fmla="*/ f0 1 6271"/>
                <a:gd name="f45" fmla="*/ f1 1 6964"/>
                <a:gd name="f46" fmla="val f2"/>
                <a:gd name="f47" fmla="val f3"/>
                <a:gd name="f48" fmla="val f4"/>
                <a:gd name="f49" fmla="+- f48 0 f46"/>
                <a:gd name="f50" fmla="+- f47 0 f46"/>
                <a:gd name="f51" fmla="*/ f50 1 6271"/>
                <a:gd name="f52" fmla="*/ f49 1 6964"/>
                <a:gd name="f53" fmla="*/ f46 1 f51"/>
                <a:gd name="f54" fmla="*/ f47 1 f51"/>
                <a:gd name="f55" fmla="*/ f46 1 f52"/>
                <a:gd name="f56" fmla="*/ f48 1 f52"/>
                <a:gd name="f57" fmla="*/ f53 f44 1"/>
                <a:gd name="f58" fmla="*/ f54 f44 1"/>
                <a:gd name="f59" fmla="*/ f56 f45 1"/>
                <a:gd name="f60" fmla="*/ f55 f45 1"/>
              </a:gdLst>
              <a:ahLst/>
              <a:cxnLst>
                <a:cxn ang="3cd4">
                  <a:pos x="hc" y="t"/>
                </a:cxn>
                <a:cxn ang="0">
                  <a:pos x="r" y="vc"/>
                </a:cxn>
                <a:cxn ang="cd4">
                  <a:pos x="hc" y="b"/>
                </a:cxn>
                <a:cxn ang="cd2">
                  <a:pos x="l" y="vc"/>
                </a:cxn>
              </a:cxnLst>
              <a:rect l="f57" t="f60" r="f58" b="f59"/>
              <a:pathLst>
                <a:path w="6271" h="6964">
                  <a:moveTo>
                    <a:pt x="f5" y="f6"/>
                  </a:moveTo>
                  <a:cubicBezTo>
                    <a:pt x="f7" y="f6"/>
                    <a:pt x="f8" y="f9"/>
                    <a:pt x="f8" y="f10"/>
                  </a:cubicBezTo>
                  <a:cubicBezTo>
                    <a:pt x="f8" y="f11"/>
                    <a:pt x="f12" y="f13"/>
                    <a:pt x="f14" y="f15"/>
                  </a:cubicBezTo>
                  <a:cubicBezTo>
                    <a:pt x="f16" y="f17"/>
                    <a:pt x="f18" y="f19"/>
                    <a:pt x="f18" y="f20"/>
                  </a:cubicBezTo>
                  <a:lnTo>
                    <a:pt x="f18" y="f21"/>
                  </a:lnTo>
                  <a:cubicBezTo>
                    <a:pt x="f18" y="f22"/>
                    <a:pt x="f23" y="f24"/>
                    <a:pt x="f25" y="f24"/>
                  </a:cubicBezTo>
                  <a:lnTo>
                    <a:pt x="f26" y="f24"/>
                  </a:lnTo>
                  <a:cubicBezTo>
                    <a:pt x="f27" y="f24"/>
                    <a:pt x="f28" y="f22"/>
                    <a:pt x="f28" y="f21"/>
                  </a:cubicBezTo>
                  <a:lnTo>
                    <a:pt x="f28" y="f20"/>
                  </a:lnTo>
                  <a:lnTo>
                    <a:pt x="f29" y="f20"/>
                  </a:lnTo>
                  <a:cubicBezTo>
                    <a:pt x="f29" y="f19"/>
                    <a:pt x="f30" y="f31"/>
                    <a:pt x="f10" y="f15"/>
                  </a:cubicBezTo>
                  <a:cubicBezTo>
                    <a:pt x="f32" y="f13"/>
                    <a:pt x="f33" y="f11"/>
                    <a:pt x="f33" y="f10"/>
                  </a:cubicBezTo>
                  <a:cubicBezTo>
                    <a:pt x="f33" y="f9"/>
                    <a:pt x="f34" y="f6"/>
                    <a:pt x="f5" y="f6"/>
                  </a:cubicBezTo>
                  <a:close/>
                  <a:moveTo>
                    <a:pt x="f35" y="f35"/>
                  </a:moveTo>
                  <a:lnTo>
                    <a:pt x="f35" y="f36"/>
                  </a:lnTo>
                  <a:cubicBezTo>
                    <a:pt x="f35" y="f37"/>
                    <a:pt x="f38" y="f39"/>
                    <a:pt x="f40" y="f39"/>
                  </a:cubicBezTo>
                  <a:lnTo>
                    <a:pt x="f41" y="f39"/>
                  </a:lnTo>
                  <a:cubicBezTo>
                    <a:pt x="f42" y="f39"/>
                    <a:pt x="f43" y="f37"/>
                    <a:pt x="f43" y="f36"/>
                  </a:cubicBezTo>
                  <a:lnTo>
                    <a:pt x="f43" y="f35"/>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155" name="Google Shape;10238;p74">
              <a:extLst>
                <a:ext uri="{FF2B5EF4-FFF2-40B4-BE49-F238E27FC236}">
                  <a16:creationId xmlns:a16="http://schemas.microsoft.com/office/drawing/2014/main" id="{CD821048-3C5C-1B66-B664-7B251583931B}"/>
                </a:ext>
              </a:extLst>
            </p:cNvPr>
            <p:cNvSpPr/>
            <p:nvPr/>
          </p:nvSpPr>
          <p:spPr>
            <a:xfrm>
              <a:off x="3870966" y="1990740"/>
              <a:ext cx="304760" cy="60194"/>
            </a:xfrm>
            <a:custGeom>
              <a:avLst/>
              <a:gdLst>
                <a:gd name="f0" fmla="val w"/>
                <a:gd name="f1" fmla="val h"/>
                <a:gd name="f2" fmla="val 0"/>
                <a:gd name="f3" fmla="val 7657"/>
                <a:gd name="f4" fmla="val 1419"/>
                <a:gd name="f5" fmla="val 347"/>
                <a:gd name="f6" fmla="val 1"/>
                <a:gd name="f7" fmla="val 158"/>
                <a:gd name="f8" fmla="val 1418"/>
                <a:gd name="f9" fmla="val 7625"/>
                <a:gd name="f10" fmla="val 7656"/>
                <a:gd name="f11" fmla="val 7499"/>
                <a:gd name="f12" fmla="val 7310"/>
                <a:gd name="f13" fmla="*/ f0 1 7657"/>
                <a:gd name="f14" fmla="*/ f1 1 1419"/>
                <a:gd name="f15" fmla="val f2"/>
                <a:gd name="f16" fmla="val f3"/>
                <a:gd name="f17" fmla="val f4"/>
                <a:gd name="f18" fmla="+- f17 0 f15"/>
                <a:gd name="f19" fmla="+- f16 0 f15"/>
                <a:gd name="f20" fmla="*/ f19 1 7657"/>
                <a:gd name="f21" fmla="*/ f18 1 1419"/>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7657" h="1419">
                  <a:moveTo>
                    <a:pt x="f5" y="f6"/>
                  </a:moveTo>
                  <a:cubicBezTo>
                    <a:pt x="f7" y="f6"/>
                    <a:pt x="f6" y="f7"/>
                    <a:pt x="f6" y="f5"/>
                  </a:cubicBezTo>
                  <a:lnTo>
                    <a:pt x="f6" y="f8"/>
                  </a:lnTo>
                  <a:lnTo>
                    <a:pt x="f9" y="f8"/>
                  </a:lnTo>
                  <a:lnTo>
                    <a:pt x="f9" y="f5"/>
                  </a:lnTo>
                  <a:lnTo>
                    <a:pt x="f10" y="f5"/>
                  </a:lnTo>
                  <a:cubicBezTo>
                    <a:pt x="f10" y="f7"/>
                    <a:pt x="f11" y="f6"/>
                    <a:pt x="f12"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156" name="Google Shape;10239;p74">
              <a:extLst>
                <a:ext uri="{FF2B5EF4-FFF2-40B4-BE49-F238E27FC236}">
                  <a16:creationId xmlns:a16="http://schemas.microsoft.com/office/drawing/2014/main" id="{9ABF6007-B9F8-7D6C-AA14-CB50EAB58C8A}"/>
                </a:ext>
              </a:extLst>
            </p:cNvPr>
            <p:cNvSpPr/>
            <p:nvPr/>
          </p:nvSpPr>
          <p:spPr>
            <a:xfrm>
              <a:off x="3786941" y="2081604"/>
              <a:ext cx="470294" cy="233949"/>
            </a:xfrm>
            <a:custGeom>
              <a:avLst/>
              <a:gdLst>
                <a:gd name="f0" fmla="val w"/>
                <a:gd name="f1" fmla="val h"/>
                <a:gd name="f2" fmla="val 0"/>
                <a:gd name="f3" fmla="val 11816"/>
                <a:gd name="f4" fmla="val 5515"/>
                <a:gd name="f5" fmla="val 10082"/>
                <a:gd name="f6" fmla="val 662"/>
                <a:gd name="f7" fmla="val 10303"/>
                <a:gd name="f8" fmla="val 10461"/>
                <a:gd name="f9" fmla="val 820"/>
                <a:gd name="f10" fmla="val 1009"/>
                <a:gd name="f11" fmla="val 1198"/>
                <a:gd name="f12" fmla="val 1356"/>
                <a:gd name="f13" fmla="val 9893"/>
                <a:gd name="f14" fmla="val 9736"/>
                <a:gd name="f15" fmla="val 9767"/>
                <a:gd name="f16" fmla="val 1041"/>
                <a:gd name="f17" fmla="val 1"/>
                <a:gd name="f18" fmla="val 442"/>
                <a:gd name="f19" fmla="val 4475"/>
                <a:gd name="f20" fmla="val 5073"/>
                <a:gd name="f21" fmla="val 473"/>
                <a:gd name="f22" fmla="val 5514"/>
                <a:gd name="f23" fmla="val 2112"/>
                <a:gd name="f24" fmla="val 2395"/>
                <a:gd name="f25" fmla="val 2206"/>
                <a:gd name="f26" fmla="val 2269"/>
                <a:gd name="f27" fmla="val 2049"/>
                <a:gd name="f28" fmla="val 2458"/>
                <a:gd name="f29" fmla="val 9421"/>
                <a:gd name="f30" fmla="val 9610"/>
                <a:gd name="f31" fmla="val 10807"/>
                <a:gd name="f32" fmla="val 11406"/>
                <a:gd name="f33" fmla="val 11815"/>
                <a:gd name="f34" fmla="val 5042"/>
                <a:gd name="f35" fmla="val 410"/>
                <a:gd name="f36" fmla="val 11343"/>
                <a:gd name="f37" fmla="*/ f0 1 11816"/>
                <a:gd name="f38" fmla="*/ f1 1 5515"/>
                <a:gd name="f39" fmla="val f2"/>
                <a:gd name="f40" fmla="val f3"/>
                <a:gd name="f41" fmla="val f4"/>
                <a:gd name="f42" fmla="+- f41 0 f39"/>
                <a:gd name="f43" fmla="+- f40 0 f39"/>
                <a:gd name="f44" fmla="*/ f43 1 11816"/>
                <a:gd name="f45" fmla="*/ f42 1 5515"/>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11816" h="5515">
                  <a:moveTo>
                    <a:pt x="f5" y="f6"/>
                  </a:moveTo>
                  <a:cubicBezTo>
                    <a:pt x="f7" y="f6"/>
                    <a:pt x="f8" y="f9"/>
                    <a:pt x="f8" y="f10"/>
                  </a:cubicBezTo>
                  <a:cubicBezTo>
                    <a:pt x="f8" y="f11"/>
                    <a:pt x="f7" y="f12"/>
                    <a:pt x="f5" y="f12"/>
                  </a:cubicBezTo>
                  <a:cubicBezTo>
                    <a:pt x="f13" y="f12"/>
                    <a:pt x="f14" y="f11"/>
                    <a:pt x="f14" y="f10"/>
                  </a:cubicBezTo>
                  <a:cubicBezTo>
                    <a:pt x="f15" y="f9"/>
                    <a:pt x="f13" y="f6"/>
                    <a:pt x="f5" y="f6"/>
                  </a:cubicBezTo>
                  <a:close/>
                  <a:moveTo>
                    <a:pt x="f16" y="f17"/>
                  </a:moveTo>
                  <a:cubicBezTo>
                    <a:pt x="f18" y="f17"/>
                    <a:pt x="f17" y="f18"/>
                    <a:pt x="f17" y="f10"/>
                  </a:cubicBezTo>
                  <a:lnTo>
                    <a:pt x="f17" y="f19"/>
                  </a:lnTo>
                  <a:cubicBezTo>
                    <a:pt x="f17" y="f20"/>
                    <a:pt x="f21" y="f22"/>
                    <a:pt x="f16" y="f22"/>
                  </a:cubicBezTo>
                  <a:lnTo>
                    <a:pt x="f23" y="f22"/>
                  </a:lnTo>
                  <a:lnTo>
                    <a:pt x="f23" y="f24"/>
                  </a:lnTo>
                  <a:cubicBezTo>
                    <a:pt x="f23" y="f25"/>
                    <a:pt x="f26" y="f27"/>
                    <a:pt x="f28" y="f27"/>
                  </a:cubicBezTo>
                  <a:lnTo>
                    <a:pt x="f29" y="f27"/>
                  </a:lnTo>
                  <a:cubicBezTo>
                    <a:pt x="f30" y="f27"/>
                    <a:pt x="f15" y="f25"/>
                    <a:pt x="f15" y="f24"/>
                  </a:cubicBezTo>
                  <a:lnTo>
                    <a:pt x="f15" y="f22"/>
                  </a:lnTo>
                  <a:lnTo>
                    <a:pt x="f31" y="f22"/>
                  </a:lnTo>
                  <a:cubicBezTo>
                    <a:pt x="f32" y="f22"/>
                    <a:pt x="f33" y="f34"/>
                    <a:pt x="f33" y="f19"/>
                  </a:cubicBezTo>
                  <a:lnTo>
                    <a:pt x="f33" y="f10"/>
                  </a:lnTo>
                  <a:cubicBezTo>
                    <a:pt x="f33" y="f35"/>
                    <a:pt x="f36" y="f17"/>
                    <a:pt x="f31" y="f17"/>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grpSp>
      <p:grpSp>
        <p:nvGrpSpPr>
          <p:cNvPr id="157" name="Google Shape;10251;p74">
            <a:extLst>
              <a:ext uri="{FF2B5EF4-FFF2-40B4-BE49-F238E27FC236}">
                <a16:creationId xmlns:a16="http://schemas.microsoft.com/office/drawing/2014/main" id="{F911CB69-AA9D-63AA-F1E3-11CFFC029DD8}"/>
              </a:ext>
            </a:extLst>
          </p:cNvPr>
          <p:cNvGrpSpPr/>
          <p:nvPr/>
        </p:nvGrpSpPr>
        <p:grpSpPr>
          <a:xfrm>
            <a:off x="5753788" y="2125538"/>
            <a:ext cx="304760" cy="502545"/>
            <a:chOff x="7125388" y="1994909"/>
            <a:chExt cx="304760" cy="502545"/>
          </a:xfrm>
          <a:solidFill>
            <a:schemeClr val="tx1">
              <a:lumMod val="25000"/>
              <a:lumOff val="75000"/>
            </a:schemeClr>
          </a:solidFill>
        </p:grpSpPr>
        <p:sp>
          <p:nvSpPr>
            <p:cNvPr id="158" name="Google Shape;10252;p74">
              <a:extLst>
                <a:ext uri="{FF2B5EF4-FFF2-40B4-BE49-F238E27FC236}">
                  <a16:creationId xmlns:a16="http://schemas.microsoft.com/office/drawing/2014/main" id="{3DDDF038-2B3B-F43D-5D19-AC43ADAF7BA3}"/>
                </a:ext>
              </a:extLst>
            </p:cNvPr>
            <p:cNvSpPr/>
            <p:nvPr/>
          </p:nvSpPr>
          <p:spPr>
            <a:xfrm>
              <a:off x="7292193" y="2266184"/>
              <a:ext cx="109097" cy="143039"/>
            </a:xfrm>
            <a:custGeom>
              <a:avLst/>
              <a:gdLst>
                <a:gd name="f0" fmla="val w"/>
                <a:gd name="f1" fmla="val h"/>
                <a:gd name="f2" fmla="val 0"/>
                <a:gd name="f3" fmla="val 2741"/>
                <a:gd name="f4" fmla="val 3372"/>
                <a:gd name="f5" fmla="val 1670"/>
                <a:gd name="f6" fmla="val 1"/>
                <a:gd name="f7" fmla="val 1166"/>
                <a:gd name="f8" fmla="val 316"/>
                <a:gd name="f9" fmla="val 599"/>
                <a:gd name="f10" fmla="val 505"/>
                <a:gd name="f11" fmla="val 568"/>
                <a:gd name="f12" fmla="val 1482"/>
                <a:gd name="f13" fmla="val 1890"/>
                <a:gd name="f14" fmla="val 3340"/>
                <a:gd name="f15" fmla="val 2301"/>
                <a:gd name="f16" fmla="val 1356"/>
                <a:gd name="f17" fmla="val 2300"/>
                <a:gd name="f18" fmla="val 536"/>
                <a:gd name="f19" fmla="*/ f0 1 2741"/>
                <a:gd name="f20" fmla="*/ f1 1 3372"/>
                <a:gd name="f21" fmla="val f2"/>
                <a:gd name="f22" fmla="val f3"/>
                <a:gd name="f23" fmla="val f4"/>
                <a:gd name="f24" fmla="+- f23 0 f21"/>
                <a:gd name="f25" fmla="+- f22 0 f21"/>
                <a:gd name="f26" fmla="*/ f25 1 2741"/>
                <a:gd name="f27" fmla="*/ f24 1 3372"/>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741" h="3372">
                  <a:moveTo>
                    <a:pt x="f5" y="f6"/>
                  </a:moveTo>
                  <a:cubicBezTo>
                    <a:pt x="f7" y="f8"/>
                    <a:pt x="f9" y="f10"/>
                    <a:pt x="f2" y="f11"/>
                  </a:cubicBezTo>
                  <a:lnTo>
                    <a:pt x="f2" y="f12"/>
                  </a:lnTo>
                  <a:lnTo>
                    <a:pt x="f13" y="f4"/>
                  </a:lnTo>
                  <a:lnTo>
                    <a:pt x="f3" y="f4"/>
                  </a:lnTo>
                  <a:lnTo>
                    <a:pt x="f3" y="f14"/>
                  </a:lnTo>
                  <a:lnTo>
                    <a:pt x="f3" y="f15"/>
                  </a:lnTo>
                  <a:cubicBezTo>
                    <a:pt x="f3" y="f16"/>
                    <a:pt x="f17" y="f18"/>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159" name="Google Shape;10253;p74">
              <a:extLst>
                <a:ext uri="{FF2B5EF4-FFF2-40B4-BE49-F238E27FC236}">
                  <a16:creationId xmlns:a16="http://schemas.microsoft.com/office/drawing/2014/main" id="{86B58B38-F591-B934-AD92-8EEF585DFE56}"/>
                </a:ext>
              </a:extLst>
            </p:cNvPr>
            <p:cNvSpPr/>
            <p:nvPr/>
          </p:nvSpPr>
          <p:spPr>
            <a:xfrm>
              <a:off x="7226960" y="2355732"/>
              <a:ext cx="99102" cy="52175"/>
            </a:xfrm>
            <a:custGeom>
              <a:avLst/>
              <a:gdLst>
                <a:gd name="f0" fmla="val w"/>
                <a:gd name="f1" fmla="val h"/>
                <a:gd name="f2" fmla="val 0"/>
                <a:gd name="f3" fmla="val 2490"/>
                <a:gd name="f4" fmla="val 1230"/>
                <a:gd name="f5" fmla="val 1229"/>
                <a:gd name="f6" fmla="val 1"/>
                <a:gd name="f7" fmla="*/ f0 1 2490"/>
                <a:gd name="f8" fmla="*/ f1 1 1230"/>
                <a:gd name="f9" fmla="val f2"/>
                <a:gd name="f10" fmla="val f3"/>
                <a:gd name="f11" fmla="val f4"/>
                <a:gd name="f12" fmla="+- f11 0 f9"/>
                <a:gd name="f13" fmla="+- f10 0 f9"/>
                <a:gd name="f14" fmla="*/ f13 1 2490"/>
                <a:gd name="f15" fmla="*/ f12 1 1230"/>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2490" h="1230">
                  <a:moveTo>
                    <a:pt x="f5" y="f6"/>
                  </a:moveTo>
                  <a:lnTo>
                    <a:pt x="f6" y="f5"/>
                  </a:lnTo>
                  <a:lnTo>
                    <a:pt x="f3" y="f5"/>
                  </a:lnTo>
                  <a:lnTo>
                    <a:pt x="f5" y="f6"/>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160" name="Google Shape;10254;p74">
              <a:extLst>
                <a:ext uri="{FF2B5EF4-FFF2-40B4-BE49-F238E27FC236}">
                  <a16:creationId xmlns:a16="http://schemas.microsoft.com/office/drawing/2014/main" id="{FC1C955B-7B10-B54C-9FCE-F4EE01C7D6C7}"/>
                </a:ext>
              </a:extLst>
            </p:cNvPr>
            <p:cNvSpPr/>
            <p:nvPr/>
          </p:nvSpPr>
          <p:spPr>
            <a:xfrm>
              <a:off x="7152967" y="2263514"/>
              <a:ext cx="110404" cy="144392"/>
            </a:xfrm>
            <a:custGeom>
              <a:avLst/>
              <a:gdLst>
                <a:gd name="f0" fmla="val w"/>
                <a:gd name="f1" fmla="val h"/>
                <a:gd name="f2" fmla="val 0"/>
                <a:gd name="f3" fmla="val 2774"/>
                <a:gd name="f4" fmla="val 3404"/>
                <a:gd name="f5" fmla="val 1072"/>
                <a:gd name="f6" fmla="val 1"/>
                <a:gd name="f7" fmla="val 411"/>
                <a:gd name="f8" fmla="val 599"/>
                <a:gd name="f9" fmla="val 1419"/>
                <a:gd name="f10" fmla="val 2332"/>
                <a:gd name="f11" fmla="val 3403"/>
                <a:gd name="f12" fmla="val 883"/>
                <a:gd name="f13" fmla="val 2773"/>
                <a:gd name="f14" fmla="val 1513"/>
                <a:gd name="f15" fmla="val 2143"/>
                <a:gd name="f16" fmla="val 568"/>
                <a:gd name="f17" fmla="val 1576"/>
                <a:gd name="f18" fmla="val 316"/>
                <a:gd name="f19" fmla="*/ f0 1 2774"/>
                <a:gd name="f20" fmla="*/ f1 1 3404"/>
                <a:gd name="f21" fmla="val f2"/>
                <a:gd name="f22" fmla="val f3"/>
                <a:gd name="f23" fmla="val f4"/>
                <a:gd name="f24" fmla="+- f23 0 f21"/>
                <a:gd name="f25" fmla="+- f22 0 f21"/>
                <a:gd name="f26" fmla="*/ f25 1 2774"/>
                <a:gd name="f27" fmla="*/ f24 1 3404"/>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774" h="3404">
                  <a:moveTo>
                    <a:pt x="f5" y="f6"/>
                  </a:moveTo>
                  <a:cubicBezTo>
                    <a:pt x="f7" y="f8"/>
                    <a:pt x="f6" y="f9"/>
                    <a:pt x="f6" y="f10"/>
                  </a:cubicBezTo>
                  <a:lnTo>
                    <a:pt x="f6" y="f11"/>
                  </a:lnTo>
                  <a:lnTo>
                    <a:pt x="f12" y="f11"/>
                  </a:lnTo>
                  <a:lnTo>
                    <a:pt x="f13" y="f14"/>
                  </a:lnTo>
                  <a:lnTo>
                    <a:pt x="f13" y="f8"/>
                  </a:lnTo>
                  <a:cubicBezTo>
                    <a:pt x="f15" y="f16"/>
                    <a:pt x="f17" y="f18"/>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161" name="Google Shape;10255;p74">
              <a:extLst>
                <a:ext uri="{FF2B5EF4-FFF2-40B4-BE49-F238E27FC236}">
                  <a16:creationId xmlns:a16="http://schemas.microsoft.com/office/drawing/2014/main" id="{9D8F48BB-87BA-8372-2C9A-1459B32E70B5}"/>
                </a:ext>
              </a:extLst>
            </p:cNvPr>
            <p:cNvSpPr/>
            <p:nvPr/>
          </p:nvSpPr>
          <p:spPr>
            <a:xfrm>
              <a:off x="7125388" y="2437260"/>
              <a:ext cx="304760" cy="60194"/>
            </a:xfrm>
            <a:custGeom>
              <a:avLst/>
              <a:gdLst>
                <a:gd name="f0" fmla="val w"/>
                <a:gd name="f1" fmla="val h"/>
                <a:gd name="f2" fmla="val 0"/>
                <a:gd name="f3" fmla="val 7657"/>
                <a:gd name="f4" fmla="val 1419"/>
                <a:gd name="f5" fmla="val 725"/>
                <a:gd name="f6" fmla="val 1"/>
                <a:gd name="f7" fmla="val 316"/>
                <a:gd name="f8" fmla="val 1103"/>
                <a:gd name="f9" fmla="val 1418"/>
                <a:gd name="f10" fmla="val 6932"/>
                <a:gd name="f11" fmla="val 7341"/>
                <a:gd name="f12" fmla="val 7594"/>
                <a:gd name="f13" fmla="val 7278"/>
                <a:gd name="f14" fmla="*/ f0 1 7657"/>
                <a:gd name="f15" fmla="*/ f1 1 1419"/>
                <a:gd name="f16" fmla="val f2"/>
                <a:gd name="f17" fmla="val f3"/>
                <a:gd name="f18" fmla="val f4"/>
                <a:gd name="f19" fmla="+- f18 0 f16"/>
                <a:gd name="f20" fmla="+- f17 0 f16"/>
                <a:gd name="f21" fmla="*/ f20 1 7657"/>
                <a:gd name="f22" fmla="*/ f19 1 1419"/>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7657" h="1419">
                  <a:moveTo>
                    <a:pt x="f5" y="f6"/>
                  </a:moveTo>
                  <a:cubicBezTo>
                    <a:pt x="f7" y="f6"/>
                    <a:pt x="f6" y="f7"/>
                    <a:pt x="f6" y="f5"/>
                  </a:cubicBezTo>
                  <a:cubicBezTo>
                    <a:pt x="f6" y="f8"/>
                    <a:pt x="f7" y="f9"/>
                    <a:pt x="f5" y="f9"/>
                  </a:cubicBezTo>
                  <a:lnTo>
                    <a:pt x="f10" y="f9"/>
                  </a:lnTo>
                  <a:cubicBezTo>
                    <a:pt x="f11" y="f9"/>
                    <a:pt x="f3" y="f8"/>
                    <a:pt x="f3" y="f5"/>
                  </a:cubicBezTo>
                  <a:cubicBezTo>
                    <a:pt x="f12" y="f7"/>
                    <a:pt x="f13" y="f6"/>
                    <a:pt x="f10"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162" name="Google Shape;10256;p74">
              <a:extLst>
                <a:ext uri="{FF2B5EF4-FFF2-40B4-BE49-F238E27FC236}">
                  <a16:creationId xmlns:a16="http://schemas.microsoft.com/office/drawing/2014/main" id="{48860A2B-776E-6530-60ED-03EC93C22FD7}"/>
                </a:ext>
              </a:extLst>
            </p:cNvPr>
            <p:cNvSpPr/>
            <p:nvPr/>
          </p:nvSpPr>
          <p:spPr>
            <a:xfrm>
              <a:off x="7125388" y="1994909"/>
              <a:ext cx="304760" cy="60194"/>
            </a:xfrm>
            <a:custGeom>
              <a:avLst/>
              <a:gdLst>
                <a:gd name="f0" fmla="val w"/>
                <a:gd name="f1" fmla="val h"/>
                <a:gd name="f2" fmla="val 0"/>
                <a:gd name="f3" fmla="val 7657"/>
                <a:gd name="f4" fmla="val 1419"/>
                <a:gd name="f5" fmla="val 725"/>
                <a:gd name="f6" fmla="val 316"/>
                <a:gd name="f7" fmla="val 1"/>
                <a:gd name="f8" fmla="val 315"/>
                <a:gd name="f9" fmla="val 1103"/>
                <a:gd name="f10" fmla="val 1418"/>
                <a:gd name="f11" fmla="val 6932"/>
                <a:gd name="f12" fmla="val 7341"/>
                <a:gd name="f13" fmla="val 7594"/>
                <a:gd name="f14" fmla="val 284"/>
                <a:gd name="f15" fmla="val 7278"/>
                <a:gd name="f16" fmla="*/ f0 1 7657"/>
                <a:gd name="f17" fmla="*/ f1 1 1419"/>
                <a:gd name="f18" fmla="val f2"/>
                <a:gd name="f19" fmla="val f3"/>
                <a:gd name="f20" fmla="val f4"/>
                <a:gd name="f21" fmla="+- f20 0 f18"/>
                <a:gd name="f22" fmla="+- f19 0 f18"/>
                <a:gd name="f23" fmla="*/ f22 1 7657"/>
                <a:gd name="f24" fmla="*/ f21 1 1419"/>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7657" h="1419">
                  <a:moveTo>
                    <a:pt x="f5" y="f2"/>
                  </a:moveTo>
                  <a:cubicBezTo>
                    <a:pt x="f6" y="f2"/>
                    <a:pt x="f7" y="f8"/>
                    <a:pt x="f7" y="f5"/>
                  </a:cubicBezTo>
                  <a:cubicBezTo>
                    <a:pt x="f7" y="f9"/>
                    <a:pt x="f6" y="f10"/>
                    <a:pt x="f5" y="f10"/>
                  </a:cubicBezTo>
                  <a:lnTo>
                    <a:pt x="f11" y="f10"/>
                  </a:lnTo>
                  <a:cubicBezTo>
                    <a:pt x="f12" y="f10"/>
                    <a:pt x="f3" y="f9"/>
                    <a:pt x="f3" y="f5"/>
                  </a:cubicBezTo>
                  <a:cubicBezTo>
                    <a:pt x="f13" y="f14"/>
                    <a:pt x="f15" y="f2"/>
                    <a:pt x="f11"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163" name="Google Shape;10257;p74">
              <a:extLst>
                <a:ext uri="{FF2B5EF4-FFF2-40B4-BE49-F238E27FC236}">
                  <a16:creationId xmlns:a16="http://schemas.microsoft.com/office/drawing/2014/main" id="{19023008-8D78-5DEF-0238-ADF1808BEC73}"/>
                </a:ext>
              </a:extLst>
            </p:cNvPr>
            <p:cNvSpPr/>
            <p:nvPr/>
          </p:nvSpPr>
          <p:spPr>
            <a:xfrm>
              <a:off x="7154238" y="2081787"/>
              <a:ext cx="247043" cy="60487"/>
            </a:xfrm>
            <a:custGeom>
              <a:avLst/>
              <a:gdLst>
                <a:gd name="f0" fmla="val w"/>
                <a:gd name="f1" fmla="val h"/>
                <a:gd name="f2" fmla="val 0"/>
                <a:gd name="f3" fmla="val 6207"/>
                <a:gd name="f4" fmla="val 1426"/>
                <a:gd name="f5" fmla="val 441"/>
                <a:gd name="f6" fmla="val 568"/>
                <a:gd name="f7" fmla="val 788"/>
                <a:gd name="f8" fmla="val 1355"/>
                <a:gd name="f9" fmla="val 1213"/>
                <a:gd name="f10" fmla="val 2237"/>
                <a:gd name="f11" fmla="val 3112"/>
                <a:gd name="f12" fmla="val 3986"/>
                <a:gd name="f13" fmla="val 4852"/>
                <a:gd name="f14" fmla="val 5608"/>
                <a:gd name="f15" fmla="*/ f0 1 6207"/>
                <a:gd name="f16" fmla="*/ f1 1 1426"/>
                <a:gd name="f17" fmla="val f2"/>
                <a:gd name="f18" fmla="val f3"/>
                <a:gd name="f19" fmla="val f4"/>
                <a:gd name="f20" fmla="+- f19 0 f17"/>
                <a:gd name="f21" fmla="+- f18 0 f17"/>
                <a:gd name="f22" fmla="*/ f21 1 6207"/>
                <a:gd name="f23" fmla="*/ f20 1 1426"/>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6207" h="1426">
                  <a:moveTo>
                    <a:pt x="f2" y="f2"/>
                  </a:moveTo>
                  <a:lnTo>
                    <a:pt x="f2" y="f5"/>
                  </a:lnTo>
                  <a:lnTo>
                    <a:pt x="f6" y="f7"/>
                  </a:lnTo>
                  <a:cubicBezTo>
                    <a:pt x="f8" y="f9"/>
                    <a:pt x="f10" y="f4"/>
                    <a:pt x="f11" y="f4"/>
                  </a:cubicBezTo>
                  <a:cubicBezTo>
                    <a:pt x="f12" y="f4"/>
                    <a:pt x="f13" y="f9"/>
                    <a:pt x="f14" y="f7"/>
                  </a:cubicBezTo>
                  <a:lnTo>
                    <a:pt x="f3" y="f5"/>
                  </a:lnTo>
                  <a:lnTo>
                    <a:pt x="f3" y="f2"/>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164" name="Google Shape;10258;p74">
              <a:extLst>
                <a:ext uri="{FF2B5EF4-FFF2-40B4-BE49-F238E27FC236}">
                  <a16:creationId xmlns:a16="http://schemas.microsoft.com/office/drawing/2014/main" id="{E4F1CBD3-A017-584A-1D89-C39C7361BD21}"/>
                </a:ext>
              </a:extLst>
            </p:cNvPr>
            <p:cNvSpPr/>
            <p:nvPr/>
          </p:nvSpPr>
          <p:spPr>
            <a:xfrm>
              <a:off x="7151732" y="2135233"/>
              <a:ext cx="248323" cy="125647"/>
            </a:xfrm>
            <a:custGeom>
              <a:avLst/>
              <a:gdLst>
                <a:gd name="f0" fmla="val w"/>
                <a:gd name="f1" fmla="val h"/>
                <a:gd name="f2" fmla="val 0"/>
                <a:gd name="f3" fmla="val 6239"/>
                <a:gd name="f4" fmla="val 2962"/>
                <a:gd name="f5" fmla="val 126"/>
                <a:gd name="f6" fmla="val 1607"/>
                <a:gd name="f7" fmla="val 1481"/>
                <a:gd name="f8" fmla="val 3119"/>
                <a:gd name="f9" fmla="val 4758"/>
                <a:gd name="f10" fmla="val 6112"/>
                <a:gd name="f11" fmla="val 6238"/>
                <a:gd name="f12" fmla="val 5986"/>
                <a:gd name="f13" fmla="val 5136"/>
                <a:gd name="f14" fmla="val 631"/>
                <a:gd name="f15" fmla="val 4096"/>
                <a:gd name="f16" fmla="val 883"/>
                <a:gd name="f17" fmla="val 2143"/>
                <a:gd name="f18" fmla="val 1166"/>
                <a:gd name="f19" fmla="val 252"/>
                <a:gd name="f20" fmla="*/ f0 1 6239"/>
                <a:gd name="f21" fmla="*/ f1 1 2962"/>
                <a:gd name="f22" fmla="val f2"/>
                <a:gd name="f23" fmla="val f3"/>
                <a:gd name="f24" fmla="val f4"/>
                <a:gd name="f25" fmla="+- f24 0 f22"/>
                <a:gd name="f26" fmla="+- f23 0 f22"/>
                <a:gd name="f27" fmla="*/ f26 1 6239"/>
                <a:gd name="f28" fmla="*/ f25 1 2962"/>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6239" h="2962">
                  <a:moveTo>
                    <a:pt x="f2" y="f2"/>
                  </a:moveTo>
                  <a:cubicBezTo>
                    <a:pt x="f5" y="f6"/>
                    <a:pt x="f7" y="f4"/>
                    <a:pt x="f8" y="f4"/>
                  </a:cubicBezTo>
                  <a:cubicBezTo>
                    <a:pt x="f9" y="f4"/>
                    <a:pt x="f10" y="f6"/>
                    <a:pt x="f11" y="f2"/>
                  </a:cubicBezTo>
                  <a:lnTo>
                    <a:pt x="f11" y="f2"/>
                  </a:lnTo>
                  <a:lnTo>
                    <a:pt x="f12" y="f5"/>
                  </a:lnTo>
                  <a:cubicBezTo>
                    <a:pt x="f13" y="f14"/>
                    <a:pt x="f15" y="f16"/>
                    <a:pt x="f8" y="f16"/>
                  </a:cubicBezTo>
                  <a:cubicBezTo>
                    <a:pt x="f17" y="f16"/>
                    <a:pt x="f18" y="f14"/>
                    <a:pt x="f19" y="f5"/>
                  </a:cubicBezTo>
                  <a:lnTo>
                    <a:pt x="f2" y="f2"/>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grpSp>
      <p:grpSp>
        <p:nvGrpSpPr>
          <p:cNvPr id="165" name="Google Shape;10297;p74">
            <a:extLst>
              <a:ext uri="{FF2B5EF4-FFF2-40B4-BE49-F238E27FC236}">
                <a16:creationId xmlns:a16="http://schemas.microsoft.com/office/drawing/2014/main" id="{4CA99D1B-D798-7BAF-2B68-9F3F49383E1D}"/>
              </a:ext>
            </a:extLst>
          </p:cNvPr>
          <p:cNvGrpSpPr/>
          <p:nvPr/>
        </p:nvGrpSpPr>
        <p:grpSpPr>
          <a:xfrm>
            <a:off x="3142053" y="2112198"/>
            <a:ext cx="470257" cy="499874"/>
            <a:chOff x="4513652" y="1981568"/>
            <a:chExt cx="470257" cy="499874"/>
          </a:xfrm>
          <a:solidFill>
            <a:schemeClr val="tx1">
              <a:lumMod val="25000"/>
              <a:lumOff val="75000"/>
            </a:schemeClr>
          </a:solidFill>
        </p:grpSpPr>
        <p:sp>
          <p:nvSpPr>
            <p:cNvPr id="166" name="Google Shape;10298;p74">
              <a:extLst>
                <a:ext uri="{FF2B5EF4-FFF2-40B4-BE49-F238E27FC236}">
                  <a16:creationId xmlns:a16="http://schemas.microsoft.com/office/drawing/2014/main" id="{308EDE43-FF3D-02C7-C557-55A8961425AC}"/>
                </a:ext>
              </a:extLst>
            </p:cNvPr>
            <p:cNvSpPr/>
            <p:nvPr/>
          </p:nvSpPr>
          <p:spPr>
            <a:xfrm>
              <a:off x="4621478" y="2246187"/>
              <a:ext cx="56482" cy="60194"/>
            </a:xfrm>
            <a:custGeom>
              <a:avLst/>
              <a:gdLst>
                <a:gd name="f0" fmla="val w"/>
                <a:gd name="f1" fmla="val h"/>
                <a:gd name="f2" fmla="val 0"/>
                <a:gd name="f3" fmla="val 1419"/>
                <a:gd name="f4" fmla="val 725"/>
                <a:gd name="f5" fmla="val 1"/>
                <a:gd name="f6" fmla="val 316"/>
                <a:gd name="f7" fmla="val 694"/>
                <a:gd name="f8" fmla="val 64"/>
                <a:gd name="f9" fmla="val 1103"/>
                <a:gd name="f10" fmla="val 1418"/>
                <a:gd name="f11" fmla="*/ f0 1 1419"/>
                <a:gd name="f12" fmla="*/ f1 1 1419"/>
                <a:gd name="f13" fmla="val f2"/>
                <a:gd name="f14" fmla="val f3"/>
                <a:gd name="f15" fmla="+- f14 0 f13"/>
                <a:gd name="f16" fmla="*/ f15 1 1419"/>
                <a:gd name="f17" fmla="*/ f13 1 f16"/>
                <a:gd name="f18" fmla="*/ f14 1 f16"/>
                <a:gd name="f19" fmla="*/ f17 f11 1"/>
                <a:gd name="f20" fmla="*/ f18 f11 1"/>
                <a:gd name="f21" fmla="*/ f18 f12 1"/>
                <a:gd name="f22" fmla="*/ f17 f12 1"/>
              </a:gdLst>
              <a:ahLst/>
              <a:cxnLst>
                <a:cxn ang="3cd4">
                  <a:pos x="hc" y="t"/>
                </a:cxn>
                <a:cxn ang="0">
                  <a:pos x="r" y="vc"/>
                </a:cxn>
                <a:cxn ang="cd4">
                  <a:pos x="hc" y="b"/>
                </a:cxn>
                <a:cxn ang="cd2">
                  <a:pos x="l" y="vc"/>
                </a:cxn>
              </a:cxnLst>
              <a:rect l="f19" t="f22" r="f20" b="f21"/>
              <a:pathLst>
                <a:path w="1419" h="1419">
                  <a:moveTo>
                    <a:pt x="f4" y="f5"/>
                  </a:moveTo>
                  <a:cubicBezTo>
                    <a:pt x="f6" y="f5"/>
                    <a:pt x="f5" y="f6"/>
                    <a:pt x="f5" y="f7"/>
                  </a:cubicBezTo>
                  <a:cubicBezTo>
                    <a:pt x="f8" y="f9"/>
                    <a:pt x="f6" y="f10"/>
                    <a:pt x="f4" y="f10"/>
                  </a:cubicBezTo>
                  <a:cubicBezTo>
                    <a:pt x="f9" y="f10"/>
                    <a:pt x="f10" y="f9"/>
                    <a:pt x="f10" y="f7"/>
                  </a:cubicBezTo>
                  <a:cubicBezTo>
                    <a:pt x="f10" y="f6"/>
                    <a:pt x="f9" y="f5"/>
                    <a:pt x="f4" y="f5"/>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167" name="Google Shape;10299;p74">
              <a:extLst>
                <a:ext uri="{FF2B5EF4-FFF2-40B4-BE49-F238E27FC236}">
                  <a16:creationId xmlns:a16="http://schemas.microsoft.com/office/drawing/2014/main" id="{FA3119DB-3454-A3AE-E6A4-94C193432EA3}"/>
                </a:ext>
              </a:extLst>
            </p:cNvPr>
            <p:cNvSpPr/>
            <p:nvPr/>
          </p:nvSpPr>
          <p:spPr>
            <a:xfrm>
              <a:off x="4595125" y="2335734"/>
              <a:ext cx="110404" cy="58832"/>
            </a:xfrm>
            <a:custGeom>
              <a:avLst/>
              <a:gdLst>
                <a:gd name="f0" fmla="val w"/>
                <a:gd name="f1" fmla="val h"/>
                <a:gd name="f2" fmla="val 0"/>
                <a:gd name="f3" fmla="val 2774"/>
                <a:gd name="f4" fmla="val 1387"/>
                <a:gd name="f5" fmla="val 631"/>
                <a:gd name="f6" fmla="val 1"/>
                <a:gd name="f7" fmla="val 630"/>
                <a:gd name="f8" fmla="val 2773"/>
                <a:gd name="f9" fmla="val 2175"/>
                <a:gd name="f10" fmla="*/ f0 1 2774"/>
                <a:gd name="f11" fmla="*/ f1 1 1387"/>
                <a:gd name="f12" fmla="val f2"/>
                <a:gd name="f13" fmla="val f3"/>
                <a:gd name="f14" fmla="val f4"/>
                <a:gd name="f15" fmla="+- f14 0 f12"/>
                <a:gd name="f16" fmla="+- f13 0 f12"/>
                <a:gd name="f17" fmla="*/ f16 1 2774"/>
                <a:gd name="f18" fmla="*/ f15 1 1387"/>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2774" h="1387">
                  <a:moveTo>
                    <a:pt x="f4" y="f2"/>
                  </a:moveTo>
                  <a:cubicBezTo>
                    <a:pt x="f5" y="f2"/>
                    <a:pt x="f6" y="f7"/>
                    <a:pt x="f6" y="f4"/>
                  </a:cubicBezTo>
                  <a:lnTo>
                    <a:pt x="f8" y="f4"/>
                  </a:lnTo>
                  <a:cubicBezTo>
                    <a:pt x="f8" y="f7"/>
                    <a:pt x="f9" y="f2"/>
                    <a:pt x="f4"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168" name="Google Shape;10300;p74">
              <a:extLst>
                <a:ext uri="{FF2B5EF4-FFF2-40B4-BE49-F238E27FC236}">
                  <a16:creationId xmlns:a16="http://schemas.microsoft.com/office/drawing/2014/main" id="{6F696C0B-CA0A-C92E-5C56-F0E5C73AC9E1}"/>
                </a:ext>
              </a:extLst>
            </p:cNvPr>
            <p:cNvSpPr/>
            <p:nvPr/>
          </p:nvSpPr>
          <p:spPr>
            <a:xfrm>
              <a:off x="4513652" y="2159309"/>
              <a:ext cx="470257" cy="322133"/>
            </a:xfrm>
            <a:custGeom>
              <a:avLst/>
              <a:gdLst>
                <a:gd name="f0" fmla="val w"/>
                <a:gd name="f1" fmla="val h"/>
                <a:gd name="f2" fmla="val 0"/>
                <a:gd name="f3" fmla="val 11815"/>
                <a:gd name="f4" fmla="val 7594"/>
                <a:gd name="f5" fmla="val 10050"/>
                <a:gd name="f6" fmla="val 2080"/>
                <a:gd name="f7" fmla="val 10239"/>
                <a:gd name="f8" fmla="val 10397"/>
                <a:gd name="f9" fmla="val 2238"/>
                <a:gd name="f10" fmla="val 2427"/>
                <a:gd name="f11" fmla="val 2616"/>
                <a:gd name="f12" fmla="val 2773"/>
                <a:gd name="f13" fmla="val 6553"/>
                <a:gd name="f14" fmla="val 6333"/>
                <a:gd name="f15" fmla="val 6175"/>
                <a:gd name="f16" fmla="val 3466"/>
                <a:gd name="f17" fmla="val 3624"/>
                <a:gd name="f18" fmla="val 3813"/>
                <a:gd name="f19" fmla="val 4002"/>
                <a:gd name="f20" fmla="val 4159"/>
                <a:gd name="f21" fmla="val 4821"/>
                <a:gd name="f22" fmla="val 4978"/>
                <a:gd name="f23" fmla="val 5199"/>
                <a:gd name="f24" fmla="val 5388"/>
                <a:gd name="f25" fmla="val 5546"/>
                <a:gd name="f26" fmla="val 3403"/>
                <a:gd name="f27" fmla="val 1418"/>
                <a:gd name="f28" fmla="val 4127"/>
                <a:gd name="f29" fmla="val 4757"/>
                <a:gd name="f30" fmla="val 2049"/>
                <a:gd name="f31" fmla="val 3151"/>
                <a:gd name="f32" fmla="val 4600"/>
                <a:gd name="f33" fmla="val 3498"/>
                <a:gd name="f34" fmla="val 4379"/>
                <a:gd name="f35" fmla="val 3718"/>
                <a:gd name="f36" fmla="val 5009"/>
                <a:gd name="f37" fmla="val 4065"/>
                <a:gd name="f38" fmla="val 5451"/>
                <a:gd name="f39" fmla="val 4758"/>
                <a:gd name="f40" fmla="val 5892"/>
                <a:gd name="f41" fmla="val 5514"/>
                <a:gd name="f42" fmla="val 6081"/>
                <a:gd name="f43" fmla="val 5356"/>
                <a:gd name="f44" fmla="val 6239"/>
                <a:gd name="f45" fmla="val 5167"/>
                <a:gd name="f46" fmla="val 1701"/>
                <a:gd name="f47" fmla="val 1512"/>
                <a:gd name="f48" fmla="val 1355"/>
                <a:gd name="f49" fmla="val 1764"/>
                <a:gd name="f50" fmla="val 4096"/>
                <a:gd name="f51" fmla="val 2395"/>
                <a:gd name="f52" fmla="val 2174"/>
                <a:gd name="f53" fmla="val 2016"/>
                <a:gd name="f54" fmla="val 2647"/>
                <a:gd name="f55" fmla="val 1040"/>
                <a:gd name="f56" fmla="val 1"/>
                <a:gd name="f57" fmla="val 441"/>
                <a:gd name="f58" fmla="val 473"/>
                <a:gd name="f59" fmla="val 1009"/>
                <a:gd name="f60" fmla="val 6554"/>
                <a:gd name="f61" fmla="val 7152"/>
                <a:gd name="f62" fmla="val 7593"/>
                <a:gd name="f63" fmla="val 10806"/>
                <a:gd name="f64" fmla="val 11373"/>
                <a:gd name="f65" fmla="val 7121"/>
                <a:gd name="f66" fmla="val 11783"/>
                <a:gd name="f67" fmla="val 11310"/>
                <a:gd name="f68" fmla="val 10743"/>
                <a:gd name="f69" fmla="val 347"/>
                <a:gd name="f70" fmla="val 946"/>
                <a:gd name="f71" fmla="val 7120"/>
                <a:gd name="f72" fmla="val 6585"/>
                <a:gd name="f73" fmla="val 5198"/>
                <a:gd name="f74" fmla="val 4190"/>
                <a:gd name="f75" fmla="val 883"/>
                <a:gd name="f76" fmla="*/ f0 1 11815"/>
                <a:gd name="f77" fmla="*/ f1 1 7594"/>
                <a:gd name="f78" fmla="val f2"/>
                <a:gd name="f79" fmla="val f3"/>
                <a:gd name="f80" fmla="val f4"/>
                <a:gd name="f81" fmla="+- f80 0 f78"/>
                <a:gd name="f82" fmla="+- f79 0 f78"/>
                <a:gd name="f83" fmla="*/ f82 1 11815"/>
                <a:gd name="f84" fmla="*/ f81 1 7594"/>
                <a:gd name="f85" fmla="*/ f78 1 f83"/>
                <a:gd name="f86" fmla="*/ f79 1 f83"/>
                <a:gd name="f87" fmla="*/ f78 1 f84"/>
                <a:gd name="f88" fmla="*/ f80 1 f84"/>
                <a:gd name="f89" fmla="*/ f85 f76 1"/>
                <a:gd name="f90" fmla="*/ f86 f76 1"/>
                <a:gd name="f91" fmla="*/ f88 f77 1"/>
                <a:gd name="f92" fmla="*/ f87 f77 1"/>
              </a:gdLst>
              <a:ahLst/>
              <a:cxnLst>
                <a:cxn ang="3cd4">
                  <a:pos x="hc" y="t"/>
                </a:cxn>
                <a:cxn ang="0">
                  <a:pos x="r" y="vc"/>
                </a:cxn>
                <a:cxn ang="cd4">
                  <a:pos x="hc" y="b"/>
                </a:cxn>
                <a:cxn ang="cd2">
                  <a:pos x="l" y="vc"/>
                </a:cxn>
              </a:cxnLst>
              <a:rect l="f89" t="f92" r="f90" b="f91"/>
              <a:pathLst>
                <a:path w="11815" h="7594">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5" y="f16"/>
                  </a:moveTo>
                  <a:cubicBezTo>
                    <a:pt x="f7" y="f16"/>
                    <a:pt x="f8" y="f17"/>
                    <a:pt x="f8" y="f18"/>
                  </a:cubicBezTo>
                  <a:cubicBezTo>
                    <a:pt x="f8" y="f19"/>
                    <a:pt x="f7" y="f20"/>
                    <a:pt x="f5" y="f20"/>
                  </a:cubicBezTo>
                  <a:lnTo>
                    <a:pt x="f13" y="f20"/>
                  </a:lnTo>
                  <a:cubicBezTo>
                    <a:pt x="f14" y="f20"/>
                    <a:pt x="f15" y="f19"/>
                    <a:pt x="f15" y="f18"/>
                  </a:cubicBezTo>
                  <a:cubicBezTo>
                    <a:pt x="f15" y="f17"/>
                    <a:pt x="f14" y="f16"/>
                    <a:pt x="f13" y="f16"/>
                  </a:cubicBezTo>
                  <a:close/>
                  <a:moveTo>
                    <a:pt x="f5" y="f21"/>
                  </a:moveTo>
                  <a:cubicBezTo>
                    <a:pt x="f7" y="f21"/>
                    <a:pt x="f8" y="f22"/>
                    <a:pt x="f8" y="f23"/>
                  </a:cubicBezTo>
                  <a:cubicBezTo>
                    <a:pt x="f8" y="f24"/>
                    <a:pt x="f7" y="f25"/>
                    <a:pt x="f5" y="f25"/>
                  </a:cubicBezTo>
                  <a:lnTo>
                    <a:pt x="f13" y="f25"/>
                  </a:lnTo>
                  <a:cubicBezTo>
                    <a:pt x="f14" y="f25"/>
                    <a:pt x="f15" y="f24"/>
                    <a:pt x="f15" y="f23"/>
                  </a:cubicBezTo>
                  <a:cubicBezTo>
                    <a:pt x="f15" y="f22"/>
                    <a:pt x="f14" y="f21"/>
                    <a:pt x="f13" y="f21"/>
                  </a:cubicBezTo>
                  <a:close/>
                  <a:moveTo>
                    <a:pt x="f26" y="f27"/>
                  </a:moveTo>
                  <a:cubicBezTo>
                    <a:pt x="f28" y="f27"/>
                    <a:pt x="f29" y="f30"/>
                    <a:pt x="f29" y="f12"/>
                  </a:cubicBezTo>
                  <a:cubicBezTo>
                    <a:pt x="f29" y="f31"/>
                    <a:pt x="f32" y="f33"/>
                    <a:pt x="f34" y="f35"/>
                  </a:cubicBezTo>
                  <a:cubicBezTo>
                    <a:pt x="f36" y="f37"/>
                    <a:pt x="f38" y="f39"/>
                    <a:pt x="f38" y="f25"/>
                  </a:cubicBezTo>
                  <a:lnTo>
                    <a:pt x="f38" y="f40"/>
                  </a:lnTo>
                  <a:lnTo>
                    <a:pt x="f41" y="f40"/>
                  </a:lnTo>
                  <a:cubicBezTo>
                    <a:pt x="f41" y="f42"/>
                    <a:pt x="f43" y="f44"/>
                    <a:pt x="f45" y="f44"/>
                  </a:cubicBezTo>
                  <a:lnTo>
                    <a:pt x="f46" y="f44"/>
                  </a:lnTo>
                  <a:cubicBezTo>
                    <a:pt x="f47" y="f44"/>
                    <a:pt x="f48" y="f42"/>
                    <a:pt x="f48" y="f40"/>
                  </a:cubicBezTo>
                  <a:lnTo>
                    <a:pt x="f48" y="f25"/>
                  </a:lnTo>
                  <a:cubicBezTo>
                    <a:pt x="f48" y="f39"/>
                    <a:pt x="f49" y="f50"/>
                    <a:pt x="f51" y="f35"/>
                  </a:cubicBezTo>
                  <a:cubicBezTo>
                    <a:pt x="f52" y="f33"/>
                    <a:pt x="f53" y="f31"/>
                    <a:pt x="f53" y="f12"/>
                  </a:cubicBezTo>
                  <a:cubicBezTo>
                    <a:pt x="f53" y="f30"/>
                    <a:pt x="f54" y="f27"/>
                    <a:pt x="f26" y="f27"/>
                  </a:cubicBezTo>
                  <a:close/>
                  <a:moveTo>
                    <a:pt x="f55" y="f56"/>
                  </a:moveTo>
                  <a:cubicBezTo>
                    <a:pt x="f57" y="f56"/>
                    <a:pt x="f2" y="f58"/>
                    <a:pt x="f2" y="f59"/>
                  </a:cubicBezTo>
                  <a:lnTo>
                    <a:pt x="f2" y="f60"/>
                  </a:lnTo>
                  <a:cubicBezTo>
                    <a:pt x="f2" y="f61"/>
                    <a:pt x="f58" y="f62"/>
                    <a:pt x="f55" y="f62"/>
                  </a:cubicBezTo>
                  <a:lnTo>
                    <a:pt x="f63" y="f62"/>
                  </a:lnTo>
                  <a:cubicBezTo>
                    <a:pt x="f64" y="f62"/>
                    <a:pt x="f3" y="f65"/>
                    <a:pt x="f3" y="f60"/>
                  </a:cubicBezTo>
                  <a:lnTo>
                    <a:pt x="f3" y="f59"/>
                  </a:lnTo>
                  <a:cubicBezTo>
                    <a:pt x="f66" y="f58"/>
                    <a:pt x="f67" y="f56"/>
                    <a:pt x="f68" y="f56"/>
                  </a:cubicBezTo>
                  <a:lnTo>
                    <a:pt x="f62" y="f56"/>
                  </a:lnTo>
                  <a:lnTo>
                    <a:pt x="f62" y="f69"/>
                  </a:lnTo>
                  <a:cubicBezTo>
                    <a:pt x="f62" y="f70"/>
                    <a:pt x="f71" y="f48"/>
                    <a:pt x="f72" y="f48"/>
                  </a:cubicBezTo>
                  <a:lnTo>
                    <a:pt x="f73" y="f48"/>
                  </a:lnTo>
                  <a:cubicBezTo>
                    <a:pt x="f32" y="f48"/>
                    <a:pt x="f74" y="f75"/>
                    <a:pt x="f74" y="f69"/>
                  </a:cubicBezTo>
                  <a:lnTo>
                    <a:pt x="f74" y="f56"/>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169" name="Google Shape;10301;p74">
              <a:extLst>
                <a:ext uri="{FF2B5EF4-FFF2-40B4-BE49-F238E27FC236}">
                  <a16:creationId xmlns:a16="http://schemas.microsoft.com/office/drawing/2014/main" id="{7C2F22D6-356A-694D-E0E8-87E0B67B48E1}"/>
                </a:ext>
              </a:extLst>
            </p:cNvPr>
            <p:cNvSpPr/>
            <p:nvPr/>
          </p:nvSpPr>
          <p:spPr>
            <a:xfrm>
              <a:off x="4650327" y="2069762"/>
              <a:ext cx="194392" cy="118990"/>
            </a:xfrm>
            <a:custGeom>
              <a:avLst/>
              <a:gdLst>
                <a:gd name="f0" fmla="val w"/>
                <a:gd name="f1" fmla="val h"/>
                <a:gd name="f2" fmla="val 0"/>
                <a:gd name="f3" fmla="val 4884"/>
                <a:gd name="f4" fmla="val 2805"/>
                <a:gd name="f5" fmla="val 693"/>
                <a:gd name="f6" fmla="val 1"/>
                <a:gd name="f7" fmla="val 315"/>
                <a:gd name="f8" fmla="val 316"/>
                <a:gd name="f9" fmla="val 725"/>
                <a:gd name="f10" fmla="val 1104"/>
                <a:gd name="f11" fmla="val 1419"/>
                <a:gd name="f12" fmla="val 1418"/>
                <a:gd name="f13" fmla="val 2458"/>
                <a:gd name="f14" fmla="val 1386"/>
                <a:gd name="f15" fmla="val 2647"/>
                <a:gd name="f16" fmla="val 1544"/>
                <a:gd name="f17" fmla="val 1733"/>
                <a:gd name="f18" fmla="val 3119"/>
                <a:gd name="f19" fmla="val 3308"/>
                <a:gd name="f20" fmla="val 3466"/>
                <a:gd name="f21" fmla="val 4159"/>
                <a:gd name="f22" fmla="val 4568"/>
                <a:gd name="f23" fmla="val 4883"/>
                <a:gd name="f24" fmla="*/ f0 1 4884"/>
                <a:gd name="f25" fmla="*/ f1 1 2805"/>
                <a:gd name="f26" fmla="val f2"/>
                <a:gd name="f27" fmla="val f3"/>
                <a:gd name="f28" fmla="val f4"/>
                <a:gd name="f29" fmla="+- f28 0 f26"/>
                <a:gd name="f30" fmla="+- f27 0 f26"/>
                <a:gd name="f31" fmla="*/ f30 1 4884"/>
                <a:gd name="f32" fmla="*/ f29 1 2805"/>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4884" h="2805">
                  <a:moveTo>
                    <a:pt x="f5" y="f6"/>
                  </a:moveTo>
                  <a:cubicBezTo>
                    <a:pt x="f7" y="f6"/>
                    <a:pt x="f2" y="f8"/>
                    <a:pt x="f2" y="f9"/>
                  </a:cubicBezTo>
                  <a:cubicBezTo>
                    <a:pt x="f2" y="f10"/>
                    <a:pt x="f7" y="f11"/>
                    <a:pt x="f5" y="f11"/>
                  </a:cubicBezTo>
                  <a:lnTo>
                    <a:pt x="f12" y="f11"/>
                  </a:lnTo>
                  <a:lnTo>
                    <a:pt x="f12" y="f13"/>
                  </a:lnTo>
                  <a:cubicBezTo>
                    <a:pt x="f14" y="f15"/>
                    <a:pt x="f16" y="f4"/>
                    <a:pt x="f17" y="f4"/>
                  </a:cubicBezTo>
                  <a:lnTo>
                    <a:pt x="f18" y="f4"/>
                  </a:lnTo>
                  <a:cubicBezTo>
                    <a:pt x="f19" y="f4"/>
                    <a:pt x="f20" y="f15"/>
                    <a:pt x="f20" y="f13"/>
                  </a:cubicBezTo>
                  <a:lnTo>
                    <a:pt x="f20" y="f11"/>
                  </a:lnTo>
                  <a:lnTo>
                    <a:pt x="f21" y="f11"/>
                  </a:lnTo>
                  <a:cubicBezTo>
                    <a:pt x="f22" y="f11"/>
                    <a:pt x="f23" y="f10"/>
                    <a:pt x="f23" y="f9"/>
                  </a:cubicBezTo>
                  <a:cubicBezTo>
                    <a:pt x="f23" y="f8"/>
                    <a:pt x="f22" y="f6"/>
                    <a:pt x="f21"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170" name="Google Shape;10302;p74">
              <a:extLst>
                <a:ext uri="{FF2B5EF4-FFF2-40B4-BE49-F238E27FC236}">
                  <a16:creationId xmlns:a16="http://schemas.microsoft.com/office/drawing/2014/main" id="{8E64E2A3-3A2D-1CC5-F804-53E77A3F65B9}"/>
                </a:ext>
              </a:extLst>
            </p:cNvPr>
            <p:cNvSpPr/>
            <p:nvPr/>
          </p:nvSpPr>
          <p:spPr>
            <a:xfrm>
              <a:off x="4677914" y="1981568"/>
              <a:ext cx="137955" cy="60194"/>
            </a:xfrm>
            <a:custGeom>
              <a:avLst/>
              <a:gdLst>
                <a:gd name="f0" fmla="val w"/>
                <a:gd name="f1" fmla="val h"/>
                <a:gd name="f2" fmla="val 0"/>
                <a:gd name="f3" fmla="val 3466"/>
                <a:gd name="f4" fmla="val 1419"/>
                <a:gd name="f5" fmla="val 378"/>
                <a:gd name="f6" fmla="val 1"/>
                <a:gd name="f7" fmla="val 158"/>
                <a:gd name="f8" fmla="val 347"/>
                <a:gd name="f9" fmla="val 1418"/>
                <a:gd name="f10" fmla="val 3308"/>
                <a:gd name="f11" fmla="val 3119"/>
                <a:gd name="f12" fmla="*/ f0 1 3466"/>
                <a:gd name="f13" fmla="*/ f1 1 1419"/>
                <a:gd name="f14" fmla="val f2"/>
                <a:gd name="f15" fmla="val f3"/>
                <a:gd name="f16" fmla="val f4"/>
                <a:gd name="f17" fmla="+- f16 0 f14"/>
                <a:gd name="f18" fmla="+- f15 0 f14"/>
                <a:gd name="f19" fmla="*/ f18 1 3466"/>
                <a:gd name="f20" fmla="*/ f17 1 1419"/>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3466" h="1419">
                  <a:moveTo>
                    <a:pt x="f5" y="f6"/>
                  </a:moveTo>
                  <a:cubicBezTo>
                    <a:pt x="f7" y="f6"/>
                    <a:pt x="f2" y="f7"/>
                    <a:pt x="f2" y="f8"/>
                  </a:cubicBezTo>
                  <a:lnTo>
                    <a:pt x="f2" y="f9"/>
                  </a:lnTo>
                  <a:lnTo>
                    <a:pt x="f3" y="f9"/>
                  </a:lnTo>
                  <a:lnTo>
                    <a:pt x="f3" y="f8"/>
                  </a:lnTo>
                  <a:cubicBezTo>
                    <a:pt x="f3" y="f7"/>
                    <a:pt x="f10" y="f6"/>
                    <a:pt x="f11"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grpSp>
      <p:grpSp>
        <p:nvGrpSpPr>
          <p:cNvPr id="171" name="Google Shape;10352;p74">
            <a:extLst>
              <a:ext uri="{FF2B5EF4-FFF2-40B4-BE49-F238E27FC236}">
                <a16:creationId xmlns:a16="http://schemas.microsoft.com/office/drawing/2014/main" id="{549E87A0-E0EC-DC62-032F-769A0CC04316}"/>
              </a:ext>
            </a:extLst>
          </p:cNvPr>
          <p:cNvGrpSpPr/>
          <p:nvPr/>
        </p:nvGrpSpPr>
        <p:grpSpPr>
          <a:xfrm>
            <a:off x="3811694" y="2120684"/>
            <a:ext cx="471528" cy="504319"/>
            <a:chOff x="5183294" y="1990054"/>
            <a:chExt cx="471528" cy="504319"/>
          </a:xfrm>
          <a:solidFill>
            <a:schemeClr val="tx1">
              <a:lumMod val="25000"/>
              <a:lumOff val="75000"/>
            </a:schemeClr>
          </a:solidFill>
        </p:grpSpPr>
        <p:sp>
          <p:nvSpPr>
            <p:cNvPr id="172" name="Google Shape;10353;p74">
              <a:extLst>
                <a:ext uri="{FF2B5EF4-FFF2-40B4-BE49-F238E27FC236}">
                  <a16:creationId xmlns:a16="http://schemas.microsoft.com/office/drawing/2014/main" id="{97598B3E-6DD7-9775-B71E-C067BB4787D7}"/>
                </a:ext>
              </a:extLst>
            </p:cNvPr>
            <p:cNvSpPr/>
            <p:nvPr/>
          </p:nvSpPr>
          <p:spPr>
            <a:xfrm>
              <a:off x="5319970" y="2108313"/>
              <a:ext cx="194392" cy="168450"/>
            </a:xfrm>
            <a:custGeom>
              <a:avLst/>
              <a:gdLst>
                <a:gd name="f0" fmla="val w"/>
                <a:gd name="f1" fmla="val h"/>
                <a:gd name="f2" fmla="val 0"/>
                <a:gd name="f3" fmla="val 4884"/>
                <a:gd name="f4" fmla="val 3971"/>
                <a:gd name="f5" fmla="val 2426"/>
                <a:gd name="f6" fmla="val 1"/>
                <a:gd name="f7" fmla="val 1103"/>
                <a:gd name="f8" fmla="val 1104"/>
                <a:gd name="f9" fmla="val 2427"/>
                <a:gd name="f10" fmla="val 3025"/>
                <a:gd name="f11" fmla="val 190"/>
                <a:gd name="f12" fmla="val 3530"/>
                <a:gd name="f13" fmla="val 536"/>
                <a:gd name="f14" fmla="val 820"/>
                <a:gd name="f15" fmla="val 3624"/>
                <a:gd name="f16" fmla="val 3309"/>
                <a:gd name="f17" fmla="val 1481"/>
                <a:gd name="f18" fmla="val 3057"/>
                <a:gd name="f19" fmla="val 1261"/>
                <a:gd name="f20" fmla="val 2805"/>
                <a:gd name="f21" fmla="val 2458"/>
                <a:gd name="f22" fmla="val 2112"/>
                <a:gd name="f23" fmla="val 1356"/>
                <a:gd name="f24" fmla="val 1733"/>
                <a:gd name="f25" fmla="val 726"/>
                <a:gd name="f26" fmla="val 2489"/>
                <a:gd name="f27" fmla="val 3214"/>
                <a:gd name="f28" fmla="val 3844"/>
                <a:gd name="f29" fmla="val 3687"/>
                <a:gd name="f30" fmla="val 3466"/>
                <a:gd name="f31" fmla="val 3246"/>
                <a:gd name="f32" fmla="val 4128"/>
                <a:gd name="f33" fmla="val 3561"/>
                <a:gd name="f34" fmla="val 4317"/>
                <a:gd name="f35" fmla="val 4695"/>
                <a:gd name="f36" fmla="val 3781"/>
                <a:gd name="f37" fmla="*/ f0 1 4884"/>
                <a:gd name="f38" fmla="*/ f1 1 3971"/>
                <a:gd name="f39" fmla="val f2"/>
                <a:gd name="f40" fmla="val f3"/>
                <a:gd name="f41" fmla="val f4"/>
                <a:gd name="f42" fmla="+- f41 0 f39"/>
                <a:gd name="f43" fmla="+- f40 0 f39"/>
                <a:gd name="f44" fmla="*/ f43 1 4884"/>
                <a:gd name="f45" fmla="*/ f42 1 3971"/>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4884" h="3971">
                  <a:moveTo>
                    <a:pt x="f5" y="f6"/>
                  </a:moveTo>
                  <a:cubicBezTo>
                    <a:pt x="f7" y="f6"/>
                    <a:pt x="f2" y="f8"/>
                    <a:pt x="f2" y="f9"/>
                  </a:cubicBezTo>
                  <a:cubicBezTo>
                    <a:pt x="f2" y="f10"/>
                    <a:pt x="f11" y="f12"/>
                    <a:pt x="f13" y="f4"/>
                  </a:cubicBezTo>
                  <a:cubicBezTo>
                    <a:pt x="f14" y="f15"/>
                    <a:pt x="f7" y="f16"/>
                    <a:pt x="f17" y="f18"/>
                  </a:cubicBezTo>
                  <a:cubicBezTo>
                    <a:pt x="f19" y="f20"/>
                    <a:pt x="f7" y="f21"/>
                    <a:pt x="f7" y="f22"/>
                  </a:cubicBezTo>
                  <a:cubicBezTo>
                    <a:pt x="f7" y="f23"/>
                    <a:pt x="f24" y="f25"/>
                    <a:pt x="f26" y="f25"/>
                  </a:cubicBezTo>
                  <a:cubicBezTo>
                    <a:pt x="f27" y="f25"/>
                    <a:pt x="f28" y="f23"/>
                    <a:pt x="f28" y="f22"/>
                  </a:cubicBezTo>
                  <a:cubicBezTo>
                    <a:pt x="f28" y="f21"/>
                    <a:pt x="f29" y="f20"/>
                    <a:pt x="f30" y="f18"/>
                  </a:cubicBezTo>
                  <a:cubicBezTo>
                    <a:pt x="f28" y="f31"/>
                    <a:pt x="f32" y="f33"/>
                    <a:pt x="f34" y="f4"/>
                  </a:cubicBezTo>
                  <a:cubicBezTo>
                    <a:pt x="f35" y="f12"/>
                    <a:pt x="f3" y="f10"/>
                    <a:pt x="f3" y="f9"/>
                  </a:cubicBezTo>
                  <a:cubicBezTo>
                    <a:pt x="f3" y="f8"/>
                    <a:pt x="f36"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173" name="Google Shape;10354;p74">
              <a:extLst>
                <a:ext uri="{FF2B5EF4-FFF2-40B4-BE49-F238E27FC236}">
                  <a16:creationId xmlns:a16="http://schemas.microsoft.com/office/drawing/2014/main" id="{6824AC52-8A90-AC68-CEA9-EF67171BCE19}"/>
                </a:ext>
              </a:extLst>
            </p:cNvPr>
            <p:cNvSpPr/>
            <p:nvPr/>
          </p:nvSpPr>
          <p:spPr>
            <a:xfrm>
              <a:off x="5390177" y="2168472"/>
              <a:ext cx="56482" cy="60194"/>
            </a:xfrm>
            <a:custGeom>
              <a:avLst/>
              <a:gdLst>
                <a:gd name="f0" fmla="val w"/>
                <a:gd name="f1" fmla="val h"/>
                <a:gd name="f2" fmla="val 0"/>
                <a:gd name="f3" fmla="val 1419"/>
                <a:gd name="f4" fmla="val 725"/>
                <a:gd name="f5" fmla="val 1"/>
                <a:gd name="f6" fmla="val 316"/>
                <a:gd name="f7" fmla="val 694"/>
                <a:gd name="f8" fmla="val 1103"/>
                <a:gd name="f9" fmla="val 1418"/>
                <a:gd name="f10" fmla="*/ f0 1 1419"/>
                <a:gd name="f11" fmla="*/ f1 1 1419"/>
                <a:gd name="f12" fmla="val f2"/>
                <a:gd name="f13" fmla="val f3"/>
                <a:gd name="f14" fmla="+- f13 0 f12"/>
                <a:gd name="f15" fmla="*/ f14 1 1419"/>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1419" h="1419">
                  <a:moveTo>
                    <a:pt x="f4" y="f5"/>
                  </a:moveTo>
                  <a:cubicBezTo>
                    <a:pt x="f6" y="f5"/>
                    <a:pt x="f5" y="f6"/>
                    <a:pt x="f5" y="f7"/>
                  </a:cubicBezTo>
                  <a:cubicBezTo>
                    <a:pt x="f5" y="f8"/>
                    <a:pt x="f6" y="f9"/>
                    <a:pt x="f4" y="f9"/>
                  </a:cubicBezTo>
                  <a:cubicBezTo>
                    <a:pt x="f8" y="f9"/>
                    <a:pt x="f9" y="f8"/>
                    <a:pt x="f9" y="f7"/>
                  </a:cubicBezTo>
                  <a:cubicBezTo>
                    <a:pt x="f9" y="f6"/>
                    <a:pt x="f8" y="f5"/>
                    <a:pt x="f4" y="f5"/>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174" name="Google Shape;10355;p74">
              <a:extLst>
                <a:ext uri="{FF2B5EF4-FFF2-40B4-BE49-F238E27FC236}">
                  <a16:creationId xmlns:a16="http://schemas.microsoft.com/office/drawing/2014/main" id="{4D1808C6-9E0A-DDE7-9BBF-99AAB01652D7}"/>
                </a:ext>
              </a:extLst>
            </p:cNvPr>
            <p:cNvSpPr/>
            <p:nvPr/>
          </p:nvSpPr>
          <p:spPr>
            <a:xfrm>
              <a:off x="5212153" y="1990054"/>
              <a:ext cx="412586" cy="443072"/>
            </a:xfrm>
            <a:custGeom>
              <a:avLst/>
              <a:gdLst>
                <a:gd name="f0" fmla="val w"/>
                <a:gd name="f1" fmla="val h"/>
                <a:gd name="f2" fmla="val 0"/>
                <a:gd name="f3" fmla="val 10366"/>
                <a:gd name="f4" fmla="val 10445"/>
                <a:gd name="f5" fmla="val 5198"/>
                <a:gd name="f6" fmla="val 2159"/>
                <a:gd name="f7" fmla="val 6931"/>
                <a:gd name="f8" fmla="val 8286"/>
                <a:gd name="f9" fmla="val 3514"/>
                <a:gd name="f10" fmla="val 5246"/>
                <a:gd name="f11" fmla="val 6916"/>
                <a:gd name="f12" fmla="val 8365"/>
                <a:gd name="f13" fmla="val 3340"/>
                <a:gd name="f14" fmla="val 2079"/>
                <a:gd name="f15" fmla="val 6822"/>
                <a:gd name="f16" fmla="val 3497"/>
                <a:gd name="f17" fmla="val 5167"/>
                <a:gd name="f18" fmla="val 1"/>
                <a:gd name="f19" fmla="val 5088"/>
                <a:gd name="f20" fmla="val 5009"/>
                <a:gd name="f21" fmla="val 17"/>
                <a:gd name="f22" fmla="val 4946"/>
                <a:gd name="f23" fmla="val 48"/>
                <a:gd name="f24" fmla="val 4001"/>
                <a:gd name="f25" fmla="val 836"/>
                <a:gd name="f26" fmla="val 2773"/>
                <a:gd name="f27" fmla="val 678"/>
                <a:gd name="f28" fmla="val 2756"/>
                <a:gd name="f29" fmla="val 675"/>
                <a:gd name="f30" fmla="val 2739"/>
                <a:gd name="f31" fmla="val 673"/>
                <a:gd name="f32" fmla="val 2723"/>
                <a:gd name="f33" fmla="val 2583"/>
                <a:gd name="f34" fmla="val 2454"/>
                <a:gd name="f35" fmla="val 786"/>
                <a:gd name="f36" fmla="val 2426"/>
                <a:gd name="f37" fmla="val 899"/>
                <a:gd name="f38" fmla="val 1953"/>
                <a:gd name="f39" fmla="val 2033"/>
                <a:gd name="f40" fmla="val 819"/>
                <a:gd name="f41" fmla="val 2505"/>
                <a:gd name="f42" fmla="val 662"/>
                <a:gd name="f43" fmla="val 2568"/>
                <a:gd name="f44" fmla="val 567"/>
                <a:gd name="f45" fmla="val 2694"/>
                <a:gd name="f46" fmla="val 630"/>
                <a:gd name="f47" fmla="val 2852"/>
                <a:gd name="f48" fmla="val 788"/>
                <a:gd name="f49" fmla="val 4081"/>
                <a:gd name="f50" fmla="val 32"/>
                <a:gd name="f51" fmla="val 5026"/>
                <a:gd name="f52" fmla="val 5183"/>
                <a:gd name="f53" fmla="val 5341"/>
                <a:gd name="f54" fmla="val 63"/>
                <a:gd name="f55" fmla="val 5467"/>
                <a:gd name="f56" fmla="val 6381"/>
                <a:gd name="f57" fmla="val 7609"/>
                <a:gd name="f58" fmla="val 7767"/>
                <a:gd name="f59" fmla="val 725"/>
                <a:gd name="f60" fmla="val 7924"/>
                <a:gd name="f61" fmla="val 851"/>
                <a:gd name="f62" fmla="val 7956"/>
                <a:gd name="f63" fmla="val 1985"/>
                <a:gd name="f64" fmla="val 8428"/>
                <a:gd name="f65" fmla="val 2457"/>
                <a:gd name="f66" fmla="val 9594"/>
                <a:gd name="f67" fmla="val 2536"/>
                <a:gd name="f68" fmla="val 9725"/>
                <a:gd name="f69" fmla="val 2637"/>
                <a:gd name="f70" fmla="val 9791"/>
                <a:gd name="f71" fmla="val 2741"/>
                <a:gd name="f72" fmla="val 2762"/>
                <a:gd name="f73" fmla="val 2783"/>
                <a:gd name="f74" fmla="val 9788"/>
                <a:gd name="f75" fmla="val 2804"/>
                <a:gd name="f76" fmla="val 9783"/>
                <a:gd name="f77" fmla="val 4033"/>
                <a:gd name="f78" fmla="val 9626"/>
                <a:gd name="f79" fmla="val 4978"/>
                <a:gd name="f80" fmla="val 10382"/>
                <a:gd name="f81" fmla="val 5072"/>
                <a:gd name="f82" fmla="val 10413"/>
                <a:gd name="f83" fmla="val 5104"/>
                <a:gd name="f84" fmla="val 5261"/>
                <a:gd name="f85" fmla="val 5324"/>
                <a:gd name="f86" fmla="val 5387"/>
                <a:gd name="f87" fmla="val 6333"/>
                <a:gd name="f88" fmla="val 7530"/>
                <a:gd name="f89" fmla="val 7687"/>
                <a:gd name="f90" fmla="val 7876"/>
                <a:gd name="f91" fmla="val 9689"/>
                <a:gd name="f92" fmla="val 7908"/>
                <a:gd name="f93" fmla="val 8380"/>
                <a:gd name="f94" fmla="val 9515"/>
                <a:gd name="f95" fmla="val 9672"/>
                <a:gd name="f96" fmla="val 7893"/>
                <a:gd name="f97" fmla="val 9735"/>
                <a:gd name="f98" fmla="val 9704"/>
                <a:gd name="f99" fmla="val 9546"/>
                <a:gd name="f100" fmla="val 10302"/>
                <a:gd name="f101" fmla="val 10365"/>
                <a:gd name="f102" fmla="val 5120"/>
                <a:gd name="f103" fmla="val 9641"/>
                <a:gd name="f104" fmla="val 2537"/>
                <a:gd name="f105" fmla="val 7826"/>
                <a:gd name="f106" fmla="val 762"/>
                <a:gd name="f107" fmla="val 7719"/>
                <a:gd name="f108" fmla="val 672"/>
                <a:gd name="f109" fmla="val 7589"/>
                <a:gd name="f110" fmla="val 7570"/>
                <a:gd name="f111" fmla="val 7550"/>
                <a:gd name="f112" fmla="val 674"/>
                <a:gd name="f113" fmla="*/ f0 1 10366"/>
                <a:gd name="f114" fmla="*/ f1 1 10445"/>
                <a:gd name="f115" fmla="val f2"/>
                <a:gd name="f116" fmla="val f3"/>
                <a:gd name="f117" fmla="val f4"/>
                <a:gd name="f118" fmla="+- f117 0 f115"/>
                <a:gd name="f119" fmla="+- f116 0 f115"/>
                <a:gd name="f120" fmla="*/ f119 1 10366"/>
                <a:gd name="f121" fmla="*/ f118 1 10445"/>
                <a:gd name="f122" fmla="*/ f115 1 f120"/>
                <a:gd name="f123" fmla="*/ f116 1 f120"/>
                <a:gd name="f124" fmla="*/ f115 1 f121"/>
                <a:gd name="f125" fmla="*/ f117 1 f121"/>
                <a:gd name="f126" fmla="*/ f122 f113 1"/>
                <a:gd name="f127" fmla="*/ f123 f113 1"/>
                <a:gd name="f128" fmla="*/ f125 f114 1"/>
                <a:gd name="f129" fmla="*/ f124 f114 1"/>
              </a:gdLst>
              <a:ahLst/>
              <a:cxnLst>
                <a:cxn ang="3cd4">
                  <a:pos x="hc" y="t"/>
                </a:cxn>
                <a:cxn ang="0">
                  <a:pos x="r" y="vc"/>
                </a:cxn>
                <a:cxn ang="cd4">
                  <a:pos x="hc" y="b"/>
                </a:cxn>
                <a:cxn ang="cd2">
                  <a:pos x="l" y="vc"/>
                </a:cxn>
              </a:cxnLst>
              <a:rect l="f126" t="f129" r="f127" b="f128"/>
              <a:pathLst>
                <a:path w="10366" h="10445">
                  <a:moveTo>
                    <a:pt x="f5" y="f6"/>
                  </a:moveTo>
                  <a:cubicBezTo>
                    <a:pt x="f7" y="f6"/>
                    <a:pt x="f8" y="f9"/>
                    <a:pt x="f8" y="f10"/>
                  </a:cubicBezTo>
                  <a:cubicBezTo>
                    <a:pt x="f8" y="f11"/>
                    <a:pt x="f7" y="f12"/>
                    <a:pt x="f5" y="f12"/>
                  </a:cubicBezTo>
                  <a:cubicBezTo>
                    <a:pt x="f13" y="f12"/>
                    <a:pt x="f14" y="f15"/>
                    <a:pt x="f14" y="f10"/>
                  </a:cubicBezTo>
                  <a:cubicBezTo>
                    <a:pt x="f14" y="f9"/>
                    <a:pt x="f16" y="f6"/>
                    <a:pt x="f5" y="f6"/>
                  </a:cubicBezTo>
                  <a:close/>
                  <a:moveTo>
                    <a:pt x="f17" y="f18"/>
                  </a:moveTo>
                  <a:cubicBezTo>
                    <a:pt x="f19" y="f18"/>
                    <a:pt x="f20" y="f21"/>
                    <a:pt x="f22" y="f23"/>
                  </a:cubicBezTo>
                  <a:lnTo>
                    <a:pt x="f24" y="f25"/>
                  </a:lnTo>
                  <a:lnTo>
                    <a:pt x="f26" y="f27"/>
                  </a:lnTo>
                  <a:cubicBezTo>
                    <a:pt x="f28" y="f29"/>
                    <a:pt x="f30" y="f31"/>
                    <a:pt x="f32" y="f31"/>
                  </a:cubicBezTo>
                  <a:cubicBezTo>
                    <a:pt x="f33" y="f31"/>
                    <a:pt x="f34" y="f35"/>
                    <a:pt x="f36" y="f37"/>
                  </a:cubicBezTo>
                  <a:lnTo>
                    <a:pt x="f38" y="f39"/>
                  </a:lnTo>
                  <a:lnTo>
                    <a:pt x="f40" y="f41"/>
                  </a:lnTo>
                  <a:cubicBezTo>
                    <a:pt x="f42" y="f43"/>
                    <a:pt x="f44" y="f45"/>
                    <a:pt x="f46" y="f47"/>
                  </a:cubicBezTo>
                  <a:lnTo>
                    <a:pt x="f48" y="f49"/>
                  </a:lnTo>
                  <a:lnTo>
                    <a:pt x="f50" y="f51"/>
                  </a:lnTo>
                  <a:cubicBezTo>
                    <a:pt x="f2" y="f52"/>
                    <a:pt x="f2" y="f53"/>
                    <a:pt x="f54" y="f55"/>
                  </a:cubicBezTo>
                  <a:lnTo>
                    <a:pt x="f40" y="f56"/>
                  </a:lnTo>
                  <a:lnTo>
                    <a:pt x="f42" y="f57"/>
                  </a:lnTo>
                  <a:cubicBezTo>
                    <a:pt x="f46" y="f58"/>
                    <a:pt x="f59" y="f60"/>
                    <a:pt x="f61" y="f62"/>
                  </a:cubicBezTo>
                  <a:lnTo>
                    <a:pt x="f63" y="f64"/>
                  </a:lnTo>
                  <a:lnTo>
                    <a:pt x="f65" y="f66"/>
                  </a:lnTo>
                  <a:cubicBezTo>
                    <a:pt x="f67" y="f68"/>
                    <a:pt x="f69" y="f70"/>
                    <a:pt x="f71" y="f70"/>
                  </a:cubicBezTo>
                  <a:cubicBezTo>
                    <a:pt x="f72" y="f70"/>
                    <a:pt x="f73" y="f74"/>
                    <a:pt x="f75" y="f76"/>
                  </a:cubicBezTo>
                  <a:lnTo>
                    <a:pt x="f77" y="f78"/>
                  </a:lnTo>
                  <a:lnTo>
                    <a:pt x="f79" y="f80"/>
                  </a:lnTo>
                  <a:cubicBezTo>
                    <a:pt x="f81" y="f82"/>
                    <a:pt x="f83" y="f4"/>
                    <a:pt x="f17" y="f4"/>
                  </a:cubicBezTo>
                  <a:cubicBezTo>
                    <a:pt x="f84" y="f4"/>
                    <a:pt x="f85" y="f82"/>
                    <a:pt x="f86" y="f80"/>
                  </a:cubicBezTo>
                  <a:lnTo>
                    <a:pt x="f87" y="f78"/>
                  </a:lnTo>
                  <a:lnTo>
                    <a:pt x="f88" y="f76"/>
                  </a:lnTo>
                  <a:cubicBezTo>
                    <a:pt x="f89" y="f76"/>
                    <a:pt x="f90" y="f91"/>
                    <a:pt x="f92" y="f66"/>
                  </a:cubicBezTo>
                  <a:lnTo>
                    <a:pt x="f93" y="f64"/>
                  </a:lnTo>
                  <a:lnTo>
                    <a:pt x="f94" y="f62"/>
                  </a:lnTo>
                  <a:cubicBezTo>
                    <a:pt x="f95" y="f96"/>
                    <a:pt x="f97" y="f58"/>
                    <a:pt x="f98" y="f57"/>
                  </a:cubicBezTo>
                  <a:lnTo>
                    <a:pt x="f99" y="f56"/>
                  </a:lnTo>
                  <a:lnTo>
                    <a:pt x="f100" y="f55"/>
                  </a:lnTo>
                  <a:cubicBezTo>
                    <a:pt x="f101" y="f53"/>
                    <a:pt x="f101" y="f102"/>
                    <a:pt x="f100" y="f51"/>
                  </a:cubicBezTo>
                  <a:lnTo>
                    <a:pt x="f99" y="f49"/>
                  </a:lnTo>
                  <a:lnTo>
                    <a:pt x="f98" y="f47"/>
                  </a:lnTo>
                  <a:cubicBezTo>
                    <a:pt x="f97" y="f45"/>
                    <a:pt x="f103" y="f104"/>
                    <a:pt x="f94" y="f41"/>
                  </a:cubicBezTo>
                  <a:lnTo>
                    <a:pt x="f93" y="f39"/>
                  </a:lnTo>
                  <a:lnTo>
                    <a:pt x="f92" y="f37"/>
                  </a:lnTo>
                  <a:cubicBezTo>
                    <a:pt x="f105" y="f106"/>
                    <a:pt x="f107" y="f108"/>
                    <a:pt x="f109" y="f108"/>
                  </a:cubicBezTo>
                  <a:cubicBezTo>
                    <a:pt x="f110" y="f108"/>
                    <a:pt x="f111" y="f112"/>
                    <a:pt x="f88" y="f27"/>
                  </a:cubicBezTo>
                  <a:lnTo>
                    <a:pt x="f87" y="f25"/>
                  </a:lnTo>
                  <a:lnTo>
                    <a:pt x="f86" y="f23"/>
                  </a:lnTo>
                  <a:cubicBezTo>
                    <a:pt x="f85" y="f21"/>
                    <a:pt x="f10" y="f18"/>
                    <a:pt x="f17" y="f18"/>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175" name="Google Shape;10356;p74">
              <a:extLst>
                <a:ext uri="{FF2B5EF4-FFF2-40B4-BE49-F238E27FC236}">
                  <a16:creationId xmlns:a16="http://schemas.microsoft.com/office/drawing/2014/main" id="{4FCC2C55-F676-C30F-5813-89E0B713A93F}"/>
                </a:ext>
              </a:extLst>
            </p:cNvPr>
            <p:cNvSpPr/>
            <p:nvPr/>
          </p:nvSpPr>
          <p:spPr>
            <a:xfrm>
              <a:off x="5365104" y="2256702"/>
              <a:ext cx="106628" cy="58832"/>
            </a:xfrm>
            <a:custGeom>
              <a:avLst/>
              <a:gdLst>
                <a:gd name="f0" fmla="val w"/>
                <a:gd name="f1" fmla="val h"/>
                <a:gd name="f2" fmla="val 0"/>
                <a:gd name="f3" fmla="val 2679"/>
                <a:gd name="f4" fmla="val 1387"/>
                <a:gd name="f5" fmla="val 1355"/>
                <a:gd name="f6" fmla="val 725"/>
                <a:gd name="f7" fmla="val 190"/>
                <a:gd name="f8" fmla="val 441"/>
                <a:gd name="f9" fmla="val 1"/>
                <a:gd name="f10" fmla="val 977"/>
                <a:gd name="f11" fmla="val 410"/>
                <a:gd name="f12" fmla="val 1229"/>
                <a:gd name="f13" fmla="val 820"/>
                <a:gd name="f14" fmla="val 1386"/>
                <a:gd name="f15" fmla="val 1859"/>
                <a:gd name="f16" fmla="val 2301"/>
                <a:gd name="f17" fmla="val 2521"/>
                <a:gd name="f18" fmla="val 1985"/>
                <a:gd name="f19" fmla="*/ f0 1 2679"/>
                <a:gd name="f20" fmla="*/ f1 1 1387"/>
                <a:gd name="f21" fmla="val f2"/>
                <a:gd name="f22" fmla="val f3"/>
                <a:gd name="f23" fmla="val f4"/>
                <a:gd name="f24" fmla="+- f23 0 f21"/>
                <a:gd name="f25" fmla="+- f22 0 f21"/>
                <a:gd name="f26" fmla="*/ f25 1 2679"/>
                <a:gd name="f27" fmla="*/ f24 1 1387"/>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679" h="1387">
                  <a:moveTo>
                    <a:pt x="f5" y="f2"/>
                  </a:moveTo>
                  <a:cubicBezTo>
                    <a:pt x="f6" y="f2"/>
                    <a:pt x="f7" y="f8"/>
                    <a:pt x="f9" y="f10"/>
                  </a:cubicBezTo>
                  <a:cubicBezTo>
                    <a:pt x="f11" y="f12"/>
                    <a:pt x="f13" y="f14"/>
                    <a:pt x="f5" y="f14"/>
                  </a:cubicBezTo>
                  <a:cubicBezTo>
                    <a:pt x="f15" y="f14"/>
                    <a:pt x="f16" y="f12"/>
                    <a:pt x="f3" y="f10"/>
                  </a:cubicBezTo>
                  <a:cubicBezTo>
                    <a:pt x="f17" y="f11"/>
                    <a:pt x="f18"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176" name="Google Shape;10357;p74">
              <a:extLst>
                <a:ext uri="{FF2B5EF4-FFF2-40B4-BE49-F238E27FC236}">
                  <a16:creationId xmlns:a16="http://schemas.microsoft.com/office/drawing/2014/main" id="{DE44BDBF-6496-1541-1975-1FF689EA09B3}"/>
                </a:ext>
              </a:extLst>
            </p:cNvPr>
            <p:cNvSpPr/>
            <p:nvPr/>
          </p:nvSpPr>
          <p:spPr>
            <a:xfrm>
              <a:off x="5503060" y="2343534"/>
              <a:ext cx="151762" cy="147575"/>
            </a:xfrm>
            <a:custGeom>
              <a:avLst/>
              <a:gdLst>
                <a:gd name="f0" fmla="val w"/>
                <a:gd name="f1" fmla="val h"/>
                <a:gd name="f2" fmla="val 0"/>
                <a:gd name="f3" fmla="val 3813"/>
                <a:gd name="f4" fmla="val 3479"/>
                <a:gd name="f5" fmla="val 2867"/>
                <a:gd name="f6" fmla="val 1"/>
                <a:gd name="f7" fmla="val 2741"/>
                <a:gd name="f8" fmla="val 127"/>
                <a:gd name="f9" fmla="val 2647"/>
                <a:gd name="f10" fmla="val 221"/>
                <a:gd name="f11" fmla="val 2489"/>
                <a:gd name="f12" fmla="val 284"/>
                <a:gd name="f13" fmla="val 1607"/>
                <a:gd name="f14" fmla="val 631"/>
                <a:gd name="f15" fmla="val 1260"/>
                <a:gd name="f16" fmla="val 1482"/>
                <a:gd name="f17" fmla="val 1103"/>
                <a:gd name="f18" fmla="val 1891"/>
                <a:gd name="f19" fmla="val 693"/>
                <a:gd name="f20" fmla="val 2112"/>
                <a:gd name="f21" fmla="val 158"/>
                <a:gd name="f22" fmla="val 2080"/>
                <a:gd name="f23" fmla="val 1166"/>
                <a:gd name="f24" fmla="val 3372"/>
                <a:gd name="f25" fmla="val 1237"/>
                <a:gd name="f26" fmla="val 3443"/>
                <a:gd name="f27" fmla="val 1343"/>
                <a:gd name="f28" fmla="val 3478"/>
                <a:gd name="f29" fmla="val 1445"/>
                <a:gd name="f30" fmla="val 1479"/>
                <a:gd name="f31" fmla="val 1512"/>
                <a:gd name="f32" fmla="val 3474"/>
                <a:gd name="f33" fmla="val 1544"/>
                <a:gd name="f34" fmla="val 3466"/>
                <a:gd name="f35" fmla="val 1638"/>
                <a:gd name="f36" fmla="val 3403"/>
                <a:gd name="f37" fmla="val 1764"/>
                <a:gd name="f38" fmla="val 3340"/>
                <a:gd name="f39" fmla="val 3183"/>
                <a:gd name="f40" fmla="val 1639"/>
                <a:gd name="f41" fmla="val 3497"/>
                <a:gd name="f42" fmla="val 1324"/>
                <a:gd name="f43" fmla="val 3532"/>
                <a:gd name="f44" fmla="val 1338"/>
                <a:gd name="f45" fmla="val 3563"/>
                <a:gd name="f46" fmla="val 1344"/>
                <a:gd name="f47" fmla="val 3592"/>
                <a:gd name="f48" fmla="val 3693"/>
                <a:gd name="f49" fmla="val 3756"/>
                <a:gd name="f50" fmla="val 1265"/>
                <a:gd name="f51" fmla="val 3781"/>
                <a:gd name="f52" fmla="val 1167"/>
                <a:gd name="f53" fmla="val 3812"/>
                <a:gd name="f54" fmla="val 1072"/>
                <a:gd name="f55" fmla="val 946"/>
                <a:gd name="f56" fmla="val 3686"/>
                <a:gd name="f57" fmla="val 820"/>
                <a:gd name="f58" fmla="*/ f0 1 3813"/>
                <a:gd name="f59" fmla="*/ f1 1 3479"/>
                <a:gd name="f60" fmla="val f2"/>
                <a:gd name="f61" fmla="val f3"/>
                <a:gd name="f62" fmla="val f4"/>
                <a:gd name="f63" fmla="+- f62 0 f60"/>
                <a:gd name="f64" fmla="+- f61 0 f60"/>
                <a:gd name="f65" fmla="*/ f64 1 3813"/>
                <a:gd name="f66" fmla="*/ f63 1 3479"/>
                <a:gd name="f67" fmla="*/ f60 1 f65"/>
                <a:gd name="f68" fmla="*/ f61 1 f65"/>
                <a:gd name="f69" fmla="*/ f60 1 f66"/>
                <a:gd name="f70" fmla="*/ f62 1 f66"/>
                <a:gd name="f71" fmla="*/ f67 f58 1"/>
                <a:gd name="f72" fmla="*/ f68 f58 1"/>
                <a:gd name="f73" fmla="*/ f70 f59 1"/>
                <a:gd name="f74" fmla="*/ f69 f59 1"/>
              </a:gdLst>
              <a:ahLst/>
              <a:cxnLst>
                <a:cxn ang="3cd4">
                  <a:pos x="hc" y="t"/>
                </a:cxn>
                <a:cxn ang="0">
                  <a:pos x="r" y="vc"/>
                </a:cxn>
                <a:cxn ang="cd4">
                  <a:pos x="hc" y="b"/>
                </a:cxn>
                <a:cxn ang="cd2">
                  <a:pos x="l" y="vc"/>
                </a:cxn>
              </a:cxnLst>
              <a:rect l="f71" t="f74" r="f72" b="f73"/>
              <a:pathLst>
                <a:path w="3813" h="3479">
                  <a:moveTo>
                    <a:pt x="f5" y="f6"/>
                  </a:moveTo>
                  <a:cubicBezTo>
                    <a:pt x="f7" y="f8"/>
                    <a:pt x="f9" y="f10"/>
                    <a:pt x="f11" y="f12"/>
                  </a:cubicBezTo>
                  <a:lnTo>
                    <a:pt x="f13" y="f14"/>
                  </a:lnTo>
                  <a:lnTo>
                    <a:pt x="f15" y="f16"/>
                  </a:lnTo>
                  <a:cubicBezTo>
                    <a:pt x="f17" y="f18"/>
                    <a:pt x="f19" y="f20"/>
                    <a:pt x="f12" y="f20"/>
                  </a:cubicBezTo>
                  <a:lnTo>
                    <a:pt x="f21" y="f20"/>
                  </a:lnTo>
                  <a:lnTo>
                    <a:pt x="f2" y="f22"/>
                  </a:lnTo>
                  <a:lnTo>
                    <a:pt x="f23" y="f24"/>
                  </a:lnTo>
                  <a:cubicBezTo>
                    <a:pt x="f25" y="f26"/>
                    <a:pt x="f27" y="f28"/>
                    <a:pt x="f29" y="f28"/>
                  </a:cubicBezTo>
                  <a:cubicBezTo>
                    <a:pt x="f30" y="f28"/>
                    <a:pt x="f31" y="f32"/>
                    <a:pt x="f33" y="f34"/>
                  </a:cubicBezTo>
                  <a:cubicBezTo>
                    <a:pt x="f35" y="f36"/>
                    <a:pt x="f37" y="f38"/>
                    <a:pt x="f37" y="f39"/>
                  </a:cubicBezTo>
                  <a:lnTo>
                    <a:pt x="f22" y="f40"/>
                  </a:lnTo>
                  <a:lnTo>
                    <a:pt x="f41" y="f42"/>
                  </a:lnTo>
                  <a:cubicBezTo>
                    <a:pt x="f43" y="f44"/>
                    <a:pt x="f45" y="f46"/>
                    <a:pt x="f47" y="f46"/>
                  </a:cubicBezTo>
                  <a:cubicBezTo>
                    <a:pt x="f48" y="f46"/>
                    <a:pt x="f49" y="f50"/>
                    <a:pt x="f51" y="f52"/>
                  </a:cubicBezTo>
                  <a:cubicBezTo>
                    <a:pt x="f53" y="f54"/>
                    <a:pt x="f51" y="f55"/>
                    <a:pt x="f56" y="f57"/>
                  </a:cubicBezTo>
                  <a:lnTo>
                    <a:pt x="f5" y="f6"/>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177" name="Google Shape;10358;p74">
              <a:extLst>
                <a:ext uri="{FF2B5EF4-FFF2-40B4-BE49-F238E27FC236}">
                  <a16:creationId xmlns:a16="http://schemas.microsoft.com/office/drawing/2014/main" id="{2B7C10AB-2251-2333-2543-CE0B53CD4063}"/>
                </a:ext>
              </a:extLst>
            </p:cNvPr>
            <p:cNvSpPr/>
            <p:nvPr/>
          </p:nvSpPr>
          <p:spPr>
            <a:xfrm>
              <a:off x="5183294" y="2346204"/>
              <a:ext cx="151762" cy="148169"/>
            </a:xfrm>
            <a:custGeom>
              <a:avLst/>
              <a:gdLst>
                <a:gd name="f0" fmla="val w"/>
                <a:gd name="f1" fmla="val h"/>
                <a:gd name="f2" fmla="val 0"/>
                <a:gd name="f3" fmla="val 3813"/>
                <a:gd name="f4" fmla="val 3493"/>
                <a:gd name="f5" fmla="val 946"/>
                <a:gd name="f6" fmla="val 1"/>
                <a:gd name="f7" fmla="val 126"/>
                <a:gd name="f8" fmla="val 851"/>
                <a:gd name="f9" fmla="val 1009"/>
                <a:gd name="f10" fmla="val 32"/>
                <a:gd name="f11" fmla="val 1104"/>
                <a:gd name="f12" fmla="val 95"/>
                <a:gd name="f13" fmla="val 1230"/>
                <a:gd name="f14" fmla="val 158"/>
                <a:gd name="f15" fmla="val 1324"/>
                <a:gd name="f16" fmla="val 315"/>
                <a:gd name="f17" fmla="val 1356"/>
                <a:gd name="f18" fmla="val 1733"/>
                <a:gd name="f19" fmla="val 1671"/>
                <a:gd name="f20" fmla="val 2048"/>
                <a:gd name="f21" fmla="val 3214"/>
                <a:gd name="f22" fmla="val 2080"/>
                <a:gd name="f23" fmla="val 3309"/>
                <a:gd name="f24" fmla="val 2174"/>
                <a:gd name="f25" fmla="val 3435"/>
                <a:gd name="f26" fmla="val 2300"/>
                <a:gd name="f27" fmla="val 3466"/>
                <a:gd name="f28" fmla="val 2328"/>
                <a:gd name="f29" fmla="val 3485"/>
                <a:gd name="f30" fmla="val 2361"/>
                <a:gd name="f31" fmla="val 3492"/>
                <a:gd name="f32" fmla="val 2396"/>
                <a:gd name="f33" fmla="val 2482"/>
                <a:gd name="f34" fmla="val 2580"/>
                <a:gd name="f35" fmla="val 3448"/>
                <a:gd name="f36" fmla="val 2647"/>
                <a:gd name="f37" fmla="val 3403"/>
                <a:gd name="f38" fmla="val 2112"/>
                <a:gd name="f39" fmla="val 3624"/>
                <a:gd name="f40" fmla="val 2143"/>
                <a:gd name="f41" fmla="val 3561"/>
                <a:gd name="f42" fmla="val 3119"/>
                <a:gd name="f43" fmla="val 2773"/>
                <a:gd name="f44" fmla="val 1891"/>
                <a:gd name="f45" fmla="val 2552"/>
                <a:gd name="f46" fmla="val 1513"/>
                <a:gd name="f47" fmla="val 2206"/>
                <a:gd name="f48" fmla="val 631"/>
                <a:gd name="f49" fmla="val 1355"/>
                <a:gd name="f50" fmla="val 284"/>
                <a:gd name="f51" fmla="val 1198"/>
                <a:gd name="f52" fmla="val 221"/>
                <a:gd name="f53" fmla="val 1072"/>
                <a:gd name="f54" fmla="val 127"/>
                <a:gd name="f55" fmla="*/ f0 1 3813"/>
                <a:gd name="f56" fmla="*/ f1 1 3493"/>
                <a:gd name="f57" fmla="val f2"/>
                <a:gd name="f58" fmla="val f3"/>
                <a:gd name="f59" fmla="val f4"/>
                <a:gd name="f60" fmla="+- f59 0 f57"/>
                <a:gd name="f61" fmla="+- f58 0 f57"/>
                <a:gd name="f62" fmla="*/ f61 1 3813"/>
                <a:gd name="f63" fmla="*/ f60 1 3493"/>
                <a:gd name="f64" fmla="*/ f57 1 f62"/>
                <a:gd name="f65" fmla="*/ f58 1 f62"/>
                <a:gd name="f66" fmla="*/ f57 1 f63"/>
                <a:gd name="f67" fmla="*/ f59 1 f63"/>
                <a:gd name="f68" fmla="*/ f64 f55 1"/>
                <a:gd name="f69" fmla="*/ f65 f55 1"/>
                <a:gd name="f70" fmla="*/ f67 f56 1"/>
                <a:gd name="f71" fmla="*/ f66 f56 1"/>
              </a:gdLst>
              <a:ahLst/>
              <a:cxnLst>
                <a:cxn ang="3cd4">
                  <a:pos x="hc" y="t"/>
                </a:cxn>
                <a:cxn ang="0">
                  <a:pos x="r" y="vc"/>
                </a:cxn>
                <a:cxn ang="cd4">
                  <a:pos x="hc" y="b"/>
                </a:cxn>
                <a:cxn ang="cd2">
                  <a:pos x="l" y="vc"/>
                </a:cxn>
              </a:cxnLst>
              <a:rect l="f68" t="f71" r="f69" b="f70"/>
              <a:pathLst>
                <a:path w="3813" h="3493">
                  <a:moveTo>
                    <a:pt x="f5" y="f6"/>
                  </a:moveTo>
                  <a:lnTo>
                    <a:pt x="f7" y="f8"/>
                  </a:lnTo>
                  <a:cubicBezTo>
                    <a:pt x="f2" y="f8"/>
                    <a:pt x="f2" y="f9"/>
                    <a:pt x="f10" y="f11"/>
                  </a:cubicBezTo>
                  <a:cubicBezTo>
                    <a:pt x="f12" y="f13"/>
                    <a:pt x="f14" y="f15"/>
                    <a:pt x="f16" y="f17"/>
                  </a:cubicBezTo>
                  <a:lnTo>
                    <a:pt x="f18" y="f19"/>
                  </a:lnTo>
                  <a:lnTo>
                    <a:pt x="f20" y="f21"/>
                  </a:lnTo>
                  <a:cubicBezTo>
                    <a:pt x="f22" y="f23"/>
                    <a:pt x="f24" y="f25"/>
                    <a:pt x="f26" y="f27"/>
                  </a:cubicBezTo>
                  <a:cubicBezTo>
                    <a:pt x="f28" y="f29"/>
                    <a:pt x="f30" y="f31"/>
                    <a:pt x="f32" y="f31"/>
                  </a:cubicBezTo>
                  <a:cubicBezTo>
                    <a:pt x="f33" y="f31"/>
                    <a:pt x="f34" y="f35"/>
                    <a:pt x="f36" y="f37"/>
                  </a:cubicBezTo>
                  <a:lnTo>
                    <a:pt x="f3" y="f38"/>
                  </a:lnTo>
                  <a:lnTo>
                    <a:pt x="f3" y="f38"/>
                  </a:lnTo>
                  <a:lnTo>
                    <a:pt x="f39" y="f40"/>
                  </a:lnTo>
                  <a:lnTo>
                    <a:pt x="f41" y="f40"/>
                  </a:lnTo>
                  <a:cubicBezTo>
                    <a:pt x="f42" y="f40"/>
                    <a:pt x="f43" y="f44"/>
                    <a:pt x="f45" y="f46"/>
                  </a:cubicBezTo>
                  <a:lnTo>
                    <a:pt x="f47" y="f48"/>
                  </a:lnTo>
                  <a:lnTo>
                    <a:pt x="f49" y="f50"/>
                  </a:lnTo>
                  <a:cubicBezTo>
                    <a:pt x="f51" y="f52"/>
                    <a:pt x="f53" y="f54"/>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grpSp>
      <p:grpSp>
        <p:nvGrpSpPr>
          <p:cNvPr id="178" name="Google Shape;10390;p74">
            <a:extLst>
              <a:ext uri="{FF2B5EF4-FFF2-40B4-BE49-F238E27FC236}">
                <a16:creationId xmlns:a16="http://schemas.microsoft.com/office/drawing/2014/main" id="{E0BEF481-0BF2-6ED3-83AF-C8E22D3D7684}"/>
              </a:ext>
            </a:extLst>
          </p:cNvPr>
          <p:cNvGrpSpPr/>
          <p:nvPr/>
        </p:nvGrpSpPr>
        <p:grpSpPr>
          <a:xfrm>
            <a:off x="1757276" y="2132323"/>
            <a:ext cx="471529" cy="502554"/>
            <a:chOff x="3128875" y="2001694"/>
            <a:chExt cx="471529" cy="502554"/>
          </a:xfrm>
          <a:solidFill>
            <a:schemeClr val="tx1">
              <a:lumMod val="25000"/>
              <a:lumOff val="75000"/>
            </a:schemeClr>
          </a:solidFill>
        </p:grpSpPr>
        <p:sp>
          <p:nvSpPr>
            <p:cNvPr id="179" name="Google Shape;10391;p74">
              <a:extLst>
                <a:ext uri="{FF2B5EF4-FFF2-40B4-BE49-F238E27FC236}">
                  <a16:creationId xmlns:a16="http://schemas.microsoft.com/office/drawing/2014/main" id="{0C8CB84B-800E-4E01-5FF4-5FB49A57C938}"/>
                </a:ext>
              </a:extLst>
            </p:cNvPr>
            <p:cNvSpPr/>
            <p:nvPr/>
          </p:nvSpPr>
          <p:spPr>
            <a:xfrm>
              <a:off x="3308180" y="2192795"/>
              <a:ext cx="110413" cy="116311"/>
            </a:xfrm>
            <a:custGeom>
              <a:avLst/>
              <a:gdLst>
                <a:gd name="f0" fmla="val w"/>
                <a:gd name="f1" fmla="val h"/>
                <a:gd name="f2" fmla="val 0"/>
                <a:gd name="f3" fmla="val 2774"/>
                <a:gd name="f4" fmla="val 2742"/>
                <a:gd name="f5" fmla="val 1387"/>
                <a:gd name="f6" fmla="val 1"/>
                <a:gd name="f7" fmla="val 631"/>
                <a:gd name="f8" fmla="val 1355"/>
                <a:gd name="f9" fmla="val 2112"/>
                <a:gd name="f10" fmla="val 2143"/>
                <a:gd name="f11" fmla="val 2773"/>
                <a:gd name="f12" fmla="*/ f0 1 2774"/>
                <a:gd name="f13" fmla="*/ f1 1 2742"/>
                <a:gd name="f14" fmla="val f2"/>
                <a:gd name="f15" fmla="val f3"/>
                <a:gd name="f16" fmla="val f4"/>
                <a:gd name="f17" fmla="+- f16 0 f14"/>
                <a:gd name="f18" fmla="+- f15 0 f14"/>
                <a:gd name="f19" fmla="*/ f18 1 2774"/>
                <a:gd name="f20" fmla="*/ f17 1 2742"/>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2774" h="2742">
                  <a:moveTo>
                    <a:pt x="f5" y="f6"/>
                  </a:moveTo>
                  <a:cubicBezTo>
                    <a:pt x="f7" y="f6"/>
                    <a:pt x="f6" y="f7"/>
                    <a:pt x="f6" y="f8"/>
                  </a:cubicBezTo>
                  <a:cubicBezTo>
                    <a:pt x="f6" y="f9"/>
                    <a:pt x="f7" y="f4"/>
                    <a:pt x="f5" y="f4"/>
                  </a:cubicBezTo>
                  <a:cubicBezTo>
                    <a:pt x="f10" y="f4"/>
                    <a:pt x="f11" y="f9"/>
                    <a:pt x="f11" y="f8"/>
                  </a:cubicBezTo>
                  <a:cubicBezTo>
                    <a:pt x="f11" y="f7"/>
                    <a:pt x="f10"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180" name="Google Shape;10392;p74">
              <a:extLst>
                <a:ext uri="{FF2B5EF4-FFF2-40B4-BE49-F238E27FC236}">
                  <a16:creationId xmlns:a16="http://schemas.microsoft.com/office/drawing/2014/main" id="{B6638EE3-F7EC-1A73-4092-4417DB24462A}"/>
                </a:ext>
              </a:extLst>
            </p:cNvPr>
            <p:cNvSpPr/>
            <p:nvPr/>
          </p:nvSpPr>
          <p:spPr>
            <a:xfrm>
              <a:off x="3182806" y="2001694"/>
              <a:ext cx="137955" cy="147072"/>
            </a:xfrm>
            <a:custGeom>
              <a:avLst/>
              <a:gdLst>
                <a:gd name="f0" fmla="val w"/>
                <a:gd name="f1" fmla="val h"/>
                <a:gd name="f2" fmla="val 0"/>
                <a:gd name="f3" fmla="val 3466"/>
                <a:gd name="f4" fmla="val 3467"/>
                <a:gd name="f5" fmla="val 1733"/>
                <a:gd name="f6" fmla="val 1"/>
                <a:gd name="f7" fmla="val 788"/>
                <a:gd name="f8" fmla="val 2678"/>
                <a:gd name="f9" fmla="val 2741"/>
                <a:gd name="f10" fmla="*/ f0 1 3466"/>
                <a:gd name="f11" fmla="*/ f1 1 3467"/>
                <a:gd name="f12" fmla="val f2"/>
                <a:gd name="f13" fmla="val f3"/>
                <a:gd name="f14" fmla="val f4"/>
                <a:gd name="f15" fmla="+- f14 0 f12"/>
                <a:gd name="f16" fmla="+- f13 0 f12"/>
                <a:gd name="f17" fmla="*/ f16 1 3466"/>
                <a:gd name="f18" fmla="*/ f15 1 3467"/>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3466" h="3467">
                  <a:moveTo>
                    <a:pt x="f5" y="f6"/>
                  </a:moveTo>
                  <a:cubicBezTo>
                    <a:pt x="f7" y="f6"/>
                    <a:pt x="f2" y="f7"/>
                    <a:pt x="f2" y="f5"/>
                  </a:cubicBezTo>
                  <a:cubicBezTo>
                    <a:pt x="f2" y="f8"/>
                    <a:pt x="f7" y="f3"/>
                    <a:pt x="f5" y="f3"/>
                  </a:cubicBezTo>
                  <a:cubicBezTo>
                    <a:pt x="f9" y="f3"/>
                    <a:pt x="f3" y="f8"/>
                    <a:pt x="f3" y="f5"/>
                  </a:cubicBezTo>
                  <a:cubicBezTo>
                    <a:pt x="f3" y="f7"/>
                    <a:pt x="f8"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181" name="Google Shape;10393;p74">
              <a:extLst>
                <a:ext uri="{FF2B5EF4-FFF2-40B4-BE49-F238E27FC236}">
                  <a16:creationId xmlns:a16="http://schemas.microsoft.com/office/drawing/2014/main" id="{3062EB7C-340A-ECFB-5061-B1FF8E0A3CCD}"/>
                </a:ext>
              </a:extLst>
            </p:cNvPr>
            <p:cNvSpPr/>
            <p:nvPr/>
          </p:nvSpPr>
          <p:spPr>
            <a:xfrm>
              <a:off x="3404740" y="2001694"/>
              <a:ext cx="137992" cy="147072"/>
            </a:xfrm>
            <a:custGeom>
              <a:avLst/>
              <a:gdLst>
                <a:gd name="f0" fmla="val w"/>
                <a:gd name="f1" fmla="val h"/>
                <a:gd name="f2" fmla="val 0"/>
                <a:gd name="f3" fmla="val 3467"/>
                <a:gd name="f4" fmla="val 1733"/>
                <a:gd name="f5" fmla="val 1"/>
                <a:gd name="f6" fmla="val 788"/>
                <a:gd name="f7" fmla="val 2678"/>
                <a:gd name="f8" fmla="val 3466"/>
                <a:gd name="f9" fmla="val 2679"/>
                <a:gd name="f10" fmla="*/ f0 1 3467"/>
                <a:gd name="f11" fmla="*/ f1 1 3467"/>
                <a:gd name="f12" fmla="val f2"/>
                <a:gd name="f13" fmla="val f3"/>
                <a:gd name="f14" fmla="+- f13 0 f12"/>
                <a:gd name="f15" fmla="*/ f14 1 3467"/>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3467" h="3467">
                  <a:moveTo>
                    <a:pt x="f4" y="f5"/>
                  </a:moveTo>
                  <a:cubicBezTo>
                    <a:pt x="f6" y="f5"/>
                    <a:pt x="f5" y="f6"/>
                    <a:pt x="f5" y="f4"/>
                  </a:cubicBezTo>
                  <a:cubicBezTo>
                    <a:pt x="f5" y="f7"/>
                    <a:pt x="f6" y="f8"/>
                    <a:pt x="f4" y="f8"/>
                  </a:cubicBezTo>
                  <a:cubicBezTo>
                    <a:pt x="f9" y="f8"/>
                    <a:pt x="f8" y="f7"/>
                    <a:pt x="f8" y="f4"/>
                  </a:cubicBezTo>
                  <a:cubicBezTo>
                    <a:pt x="f8" y="f6"/>
                    <a:pt x="f9" y="f5"/>
                    <a:pt x="f4" y="f5"/>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182" name="Google Shape;10394;p74">
              <a:extLst>
                <a:ext uri="{FF2B5EF4-FFF2-40B4-BE49-F238E27FC236}">
                  <a16:creationId xmlns:a16="http://schemas.microsoft.com/office/drawing/2014/main" id="{122A78A3-C2CC-5BD0-7291-FFA346F77528}"/>
                </a:ext>
              </a:extLst>
            </p:cNvPr>
            <p:cNvSpPr/>
            <p:nvPr/>
          </p:nvSpPr>
          <p:spPr>
            <a:xfrm>
              <a:off x="3328242" y="2331811"/>
              <a:ext cx="66504" cy="42803"/>
            </a:xfrm>
            <a:custGeom>
              <a:avLst/>
              <a:gdLst>
                <a:gd name="f0" fmla="val w"/>
                <a:gd name="f1" fmla="val h"/>
                <a:gd name="f2" fmla="val 0"/>
                <a:gd name="f3" fmla="val 1671"/>
                <a:gd name="f4" fmla="val 1009"/>
                <a:gd name="f5" fmla="val 1"/>
                <a:gd name="f6" fmla="val 851"/>
                <a:gd name="f7" fmla="val 1008"/>
                <a:gd name="f8" fmla="val 1450"/>
                <a:gd name="f9" fmla="val 126"/>
                <a:gd name="f10" fmla="val 1167"/>
                <a:gd name="f11" fmla="val 158"/>
                <a:gd name="f12" fmla="val 568"/>
                <a:gd name="f13" fmla="val 284"/>
                <a:gd name="f14" fmla="val 95"/>
                <a:gd name="f15" fmla="*/ f0 1 1671"/>
                <a:gd name="f16" fmla="*/ f1 1 1009"/>
                <a:gd name="f17" fmla="val f2"/>
                <a:gd name="f18" fmla="val f3"/>
                <a:gd name="f19" fmla="val f4"/>
                <a:gd name="f20" fmla="+- f19 0 f17"/>
                <a:gd name="f21" fmla="+- f18 0 f17"/>
                <a:gd name="f22" fmla="*/ f21 1 1671"/>
                <a:gd name="f23" fmla="*/ f20 1 1009"/>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1671" h="1009">
                  <a:moveTo>
                    <a:pt x="f5" y="f2"/>
                  </a:moveTo>
                  <a:lnTo>
                    <a:pt x="f6" y="f7"/>
                  </a:lnTo>
                  <a:lnTo>
                    <a:pt x="f3" y="f2"/>
                  </a:lnTo>
                  <a:lnTo>
                    <a:pt x="f3" y="f2"/>
                  </a:lnTo>
                  <a:cubicBezTo>
                    <a:pt x="f8" y="f9"/>
                    <a:pt x="f10" y="f11"/>
                    <a:pt x="f6" y="f11"/>
                  </a:cubicBezTo>
                  <a:cubicBezTo>
                    <a:pt x="f12" y="f11"/>
                    <a:pt x="f13" y="f14"/>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183" name="Google Shape;10395;p74">
              <a:extLst>
                <a:ext uri="{FF2B5EF4-FFF2-40B4-BE49-F238E27FC236}">
                  <a16:creationId xmlns:a16="http://schemas.microsoft.com/office/drawing/2014/main" id="{1C85C88F-68D8-A679-8D64-466D6484960D}"/>
                </a:ext>
              </a:extLst>
            </p:cNvPr>
            <p:cNvSpPr/>
            <p:nvPr/>
          </p:nvSpPr>
          <p:spPr>
            <a:xfrm>
              <a:off x="3239207" y="2322429"/>
              <a:ext cx="111639" cy="180456"/>
            </a:xfrm>
            <a:custGeom>
              <a:avLst/>
              <a:gdLst>
                <a:gd name="f0" fmla="val w"/>
                <a:gd name="f1" fmla="val h"/>
                <a:gd name="f2" fmla="val 0"/>
                <a:gd name="f3" fmla="val 2805"/>
                <a:gd name="f4" fmla="val 4254"/>
                <a:gd name="f5" fmla="val 1261"/>
                <a:gd name="f6" fmla="val 1"/>
                <a:gd name="f7" fmla="val 474"/>
                <a:gd name="f8" fmla="val 599"/>
                <a:gd name="f9" fmla="val 1513"/>
                <a:gd name="f10" fmla="val 2490"/>
                <a:gd name="f11" fmla="val 3907"/>
                <a:gd name="f12" fmla="val 4096"/>
                <a:gd name="f13" fmla="val 158"/>
                <a:gd name="f14" fmla="val 379"/>
                <a:gd name="f15" fmla="val 1891"/>
                <a:gd name="f16" fmla="*/ f0 1 2805"/>
                <a:gd name="f17" fmla="*/ f1 1 4254"/>
                <a:gd name="f18" fmla="val f2"/>
                <a:gd name="f19" fmla="val f3"/>
                <a:gd name="f20" fmla="val f4"/>
                <a:gd name="f21" fmla="+- f20 0 f18"/>
                <a:gd name="f22" fmla="+- f19 0 f18"/>
                <a:gd name="f23" fmla="*/ f22 1 2805"/>
                <a:gd name="f24" fmla="*/ f21 1 4254"/>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2805" h="4254">
                  <a:moveTo>
                    <a:pt x="f5" y="f6"/>
                  </a:moveTo>
                  <a:cubicBezTo>
                    <a:pt x="f7" y="f8"/>
                    <a:pt x="f6" y="f9"/>
                    <a:pt x="f6" y="f10"/>
                  </a:cubicBezTo>
                  <a:lnTo>
                    <a:pt x="f6" y="f11"/>
                  </a:lnTo>
                  <a:cubicBezTo>
                    <a:pt x="f6" y="f12"/>
                    <a:pt x="f13" y="f4"/>
                    <a:pt x="f14" y="f4"/>
                  </a:cubicBezTo>
                  <a:lnTo>
                    <a:pt x="f3" y="f4"/>
                  </a:lnTo>
                  <a:lnTo>
                    <a:pt x="f3" y="f15"/>
                  </a:lnTo>
                  <a:lnTo>
                    <a:pt x="f5" y="f6"/>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184" name="Google Shape;10396;p74">
              <a:extLst>
                <a:ext uri="{FF2B5EF4-FFF2-40B4-BE49-F238E27FC236}">
                  <a16:creationId xmlns:a16="http://schemas.microsoft.com/office/drawing/2014/main" id="{5E6C24D4-2CD5-F59D-B1A6-773553FFF79A}"/>
                </a:ext>
              </a:extLst>
            </p:cNvPr>
            <p:cNvSpPr/>
            <p:nvPr/>
          </p:nvSpPr>
          <p:spPr>
            <a:xfrm>
              <a:off x="3377153" y="2323792"/>
              <a:ext cx="111639" cy="180456"/>
            </a:xfrm>
            <a:custGeom>
              <a:avLst/>
              <a:gdLst>
                <a:gd name="f0" fmla="val w"/>
                <a:gd name="f1" fmla="val h"/>
                <a:gd name="f2" fmla="val 0"/>
                <a:gd name="f3" fmla="val 2805"/>
                <a:gd name="f4" fmla="val 4254"/>
                <a:gd name="f5" fmla="val 1544"/>
                <a:gd name="f6" fmla="val 1"/>
                <a:gd name="f7" fmla="val 1890"/>
                <a:gd name="f8" fmla="val 4253"/>
                <a:gd name="f9" fmla="val 2458"/>
                <a:gd name="f10" fmla="val 2647"/>
                <a:gd name="f11" fmla="val 2804"/>
                <a:gd name="f12" fmla="val 4096"/>
                <a:gd name="f13" fmla="val 3907"/>
                <a:gd name="f14" fmla="val 2489"/>
                <a:gd name="f15" fmla="val 2773"/>
                <a:gd name="f16" fmla="val 1481"/>
                <a:gd name="f17" fmla="val 2300"/>
                <a:gd name="f18" fmla="val 567"/>
                <a:gd name="f19" fmla="*/ f0 1 2805"/>
                <a:gd name="f20" fmla="*/ f1 1 4254"/>
                <a:gd name="f21" fmla="val f2"/>
                <a:gd name="f22" fmla="val f3"/>
                <a:gd name="f23" fmla="val f4"/>
                <a:gd name="f24" fmla="+- f23 0 f21"/>
                <a:gd name="f25" fmla="+- f22 0 f21"/>
                <a:gd name="f26" fmla="*/ f25 1 2805"/>
                <a:gd name="f27" fmla="*/ f24 1 4254"/>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805" h="4254">
                  <a:moveTo>
                    <a:pt x="f5" y="f2"/>
                  </a:moveTo>
                  <a:lnTo>
                    <a:pt x="f6" y="f7"/>
                  </a:lnTo>
                  <a:lnTo>
                    <a:pt x="f6" y="f8"/>
                  </a:lnTo>
                  <a:lnTo>
                    <a:pt x="f9" y="f8"/>
                  </a:lnTo>
                  <a:cubicBezTo>
                    <a:pt x="f10" y="f8"/>
                    <a:pt x="f11" y="f12"/>
                    <a:pt x="f11" y="f13"/>
                  </a:cubicBezTo>
                  <a:lnTo>
                    <a:pt x="f11" y="f14"/>
                  </a:lnTo>
                  <a:cubicBezTo>
                    <a:pt x="f15" y="f16"/>
                    <a:pt x="f17" y="f18"/>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185" name="Google Shape;10397;p74">
              <a:extLst>
                <a:ext uri="{FF2B5EF4-FFF2-40B4-BE49-F238E27FC236}">
                  <a16:creationId xmlns:a16="http://schemas.microsoft.com/office/drawing/2014/main" id="{EC8174E3-E575-8E54-A7AF-693F9CEF6D8D}"/>
                </a:ext>
              </a:extLst>
            </p:cNvPr>
            <p:cNvSpPr/>
            <p:nvPr/>
          </p:nvSpPr>
          <p:spPr>
            <a:xfrm>
              <a:off x="3380939" y="2143381"/>
              <a:ext cx="219465" cy="184443"/>
            </a:xfrm>
            <a:custGeom>
              <a:avLst/>
              <a:gdLst>
                <a:gd name="f0" fmla="val w"/>
                <a:gd name="f1" fmla="val h"/>
                <a:gd name="f2" fmla="val 0"/>
                <a:gd name="f3" fmla="val 5514"/>
                <a:gd name="f4" fmla="val 4348"/>
                <a:gd name="f5" fmla="val 3686"/>
                <a:gd name="f6" fmla="val 1512"/>
                <a:gd name="f7" fmla="val 3907"/>
                <a:gd name="f8" fmla="val 4064"/>
                <a:gd name="f9" fmla="val 1670"/>
                <a:gd name="f10" fmla="val 1859"/>
                <a:gd name="f11" fmla="val 2048"/>
                <a:gd name="f12" fmla="val 2205"/>
                <a:gd name="f13" fmla="val 2993"/>
                <a:gd name="f14" fmla="val 2804"/>
                <a:gd name="f15" fmla="val 2646"/>
                <a:gd name="f16" fmla="val 4127"/>
                <a:gd name="f17" fmla="val 536"/>
                <a:gd name="f18" fmla="val 3056"/>
                <a:gd name="f19" fmla="val 851"/>
                <a:gd name="f20" fmla="val 2331"/>
                <a:gd name="f21" fmla="val 1607"/>
                <a:gd name="f22" fmla="val 977"/>
                <a:gd name="f23" fmla="val 504"/>
                <a:gd name="f24" fmla="val 63"/>
                <a:gd name="f25" fmla="val 347"/>
                <a:gd name="f26" fmla="val 221"/>
                <a:gd name="f27" fmla="val 158"/>
                <a:gd name="f28" fmla="val 378"/>
                <a:gd name="f29" fmla="val 567"/>
                <a:gd name="f30" fmla="val 945"/>
                <a:gd name="f31" fmla="val 756"/>
                <a:gd name="f32" fmla="val 1638"/>
                <a:gd name="f33" fmla="val 1575"/>
                <a:gd name="f34" fmla="val 2615"/>
                <a:gd name="f35" fmla="val 2930"/>
                <a:gd name="f36" fmla="val 3214"/>
                <a:gd name="f37" fmla="val 1449"/>
                <a:gd name="f38" fmla="val 3466"/>
                <a:gd name="f39" fmla="val 3718"/>
                <a:gd name="f40" fmla="val 4001"/>
                <a:gd name="f41" fmla="val 2520"/>
                <a:gd name="f42" fmla="val 5167"/>
                <a:gd name="f43" fmla="val 5356"/>
                <a:gd name="f44" fmla="val 5513"/>
                <a:gd name="f45" fmla="val 4190"/>
                <a:gd name="f46" fmla="val 5482"/>
                <a:gd name="f47" fmla="val 4915"/>
                <a:gd name="f48" fmla="*/ f0 1 5514"/>
                <a:gd name="f49" fmla="*/ f1 1 4348"/>
                <a:gd name="f50" fmla="val f2"/>
                <a:gd name="f51" fmla="val f3"/>
                <a:gd name="f52" fmla="val f4"/>
                <a:gd name="f53" fmla="+- f52 0 f50"/>
                <a:gd name="f54" fmla="+- f51 0 f50"/>
                <a:gd name="f55" fmla="*/ f54 1 5514"/>
                <a:gd name="f56" fmla="*/ f53 1 4348"/>
                <a:gd name="f57" fmla="*/ f50 1 f55"/>
                <a:gd name="f58" fmla="*/ f51 1 f55"/>
                <a:gd name="f59" fmla="*/ f50 1 f56"/>
                <a:gd name="f60" fmla="*/ f52 1 f56"/>
                <a:gd name="f61" fmla="*/ f57 f48 1"/>
                <a:gd name="f62" fmla="*/ f58 f48 1"/>
                <a:gd name="f63" fmla="*/ f60 f49 1"/>
                <a:gd name="f64" fmla="*/ f59 f49 1"/>
              </a:gdLst>
              <a:ahLst/>
              <a:cxnLst>
                <a:cxn ang="3cd4">
                  <a:pos x="hc" y="t"/>
                </a:cxn>
                <a:cxn ang="0">
                  <a:pos x="r" y="vc"/>
                </a:cxn>
                <a:cxn ang="cd4">
                  <a:pos x="hc" y="b"/>
                </a:cxn>
                <a:cxn ang="cd2">
                  <a:pos x="l" y="vc"/>
                </a:cxn>
              </a:cxnLst>
              <a:rect l="f61" t="f64" r="f62" b="f63"/>
              <a:pathLst>
                <a:path w="5514" h="4348">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2"/>
                  </a:moveTo>
                  <a:cubicBezTo>
                    <a:pt x="f5" y="f17"/>
                    <a:pt x="f18" y="f19"/>
                    <a:pt x="f20" y="f19"/>
                  </a:cubicBezTo>
                  <a:cubicBezTo>
                    <a:pt x="f21" y="f19"/>
                    <a:pt x="f22" y="f23"/>
                    <a:pt x="f17" y="f24"/>
                  </a:cubicBezTo>
                  <a:cubicBezTo>
                    <a:pt x="f25" y="f26"/>
                    <a:pt x="f27" y="f28"/>
                    <a:pt x="f2" y="f29"/>
                  </a:cubicBezTo>
                  <a:cubicBezTo>
                    <a:pt x="f30" y="f31"/>
                    <a:pt x="f32" y="f33"/>
                    <a:pt x="f32" y="f34"/>
                  </a:cubicBezTo>
                  <a:cubicBezTo>
                    <a:pt x="f32" y="f35"/>
                    <a:pt x="f33" y="f36"/>
                    <a:pt x="f37" y="f38"/>
                  </a:cubicBezTo>
                  <a:cubicBezTo>
                    <a:pt x="f10" y="f39"/>
                    <a:pt x="f12" y="f40"/>
                    <a:pt x="f41" y="f4"/>
                  </a:cubicBezTo>
                  <a:lnTo>
                    <a:pt x="f42" y="f4"/>
                  </a:lnTo>
                  <a:cubicBezTo>
                    <a:pt x="f43" y="f4"/>
                    <a:pt x="f44" y="f45"/>
                    <a:pt x="f44" y="f40"/>
                  </a:cubicBezTo>
                  <a:lnTo>
                    <a:pt x="f44" y="f34"/>
                  </a:lnTo>
                  <a:cubicBezTo>
                    <a:pt x="f46" y="f6"/>
                    <a:pt x="f47" y="f29"/>
                    <a:pt x="f16"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186" name="Google Shape;10398;p74">
              <a:extLst>
                <a:ext uri="{FF2B5EF4-FFF2-40B4-BE49-F238E27FC236}">
                  <a16:creationId xmlns:a16="http://schemas.microsoft.com/office/drawing/2014/main" id="{A15BBB54-8E0C-E208-87BE-4C32EE127434}"/>
                </a:ext>
              </a:extLst>
            </p:cNvPr>
            <p:cNvSpPr/>
            <p:nvPr/>
          </p:nvSpPr>
          <p:spPr>
            <a:xfrm>
              <a:off x="3128875" y="2142018"/>
              <a:ext cx="216959" cy="184480"/>
            </a:xfrm>
            <a:custGeom>
              <a:avLst/>
              <a:gdLst>
                <a:gd name="f0" fmla="val w"/>
                <a:gd name="f1" fmla="val h"/>
                <a:gd name="f2" fmla="val 0"/>
                <a:gd name="f3" fmla="val 5451"/>
                <a:gd name="f4" fmla="val 4349"/>
                <a:gd name="f5" fmla="val 2426"/>
                <a:gd name="f6" fmla="val 1544"/>
                <a:gd name="f7" fmla="val 2615"/>
                <a:gd name="f8" fmla="val 2773"/>
                <a:gd name="f9" fmla="val 1702"/>
                <a:gd name="f10" fmla="val 1891"/>
                <a:gd name="f11" fmla="val 2080"/>
                <a:gd name="f12" fmla="val 2237"/>
                <a:gd name="f13" fmla="val 1733"/>
                <a:gd name="f14" fmla="val 1513"/>
                <a:gd name="f15" fmla="val 1355"/>
                <a:gd name="f16" fmla="val 1324"/>
                <a:gd name="f17" fmla="val 1"/>
                <a:gd name="f18" fmla="val 536"/>
                <a:gd name="f19" fmla="val 568"/>
                <a:gd name="f20" fmla="val 2552"/>
                <a:gd name="f21" fmla="val 3939"/>
                <a:gd name="f22" fmla="val 4191"/>
                <a:gd name="f23" fmla="val 95"/>
                <a:gd name="f24" fmla="val 4348"/>
                <a:gd name="f25" fmla="val 316"/>
                <a:gd name="f26" fmla="val 2930"/>
                <a:gd name="f27" fmla="val 3214"/>
                <a:gd name="f28" fmla="val 3970"/>
                <a:gd name="f29" fmla="val 3561"/>
                <a:gd name="f30" fmla="val 3655"/>
                <a:gd name="f31" fmla="val 4002"/>
                <a:gd name="f32" fmla="val 3466"/>
                <a:gd name="f33" fmla="val 3876"/>
                <a:gd name="f34" fmla="val 3183"/>
                <a:gd name="f35" fmla="val 3813"/>
                <a:gd name="f36" fmla="val 1607"/>
                <a:gd name="f37" fmla="val 4506"/>
                <a:gd name="f38" fmla="val 757"/>
                <a:gd name="f39" fmla="val 5293"/>
                <a:gd name="f40" fmla="val 347"/>
                <a:gd name="f41" fmla="val 5104"/>
                <a:gd name="f42" fmla="val 190"/>
                <a:gd name="f43" fmla="val 4915"/>
                <a:gd name="f44" fmla="val 32"/>
                <a:gd name="f45" fmla="val 4474"/>
                <a:gd name="f46" fmla="val 505"/>
                <a:gd name="f47" fmla="val 3844"/>
                <a:gd name="f48" fmla="val 820"/>
                <a:gd name="f49" fmla="val 3151"/>
                <a:gd name="f50" fmla="val 1796"/>
                <a:gd name="f51" fmla="*/ f0 1 5451"/>
                <a:gd name="f52" fmla="*/ f1 1 4349"/>
                <a:gd name="f53" fmla="val f2"/>
                <a:gd name="f54" fmla="val f3"/>
                <a:gd name="f55" fmla="val f4"/>
                <a:gd name="f56" fmla="+- f55 0 f53"/>
                <a:gd name="f57" fmla="+- f54 0 f53"/>
                <a:gd name="f58" fmla="*/ f57 1 5451"/>
                <a:gd name="f59" fmla="*/ f56 1 4349"/>
                <a:gd name="f60" fmla="*/ f53 1 f58"/>
                <a:gd name="f61" fmla="*/ f54 1 f58"/>
                <a:gd name="f62" fmla="*/ f53 1 f59"/>
                <a:gd name="f63" fmla="*/ f55 1 f59"/>
                <a:gd name="f64" fmla="*/ f60 f51 1"/>
                <a:gd name="f65" fmla="*/ f61 f51 1"/>
                <a:gd name="f66" fmla="*/ f63 f52 1"/>
                <a:gd name="f67" fmla="*/ f62 f52 1"/>
              </a:gdLst>
              <a:ahLst/>
              <a:cxnLst>
                <a:cxn ang="3cd4">
                  <a:pos x="hc" y="t"/>
                </a:cxn>
                <a:cxn ang="0">
                  <a:pos x="r" y="vc"/>
                </a:cxn>
                <a:cxn ang="cd4">
                  <a:pos x="hc" y="b"/>
                </a:cxn>
                <a:cxn ang="cd2">
                  <a:pos x="l" y="vc"/>
                </a:cxn>
              </a:cxnLst>
              <a:rect l="f64" t="f67" r="f65" b="f66"/>
              <a:pathLst>
                <a:path w="5451" h="4349">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17"/>
                  </a:moveTo>
                  <a:cubicBezTo>
                    <a:pt x="f18" y="f19"/>
                    <a:pt x="f17" y="f14"/>
                    <a:pt x="f17" y="f20"/>
                  </a:cubicBezTo>
                  <a:lnTo>
                    <a:pt x="f17" y="f21"/>
                  </a:lnTo>
                  <a:cubicBezTo>
                    <a:pt x="f17" y="f22"/>
                    <a:pt x="f23" y="f24"/>
                    <a:pt x="f25" y="f24"/>
                  </a:cubicBezTo>
                  <a:lnTo>
                    <a:pt x="f26" y="f24"/>
                  </a:lnTo>
                  <a:cubicBezTo>
                    <a:pt x="f27" y="f28"/>
                    <a:pt x="f29" y="f30"/>
                    <a:pt x="f31" y="f32"/>
                  </a:cubicBezTo>
                  <a:cubicBezTo>
                    <a:pt x="f33" y="f34"/>
                    <a:pt x="f35" y="f26"/>
                    <a:pt x="f35" y="f7"/>
                  </a:cubicBezTo>
                  <a:cubicBezTo>
                    <a:pt x="f35" y="f36"/>
                    <a:pt x="f37" y="f38"/>
                    <a:pt x="f3" y="f19"/>
                  </a:cubicBezTo>
                  <a:cubicBezTo>
                    <a:pt x="f39" y="f40"/>
                    <a:pt x="f41" y="f42"/>
                    <a:pt x="f43" y="f44"/>
                  </a:cubicBezTo>
                  <a:cubicBezTo>
                    <a:pt x="f45" y="f46"/>
                    <a:pt x="f47" y="f48"/>
                    <a:pt x="f49" y="f48"/>
                  </a:cubicBezTo>
                  <a:cubicBezTo>
                    <a:pt x="f5" y="f48"/>
                    <a:pt x="f50" y="f46"/>
                    <a:pt x="f16" y="f17"/>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grpSp>
      <p:grpSp>
        <p:nvGrpSpPr>
          <p:cNvPr id="187" name="Google Shape;10412;p74">
            <a:extLst>
              <a:ext uri="{FF2B5EF4-FFF2-40B4-BE49-F238E27FC236}">
                <a16:creationId xmlns:a16="http://schemas.microsoft.com/office/drawing/2014/main" id="{207C943F-D9BB-97BE-3886-89D7ABAD6E5B}"/>
              </a:ext>
            </a:extLst>
          </p:cNvPr>
          <p:cNvGrpSpPr/>
          <p:nvPr/>
        </p:nvGrpSpPr>
        <p:grpSpPr>
          <a:xfrm>
            <a:off x="4523198" y="2121040"/>
            <a:ext cx="441444" cy="500460"/>
            <a:chOff x="5894798" y="1990411"/>
            <a:chExt cx="441444" cy="500460"/>
          </a:xfrm>
          <a:solidFill>
            <a:schemeClr val="tx1">
              <a:lumMod val="25000"/>
              <a:lumOff val="75000"/>
            </a:schemeClr>
          </a:solidFill>
        </p:grpSpPr>
        <p:sp>
          <p:nvSpPr>
            <p:cNvPr id="188" name="Google Shape;10413;p74">
              <a:extLst>
                <a:ext uri="{FF2B5EF4-FFF2-40B4-BE49-F238E27FC236}">
                  <a16:creationId xmlns:a16="http://schemas.microsoft.com/office/drawing/2014/main" id="{9DC986DA-10F9-6AA8-EC02-A1FF987FFC4F}"/>
                </a:ext>
              </a:extLst>
            </p:cNvPr>
            <p:cNvSpPr/>
            <p:nvPr/>
          </p:nvSpPr>
          <p:spPr>
            <a:xfrm>
              <a:off x="6114263" y="1990411"/>
              <a:ext cx="27624" cy="74871"/>
            </a:xfrm>
            <a:custGeom>
              <a:avLst/>
              <a:gdLst>
                <a:gd name="f0" fmla="val w"/>
                <a:gd name="f1" fmla="val h"/>
                <a:gd name="f2" fmla="val 0"/>
                <a:gd name="f3" fmla="val 694"/>
                <a:gd name="f4" fmla="val 1765"/>
                <a:gd name="f5" fmla="val 347"/>
                <a:gd name="f6" fmla="val 1"/>
                <a:gd name="f7" fmla="val 158"/>
                <a:gd name="f8" fmla="val 1418"/>
                <a:gd name="f9" fmla="val 1607"/>
                <a:gd name="f10" fmla="val 536"/>
                <a:gd name="f11" fmla="val 693"/>
                <a:gd name="f12" fmla="*/ f0 1 694"/>
                <a:gd name="f13" fmla="*/ f1 1 1765"/>
                <a:gd name="f14" fmla="val f2"/>
                <a:gd name="f15" fmla="val f3"/>
                <a:gd name="f16" fmla="val f4"/>
                <a:gd name="f17" fmla="+- f16 0 f14"/>
                <a:gd name="f18" fmla="+- f15 0 f14"/>
                <a:gd name="f19" fmla="*/ f18 1 694"/>
                <a:gd name="f20" fmla="*/ f17 1 1765"/>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694" h="1765">
                  <a:moveTo>
                    <a:pt x="f5" y="f6"/>
                  </a:moveTo>
                  <a:cubicBezTo>
                    <a:pt x="f7" y="f6"/>
                    <a:pt x="f2" y="f7"/>
                    <a:pt x="f2" y="f5"/>
                  </a:cubicBezTo>
                  <a:lnTo>
                    <a:pt x="f2" y="f8"/>
                  </a:lnTo>
                  <a:cubicBezTo>
                    <a:pt x="f2" y="f9"/>
                    <a:pt x="f7" y="f4"/>
                    <a:pt x="f5" y="f4"/>
                  </a:cubicBezTo>
                  <a:cubicBezTo>
                    <a:pt x="f10" y="f4"/>
                    <a:pt x="f11" y="f9"/>
                    <a:pt x="f11" y="f8"/>
                  </a:cubicBezTo>
                  <a:lnTo>
                    <a:pt x="f11" y="f5"/>
                  </a:lnTo>
                  <a:cubicBezTo>
                    <a:pt x="f11" y="f7"/>
                    <a:pt x="f10"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189" name="Google Shape;10414;p74">
              <a:extLst>
                <a:ext uri="{FF2B5EF4-FFF2-40B4-BE49-F238E27FC236}">
                  <a16:creationId xmlns:a16="http://schemas.microsoft.com/office/drawing/2014/main" id="{8060AFDD-57F7-FD2E-92E1-307E9BE871EF}"/>
                </a:ext>
              </a:extLst>
            </p:cNvPr>
            <p:cNvSpPr/>
            <p:nvPr/>
          </p:nvSpPr>
          <p:spPr>
            <a:xfrm>
              <a:off x="6198287" y="2022140"/>
              <a:ext cx="56436" cy="57863"/>
            </a:xfrm>
            <a:custGeom>
              <a:avLst/>
              <a:gdLst>
                <a:gd name="f0" fmla="val w"/>
                <a:gd name="f1" fmla="val h"/>
                <a:gd name="f2" fmla="val 0"/>
                <a:gd name="f3" fmla="val 1418"/>
                <a:gd name="f4" fmla="val 1364"/>
                <a:gd name="f5" fmla="val 1071"/>
                <a:gd name="f6" fmla="val 1"/>
                <a:gd name="f7" fmla="val 977"/>
                <a:gd name="f8" fmla="val 882"/>
                <a:gd name="f9" fmla="val 24"/>
                <a:gd name="f10" fmla="val 819"/>
                <a:gd name="f11" fmla="val 72"/>
                <a:gd name="f12" fmla="val 126"/>
                <a:gd name="f13" fmla="val 796"/>
                <a:gd name="f14" fmla="val 922"/>
                <a:gd name="f15" fmla="val 1143"/>
                <a:gd name="f16" fmla="val 1269"/>
                <a:gd name="f17" fmla="val 189"/>
                <a:gd name="f18" fmla="val 1332"/>
                <a:gd name="f19" fmla="val 268"/>
                <a:gd name="f20" fmla="val 1363"/>
                <a:gd name="f21" fmla="val 350"/>
                <a:gd name="f22" fmla="val 433"/>
                <a:gd name="f23" fmla="val 520"/>
                <a:gd name="f24" fmla="val 599"/>
                <a:gd name="f25" fmla="val 1323"/>
                <a:gd name="f26" fmla="val 544"/>
                <a:gd name="f27" fmla="val 418"/>
                <a:gd name="f28" fmla="val 198"/>
                <a:gd name="f29" fmla="val 1260"/>
                <a:gd name="f30" fmla="val 1166"/>
                <a:gd name="f31" fmla="*/ f0 1 1418"/>
                <a:gd name="f32" fmla="*/ f1 1 1364"/>
                <a:gd name="f33" fmla="val f2"/>
                <a:gd name="f34" fmla="val f3"/>
                <a:gd name="f35" fmla="val f4"/>
                <a:gd name="f36" fmla="+- f35 0 f33"/>
                <a:gd name="f37" fmla="+- f34 0 f33"/>
                <a:gd name="f38" fmla="*/ f37 1 1418"/>
                <a:gd name="f39" fmla="*/ f36 1 1364"/>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1418" h="1364">
                  <a:moveTo>
                    <a:pt x="f5" y="f6"/>
                  </a:moveTo>
                  <a:cubicBezTo>
                    <a:pt x="f7" y="f6"/>
                    <a:pt x="f8" y="f9"/>
                    <a:pt x="f10" y="f11"/>
                  </a:cubicBezTo>
                  <a:lnTo>
                    <a:pt x="f12" y="f13"/>
                  </a:lnTo>
                  <a:cubicBezTo>
                    <a:pt x="f2" y="f14"/>
                    <a:pt x="f2" y="f15"/>
                    <a:pt x="f12" y="f16"/>
                  </a:cubicBezTo>
                  <a:cubicBezTo>
                    <a:pt x="f17" y="f18"/>
                    <a:pt x="f19" y="f20"/>
                    <a:pt x="f21" y="f20"/>
                  </a:cubicBezTo>
                  <a:cubicBezTo>
                    <a:pt x="f22" y="f20"/>
                    <a:pt x="f23" y="f18"/>
                    <a:pt x="f24" y="f16"/>
                  </a:cubicBezTo>
                  <a:lnTo>
                    <a:pt x="f25" y="f26"/>
                  </a:lnTo>
                  <a:cubicBezTo>
                    <a:pt x="f3" y="f27"/>
                    <a:pt x="f3" y="f28"/>
                    <a:pt x="f25" y="f11"/>
                  </a:cubicBezTo>
                  <a:cubicBezTo>
                    <a:pt x="f29" y="f9"/>
                    <a:pt x="f30"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190" name="Google Shape;10415;p74">
              <a:extLst>
                <a:ext uri="{FF2B5EF4-FFF2-40B4-BE49-F238E27FC236}">
                  <a16:creationId xmlns:a16="http://schemas.microsoft.com/office/drawing/2014/main" id="{A3CD5DC7-B9CA-FA67-6308-EA7C229E1A6E}"/>
                </a:ext>
              </a:extLst>
            </p:cNvPr>
            <p:cNvSpPr/>
            <p:nvPr/>
          </p:nvSpPr>
          <p:spPr>
            <a:xfrm>
              <a:off x="6279760" y="2197540"/>
              <a:ext cx="56482" cy="30796"/>
            </a:xfrm>
            <a:custGeom>
              <a:avLst/>
              <a:gdLst>
                <a:gd name="f0" fmla="val w"/>
                <a:gd name="f1" fmla="val h"/>
                <a:gd name="f2" fmla="val 0"/>
                <a:gd name="f3" fmla="val 1419"/>
                <a:gd name="f4" fmla="val 726"/>
                <a:gd name="f5" fmla="val 379"/>
                <a:gd name="f6" fmla="val 1"/>
                <a:gd name="f7" fmla="val 158"/>
                <a:gd name="f8" fmla="val 347"/>
                <a:gd name="f9" fmla="val 568"/>
                <a:gd name="f10" fmla="val 725"/>
                <a:gd name="f11" fmla="val 1072"/>
                <a:gd name="f12" fmla="val 1261"/>
                <a:gd name="f13" fmla="*/ f0 1 1419"/>
                <a:gd name="f14" fmla="*/ f1 1 726"/>
                <a:gd name="f15" fmla="val f2"/>
                <a:gd name="f16" fmla="val f3"/>
                <a:gd name="f17" fmla="val f4"/>
                <a:gd name="f18" fmla="+- f17 0 f15"/>
                <a:gd name="f19" fmla="+- f16 0 f15"/>
                <a:gd name="f20" fmla="*/ f19 1 1419"/>
                <a:gd name="f21" fmla="*/ f18 1 726"/>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1419" h="726">
                  <a:moveTo>
                    <a:pt x="f5" y="f6"/>
                  </a:moveTo>
                  <a:cubicBezTo>
                    <a:pt x="f7" y="f6"/>
                    <a:pt x="f6" y="f7"/>
                    <a:pt x="f6" y="f8"/>
                  </a:cubicBezTo>
                  <a:cubicBezTo>
                    <a:pt x="f6" y="f9"/>
                    <a:pt x="f7" y="f10"/>
                    <a:pt x="f5" y="f10"/>
                  </a:cubicBezTo>
                  <a:lnTo>
                    <a:pt x="f11" y="f10"/>
                  </a:lnTo>
                  <a:cubicBezTo>
                    <a:pt x="f12" y="f10"/>
                    <a:pt x="f3" y="f9"/>
                    <a:pt x="f3" y="f8"/>
                  </a:cubicBezTo>
                  <a:cubicBezTo>
                    <a:pt x="f3" y="f7"/>
                    <a:pt x="f12" y="f6"/>
                    <a:pt x="f11"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191" name="Google Shape;10416;p74">
              <a:extLst>
                <a:ext uri="{FF2B5EF4-FFF2-40B4-BE49-F238E27FC236}">
                  <a16:creationId xmlns:a16="http://schemas.microsoft.com/office/drawing/2014/main" id="{959FB98B-4142-C1CA-4B07-3CF0B78F85A6}"/>
                </a:ext>
              </a:extLst>
            </p:cNvPr>
            <p:cNvSpPr/>
            <p:nvPr/>
          </p:nvSpPr>
          <p:spPr>
            <a:xfrm>
              <a:off x="5894798" y="2197540"/>
              <a:ext cx="56482" cy="29434"/>
            </a:xfrm>
            <a:custGeom>
              <a:avLst/>
              <a:gdLst>
                <a:gd name="f0" fmla="val w"/>
                <a:gd name="f1" fmla="val h"/>
                <a:gd name="f2" fmla="val 0"/>
                <a:gd name="f3" fmla="val 1419"/>
                <a:gd name="f4" fmla="val 694"/>
                <a:gd name="f5" fmla="val 347"/>
                <a:gd name="f6" fmla="val 1"/>
                <a:gd name="f7" fmla="val 158"/>
                <a:gd name="f8" fmla="val 568"/>
                <a:gd name="f9" fmla="val 1072"/>
                <a:gd name="f10" fmla="val 1261"/>
                <a:gd name="f11" fmla="*/ f0 1 1419"/>
                <a:gd name="f12" fmla="*/ f1 1 694"/>
                <a:gd name="f13" fmla="val f2"/>
                <a:gd name="f14" fmla="val f3"/>
                <a:gd name="f15" fmla="val f4"/>
                <a:gd name="f16" fmla="+- f15 0 f13"/>
                <a:gd name="f17" fmla="+- f14 0 f13"/>
                <a:gd name="f18" fmla="*/ f17 1 1419"/>
                <a:gd name="f19" fmla="*/ f16 1 694"/>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1419" h="694">
                  <a:moveTo>
                    <a:pt x="f5" y="f6"/>
                  </a:moveTo>
                  <a:cubicBezTo>
                    <a:pt x="f7" y="f6"/>
                    <a:pt x="f6" y="f7"/>
                    <a:pt x="f6" y="f5"/>
                  </a:cubicBezTo>
                  <a:cubicBezTo>
                    <a:pt x="f6" y="f8"/>
                    <a:pt x="f7" y="f4"/>
                    <a:pt x="f5" y="f4"/>
                  </a:cubicBezTo>
                  <a:lnTo>
                    <a:pt x="f9" y="f4"/>
                  </a:lnTo>
                  <a:cubicBezTo>
                    <a:pt x="f10" y="f4"/>
                    <a:pt x="f3" y="f8"/>
                    <a:pt x="f3" y="f5"/>
                  </a:cubicBezTo>
                  <a:cubicBezTo>
                    <a:pt x="f3" y="f7"/>
                    <a:pt x="f10" y="f6"/>
                    <a:pt x="f9"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192" name="Google Shape;10417;p74">
              <a:extLst>
                <a:ext uri="{FF2B5EF4-FFF2-40B4-BE49-F238E27FC236}">
                  <a16:creationId xmlns:a16="http://schemas.microsoft.com/office/drawing/2014/main" id="{8785E938-9AA3-6F94-F95B-A1D37D2A0BD0}"/>
                </a:ext>
              </a:extLst>
            </p:cNvPr>
            <p:cNvSpPr/>
            <p:nvPr/>
          </p:nvSpPr>
          <p:spPr>
            <a:xfrm>
              <a:off x="6003895" y="2022140"/>
              <a:ext cx="56482" cy="57863"/>
            </a:xfrm>
            <a:custGeom>
              <a:avLst/>
              <a:gdLst>
                <a:gd name="f0" fmla="val w"/>
                <a:gd name="f1" fmla="val h"/>
                <a:gd name="f2" fmla="val 0"/>
                <a:gd name="f3" fmla="val 1419"/>
                <a:gd name="f4" fmla="val 1364"/>
                <a:gd name="f5" fmla="val 363"/>
                <a:gd name="f6" fmla="val 1"/>
                <a:gd name="f7" fmla="val 276"/>
                <a:gd name="f8" fmla="val 190"/>
                <a:gd name="f9" fmla="val 24"/>
                <a:gd name="f10" fmla="val 127"/>
                <a:gd name="f11" fmla="val 72"/>
                <a:gd name="f12" fmla="val 198"/>
                <a:gd name="f13" fmla="val 450"/>
                <a:gd name="f14" fmla="val 544"/>
                <a:gd name="f15" fmla="val 820"/>
                <a:gd name="f16" fmla="val 1269"/>
                <a:gd name="f17" fmla="val 883"/>
                <a:gd name="f18" fmla="val 1332"/>
                <a:gd name="f19" fmla="val 977"/>
                <a:gd name="f20" fmla="val 1363"/>
                <a:gd name="f21" fmla="val 1072"/>
                <a:gd name="f22" fmla="val 1166"/>
                <a:gd name="f23" fmla="val 1261"/>
                <a:gd name="f24" fmla="val 1324"/>
                <a:gd name="f25" fmla="val 1418"/>
                <a:gd name="f26" fmla="val 1143"/>
                <a:gd name="f27" fmla="val 922"/>
                <a:gd name="f28" fmla="val 796"/>
                <a:gd name="f29" fmla="val 599"/>
                <a:gd name="f30" fmla="val 536"/>
                <a:gd name="f31" fmla="*/ f0 1 1419"/>
                <a:gd name="f32" fmla="*/ f1 1 1364"/>
                <a:gd name="f33" fmla="val f2"/>
                <a:gd name="f34" fmla="val f3"/>
                <a:gd name="f35" fmla="val f4"/>
                <a:gd name="f36" fmla="+- f35 0 f33"/>
                <a:gd name="f37" fmla="+- f34 0 f33"/>
                <a:gd name="f38" fmla="*/ f37 1 1419"/>
                <a:gd name="f39" fmla="*/ f36 1 1364"/>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1419" h="1364">
                  <a:moveTo>
                    <a:pt x="f5" y="f6"/>
                  </a:moveTo>
                  <a:cubicBezTo>
                    <a:pt x="f7" y="f6"/>
                    <a:pt x="f8" y="f9"/>
                    <a:pt x="f10" y="f11"/>
                  </a:cubicBezTo>
                  <a:cubicBezTo>
                    <a:pt x="f6" y="f12"/>
                    <a:pt x="f6" y="f13"/>
                    <a:pt x="f10" y="f14"/>
                  </a:cubicBezTo>
                  <a:lnTo>
                    <a:pt x="f15" y="f16"/>
                  </a:lnTo>
                  <a:cubicBezTo>
                    <a:pt x="f17" y="f18"/>
                    <a:pt x="f19" y="f20"/>
                    <a:pt x="f21" y="f20"/>
                  </a:cubicBezTo>
                  <a:cubicBezTo>
                    <a:pt x="f22" y="f20"/>
                    <a:pt x="f23" y="f18"/>
                    <a:pt x="f24" y="f16"/>
                  </a:cubicBezTo>
                  <a:cubicBezTo>
                    <a:pt x="f25" y="f26"/>
                    <a:pt x="f25" y="f27"/>
                    <a:pt x="f24" y="f28"/>
                  </a:cubicBezTo>
                  <a:lnTo>
                    <a:pt x="f29" y="f11"/>
                  </a:lnTo>
                  <a:cubicBezTo>
                    <a:pt x="f30" y="f9"/>
                    <a:pt x="f13"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193" name="Google Shape;10418;p74">
              <a:extLst>
                <a:ext uri="{FF2B5EF4-FFF2-40B4-BE49-F238E27FC236}">
                  <a16:creationId xmlns:a16="http://schemas.microsoft.com/office/drawing/2014/main" id="{3FD84E38-EAAF-ECE4-9B4B-88FDF05ABF6D}"/>
                </a:ext>
              </a:extLst>
            </p:cNvPr>
            <p:cNvSpPr/>
            <p:nvPr/>
          </p:nvSpPr>
          <p:spPr>
            <a:xfrm>
              <a:off x="5919871" y="2079702"/>
              <a:ext cx="58987" cy="44074"/>
            </a:xfrm>
            <a:custGeom>
              <a:avLst/>
              <a:gdLst>
                <a:gd name="f0" fmla="val w"/>
                <a:gd name="f1" fmla="val h"/>
                <a:gd name="f2" fmla="val 0"/>
                <a:gd name="f3" fmla="val 1482"/>
                <a:gd name="f4" fmla="val 1039"/>
                <a:gd name="f5" fmla="val 396"/>
                <a:gd name="f6" fmla="val 267"/>
                <a:gd name="f7" fmla="val 132"/>
                <a:gd name="f8" fmla="val 81"/>
                <a:gd name="f9" fmla="val 64"/>
                <a:gd name="f10" fmla="val 195"/>
                <a:gd name="f11" fmla="val 1"/>
                <a:gd name="f12" fmla="val 353"/>
                <a:gd name="f13" fmla="val 573"/>
                <a:gd name="f14" fmla="val 221"/>
                <a:gd name="f15" fmla="val 668"/>
                <a:gd name="f16" fmla="val 946"/>
                <a:gd name="f17" fmla="val 1015"/>
                <a:gd name="f18" fmla="val 987"/>
                <a:gd name="f19" fmla="val 1031"/>
                <a:gd name="f20" fmla="val 1032"/>
                <a:gd name="f21" fmla="val 1077"/>
                <a:gd name="f22" fmla="val 1209"/>
                <a:gd name="f23" fmla="val 1349"/>
                <a:gd name="f24" fmla="val 974"/>
                <a:gd name="f25" fmla="val 1419"/>
                <a:gd name="f26" fmla="val 857"/>
                <a:gd name="f27" fmla="val 699"/>
                <a:gd name="f28" fmla="val 447"/>
                <a:gd name="f29" fmla="val 1261"/>
                <a:gd name="f30" fmla="val 384"/>
                <a:gd name="f31" fmla="val 536"/>
                <a:gd name="f32" fmla="val 38"/>
                <a:gd name="f33" fmla="val 493"/>
                <a:gd name="f34" fmla="val 12"/>
                <a:gd name="f35" fmla="val 445"/>
                <a:gd name="f36" fmla="*/ f0 1 1482"/>
                <a:gd name="f37" fmla="*/ f1 1 1039"/>
                <a:gd name="f38" fmla="val f2"/>
                <a:gd name="f39" fmla="val f3"/>
                <a:gd name="f40" fmla="val f4"/>
                <a:gd name="f41" fmla="+- f40 0 f38"/>
                <a:gd name="f42" fmla="+- f39 0 f38"/>
                <a:gd name="f43" fmla="*/ f42 1 1482"/>
                <a:gd name="f44" fmla="*/ f41 1 1039"/>
                <a:gd name="f45" fmla="*/ f38 1 f43"/>
                <a:gd name="f46" fmla="*/ f39 1 f43"/>
                <a:gd name="f47" fmla="*/ f38 1 f44"/>
                <a:gd name="f48" fmla="*/ f40 1 f44"/>
                <a:gd name="f49" fmla="*/ f45 f36 1"/>
                <a:gd name="f50" fmla="*/ f46 f36 1"/>
                <a:gd name="f51" fmla="*/ f48 f37 1"/>
                <a:gd name="f52" fmla="*/ f47 f37 1"/>
              </a:gdLst>
              <a:ahLst/>
              <a:cxnLst>
                <a:cxn ang="3cd4">
                  <a:pos x="hc" y="t"/>
                </a:cxn>
                <a:cxn ang="0">
                  <a:pos x="r" y="vc"/>
                </a:cxn>
                <a:cxn ang="cd4">
                  <a:pos x="hc" y="b"/>
                </a:cxn>
                <a:cxn ang="cd2">
                  <a:pos x="l" y="vc"/>
                </a:cxn>
              </a:cxnLst>
              <a:rect l="f49" t="f52" r="f50" b="f51"/>
              <a:pathLst>
                <a:path w="1482" h="1039">
                  <a:moveTo>
                    <a:pt x="f5" y="f2"/>
                  </a:moveTo>
                  <a:cubicBezTo>
                    <a:pt x="f6" y="f2"/>
                    <a:pt x="f7" y="f8"/>
                    <a:pt x="f9" y="f10"/>
                  </a:cubicBezTo>
                  <a:cubicBezTo>
                    <a:pt x="f11" y="f12"/>
                    <a:pt x="f9" y="f13"/>
                    <a:pt x="f14" y="f15"/>
                  </a:cubicBezTo>
                  <a:lnTo>
                    <a:pt x="f16" y="f17"/>
                  </a:lnTo>
                  <a:cubicBezTo>
                    <a:pt x="f18" y="f19"/>
                    <a:pt x="f20" y="f4"/>
                    <a:pt x="f21" y="f4"/>
                  </a:cubicBezTo>
                  <a:cubicBezTo>
                    <a:pt x="f22" y="f4"/>
                    <a:pt x="f23" y="f24"/>
                    <a:pt x="f25" y="f26"/>
                  </a:cubicBezTo>
                  <a:cubicBezTo>
                    <a:pt x="f3" y="f27"/>
                    <a:pt x="f25" y="f28"/>
                    <a:pt x="f29" y="f30"/>
                  </a:cubicBezTo>
                  <a:lnTo>
                    <a:pt x="f31" y="f32"/>
                  </a:lnTo>
                  <a:cubicBezTo>
                    <a:pt x="f33" y="f34"/>
                    <a:pt x="f35"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194" name="Google Shape;10419;p74">
              <a:extLst>
                <a:ext uri="{FF2B5EF4-FFF2-40B4-BE49-F238E27FC236}">
                  <a16:creationId xmlns:a16="http://schemas.microsoft.com/office/drawing/2014/main" id="{E58CCBF2-BBBE-94C7-4398-5E21209EBAA7}"/>
                </a:ext>
              </a:extLst>
            </p:cNvPr>
            <p:cNvSpPr/>
            <p:nvPr/>
          </p:nvSpPr>
          <p:spPr>
            <a:xfrm>
              <a:off x="6250938" y="2080214"/>
              <a:ext cx="58942" cy="45473"/>
            </a:xfrm>
            <a:custGeom>
              <a:avLst/>
              <a:gdLst>
                <a:gd name="f0" fmla="val w"/>
                <a:gd name="f1" fmla="val h"/>
                <a:gd name="f2" fmla="val 0"/>
                <a:gd name="f3" fmla="val 1481"/>
                <a:gd name="f4" fmla="val 1072"/>
                <a:gd name="f5" fmla="val 1110"/>
                <a:gd name="f6" fmla="val 1049"/>
                <a:gd name="f7" fmla="val 983"/>
                <a:gd name="f8" fmla="val 18"/>
                <a:gd name="f9" fmla="val 914"/>
                <a:gd name="f10" fmla="val 57"/>
                <a:gd name="f11" fmla="val 221"/>
                <a:gd name="f12" fmla="val 404"/>
                <a:gd name="f13" fmla="val 63"/>
                <a:gd name="f14" fmla="val 498"/>
                <a:gd name="f15" fmla="val 687"/>
                <a:gd name="f16" fmla="val 877"/>
                <a:gd name="f17" fmla="val 132"/>
                <a:gd name="f18" fmla="val 991"/>
                <a:gd name="f19" fmla="val 250"/>
                <a:gd name="f20" fmla="val 382"/>
                <a:gd name="f21" fmla="val 432"/>
                <a:gd name="f22" fmla="val 484"/>
                <a:gd name="f23" fmla="val 1060"/>
                <a:gd name="f24" fmla="val 536"/>
                <a:gd name="f25" fmla="val 1034"/>
                <a:gd name="f26" fmla="val 1260"/>
                <a:gd name="f27" fmla="val 1418"/>
                <a:gd name="f28" fmla="val 593"/>
                <a:gd name="f29" fmla="val 215"/>
                <a:gd name="f30" fmla="val 1353"/>
                <a:gd name="f31" fmla="val 85"/>
                <a:gd name="f32" fmla="val 1244"/>
                <a:gd name="f33" fmla="*/ f0 1 1481"/>
                <a:gd name="f34" fmla="*/ f1 1 1072"/>
                <a:gd name="f35" fmla="val f2"/>
                <a:gd name="f36" fmla="val f3"/>
                <a:gd name="f37" fmla="val f4"/>
                <a:gd name="f38" fmla="+- f37 0 f35"/>
                <a:gd name="f39" fmla="+- f36 0 f35"/>
                <a:gd name="f40" fmla="*/ f39 1 1481"/>
                <a:gd name="f41" fmla="*/ f38 1 1072"/>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1481" h="1072">
                  <a:moveTo>
                    <a:pt x="f5" y="f2"/>
                  </a:moveTo>
                  <a:cubicBezTo>
                    <a:pt x="f6" y="f2"/>
                    <a:pt x="f7" y="f8"/>
                    <a:pt x="f9" y="f10"/>
                  </a:cubicBezTo>
                  <a:lnTo>
                    <a:pt x="f11" y="f12"/>
                  </a:lnTo>
                  <a:cubicBezTo>
                    <a:pt x="f13" y="f14"/>
                    <a:pt x="f2" y="f15"/>
                    <a:pt x="f13" y="f16"/>
                  </a:cubicBezTo>
                  <a:cubicBezTo>
                    <a:pt x="f17" y="f18"/>
                    <a:pt x="f19" y="f4"/>
                    <a:pt x="f20" y="f4"/>
                  </a:cubicBezTo>
                  <a:cubicBezTo>
                    <a:pt x="f21" y="f4"/>
                    <a:pt x="f22" y="f23"/>
                    <a:pt x="f24" y="f25"/>
                  </a:cubicBezTo>
                  <a:lnTo>
                    <a:pt x="f26" y="f15"/>
                  </a:lnTo>
                  <a:cubicBezTo>
                    <a:pt x="f27" y="f28"/>
                    <a:pt x="f3" y="f12"/>
                    <a:pt x="f27" y="f29"/>
                  </a:cubicBezTo>
                  <a:cubicBezTo>
                    <a:pt x="f30" y="f31"/>
                    <a:pt x="f32"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195" name="Google Shape;10420;p74">
              <a:extLst>
                <a:ext uri="{FF2B5EF4-FFF2-40B4-BE49-F238E27FC236}">
                  <a16:creationId xmlns:a16="http://schemas.microsoft.com/office/drawing/2014/main" id="{A28E320A-4712-1B60-697E-B124B070A8B3}"/>
                </a:ext>
              </a:extLst>
            </p:cNvPr>
            <p:cNvSpPr/>
            <p:nvPr/>
          </p:nvSpPr>
          <p:spPr>
            <a:xfrm>
              <a:off x="5970062" y="2077279"/>
              <a:ext cx="282156" cy="413592"/>
            </a:xfrm>
            <a:custGeom>
              <a:avLst/>
              <a:gdLst>
                <a:gd name="f0" fmla="val w"/>
                <a:gd name="f1" fmla="val h"/>
                <a:gd name="f2" fmla="val 0"/>
                <a:gd name="f3" fmla="val 7089"/>
                <a:gd name="f4" fmla="val 9750"/>
                <a:gd name="f5" fmla="val 3529"/>
                <a:gd name="f6" fmla="val 3151"/>
                <a:gd name="f7" fmla="val 2836"/>
                <a:gd name="f8" fmla="val 315"/>
                <a:gd name="f9" fmla="val 725"/>
                <a:gd name="f10" fmla="val 1418"/>
                <a:gd name="f11" fmla="val 1040"/>
                <a:gd name="f12" fmla="val 2520"/>
                <a:gd name="f13" fmla="val 2111"/>
                <a:gd name="f14" fmla="val 1733"/>
                <a:gd name="f15" fmla="val 2143"/>
                <a:gd name="f16" fmla="val 1544"/>
                <a:gd name="f17" fmla="val 1638"/>
                <a:gd name="f18" fmla="val 2080"/>
                <a:gd name="f19" fmla="val 1764"/>
                <a:gd name="f20" fmla="val 3497"/>
                <a:gd name="f21" fmla="val 4253"/>
                <a:gd name="f22" fmla="val 4883"/>
                <a:gd name="f23" fmla="val 2710"/>
                <a:gd name="f24" fmla="val 3466"/>
                <a:gd name="f25" fmla="val 4096"/>
                <a:gd name="f26" fmla="val 4474"/>
                <a:gd name="f27" fmla="val 4600"/>
                <a:gd name="f28" fmla="val 3907"/>
                <a:gd name="f29" fmla="val 4758"/>
                <a:gd name="f30" fmla="val 4064"/>
                <a:gd name="f31" fmla="val 5073"/>
                <a:gd name="f32" fmla="val 4159"/>
                <a:gd name="f33" fmla="val 5482"/>
                <a:gd name="f34" fmla="val 5860"/>
                <a:gd name="f35" fmla="val 6081"/>
                <a:gd name="f36" fmla="val 4001"/>
                <a:gd name="f37" fmla="val 6238"/>
                <a:gd name="f38" fmla="val 3812"/>
                <a:gd name="f39" fmla="val 3623"/>
                <a:gd name="f40" fmla="val 4915"/>
                <a:gd name="f41" fmla="val 2678"/>
                <a:gd name="f42" fmla="val 4128"/>
                <a:gd name="f43" fmla="val 3844"/>
                <a:gd name="f44" fmla="val 3434"/>
                <a:gd name="f45" fmla="val 3025"/>
                <a:gd name="f46" fmla="val 788"/>
                <a:gd name="f47" fmla="val 4443"/>
                <a:gd name="f48" fmla="val 5167"/>
                <a:gd name="f49" fmla="val 6112"/>
                <a:gd name="f50" fmla="val 536"/>
                <a:gd name="f51" fmla="val 6963"/>
                <a:gd name="f52" fmla="val 1386"/>
                <a:gd name="f53" fmla="val 7372"/>
                <a:gd name="f54" fmla="val 8318"/>
                <a:gd name="f55" fmla="val 977"/>
                <a:gd name="f56" fmla="val 662"/>
                <a:gd name="f57" fmla="val 8633"/>
                <a:gd name="f58" fmla="val 9011"/>
                <a:gd name="f59" fmla="val 9389"/>
                <a:gd name="f60" fmla="val 9578"/>
                <a:gd name="f61" fmla="val 819"/>
                <a:gd name="f62" fmla="val 9735"/>
                <a:gd name="f63" fmla="val 1008"/>
                <a:gd name="f64" fmla="val 5923"/>
                <a:gd name="f65" fmla="val 9745"/>
                <a:gd name="f66" fmla="val 5979"/>
                <a:gd name="f67" fmla="val 9749"/>
                <a:gd name="f68" fmla="val 6029"/>
                <a:gd name="f69" fmla="val 6305"/>
                <a:gd name="f70" fmla="val 6396"/>
                <a:gd name="f71" fmla="val 9612"/>
                <a:gd name="f72" fmla="val 9452"/>
                <a:gd name="f73" fmla="val 9105"/>
                <a:gd name="f74" fmla="val 8696"/>
                <a:gd name="f75" fmla="val 8381"/>
                <a:gd name="f76" fmla="val 5702"/>
                <a:gd name="f77" fmla="val 7436"/>
                <a:gd name="f78" fmla="val 6522"/>
                <a:gd name="f79" fmla="val 7057"/>
                <a:gd name="f80" fmla="val 6175"/>
                <a:gd name="f81" fmla="val 5230"/>
                <a:gd name="f82" fmla="val 6774"/>
                <a:gd name="f83" fmla="val 6364"/>
                <a:gd name="f84" fmla="val 5986"/>
                <a:gd name="f85" fmla="val 5671"/>
                <a:gd name="f86" fmla="val 5356"/>
                <a:gd name="f87" fmla="val 4946"/>
                <a:gd name="f88" fmla="val 4568"/>
                <a:gd name="f89" fmla="val 3938"/>
                <a:gd name="f90" fmla="*/ f0 1 7089"/>
                <a:gd name="f91" fmla="*/ f1 1 9750"/>
                <a:gd name="f92" fmla="val f2"/>
                <a:gd name="f93" fmla="val f3"/>
                <a:gd name="f94" fmla="val f4"/>
                <a:gd name="f95" fmla="+- f94 0 f92"/>
                <a:gd name="f96" fmla="+- f93 0 f92"/>
                <a:gd name="f97" fmla="*/ f96 1 7089"/>
                <a:gd name="f98" fmla="*/ f95 1 9750"/>
                <a:gd name="f99" fmla="*/ f92 1 f97"/>
                <a:gd name="f100" fmla="*/ f93 1 f97"/>
                <a:gd name="f101" fmla="*/ f92 1 f98"/>
                <a:gd name="f102" fmla="*/ f94 1 f98"/>
                <a:gd name="f103" fmla="*/ f99 f90 1"/>
                <a:gd name="f104" fmla="*/ f100 f90 1"/>
                <a:gd name="f105" fmla="*/ f102 f91 1"/>
                <a:gd name="f106" fmla="*/ f101 f91 1"/>
              </a:gdLst>
              <a:ahLst/>
              <a:cxnLst>
                <a:cxn ang="3cd4">
                  <a:pos x="hc" y="t"/>
                </a:cxn>
                <a:cxn ang="0">
                  <a:pos x="r" y="vc"/>
                </a:cxn>
                <a:cxn ang="cd4">
                  <a:pos x="hc" y="b"/>
                </a:cxn>
                <a:cxn ang="cd2">
                  <a:pos x="l" y="vc"/>
                </a:cxn>
              </a:cxnLst>
              <a:rect l="f103" t="f106" r="f104" b="f105"/>
              <a:pathLst>
                <a:path w="7089" h="9750">
                  <a:moveTo>
                    <a:pt x="f5" y="f2"/>
                  </a:moveTo>
                  <a:cubicBezTo>
                    <a:pt x="f6" y="f2"/>
                    <a:pt x="f7" y="f8"/>
                    <a:pt x="f7" y="f9"/>
                  </a:cubicBezTo>
                  <a:lnTo>
                    <a:pt x="f7" y="f10"/>
                  </a:lnTo>
                  <a:cubicBezTo>
                    <a:pt x="f7" y="f11"/>
                    <a:pt x="f12" y="f9"/>
                    <a:pt x="f13" y="f9"/>
                  </a:cubicBezTo>
                  <a:cubicBezTo>
                    <a:pt x="f14" y="f9"/>
                    <a:pt x="f10" y="f11"/>
                    <a:pt x="f10" y="f10"/>
                  </a:cubicBezTo>
                  <a:lnTo>
                    <a:pt x="f10" y="f15"/>
                  </a:lnTo>
                  <a:cubicBezTo>
                    <a:pt x="f16" y="f15"/>
                    <a:pt x="f17" y="f18"/>
                    <a:pt x="f19" y="f18"/>
                  </a:cubicBezTo>
                  <a:lnTo>
                    <a:pt x="f20" y="f18"/>
                  </a:lnTo>
                  <a:cubicBezTo>
                    <a:pt x="f21" y="f18"/>
                    <a:pt x="f22" y="f23"/>
                    <a:pt x="f22" y="f24"/>
                  </a:cubicBezTo>
                  <a:cubicBezTo>
                    <a:pt x="f22" y="f25"/>
                    <a:pt x="f26" y="f27"/>
                    <a:pt x="f28" y="f29"/>
                  </a:cubicBezTo>
                  <a:cubicBezTo>
                    <a:pt x="f30" y="f31"/>
                    <a:pt x="f32" y="f33"/>
                    <a:pt x="f32" y="f34"/>
                  </a:cubicBezTo>
                  <a:cubicBezTo>
                    <a:pt x="f32" y="f35"/>
                    <a:pt x="f36" y="f37"/>
                    <a:pt x="f38" y="f37"/>
                  </a:cubicBezTo>
                  <a:cubicBezTo>
                    <a:pt x="f39" y="f37"/>
                    <a:pt x="f24" y="f35"/>
                    <a:pt x="f24" y="f34"/>
                  </a:cubicBezTo>
                  <a:cubicBezTo>
                    <a:pt x="f24" y="f40"/>
                    <a:pt x="f41" y="f42"/>
                    <a:pt x="f14" y="f42"/>
                  </a:cubicBezTo>
                  <a:lnTo>
                    <a:pt x="f24" y="f42"/>
                  </a:lnTo>
                  <a:cubicBezTo>
                    <a:pt x="f43" y="f42"/>
                    <a:pt x="f32" y="f38"/>
                    <a:pt x="f32" y="f44"/>
                  </a:cubicBezTo>
                  <a:cubicBezTo>
                    <a:pt x="f32" y="f45"/>
                    <a:pt x="f43" y="f23"/>
                    <a:pt x="f24" y="f23"/>
                  </a:cubicBezTo>
                  <a:lnTo>
                    <a:pt x="f14" y="f23"/>
                  </a:lnTo>
                  <a:cubicBezTo>
                    <a:pt x="f46" y="f23"/>
                    <a:pt x="f2" y="f20"/>
                    <a:pt x="f2" y="f47"/>
                  </a:cubicBezTo>
                  <a:lnTo>
                    <a:pt x="f2" y="f48"/>
                  </a:lnTo>
                  <a:cubicBezTo>
                    <a:pt x="f2" y="f49"/>
                    <a:pt x="f50" y="f51"/>
                    <a:pt x="f52" y="f53"/>
                  </a:cubicBezTo>
                  <a:lnTo>
                    <a:pt x="f52" y="f54"/>
                  </a:lnTo>
                  <a:cubicBezTo>
                    <a:pt x="f55" y="f54"/>
                    <a:pt x="f56" y="f57"/>
                    <a:pt x="f56" y="f58"/>
                  </a:cubicBezTo>
                  <a:lnTo>
                    <a:pt x="f56" y="f59"/>
                  </a:lnTo>
                  <a:cubicBezTo>
                    <a:pt x="f56" y="f60"/>
                    <a:pt x="f61" y="f62"/>
                    <a:pt x="f63" y="f62"/>
                  </a:cubicBezTo>
                  <a:lnTo>
                    <a:pt x="f34" y="f62"/>
                  </a:lnTo>
                  <a:cubicBezTo>
                    <a:pt x="f64" y="f65"/>
                    <a:pt x="f66" y="f67"/>
                    <a:pt x="f68" y="f67"/>
                  </a:cubicBezTo>
                  <a:cubicBezTo>
                    <a:pt x="f69" y="f67"/>
                    <a:pt x="f70" y="f71"/>
                    <a:pt x="f70" y="f72"/>
                  </a:cubicBezTo>
                  <a:lnTo>
                    <a:pt x="f70" y="f73"/>
                  </a:lnTo>
                  <a:cubicBezTo>
                    <a:pt x="f70" y="f74"/>
                    <a:pt x="f49" y="f75"/>
                    <a:pt x="f76" y="f75"/>
                  </a:cubicBezTo>
                  <a:lnTo>
                    <a:pt x="f76" y="f77"/>
                  </a:lnTo>
                  <a:cubicBezTo>
                    <a:pt x="f78" y="f79"/>
                    <a:pt x="f3" y="f80"/>
                    <a:pt x="f3" y="f81"/>
                  </a:cubicBezTo>
                  <a:lnTo>
                    <a:pt x="f3" y="f15"/>
                  </a:lnTo>
                  <a:cubicBezTo>
                    <a:pt x="f3" y="f14"/>
                    <a:pt x="f82" y="f10"/>
                    <a:pt x="f83" y="f10"/>
                  </a:cubicBezTo>
                  <a:cubicBezTo>
                    <a:pt x="f84" y="f10"/>
                    <a:pt x="f85" y="f14"/>
                    <a:pt x="f85" y="f15"/>
                  </a:cubicBezTo>
                  <a:lnTo>
                    <a:pt x="f85" y="f10"/>
                  </a:lnTo>
                  <a:cubicBezTo>
                    <a:pt x="f85" y="f11"/>
                    <a:pt x="f86" y="f9"/>
                    <a:pt x="f87" y="f9"/>
                  </a:cubicBezTo>
                  <a:cubicBezTo>
                    <a:pt x="f88" y="f9"/>
                    <a:pt x="f21" y="f11"/>
                    <a:pt x="f21" y="f10"/>
                  </a:cubicBezTo>
                  <a:lnTo>
                    <a:pt x="f21" y="f9"/>
                  </a:lnTo>
                  <a:cubicBezTo>
                    <a:pt x="f21" y="f8"/>
                    <a:pt x="f89"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grpSp>
      <p:grpSp>
        <p:nvGrpSpPr>
          <p:cNvPr id="196" name="Google Shape;10478;p74">
            <a:extLst>
              <a:ext uri="{FF2B5EF4-FFF2-40B4-BE49-F238E27FC236}">
                <a16:creationId xmlns:a16="http://schemas.microsoft.com/office/drawing/2014/main" id="{09F2D4EE-F98A-A0F4-7C60-0A3C2EBAF0DA}"/>
              </a:ext>
            </a:extLst>
          </p:cNvPr>
          <p:cNvGrpSpPr/>
          <p:nvPr/>
        </p:nvGrpSpPr>
        <p:grpSpPr>
          <a:xfrm>
            <a:off x="5080251" y="2120875"/>
            <a:ext cx="479054" cy="501182"/>
            <a:chOff x="6451850" y="1990246"/>
            <a:chExt cx="479054" cy="501182"/>
          </a:xfrm>
          <a:solidFill>
            <a:schemeClr val="tx1">
              <a:lumMod val="25000"/>
              <a:lumOff val="75000"/>
            </a:schemeClr>
          </a:solidFill>
        </p:grpSpPr>
        <p:sp>
          <p:nvSpPr>
            <p:cNvPr id="197" name="Google Shape;10479;p74">
              <a:extLst>
                <a:ext uri="{FF2B5EF4-FFF2-40B4-BE49-F238E27FC236}">
                  <a16:creationId xmlns:a16="http://schemas.microsoft.com/office/drawing/2014/main" id="{7E3A64E1-13D9-BDA1-FA52-FEE440608B86}"/>
                </a:ext>
              </a:extLst>
            </p:cNvPr>
            <p:cNvSpPr/>
            <p:nvPr/>
          </p:nvSpPr>
          <p:spPr>
            <a:xfrm>
              <a:off x="6451850" y="2115848"/>
              <a:ext cx="218230" cy="248625"/>
            </a:xfrm>
            <a:custGeom>
              <a:avLst/>
              <a:gdLst>
                <a:gd name="f0" fmla="val w"/>
                <a:gd name="f1" fmla="val h"/>
                <a:gd name="f2" fmla="val 0"/>
                <a:gd name="f3" fmla="val 5483"/>
                <a:gd name="f4" fmla="val 5861"/>
                <a:gd name="f5" fmla="val 2584"/>
                <a:gd name="f6" fmla="val 1"/>
                <a:gd name="f7" fmla="val 410"/>
                <a:gd name="f8" fmla="val 2206"/>
                <a:gd name="f9" fmla="val 2615"/>
                <a:gd name="f10" fmla="val 3277"/>
                <a:gd name="f11" fmla="val 3655"/>
                <a:gd name="f12" fmla="val 5860"/>
                <a:gd name="f13" fmla="val 3781"/>
                <a:gd name="f14" fmla="val 4632"/>
                <a:gd name="f15" fmla="val 3844"/>
                <a:gd name="f16" fmla="val 4584"/>
                <a:gd name="f17" fmla="val 3939"/>
                <a:gd name="f18" fmla="val 4561"/>
                <a:gd name="f19" fmla="val 4029"/>
                <a:gd name="f20" fmla="val 4120"/>
                <a:gd name="f21" fmla="val 4206"/>
                <a:gd name="f22" fmla="val 4254"/>
                <a:gd name="f23" fmla="val 4726"/>
                <a:gd name="f24" fmla="val 5104"/>
                <a:gd name="f25" fmla="val 4789"/>
                <a:gd name="f26" fmla="val 5167"/>
                <a:gd name="f27" fmla="val 4884"/>
                <a:gd name="f28" fmla="val 5199"/>
                <a:gd name="f29" fmla="val 4974"/>
                <a:gd name="f30" fmla="val 5065"/>
                <a:gd name="f31" fmla="val 5152"/>
                <a:gd name="f32" fmla="val 5325"/>
                <a:gd name="f33" fmla="val 5010"/>
                <a:gd name="f34" fmla="val 4758"/>
                <a:gd name="f35" fmla="val 4159"/>
                <a:gd name="f36" fmla="val 4065"/>
                <a:gd name="f37" fmla="val 3813"/>
                <a:gd name="f38" fmla="val 3687"/>
                <a:gd name="f39" fmla="val 5482"/>
                <a:gd name="f40" fmla="val 2962"/>
                <a:gd name="f41" fmla="val 2489"/>
                <a:gd name="f42" fmla="val 2710"/>
                <a:gd name="f43" fmla="val 2915"/>
                <a:gd name="f44" fmla="val 4317"/>
                <a:gd name="f45" fmla="val 3017"/>
                <a:gd name="f46" fmla="val 4049"/>
                <a:gd name="f47" fmla="val 3513"/>
                <a:gd name="f48" fmla="val 3309"/>
                <a:gd name="f49" fmla="val 2930"/>
                <a:gd name="f50" fmla="val 2332"/>
                <a:gd name="f51" fmla="val 1670"/>
                <a:gd name="f52" fmla="val 1261"/>
                <a:gd name="f53" fmla="val 3561"/>
                <a:gd name="f54" fmla="val 1040"/>
                <a:gd name="f55" fmla="*/ f0 1 5483"/>
                <a:gd name="f56" fmla="*/ f1 1 5861"/>
                <a:gd name="f57" fmla="val f2"/>
                <a:gd name="f58" fmla="val f3"/>
                <a:gd name="f59" fmla="val f4"/>
                <a:gd name="f60" fmla="+- f59 0 f57"/>
                <a:gd name="f61" fmla="+- f58 0 f57"/>
                <a:gd name="f62" fmla="*/ f61 1 5483"/>
                <a:gd name="f63" fmla="*/ f60 1 5861"/>
                <a:gd name="f64" fmla="*/ f57 1 f62"/>
                <a:gd name="f65" fmla="*/ f58 1 f62"/>
                <a:gd name="f66" fmla="*/ f57 1 f63"/>
                <a:gd name="f67" fmla="*/ f59 1 f63"/>
                <a:gd name="f68" fmla="*/ f64 f55 1"/>
                <a:gd name="f69" fmla="*/ f65 f55 1"/>
                <a:gd name="f70" fmla="*/ f67 f56 1"/>
                <a:gd name="f71" fmla="*/ f66 f56 1"/>
              </a:gdLst>
              <a:ahLst/>
              <a:cxnLst>
                <a:cxn ang="3cd4">
                  <a:pos x="hc" y="t"/>
                </a:cxn>
                <a:cxn ang="0">
                  <a:pos x="r" y="vc"/>
                </a:cxn>
                <a:cxn ang="cd4">
                  <a:pos x="hc" y="b"/>
                </a:cxn>
                <a:cxn ang="cd2">
                  <a:pos x="l" y="vc"/>
                </a:cxn>
              </a:cxnLst>
              <a:rect l="f68" t="f71" r="f69" b="f70"/>
              <a:pathLst>
                <a:path w="5483" h="5861">
                  <a:moveTo>
                    <a:pt x="f5" y="f6"/>
                  </a:moveTo>
                  <a:lnTo>
                    <a:pt x="f7" y="f8"/>
                  </a:lnTo>
                  <a:cubicBezTo>
                    <a:pt x="f6" y="f9"/>
                    <a:pt x="f6" y="f10"/>
                    <a:pt x="f7" y="f11"/>
                  </a:cubicBezTo>
                  <a:lnTo>
                    <a:pt x="f5" y="f12"/>
                  </a:lnTo>
                  <a:lnTo>
                    <a:pt x="f13" y="f14"/>
                  </a:lnTo>
                  <a:cubicBezTo>
                    <a:pt x="f15" y="f16"/>
                    <a:pt x="f17" y="f18"/>
                    <a:pt x="f19" y="f18"/>
                  </a:cubicBezTo>
                  <a:cubicBezTo>
                    <a:pt x="f20" y="f18"/>
                    <a:pt x="f21" y="f16"/>
                    <a:pt x="f22" y="f14"/>
                  </a:cubicBezTo>
                  <a:lnTo>
                    <a:pt x="f23" y="f24"/>
                  </a:lnTo>
                  <a:cubicBezTo>
                    <a:pt x="f25" y="f26"/>
                    <a:pt x="f27" y="f28"/>
                    <a:pt x="f29" y="f28"/>
                  </a:cubicBezTo>
                  <a:cubicBezTo>
                    <a:pt x="f30" y="f28"/>
                    <a:pt x="f31" y="f26"/>
                    <a:pt x="f28" y="f24"/>
                  </a:cubicBezTo>
                  <a:cubicBezTo>
                    <a:pt x="f32" y="f33"/>
                    <a:pt x="f32" y="f34"/>
                    <a:pt x="f28" y="f14"/>
                  </a:cubicBezTo>
                  <a:lnTo>
                    <a:pt x="f23" y="f35"/>
                  </a:lnTo>
                  <a:cubicBezTo>
                    <a:pt x="f14" y="f36"/>
                    <a:pt x="f14" y="f37"/>
                    <a:pt x="f23" y="f38"/>
                  </a:cubicBezTo>
                  <a:lnTo>
                    <a:pt x="f39" y="f40"/>
                  </a:lnTo>
                  <a:lnTo>
                    <a:pt x="f33" y="f41"/>
                  </a:lnTo>
                  <a:lnTo>
                    <a:pt x="f25" y="f42"/>
                  </a:lnTo>
                  <a:cubicBezTo>
                    <a:pt x="f16" y="f43"/>
                    <a:pt x="f44" y="f45"/>
                    <a:pt x="f46" y="f45"/>
                  </a:cubicBezTo>
                  <a:cubicBezTo>
                    <a:pt x="f13" y="f45"/>
                    <a:pt x="f47" y="f43"/>
                    <a:pt x="f48" y="f42"/>
                  </a:cubicBezTo>
                  <a:cubicBezTo>
                    <a:pt x="f49" y="f50"/>
                    <a:pt x="f49" y="f51"/>
                    <a:pt x="f48" y="f52"/>
                  </a:cubicBezTo>
                  <a:lnTo>
                    <a:pt x="f53" y="f54"/>
                  </a:lnTo>
                  <a:lnTo>
                    <a:pt x="f5" y="f6"/>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198" name="Google Shape;10480;p74">
              <a:extLst>
                <a:ext uri="{FF2B5EF4-FFF2-40B4-BE49-F238E27FC236}">
                  <a16:creationId xmlns:a16="http://schemas.microsoft.com/office/drawing/2014/main" id="{97889578-B73D-BA95-D24F-1255724C28EB}"/>
                </a:ext>
              </a:extLst>
            </p:cNvPr>
            <p:cNvSpPr/>
            <p:nvPr/>
          </p:nvSpPr>
          <p:spPr>
            <a:xfrm>
              <a:off x="6574755" y="1990246"/>
              <a:ext cx="232001" cy="227200"/>
            </a:xfrm>
            <a:custGeom>
              <a:avLst/>
              <a:gdLst>
                <a:gd name="f0" fmla="val w"/>
                <a:gd name="f1" fmla="val h"/>
                <a:gd name="f2" fmla="val 0"/>
                <a:gd name="f3" fmla="val 5829"/>
                <a:gd name="f4" fmla="val 5356"/>
                <a:gd name="f5" fmla="val 2926"/>
                <a:gd name="f6" fmla="val 2662"/>
                <a:gd name="f7" fmla="val 2394"/>
                <a:gd name="f8" fmla="val 95"/>
                <a:gd name="f9" fmla="val 2205"/>
                <a:gd name="f10" fmla="val 284"/>
                <a:gd name="f11" fmla="val 2457"/>
                <a:gd name="f12" fmla="val 1229"/>
                <a:gd name="f13" fmla="val 3686"/>
                <a:gd name="f14" fmla="val 1323"/>
                <a:gd name="f15" fmla="val 3781"/>
                <a:gd name="f16" fmla="val 4033"/>
                <a:gd name="f17" fmla="val 4127"/>
                <a:gd name="f18" fmla="val 725"/>
                <a:gd name="f19" fmla="val 4600"/>
                <a:gd name="f20" fmla="val 630"/>
                <a:gd name="f21" fmla="val 4726"/>
                <a:gd name="f22" fmla="val 4978"/>
                <a:gd name="f23" fmla="val 5072"/>
                <a:gd name="f24" fmla="val 788"/>
                <a:gd name="f25" fmla="val 5135"/>
                <a:gd name="f26" fmla="val 882"/>
                <a:gd name="f27" fmla="val 5167"/>
                <a:gd name="f28" fmla="val 977"/>
                <a:gd name="f29" fmla="val 1071"/>
                <a:gd name="f30" fmla="val 1166"/>
                <a:gd name="f31" fmla="val 1701"/>
                <a:gd name="f32" fmla="val 1749"/>
                <a:gd name="f33" fmla="val 4553"/>
                <a:gd name="f34" fmla="val 1835"/>
                <a:gd name="f35" fmla="val 4529"/>
                <a:gd name="f36" fmla="val 1926"/>
                <a:gd name="f37" fmla="val 2016"/>
                <a:gd name="f38" fmla="val 2111"/>
                <a:gd name="f39" fmla="val 2174"/>
                <a:gd name="f40" fmla="val 2898"/>
                <a:gd name="f41" fmla="val 3371"/>
                <a:gd name="f42" fmla="val 4883"/>
                <a:gd name="f43" fmla="val 3151"/>
                <a:gd name="f44" fmla="val 4663"/>
                <a:gd name="f45" fmla="val 2741"/>
                <a:gd name="f46" fmla="val 4253"/>
                <a:gd name="f47" fmla="val 3592"/>
                <a:gd name="f48" fmla="val 3214"/>
                <a:gd name="f49" fmla="val 3340"/>
                <a:gd name="f50" fmla="val 3009"/>
                <a:gd name="f51" fmla="val 3607"/>
                <a:gd name="f52" fmla="val 2906"/>
                <a:gd name="f53" fmla="val 3875"/>
                <a:gd name="f54" fmla="val 4143"/>
                <a:gd name="f55" fmla="val 4411"/>
                <a:gd name="f56" fmla="val 4852"/>
                <a:gd name="f57" fmla="val 3434"/>
                <a:gd name="f58" fmla="val 5828"/>
                <a:gd name="f59" fmla="val 3623"/>
                <a:gd name="f60" fmla="val 3450"/>
                <a:gd name="f61" fmla="val 3190"/>
                <a:gd name="f62" fmla="*/ f0 1 5829"/>
                <a:gd name="f63" fmla="*/ f1 1 5356"/>
                <a:gd name="f64" fmla="val f2"/>
                <a:gd name="f65" fmla="val f3"/>
                <a:gd name="f66" fmla="val f4"/>
                <a:gd name="f67" fmla="+- f66 0 f64"/>
                <a:gd name="f68" fmla="+- f65 0 f64"/>
                <a:gd name="f69" fmla="*/ f68 1 5829"/>
                <a:gd name="f70" fmla="*/ f67 1 5356"/>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5829" h="5356">
                  <a:moveTo>
                    <a:pt x="f5" y="f2"/>
                  </a:moveTo>
                  <a:cubicBezTo>
                    <a:pt x="f6" y="f2"/>
                    <a:pt x="f7" y="f8"/>
                    <a:pt x="f9" y="f10"/>
                  </a:cubicBezTo>
                  <a:lnTo>
                    <a:pt x="f2" y="f11"/>
                  </a:lnTo>
                  <a:lnTo>
                    <a:pt x="f12" y="f13"/>
                  </a:lnTo>
                  <a:cubicBezTo>
                    <a:pt x="f14" y="f15"/>
                    <a:pt x="f14" y="f16"/>
                    <a:pt x="f12" y="f17"/>
                  </a:cubicBezTo>
                  <a:lnTo>
                    <a:pt x="f18" y="f19"/>
                  </a:lnTo>
                  <a:cubicBezTo>
                    <a:pt x="f20" y="f21"/>
                    <a:pt x="f20" y="f22"/>
                    <a:pt x="f18" y="f23"/>
                  </a:cubicBezTo>
                  <a:cubicBezTo>
                    <a:pt x="f24" y="f25"/>
                    <a:pt x="f26" y="f27"/>
                    <a:pt x="f28" y="f27"/>
                  </a:cubicBezTo>
                  <a:cubicBezTo>
                    <a:pt x="f29" y="f27"/>
                    <a:pt x="f30" y="f25"/>
                    <a:pt x="f12" y="f23"/>
                  </a:cubicBezTo>
                  <a:lnTo>
                    <a:pt x="f31" y="f19"/>
                  </a:lnTo>
                  <a:cubicBezTo>
                    <a:pt x="f32" y="f33"/>
                    <a:pt x="f34" y="f35"/>
                    <a:pt x="f36" y="f35"/>
                  </a:cubicBezTo>
                  <a:cubicBezTo>
                    <a:pt x="f37" y="f35"/>
                    <a:pt x="f38" y="f33"/>
                    <a:pt x="f39" y="f19"/>
                  </a:cubicBezTo>
                  <a:lnTo>
                    <a:pt x="f40" y="f4"/>
                  </a:lnTo>
                  <a:lnTo>
                    <a:pt x="f41" y="f42"/>
                  </a:lnTo>
                  <a:lnTo>
                    <a:pt x="f43" y="f44"/>
                  </a:lnTo>
                  <a:cubicBezTo>
                    <a:pt x="f45" y="f46"/>
                    <a:pt x="f45" y="f47"/>
                    <a:pt x="f43" y="f48"/>
                  </a:cubicBezTo>
                  <a:cubicBezTo>
                    <a:pt x="f49" y="f50"/>
                    <a:pt x="f51" y="f52"/>
                    <a:pt x="f53" y="f52"/>
                  </a:cubicBezTo>
                  <a:cubicBezTo>
                    <a:pt x="f54" y="f52"/>
                    <a:pt x="f55" y="f50"/>
                    <a:pt x="f19" y="f48"/>
                  </a:cubicBezTo>
                  <a:lnTo>
                    <a:pt x="f56" y="f57"/>
                  </a:lnTo>
                  <a:lnTo>
                    <a:pt x="f58" y="f11"/>
                  </a:lnTo>
                  <a:lnTo>
                    <a:pt x="f59" y="f10"/>
                  </a:lnTo>
                  <a:cubicBezTo>
                    <a:pt x="f60" y="f8"/>
                    <a:pt x="f61"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199" name="Google Shape;10481;p74">
              <a:extLst>
                <a:ext uri="{FF2B5EF4-FFF2-40B4-BE49-F238E27FC236}">
                  <a16:creationId xmlns:a16="http://schemas.microsoft.com/office/drawing/2014/main" id="{2D6D075D-271F-F463-848D-D979EEE1D4E1}"/>
                </a:ext>
              </a:extLst>
            </p:cNvPr>
            <p:cNvSpPr/>
            <p:nvPr/>
          </p:nvSpPr>
          <p:spPr>
            <a:xfrm>
              <a:off x="6712674" y="2115848"/>
              <a:ext cx="218230" cy="247262"/>
            </a:xfrm>
            <a:custGeom>
              <a:avLst/>
              <a:gdLst>
                <a:gd name="f0" fmla="val w"/>
                <a:gd name="f1" fmla="val h"/>
                <a:gd name="f2" fmla="val 0"/>
                <a:gd name="f3" fmla="val 5483"/>
                <a:gd name="f4" fmla="val 5829"/>
                <a:gd name="f5" fmla="val 2899"/>
                <a:gd name="f6" fmla="val 1"/>
                <a:gd name="f7" fmla="val 1702"/>
                <a:gd name="f8" fmla="val 1229"/>
                <a:gd name="f9" fmla="val 1639"/>
                <a:gd name="f10" fmla="val 1292"/>
                <a:gd name="f11" fmla="val 1544"/>
                <a:gd name="f12" fmla="val 1324"/>
                <a:gd name="f13" fmla="val 1450"/>
                <a:gd name="f14" fmla="val 1355"/>
                <a:gd name="f15" fmla="val 1261"/>
                <a:gd name="f16" fmla="val 1198"/>
                <a:gd name="f17" fmla="val 725"/>
                <a:gd name="f18" fmla="val 757"/>
                <a:gd name="f19" fmla="val 678"/>
                <a:gd name="f20" fmla="val 694"/>
                <a:gd name="f21" fmla="val 591"/>
                <a:gd name="f22" fmla="val 662"/>
                <a:gd name="f23" fmla="val 501"/>
                <a:gd name="f24" fmla="val 410"/>
                <a:gd name="f25" fmla="val 316"/>
                <a:gd name="f26" fmla="val 253"/>
                <a:gd name="f27" fmla="val 158"/>
                <a:gd name="f28" fmla="val 883"/>
                <a:gd name="f29" fmla="val 1103"/>
                <a:gd name="f30" fmla="val 851"/>
                <a:gd name="f31" fmla="val 1828"/>
                <a:gd name="f32" fmla="val 2048"/>
                <a:gd name="f33" fmla="val 2174"/>
                <a:gd name="f34" fmla="val 473"/>
                <a:gd name="f35" fmla="val 3372"/>
                <a:gd name="f36" fmla="val 3151"/>
                <a:gd name="f37" fmla="val 898"/>
                <a:gd name="f38" fmla="val 2946"/>
                <a:gd name="f39" fmla="val 1166"/>
                <a:gd name="f40" fmla="val 2844"/>
                <a:gd name="f41" fmla="val 1434"/>
                <a:gd name="f42" fmla="val 1970"/>
                <a:gd name="f43" fmla="val 2552"/>
                <a:gd name="f44" fmla="val 3529"/>
                <a:gd name="f45" fmla="val 4222"/>
                <a:gd name="f46" fmla="val 4600"/>
                <a:gd name="f47" fmla="val 1922"/>
                <a:gd name="f48" fmla="val 4852"/>
                <a:gd name="f49" fmla="val 5073"/>
                <a:gd name="f50" fmla="val 3655"/>
                <a:gd name="f51" fmla="val 5482"/>
                <a:gd name="f52" fmla="val 3277"/>
                <a:gd name="f53" fmla="val 2615"/>
                <a:gd name="f54" fmla="val 2206"/>
                <a:gd name="f55" fmla="*/ f0 1 5483"/>
                <a:gd name="f56" fmla="*/ f1 1 5829"/>
                <a:gd name="f57" fmla="val f2"/>
                <a:gd name="f58" fmla="val f3"/>
                <a:gd name="f59" fmla="val f4"/>
                <a:gd name="f60" fmla="+- f59 0 f57"/>
                <a:gd name="f61" fmla="+- f58 0 f57"/>
                <a:gd name="f62" fmla="*/ f61 1 5483"/>
                <a:gd name="f63" fmla="*/ f60 1 5829"/>
                <a:gd name="f64" fmla="*/ f57 1 f62"/>
                <a:gd name="f65" fmla="*/ f58 1 f62"/>
                <a:gd name="f66" fmla="*/ f57 1 f63"/>
                <a:gd name="f67" fmla="*/ f59 1 f63"/>
                <a:gd name="f68" fmla="*/ f64 f55 1"/>
                <a:gd name="f69" fmla="*/ f65 f55 1"/>
                <a:gd name="f70" fmla="*/ f67 f56 1"/>
                <a:gd name="f71" fmla="*/ f66 f56 1"/>
              </a:gdLst>
              <a:ahLst/>
              <a:cxnLst>
                <a:cxn ang="3cd4">
                  <a:pos x="hc" y="t"/>
                </a:cxn>
                <a:cxn ang="0">
                  <a:pos x="r" y="vc"/>
                </a:cxn>
                <a:cxn ang="cd4">
                  <a:pos x="hc" y="b"/>
                </a:cxn>
                <a:cxn ang="cd2">
                  <a:pos x="l" y="vc"/>
                </a:cxn>
              </a:cxnLst>
              <a:rect l="f68" t="f71" r="f69" b="f70"/>
              <a:pathLst>
                <a:path w="5483" h="5829">
                  <a:moveTo>
                    <a:pt x="f5" y="f6"/>
                  </a:moveTo>
                  <a:lnTo>
                    <a:pt x="f7" y="f8"/>
                  </a:lnTo>
                  <a:cubicBezTo>
                    <a:pt x="f9" y="f10"/>
                    <a:pt x="f11" y="f12"/>
                    <a:pt x="f13" y="f12"/>
                  </a:cubicBezTo>
                  <a:cubicBezTo>
                    <a:pt x="f14" y="f12"/>
                    <a:pt x="f15" y="f10"/>
                    <a:pt x="f16" y="f8"/>
                  </a:cubicBezTo>
                  <a:lnTo>
                    <a:pt x="f17" y="f18"/>
                  </a:lnTo>
                  <a:cubicBezTo>
                    <a:pt x="f19" y="f20"/>
                    <a:pt x="f21" y="f22"/>
                    <a:pt x="f23" y="f22"/>
                  </a:cubicBezTo>
                  <a:cubicBezTo>
                    <a:pt x="f24" y="f22"/>
                    <a:pt x="f25" y="f20"/>
                    <a:pt x="f26" y="f18"/>
                  </a:cubicBezTo>
                  <a:cubicBezTo>
                    <a:pt x="f27" y="f28"/>
                    <a:pt x="f27" y="f29"/>
                    <a:pt x="f26" y="f8"/>
                  </a:cubicBezTo>
                  <a:lnTo>
                    <a:pt x="f17" y="f7"/>
                  </a:lnTo>
                  <a:cubicBezTo>
                    <a:pt x="f30" y="f31"/>
                    <a:pt x="f30" y="f32"/>
                    <a:pt x="f17" y="f33"/>
                  </a:cubicBezTo>
                  <a:lnTo>
                    <a:pt x="f6" y="f5"/>
                  </a:lnTo>
                  <a:lnTo>
                    <a:pt x="f34" y="f35"/>
                  </a:lnTo>
                  <a:lnTo>
                    <a:pt x="f20" y="f36"/>
                  </a:lnTo>
                  <a:cubicBezTo>
                    <a:pt x="f37" y="f38"/>
                    <a:pt x="f39" y="f40"/>
                    <a:pt x="f41" y="f40"/>
                  </a:cubicBezTo>
                  <a:cubicBezTo>
                    <a:pt x="f7" y="f40"/>
                    <a:pt x="f42" y="f38"/>
                    <a:pt x="f33" y="f36"/>
                  </a:cubicBezTo>
                  <a:cubicBezTo>
                    <a:pt x="f43" y="f44"/>
                    <a:pt x="f43" y="f45"/>
                    <a:pt x="f33" y="f46"/>
                  </a:cubicBezTo>
                  <a:lnTo>
                    <a:pt x="f47" y="f48"/>
                  </a:lnTo>
                  <a:lnTo>
                    <a:pt x="f5" y="f4"/>
                  </a:lnTo>
                  <a:lnTo>
                    <a:pt x="f49" y="f50"/>
                  </a:lnTo>
                  <a:cubicBezTo>
                    <a:pt x="f51" y="f52"/>
                    <a:pt x="f51" y="f53"/>
                    <a:pt x="f49" y="f54"/>
                  </a:cubicBezTo>
                  <a:lnTo>
                    <a:pt x="f5" y="f6"/>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200" name="Google Shape;10482;p74">
              <a:extLst>
                <a:ext uri="{FF2B5EF4-FFF2-40B4-BE49-F238E27FC236}">
                  <a16:creationId xmlns:a16="http://schemas.microsoft.com/office/drawing/2014/main" id="{6995B55E-F091-1DC2-CBE3-4DC11A270827}"/>
                </a:ext>
              </a:extLst>
            </p:cNvPr>
            <p:cNvSpPr/>
            <p:nvPr/>
          </p:nvSpPr>
          <p:spPr>
            <a:xfrm>
              <a:off x="6574755" y="2262874"/>
              <a:ext cx="234507" cy="228554"/>
            </a:xfrm>
            <a:custGeom>
              <a:avLst/>
              <a:gdLst>
                <a:gd name="f0" fmla="val w"/>
                <a:gd name="f1" fmla="val h"/>
                <a:gd name="f2" fmla="val 0"/>
                <a:gd name="f3" fmla="val 5892"/>
                <a:gd name="f4" fmla="val 5388"/>
                <a:gd name="f5" fmla="val 2993"/>
                <a:gd name="f6" fmla="val 2520"/>
                <a:gd name="f7" fmla="val 473"/>
                <a:gd name="f8" fmla="val 2741"/>
                <a:gd name="f9" fmla="val 725"/>
                <a:gd name="f10" fmla="val 3151"/>
                <a:gd name="f11" fmla="val 1103"/>
                <a:gd name="f12" fmla="val 1764"/>
                <a:gd name="f13" fmla="val 2174"/>
                <a:gd name="f14" fmla="val 2505"/>
                <a:gd name="f15" fmla="val 2363"/>
                <a:gd name="f16" fmla="val 2221"/>
                <a:gd name="f17" fmla="val 2457"/>
                <a:gd name="f18" fmla="val 1949"/>
                <a:gd name="f19" fmla="val 1678"/>
                <a:gd name="f20" fmla="val 1418"/>
                <a:gd name="f21" fmla="val 1229"/>
                <a:gd name="f22" fmla="val 977"/>
                <a:gd name="f23" fmla="val 1922"/>
                <a:gd name="f24" fmla="val 2930"/>
                <a:gd name="f25" fmla="val 2205"/>
                <a:gd name="f26" fmla="val 5072"/>
                <a:gd name="f27" fmla="val 2394"/>
                <a:gd name="f28" fmla="val 5293"/>
                <a:gd name="f29" fmla="val 2678"/>
                <a:gd name="f30" fmla="val 5387"/>
                <a:gd name="f31" fmla="val 3214"/>
                <a:gd name="f32" fmla="val 3497"/>
                <a:gd name="f33" fmla="val 3686"/>
                <a:gd name="f34" fmla="val 5891"/>
                <a:gd name="f35" fmla="val 4663"/>
                <a:gd name="f36" fmla="val 1701"/>
                <a:gd name="f37" fmla="val 4568"/>
                <a:gd name="f38" fmla="val 1575"/>
                <a:gd name="f39" fmla="val 1355"/>
                <a:gd name="f40" fmla="val 5167"/>
                <a:gd name="f41" fmla="val 756"/>
                <a:gd name="f42" fmla="val 5261"/>
                <a:gd name="f43" fmla="val 630"/>
                <a:gd name="f44" fmla="val 410"/>
                <a:gd name="f45" fmla="val 284"/>
                <a:gd name="f46" fmla="val 5104"/>
                <a:gd name="f47" fmla="val 221"/>
                <a:gd name="f48" fmla="val 5009"/>
                <a:gd name="f49" fmla="val 189"/>
                <a:gd name="f50" fmla="val 4915"/>
                <a:gd name="f51" fmla="val 4820"/>
                <a:gd name="f52" fmla="val 4726"/>
                <a:gd name="f53" fmla="val 4190"/>
                <a:gd name="f54" fmla="val 4143"/>
                <a:gd name="f55" fmla="val 819"/>
                <a:gd name="f56" fmla="val 4056"/>
                <a:gd name="f57" fmla="val 851"/>
                <a:gd name="f58" fmla="val 3966"/>
                <a:gd name="f59" fmla="val 3875"/>
                <a:gd name="f60" fmla="val 3781"/>
                <a:gd name="f61" fmla="val 3718"/>
                <a:gd name="f62" fmla="*/ f0 1 5892"/>
                <a:gd name="f63" fmla="*/ f1 1 5388"/>
                <a:gd name="f64" fmla="val f2"/>
                <a:gd name="f65" fmla="val f3"/>
                <a:gd name="f66" fmla="val f4"/>
                <a:gd name="f67" fmla="+- f66 0 f64"/>
                <a:gd name="f68" fmla="+- f65 0 f64"/>
                <a:gd name="f69" fmla="*/ f68 1 5892"/>
                <a:gd name="f70" fmla="*/ f67 1 5388"/>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5892" h="5388">
                  <a:moveTo>
                    <a:pt x="f5" y="f2"/>
                  </a:moveTo>
                  <a:lnTo>
                    <a:pt x="f6" y="f7"/>
                  </a:lnTo>
                  <a:lnTo>
                    <a:pt x="f8" y="f9"/>
                  </a:lnTo>
                  <a:cubicBezTo>
                    <a:pt x="f10" y="f11"/>
                    <a:pt x="f10" y="f12"/>
                    <a:pt x="f8" y="f13"/>
                  </a:cubicBezTo>
                  <a:cubicBezTo>
                    <a:pt x="f14" y="f15"/>
                    <a:pt x="f16" y="f17"/>
                    <a:pt x="f18" y="f17"/>
                  </a:cubicBezTo>
                  <a:cubicBezTo>
                    <a:pt x="f19" y="f17"/>
                    <a:pt x="f20" y="f15"/>
                    <a:pt x="f21" y="f13"/>
                  </a:cubicBezTo>
                  <a:lnTo>
                    <a:pt x="f22" y="f23"/>
                  </a:lnTo>
                  <a:lnTo>
                    <a:pt x="f2" y="f24"/>
                  </a:lnTo>
                  <a:lnTo>
                    <a:pt x="f25" y="f26"/>
                  </a:lnTo>
                  <a:cubicBezTo>
                    <a:pt x="f27" y="f28"/>
                    <a:pt x="f29" y="f30"/>
                    <a:pt x="f24" y="f30"/>
                  </a:cubicBezTo>
                  <a:cubicBezTo>
                    <a:pt x="f31" y="f30"/>
                    <a:pt x="f32" y="f28"/>
                    <a:pt x="f33" y="f26"/>
                  </a:cubicBezTo>
                  <a:lnTo>
                    <a:pt x="f34" y="f24"/>
                  </a:lnTo>
                  <a:lnTo>
                    <a:pt x="f35" y="f36"/>
                  </a:lnTo>
                  <a:cubicBezTo>
                    <a:pt x="f37" y="f38"/>
                    <a:pt x="f37" y="f39"/>
                    <a:pt x="f35" y="f21"/>
                  </a:cubicBezTo>
                  <a:lnTo>
                    <a:pt x="f40" y="f41"/>
                  </a:lnTo>
                  <a:cubicBezTo>
                    <a:pt x="f42" y="f43"/>
                    <a:pt x="f42" y="f44"/>
                    <a:pt x="f40" y="f45"/>
                  </a:cubicBezTo>
                  <a:cubicBezTo>
                    <a:pt x="f46" y="f47"/>
                    <a:pt x="f48" y="f49"/>
                    <a:pt x="f50" y="f49"/>
                  </a:cubicBezTo>
                  <a:cubicBezTo>
                    <a:pt x="f51" y="f49"/>
                    <a:pt x="f52" y="f47"/>
                    <a:pt x="f35" y="f45"/>
                  </a:cubicBezTo>
                  <a:lnTo>
                    <a:pt x="f53" y="f41"/>
                  </a:lnTo>
                  <a:cubicBezTo>
                    <a:pt x="f54" y="f55"/>
                    <a:pt x="f56" y="f57"/>
                    <a:pt x="f58" y="f57"/>
                  </a:cubicBezTo>
                  <a:cubicBezTo>
                    <a:pt x="f59" y="f57"/>
                    <a:pt x="f60" y="f55"/>
                    <a:pt x="f61" y="f41"/>
                  </a:cubicBezTo>
                  <a:lnTo>
                    <a:pt x="f5" y="f2"/>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grpSp>
      <p:grpSp>
        <p:nvGrpSpPr>
          <p:cNvPr id="201" name="Google Shape;10101;p74">
            <a:extLst>
              <a:ext uri="{FF2B5EF4-FFF2-40B4-BE49-F238E27FC236}">
                <a16:creationId xmlns:a16="http://schemas.microsoft.com/office/drawing/2014/main" id="{627F389E-0E42-E782-EF16-4E18CBB8B07E}"/>
              </a:ext>
            </a:extLst>
          </p:cNvPr>
          <p:cNvGrpSpPr/>
          <p:nvPr/>
        </p:nvGrpSpPr>
        <p:grpSpPr>
          <a:xfrm>
            <a:off x="7166847" y="4297139"/>
            <a:ext cx="327922" cy="324154"/>
            <a:chOff x="8538447" y="4166509"/>
            <a:chExt cx="327922" cy="324154"/>
          </a:xfrm>
          <a:solidFill>
            <a:schemeClr val="tx1">
              <a:lumMod val="25000"/>
              <a:lumOff val="75000"/>
            </a:schemeClr>
          </a:solidFill>
        </p:grpSpPr>
        <p:sp>
          <p:nvSpPr>
            <p:cNvPr id="202" name="Google Shape;10102;p74">
              <a:extLst>
                <a:ext uri="{FF2B5EF4-FFF2-40B4-BE49-F238E27FC236}">
                  <a16:creationId xmlns:a16="http://schemas.microsoft.com/office/drawing/2014/main" id="{BE0DA942-5DB3-65B3-5E4F-EAE14DF934D0}"/>
                </a:ext>
              </a:extLst>
            </p:cNvPr>
            <p:cNvSpPr/>
            <p:nvPr/>
          </p:nvSpPr>
          <p:spPr>
            <a:xfrm>
              <a:off x="8643786" y="4252517"/>
              <a:ext cx="222583" cy="238146"/>
            </a:xfrm>
            <a:custGeom>
              <a:avLst/>
              <a:gdLst>
                <a:gd name="f0" fmla="val w"/>
                <a:gd name="f1" fmla="val h"/>
                <a:gd name="f2" fmla="val 0"/>
                <a:gd name="f3" fmla="val 8255"/>
                <a:gd name="f4" fmla="val 8287"/>
                <a:gd name="f5" fmla="val 4128"/>
                <a:gd name="f6" fmla="val 1229"/>
                <a:gd name="f7" fmla="val 4348"/>
                <a:gd name="f8" fmla="val 4506"/>
                <a:gd name="f9" fmla="val 1418"/>
                <a:gd name="f10" fmla="val 1670"/>
                <a:gd name="f11" fmla="val 1922"/>
                <a:gd name="f12" fmla="val 4978"/>
                <a:gd name="f13" fmla="val 2080"/>
                <a:gd name="f14" fmla="val 5356"/>
                <a:gd name="f15" fmla="val 2552"/>
                <a:gd name="f16" fmla="val 3119"/>
                <a:gd name="f17" fmla="val 3340"/>
                <a:gd name="f18" fmla="val 5136"/>
                <a:gd name="f19" fmla="val 3498"/>
                <a:gd name="f20" fmla="val 4947"/>
                <a:gd name="f21" fmla="val 4726"/>
                <a:gd name="f22" fmla="val 3308"/>
                <a:gd name="f23" fmla="val 2867"/>
                <a:gd name="f24" fmla="val 4317"/>
                <a:gd name="f25" fmla="val 2710"/>
                <a:gd name="f26" fmla="val 3939"/>
                <a:gd name="f27" fmla="val 3687"/>
                <a:gd name="f28" fmla="val 2930"/>
                <a:gd name="f29" fmla="val 3718"/>
                <a:gd name="f30" fmla="val 4033"/>
                <a:gd name="f31" fmla="val 3592"/>
                <a:gd name="f32" fmla="val 4411"/>
                <a:gd name="f33" fmla="val 3813"/>
                <a:gd name="f34" fmla="val 4821"/>
                <a:gd name="f35" fmla="val 5388"/>
                <a:gd name="f36" fmla="val 4537"/>
                <a:gd name="f37" fmla="val 5199"/>
                <a:gd name="f38" fmla="val 5766"/>
                <a:gd name="f39" fmla="val 5041"/>
                <a:gd name="f40" fmla="val 6175"/>
                <a:gd name="f41" fmla="val 4569"/>
                <a:gd name="f42" fmla="val 6396"/>
                <a:gd name="f43" fmla="val 6648"/>
                <a:gd name="f44" fmla="val 6900"/>
                <a:gd name="f45" fmla="val 7089"/>
                <a:gd name="f46" fmla="val 4159"/>
                <a:gd name="f47" fmla="val 3970"/>
                <a:gd name="f48" fmla="val 3245"/>
                <a:gd name="f49" fmla="val 6238"/>
                <a:gd name="f50" fmla="val 2899"/>
                <a:gd name="f51" fmla="val 3088"/>
                <a:gd name="f52" fmla="val 5010"/>
                <a:gd name="f53" fmla="val 5451"/>
                <a:gd name="f54" fmla="val 3876"/>
                <a:gd name="f55" fmla="val 5608"/>
                <a:gd name="f56" fmla="val 4191"/>
                <a:gd name="f57" fmla="val 3844"/>
                <a:gd name="f58" fmla="val 3403"/>
                <a:gd name="f59" fmla="val 3781"/>
                <a:gd name="f60" fmla="val 3214"/>
                <a:gd name="f61" fmla="val 2143"/>
                <a:gd name="f62" fmla="val 1828"/>
                <a:gd name="f63" fmla="val 1859"/>
                <a:gd name="f64" fmla="val 6427"/>
                <a:gd name="f65" fmla="val 8286"/>
                <a:gd name="f66" fmla="*/ f0 1 8255"/>
                <a:gd name="f67" fmla="*/ f1 1 8287"/>
                <a:gd name="f68" fmla="val f2"/>
                <a:gd name="f69" fmla="val f3"/>
                <a:gd name="f70" fmla="val f4"/>
                <a:gd name="f71" fmla="+- f70 0 f68"/>
                <a:gd name="f72" fmla="+- f69 0 f68"/>
                <a:gd name="f73" fmla="*/ f72 1 8255"/>
                <a:gd name="f74" fmla="*/ f71 1 8287"/>
                <a:gd name="f75" fmla="*/ f68 1 f73"/>
                <a:gd name="f76" fmla="*/ f69 1 f73"/>
                <a:gd name="f77" fmla="*/ f68 1 f74"/>
                <a:gd name="f78" fmla="*/ f70 1 f74"/>
                <a:gd name="f79" fmla="*/ f75 f66 1"/>
                <a:gd name="f80" fmla="*/ f76 f66 1"/>
                <a:gd name="f81" fmla="*/ f78 f67 1"/>
                <a:gd name="f82" fmla="*/ f77 f67 1"/>
              </a:gdLst>
              <a:ahLst/>
              <a:cxnLst>
                <a:cxn ang="3cd4">
                  <a:pos x="hc" y="t"/>
                </a:cxn>
                <a:cxn ang="0">
                  <a:pos x="r" y="vc"/>
                </a:cxn>
                <a:cxn ang="cd4">
                  <a:pos x="hc" y="b"/>
                </a:cxn>
                <a:cxn ang="cd2">
                  <a:pos x="l" y="vc"/>
                </a:cxn>
              </a:cxnLst>
              <a:rect l="f79" t="f82" r="f80" b="f81"/>
              <a:pathLst>
                <a:path w="8255" h="8287">
                  <a:moveTo>
                    <a:pt x="f5" y="f6"/>
                  </a:moveTo>
                  <a:cubicBezTo>
                    <a:pt x="f7" y="f6"/>
                    <a:pt x="f8" y="f9"/>
                    <a:pt x="f8" y="f10"/>
                  </a:cubicBezTo>
                  <a:lnTo>
                    <a:pt x="f8" y="f11"/>
                  </a:lnTo>
                  <a:cubicBezTo>
                    <a:pt x="f12" y="f13"/>
                    <a:pt x="f14" y="f15"/>
                    <a:pt x="f14" y="f16"/>
                  </a:cubicBezTo>
                  <a:cubicBezTo>
                    <a:pt x="f14" y="f17"/>
                    <a:pt x="f18" y="f19"/>
                    <a:pt x="f20" y="f19"/>
                  </a:cubicBezTo>
                  <a:cubicBezTo>
                    <a:pt x="f21" y="f19"/>
                    <a:pt x="f8" y="f22"/>
                    <a:pt x="f8" y="f16"/>
                  </a:cubicBezTo>
                  <a:cubicBezTo>
                    <a:pt x="f8" y="f23"/>
                    <a:pt x="f24" y="f25"/>
                    <a:pt x="f5" y="f25"/>
                  </a:cubicBezTo>
                  <a:cubicBezTo>
                    <a:pt x="f26" y="f25"/>
                    <a:pt x="f27" y="f28"/>
                    <a:pt x="f27" y="f16"/>
                  </a:cubicBezTo>
                  <a:cubicBezTo>
                    <a:pt x="f29" y="f17"/>
                    <a:pt x="f30" y="f31"/>
                    <a:pt x="f32" y="f33"/>
                  </a:cubicBezTo>
                  <a:cubicBezTo>
                    <a:pt x="f34" y="f5"/>
                    <a:pt x="f35" y="f36"/>
                    <a:pt x="f35" y="f37"/>
                  </a:cubicBezTo>
                  <a:cubicBezTo>
                    <a:pt x="f35" y="f38"/>
                    <a:pt x="f39" y="f40"/>
                    <a:pt x="f41" y="f42"/>
                  </a:cubicBezTo>
                  <a:lnTo>
                    <a:pt x="f41" y="f43"/>
                  </a:lnTo>
                  <a:cubicBezTo>
                    <a:pt x="f41" y="f44"/>
                    <a:pt x="f7" y="f45"/>
                    <a:pt x="f46" y="f45"/>
                  </a:cubicBezTo>
                  <a:cubicBezTo>
                    <a:pt x="f47" y="f45"/>
                    <a:pt x="f29" y="f44"/>
                    <a:pt x="f29" y="f43"/>
                  </a:cubicBezTo>
                  <a:lnTo>
                    <a:pt x="f29" y="f42"/>
                  </a:lnTo>
                  <a:cubicBezTo>
                    <a:pt x="f48" y="f49"/>
                    <a:pt x="f50" y="f38"/>
                    <a:pt x="f50" y="f37"/>
                  </a:cubicBezTo>
                  <a:cubicBezTo>
                    <a:pt x="f50" y="f12"/>
                    <a:pt x="f51" y="f34"/>
                    <a:pt x="f22" y="f34"/>
                  </a:cubicBezTo>
                  <a:cubicBezTo>
                    <a:pt x="f19" y="f34"/>
                    <a:pt x="f27" y="f52"/>
                    <a:pt x="f27" y="f37"/>
                  </a:cubicBezTo>
                  <a:cubicBezTo>
                    <a:pt x="f27" y="f53"/>
                    <a:pt x="f54" y="f55"/>
                    <a:pt x="f5" y="f55"/>
                  </a:cubicBezTo>
                  <a:cubicBezTo>
                    <a:pt x="f7" y="f55"/>
                    <a:pt x="f8" y="f35"/>
                    <a:pt x="f8" y="f37"/>
                  </a:cubicBezTo>
                  <a:cubicBezTo>
                    <a:pt x="f8" y="f12"/>
                    <a:pt x="f56" y="f21"/>
                    <a:pt x="f57" y="f8"/>
                  </a:cubicBezTo>
                  <a:cubicBezTo>
                    <a:pt x="f58" y="f56"/>
                    <a:pt x="f23" y="f59"/>
                    <a:pt x="f23" y="f16"/>
                  </a:cubicBezTo>
                  <a:cubicBezTo>
                    <a:pt x="f23" y="f15"/>
                    <a:pt x="f60" y="f61"/>
                    <a:pt x="f27" y="f11"/>
                  </a:cubicBezTo>
                  <a:lnTo>
                    <a:pt x="f27" y="f10"/>
                  </a:lnTo>
                  <a:cubicBezTo>
                    <a:pt x="f27" y="f9"/>
                    <a:pt x="f54" y="f6"/>
                    <a:pt x="f5" y="f6"/>
                  </a:cubicBezTo>
                  <a:close/>
                  <a:moveTo>
                    <a:pt x="f5" y="f2"/>
                  </a:moveTo>
                  <a:cubicBezTo>
                    <a:pt x="f62" y="f2"/>
                    <a:pt x="f2" y="f63"/>
                    <a:pt x="f2" y="f5"/>
                  </a:cubicBezTo>
                  <a:cubicBezTo>
                    <a:pt x="f2" y="f64"/>
                    <a:pt x="f62" y="f65"/>
                    <a:pt x="f5" y="f65"/>
                  </a:cubicBezTo>
                  <a:cubicBezTo>
                    <a:pt x="f42" y="f65"/>
                    <a:pt x="f3" y="f64"/>
                    <a:pt x="f3" y="f5"/>
                  </a:cubicBezTo>
                  <a:cubicBezTo>
                    <a:pt x="f3" y="f63"/>
                    <a:pt x="f42"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203" name="Google Shape;10103;p74">
              <a:extLst>
                <a:ext uri="{FF2B5EF4-FFF2-40B4-BE49-F238E27FC236}">
                  <a16:creationId xmlns:a16="http://schemas.microsoft.com/office/drawing/2014/main" id="{B202A950-1B61-3665-C645-CEA68582E425}"/>
                </a:ext>
              </a:extLst>
            </p:cNvPr>
            <p:cNvSpPr/>
            <p:nvPr/>
          </p:nvSpPr>
          <p:spPr>
            <a:xfrm>
              <a:off x="8539307" y="4166509"/>
              <a:ext cx="172455" cy="86035"/>
            </a:xfrm>
            <a:custGeom>
              <a:avLst/>
              <a:gdLst>
                <a:gd name="f0" fmla="val w"/>
                <a:gd name="f1" fmla="val h"/>
                <a:gd name="f2" fmla="val 0"/>
                <a:gd name="f3" fmla="val 6396"/>
                <a:gd name="f4" fmla="val 2994"/>
                <a:gd name="f5" fmla="val 3214"/>
                <a:gd name="f6" fmla="val 1"/>
                <a:gd name="f7" fmla="val 1450"/>
                <a:gd name="f8" fmla="val 662"/>
                <a:gd name="f9" fmla="val 1513"/>
                <a:gd name="f10" fmla="val 2332"/>
                <a:gd name="f11" fmla="val 2993"/>
                <a:gd name="f12" fmla="val 4947"/>
                <a:gd name="f13" fmla="*/ f0 1 6396"/>
                <a:gd name="f14" fmla="*/ f1 1 2994"/>
                <a:gd name="f15" fmla="val f2"/>
                <a:gd name="f16" fmla="val f3"/>
                <a:gd name="f17" fmla="val f4"/>
                <a:gd name="f18" fmla="+- f17 0 f15"/>
                <a:gd name="f19" fmla="+- f16 0 f15"/>
                <a:gd name="f20" fmla="*/ f19 1 6396"/>
                <a:gd name="f21" fmla="*/ f18 1 2994"/>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6396" h="2994">
                  <a:moveTo>
                    <a:pt x="f5" y="f6"/>
                  </a:moveTo>
                  <a:cubicBezTo>
                    <a:pt x="f7" y="f6"/>
                    <a:pt x="f2" y="f8"/>
                    <a:pt x="f2" y="f9"/>
                  </a:cubicBezTo>
                  <a:cubicBezTo>
                    <a:pt x="f2" y="f10"/>
                    <a:pt x="f7" y="f11"/>
                    <a:pt x="f5" y="f11"/>
                  </a:cubicBezTo>
                  <a:cubicBezTo>
                    <a:pt x="f12" y="f11"/>
                    <a:pt x="f3" y="f10"/>
                    <a:pt x="f3" y="f9"/>
                  </a:cubicBezTo>
                  <a:cubicBezTo>
                    <a:pt x="f3" y="f8"/>
                    <a:pt x="f12"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204" name="Google Shape;10104;p74">
              <a:extLst>
                <a:ext uri="{FF2B5EF4-FFF2-40B4-BE49-F238E27FC236}">
                  <a16:creationId xmlns:a16="http://schemas.microsoft.com/office/drawing/2014/main" id="{7CD6E7EA-9238-CD4D-652E-F4064AF670A8}"/>
                </a:ext>
              </a:extLst>
            </p:cNvPr>
            <p:cNvSpPr/>
            <p:nvPr/>
          </p:nvSpPr>
          <p:spPr>
            <a:xfrm>
              <a:off x="8539307" y="4256138"/>
              <a:ext cx="118936" cy="68826"/>
            </a:xfrm>
            <a:custGeom>
              <a:avLst/>
              <a:gdLst>
                <a:gd name="f0" fmla="val w"/>
                <a:gd name="f1" fmla="val h"/>
                <a:gd name="f2" fmla="val 0"/>
                <a:gd name="f3" fmla="val 4411"/>
                <a:gd name="f4" fmla="val 2395"/>
                <a:gd name="f5" fmla="val 1135"/>
                <a:gd name="f6" fmla="val 1450"/>
                <a:gd name="f7" fmla="val 347"/>
                <a:gd name="f8" fmla="val 1765"/>
                <a:gd name="f9" fmla="val 882"/>
                <a:gd name="f10" fmla="val 2017"/>
                <a:gd name="f11" fmla="val 1355"/>
                <a:gd name="f12" fmla="val 2237"/>
                <a:gd name="f13" fmla="val 2332"/>
                <a:gd name="f14" fmla="val 3151"/>
                <a:gd name="f15" fmla="val 3308"/>
                <a:gd name="f16" fmla="val 3560"/>
                <a:gd name="f17" fmla="val 1733"/>
                <a:gd name="f18" fmla="val 3907"/>
                <a:gd name="f19" fmla="val 631"/>
                <a:gd name="f20" fmla="val 4033"/>
                <a:gd name="f21" fmla="val 694"/>
                <a:gd name="f22" fmla="val 3623"/>
                <a:gd name="f23" fmla="val 757"/>
                <a:gd name="f24" fmla="val 3182"/>
                <a:gd name="f25" fmla="val 2363"/>
                <a:gd name="f26" fmla="val 1261"/>
                <a:gd name="f27" fmla="val 599"/>
                <a:gd name="f28" fmla="val 567"/>
                <a:gd name="f29" fmla="val 316"/>
                <a:gd name="f30" fmla="val 221"/>
                <a:gd name="f31" fmla="val 158"/>
                <a:gd name="f32" fmla="val 127"/>
                <a:gd name="f33" fmla="*/ f0 1 4411"/>
                <a:gd name="f34" fmla="*/ f1 1 2395"/>
                <a:gd name="f35" fmla="val f2"/>
                <a:gd name="f36" fmla="val f3"/>
                <a:gd name="f37" fmla="val f4"/>
                <a:gd name="f38" fmla="+- f37 0 f35"/>
                <a:gd name="f39" fmla="+- f36 0 f35"/>
                <a:gd name="f40" fmla="*/ f39 1 4411"/>
                <a:gd name="f41" fmla="*/ f38 1 2395"/>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4411" h="2395">
                  <a:moveTo>
                    <a:pt x="f2" y="f2"/>
                  </a:moveTo>
                  <a:lnTo>
                    <a:pt x="f2" y="f5"/>
                  </a:lnTo>
                  <a:cubicBezTo>
                    <a:pt x="f2" y="f6"/>
                    <a:pt x="f7" y="f8"/>
                    <a:pt x="f9" y="f10"/>
                  </a:cubicBezTo>
                  <a:cubicBezTo>
                    <a:pt x="f11" y="f12"/>
                    <a:pt x="f13" y="f4"/>
                    <a:pt x="f14" y="f4"/>
                  </a:cubicBezTo>
                  <a:lnTo>
                    <a:pt x="f15" y="f4"/>
                  </a:lnTo>
                  <a:cubicBezTo>
                    <a:pt x="f16" y="f17"/>
                    <a:pt x="f18" y="f5"/>
                    <a:pt x="f3" y="f19"/>
                  </a:cubicBezTo>
                  <a:lnTo>
                    <a:pt x="f3" y="f19"/>
                  </a:lnTo>
                  <a:cubicBezTo>
                    <a:pt x="f20" y="f21"/>
                    <a:pt x="f22" y="f23"/>
                    <a:pt x="f24" y="f23"/>
                  </a:cubicBezTo>
                  <a:cubicBezTo>
                    <a:pt x="f25" y="f23"/>
                    <a:pt x="f26" y="f27"/>
                    <a:pt x="f28" y="f29"/>
                  </a:cubicBezTo>
                  <a:cubicBezTo>
                    <a:pt x="f7" y="f30"/>
                    <a:pt x="f31" y="f32"/>
                    <a:pt x="f2"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205" name="Google Shape;10105;p74">
              <a:extLst>
                <a:ext uri="{FF2B5EF4-FFF2-40B4-BE49-F238E27FC236}">
                  <a16:creationId xmlns:a16="http://schemas.microsoft.com/office/drawing/2014/main" id="{23F00AA8-DFA7-2668-1254-F967C2E32EFC}"/>
                </a:ext>
              </a:extLst>
            </p:cNvPr>
            <p:cNvSpPr/>
            <p:nvPr/>
          </p:nvSpPr>
          <p:spPr>
            <a:xfrm>
              <a:off x="8539307" y="4397386"/>
              <a:ext cx="114702" cy="68826"/>
            </a:xfrm>
            <a:custGeom>
              <a:avLst/>
              <a:gdLst>
                <a:gd name="f0" fmla="val w"/>
                <a:gd name="f1" fmla="val h"/>
                <a:gd name="f2" fmla="val 0"/>
                <a:gd name="f3" fmla="val 4254"/>
                <a:gd name="f4" fmla="val 2395"/>
                <a:gd name="f5" fmla="val 1197"/>
                <a:gd name="f6" fmla="val 1701"/>
                <a:gd name="f7" fmla="val 1355"/>
                <a:gd name="f8" fmla="val 3182"/>
                <a:gd name="f9" fmla="val 3560"/>
                <a:gd name="f10" fmla="val 3907"/>
                <a:gd name="f11" fmla="val 2363"/>
                <a:gd name="f12" fmla="val 2332"/>
                <a:gd name="f13" fmla="val 3875"/>
                <a:gd name="f14" fmla="val 1859"/>
                <a:gd name="f15" fmla="val 3340"/>
                <a:gd name="f16" fmla="val 756"/>
                <a:gd name="f17" fmla="val 1261"/>
                <a:gd name="f18" fmla="val 599"/>
                <a:gd name="f19" fmla="val 567"/>
                <a:gd name="f20" fmla="val 315"/>
                <a:gd name="f21" fmla="val 347"/>
                <a:gd name="f22" fmla="val 252"/>
                <a:gd name="f23" fmla="val 158"/>
                <a:gd name="f24" fmla="val 126"/>
                <a:gd name="f25" fmla="*/ f0 1 4254"/>
                <a:gd name="f26" fmla="*/ f1 1 2395"/>
                <a:gd name="f27" fmla="val f2"/>
                <a:gd name="f28" fmla="val f3"/>
                <a:gd name="f29" fmla="val f4"/>
                <a:gd name="f30" fmla="+- f29 0 f27"/>
                <a:gd name="f31" fmla="+- f28 0 f27"/>
                <a:gd name="f32" fmla="*/ f31 1 4254"/>
                <a:gd name="f33" fmla="*/ f30 1 2395"/>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4254" h="2395">
                  <a:moveTo>
                    <a:pt x="f2" y="f2"/>
                  </a:moveTo>
                  <a:lnTo>
                    <a:pt x="f2" y="f5"/>
                  </a:lnTo>
                  <a:cubicBezTo>
                    <a:pt x="f2" y="f6"/>
                    <a:pt x="f7" y="f4"/>
                    <a:pt x="f8" y="f4"/>
                  </a:cubicBezTo>
                  <a:cubicBezTo>
                    <a:pt x="f9" y="f4"/>
                    <a:pt x="f10" y="f11"/>
                    <a:pt x="f3" y="f12"/>
                  </a:cubicBezTo>
                  <a:cubicBezTo>
                    <a:pt x="f13" y="f14"/>
                    <a:pt x="f9" y="f7"/>
                    <a:pt x="f15" y="f16"/>
                  </a:cubicBezTo>
                  <a:lnTo>
                    <a:pt x="f8" y="f16"/>
                  </a:lnTo>
                  <a:cubicBezTo>
                    <a:pt x="f11" y="f16"/>
                    <a:pt x="f17" y="f18"/>
                    <a:pt x="f19" y="f20"/>
                  </a:cubicBezTo>
                  <a:cubicBezTo>
                    <a:pt x="f21" y="f22"/>
                    <a:pt x="f23" y="f24"/>
                    <a:pt x="f2"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206" name="Google Shape;10106;p74">
              <a:extLst>
                <a:ext uri="{FF2B5EF4-FFF2-40B4-BE49-F238E27FC236}">
                  <a16:creationId xmlns:a16="http://schemas.microsoft.com/office/drawing/2014/main" id="{48F9F7A2-58F3-7F5E-40BC-6B4ACD20A442}"/>
                </a:ext>
              </a:extLst>
            </p:cNvPr>
            <p:cNvSpPr/>
            <p:nvPr/>
          </p:nvSpPr>
          <p:spPr>
            <a:xfrm>
              <a:off x="8538447" y="4326748"/>
              <a:ext cx="84124" cy="69741"/>
            </a:xfrm>
            <a:custGeom>
              <a:avLst/>
              <a:gdLst>
                <a:gd name="f0" fmla="val w"/>
                <a:gd name="f1" fmla="val h"/>
                <a:gd name="f2" fmla="val 0"/>
                <a:gd name="f3" fmla="val 3120"/>
                <a:gd name="f4" fmla="val 2427"/>
                <a:gd name="f5" fmla="val 1"/>
                <a:gd name="f6" fmla="val 1167"/>
                <a:gd name="f7" fmla="val 32"/>
                <a:gd name="f8" fmla="val 1482"/>
                <a:gd name="f9" fmla="val 379"/>
                <a:gd name="f10" fmla="val 1797"/>
                <a:gd name="f11" fmla="val 914"/>
                <a:gd name="f12" fmla="val 2017"/>
                <a:gd name="f13" fmla="val 1387"/>
                <a:gd name="f14" fmla="val 2238"/>
                <a:gd name="f15" fmla="val 2332"/>
                <a:gd name="f16" fmla="val 2395"/>
                <a:gd name="f17" fmla="val 3057"/>
                <a:gd name="f18" fmla="val 2143"/>
                <a:gd name="f19" fmla="val 3025"/>
                <a:gd name="f20" fmla="val 1860"/>
                <a:gd name="f21" fmla="val 1608"/>
                <a:gd name="f22" fmla="val 1324"/>
                <a:gd name="f23" fmla="val 3088"/>
                <a:gd name="f24" fmla="val 1041"/>
                <a:gd name="f25" fmla="val 757"/>
                <a:gd name="f26" fmla="val 1230"/>
                <a:gd name="f27" fmla="val 599"/>
                <a:gd name="f28" fmla="val 536"/>
                <a:gd name="f29" fmla="val 316"/>
                <a:gd name="f30" fmla="val 347"/>
                <a:gd name="f31" fmla="val 253"/>
                <a:gd name="f32" fmla="val 158"/>
                <a:gd name="f33" fmla="val 127"/>
                <a:gd name="f34" fmla="*/ f0 1 3120"/>
                <a:gd name="f35" fmla="*/ f1 1 2427"/>
                <a:gd name="f36" fmla="val f2"/>
                <a:gd name="f37" fmla="val f3"/>
                <a:gd name="f38" fmla="val f4"/>
                <a:gd name="f39" fmla="+- f38 0 f36"/>
                <a:gd name="f40" fmla="+- f37 0 f36"/>
                <a:gd name="f41" fmla="*/ f40 1 3120"/>
                <a:gd name="f42" fmla="*/ f39 1 2427"/>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3120" h="2427">
                  <a:moveTo>
                    <a:pt x="f5" y="f5"/>
                  </a:moveTo>
                  <a:lnTo>
                    <a:pt x="f5" y="f6"/>
                  </a:lnTo>
                  <a:lnTo>
                    <a:pt x="f7" y="f6"/>
                  </a:lnTo>
                  <a:cubicBezTo>
                    <a:pt x="f7" y="f8"/>
                    <a:pt x="f9" y="f10"/>
                    <a:pt x="f11" y="f12"/>
                  </a:cubicBezTo>
                  <a:cubicBezTo>
                    <a:pt x="f13" y="f14"/>
                    <a:pt x="f15" y="f16"/>
                    <a:pt x="f3" y="f4"/>
                  </a:cubicBezTo>
                  <a:cubicBezTo>
                    <a:pt x="f17" y="f18"/>
                    <a:pt x="f19" y="f20"/>
                    <a:pt x="f19" y="f21"/>
                  </a:cubicBezTo>
                  <a:cubicBezTo>
                    <a:pt x="f19" y="f22"/>
                    <a:pt x="f23" y="f24"/>
                    <a:pt x="f3" y="f25"/>
                  </a:cubicBezTo>
                  <a:cubicBezTo>
                    <a:pt x="f15" y="f25"/>
                    <a:pt x="f26" y="f27"/>
                    <a:pt x="f28" y="f29"/>
                  </a:cubicBezTo>
                  <a:cubicBezTo>
                    <a:pt x="f30" y="f31"/>
                    <a:pt x="f32" y="f33"/>
                    <a:pt x="f5" y="f5"/>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grpSp>
      <p:grpSp>
        <p:nvGrpSpPr>
          <p:cNvPr id="207" name="Google Shape;10125;p74">
            <a:extLst>
              <a:ext uri="{FF2B5EF4-FFF2-40B4-BE49-F238E27FC236}">
                <a16:creationId xmlns:a16="http://schemas.microsoft.com/office/drawing/2014/main" id="{D0F51A8F-92A6-5496-FD99-604737840213}"/>
              </a:ext>
            </a:extLst>
          </p:cNvPr>
          <p:cNvGrpSpPr/>
          <p:nvPr/>
        </p:nvGrpSpPr>
        <p:grpSpPr>
          <a:xfrm>
            <a:off x="6438437" y="1444769"/>
            <a:ext cx="445504" cy="476017"/>
            <a:chOff x="7810036" y="1314139"/>
            <a:chExt cx="445504" cy="476017"/>
          </a:xfrm>
          <a:solidFill>
            <a:schemeClr val="tx1">
              <a:lumMod val="25000"/>
              <a:lumOff val="75000"/>
            </a:schemeClr>
          </a:solidFill>
        </p:grpSpPr>
        <p:sp>
          <p:nvSpPr>
            <p:cNvPr id="208" name="Google Shape;10126;p74">
              <a:extLst>
                <a:ext uri="{FF2B5EF4-FFF2-40B4-BE49-F238E27FC236}">
                  <a16:creationId xmlns:a16="http://schemas.microsoft.com/office/drawing/2014/main" id="{F8AD469E-C683-D0A1-15D7-6DE82FA35E7A}"/>
                </a:ext>
              </a:extLst>
            </p:cNvPr>
            <p:cNvSpPr/>
            <p:nvPr/>
          </p:nvSpPr>
          <p:spPr>
            <a:xfrm>
              <a:off x="7901120" y="1573453"/>
              <a:ext cx="262213" cy="216703"/>
            </a:xfrm>
            <a:custGeom>
              <a:avLst/>
              <a:gdLst>
                <a:gd name="f0" fmla="val w"/>
                <a:gd name="f1" fmla="val h"/>
                <a:gd name="f2" fmla="val 0"/>
                <a:gd name="f3" fmla="val 7436"/>
                <a:gd name="f4" fmla="val 5766"/>
                <a:gd name="f5" fmla="val 410"/>
                <a:gd name="f6" fmla="val 158"/>
                <a:gd name="f7" fmla="val 1"/>
                <a:gd name="f8" fmla="val 189"/>
                <a:gd name="f9" fmla="val 662"/>
                <a:gd name="f10" fmla="val 190"/>
                <a:gd name="f11" fmla="val 820"/>
                <a:gd name="f12" fmla="val 883"/>
                <a:gd name="f13" fmla="val 1670"/>
                <a:gd name="f14" fmla="val 5419"/>
                <a:gd name="f15" fmla="val 1702"/>
                <a:gd name="f16" fmla="val 5608"/>
                <a:gd name="f17" fmla="val 1859"/>
                <a:gd name="f18" fmla="val 2048"/>
                <a:gd name="f19" fmla="val 5356"/>
                <a:gd name="f20" fmla="val 5545"/>
                <a:gd name="f21" fmla="val 6554"/>
                <a:gd name="f22" fmla="val 7026"/>
                <a:gd name="f23" fmla="val 7247"/>
                <a:gd name="f24" fmla="val 7404"/>
                <a:gd name="f25" fmla="val 630"/>
                <a:gd name="f26" fmla="*/ f0 1 7436"/>
                <a:gd name="f27" fmla="*/ f1 1 5766"/>
                <a:gd name="f28" fmla="val f2"/>
                <a:gd name="f29" fmla="val f3"/>
                <a:gd name="f30" fmla="val f4"/>
                <a:gd name="f31" fmla="+- f30 0 f28"/>
                <a:gd name="f32" fmla="+- f29 0 f28"/>
                <a:gd name="f33" fmla="*/ f32 1 7436"/>
                <a:gd name="f34" fmla="*/ f31 1 5766"/>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7436" h="5766">
                  <a:moveTo>
                    <a:pt x="f5" y="f2"/>
                  </a:moveTo>
                  <a:cubicBezTo>
                    <a:pt x="f6" y="f2"/>
                    <a:pt x="f7" y="f8"/>
                    <a:pt x="f7" y="f5"/>
                  </a:cubicBezTo>
                  <a:cubicBezTo>
                    <a:pt x="f7" y="f9"/>
                    <a:pt x="f10" y="f11"/>
                    <a:pt x="f5" y="f11"/>
                  </a:cubicBezTo>
                  <a:lnTo>
                    <a:pt x="f12" y="f11"/>
                  </a:lnTo>
                  <a:lnTo>
                    <a:pt x="f13" y="f14"/>
                  </a:lnTo>
                  <a:cubicBezTo>
                    <a:pt x="f15" y="f16"/>
                    <a:pt x="f17" y="f4"/>
                    <a:pt x="f18" y="f4"/>
                  </a:cubicBezTo>
                  <a:lnTo>
                    <a:pt x="f19" y="f4"/>
                  </a:lnTo>
                  <a:cubicBezTo>
                    <a:pt x="f20" y="f4"/>
                    <a:pt x="f4" y="f16"/>
                    <a:pt x="f4" y="f14"/>
                  </a:cubicBezTo>
                  <a:lnTo>
                    <a:pt x="f21" y="f11"/>
                  </a:lnTo>
                  <a:lnTo>
                    <a:pt x="f22" y="f11"/>
                  </a:lnTo>
                  <a:cubicBezTo>
                    <a:pt x="f23" y="f11"/>
                    <a:pt x="f24" y="f25"/>
                    <a:pt x="f24" y="f5"/>
                  </a:cubicBezTo>
                  <a:cubicBezTo>
                    <a:pt x="f3" y="f8"/>
                    <a:pt x="f23" y="f2"/>
                    <a:pt x="f22"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209" name="Google Shape;10127;p74">
              <a:extLst>
                <a:ext uri="{FF2B5EF4-FFF2-40B4-BE49-F238E27FC236}">
                  <a16:creationId xmlns:a16="http://schemas.microsoft.com/office/drawing/2014/main" id="{288A8D2E-B6F1-87B8-7CEF-F77B1419779C}"/>
                </a:ext>
              </a:extLst>
            </p:cNvPr>
            <p:cNvSpPr/>
            <p:nvPr/>
          </p:nvSpPr>
          <p:spPr>
            <a:xfrm>
              <a:off x="7810036" y="1314139"/>
              <a:ext cx="445504" cy="229742"/>
            </a:xfrm>
            <a:custGeom>
              <a:avLst/>
              <a:gdLst>
                <a:gd name="f0" fmla="val w"/>
                <a:gd name="f1" fmla="val h"/>
                <a:gd name="f2" fmla="val 0"/>
                <a:gd name="f3" fmla="val 12634"/>
                <a:gd name="f4" fmla="val 6113"/>
                <a:gd name="f5" fmla="val 378"/>
                <a:gd name="f6" fmla="val 1"/>
                <a:gd name="f7" fmla="val 158"/>
                <a:gd name="f8" fmla="val 190"/>
                <a:gd name="f9" fmla="val 442"/>
                <a:gd name="f10" fmla="val 5672"/>
                <a:gd name="f11" fmla="val 5892"/>
                <a:gd name="f12" fmla="val 189"/>
                <a:gd name="f13" fmla="val 3088"/>
                <a:gd name="f14" fmla="val 3245"/>
                <a:gd name="f15" fmla="val 5514"/>
                <a:gd name="f16" fmla="val 3560"/>
                <a:gd name="f17" fmla="val 4947"/>
                <a:gd name="f18" fmla="val 4001"/>
                <a:gd name="f19" fmla="val 4569"/>
                <a:gd name="f20" fmla="val 3875"/>
                <a:gd name="f21" fmla="val 4285"/>
                <a:gd name="f22" fmla="val 3812"/>
                <a:gd name="f23" fmla="val 3970"/>
                <a:gd name="f24" fmla="val 3624"/>
                <a:gd name="f25" fmla="val 2238"/>
                <a:gd name="f26" fmla="val 4915"/>
                <a:gd name="f27" fmla="val 1135"/>
                <a:gd name="f28" fmla="val 6301"/>
                <a:gd name="f29" fmla="val 7656"/>
                <a:gd name="f30" fmla="val 8759"/>
                <a:gd name="f31" fmla="val 3939"/>
                <a:gd name="f32" fmla="val 8696"/>
                <a:gd name="f33" fmla="val 4254"/>
                <a:gd name="f34" fmla="val 8570"/>
                <a:gd name="f35" fmla="val 9011"/>
                <a:gd name="f36" fmla="val 5010"/>
                <a:gd name="f37" fmla="val 9326"/>
                <a:gd name="f38" fmla="val 9483"/>
                <a:gd name="f39" fmla="val 12193"/>
                <a:gd name="f40" fmla="val 12445"/>
                <a:gd name="f41" fmla="val 12602"/>
                <a:gd name="f42" fmla="val 12224"/>
                <a:gd name="f43" fmla="*/ f0 1 12634"/>
                <a:gd name="f44" fmla="*/ f1 1 6113"/>
                <a:gd name="f45" fmla="val f2"/>
                <a:gd name="f46" fmla="val f3"/>
                <a:gd name="f47" fmla="val f4"/>
                <a:gd name="f48" fmla="+- f47 0 f45"/>
                <a:gd name="f49" fmla="+- f46 0 f45"/>
                <a:gd name="f50" fmla="*/ f49 1 12634"/>
                <a:gd name="f51" fmla="*/ f48 1 6113"/>
                <a:gd name="f52" fmla="*/ f45 1 f50"/>
                <a:gd name="f53" fmla="*/ f46 1 f50"/>
                <a:gd name="f54" fmla="*/ f45 1 f51"/>
                <a:gd name="f55" fmla="*/ f47 1 f51"/>
                <a:gd name="f56" fmla="*/ f52 f43 1"/>
                <a:gd name="f57" fmla="*/ f53 f43 1"/>
                <a:gd name="f58" fmla="*/ f55 f44 1"/>
                <a:gd name="f59" fmla="*/ f54 f44 1"/>
              </a:gdLst>
              <a:ahLst/>
              <a:cxnLst>
                <a:cxn ang="3cd4">
                  <a:pos x="hc" y="t"/>
                </a:cxn>
                <a:cxn ang="0">
                  <a:pos x="r" y="vc"/>
                </a:cxn>
                <a:cxn ang="cd4">
                  <a:pos x="hc" y="b"/>
                </a:cxn>
                <a:cxn ang="cd2">
                  <a:pos x="l" y="vc"/>
                </a:cxn>
              </a:cxnLst>
              <a:rect l="f56" t="f59" r="f57" b="f58"/>
              <a:pathLst>
                <a:path w="12634" h="6113">
                  <a:moveTo>
                    <a:pt x="f5" y="f6"/>
                  </a:moveTo>
                  <a:cubicBezTo>
                    <a:pt x="f7" y="f6"/>
                    <a:pt x="f2" y="f8"/>
                    <a:pt x="f2" y="f9"/>
                  </a:cubicBezTo>
                  <a:lnTo>
                    <a:pt x="f2" y="f10"/>
                  </a:lnTo>
                  <a:cubicBezTo>
                    <a:pt x="f2" y="f11"/>
                    <a:pt x="f12" y="f4"/>
                    <a:pt x="f5" y="f4"/>
                  </a:cubicBezTo>
                  <a:lnTo>
                    <a:pt x="f13" y="f4"/>
                  </a:lnTo>
                  <a:cubicBezTo>
                    <a:pt x="f14" y="f15"/>
                    <a:pt x="f16" y="f17"/>
                    <a:pt x="f18" y="f19"/>
                  </a:cubicBezTo>
                  <a:cubicBezTo>
                    <a:pt x="f20" y="f21"/>
                    <a:pt x="f22" y="f23"/>
                    <a:pt x="f22" y="f24"/>
                  </a:cubicBezTo>
                  <a:cubicBezTo>
                    <a:pt x="f22" y="f25"/>
                    <a:pt x="f26" y="f27"/>
                    <a:pt x="f28" y="f27"/>
                  </a:cubicBezTo>
                  <a:cubicBezTo>
                    <a:pt x="f29" y="f27"/>
                    <a:pt x="f30" y="f25"/>
                    <a:pt x="f30" y="f24"/>
                  </a:cubicBezTo>
                  <a:cubicBezTo>
                    <a:pt x="f30" y="f31"/>
                    <a:pt x="f32" y="f33"/>
                    <a:pt x="f34" y="f19"/>
                  </a:cubicBezTo>
                  <a:cubicBezTo>
                    <a:pt x="f35" y="f36"/>
                    <a:pt x="f37" y="f15"/>
                    <a:pt x="f38" y="f4"/>
                  </a:cubicBezTo>
                  <a:lnTo>
                    <a:pt x="f39" y="f4"/>
                  </a:lnTo>
                  <a:cubicBezTo>
                    <a:pt x="f40" y="f4"/>
                    <a:pt x="f41" y="f11"/>
                    <a:pt x="f41" y="f10"/>
                  </a:cubicBezTo>
                  <a:lnTo>
                    <a:pt x="f41" y="f9"/>
                  </a:lnTo>
                  <a:cubicBezTo>
                    <a:pt x="f3" y="f8"/>
                    <a:pt x="f40" y="f6"/>
                    <a:pt x="f42"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210" name="Google Shape;10128;p74">
              <a:extLst>
                <a:ext uri="{FF2B5EF4-FFF2-40B4-BE49-F238E27FC236}">
                  <a16:creationId xmlns:a16="http://schemas.microsoft.com/office/drawing/2014/main" id="{FFAE6176-975C-7420-B495-FFF7C974496A}"/>
                </a:ext>
              </a:extLst>
            </p:cNvPr>
            <p:cNvSpPr/>
            <p:nvPr/>
          </p:nvSpPr>
          <p:spPr>
            <a:xfrm>
              <a:off x="7949994" y="1386367"/>
              <a:ext cx="165561" cy="155137"/>
            </a:xfrm>
            <a:custGeom>
              <a:avLst/>
              <a:gdLst>
                <a:gd name="f0" fmla="val w"/>
                <a:gd name="f1" fmla="val h"/>
                <a:gd name="f2" fmla="val 0"/>
                <a:gd name="f3" fmla="val 4695"/>
                <a:gd name="f4" fmla="val 4128"/>
                <a:gd name="f5" fmla="val 2364"/>
                <a:gd name="f6" fmla="val 1"/>
                <a:gd name="f7" fmla="val 1450"/>
                <a:gd name="f8" fmla="val 694"/>
                <a:gd name="f9" fmla="val 757"/>
                <a:gd name="f10" fmla="val 1670"/>
                <a:gd name="f11" fmla="val 2080"/>
                <a:gd name="f12" fmla="val 851"/>
                <a:gd name="f13" fmla="val 2489"/>
                <a:gd name="f14" fmla="val 1167"/>
                <a:gd name="f15" fmla="val 2805"/>
                <a:gd name="f16" fmla="val 599"/>
                <a:gd name="f17" fmla="val 3120"/>
                <a:gd name="f18" fmla="val 190"/>
                <a:gd name="f19" fmla="val 3592"/>
                <a:gd name="f20" fmla="val 4475"/>
                <a:gd name="f21" fmla="val 3561"/>
                <a:gd name="f22" fmla="val 4065"/>
                <a:gd name="f23" fmla="val 3088"/>
                <a:gd name="f24" fmla="val 3529"/>
                <a:gd name="f25" fmla="val 3813"/>
                <a:gd name="f26" fmla="val 4002"/>
                <a:gd name="f27" fmla="val 3277"/>
                <a:gd name="f28" fmla="*/ f0 1 4695"/>
                <a:gd name="f29" fmla="*/ f1 1 4128"/>
                <a:gd name="f30" fmla="val f2"/>
                <a:gd name="f31" fmla="val f3"/>
                <a:gd name="f32" fmla="val f4"/>
                <a:gd name="f33" fmla="+- f32 0 f30"/>
                <a:gd name="f34" fmla="+- f31 0 f30"/>
                <a:gd name="f35" fmla="*/ f34 1 4695"/>
                <a:gd name="f36" fmla="*/ f33 1 4128"/>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4695" h="4128">
                  <a:moveTo>
                    <a:pt x="f5" y="f6"/>
                  </a:moveTo>
                  <a:cubicBezTo>
                    <a:pt x="f7" y="f6"/>
                    <a:pt x="f8" y="f9"/>
                    <a:pt x="f8" y="f10"/>
                  </a:cubicBezTo>
                  <a:cubicBezTo>
                    <a:pt x="f8" y="f11"/>
                    <a:pt x="f12" y="f13"/>
                    <a:pt x="f14" y="f15"/>
                  </a:cubicBezTo>
                  <a:cubicBezTo>
                    <a:pt x="f16" y="f17"/>
                    <a:pt x="f18" y="f19"/>
                    <a:pt x="f6" y="f4"/>
                  </a:cubicBezTo>
                  <a:lnTo>
                    <a:pt x="f3" y="f4"/>
                  </a:lnTo>
                  <a:cubicBezTo>
                    <a:pt x="f20" y="f21"/>
                    <a:pt x="f22" y="f23"/>
                    <a:pt x="f24" y="f15"/>
                  </a:cubicBezTo>
                  <a:cubicBezTo>
                    <a:pt x="f25" y="f13"/>
                    <a:pt x="f26" y="f11"/>
                    <a:pt x="f26" y="f10"/>
                  </a:cubicBezTo>
                  <a:cubicBezTo>
                    <a:pt x="f26" y="f9"/>
                    <a:pt x="f27"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grpSp>
      <p:sp>
        <p:nvSpPr>
          <p:cNvPr id="211" name="Text Placeholder 1">
            <a:extLst>
              <a:ext uri="{FF2B5EF4-FFF2-40B4-BE49-F238E27FC236}">
                <a16:creationId xmlns:a16="http://schemas.microsoft.com/office/drawing/2014/main" id="{53C31407-9C9A-A937-4454-E493557AFA32}"/>
              </a:ext>
            </a:extLst>
          </p:cNvPr>
          <p:cNvSpPr txBox="1">
            <a:spLocks/>
          </p:cNvSpPr>
          <p:nvPr/>
        </p:nvSpPr>
        <p:spPr>
          <a:xfrm>
            <a:off x="1156795" y="411143"/>
            <a:ext cx="6916200" cy="407386"/>
          </a:xfrm>
          <a:prstGeom prst="rect">
            <a:avLst/>
          </a:prstGeom>
        </p:spPr>
        <p:txBody>
          <a:bodyPr anchor="ctr" anchorCtr="1"/>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fa-IR" sz="3600" dirty="0">
                <a:solidFill>
                  <a:schemeClr val="bg2"/>
                </a:solidFill>
                <a:latin typeface="Arial"/>
                <a:cs typeface="B Nazanin" panose="00000700000000000000" pitchFamily="2" charset="-78"/>
              </a:rPr>
              <a:t>مجموعه آیکون های کاملاً قابل ویرایش: </a:t>
            </a:r>
            <a:r>
              <a:rPr lang="en-US" sz="3600" dirty="0">
                <a:solidFill>
                  <a:schemeClr val="bg2"/>
                </a:solidFill>
                <a:latin typeface="Arial"/>
                <a:cs typeface="B Nazanin" panose="00000700000000000000" pitchFamily="2" charset="-78"/>
              </a:rPr>
              <a:t>B</a:t>
            </a:r>
          </a:p>
        </p:txBody>
      </p:sp>
    </p:spTree>
    <p:extLst>
      <p:ext uri="{BB962C8B-B14F-4D97-AF65-F5344CB8AC3E}">
        <p14:creationId xmlns:p14="http://schemas.microsoft.com/office/powerpoint/2010/main" val="21351726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sosceles Triangle 68">
            <a:extLst>
              <a:ext uri="{FF2B5EF4-FFF2-40B4-BE49-F238E27FC236}">
                <a16:creationId xmlns:a16="http://schemas.microsoft.com/office/drawing/2014/main" id="{0AD77B0B-062D-EE53-1F0D-2D38E485C490}"/>
              </a:ext>
            </a:extLst>
          </p:cNvPr>
          <p:cNvSpPr/>
          <p:nvPr/>
        </p:nvSpPr>
        <p:spPr>
          <a:xfrm rot="10799991">
            <a:off x="4978343" y="3369520"/>
            <a:ext cx="187278" cy="583231"/>
          </a:xfrm>
          <a:custGeom>
            <a:avLst/>
            <a:gdLst>
              <a:gd name="f0" fmla="val w"/>
              <a:gd name="f1" fmla="val h"/>
              <a:gd name="f2" fmla="val 0"/>
              <a:gd name="f3" fmla="val 1040400"/>
              <a:gd name="f4" fmla="val 3240000"/>
              <a:gd name="f5" fmla="val 41345"/>
              <a:gd name="f6" fmla="val 940666"/>
              <a:gd name="f7" fmla="val 1242"/>
              <a:gd name="f8" fmla="val 653403"/>
              <a:gd name="f9" fmla="val 1057"/>
              <a:gd name="f10" fmla="val 652077"/>
              <a:gd name="f11" fmla="val 447"/>
              <a:gd name="f12" fmla="val 647712"/>
              <a:gd name="f13" fmla="val 4531"/>
              <a:gd name="f14" fmla="val 520200"/>
              <a:gd name="f15" fmla="val 659109"/>
              <a:gd name="f16" fmla="val 174478"/>
              <a:gd name="f17" fmla="val 101622"/>
              <a:gd name="f18" fmla="val 1372451"/>
              <a:gd name="f19" fmla="val 61820"/>
              <a:gd name="f20" fmla="val 1087335"/>
              <a:gd name="f21" fmla="val 728036"/>
              <a:gd name="f22" fmla="val 261055"/>
              <a:gd name="f23" fmla="val 870500"/>
              <a:gd name="f24" fmla="val 439998"/>
              <a:gd name="f25" fmla="val 860164"/>
              <a:gd name="f26" fmla="val 431664"/>
              <a:gd name="f27" fmla="val 161365"/>
              <a:gd name="f28" fmla="val 1800403"/>
              <a:gd name="f29" fmla="val 122098"/>
              <a:gd name="f30" fmla="val 1519120"/>
              <a:gd name="f31" fmla="val 930953"/>
              <a:gd name="f32" fmla="val 515931"/>
              <a:gd name="f33" fmla="val 1035869"/>
              <a:gd name="f34" fmla="val 1039954"/>
              <a:gd name="f35" fmla="val 1039345"/>
              <a:gd name="f36" fmla="val 652078"/>
              <a:gd name="f37" fmla="val 1039160"/>
              <a:gd name="f38" fmla="val 1029316"/>
              <a:gd name="f39" fmla="val 723920"/>
              <a:gd name="f40" fmla="val 217894"/>
              <a:gd name="f41" fmla="val 2205330"/>
              <a:gd name="f42" fmla="val 181840"/>
              <a:gd name="f43" fmla="val 1947070"/>
              <a:gd name="f44" fmla="val 1000266"/>
              <a:gd name="f45" fmla="val 932012"/>
              <a:gd name="f46" fmla="val 949113"/>
              <a:gd name="f47" fmla="val 1298429"/>
              <a:gd name="f48" fmla="val 330192"/>
              <a:gd name="f49" fmla="val 2564220"/>
              <a:gd name="f50" fmla="val 267995"/>
              <a:gd name="f51" fmla="val 237100"/>
              <a:gd name="f52" fmla="val 2342912"/>
              <a:gd name="f53" fmla="val 242309"/>
              <a:gd name="f54" fmla="val 2347112"/>
              <a:gd name="f55" fmla="val 920063"/>
              <a:gd name="f56" fmla="val 1506522"/>
              <a:gd name="f57" fmla="val 865005"/>
              <a:gd name="f58" fmla="val 1900914"/>
              <a:gd name="f59" fmla="val 772406"/>
              <a:gd name="f60" fmla="val 468924"/>
              <a:gd name="f61" fmla="val 835955"/>
              <a:gd name="f62" fmla="val 2109008"/>
              <a:gd name="f63" fmla="val 892044"/>
              <a:gd name="f64" fmla="val 148356"/>
              <a:gd name="f65" fmla="val 276144"/>
              <a:gd name="f66" fmla="val 2663936"/>
              <a:gd name="f67" fmla="val 764256"/>
              <a:gd name="f68" fmla="*/ f0 1 1040400"/>
              <a:gd name="f69" fmla="*/ f1 1 3240000"/>
              <a:gd name="f70" fmla="val f2"/>
              <a:gd name="f71" fmla="val f3"/>
              <a:gd name="f72" fmla="val f4"/>
              <a:gd name="f73" fmla="+- f72 0 f70"/>
              <a:gd name="f74" fmla="+- f71 0 f70"/>
              <a:gd name="f75" fmla="*/ f74 1 1040400"/>
              <a:gd name="f76" fmla="*/ f73 1 3240000"/>
              <a:gd name="f77" fmla="*/ f70 1 f75"/>
              <a:gd name="f78" fmla="*/ f71 1 f75"/>
              <a:gd name="f79" fmla="*/ f70 1 f76"/>
              <a:gd name="f80" fmla="*/ f72 1 f76"/>
              <a:gd name="f81" fmla="*/ f77 f68 1"/>
              <a:gd name="f82" fmla="*/ f78 f68 1"/>
              <a:gd name="f83" fmla="*/ f80 f69 1"/>
              <a:gd name="f84" fmla="*/ f79 f69 1"/>
            </a:gdLst>
            <a:ahLst/>
            <a:cxnLst>
              <a:cxn ang="3cd4">
                <a:pos x="hc" y="t"/>
              </a:cxn>
              <a:cxn ang="0">
                <a:pos x="r" y="vc"/>
              </a:cxn>
              <a:cxn ang="cd4">
                <a:pos x="hc" y="b"/>
              </a:cxn>
              <a:cxn ang="cd2">
                <a:pos x="l" y="vc"/>
              </a:cxn>
            </a:cxnLst>
            <a:rect l="f81" t="f84" r="f82" b="f83"/>
            <a:pathLst>
              <a:path w="1040400" h="3240000">
                <a:moveTo>
                  <a:pt x="f5" y="f6"/>
                </a:moveTo>
                <a:lnTo>
                  <a:pt x="f7" y="f8"/>
                </a:lnTo>
                <a:lnTo>
                  <a:pt x="f2" y="f8"/>
                </a:lnTo>
                <a:lnTo>
                  <a:pt x="f9" y="f10"/>
                </a:lnTo>
                <a:lnTo>
                  <a:pt x="f11" y="f12"/>
                </a:lnTo>
                <a:lnTo>
                  <a:pt x="f13" y="f12"/>
                </a:lnTo>
                <a:lnTo>
                  <a:pt x="f14" y="f2"/>
                </a:lnTo>
                <a:lnTo>
                  <a:pt x="f15" y="f16"/>
                </a:lnTo>
                <a:close/>
                <a:moveTo>
                  <a:pt x="f17" y="f18"/>
                </a:moveTo>
                <a:lnTo>
                  <a:pt x="f19" y="f20"/>
                </a:lnTo>
                <a:lnTo>
                  <a:pt x="f21" y="f22"/>
                </a:lnTo>
                <a:lnTo>
                  <a:pt x="f23" y="f24"/>
                </a:lnTo>
                <a:lnTo>
                  <a:pt x="f25" y="f26"/>
                </a:lnTo>
                <a:close/>
                <a:moveTo>
                  <a:pt x="f27" y="f28"/>
                </a:moveTo>
                <a:lnTo>
                  <a:pt x="f29" y="f30"/>
                </a:lnTo>
                <a:lnTo>
                  <a:pt x="f31" y="f32"/>
                </a:lnTo>
                <a:lnTo>
                  <a:pt x="f33" y="f12"/>
                </a:lnTo>
                <a:lnTo>
                  <a:pt x="f34" y="f12"/>
                </a:lnTo>
                <a:lnTo>
                  <a:pt x="f35" y="f36"/>
                </a:lnTo>
                <a:lnTo>
                  <a:pt x="f3" y="f8"/>
                </a:lnTo>
                <a:lnTo>
                  <a:pt x="f37" y="f8"/>
                </a:lnTo>
                <a:lnTo>
                  <a:pt x="f38" y="f39"/>
                </a:lnTo>
                <a:close/>
                <a:moveTo>
                  <a:pt x="f40" y="f41"/>
                </a:moveTo>
                <a:lnTo>
                  <a:pt x="f42" y="f43"/>
                </a:lnTo>
                <a:lnTo>
                  <a:pt x="f44" y="f45"/>
                </a:lnTo>
                <a:lnTo>
                  <a:pt x="f46" y="f47"/>
                </a:lnTo>
                <a:close/>
                <a:moveTo>
                  <a:pt x="f48" y="f49"/>
                </a:moveTo>
                <a:lnTo>
                  <a:pt x="f50" y="f49"/>
                </a:lnTo>
                <a:lnTo>
                  <a:pt x="f51" y="f52"/>
                </a:lnTo>
                <a:lnTo>
                  <a:pt x="f53" y="f54"/>
                </a:lnTo>
                <a:lnTo>
                  <a:pt x="f55" y="f56"/>
                </a:lnTo>
                <a:lnTo>
                  <a:pt x="f57" y="f58"/>
                </a:lnTo>
                <a:close/>
                <a:moveTo>
                  <a:pt x="f59" y="f49"/>
                </a:moveTo>
                <a:lnTo>
                  <a:pt x="f60" y="f49"/>
                </a:lnTo>
                <a:lnTo>
                  <a:pt x="f61" y="f62"/>
                </a:lnTo>
                <a:close/>
                <a:moveTo>
                  <a:pt x="f63" y="f4"/>
                </a:moveTo>
                <a:lnTo>
                  <a:pt x="f64" y="f4"/>
                </a:lnTo>
                <a:lnTo>
                  <a:pt x="f65" y="f66"/>
                </a:lnTo>
                <a:lnTo>
                  <a:pt x="f67" y="f66"/>
                </a:lnTo>
                <a:close/>
              </a:path>
            </a:pathLst>
          </a:custGeom>
          <a:solidFill>
            <a:schemeClr val="tx1">
              <a:lumMod val="25000"/>
              <a:lumOff val="75000"/>
            </a:schemeClr>
          </a:solidFill>
          <a:ln cap="flat">
            <a:noFill/>
            <a:prstDash val="solid"/>
          </a:ln>
        </p:spPr>
        <p:txBody>
          <a:bodyPr vert="horz" wrap="square" lIns="68580" tIns="34290" rIns="68580" bIns="3429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bg2"/>
              </a:solidFill>
              <a:ea typeface="맑은 고딕" pitchFamily="34"/>
              <a:cs typeface="B Nazanin" panose="00000700000000000000" pitchFamily="2" charset="-78"/>
            </a:endParaRPr>
          </a:p>
        </p:txBody>
      </p:sp>
      <p:sp>
        <p:nvSpPr>
          <p:cNvPr id="3" name="Rectangle 9">
            <a:extLst>
              <a:ext uri="{FF2B5EF4-FFF2-40B4-BE49-F238E27FC236}">
                <a16:creationId xmlns:a16="http://schemas.microsoft.com/office/drawing/2014/main" id="{8A44671E-3D4B-38A8-0907-C5E94A773301}"/>
              </a:ext>
            </a:extLst>
          </p:cNvPr>
          <p:cNvSpPr/>
          <p:nvPr/>
        </p:nvSpPr>
        <p:spPr>
          <a:xfrm>
            <a:off x="5456594" y="3436855"/>
            <a:ext cx="449290" cy="448558"/>
          </a:xfrm>
          <a:custGeom>
            <a:avLst/>
            <a:gdLst>
              <a:gd name="f0" fmla="val w"/>
              <a:gd name="f1" fmla="val h"/>
              <a:gd name="f2" fmla="val 0"/>
              <a:gd name="f3" fmla="val 3228210"/>
              <a:gd name="f4" fmla="val 3222968"/>
              <a:gd name="f5" fmla="val 1619999"/>
              <a:gd name="f6" fmla="val 642446"/>
              <a:gd name="f7" fmla="val 2664115"/>
              <a:gd name="f8" fmla="val 1686562"/>
              <a:gd name="f9" fmla="val 2664116"/>
              <a:gd name="f10" fmla="val 2015013"/>
              <a:gd name="f11" fmla="val 2511495"/>
              <a:gd name="f12" fmla="val 2399422"/>
              <a:gd name="f13" fmla="val 1924159"/>
              <a:gd name="f14" fmla="val 2308568"/>
              <a:gd name="f15" fmla="val 1812086"/>
              <a:gd name="f16" fmla="val 1427912"/>
              <a:gd name="f17" fmla="val 1315839"/>
              <a:gd name="f18" fmla="val 1224985"/>
              <a:gd name="f19" fmla="val 575882"/>
              <a:gd name="f20" fmla="val 575884"/>
              <a:gd name="f21" fmla="val 509997"/>
              <a:gd name="f22" fmla="val 122689"/>
              <a:gd name="f23" fmla="val 942045"/>
              <a:gd name="f24" fmla="val 542556"/>
              <a:gd name="f25" fmla="val 974604"/>
              <a:gd name="f26" fmla="val 1620001"/>
              <a:gd name="f27" fmla="val 7099"/>
              <a:gd name="f28" fmla="val 1686560"/>
              <a:gd name="f29" fmla="val 2900441"/>
              <a:gd name="f30" fmla="val 349390"/>
              <a:gd name="f31" fmla="val 342291"/>
              <a:gd name="f32" fmla="val 330172"/>
              <a:gd name="f33" fmla="val 1679462"/>
              <a:gd name="f34" fmla="*/ f0 1 3228210"/>
              <a:gd name="f35" fmla="*/ f1 1 3222968"/>
              <a:gd name="f36" fmla="val f2"/>
              <a:gd name="f37" fmla="val f3"/>
              <a:gd name="f38" fmla="val f4"/>
              <a:gd name="f39" fmla="+- f38 0 f36"/>
              <a:gd name="f40" fmla="+- f37 0 f36"/>
              <a:gd name="f41" fmla="*/ f40 1 3228210"/>
              <a:gd name="f42" fmla="*/ f39 1 3222968"/>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3228210" h="3222968">
                <a:moveTo>
                  <a:pt x="f5" y="f6"/>
                </a:moveTo>
                <a:lnTo>
                  <a:pt x="f7" y="f8"/>
                </a:lnTo>
                <a:lnTo>
                  <a:pt x="f9" y="f8"/>
                </a:lnTo>
                <a:lnTo>
                  <a:pt x="f9" y="f4"/>
                </a:lnTo>
                <a:lnTo>
                  <a:pt x="f10" y="f4"/>
                </a:lnTo>
                <a:lnTo>
                  <a:pt x="f10" y="f11"/>
                </a:lnTo>
                <a:cubicBezTo>
                  <a:pt x="f10" y="f12"/>
                  <a:pt x="f13" y="f14"/>
                  <a:pt x="f15" y="f14"/>
                </a:cubicBezTo>
                <a:lnTo>
                  <a:pt x="f16" y="f14"/>
                </a:lnTo>
                <a:cubicBezTo>
                  <a:pt x="f17" y="f14"/>
                  <a:pt x="f18" y="f12"/>
                  <a:pt x="f18" y="f11"/>
                </a:cubicBezTo>
                <a:lnTo>
                  <a:pt x="f18" y="f4"/>
                </a:lnTo>
                <a:lnTo>
                  <a:pt x="f19" y="f4"/>
                </a:lnTo>
                <a:lnTo>
                  <a:pt x="f19" y="f8"/>
                </a:lnTo>
                <a:lnTo>
                  <a:pt x="f20" y="f8"/>
                </a:lnTo>
                <a:close/>
                <a:moveTo>
                  <a:pt x="f21" y="f22"/>
                </a:moveTo>
                <a:lnTo>
                  <a:pt x="f23" y="f22"/>
                </a:lnTo>
                <a:lnTo>
                  <a:pt x="f23" y="f24"/>
                </a:lnTo>
                <a:lnTo>
                  <a:pt x="f21" y="f25"/>
                </a:lnTo>
                <a:close/>
                <a:moveTo>
                  <a:pt x="f26" y="f27"/>
                </a:moveTo>
                <a:lnTo>
                  <a:pt x="f3" y="f28"/>
                </a:lnTo>
                <a:lnTo>
                  <a:pt x="f29" y="f28"/>
                </a:lnTo>
                <a:lnTo>
                  <a:pt x="f26" y="f30"/>
                </a:lnTo>
                <a:close/>
                <a:moveTo>
                  <a:pt x="f5" y="f2"/>
                </a:moveTo>
                <a:lnTo>
                  <a:pt x="f5" y="f31"/>
                </a:lnTo>
                <a:lnTo>
                  <a:pt x="f32" y="f33"/>
                </a:lnTo>
                <a:lnTo>
                  <a:pt x="f2" y="f33"/>
                </a:lnTo>
                <a:close/>
              </a:path>
            </a:pathLst>
          </a:custGeom>
          <a:solidFill>
            <a:schemeClr val="tx1">
              <a:lumMod val="25000"/>
              <a:lumOff val="75000"/>
            </a:schemeClr>
          </a:solidFill>
          <a:ln cap="flat">
            <a:noFill/>
            <a:prstDash val="solid"/>
          </a:ln>
        </p:spPr>
        <p:txBody>
          <a:bodyPr vert="horz" wrap="square" lIns="68580" tIns="34290" rIns="68580" bIns="3429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bg2"/>
              </a:solidFill>
              <a:ea typeface="맑은 고딕" pitchFamily="34"/>
              <a:cs typeface="B Nazanin" panose="00000700000000000000" pitchFamily="2" charset="-78"/>
            </a:endParaRPr>
          </a:p>
        </p:txBody>
      </p:sp>
      <p:sp>
        <p:nvSpPr>
          <p:cNvPr id="4" name="Freeform 18">
            <a:extLst>
              <a:ext uri="{FF2B5EF4-FFF2-40B4-BE49-F238E27FC236}">
                <a16:creationId xmlns:a16="http://schemas.microsoft.com/office/drawing/2014/main" id="{9DC1AB82-AAF1-3A42-9CB0-C7208CE664D0}"/>
              </a:ext>
            </a:extLst>
          </p:cNvPr>
          <p:cNvSpPr/>
          <p:nvPr/>
        </p:nvSpPr>
        <p:spPr>
          <a:xfrm>
            <a:off x="6873201" y="3486050"/>
            <a:ext cx="433891" cy="350187"/>
          </a:xfrm>
          <a:custGeom>
            <a:avLst/>
            <a:gdLst>
              <a:gd name="f0" fmla="val w"/>
              <a:gd name="f1" fmla="val h"/>
              <a:gd name="f2" fmla="val 0"/>
              <a:gd name="f3" fmla="val 3307788"/>
              <a:gd name="f4" fmla="val 2669631"/>
              <a:gd name="f5" fmla="val 2793832"/>
              <a:gd name="f6" fmla="val 1478391"/>
              <a:gd name="f7" fmla="val 2772990"/>
              <a:gd name="f8" fmla="val 1635402"/>
              <a:gd name="f9" fmla="val 2717678"/>
              <a:gd name="f10" fmla="val 1784517"/>
              <a:gd name="f11" fmla="val 2633007"/>
              <a:gd name="f12" fmla="val 1915952"/>
              <a:gd name="f13" fmla="val 2695386"/>
              <a:gd name="f14" fmla="val 1951862"/>
              <a:gd name="f15" fmla="val 2772768"/>
              <a:gd name="f16" fmla="val 1955673"/>
              <a:gd name="f17" fmla="val 2841607"/>
              <a:gd name="f18" fmla="val 1924185"/>
              <a:gd name="f19" fmla="val 2943442"/>
              <a:gd name="f20" fmla="val 1877605"/>
              <a:gd name="f21" fmla="val 2999062"/>
              <a:gd name="f22" fmla="val 1766364"/>
              <a:gd name="f23" fmla="val 2975226"/>
              <a:gd name="f24" fmla="val 1656948"/>
              <a:gd name="f25" fmla="val 2955176"/>
              <a:gd name="f26" fmla="val 1564911"/>
              <a:gd name="f27" fmla="val 2883463"/>
              <a:gd name="f28" fmla="val 1495086"/>
              <a:gd name="f29" fmla="val 2807611"/>
              <a:gd name="f30" fmla="val 1247700"/>
              <a:gd name="f31" fmla="val 2807472"/>
              <a:gd name="f32" fmla="val 1256060"/>
              <a:gd name="f33" fmla="val 2994195"/>
              <a:gd name="f34" fmla="val 1281771"/>
              <a:gd name="f35" fmla="val 3148201"/>
              <a:gd name="f36" fmla="val 1421768"/>
              <a:gd name="f37" fmla="val 3189276"/>
              <a:gd name="f38" fmla="val 1610317"/>
              <a:gd name="f39" fmla="val 3235041"/>
              <a:gd name="f40" fmla="val 1820393"/>
              <a:gd name="f41" fmla="val 3128252"/>
              <a:gd name="f42" fmla="val 2033972"/>
              <a:gd name="f43" fmla="val 2932732"/>
              <a:gd name="f44" fmla="val 2123406"/>
              <a:gd name="f45" fmla="val 2789297"/>
              <a:gd name="f46" fmla="val 2189015"/>
              <a:gd name="f47" fmla="val 2626543"/>
              <a:gd name="f48" fmla="val 2174805"/>
              <a:gd name="f49" fmla="val 2499470"/>
              <a:gd name="f50" fmla="val 2094044"/>
              <a:gd name="f51" fmla="val 2427194"/>
              <a:gd name="f52" fmla="val 2172627"/>
              <a:gd name="f53" fmla="val 2343030"/>
              <a:gd name="f54" fmla="val 2241391"/>
              <a:gd name="f55" fmla="val 2248861"/>
              <a:gd name="f56" fmla="val 2297980"/>
              <a:gd name="f57" fmla="val 2178351"/>
              <a:gd name="f58" fmla="val 2340352"/>
              <a:gd name="f59" fmla="val 2104446"/>
              <a:gd name="f60" fmla="val 2374567"/>
              <a:gd name="f61" fmla="val 2027600"/>
              <a:gd name="f62" fmla="val 2398134"/>
              <a:gd name="f63" fmla="val 2397615"/>
              <a:gd name="f64" fmla="val 3265361"/>
              <a:gd name="f65" fmla="val 2549905"/>
              <a:gd name="f66" fmla="val 2537441"/>
              <a:gd name="f67" fmla="val 2669620"/>
              <a:gd name="f68" fmla="val 1653814"/>
              <a:gd name="f69" fmla="val 773102"/>
              <a:gd name="f70" fmla="val 2669642"/>
              <a:gd name="f71" fmla="val 46417"/>
              <a:gd name="f72" fmla="val 2550707"/>
              <a:gd name="f73" fmla="val 2398955"/>
              <a:gd name="f74" fmla="val 1280678"/>
              <a:gd name="f75" fmla="val 2398436"/>
              <a:gd name="f76" fmla="val 1203764"/>
              <a:gd name="f77" fmla="val 2374915"/>
              <a:gd name="f78" fmla="val 1129786"/>
              <a:gd name="f79" fmla="val 2340732"/>
              <a:gd name="f80" fmla="val 1059201"/>
              <a:gd name="f81" fmla="val 2298380"/>
              <a:gd name="f82" fmla="val 693039"/>
              <a:gd name="f83" fmla="val 2078675"/>
              <a:gd name="f84" fmla="val 477900"/>
              <a:gd name="f85" fmla="val 1674935"/>
              <a:gd name="f86" fmla="val 499745"/>
              <a:gd name="f87" fmla="val 1248476"/>
              <a:gd name="f88" fmla="val 1331611"/>
              <a:gd name="f89" fmla="val 201752"/>
              <a:gd name="f90" fmla="val 1206335"/>
              <a:gd name="f91" fmla="val 290902"/>
              <a:gd name="f92" fmla="val 1124761"/>
              <a:gd name="f93" fmla="val 308382"/>
              <a:gd name="f94" fmla="val 1132336"/>
              <a:gd name="f95" fmla="val 435988"/>
              <a:gd name="f96" fmla="val 1160888"/>
              <a:gd name="f97" fmla="val 640507"/>
              <a:gd name="f98" fmla="val 1527973"/>
              <a:gd name="f99" fmla="val 617783"/>
              <a:gd name="f100" fmla="val 1498839"/>
              <a:gd name="f101" fmla="val 840365"/>
              <a:gd name="f102" fmla="val 1455138"/>
              <a:gd name="f103" fmla="val 960979"/>
              <a:gd name="f104" fmla="val 1395705"/>
              <a:gd name="f105" fmla="val 987199"/>
              <a:gd name="f106" fmla="val 1213910"/>
              <a:gd name="f107" fmla="val 1052459"/>
              <a:gd name="f108" fmla="val 1331028"/>
              <a:gd name="f109" fmla="val 972050"/>
              <a:gd name="f110" fmla="val 1364241"/>
              <a:gd name="f111" fmla="val 921357"/>
              <a:gd name="f112" fmla="val 1360745"/>
              <a:gd name="f113" fmla="val 809484"/>
              <a:gd name="f114" fmla="val 1360746"/>
              <a:gd name="f115" fmla="val 646916"/>
              <a:gd name="f116" fmla="val 1111360"/>
              <a:gd name="f117" fmla="val 626523"/>
              <a:gd name="f118" fmla="val 1020462"/>
              <a:gd name="f119" fmla="val 495421"/>
              <a:gd name="f120" fmla="val 941218"/>
              <a:gd name="f121" fmla="val 374224"/>
              <a:gd name="f122" fmla="val 1061250"/>
              <a:gd name="f123" fmla="val 280996"/>
              <a:gd name="f124" fmla="val 2164365"/>
              <a:gd name="f125" fmla="val 80223"/>
              <a:gd name="f126" fmla="val 2021192"/>
              <a:gd name="f127" fmla="val 182108"/>
              <a:gd name="f128" fmla="val 1927964"/>
              <a:gd name="f129" fmla="val 202086"/>
              <a:gd name="f130" fmla="val 1936621"/>
              <a:gd name="f131" fmla="val 347922"/>
              <a:gd name="f132" fmla="val 1969252"/>
              <a:gd name="f133" fmla="val 581657"/>
              <a:gd name="f134" fmla="val 2388778"/>
              <a:gd name="f135" fmla="val 555687"/>
              <a:gd name="f136" fmla="val 2355482"/>
              <a:gd name="f137" fmla="val 810066"/>
              <a:gd name="f138" fmla="val 2305538"/>
              <a:gd name="f139" fmla="val 947910"/>
              <a:gd name="f140" fmla="val 2237615"/>
              <a:gd name="f141" fmla="val 977876"/>
              <a:gd name="f142" fmla="val 2029849"/>
              <a:gd name="f143" fmla="val 2163698"/>
              <a:gd name="f144" fmla="val 960563"/>
              <a:gd name="f145" fmla="val 2201656"/>
              <a:gd name="f146" fmla="val 902628"/>
              <a:gd name="f147" fmla="val 2197660"/>
              <a:gd name="f148" fmla="val 774773"/>
              <a:gd name="f149" fmla="val 2197661"/>
              <a:gd name="f150" fmla="val 588982"/>
              <a:gd name="f151" fmla="val 1912649"/>
              <a:gd name="f152" fmla="val 565676"/>
              <a:gd name="f153" fmla="val 1808765"/>
              <a:gd name="f154" fmla="val 415844"/>
              <a:gd name="f155" fmla="val 1718201"/>
              <a:gd name="f156" fmla="val 277334"/>
              <a:gd name="f157" fmla="val 1855380"/>
              <a:gd name="f158" fmla="val 170787"/>
              <a:gd name="f159" fmla="val 1754169"/>
              <a:gd name="f160" fmla="val 1583512"/>
              <a:gd name="f161" fmla="val 121444"/>
              <a:gd name="f162" fmla="val 1472387"/>
              <a:gd name="f163" fmla="val 145257"/>
              <a:gd name="f164" fmla="val 1482706"/>
              <a:gd name="f165" fmla="val 319088"/>
              <a:gd name="f166" fmla="val 1521601"/>
              <a:gd name="f167" fmla="val 597693"/>
              <a:gd name="f168" fmla="val 2021663"/>
              <a:gd name="f169" fmla="val 566738"/>
              <a:gd name="f170" fmla="val 1981975"/>
              <a:gd name="f171" fmla="val 869950"/>
              <a:gd name="f172" fmla="val 1922443"/>
              <a:gd name="f173" fmla="val 1034256"/>
              <a:gd name="f174" fmla="val 1841481"/>
              <a:gd name="f175" fmla="val 1069974"/>
              <a:gd name="f176" fmla="val 1593831"/>
              <a:gd name="f177" fmla="val 1158875"/>
              <a:gd name="f178" fmla="val 1753374"/>
              <a:gd name="f179" fmla="val 1049338"/>
              <a:gd name="f180" fmla="val 1798619"/>
              <a:gd name="f181" fmla="val 980281"/>
              <a:gd name="f182" fmla="val 1793856"/>
              <a:gd name="f183" fmla="val 827882"/>
              <a:gd name="f184" fmla="val 1793857"/>
              <a:gd name="f185" fmla="val 606424"/>
              <a:gd name="f186" fmla="val 1454132"/>
              <a:gd name="f187" fmla="val 578644"/>
              <a:gd name="f188" fmla="val 1330306"/>
              <a:gd name="f189" fmla="val 400050"/>
              <a:gd name="f190" fmla="val 1222356"/>
              <a:gd name="f191" fmla="val 234950"/>
              <a:gd name="f192" fmla="val 1385869"/>
              <a:gd name="f193" fmla="val 107950"/>
              <a:gd name="f194" fmla="*/ f0 1 3307788"/>
              <a:gd name="f195" fmla="*/ f1 1 2669631"/>
              <a:gd name="f196" fmla="val f2"/>
              <a:gd name="f197" fmla="val f3"/>
              <a:gd name="f198" fmla="val f4"/>
              <a:gd name="f199" fmla="+- f198 0 f196"/>
              <a:gd name="f200" fmla="+- f197 0 f196"/>
              <a:gd name="f201" fmla="*/ f200 1 3307788"/>
              <a:gd name="f202" fmla="*/ f199 1 2669631"/>
              <a:gd name="f203" fmla="*/ f196 1 f201"/>
              <a:gd name="f204" fmla="*/ f197 1 f201"/>
              <a:gd name="f205" fmla="*/ f196 1 f202"/>
              <a:gd name="f206" fmla="*/ f198 1 f202"/>
              <a:gd name="f207" fmla="*/ f203 f194 1"/>
              <a:gd name="f208" fmla="*/ f204 f194 1"/>
              <a:gd name="f209" fmla="*/ f206 f195 1"/>
              <a:gd name="f210" fmla="*/ f205 f195 1"/>
            </a:gdLst>
            <a:ahLst/>
            <a:cxnLst>
              <a:cxn ang="3cd4">
                <a:pos x="hc" y="t"/>
              </a:cxn>
              <a:cxn ang="0">
                <a:pos x="r" y="vc"/>
              </a:cxn>
              <a:cxn ang="cd4">
                <a:pos x="hc" y="b"/>
              </a:cxn>
              <a:cxn ang="cd2">
                <a:pos x="l" y="vc"/>
              </a:cxn>
            </a:cxnLst>
            <a:rect l="f207" t="f210" r="f208" b="f209"/>
            <a:pathLst>
              <a:path w="3307788" h="2669631">
                <a:moveTo>
                  <a:pt x="f5" y="f6"/>
                </a:moveTo>
                <a:cubicBezTo>
                  <a:pt x="f7" y="f8"/>
                  <a:pt x="f9" y="f10"/>
                  <a:pt x="f11" y="f12"/>
                </a:cubicBezTo>
                <a:cubicBezTo>
                  <a:pt x="f13" y="f14"/>
                  <a:pt x="f15" y="f16"/>
                  <a:pt x="f17" y="f18"/>
                </a:cubicBezTo>
                <a:cubicBezTo>
                  <a:pt x="f19" y="f20"/>
                  <a:pt x="f21" y="f22"/>
                  <a:pt x="f23" y="f24"/>
                </a:cubicBezTo>
                <a:cubicBezTo>
                  <a:pt x="f25" y="f26"/>
                  <a:pt x="f27" y="f28"/>
                  <a:pt x="f5" y="f6"/>
                </a:cubicBezTo>
                <a:close/>
                <a:moveTo>
                  <a:pt x="f29" y="f30"/>
                </a:moveTo>
                <a:lnTo>
                  <a:pt x="f31" y="f32"/>
                </a:lnTo>
                <a:cubicBezTo>
                  <a:pt x="f33" y="f34"/>
                  <a:pt x="f35" y="f36"/>
                  <a:pt x="f37" y="f38"/>
                </a:cubicBezTo>
                <a:cubicBezTo>
                  <a:pt x="f39" y="f40"/>
                  <a:pt x="f41" y="f42"/>
                  <a:pt x="f43" y="f44"/>
                </a:cubicBezTo>
                <a:cubicBezTo>
                  <a:pt x="f45" y="f46"/>
                  <a:pt x="f47" y="f48"/>
                  <a:pt x="f49" y="f50"/>
                </a:cubicBezTo>
                <a:cubicBezTo>
                  <a:pt x="f51" y="f52"/>
                  <a:pt x="f53" y="f54"/>
                  <a:pt x="f55" y="f56"/>
                </a:cubicBezTo>
                <a:cubicBezTo>
                  <a:pt x="f57" y="f58"/>
                  <a:pt x="f59" y="f60"/>
                  <a:pt x="f61" y="f62"/>
                </a:cubicBezTo>
                <a:lnTo>
                  <a:pt x="f3" y="f63"/>
                </a:lnTo>
                <a:cubicBezTo>
                  <a:pt x="f64" y="f65"/>
                  <a:pt x="f66" y="f67"/>
                  <a:pt x="f68" y="f4"/>
                </a:cubicBezTo>
                <a:cubicBezTo>
                  <a:pt x="f69" y="f70"/>
                  <a:pt x="f71" y="f72"/>
                  <a:pt x="f2" y="f73"/>
                </a:cubicBezTo>
                <a:lnTo>
                  <a:pt x="f74" y="f75"/>
                </a:lnTo>
                <a:cubicBezTo>
                  <a:pt x="f76" y="f77"/>
                  <a:pt x="f78" y="f79"/>
                  <a:pt x="f80" y="f81"/>
                </a:cubicBezTo>
                <a:cubicBezTo>
                  <a:pt x="f82" y="f83"/>
                  <a:pt x="f84" y="f85"/>
                  <a:pt x="f86" y="f87"/>
                </a:cubicBezTo>
                <a:close/>
                <a:moveTo>
                  <a:pt x="f88" y="f89"/>
                </a:moveTo>
                <a:cubicBezTo>
                  <a:pt x="f90" y="f91"/>
                  <a:pt x="f92" y="f93"/>
                  <a:pt x="f94" y="f95"/>
                </a:cubicBezTo>
                <a:cubicBezTo>
                  <a:pt x="f96" y="f97"/>
                  <a:pt x="f98" y="f99"/>
                  <a:pt x="f100" y="f101"/>
                </a:cubicBezTo>
                <a:cubicBezTo>
                  <a:pt x="f102" y="f103"/>
                  <a:pt x="f104" y="f105"/>
                  <a:pt x="f106" y="f107"/>
                </a:cubicBezTo>
                <a:cubicBezTo>
                  <a:pt x="f108" y="f109"/>
                  <a:pt x="f110" y="f111"/>
                  <a:pt x="f112" y="f113"/>
                </a:cubicBezTo>
                <a:cubicBezTo>
                  <a:pt x="f114" y="f115"/>
                  <a:pt x="f116" y="f117"/>
                  <a:pt x="f118" y="f119"/>
                </a:cubicBezTo>
                <a:cubicBezTo>
                  <a:pt x="f120" y="f121"/>
                  <a:pt x="f122" y="f123"/>
                  <a:pt x="f88" y="f89"/>
                </a:cubicBezTo>
                <a:close/>
                <a:moveTo>
                  <a:pt x="f124" y="f125"/>
                </a:moveTo>
                <a:cubicBezTo>
                  <a:pt x="f126" y="f127"/>
                  <a:pt x="f128" y="f129"/>
                  <a:pt x="f130" y="f131"/>
                </a:cubicBezTo>
                <a:cubicBezTo>
                  <a:pt x="f132" y="f133"/>
                  <a:pt x="f134" y="f135"/>
                  <a:pt x="f136" y="f137"/>
                </a:cubicBezTo>
                <a:cubicBezTo>
                  <a:pt x="f138" y="f139"/>
                  <a:pt x="f140" y="f141"/>
                  <a:pt x="f142" y="f107"/>
                </a:cubicBezTo>
                <a:cubicBezTo>
                  <a:pt x="f143" y="f144"/>
                  <a:pt x="f145" y="f146"/>
                  <a:pt x="f147" y="f148"/>
                </a:cubicBezTo>
                <a:cubicBezTo>
                  <a:pt x="f149" y="f150"/>
                  <a:pt x="f151" y="f152"/>
                  <a:pt x="f153" y="f154"/>
                </a:cubicBezTo>
                <a:cubicBezTo>
                  <a:pt x="f155" y="f156"/>
                  <a:pt x="f157" y="f158"/>
                  <a:pt x="f124" y="f125"/>
                </a:cubicBezTo>
                <a:close/>
                <a:moveTo>
                  <a:pt x="f159" y="f2"/>
                </a:moveTo>
                <a:cubicBezTo>
                  <a:pt x="f160" y="f161"/>
                  <a:pt x="f162" y="f163"/>
                  <a:pt x="f164" y="f165"/>
                </a:cubicBezTo>
                <a:cubicBezTo>
                  <a:pt x="f166" y="f167"/>
                  <a:pt x="f168" y="f169"/>
                  <a:pt x="f170" y="f171"/>
                </a:cubicBezTo>
                <a:cubicBezTo>
                  <a:pt x="f172" y="f173"/>
                  <a:pt x="f174" y="f175"/>
                  <a:pt x="f176" y="f177"/>
                </a:cubicBezTo>
                <a:cubicBezTo>
                  <a:pt x="f178" y="f179"/>
                  <a:pt x="f180" y="f181"/>
                  <a:pt x="f182" y="f183"/>
                </a:cubicBezTo>
                <a:cubicBezTo>
                  <a:pt x="f184" y="f185"/>
                  <a:pt x="f186" y="f187"/>
                  <a:pt x="f188" y="f189"/>
                </a:cubicBezTo>
                <a:cubicBezTo>
                  <a:pt x="f190" y="f191"/>
                  <a:pt x="f192" y="f193"/>
                  <a:pt x="f159" y="f2"/>
                </a:cubicBezTo>
                <a:close/>
              </a:path>
            </a:pathLst>
          </a:custGeom>
          <a:solidFill>
            <a:schemeClr val="tx1">
              <a:lumMod val="25000"/>
              <a:lumOff val="75000"/>
            </a:schemeClr>
          </a:solidFill>
          <a:ln cap="flat">
            <a:noFill/>
            <a:prstDash val="solid"/>
          </a:ln>
        </p:spPr>
        <p:txBody>
          <a:bodyPr vert="horz" wrap="square" lIns="68580" tIns="34290" rIns="68580" bIns="3429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bg2"/>
              </a:solidFill>
              <a:ea typeface="맑은 고딕" pitchFamily="34"/>
              <a:cs typeface="B Nazanin" panose="00000700000000000000" pitchFamily="2" charset="-78"/>
            </a:endParaRPr>
          </a:p>
        </p:txBody>
      </p:sp>
      <p:sp>
        <p:nvSpPr>
          <p:cNvPr id="5" name="Rounded Rectangle 25">
            <a:extLst>
              <a:ext uri="{FF2B5EF4-FFF2-40B4-BE49-F238E27FC236}">
                <a16:creationId xmlns:a16="http://schemas.microsoft.com/office/drawing/2014/main" id="{BAF86FA7-2CBD-3228-582D-32AEE7BE2607}"/>
              </a:ext>
            </a:extLst>
          </p:cNvPr>
          <p:cNvSpPr/>
          <p:nvPr/>
        </p:nvSpPr>
        <p:spPr>
          <a:xfrm>
            <a:off x="6917119" y="4387109"/>
            <a:ext cx="498091" cy="365028"/>
          </a:xfrm>
          <a:custGeom>
            <a:avLst/>
            <a:gdLst>
              <a:gd name="f0" fmla="val w"/>
              <a:gd name="f1" fmla="val h"/>
              <a:gd name="f2" fmla="val 0"/>
              <a:gd name="f3" fmla="val 3248842"/>
              <a:gd name="f4" fmla="val 2380886"/>
              <a:gd name="f5" fmla="val 1194785"/>
              <a:gd name="f6" fmla="val 1472263"/>
              <a:gd name="f7" fmla="val 1150014"/>
              <a:gd name="f8" fmla="val 1113720"/>
              <a:gd name="f9" fmla="val 1508557"/>
              <a:gd name="f10" fmla="val 1553328"/>
              <a:gd name="f11" fmla="val 1600880"/>
              <a:gd name="f12" fmla="val 1645651"/>
              <a:gd name="f13" fmla="val 1681945"/>
              <a:gd name="f14" fmla="val 2067186"/>
              <a:gd name="f15" fmla="val 2111957"/>
              <a:gd name="f16" fmla="val 2148251"/>
              <a:gd name="f17" fmla="val 2582402"/>
              <a:gd name="f18" fmla="val 986449"/>
              <a:gd name="f19" fmla="val 2477247"/>
              <a:gd name="f20" fmla="val 2392002"/>
              <a:gd name="f21" fmla="val 1071694"/>
              <a:gd name="f22" fmla="val 1176848"/>
              <a:gd name="f23" fmla="val 1282003"/>
              <a:gd name="f24" fmla="val 1367248"/>
              <a:gd name="f25" fmla="val 2687557"/>
              <a:gd name="f26" fmla="val 2772801"/>
              <a:gd name="f27" fmla="val 679570"/>
              <a:gd name="f28" fmla="val 574415"/>
              <a:gd name="f29" fmla="val 489171"/>
              <a:gd name="f30" fmla="val 784725"/>
              <a:gd name="f31" fmla="val 869970"/>
              <a:gd name="f32" fmla="val 867954"/>
              <a:gd name="f33" fmla="val 155801"/>
              <a:gd name="f34" fmla="val 726849"/>
              <a:gd name="f35" fmla="val 858549"/>
              <a:gd name="f36" fmla="val 2535122"/>
              <a:gd name="f37" fmla="val 2394017"/>
              <a:gd name="f38" fmla="val 677268"/>
              <a:gd name="f39" fmla="val 2584703"/>
              <a:gd name="f40" fmla="val 2736658"/>
              <a:gd name="f41" fmla="val 607820"/>
              <a:gd name="f42" fmla="val 2766265"/>
              <a:gd name="f43" fmla="val 579906"/>
              <a:gd name="f44" fmla="val 2806392"/>
              <a:gd name="f45" fmla="val 564164"/>
              <a:gd name="f46" fmla="val 2850195"/>
              <a:gd name="f47" fmla="val 3069929"/>
              <a:gd name="f48" fmla="val 3168740"/>
              <a:gd name="f49" fmla="val 644266"/>
              <a:gd name="f50" fmla="val 743077"/>
              <a:gd name="f51" fmla="val 792706"/>
              <a:gd name="f52" fmla="val 891517"/>
              <a:gd name="f53" fmla="val 971619"/>
              <a:gd name="f54" fmla="val 3054536"/>
              <a:gd name="f55" fmla="val 3060628"/>
              <a:gd name="f56" fmla="val 989042"/>
              <a:gd name="f57" fmla="val 3063411"/>
              <a:gd name="f58" fmla="val 1007758"/>
              <a:gd name="f59" fmla="val 1027125"/>
              <a:gd name="f60" fmla="val 2015961"/>
              <a:gd name="f61" fmla="val 2889080"/>
              <a:gd name="f62" fmla="val 2260325"/>
              <a:gd name="f63" fmla="val 2326909"/>
              <a:gd name="f64" fmla="val 2835102"/>
              <a:gd name="f65" fmla="val 2768518"/>
              <a:gd name="f66" fmla="val 2286284"/>
              <a:gd name="f67" fmla="val 2219700"/>
              <a:gd name="f68" fmla="val 2165723"/>
              <a:gd name="f69" fmla="val 1096248"/>
              <a:gd name="f70" fmla="val 1042270"/>
              <a:gd name="f71" fmla="val 975686"/>
              <a:gd name="f72" fmla="val 493453"/>
              <a:gd name="f73" fmla="val 426869"/>
              <a:gd name="f74" fmla="val 372891"/>
              <a:gd name="f75" fmla="val 198560"/>
              <a:gd name="f76" fmla="val 201343"/>
              <a:gd name="f77" fmla="val 207435"/>
              <a:gd name="f78" fmla="val 178913"/>
              <a:gd name="f79" fmla="val 80102"/>
              <a:gd name="f80" fmla="val 398647"/>
              <a:gd name="f81" fmla="val 447310"/>
              <a:gd name="f82" fmla="val 491436"/>
              <a:gd name="f83" fmla="val 583593"/>
              <a:gd name="f84" fmla="val 523419"/>
              <a:gd name="f85" fmla="val 615395"/>
              <a:gd name="f86" fmla="*/ f0 1 3248842"/>
              <a:gd name="f87" fmla="*/ f1 1 2380886"/>
              <a:gd name="f88" fmla="val f2"/>
              <a:gd name="f89" fmla="val f3"/>
              <a:gd name="f90" fmla="val f4"/>
              <a:gd name="f91" fmla="+- f90 0 f88"/>
              <a:gd name="f92" fmla="+- f89 0 f88"/>
              <a:gd name="f93" fmla="*/ f92 1 3248842"/>
              <a:gd name="f94" fmla="*/ f91 1 2380886"/>
              <a:gd name="f95" fmla="*/ f88 1 f93"/>
              <a:gd name="f96" fmla="*/ f89 1 f93"/>
              <a:gd name="f97" fmla="*/ f88 1 f94"/>
              <a:gd name="f98" fmla="*/ f90 1 f94"/>
              <a:gd name="f99" fmla="*/ f95 f86 1"/>
              <a:gd name="f100" fmla="*/ f96 f86 1"/>
              <a:gd name="f101" fmla="*/ f98 f87 1"/>
              <a:gd name="f102" fmla="*/ f97 f87 1"/>
            </a:gdLst>
            <a:ahLst/>
            <a:cxnLst>
              <a:cxn ang="3cd4">
                <a:pos x="hc" y="t"/>
              </a:cxn>
              <a:cxn ang="0">
                <a:pos x="r" y="vc"/>
              </a:cxn>
              <a:cxn ang="cd4">
                <a:pos x="hc" y="b"/>
              </a:cxn>
              <a:cxn ang="cd2">
                <a:pos x="l" y="vc"/>
              </a:cxn>
            </a:cxnLst>
            <a:rect l="f99" t="f102" r="f100" b="f101"/>
            <a:pathLst>
              <a:path w="3248842" h="2380886">
                <a:moveTo>
                  <a:pt x="f5" y="f6"/>
                </a:moveTo>
                <a:cubicBezTo>
                  <a:pt x="f7" y="f6"/>
                  <a:pt x="f8" y="f9"/>
                  <a:pt x="f8" y="f10"/>
                </a:cubicBezTo>
                <a:lnTo>
                  <a:pt x="f8" y="f11"/>
                </a:lnTo>
                <a:cubicBezTo>
                  <a:pt x="f8" y="f12"/>
                  <a:pt x="f7" y="f13"/>
                  <a:pt x="f5" y="f13"/>
                </a:cubicBezTo>
                <a:lnTo>
                  <a:pt x="f14" y="f13"/>
                </a:lnTo>
                <a:cubicBezTo>
                  <a:pt x="f15" y="f13"/>
                  <a:pt x="f16" y="f12"/>
                  <a:pt x="f16" y="f11"/>
                </a:cubicBezTo>
                <a:lnTo>
                  <a:pt x="f16" y="f10"/>
                </a:lnTo>
                <a:cubicBezTo>
                  <a:pt x="f16" y="f9"/>
                  <a:pt x="f15" y="f6"/>
                  <a:pt x="f14" y="f6"/>
                </a:cubicBezTo>
                <a:close/>
                <a:moveTo>
                  <a:pt x="f17" y="f18"/>
                </a:moveTo>
                <a:cubicBezTo>
                  <a:pt x="f19" y="f18"/>
                  <a:pt x="f20" y="f21"/>
                  <a:pt x="f20" y="f22"/>
                </a:cubicBezTo>
                <a:cubicBezTo>
                  <a:pt x="f20" y="f23"/>
                  <a:pt x="f19" y="f24"/>
                  <a:pt x="f17" y="f24"/>
                </a:cubicBezTo>
                <a:cubicBezTo>
                  <a:pt x="f25" y="f24"/>
                  <a:pt x="f26" y="f23"/>
                  <a:pt x="f26" y="f22"/>
                </a:cubicBezTo>
                <a:cubicBezTo>
                  <a:pt x="f26" y="f21"/>
                  <a:pt x="f25" y="f18"/>
                  <a:pt x="f17" y="f18"/>
                </a:cubicBezTo>
                <a:close/>
                <a:moveTo>
                  <a:pt x="f27" y="f18"/>
                </a:moveTo>
                <a:cubicBezTo>
                  <a:pt x="f28" y="f18"/>
                  <a:pt x="f29" y="f21"/>
                  <a:pt x="f29" y="f22"/>
                </a:cubicBezTo>
                <a:cubicBezTo>
                  <a:pt x="f29" y="f23"/>
                  <a:pt x="f28" y="f24"/>
                  <a:pt x="f27" y="f24"/>
                </a:cubicBezTo>
                <a:cubicBezTo>
                  <a:pt x="f30" y="f24"/>
                  <a:pt x="f31" y="f23"/>
                  <a:pt x="f31" y="f22"/>
                </a:cubicBezTo>
                <a:cubicBezTo>
                  <a:pt x="f31" y="f21"/>
                  <a:pt x="f30" y="f18"/>
                  <a:pt x="f27" y="f18"/>
                </a:cubicBezTo>
                <a:close/>
                <a:moveTo>
                  <a:pt x="f32" y="f33"/>
                </a:moveTo>
                <a:lnTo>
                  <a:pt x="f34" y="f35"/>
                </a:lnTo>
                <a:lnTo>
                  <a:pt x="f36" y="f35"/>
                </a:lnTo>
                <a:lnTo>
                  <a:pt x="f37" y="f33"/>
                </a:lnTo>
                <a:close/>
                <a:moveTo>
                  <a:pt x="f38" y="f2"/>
                </a:moveTo>
                <a:lnTo>
                  <a:pt x="f39" y="f2"/>
                </a:lnTo>
                <a:lnTo>
                  <a:pt x="f40" y="f41"/>
                </a:lnTo>
                <a:cubicBezTo>
                  <a:pt x="f42" y="f43"/>
                  <a:pt x="f44" y="f45"/>
                  <a:pt x="f46" y="f45"/>
                </a:cubicBezTo>
                <a:lnTo>
                  <a:pt x="f47" y="f45"/>
                </a:lnTo>
                <a:cubicBezTo>
                  <a:pt x="f48" y="f45"/>
                  <a:pt x="f3" y="f49"/>
                  <a:pt x="f3" y="f50"/>
                </a:cubicBezTo>
                <a:lnTo>
                  <a:pt x="f3" y="f51"/>
                </a:lnTo>
                <a:cubicBezTo>
                  <a:pt x="f3" y="f52"/>
                  <a:pt x="f48" y="f53"/>
                  <a:pt x="f47" y="f53"/>
                </a:cubicBezTo>
                <a:lnTo>
                  <a:pt x="f54" y="f53"/>
                </a:lnTo>
                <a:cubicBezTo>
                  <a:pt x="f55" y="f56"/>
                  <a:pt x="f57" y="f58"/>
                  <a:pt x="f57" y="f59"/>
                </a:cubicBezTo>
                <a:lnTo>
                  <a:pt x="f57" y="f60"/>
                </a:lnTo>
                <a:lnTo>
                  <a:pt x="f61" y="f60"/>
                </a:lnTo>
                <a:lnTo>
                  <a:pt x="f61" y="f62"/>
                </a:lnTo>
                <a:cubicBezTo>
                  <a:pt x="f61" y="f63"/>
                  <a:pt x="f64" y="f4"/>
                  <a:pt x="f65" y="f4"/>
                </a:cubicBezTo>
                <a:lnTo>
                  <a:pt x="f66" y="f4"/>
                </a:lnTo>
                <a:cubicBezTo>
                  <a:pt x="f67" y="f4"/>
                  <a:pt x="f68" y="f63"/>
                  <a:pt x="f68" y="f62"/>
                </a:cubicBezTo>
                <a:lnTo>
                  <a:pt x="f68" y="f60"/>
                </a:lnTo>
                <a:lnTo>
                  <a:pt x="f69" y="f60"/>
                </a:lnTo>
                <a:lnTo>
                  <a:pt x="f69" y="f62"/>
                </a:lnTo>
                <a:cubicBezTo>
                  <a:pt x="f69" y="f63"/>
                  <a:pt x="f70" y="f4"/>
                  <a:pt x="f71" y="f4"/>
                </a:cubicBezTo>
                <a:lnTo>
                  <a:pt x="f72" y="f4"/>
                </a:lnTo>
                <a:cubicBezTo>
                  <a:pt x="f73" y="f4"/>
                  <a:pt x="f74" y="f63"/>
                  <a:pt x="f74" y="f62"/>
                </a:cubicBezTo>
                <a:lnTo>
                  <a:pt x="f74" y="f60"/>
                </a:lnTo>
                <a:lnTo>
                  <a:pt x="f75" y="f60"/>
                </a:lnTo>
                <a:lnTo>
                  <a:pt x="f75" y="f59"/>
                </a:lnTo>
                <a:cubicBezTo>
                  <a:pt x="f75" y="f58"/>
                  <a:pt x="f76" y="f56"/>
                  <a:pt x="f77" y="f53"/>
                </a:cubicBezTo>
                <a:lnTo>
                  <a:pt x="f78" y="f53"/>
                </a:lnTo>
                <a:cubicBezTo>
                  <a:pt x="f79" y="f53"/>
                  <a:pt x="f2" y="f52"/>
                  <a:pt x="f2" y="f51"/>
                </a:cubicBezTo>
                <a:lnTo>
                  <a:pt x="f2" y="f50"/>
                </a:lnTo>
                <a:cubicBezTo>
                  <a:pt x="f2" y="f49"/>
                  <a:pt x="f79" y="f45"/>
                  <a:pt x="f78" y="f45"/>
                </a:cubicBezTo>
                <a:lnTo>
                  <a:pt x="f80" y="f45"/>
                </a:lnTo>
                <a:cubicBezTo>
                  <a:pt x="f81" y="f45"/>
                  <a:pt x="f82" y="f83"/>
                  <a:pt x="f84" y="f85"/>
                </a:cubicBezTo>
                <a:close/>
              </a:path>
            </a:pathLst>
          </a:custGeom>
          <a:solidFill>
            <a:schemeClr val="tx1">
              <a:lumMod val="25000"/>
              <a:lumOff val="75000"/>
            </a:schemeClr>
          </a:solidFill>
          <a:ln cap="flat">
            <a:noFill/>
            <a:prstDash val="solid"/>
          </a:ln>
        </p:spPr>
        <p:txBody>
          <a:bodyPr vert="horz" wrap="square" lIns="68580" tIns="34290" rIns="68580" bIns="3429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bg2"/>
              </a:solidFill>
              <a:ea typeface="맑은 고딕" pitchFamily="34"/>
              <a:cs typeface="B Nazanin" panose="00000700000000000000" pitchFamily="2" charset="-78"/>
            </a:endParaRPr>
          </a:p>
        </p:txBody>
      </p:sp>
      <p:sp>
        <p:nvSpPr>
          <p:cNvPr id="6" name="Donut 39">
            <a:extLst>
              <a:ext uri="{FF2B5EF4-FFF2-40B4-BE49-F238E27FC236}">
                <a16:creationId xmlns:a16="http://schemas.microsoft.com/office/drawing/2014/main" id="{A094268B-5281-9380-38FE-483B81BA1F94}"/>
              </a:ext>
            </a:extLst>
          </p:cNvPr>
          <p:cNvSpPr/>
          <p:nvPr/>
        </p:nvSpPr>
        <p:spPr>
          <a:xfrm>
            <a:off x="1821808" y="3416950"/>
            <a:ext cx="488381" cy="488381"/>
          </a:xfrm>
          <a:custGeom>
            <a:avLst/>
            <a:gdLst>
              <a:gd name="f0" fmla="val w"/>
              <a:gd name="f1" fmla="val h"/>
              <a:gd name="f2" fmla="val 0"/>
              <a:gd name="f3" fmla="val 3240000"/>
              <a:gd name="f4" fmla="val 1152300"/>
              <a:gd name="f5" fmla="val 922782"/>
              <a:gd name="f6" fmla="val 2354400"/>
              <a:gd name="f7" fmla="val 1620000"/>
              <a:gd name="f8" fmla="val 2317218"/>
              <a:gd name="f9" fmla="val 342403"/>
              <a:gd name="f10" fmla="val 914403"/>
              <a:gd name="f11" fmla="val 2325597"/>
              <a:gd name="f12" fmla="val 2897597"/>
              <a:gd name="f13" fmla="val 2514701"/>
              <a:gd name="f14" fmla="val 725299"/>
              <a:gd name="f15" fmla="*/ f0 1 3240000"/>
              <a:gd name="f16" fmla="*/ f1 1 3240000"/>
              <a:gd name="f17" fmla="val f2"/>
              <a:gd name="f18" fmla="val f3"/>
              <a:gd name="f19" fmla="+- f18 0 f17"/>
              <a:gd name="f20" fmla="*/ f19 1 3240000"/>
              <a:gd name="f21" fmla="*/ f17 1 f20"/>
              <a:gd name="f22" fmla="*/ f18 1 f20"/>
              <a:gd name="f23" fmla="*/ f21 f15 1"/>
              <a:gd name="f24" fmla="*/ f22 f15 1"/>
              <a:gd name="f25" fmla="*/ f22 f16 1"/>
              <a:gd name="f26" fmla="*/ f21 f16 1"/>
            </a:gdLst>
            <a:ahLst/>
            <a:cxnLst>
              <a:cxn ang="3cd4">
                <a:pos x="hc" y="t"/>
              </a:cxn>
              <a:cxn ang="0">
                <a:pos x="r" y="vc"/>
              </a:cxn>
              <a:cxn ang="cd4">
                <a:pos x="hc" y="b"/>
              </a:cxn>
              <a:cxn ang="cd2">
                <a:pos x="l" y="vc"/>
              </a:cxn>
            </a:cxnLst>
            <a:rect l="f23" t="f26" r="f24" b="f25"/>
            <a:pathLst>
              <a:path w="3240000" h="3240000">
                <a:moveTo>
                  <a:pt x="f4" y="f5"/>
                </a:moveTo>
                <a:lnTo>
                  <a:pt x="f6" y="f7"/>
                </a:lnTo>
                <a:lnTo>
                  <a:pt x="f4" y="f8"/>
                </a:lnTo>
                <a:close/>
                <a:moveTo>
                  <a:pt x="f7" y="f9"/>
                </a:moveTo>
                <a:cubicBezTo>
                  <a:pt x="f10" y="f9"/>
                  <a:pt x="f9" y="f10"/>
                  <a:pt x="f9" y="f7"/>
                </a:cubicBezTo>
                <a:cubicBezTo>
                  <a:pt x="f9" y="f11"/>
                  <a:pt x="f10" y="f12"/>
                  <a:pt x="f7" y="f12"/>
                </a:cubicBezTo>
                <a:cubicBezTo>
                  <a:pt x="f11" y="f12"/>
                  <a:pt x="f12" y="f11"/>
                  <a:pt x="f12" y="f7"/>
                </a:cubicBezTo>
                <a:cubicBezTo>
                  <a:pt x="f12" y="f10"/>
                  <a:pt x="f11" y="f9"/>
                  <a:pt x="f7" y="f9"/>
                </a:cubicBezTo>
                <a:close/>
                <a:moveTo>
                  <a:pt x="f7" y="f2"/>
                </a:moveTo>
                <a:cubicBezTo>
                  <a:pt x="f13" y="f2"/>
                  <a:pt x="f3" y="f14"/>
                  <a:pt x="f3" y="f7"/>
                </a:cubicBezTo>
                <a:cubicBezTo>
                  <a:pt x="f3" y="f13"/>
                  <a:pt x="f13" y="f3"/>
                  <a:pt x="f7" y="f3"/>
                </a:cubicBezTo>
                <a:cubicBezTo>
                  <a:pt x="f14" y="f3"/>
                  <a:pt x="f2" y="f13"/>
                  <a:pt x="f2" y="f7"/>
                </a:cubicBezTo>
                <a:cubicBezTo>
                  <a:pt x="f2" y="f14"/>
                  <a:pt x="f14" y="f2"/>
                  <a:pt x="f7" y="f2"/>
                </a:cubicBezTo>
                <a:close/>
              </a:path>
            </a:pathLst>
          </a:custGeom>
          <a:solidFill>
            <a:schemeClr val="tx1">
              <a:lumMod val="25000"/>
              <a:lumOff val="75000"/>
            </a:schemeClr>
          </a:solidFill>
          <a:ln cap="flat">
            <a:noFill/>
            <a:prstDash val="solid"/>
          </a:ln>
        </p:spPr>
        <p:txBody>
          <a:bodyPr vert="horz" wrap="square" lIns="68580" tIns="34290" rIns="68580" bIns="3429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bg2"/>
              </a:solidFill>
              <a:ea typeface="맑은 고딕" pitchFamily="34"/>
              <a:cs typeface="B Nazanin" panose="00000700000000000000" pitchFamily="2" charset="-78"/>
            </a:endParaRPr>
          </a:p>
        </p:txBody>
      </p:sp>
      <p:sp>
        <p:nvSpPr>
          <p:cNvPr id="7" name="Chord 38">
            <a:extLst>
              <a:ext uri="{FF2B5EF4-FFF2-40B4-BE49-F238E27FC236}">
                <a16:creationId xmlns:a16="http://schemas.microsoft.com/office/drawing/2014/main" id="{0B3B3668-A732-4EB2-03A8-01FA3E1E385E}"/>
              </a:ext>
            </a:extLst>
          </p:cNvPr>
          <p:cNvSpPr/>
          <p:nvPr/>
        </p:nvSpPr>
        <p:spPr>
          <a:xfrm>
            <a:off x="3686232" y="4227355"/>
            <a:ext cx="411498" cy="529154"/>
          </a:xfrm>
          <a:custGeom>
            <a:avLst/>
            <a:gdLst>
              <a:gd name="f0" fmla="val w"/>
              <a:gd name="f1" fmla="val h"/>
              <a:gd name="f2" fmla="val 0"/>
              <a:gd name="f3" fmla="val 2519554"/>
              <a:gd name="f4" fmla="val 3240000"/>
              <a:gd name="f5" fmla="val 1259778"/>
              <a:gd name="f6" fmla="val 1299543"/>
              <a:gd name="f7" fmla="val 1331778"/>
              <a:gd name="f8" fmla="val 32235"/>
              <a:gd name="f9" fmla="val 72000"/>
              <a:gd name="f10" fmla="val 292696"/>
              <a:gd name="f11" fmla="val 1526887"/>
              <a:gd name="f12" fmla="val 301316"/>
              <a:gd name="f13" fmla="val 1719796"/>
              <a:gd name="f14" fmla="val 357828"/>
              <a:gd name="f15" fmla="val 1894309"/>
              <a:gd name="f16" fmla="val 459601"/>
              <a:gd name="f17" fmla="val 2284331"/>
              <a:gd name="f18" fmla="val 687055"/>
              <a:gd name="f19" fmla="val 2522839"/>
              <a:gd name="f20" fmla="val 1105809"/>
              <a:gd name="f21" fmla="val 2519520"/>
              <a:gd name="f22" fmla="val 1557297"/>
              <a:gd name="f23" fmla="val 2509882"/>
              <a:gd name="f24" fmla="val 1557270"/>
              <a:gd name="f25" fmla="val 2413806"/>
              <a:gd name="f26" fmla="val 1435449"/>
              <a:gd name="f27" fmla="val 2264527"/>
              <a:gd name="f28" fmla="val 1358626"/>
              <a:gd name="f29" fmla="val 2097304"/>
              <a:gd name="f30" fmla="val 1931567"/>
              <a:gd name="f31" fmla="val 1783455"/>
              <a:gd name="f32" fmla="val 1434091"/>
              <a:gd name="f33" fmla="val 1688484"/>
              <a:gd name="f34" fmla="val 1554913"/>
              <a:gd name="f35" fmla="val 1657888"/>
              <a:gd name="f36" fmla="val 1554825"/>
              <a:gd name="f37" fmla="val 1579123"/>
              <a:gd name="f38" fmla="val 1454657"/>
              <a:gd name="f39" fmla="val 1463823"/>
              <a:gd name="f40" fmla="val 1385682"/>
              <a:gd name="f41" fmla="val 1368008"/>
              <a:gd name="f42" fmla="val 2507895"/>
              <a:gd name="f43" fmla="val 1356113"/>
              <a:gd name="f44" fmla="val 2868215"/>
              <a:gd name="f45" fmla="val 1353558"/>
              <a:gd name="f46" fmla="val 1347515"/>
              <a:gd name="f47" fmla="val 3074779"/>
              <a:gd name="f48" fmla="val 1177830"/>
              <a:gd name="f49" fmla="val 969556"/>
              <a:gd name="f50" fmla="val 759529"/>
              <a:gd name="f51" fmla="val 588743"/>
              <a:gd name="f52" fmla="val 3071985"/>
              <a:gd name="f53" fmla="val 585029"/>
              <a:gd name="f54" fmla="val 2863014"/>
              <a:gd name="f55" fmla="val 584214"/>
              <a:gd name="f56" fmla="val 2861474"/>
              <a:gd name="f57" fmla="val 584183"/>
              <a:gd name="f58" fmla="val 2859896"/>
              <a:gd name="f59" fmla="val 2858310"/>
              <a:gd name="f60" fmla="val 584422"/>
              <a:gd name="f61" fmla="val 2856985"/>
              <a:gd name="f62" fmla="val 584186"/>
              <a:gd name="f63" fmla="val 2856201"/>
              <a:gd name="f64" fmla="val 584184"/>
              <a:gd name="f65" fmla="val 2855415"/>
              <a:gd name="f66" fmla="val 2854628"/>
              <a:gd name="f67" fmla="val 584846"/>
              <a:gd name="f68" fmla="val 585977"/>
              <a:gd name="f69" fmla="val 2797047"/>
              <a:gd name="f70" fmla="val 628115"/>
              <a:gd name="f71" fmla="val 2750982"/>
              <a:gd name="f72" fmla="val 679843"/>
              <a:gd name="f73" fmla="val 731571"/>
              <a:gd name="f74" fmla="val 773709"/>
              <a:gd name="f75" fmla="val 774841"/>
              <a:gd name="f76" fmla="val 776870"/>
              <a:gd name="f77" fmla="val 2961046"/>
              <a:gd name="f78" fmla="val 863138"/>
              <a:gd name="f79" fmla="val 3047314"/>
              <a:gd name="f80" fmla="val 1075974"/>
              <a:gd name="f81" fmla="val 1162242"/>
              <a:gd name="f82" fmla="val 1163439"/>
              <a:gd name="f83" fmla="val 1187778"/>
              <a:gd name="f84" fmla="val 1365548"/>
              <a:gd name="f85" fmla="val 1048083"/>
              <a:gd name="f86" fmla="val 1378241"/>
              <a:gd name="f87" fmla="val 925400"/>
              <a:gd name="f88" fmla="val 1448176"/>
              <a:gd name="f89" fmla="val 842602"/>
              <a:gd name="f90" fmla="val 1552487"/>
              <a:gd name="f91" fmla="val 807450"/>
              <a:gd name="f92" fmla="val 1552386"/>
              <a:gd name="f93" fmla="val 712615"/>
              <a:gd name="f94" fmla="val 1432960"/>
              <a:gd name="f95" fmla="val 565486"/>
              <a:gd name="f96" fmla="val 400996"/>
              <a:gd name="f97" fmla="val 240343"/>
              <a:gd name="f98" fmla="val 96251"/>
              <a:gd name="f99" fmla="val 1429532"/>
              <a:gd name="f100" fmla="val 1543232"/>
              <a:gd name="f101" fmla="val 1264"/>
              <a:gd name="f102" fmla="val 1094357"/>
              <a:gd name="f103" fmla="val 241710"/>
              <a:gd name="f104" fmla="val 680052"/>
              <a:gd name="f105" fmla="val 631054"/>
              <a:gd name="f106" fmla="val 455977"/>
              <a:gd name="f107" fmla="val 804121"/>
              <a:gd name="f108" fmla="val 356374"/>
              <a:gd name="f109" fmla="val 994908"/>
              <a:gd name="f110" fmla="val 301092"/>
              <a:gd name="f111" fmla="val 292721"/>
              <a:gd name="f112" fmla="val 1220013"/>
              <a:gd name="f113" fmla="*/ f0 1 2519554"/>
              <a:gd name="f114" fmla="*/ f1 1 3240000"/>
              <a:gd name="f115" fmla="val f2"/>
              <a:gd name="f116" fmla="val f3"/>
              <a:gd name="f117" fmla="val f4"/>
              <a:gd name="f118" fmla="+- f117 0 f115"/>
              <a:gd name="f119" fmla="+- f116 0 f115"/>
              <a:gd name="f120" fmla="*/ f119 1 2519554"/>
              <a:gd name="f121" fmla="*/ f118 1 3240000"/>
              <a:gd name="f122" fmla="*/ f115 1 f120"/>
              <a:gd name="f123" fmla="*/ f116 1 f120"/>
              <a:gd name="f124" fmla="*/ f115 1 f121"/>
              <a:gd name="f125" fmla="*/ f117 1 f121"/>
              <a:gd name="f126" fmla="*/ f122 f113 1"/>
              <a:gd name="f127" fmla="*/ f123 f113 1"/>
              <a:gd name="f128" fmla="*/ f125 f114 1"/>
              <a:gd name="f129" fmla="*/ f124 f114 1"/>
            </a:gdLst>
            <a:ahLst/>
            <a:cxnLst>
              <a:cxn ang="3cd4">
                <a:pos x="hc" y="t"/>
              </a:cxn>
              <a:cxn ang="0">
                <a:pos x="r" y="vc"/>
              </a:cxn>
              <a:cxn ang="cd4">
                <a:pos x="hc" y="b"/>
              </a:cxn>
              <a:cxn ang="cd2">
                <a:pos x="l" y="vc"/>
              </a:cxn>
            </a:cxnLst>
            <a:rect l="f126" t="f129" r="f127" b="f128"/>
            <a:pathLst>
              <a:path w="2519554" h="3240000">
                <a:moveTo>
                  <a:pt x="f5" y="f2"/>
                </a:moveTo>
                <a:cubicBezTo>
                  <a:pt x="f6" y="f2"/>
                  <a:pt x="f7" y="f8"/>
                  <a:pt x="f7" y="f9"/>
                </a:cubicBezTo>
                <a:lnTo>
                  <a:pt x="f7" y="f10"/>
                </a:lnTo>
                <a:cubicBezTo>
                  <a:pt x="f11" y="f12"/>
                  <a:pt x="f13" y="f14"/>
                  <a:pt x="f15" y="f16"/>
                </a:cubicBezTo>
                <a:cubicBezTo>
                  <a:pt x="f17" y="f18"/>
                  <a:pt x="f19" y="f20"/>
                  <a:pt x="f21" y="f22"/>
                </a:cubicBezTo>
                <a:lnTo>
                  <a:pt x="f23" y="f24"/>
                </a:lnTo>
                <a:cubicBezTo>
                  <a:pt x="f25" y="f26"/>
                  <a:pt x="f27" y="f28"/>
                  <a:pt x="f29" y="f28"/>
                </a:cubicBezTo>
                <a:cubicBezTo>
                  <a:pt x="f30" y="f28"/>
                  <a:pt x="f31" y="f32"/>
                  <a:pt x="f33" y="f34"/>
                </a:cubicBezTo>
                <a:lnTo>
                  <a:pt x="f35" y="f36"/>
                </a:lnTo>
                <a:cubicBezTo>
                  <a:pt x="f37" y="f38"/>
                  <a:pt x="f39" y="f40"/>
                  <a:pt x="f7" y="f41"/>
                </a:cubicBezTo>
                <a:lnTo>
                  <a:pt x="f7" y="f42"/>
                </a:lnTo>
                <a:lnTo>
                  <a:pt x="f43" y="f42"/>
                </a:lnTo>
                <a:lnTo>
                  <a:pt x="f43" y="f44"/>
                </a:lnTo>
                <a:lnTo>
                  <a:pt x="f45" y="f44"/>
                </a:lnTo>
                <a:cubicBezTo>
                  <a:pt x="f46" y="f47"/>
                  <a:pt x="f48" y="f4"/>
                  <a:pt x="f49" y="f4"/>
                </a:cubicBezTo>
                <a:cubicBezTo>
                  <a:pt x="f50" y="f4"/>
                  <a:pt x="f51" y="f52"/>
                  <a:pt x="f53" y="f54"/>
                </a:cubicBezTo>
                <a:cubicBezTo>
                  <a:pt x="f55" y="f56"/>
                  <a:pt x="f57" y="f58"/>
                  <a:pt x="f57" y="f59"/>
                </a:cubicBezTo>
                <a:lnTo>
                  <a:pt x="f60" y="f61"/>
                </a:lnTo>
                <a:cubicBezTo>
                  <a:pt x="f62" y="f63"/>
                  <a:pt x="f64" y="f65"/>
                  <a:pt x="f64" y="f66"/>
                </a:cubicBezTo>
                <a:lnTo>
                  <a:pt x="f67" y="f66"/>
                </a:lnTo>
                <a:cubicBezTo>
                  <a:pt x="f68" y="f69"/>
                  <a:pt x="f70" y="f71"/>
                  <a:pt x="f72" y="f71"/>
                </a:cubicBezTo>
                <a:cubicBezTo>
                  <a:pt x="f73" y="f71"/>
                  <a:pt x="f74" y="f69"/>
                  <a:pt x="f75" y="f66"/>
                </a:cubicBezTo>
                <a:lnTo>
                  <a:pt x="f76" y="f66"/>
                </a:lnTo>
                <a:cubicBezTo>
                  <a:pt x="f76" y="f77"/>
                  <a:pt x="f78" y="f79"/>
                  <a:pt x="f49" y="f79"/>
                </a:cubicBezTo>
                <a:cubicBezTo>
                  <a:pt x="f80" y="f79"/>
                  <a:pt x="f81" y="f77"/>
                  <a:pt x="f81" y="f66"/>
                </a:cubicBezTo>
                <a:lnTo>
                  <a:pt x="f82" y="f66"/>
                </a:lnTo>
                <a:lnTo>
                  <a:pt x="f82" y="f42"/>
                </a:lnTo>
                <a:lnTo>
                  <a:pt x="f83" y="f42"/>
                </a:lnTo>
                <a:lnTo>
                  <a:pt x="f83" y="f84"/>
                </a:lnTo>
                <a:cubicBezTo>
                  <a:pt x="f85" y="f86"/>
                  <a:pt x="f87" y="f88"/>
                  <a:pt x="f89" y="f90"/>
                </a:cubicBezTo>
                <a:lnTo>
                  <a:pt x="f91" y="f92"/>
                </a:lnTo>
                <a:cubicBezTo>
                  <a:pt x="f93" y="f94"/>
                  <a:pt x="f95" y="f28"/>
                  <a:pt x="f96" y="f28"/>
                </a:cubicBezTo>
                <a:cubicBezTo>
                  <a:pt x="f97" y="f28"/>
                  <a:pt x="f98" y="f99"/>
                  <a:pt x="f2" y="f100"/>
                </a:cubicBezTo>
                <a:cubicBezTo>
                  <a:pt x="f101" y="f102"/>
                  <a:pt x="f103" y="f104"/>
                  <a:pt x="f105" y="f106"/>
                </a:cubicBezTo>
                <a:cubicBezTo>
                  <a:pt x="f107" y="f108"/>
                  <a:pt x="f109" y="f110"/>
                  <a:pt x="f83" y="f111"/>
                </a:cubicBezTo>
                <a:lnTo>
                  <a:pt x="f83" y="f9"/>
                </a:lnTo>
                <a:cubicBezTo>
                  <a:pt x="f83" y="f8"/>
                  <a:pt x="f112" y="f2"/>
                  <a:pt x="f5" y="f2"/>
                </a:cubicBezTo>
                <a:close/>
              </a:path>
            </a:pathLst>
          </a:custGeom>
          <a:solidFill>
            <a:schemeClr val="tx1">
              <a:lumMod val="25000"/>
              <a:lumOff val="75000"/>
            </a:schemeClr>
          </a:solidFill>
          <a:ln cap="flat">
            <a:noFill/>
            <a:prstDash val="solid"/>
          </a:ln>
        </p:spPr>
        <p:txBody>
          <a:bodyPr vert="horz" wrap="square" lIns="91440" tIns="45720" rIns="91440" bIns="4572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bg2"/>
              </a:solidFill>
              <a:ea typeface="맑은 고딕" pitchFamily="34"/>
              <a:cs typeface="B Nazanin" panose="00000700000000000000" pitchFamily="2" charset="-78"/>
            </a:endParaRPr>
          </a:p>
        </p:txBody>
      </p:sp>
      <p:sp>
        <p:nvSpPr>
          <p:cNvPr id="8" name="Oval 6">
            <a:extLst>
              <a:ext uri="{FF2B5EF4-FFF2-40B4-BE49-F238E27FC236}">
                <a16:creationId xmlns:a16="http://schemas.microsoft.com/office/drawing/2014/main" id="{AFDE13BE-937F-8BFC-5937-C8EA92365383}"/>
              </a:ext>
            </a:extLst>
          </p:cNvPr>
          <p:cNvSpPr/>
          <p:nvPr/>
        </p:nvSpPr>
        <p:spPr>
          <a:xfrm>
            <a:off x="4314316" y="4355133"/>
            <a:ext cx="431039" cy="426521"/>
          </a:xfrm>
          <a:custGeom>
            <a:avLst/>
            <a:gdLst>
              <a:gd name="f0" fmla="val w"/>
              <a:gd name="f1" fmla="val h"/>
              <a:gd name="f2" fmla="val 0"/>
              <a:gd name="f3" fmla="val 3220460"/>
              <a:gd name="f4" fmla="val 3186731"/>
              <a:gd name="f5" fmla="val 1762834"/>
              <a:gd name="f6" fmla="val 1282034"/>
              <a:gd name="f7" fmla="val 273698"/>
              <a:gd name="f8" fmla="val 2771171"/>
              <a:gd name="f9" fmla="val 253145"/>
              <a:gd name="f10" fmla="val 2791724"/>
              <a:gd name="f11" fmla="val 2825048"/>
              <a:gd name="f12" fmla="val 2845601"/>
              <a:gd name="f13" fmla="val 294251"/>
              <a:gd name="f14" fmla="val 2866154"/>
              <a:gd name="f15" fmla="val 327575"/>
              <a:gd name="f16" fmla="val 348128"/>
              <a:gd name="f17" fmla="val 1830131"/>
              <a:gd name="f18" fmla="val 1363598"/>
              <a:gd name="f19" fmla="val 2703218"/>
              <a:gd name="f20" fmla="val 237332"/>
              <a:gd name="f21" fmla="val 2623680"/>
              <a:gd name="f22" fmla="val 2559202"/>
              <a:gd name="f23" fmla="val 301810"/>
              <a:gd name="f24" fmla="val 381348"/>
              <a:gd name="f25" fmla="val 460886"/>
              <a:gd name="f26" fmla="val 525364"/>
              <a:gd name="f27" fmla="val 2782756"/>
              <a:gd name="f28" fmla="val 2847234"/>
              <a:gd name="f29" fmla="val 2413103"/>
              <a:gd name="f30" fmla="val 2858994"/>
              <a:gd name="f31" fmla="val 361466"/>
              <a:gd name="f32" fmla="val 807357"/>
              <a:gd name="f33" fmla="val 1253248"/>
              <a:gd name="f34" fmla="val 1614714"/>
              <a:gd name="f35" fmla="val 2305542"/>
              <a:gd name="f36" fmla="val 2202893"/>
              <a:gd name="f37" fmla="val 1593680"/>
              <a:gd name="f38" fmla="val 2109223"/>
              <a:gd name="f39" fmla="val 1555067"/>
              <a:gd name="f40" fmla="val 2191945"/>
              <a:gd name="f41" fmla="val 1637789"/>
              <a:gd name="f42" fmla="val 2226856"/>
              <a:gd name="f43" fmla="val 1672699"/>
              <a:gd name="f44" fmla="val 2226855"/>
              <a:gd name="f45" fmla="val 1729300"/>
              <a:gd name="f46" fmla="val 1764210"/>
              <a:gd name="f47" fmla="val 2045068"/>
              <a:gd name="f48" fmla="val 1911087"/>
              <a:gd name="f49" fmla="val 2010158"/>
              <a:gd name="f50" fmla="val 1945998"/>
              <a:gd name="f51" fmla="val 1953557"/>
              <a:gd name="f52" fmla="val 1918647"/>
              <a:gd name="f53" fmla="val 1799123"/>
              <a:gd name="f54" fmla="val 1791564"/>
              <a:gd name="f55" fmla="val 1749496"/>
              <a:gd name="f56" fmla="val 1841190"/>
              <a:gd name="f57" fmla="val 1832980"/>
              <a:gd name="f58" fmla="val 1924673"/>
              <a:gd name="f59" fmla="val 1761893"/>
              <a:gd name="f60" fmla="val 1995760"/>
              <a:gd name="f61" fmla="val 1678410"/>
              <a:gd name="f62" fmla="val 1912277"/>
              <a:gd name="f63" fmla="val 1650246"/>
              <a:gd name="f64" fmla="val 1940441"/>
              <a:gd name="f65" fmla="val 1735612"/>
              <a:gd name="f66" fmla="val 2025807"/>
              <a:gd name="f67" fmla="val 1573330"/>
              <a:gd name="f68" fmla="val 2188089"/>
              <a:gd name="f69" fmla="val 1487964"/>
              <a:gd name="f70" fmla="val 2102723"/>
              <a:gd name="f71" fmla="val 1451742"/>
              <a:gd name="f72" fmla="val 2138944"/>
              <a:gd name="f73" fmla="val 1537109"/>
              <a:gd name="f74" fmla="val 2224311"/>
              <a:gd name="f75" fmla="val 1374830"/>
              <a:gd name="f76" fmla="val 2386590"/>
              <a:gd name="f77" fmla="val 1289463"/>
              <a:gd name="f78" fmla="val 2301223"/>
              <a:gd name="f79" fmla="val 1225079"/>
              <a:gd name="f80" fmla="val 2365608"/>
              <a:gd name="f81" fmla="val 1310445"/>
              <a:gd name="f82" fmla="val 2450974"/>
              <a:gd name="f83" fmla="val 1239358"/>
              <a:gd name="f84" fmla="val 2522061"/>
              <a:gd name="f85" fmla="val 1153992"/>
              <a:gd name="f86" fmla="val 2436695"/>
              <a:gd name="f87" fmla="val 1104364"/>
              <a:gd name="f88" fmla="val 2486322"/>
              <a:gd name="f89" fmla="val 1189730"/>
              <a:gd name="f90" fmla="val 2571689"/>
              <a:gd name="f91" fmla="val 1034153"/>
              <a:gd name="f92" fmla="val 2727266"/>
              <a:gd name="f93" fmla="val 948787"/>
              <a:gd name="f94" fmla="val 2641900"/>
              <a:gd name="f95" fmla="val 905863"/>
              <a:gd name="f96" fmla="val 2684824"/>
              <a:gd name="f97" fmla="val 991230"/>
              <a:gd name="f98" fmla="val 2770191"/>
              <a:gd name="f99" fmla="val 842353"/>
              <a:gd name="f100" fmla="val 2919067"/>
              <a:gd name="f101" fmla="val 756986"/>
              <a:gd name="f102" fmla="val 2833700"/>
              <a:gd name="f103" fmla="val 692119"/>
              <a:gd name="f104" fmla="val 2898567"/>
              <a:gd name="f105" fmla="val 777486"/>
              <a:gd name="f106" fmla="val 2983934"/>
              <a:gd name="f107" fmla="val 628610"/>
              <a:gd name="f108" fmla="val 3132811"/>
              <a:gd name="f109" fmla="val 618557"/>
              <a:gd name="f110" fmla="val 3122757"/>
              <a:gd name="f111" fmla="val 622830"/>
              <a:gd name="f112" fmla="val 3134825"/>
              <a:gd name="f113" fmla="val 346551"/>
              <a:gd name="f114" fmla="val 3150831"/>
              <a:gd name="f115" fmla="val 51749"/>
              <a:gd name="f116" fmla="val 2750557"/>
              <a:gd name="f117" fmla="val 48979"/>
              <a:gd name="f118" fmla="val 2747788"/>
              <a:gd name="f119" fmla="val 52495"/>
              <a:gd name="f120" fmla="val 2744272"/>
              <a:gd name="f121" fmla="val 52938"/>
              <a:gd name="f122" fmla="val 2740533"/>
              <a:gd name="f123" fmla="val 54575"/>
              <a:gd name="f124" fmla="val 2742192"/>
              <a:gd name="f125" fmla="val 1671288"/>
              <a:gd name="f126" fmla="val 1125479"/>
              <a:gd name="f127" fmla="val 1628971"/>
              <a:gd name="f128" fmla="val 1027979"/>
              <a:gd name="f129" fmla="val 1605746"/>
              <a:gd name="f130" fmla="val 920380"/>
              <a:gd name="f131" fmla="val 1967212"/>
              <a:gd name="f132" fmla="*/ f0 1 3220460"/>
              <a:gd name="f133" fmla="*/ f1 1 3186731"/>
              <a:gd name="f134" fmla="val f2"/>
              <a:gd name="f135" fmla="val f3"/>
              <a:gd name="f136" fmla="val f4"/>
              <a:gd name="f137" fmla="+- f136 0 f134"/>
              <a:gd name="f138" fmla="+- f135 0 f134"/>
              <a:gd name="f139" fmla="*/ f138 1 3220460"/>
              <a:gd name="f140" fmla="*/ f137 1 3186731"/>
              <a:gd name="f141" fmla="*/ f134 1 f139"/>
              <a:gd name="f142" fmla="*/ f135 1 f139"/>
              <a:gd name="f143" fmla="*/ f134 1 f140"/>
              <a:gd name="f144" fmla="*/ f136 1 f140"/>
              <a:gd name="f145" fmla="*/ f141 f132 1"/>
              <a:gd name="f146" fmla="*/ f142 f132 1"/>
              <a:gd name="f147" fmla="*/ f144 f133 1"/>
              <a:gd name="f148" fmla="*/ f143 f133 1"/>
            </a:gdLst>
            <a:ahLst/>
            <a:cxnLst>
              <a:cxn ang="3cd4">
                <a:pos x="hc" y="t"/>
              </a:cxn>
              <a:cxn ang="0">
                <a:pos x="r" y="vc"/>
              </a:cxn>
              <a:cxn ang="cd4">
                <a:pos x="hc" y="b"/>
              </a:cxn>
              <a:cxn ang="cd2">
                <a:pos x="l" y="vc"/>
              </a:cxn>
            </a:cxnLst>
            <a:rect l="f145" t="f148" r="f146" b="f147"/>
            <a:pathLst>
              <a:path w="3220460" h="3186731">
                <a:moveTo>
                  <a:pt x="f5" y="f6"/>
                </a:moveTo>
                <a:lnTo>
                  <a:pt x="f7" y="f8"/>
                </a:lnTo>
                <a:cubicBezTo>
                  <a:pt x="f9" y="f10"/>
                  <a:pt x="f9" y="f11"/>
                  <a:pt x="f7" y="f12"/>
                </a:cubicBezTo>
                <a:cubicBezTo>
                  <a:pt x="f13" y="f14"/>
                  <a:pt x="f15" y="f14"/>
                  <a:pt x="f16" y="f12"/>
                </a:cubicBezTo>
                <a:lnTo>
                  <a:pt x="f17" y="f18"/>
                </a:lnTo>
                <a:close/>
                <a:moveTo>
                  <a:pt x="f19" y="f20"/>
                </a:moveTo>
                <a:cubicBezTo>
                  <a:pt x="f21" y="f20"/>
                  <a:pt x="f22" y="f23"/>
                  <a:pt x="f22" y="f24"/>
                </a:cubicBezTo>
                <a:cubicBezTo>
                  <a:pt x="f22" y="f25"/>
                  <a:pt x="f21" y="f26"/>
                  <a:pt x="f19" y="f26"/>
                </a:cubicBezTo>
                <a:cubicBezTo>
                  <a:pt x="f27" y="f26"/>
                  <a:pt x="f28" y="f25"/>
                  <a:pt x="f28" y="f24"/>
                </a:cubicBezTo>
                <a:cubicBezTo>
                  <a:pt x="f28" y="f23"/>
                  <a:pt x="f27" y="f20"/>
                  <a:pt x="f19" y="f20"/>
                </a:cubicBezTo>
                <a:close/>
                <a:moveTo>
                  <a:pt x="f29" y="f2"/>
                </a:moveTo>
                <a:cubicBezTo>
                  <a:pt x="f30" y="f2"/>
                  <a:pt x="f3" y="f31"/>
                  <a:pt x="f3" y="f32"/>
                </a:cubicBezTo>
                <a:cubicBezTo>
                  <a:pt x="f3" y="f33"/>
                  <a:pt x="f30" y="f34"/>
                  <a:pt x="f29" y="f34"/>
                </a:cubicBezTo>
                <a:cubicBezTo>
                  <a:pt x="f35" y="f34"/>
                  <a:pt x="f36" y="f37"/>
                  <a:pt x="f38" y="f39"/>
                </a:cubicBezTo>
                <a:lnTo>
                  <a:pt x="f40" y="f41"/>
                </a:lnTo>
                <a:cubicBezTo>
                  <a:pt x="f42" y="f43"/>
                  <a:pt x="f44" y="f45"/>
                  <a:pt x="f40" y="f46"/>
                </a:cubicBezTo>
                <a:lnTo>
                  <a:pt x="f47" y="f48"/>
                </a:lnTo>
                <a:cubicBezTo>
                  <a:pt x="f49" y="f50"/>
                  <a:pt x="f51" y="f50"/>
                  <a:pt x="f52" y="f48"/>
                </a:cubicBezTo>
                <a:lnTo>
                  <a:pt x="f53" y="f54"/>
                </a:lnTo>
                <a:lnTo>
                  <a:pt x="f55" y="f56"/>
                </a:lnTo>
                <a:lnTo>
                  <a:pt x="f57" y="f58"/>
                </a:lnTo>
                <a:lnTo>
                  <a:pt x="f59" y="f60"/>
                </a:lnTo>
                <a:lnTo>
                  <a:pt x="f61" y="f62"/>
                </a:lnTo>
                <a:lnTo>
                  <a:pt x="f63" y="f64"/>
                </a:lnTo>
                <a:lnTo>
                  <a:pt x="f65" y="f66"/>
                </a:lnTo>
                <a:lnTo>
                  <a:pt x="f67" y="f68"/>
                </a:lnTo>
                <a:lnTo>
                  <a:pt x="f69" y="f70"/>
                </a:lnTo>
                <a:lnTo>
                  <a:pt x="f71" y="f72"/>
                </a:lnTo>
                <a:lnTo>
                  <a:pt x="f73" y="f74"/>
                </a:lnTo>
                <a:lnTo>
                  <a:pt x="f75" y="f76"/>
                </a:lnTo>
                <a:lnTo>
                  <a:pt x="f77" y="f78"/>
                </a:lnTo>
                <a:lnTo>
                  <a:pt x="f79" y="f80"/>
                </a:lnTo>
                <a:lnTo>
                  <a:pt x="f81" y="f82"/>
                </a:lnTo>
                <a:lnTo>
                  <a:pt x="f83" y="f84"/>
                </a:lnTo>
                <a:lnTo>
                  <a:pt x="f85" y="f86"/>
                </a:lnTo>
                <a:lnTo>
                  <a:pt x="f87" y="f88"/>
                </a:lnTo>
                <a:lnTo>
                  <a:pt x="f89" y="f90"/>
                </a:lnTo>
                <a:lnTo>
                  <a:pt x="f91" y="f92"/>
                </a:lnTo>
                <a:lnTo>
                  <a:pt x="f93" y="f94"/>
                </a:lnTo>
                <a:lnTo>
                  <a:pt x="f95" y="f96"/>
                </a:lnTo>
                <a:lnTo>
                  <a:pt x="f97" y="f98"/>
                </a:lnTo>
                <a:lnTo>
                  <a:pt x="f99" y="f100"/>
                </a:lnTo>
                <a:lnTo>
                  <a:pt x="f101" y="f102"/>
                </a:lnTo>
                <a:lnTo>
                  <a:pt x="f103" y="f104"/>
                </a:lnTo>
                <a:lnTo>
                  <a:pt x="f105" y="f106"/>
                </a:lnTo>
                <a:lnTo>
                  <a:pt x="f107" y="f108"/>
                </a:lnTo>
                <a:lnTo>
                  <a:pt x="f109" y="f110"/>
                </a:lnTo>
                <a:lnTo>
                  <a:pt x="f111" y="f112"/>
                </a:lnTo>
                <a:lnTo>
                  <a:pt x="f113" y="f114"/>
                </a:lnTo>
                <a:lnTo>
                  <a:pt x="f2" y="f4"/>
                </a:lnTo>
                <a:lnTo>
                  <a:pt x="f115" y="f116"/>
                </a:lnTo>
                <a:lnTo>
                  <a:pt x="f117" y="f118"/>
                </a:lnTo>
                <a:lnTo>
                  <a:pt x="f119" y="f120"/>
                </a:lnTo>
                <a:lnTo>
                  <a:pt x="f121" y="f122"/>
                </a:lnTo>
                <a:lnTo>
                  <a:pt x="f123" y="f124"/>
                </a:lnTo>
                <a:lnTo>
                  <a:pt x="f125" y="f126"/>
                </a:lnTo>
                <a:cubicBezTo>
                  <a:pt x="f127" y="f128"/>
                  <a:pt x="f129" y="f130"/>
                  <a:pt x="f129" y="f32"/>
                </a:cubicBezTo>
                <a:cubicBezTo>
                  <a:pt x="f129" y="f31"/>
                  <a:pt x="f131" y="f2"/>
                  <a:pt x="f29" y="f2"/>
                </a:cubicBezTo>
                <a:close/>
              </a:path>
            </a:pathLst>
          </a:custGeom>
          <a:solidFill>
            <a:schemeClr val="tx1">
              <a:lumMod val="25000"/>
              <a:lumOff val="75000"/>
            </a:schemeClr>
          </a:solidFill>
          <a:ln cap="flat">
            <a:noFill/>
            <a:prstDash val="solid"/>
          </a:ln>
        </p:spPr>
        <p:txBody>
          <a:bodyPr vert="horz" wrap="square" lIns="91440" tIns="45720" rIns="91440" bIns="4572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bg2"/>
              </a:solidFill>
              <a:ea typeface="맑은 고딕" pitchFamily="34"/>
              <a:cs typeface="B Nazanin" panose="00000700000000000000" pitchFamily="2" charset="-78"/>
            </a:endParaRPr>
          </a:p>
        </p:txBody>
      </p:sp>
      <p:sp>
        <p:nvSpPr>
          <p:cNvPr id="9" name="Block Arc 25">
            <a:extLst>
              <a:ext uri="{FF2B5EF4-FFF2-40B4-BE49-F238E27FC236}">
                <a16:creationId xmlns:a16="http://schemas.microsoft.com/office/drawing/2014/main" id="{B7C705E0-412F-7C31-9A9F-C071842850AB}"/>
              </a:ext>
            </a:extLst>
          </p:cNvPr>
          <p:cNvSpPr/>
          <p:nvPr/>
        </p:nvSpPr>
        <p:spPr>
          <a:xfrm>
            <a:off x="2530487" y="4275689"/>
            <a:ext cx="296549" cy="428432"/>
          </a:xfrm>
          <a:custGeom>
            <a:avLst/>
            <a:gdLst>
              <a:gd name="f0" fmla="val w"/>
              <a:gd name="f1" fmla="val h"/>
              <a:gd name="f2" fmla="val 0"/>
              <a:gd name="f3" fmla="val 2215656"/>
              <a:gd name="f4" fmla="val 3200962"/>
              <a:gd name="f5" fmla="val 1107829"/>
              <a:gd name="f6" fmla="val 2097026"/>
              <a:gd name="f7" fmla="val 1025315"/>
              <a:gd name="f8" fmla="val 958423"/>
              <a:gd name="f9" fmla="val 2163918"/>
              <a:gd name="f10" fmla="val 2246432"/>
              <a:gd name="f11" fmla="val 2302715"/>
              <a:gd name="f12" fmla="val 989546"/>
              <a:gd name="f13" fmla="val 2351730"/>
              <a:gd name="f14" fmla="val 1036590"/>
              <a:gd name="f15" fmla="val 2375275"/>
              <a:gd name="f16" fmla="val 985422"/>
              <a:gd name="f17" fmla="val 2684898"/>
              <a:gd name="f18" fmla="val 1230236"/>
              <a:gd name="f19" fmla="val 1179068"/>
              <a:gd name="f20" fmla="val 1226112"/>
              <a:gd name="f21" fmla="val 1257234"/>
              <a:gd name="f22" fmla="val 1190343"/>
              <a:gd name="f23" fmla="val 1102513"/>
              <a:gd name="f24" fmla="val 266871"/>
              <a:gd name="f25" fmla="val 874876"/>
              <a:gd name="f26" fmla="val 269781"/>
              <a:gd name="f27" fmla="val 691868"/>
              <a:gd name="f28" fmla="val 455143"/>
              <a:gd name="f29" fmla="val 682798"/>
              <a:gd name="f30" fmla="val 690469"/>
              <a:gd name="f31" fmla="val 1580962"/>
              <a:gd name="f32" fmla="val 1525188"/>
              <a:gd name="f33" fmla="val 672127"/>
              <a:gd name="f34" fmla="val 1523654"/>
              <a:gd name="f35" fmla="val 672166"/>
              <a:gd name="f36" fmla="val 1517835"/>
              <a:gd name="f37" fmla="val 444585"/>
              <a:gd name="f38" fmla="val 1330149"/>
              <a:gd name="f39" fmla="val 263961"/>
              <a:gd name="f40" fmla="val 1099102"/>
              <a:gd name="f41" fmla="val 56"/>
              <a:gd name="f42" fmla="val 1472767"/>
              <a:gd name="f43" fmla="val -4720"/>
              <a:gd name="f44" fmla="val 1780852"/>
              <a:gd name="f45" fmla="val 291773"/>
              <a:gd name="f46" fmla="val 1790404"/>
              <a:gd name="f47" fmla="val 665346"/>
              <a:gd name="f48" fmla="val 1742843"/>
              <a:gd name="f49" fmla="val 666562"/>
              <a:gd name="f50" fmla="val 1790627"/>
              <a:gd name="f51" fmla="val 2041344"/>
              <a:gd name="f52" fmla="val 2137614"/>
              <a:gd name="f53" fmla="val 1659004"/>
              <a:gd name="f54" fmla="val 1755274"/>
              <a:gd name="f55" fmla="val 3026650"/>
              <a:gd name="f56" fmla="val 3122920"/>
              <a:gd name="f57" fmla="val 174312"/>
              <a:gd name="f58" fmla="val 78042"/>
              <a:gd name="f59" fmla="val 425030"/>
              <a:gd name="f60" fmla="val 676764"/>
              <a:gd name="f61" fmla="val 425634"/>
              <a:gd name="f62" fmla="val 428273"/>
              <a:gd name="f63" fmla="val 305830"/>
              <a:gd name="f64" fmla="val 727452"/>
              <a:gd name="f65" fmla="val 4806"/>
              <a:gd name="f66" fmla="*/ f0 1 2215656"/>
              <a:gd name="f67" fmla="*/ f1 1 3200962"/>
              <a:gd name="f68" fmla="val f2"/>
              <a:gd name="f69" fmla="val f3"/>
              <a:gd name="f70" fmla="val f4"/>
              <a:gd name="f71" fmla="+- f70 0 f68"/>
              <a:gd name="f72" fmla="+- f69 0 f68"/>
              <a:gd name="f73" fmla="*/ f72 1 2215656"/>
              <a:gd name="f74" fmla="*/ f71 1 3200962"/>
              <a:gd name="f75" fmla="*/ f68 1 f73"/>
              <a:gd name="f76" fmla="*/ f69 1 f73"/>
              <a:gd name="f77" fmla="*/ f68 1 f74"/>
              <a:gd name="f78" fmla="*/ f70 1 f74"/>
              <a:gd name="f79" fmla="*/ f75 f66 1"/>
              <a:gd name="f80" fmla="*/ f76 f66 1"/>
              <a:gd name="f81" fmla="*/ f78 f67 1"/>
              <a:gd name="f82" fmla="*/ f77 f67 1"/>
            </a:gdLst>
            <a:ahLst/>
            <a:cxnLst>
              <a:cxn ang="3cd4">
                <a:pos x="hc" y="t"/>
              </a:cxn>
              <a:cxn ang="0">
                <a:pos x="r" y="vc"/>
              </a:cxn>
              <a:cxn ang="cd4">
                <a:pos x="hc" y="b"/>
              </a:cxn>
              <a:cxn ang="cd2">
                <a:pos x="l" y="vc"/>
              </a:cxn>
            </a:cxnLst>
            <a:rect l="f79" t="f82" r="f80" b="f81"/>
            <a:pathLst>
              <a:path w="2215656" h="3200962">
                <a:moveTo>
                  <a:pt x="f5" y="f6"/>
                </a:moveTo>
                <a:cubicBezTo>
                  <a:pt x="f7" y="f6"/>
                  <a:pt x="f8" y="f9"/>
                  <a:pt x="f8" y="f10"/>
                </a:cubicBezTo>
                <a:cubicBezTo>
                  <a:pt x="f8" y="f11"/>
                  <a:pt x="f12" y="f13"/>
                  <a:pt x="f14" y="f15"/>
                </a:cubicBezTo>
                <a:lnTo>
                  <a:pt x="f16" y="f17"/>
                </a:lnTo>
                <a:lnTo>
                  <a:pt x="f18" y="f17"/>
                </a:lnTo>
                <a:lnTo>
                  <a:pt x="f19" y="f15"/>
                </a:lnTo>
                <a:cubicBezTo>
                  <a:pt x="f20" y="f13"/>
                  <a:pt x="f21" y="f11"/>
                  <a:pt x="f21" y="f10"/>
                </a:cubicBezTo>
                <a:cubicBezTo>
                  <a:pt x="f21" y="f9"/>
                  <a:pt x="f22" y="f6"/>
                  <a:pt x="f5" y="f6"/>
                </a:cubicBezTo>
                <a:close/>
                <a:moveTo>
                  <a:pt x="f23" y="f24"/>
                </a:moveTo>
                <a:cubicBezTo>
                  <a:pt x="f25" y="f26"/>
                  <a:pt x="f27" y="f28"/>
                  <a:pt x="f27" y="f29"/>
                </a:cubicBezTo>
                <a:lnTo>
                  <a:pt x="f30" y="f29"/>
                </a:lnTo>
                <a:lnTo>
                  <a:pt x="f30" y="f31"/>
                </a:lnTo>
                <a:lnTo>
                  <a:pt x="f32" y="f31"/>
                </a:lnTo>
                <a:lnTo>
                  <a:pt x="f32" y="f33"/>
                </a:lnTo>
                <a:lnTo>
                  <a:pt x="f34" y="f35"/>
                </a:lnTo>
                <a:cubicBezTo>
                  <a:pt x="f36" y="f37"/>
                  <a:pt x="f38" y="f39"/>
                  <a:pt x="f23" y="f24"/>
                </a:cubicBezTo>
                <a:close/>
                <a:moveTo>
                  <a:pt x="f40" y="f41"/>
                </a:moveTo>
                <a:cubicBezTo>
                  <a:pt x="f42" y="f43"/>
                  <a:pt x="f44" y="f45"/>
                  <a:pt x="f46" y="f47"/>
                </a:cubicBezTo>
                <a:lnTo>
                  <a:pt x="f48" y="f49"/>
                </a:lnTo>
                <a:lnTo>
                  <a:pt x="f50" y="f49"/>
                </a:lnTo>
                <a:lnTo>
                  <a:pt x="f50" y="f31"/>
                </a:lnTo>
                <a:lnTo>
                  <a:pt x="f51" y="f31"/>
                </a:lnTo>
                <a:cubicBezTo>
                  <a:pt x="f52" y="f31"/>
                  <a:pt x="f3" y="f53"/>
                  <a:pt x="f3" y="f54"/>
                </a:cubicBezTo>
                <a:lnTo>
                  <a:pt x="f3" y="f55"/>
                </a:lnTo>
                <a:cubicBezTo>
                  <a:pt x="f3" y="f56"/>
                  <a:pt x="f52" y="f4"/>
                  <a:pt x="f51" y="f4"/>
                </a:cubicBezTo>
                <a:lnTo>
                  <a:pt x="f57" y="f4"/>
                </a:lnTo>
                <a:cubicBezTo>
                  <a:pt x="f58" y="f4"/>
                  <a:pt x="f2" y="f56"/>
                  <a:pt x="f2" y="f55"/>
                </a:cubicBezTo>
                <a:lnTo>
                  <a:pt x="f2" y="f54"/>
                </a:lnTo>
                <a:cubicBezTo>
                  <a:pt x="f2" y="f53"/>
                  <a:pt x="f58" y="f31"/>
                  <a:pt x="f57" y="f31"/>
                </a:cubicBezTo>
                <a:lnTo>
                  <a:pt x="f59" y="f31"/>
                </a:lnTo>
                <a:lnTo>
                  <a:pt x="f59" y="f60"/>
                </a:lnTo>
                <a:lnTo>
                  <a:pt x="f61" y="f60"/>
                </a:lnTo>
                <a:cubicBezTo>
                  <a:pt x="f62" y="f63"/>
                  <a:pt x="f64" y="f65"/>
                  <a:pt x="f40" y="f41"/>
                </a:cubicBezTo>
                <a:close/>
              </a:path>
            </a:pathLst>
          </a:custGeom>
          <a:solidFill>
            <a:schemeClr val="tx1">
              <a:lumMod val="25000"/>
              <a:lumOff val="75000"/>
            </a:schemeClr>
          </a:solidFill>
          <a:ln cap="flat">
            <a:noFill/>
            <a:prstDash val="solid"/>
          </a:ln>
        </p:spPr>
        <p:txBody>
          <a:bodyPr vert="horz" wrap="square" lIns="91440" tIns="45720" rIns="91440" bIns="4572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bg2"/>
              </a:solidFill>
              <a:ea typeface="맑은 고딕" pitchFamily="34"/>
              <a:cs typeface="B Nazanin" panose="00000700000000000000" pitchFamily="2" charset="-78"/>
            </a:endParaRPr>
          </a:p>
        </p:txBody>
      </p:sp>
      <p:sp>
        <p:nvSpPr>
          <p:cNvPr id="10" name="Block Arc 31">
            <a:extLst>
              <a:ext uri="{FF2B5EF4-FFF2-40B4-BE49-F238E27FC236}">
                <a16:creationId xmlns:a16="http://schemas.microsoft.com/office/drawing/2014/main" id="{B8BC1E63-DD69-D5D5-9185-3570F2DCCD31}"/>
              </a:ext>
            </a:extLst>
          </p:cNvPr>
          <p:cNvSpPr/>
          <p:nvPr/>
        </p:nvSpPr>
        <p:spPr>
          <a:xfrm>
            <a:off x="4948827" y="4307392"/>
            <a:ext cx="386910" cy="428432"/>
          </a:xfrm>
          <a:custGeom>
            <a:avLst/>
            <a:gdLst>
              <a:gd name="f0" fmla="val w"/>
              <a:gd name="f1" fmla="val h"/>
              <a:gd name="f2" fmla="val 0"/>
              <a:gd name="f3" fmla="val 2890784"/>
              <a:gd name="f4" fmla="val 3200962"/>
              <a:gd name="f5" fmla="val 1107828"/>
              <a:gd name="f6" fmla="val 2097026"/>
              <a:gd name="f7" fmla="val 1025313"/>
              <a:gd name="f8" fmla="val 958422"/>
              <a:gd name="f9" fmla="val 2163918"/>
              <a:gd name="f10" fmla="val 2246432"/>
              <a:gd name="f11" fmla="val 2302715"/>
              <a:gd name="f12" fmla="val 989545"/>
              <a:gd name="f13" fmla="val 2351730"/>
              <a:gd name="f14" fmla="val 1036589"/>
              <a:gd name="f15" fmla="val 2375275"/>
              <a:gd name="f16" fmla="val 985421"/>
              <a:gd name="f17" fmla="val 2684898"/>
              <a:gd name="f18" fmla="val 1230235"/>
              <a:gd name="f19" fmla="val 1179067"/>
              <a:gd name="f20" fmla="val 1226111"/>
              <a:gd name="f21" fmla="val 1257233"/>
              <a:gd name="f22" fmla="val 1190342"/>
              <a:gd name="f23" fmla="val 2199259"/>
              <a:gd name="f24" fmla="val 56"/>
              <a:gd name="f25" fmla="val 2572924"/>
              <a:gd name="f26" fmla="val -4720"/>
              <a:gd name="f27" fmla="val 2881009"/>
              <a:gd name="f28" fmla="val 291773"/>
              <a:gd name="f29" fmla="val 2890561"/>
              <a:gd name="f30" fmla="val 665346"/>
              <a:gd name="f31" fmla="val 2843000"/>
              <a:gd name="f32" fmla="val 666562"/>
              <a:gd name="f33" fmla="val 1580962"/>
              <a:gd name="f34" fmla="val 2625345"/>
              <a:gd name="f35" fmla="val 672127"/>
              <a:gd name="f36" fmla="val 2623811"/>
              <a:gd name="f37" fmla="val 672166"/>
              <a:gd name="f38" fmla="val 2617992"/>
              <a:gd name="f39" fmla="val 444585"/>
              <a:gd name="f40" fmla="val 2430306"/>
              <a:gd name="f41" fmla="val 263961"/>
              <a:gd name="f42" fmla="val 2202670"/>
              <a:gd name="f43" fmla="val 266871"/>
              <a:gd name="f44" fmla="val 1975033"/>
              <a:gd name="f45" fmla="val 269781"/>
              <a:gd name="f46" fmla="val 1792025"/>
              <a:gd name="f47" fmla="val 455143"/>
              <a:gd name="f48" fmla="val 682798"/>
              <a:gd name="f49" fmla="val 1790626"/>
              <a:gd name="f50" fmla="val 2041344"/>
              <a:gd name="f51" fmla="val 2137614"/>
              <a:gd name="f52" fmla="val 2215656"/>
              <a:gd name="f53" fmla="val 1659004"/>
              <a:gd name="f54" fmla="val 1755274"/>
              <a:gd name="f55" fmla="val 3026650"/>
              <a:gd name="f56" fmla="val 3122920"/>
              <a:gd name="f57" fmla="val 174312"/>
              <a:gd name="f58" fmla="val 78042"/>
              <a:gd name="f59" fmla="val 1525187"/>
              <a:gd name="f60" fmla="val 676764"/>
              <a:gd name="f61" fmla="val 1525791"/>
              <a:gd name="f62" fmla="val 1528430"/>
              <a:gd name="f63" fmla="val 305830"/>
              <a:gd name="f64" fmla="val 1827609"/>
              <a:gd name="f65" fmla="val 4806"/>
              <a:gd name="f66" fmla="*/ f0 1 2890784"/>
              <a:gd name="f67" fmla="*/ f1 1 3200962"/>
              <a:gd name="f68" fmla="val f2"/>
              <a:gd name="f69" fmla="val f3"/>
              <a:gd name="f70" fmla="val f4"/>
              <a:gd name="f71" fmla="+- f70 0 f68"/>
              <a:gd name="f72" fmla="+- f69 0 f68"/>
              <a:gd name="f73" fmla="*/ f72 1 2890784"/>
              <a:gd name="f74" fmla="*/ f71 1 3200962"/>
              <a:gd name="f75" fmla="*/ f68 1 f73"/>
              <a:gd name="f76" fmla="*/ f69 1 f73"/>
              <a:gd name="f77" fmla="*/ f68 1 f74"/>
              <a:gd name="f78" fmla="*/ f70 1 f74"/>
              <a:gd name="f79" fmla="*/ f75 f66 1"/>
              <a:gd name="f80" fmla="*/ f76 f66 1"/>
              <a:gd name="f81" fmla="*/ f78 f67 1"/>
              <a:gd name="f82" fmla="*/ f77 f67 1"/>
            </a:gdLst>
            <a:ahLst/>
            <a:cxnLst>
              <a:cxn ang="3cd4">
                <a:pos x="hc" y="t"/>
              </a:cxn>
              <a:cxn ang="0">
                <a:pos x="r" y="vc"/>
              </a:cxn>
              <a:cxn ang="cd4">
                <a:pos x="hc" y="b"/>
              </a:cxn>
              <a:cxn ang="cd2">
                <a:pos x="l" y="vc"/>
              </a:cxn>
            </a:cxnLst>
            <a:rect l="f79" t="f82" r="f80" b="f81"/>
            <a:pathLst>
              <a:path w="2890784" h="3200962">
                <a:moveTo>
                  <a:pt x="f5" y="f6"/>
                </a:moveTo>
                <a:cubicBezTo>
                  <a:pt x="f7" y="f6"/>
                  <a:pt x="f8" y="f9"/>
                  <a:pt x="f8" y="f10"/>
                </a:cubicBezTo>
                <a:cubicBezTo>
                  <a:pt x="f8" y="f11"/>
                  <a:pt x="f12" y="f13"/>
                  <a:pt x="f14" y="f15"/>
                </a:cubicBezTo>
                <a:lnTo>
                  <a:pt x="f16" y="f17"/>
                </a:lnTo>
                <a:lnTo>
                  <a:pt x="f18" y="f17"/>
                </a:lnTo>
                <a:lnTo>
                  <a:pt x="f19" y="f15"/>
                </a:lnTo>
                <a:cubicBezTo>
                  <a:pt x="f20" y="f13"/>
                  <a:pt x="f21" y="f11"/>
                  <a:pt x="f21" y="f10"/>
                </a:cubicBezTo>
                <a:cubicBezTo>
                  <a:pt x="f21" y="f9"/>
                  <a:pt x="f22" y="f6"/>
                  <a:pt x="f5" y="f6"/>
                </a:cubicBezTo>
                <a:close/>
                <a:moveTo>
                  <a:pt x="f23" y="f24"/>
                </a:moveTo>
                <a:cubicBezTo>
                  <a:pt x="f25" y="f26"/>
                  <a:pt x="f27" y="f28"/>
                  <a:pt x="f29" y="f30"/>
                </a:cubicBezTo>
                <a:lnTo>
                  <a:pt x="f31" y="f32"/>
                </a:lnTo>
                <a:lnTo>
                  <a:pt x="f3" y="f32"/>
                </a:lnTo>
                <a:lnTo>
                  <a:pt x="f3" y="f33"/>
                </a:lnTo>
                <a:lnTo>
                  <a:pt x="f34" y="f33"/>
                </a:lnTo>
                <a:lnTo>
                  <a:pt x="f34" y="f35"/>
                </a:lnTo>
                <a:lnTo>
                  <a:pt x="f36" y="f37"/>
                </a:lnTo>
                <a:cubicBezTo>
                  <a:pt x="f38" y="f39"/>
                  <a:pt x="f40" y="f41"/>
                  <a:pt x="f42" y="f43"/>
                </a:cubicBezTo>
                <a:cubicBezTo>
                  <a:pt x="f44" y="f45"/>
                  <a:pt x="f46" y="f47"/>
                  <a:pt x="f46" y="f48"/>
                </a:cubicBezTo>
                <a:lnTo>
                  <a:pt x="f49" y="f48"/>
                </a:lnTo>
                <a:lnTo>
                  <a:pt x="f49" y="f33"/>
                </a:lnTo>
                <a:lnTo>
                  <a:pt x="f50" y="f33"/>
                </a:lnTo>
                <a:cubicBezTo>
                  <a:pt x="f51" y="f33"/>
                  <a:pt x="f52" y="f53"/>
                  <a:pt x="f52" y="f54"/>
                </a:cubicBezTo>
                <a:lnTo>
                  <a:pt x="f52" y="f55"/>
                </a:lnTo>
                <a:cubicBezTo>
                  <a:pt x="f52" y="f56"/>
                  <a:pt x="f51" y="f4"/>
                  <a:pt x="f50" y="f4"/>
                </a:cubicBezTo>
                <a:lnTo>
                  <a:pt x="f57" y="f4"/>
                </a:lnTo>
                <a:cubicBezTo>
                  <a:pt x="f58" y="f4"/>
                  <a:pt x="f2" y="f56"/>
                  <a:pt x="f2" y="f55"/>
                </a:cubicBezTo>
                <a:lnTo>
                  <a:pt x="f2" y="f54"/>
                </a:lnTo>
                <a:cubicBezTo>
                  <a:pt x="f2" y="f53"/>
                  <a:pt x="f58" y="f33"/>
                  <a:pt x="f57" y="f33"/>
                </a:cubicBezTo>
                <a:lnTo>
                  <a:pt x="f59" y="f33"/>
                </a:lnTo>
                <a:lnTo>
                  <a:pt x="f59" y="f60"/>
                </a:lnTo>
                <a:lnTo>
                  <a:pt x="f61" y="f60"/>
                </a:lnTo>
                <a:cubicBezTo>
                  <a:pt x="f62" y="f63"/>
                  <a:pt x="f64" y="f65"/>
                  <a:pt x="f23" y="f24"/>
                </a:cubicBezTo>
                <a:close/>
              </a:path>
            </a:pathLst>
          </a:custGeom>
          <a:solidFill>
            <a:schemeClr val="tx1">
              <a:lumMod val="25000"/>
              <a:lumOff val="75000"/>
            </a:schemeClr>
          </a:solidFill>
          <a:ln cap="flat">
            <a:noFill/>
            <a:prstDash val="solid"/>
          </a:ln>
        </p:spPr>
        <p:txBody>
          <a:bodyPr vert="horz" wrap="square" lIns="91440" tIns="45720" rIns="91440" bIns="4572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bg2"/>
              </a:solidFill>
              <a:ea typeface="맑은 고딕" pitchFamily="34"/>
              <a:cs typeface="B Nazanin" panose="00000700000000000000" pitchFamily="2" charset="-78"/>
            </a:endParaRPr>
          </a:p>
        </p:txBody>
      </p:sp>
      <p:sp>
        <p:nvSpPr>
          <p:cNvPr id="11" name="Freeform 53">
            <a:extLst>
              <a:ext uri="{FF2B5EF4-FFF2-40B4-BE49-F238E27FC236}">
                <a16:creationId xmlns:a16="http://schemas.microsoft.com/office/drawing/2014/main" id="{ED1E09E2-1F0D-C200-61A9-BDF76C899444}"/>
              </a:ext>
            </a:extLst>
          </p:cNvPr>
          <p:cNvSpPr/>
          <p:nvPr/>
        </p:nvSpPr>
        <p:spPr>
          <a:xfrm>
            <a:off x="6243975" y="4333718"/>
            <a:ext cx="423998" cy="434733"/>
          </a:xfrm>
          <a:custGeom>
            <a:avLst/>
            <a:gdLst>
              <a:gd name="f0" fmla="val 10800000"/>
              <a:gd name="f1" fmla="val 5400000"/>
              <a:gd name="f2" fmla="val 180"/>
              <a:gd name="f3" fmla="val w"/>
              <a:gd name="f4" fmla="val h"/>
              <a:gd name="f5" fmla="val 0"/>
              <a:gd name="f6" fmla="val 2296406"/>
              <a:gd name="f7" fmla="val 2354521"/>
              <a:gd name="f8" fmla="val 2279640"/>
              <a:gd name="f9" fmla="val 1747818"/>
              <a:gd name="f10" fmla="val 1827546"/>
              <a:gd name="f11" fmla="val 1826304"/>
              <a:gd name="f12" fmla="val 1873723"/>
              <a:gd name="f13" fmla="val 1907635"/>
              <a:gd name="f14" fmla="val 1985737"/>
              <a:gd name="f15" fmla="val 2047488"/>
              <a:gd name="f16" fmla="val 1955104"/>
              <a:gd name="f17" fmla="val 2095900"/>
              <a:gd name="f18" fmla="val 1897166"/>
              <a:gd name="f19" fmla="val 2139232"/>
              <a:gd name="f20" fmla="val 1773393"/>
              <a:gd name="f21" fmla="val 2006999"/>
              <a:gd name="f22" fmla="val 1682537"/>
              <a:gd name="f23" fmla="val 1962549"/>
              <a:gd name="f24" fmla="val 1528613"/>
              <a:gd name="f25" fmla="val 1380482"/>
              <a:gd name="f26" fmla="val 2120816"/>
              <a:gd name="f27" fmla="val 1495542"/>
              <a:gd name="f28" fmla="val 1788127"/>
              <a:gd name="f29" fmla="val 909489"/>
              <a:gd name="f30" fmla="val 1225390"/>
              <a:gd name="f31" fmla="val 414951"/>
              <a:gd name="f32" fmla="val 2322212"/>
              <a:gd name="f33" fmla="val 293184"/>
              <a:gd name="f34" fmla="val 2052845"/>
              <a:gd name="f35" fmla="val 520411"/>
              <a:gd name="f36" fmla="val 767428"/>
              <a:gd name="f37" fmla="val 325060"/>
              <a:gd name="f38" fmla="val 542715"/>
              <a:gd name="f39" fmla="val -71458"/>
              <a:gd name="f40" fmla="val 102202"/>
              <a:gd name="f41" fmla="val 11167"/>
              <a:gd name="f42" fmla="val 5505"/>
              <a:gd name="f43" fmla="val 111065"/>
              <a:gd name="f44" fmla="val -52229"/>
              <a:gd name="f45" fmla="val 554777"/>
              <a:gd name="f46" fmla="val 358209"/>
              <a:gd name="f47" fmla="val 771719"/>
              <a:gd name="f48" fmla="val 578452"/>
              <a:gd name="f49" fmla="val 2041440"/>
              <a:gd name="f50" fmla="val 514597"/>
              <a:gd name="f51" fmla="val 662729"/>
              <a:gd name="f52" fmla="val 1124906"/>
              <a:gd name="f53" fmla="val 1004182"/>
              <a:gd name="f54" fmla="val 1676517"/>
              <a:gd name="f55" fmla="val 1608523"/>
              <a:gd name="f56" fmla="val 1795262"/>
              <a:gd name="f57" fmla="val 1589016"/>
              <a:gd name="f58" fmla="val 2094931"/>
              <a:gd name="f59" fmla="val 1557316"/>
              <a:gd name="f60" fmla="+- 0 0 -90"/>
              <a:gd name="f61" fmla="*/ f3 1 2296406"/>
              <a:gd name="f62" fmla="*/ f4 1 2354521"/>
              <a:gd name="f63" fmla="val f5"/>
              <a:gd name="f64" fmla="val f6"/>
              <a:gd name="f65" fmla="val f7"/>
              <a:gd name="f66" fmla="*/ f60 f0 1"/>
              <a:gd name="f67" fmla="+- f65 0 f63"/>
              <a:gd name="f68" fmla="+- f64 0 f63"/>
              <a:gd name="f69" fmla="*/ f66 1 f2"/>
              <a:gd name="f70" fmla="*/ f68 1 2296406"/>
              <a:gd name="f71" fmla="*/ f67 1 2354521"/>
              <a:gd name="f72" fmla="*/ 1495542 f68 1"/>
              <a:gd name="f73" fmla="*/ 909489 f68 1"/>
              <a:gd name="f74" fmla="*/ 414951 f68 1"/>
              <a:gd name="f75" fmla="*/ 293184 f68 1"/>
              <a:gd name="f76" fmla="*/ 520411 f68 1"/>
              <a:gd name="f77" fmla="*/ 11167 f68 1"/>
              <a:gd name="f78" fmla="*/ 771719 f68 1"/>
              <a:gd name="f79" fmla="*/ 2041440 f68 1"/>
              <a:gd name="f80" fmla="*/ 2296406 f68 1"/>
              <a:gd name="f81" fmla="*/ 1124906 f68 1"/>
              <a:gd name="f82" fmla="*/ 1676517 f68 1"/>
              <a:gd name="f83" fmla="*/ 2279640 f68 1"/>
              <a:gd name="f84" fmla="*/ 2094931 f68 1"/>
              <a:gd name="f85" fmla="*/ 1380482 f68 1"/>
              <a:gd name="f86" fmla="*/ 1747818 f67 1"/>
              <a:gd name="f87" fmla="*/ 1528613 f68 1"/>
              <a:gd name="f88" fmla="*/ 2354521 f67 1"/>
              <a:gd name="f89" fmla="*/ 2120816 f67 1"/>
              <a:gd name="f90" fmla="*/ 1788127 f67 1"/>
              <a:gd name="f91" fmla="*/ 1225390 f67 1"/>
              <a:gd name="f92" fmla="*/ 2322212 f67 1"/>
              <a:gd name="f93" fmla="*/ 2052845 f67 1"/>
              <a:gd name="f94" fmla="*/ 767428 f67 1"/>
              <a:gd name="f95" fmla="*/ 5505 f67 1"/>
              <a:gd name="f96" fmla="*/ 578452 f67 1"/>
              <a:gd name="f97" fmla="*/ 514597 f67 1"/>
              <a:gd name="f98" fmla="*/ 662729 f67 1"/>
              <a:gd name="f99" fmla="*/ 1004182 f67 1"/>
              <a:gd name="f100" fmla="*/ 1608523 f67 1"/>
              <a:gd name="f101" fmla="*/ 1557316 f67 1"/>
              <a:gd name="f102" fmla="*/ 1682537 f68 1"/>
              <a:gd name="f103" fmla="*/ 1962549 f67 1"/>
              <a:gd name="f104" fmla="*/ 1955104 f68 1"/>
              <a:gd name="f105" fmla="*/ 2095900 f67 1"/>
              <a:gd name="f106" fmla="*/ 1827546 f68 1"/>
              <a:gd name="f107" fmla="*/ 1826304 f67 1"/>
              <a:gd name="f108" fmla="+- f69 0 f1"/>
              <a:gd name="f109" fmla="*/ f72 1 2296406"/>
              <a:gd name="f110" fmla="*/ f73 1 2296406"/>
              <a:gd name="f111" fmla="*/ f74 1 2296406"/>
              <a:gd name="f112" fmla="*/ f75 1 2296406"/>
              <a:gd name="f113" fmla="*/ f76 1 2296406"/>
              <a:gd name="f114" fmla="*/ f77 1 2296406"/>
              <a:gd name="f115" fmla="*/ f78 1 2296406"/>
              <a:gd name="f116" fmla="*/ f79 1 2296406"/>
              <a:gd name="f117" fmla="*/ f80 1 2296406"/>
              <a:gd name="f118" fmla="*/ f81 1 2296406"/>
              <a:gd name="f119" fmla="*/ f82 1 2296406"/>
              <a:gd name="f120" fmla="*/ f83 1 2296406"/>
              <a:gd name="f121" fmla="*/ f84 1 2296406"/>
              <a:gd name="f122" fmla="*/ f85 1 2296406"/>
              <a:gd name="f123" fmla="*/ f86 1 2354521"/>
              <a:gd name="f124" fmla="*/ f87 1 2296406"/>
              <a:gd name="f125" fmla="*/ f88 1 2354521"/>
              <a:gd name="f126" fmla="*/ f89 1 2354521"/>
              <a:gd name="f127" fmla="*/ f90 1 2354521"/>
              <a:gd name="f128" fmla="*/ f91 1 2354521"/>
              <a:gd name="f129" fmla="*/ f92 1 2354521"/>
              <a:gd name="f130" fmla="*/ f93 1 2354521"/>
              <a:gd name="f131" fmla="*/ f94 1 2354521"/>
              <a:gd name="f132" fmla="*/ f95 1 2354521"/>
              <a:gd name="f133" fmla="*/ f96 1 2354521"/>
              <a:gd name="f134" fmla="*/ f97 1 2354521"/>
              <a:gd name="f135" fmla="*/ f98 1 2354521"/>
              <a:gd name="f136" fmla="*/ f99 1 2354521"/>
              <a:gd name="f137" fmla="*/ f100 1 2354521"/>
              <a:gd name="f138" fmla="*/ f101 1 2354521"/>
              <a:gd name="f139" fmla="*/ f102 1 2296406"/>
              <a:gd name="f140" fmla="*/ f103 1 2354521"/>
              <a:gd name="f141" fmla="*/ f104 1 2296406"/>
              <a:gd name="f142" fmla="*/ f105 1 2354521"/>
              <a:gd name="f143" fmla="*/ f106 1 2296406"/>
              <a:gd name="f144" fmla="*/ f107 1 2354521"/>
              <a:gd name="f145" fmla="*/ f63 1 f70"/>
              <a:gd name="f146" fmla="*/ f64 1 f70"/>
              <a:gd name="f147" fmla="*/ f63 1 f71"/>
              <a:gd name="f148" fmla="*/ f65 1 f71"/>
              <a:gd name="f149" fmla="*/ f120 1 f70"/>
              <a:gd name="f150" fmla="*/ f123 1 f71"/>
              <a:gd name="f151" fmla="*/ f143 1 f70"/>
              <a:gd name="f152" fmla="*/ f144 1 f71"/>
              <a:gd name="f153" fmla="*/ f141 1 f70"/>
              <a:gd name="f154" fmla="*/ f142 1 f71"/>
              <a:gd name="f155" fmla="*/ f139 1 f70"/>
              <a:gd name="f156" fmla="*/ f140 1 f71"/>
              <a:gd name="f157" fmla="*/ f124 1 f70"/>
              <a:gd name="f158" fmla="*/ f125 1 f71"/>
              <a:gd name="f159" fmla="*/ f122 1 f70"/>
              <a:gd name="f160" fmla="*/ f126 1 f71"/>
              <a:gd name="f161" fmla="*/ f109 1 f70"/>
              <a:gd name="f162" fmla="*/ f127 1 f71"/>
              <a:gd name="f163" fmla="*/ f110 1 f70"/>
              <a:gd name="f164" fmla="*/ f128 1 f71"/>
              <a:gd name="f165" fmla="*/ f111 1 f70"/>
              <a:gd name="f166" fmla="*/ f129 1 f71"/>
              <a:gd name="f167" fmla="*/ f112 1 f70"/>
              <a:gd name="f168" fmla="*/ f130 1 f71"/>
              <a:gd name="f169" fmla="*/ f113 1 f70"/>
              <a:gd name="f170" fmla="*/ f131 1 f71"/>
              <a:gd name="f171" fmla="*/ f114 1 f70"/>
              <a:gd name="f172" fmla="*/ f132 1 f71"/>
              <a:gd name="f173" fmla="*/ f115 1 f70"/>
              <a:gd name="f174" fmla="*/ f133 1 f71"/>
              <a:gd name="f175" fmla="*/ f116 1 f70"/>
              <a:gd name="f176" fmla="*/ f134 1 f71"/>
              <a:gd name="f177" fmla="*/ f117 1 f70"/>
              <a:gd name="f178" fmla="*/ f135 1 f71"/>
              <a:gd name="f179" fmla="*/ f118 1 f70"/>
              <a:gd name="f180" fmla="*/ f136 1 f71"/>
              <a:gd name="f181" fmla="*/ f119 1 f70"/>
              <a:gd name="f182" fmla="*/ f137 1 f71"/>
              <a:gd name="f183" fmla="*/ f121 1 f70"/>
              <a:gd name="f184" fmla="*/ f138 1 f71"/>
              <a:gd name="f185" fmla="*/ f145 f61 1"/>
              <a:gd name="f186" fmla="*/ f146 f61 1"/>
              <a:gd name="f187" fmla="*/ f148 f62 1"/>
              <a:gd name="f188" fmla="*/ f147 f62 1"/>
              <a:gd name="f189" fmla="*/ f149 f61 1"/>
              <a:gd name="f190" fmla="*/ f150 f62 1"/>
              <a:gd name="f191" fmla="*/ f151 f61 1"/>
              <a:gd name="f192" fmla="*/ f152 f62 1"/>
              <a:gd name="f193" fmla="*/ f153 f61 1"/>
              <a:gd name="f194" fmla="*/ f154 f62 1"/>
              <a:gd name="f195" fmla="*/ f155 f61 1"/>
              <a:gd name="f196" fmla="*/ f156 f62 1"/>
              <a:gd name="f197" fmla="*/ f157 f61 1"/>
              <a:gd name="f198" fmla="*/ f158 f62 1"/>
              <a:gd name="f199" fmla="*/ f159 f61 1"/>
              <a:gd name="f200" fmla="*/ f160 f62 1"/>
              <a:gd name="f201" fmla="*/ f161 f61 1"/>
              <a:gd name="f202" fmla="*/ f162 f62 1"/>
              <a:gd name="f203" fmla="*/ f163 f61 1"/>
              <a:gd name="f204" fmla="*/ f164 f62 1"/>
              <a:gd name="f205" fmla="*/ f165 f61 1"/>
              <a:gd name="f206" fmla="*/ f166 f62 1"/>
              <a:gd name="f207" fmla="*/ f167 f61 1"/>
              <a:gd name="f208" fmla="*/ f168 f62 1"/>
              <a:gd name="f209" fmla="*/ f169 f61 1"/>
              <a:gd name="f210" fmla="*/ f170 f62 1"/>
              <a:gd name="f211" fmla="*/ f171 f61 1"/>
              <a:gd name="f212" fmla="*/ f172 f62 1"/>
              <a:gd name="f213" fmla="*/ f173 f61 1"/>
              <a:gd name="f214" fmla="*/ f174 f62 1"/>
              <a:gd name="f215" fmla="*/ f175 f61 1"/>
              <a:gd name="f216" fmla="*/ f176 f62 1"/>
              <a:gd name="f217" fmla="*/ f177 f61 1"/>
              <a:gd name="f218" fmla="*/ f178 f62 1"/>
              <a:gd name="f219" fmla="*/ f179 f61 1"/>
              <a:gd name="f220" fmla="*/ f180 f62 1"/>
              <a:gd name="f221" fmla="*/ f181 f61 1"/>
              <a:gd name="f222" fmla="*/ f182 f62 1"/>
              <a:gd name="f223" fmla="*/ f183 f61 1"/>
              <a:gd name="f224" fmla="*/ f184 f62 1"/>
            </a:gdLst>
            <a:ahLst/>
            <a:cxnLst>
              <a:cxn ang="3cd4">
                <a:pos x="hc" y="t"/>
              </a:cxn>
              <a:cxn ang="0">
                <a:pos x="r" y="vc"/>
              </a:cxn>
              <a:cxn ang="cd4">
                <a:pos x="hc" y="b"/>
              </a:cxn>
              <a:cxn ang="cd2">
                <a:pos x="l" y="vc"/>
              </a:cxn>
              <a:cxn ang="f108">
                <a:pos x="f189" y="f190"/>
              </a:cxn>
              <a:cxn ang="f108">
                <a:pos x="f191" y="f192"/>
              </a:cxn>
              <a:cxn ang="f108">
                <a:pos x="f193" y="f194"/>
              </a:cxn>
              <a:cxn ang="f108">
                <a:pos x="f195" y="f196"/>
              </a:cxn>
              <a:cxn ang="f108">
                <a:pos x="f197" y="f198"/>
              </a:cxn>
              <a:cxn ang="f108">
                <a:pos x="f199" y="f200"/>
              </a:cxn>
              <a:cxn ang="f108">
                <a:pos x="f201" y="f202"/>
              </a:cxn>
              <a:cxn ang="f108">
                <a:pos x="f203" y="f204"/>
              </a:cxn>
              <a:cxn ang="f108">
                <a:pos x="f205" y="f206"/>
              </a:cxn>
              <a:cxn ang="f108">
                <a:pos x="f207" y="f208"/>
              </a:cxn>
              <a:cxn ang="f108">
                <a:pos x="f209" y="f210"/>
              </a:cxn>
              <a:cxn ang="f108">
                <a:pos x="f211" y="f212"/>
              </a:cxn>
              <a:cxn ang="f108">
                <a:pos x="f213" y="f214"/>
              </a:cxn>
              <a:cxn ang="f108">
                <a:pos x="f215" y="f216"/>
              </a:cxn>
              <a:cxn ang="f108">
                <a:pos x="f217" y="f218"/>
              </a:cxn>
              <a:cxn ang="f108">
                <a:pos x="f219" y="f220"/>
              </a:cxn>
              <a:cxn ang="f108">
                <a:pos x="f221" y="f222"/>
              </a:cxn>
              <a:cxn ang="f108">
                <a:pos x="f223" y="f224"/>
              </a:cxn>
            </a:cxnLst>
            <a:rect l="f185" t="f188" r="f186" b="f187"/>
            <a:pathLst>
              <a:path w="2296406" h="2354521">
                <a:moveTo>
                  <a:pt x="f8" y="f9"/>
                </a:moveTo>
                <a:lnTo>
                  <a:pt x="f10" y="f11"/>
                </a:lnTo>
                <a:cubicBezTo>
                  <a:pt x="f12" y="f13"/>
                  <a:pt x="f14" y="f15"/>
                  <a:pt x="f16" y="f17"/>
                </a:cubicBezTo>
                <a:cubicBezTo>
                  <a:pt x="f18" y="f19"/>
                  <a:pt x="f20" y="f21"/>
                  <a:pt x="f22" y="f23"/>
                </a:cubicBezTo>
                <a:lnTo>
                  <a:pt x="f24" y="f7"/>
                </a:lnTo>
                <a:lnTo>
                  <a:pt x="f25" y="f26"/>
                </a:lnTo>
                <a:lnTo>
                  <a:pt x="f27" y="f28"/>
                </a:lnTo>
                <a:lnTo>
                  <a:pt x="f29" y="f30"/>
                </a:lnTo>
                <a:lnTo>
                  <a:pt x="f31" y="f32"/>
                </a:lnTo>
                <a:lnTo>
                  <a:pt x="f33" y="f34"/>
                </a:lnTo>
                <a:lnTo>
                  <a:pt x="f35" y="f36"/>
                </a:lnTo>
                <a:cubicBezTo>
                  <a:pt x="f37" y="f38"/>
                  <a:pt x="f39" y="f40"/>
                  <a:pt x="f41" y="f42"/>
                </a:cubicBezTo>
                <a:cubicBezTo>
                  <a:pt x="f43" y="f44"/>
                  <a:pt x="f45" y="f46"/>
                  <a:pt x="f47" y="f48"/>
                </a:cubicBezTo>
                <a:lnTo>
                  <a:pt x="f49" y="f50"/>
                </a:lnTo>
                <a:lnTo>
                  <a:pt x="f6" y="f51"/>
                </a:lnTo>
                <a:lnTo>
                  <a:pt x="f52" y="f53"/>
                </a:lnTo>
                <a:lnTo>
                  <a:pt x="f54" y="f55"/>
                </a:lnTo>
                <a:cubicBezTo>
                  <a:pt x="f56" y="f57"/>
                  <a:pt x="f58" y="f59"/>
                  <a:pt x="f58" y="f59"/>
                </a:cubicBezTo>
              </a:path>
            </a:pathLst>
          </a:custGeom>
          <a:solidFill>
            <a:schemeClr val="tx1">
              <a:lumMod val="25000"/>
              <a:lumOff val="75000"/>
            </a:schemeClr>
          </a:solidFill>
          <a:ln cap="flat">
            <a:noFill/>
            <a:prstDash val="solid"/>
          </a:ln>
        </p:spPr>
        <p:txBody>
          <a:bodyPr vert="horz" wrap="square" lIns="91440" tIns="45720" rIns="91440" bIns="4572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bg2"/>
              </a:solidFill>
              <a:ea typeface="맑은 고딕" pitchFamily="34"/>
              <a:cs typeface="B Nazanin" panose="00000700000000000000" pitchFamily="2" charset="-78"/>
            </a:endParaRPr>
          </a:p>
        </p:txBody>
      </p:sp>
      <p:sp>
        <p:nvSpPr>
          <p:cNvPr id="12" name="Block Arc 10">
            <a:extLst>
              <a:ext uri="{FF2B5EF4-FFF2-40B4-BE49-F238E27FC236}">
                <a16:creationId xmlns:a16="http://schemas.microsoft.com/office/drawing/2014/main" id="{310A98C3-4B5A-3891-4819-D51E0A9F84B6}"/>
              </a:ext>
            </a:extLst>
          </p:cNvPr>
          <p:cNvSpPr/>
          <p:nvPr/>
        </p:nvSpPr>
        <p:spPr>
          <a:xfrm>
            <a:off x="2429509" y="3514835"/>
            <a:ext cx="521464" cy="353214"/>
          </a:xfrm>
          <a:custGeom>
            <a:avLst/>
            <a:gdLst>
              <a:gd name="f0" fmla="val w"/>
              <a:gd name="f1" fmla="val h"/>
              <a:gd name="f2" fmla="val 0"/>
              <a:gd name="f3" fmla="val 3219104"/>
              <a:gd name="f4" fmla="val 2180445"/>
              <a:gd name="f5" fmla="val 631935"/>
              <a:gd name="f6" fmla="val 660566"/>
              <a:gd name="f7" fmla="val 582229"/>
              <a:gd name="f8" fmla="val 541935"/>
              <a:gd name="f9" fmla="val 700860"/>
              <a:gd name="f10" fmla="val 750566"/>
              <a:gd name="f11" fmla="val 800272"/>
              <a:gd name="f12" fmla="val 840566"/>
              <a:gd name="f13" fmla="val 681641"/>
              <a:gd name="f14" fmla="val 721935"/>
              <a:gd name="f15" fmla="val 2920524"/>
              <a:gd name="f16" fmla="val 132986"/>
              <a:gd name="f17" fmla="val 2884582"/>
              <a:gd name="f18" fmla="val 2855445"/>
              <a:gd name="f19" fmla="val 171564"/>
              <a:gd name="f20" fmla="val 219152"/>
              <a:gd name="f21" fmla="val 266740"/>
              <a:gd name="f22" fmla="val 305318"/>
              <a:gd name="f23" fmla="val 2956466"/>
              <a:gd name="f24" fmla="val 2985603"/>
              <a:gd name="f25" fmla="val 1840097"/>
              <a:gd name="f26" fmla="val 123357"/>
              <a:gd name="f27" fmla="val 1690593"/>
              <a:gd name="f28" fmla="val 125267"/>
              <a:gd name="f29" fmla="val 1541569"/>
              <a:gd name="f30" fmla="val 163386"/>
              <a:gd name="f31" fmla="val 1407089"/>
              <a:gd name="f32" fmla="val 237534"/>
              <a:gd name="f33" fmla="val 1442443"/>
              <a:gd name="f34" fmla="val 299445"/>
              <a:gd name="f35" fmla="val 1690026"/>
              <a:gd name="f36" fmla="val 162934"/>
              <a:gd name="f37" fmla="val 1991162"/>
              <a:gd name="f38" fmla="val 159087"/>
              <a:gd name="f39" fmla="val 2242273"/>
              <a:gd name="f40" fmla="val 289227"/>
              <a:gd name="f41" fmla="val 2275978"/>
              <a:gd name="f42" fmla="val 226435"/>
              <a:gd name="f43" fmla="val 2139582"/>
              <a:gd name="f44" fmla="val 155746"/>
              <a:gd name="f45" fmla="val 1989600"/>
              <a:gd name="f46" fmla="val 121447"/>
              <a:gd name="f47" fmla="val 1808744"/>
              <a:gd name="f48" fmla="val 1233"/>
              <a:gd name="f49" fmla="val 2156106"/>
              <a:gd name="f50" fmla="val -14520"/>
              <a:gd name="f51" fmla="val 2554236"/>
              <a:gd name="f52" fmla="val 122009"/>
              <a:gd name="f53" fmla="val 2727916"/>
              <a:gd name="f54" fmla="val 332053"/>
              <a:gd name="f55" fmla="val 2797407"/>
              <a:gd name="f56" fmla="val 426906"/>
              <a:gd name="f57" fmla="val 2816730"/>
              <a:gd name="f58" fmla="val 407744"/>
              <a:gd name="f59" fmla="val 2822914"/>
              <a:gd name="f60" fmla="val 396798"/>
              <a:gd name="f61" fmla="val 2848347"/>
              <a:gd name="f62" fmla="val 374270"/>
              <a:gd name="f63" fmla="val 2789714"/>
              <a:gd name="f64" fmla="val 335227"/>
              <a:gd name="f65" fmla="val 2770554"/>
              <a:gd name="f66" fmla="val 301522"/>
              <a:gd name="f67" fmla="val 211287"/>
              <a:gd name="f68" fmla="val 109060"/>
              <a:gd name="f69" fmla="val 2826850"/>
              <a:gd name="f70" fmla="val 34523"/>
              <a:gd name="f71" fmla="val 2918697"/>
              <a:gd name="f72" fmla="val 33333"/>
              <a:gd name="f73" fmla="val 3010544"/>
              <a:gd name="f74" fmla="val 32143"/>
              <a:gd name="f75" fmla="val 3068737"/>
              <a:gd name="f76" fmla="val 122977"/>
              <a:gd name="f77" fmla="val 3064459"/>
              <a:gd name="f78" fmla="val 218431"/>
              <a:gd name="f79" fmla="val 3062319"/>
              <a:gd name="f80" fmla="val 266188"/>
              <a:gd name="f81" fmla="val 3063213"/>
              <a:gd name="f82" fmla="val 242475"/>
              <a:gd name="f83" fmla="val 3054577"/>
              <a:gd name="f84" fmla="val 285936"/>
              <a:gd name="f85" fmla="val 3088600"/>
              <a:gd name="f86" fmla="val 260795"/>
              <a:gd name="f87" fmla="val 3146396"/>
              <a:gd name="f88" fmla="val 297212"/>
              <a:gd name="f89" fmla="val 3198377"/>
              <a:gd name="f90" fmla="val 27802"/>
              <a:gd name="f91" fmla="val 3270974"/>
              <a:gd name="f92" fmla="val 270322"/>
              <a:gd name="f93" fmla="val 3142267"/>
              <a:gd name="f94" fmla="val 378871"/>
              <a:gd name="f95" fmla="val 2977023"/>
              <a:gd name="f96" fmla="val 405424"/>
              <a:gd name="f97" fmla="val 2937650"/>
              <a:gd name="f98" fmla="val 455263"/>
              <a:gd name="f99" fmla="val 2906651"/>
              <a:gd name="f100" fmla="val 507366"/>
              <a:gd name="f101" fmla="val 2854455"/>
              <a:gd name="f102" fmla="val 531728"/>
              <a:gd name="f103" fmla="val 2854593"/>
              <a:gd name="f104" fmla="val 531917"/>
              <a:gd name="f105" fmla="val 2854687"/>
              <a:gd name="f106" fmla="val 532126"/>
              <a:gd name="f107" fmla="val 2854781"/>
              <a:gd name="f108" fmla="val 532336"/>
              <a:gd name="f109" fmla="val 2914835"/>
              <a:gd name="f110" fmla="val 719911"/>
              <a:gd name="f111" fmla="val 2982387"/>
              <a:gd name="f112" fmla="val 1030651"/>
              <a:gd name="f113" fmla="val 2875068"/>
              <a:gd name="f114" fmla="val 1334999"/>
              <a:gd name="f115" fmla="val 2751965"/>
              <a:gd name="f116" fmla="val 1458417"/>
              <a:gd name="f117" fmla="val 2718119"/>
              <a:gd name="f118" fmla="val 1752479"/>
              <a:gd name="f119" fmla="val 2636178"/>
              <a:gd name="f120" fmla="val 1904762"/>
              <a:gd name="f121" fmla="val 2564924"/>
              <a:gd name="f122" fmla="val 2133185"/>
              <a:gd name="f123" fmla="val 2548001"/>
              <a:gd name="f124" fmla="val 2174319"/>
              <a:gd name="f125" fmla="val 2290597"/>
              <a:gd name="f126" fmla="val 2162941"/>
              <a:gd name="f127" fmla="val 2284362"/>
              <a:gd name="f128" fmla="val 2130560"/>
              <a:gd name="f129" fmla="val 2253189"/>
              <a:gd name="f130" fmla="val 1989654"/>
              <a:gd name="f131" fmla="val 2205984"/>
              <a:gd name="f132" fmla="val 1832997"/>
              <a:gd name="f133" fmla="val 2190842"/>
              <a:gd name="f134" fmla="val 1681589"/>
              <a:gd name="f135" fmla="val 1937891"/>
              <a:gd name="f136" fmla="val 1727975"/>
              <a:gd name="f137" fmla="val 1628829"/>
              <a:gd name="f138" fmla="val 1727099"/>
              <a:gd name="f139" fmla="val 1429318"/>
              <a:gd name="f140" fmla="val 1710471"/>
              <a:gd name="f141" fmla="val 1387456"/>
              <a:gd name="f142" fmla="val 1891634"/>
              <a:gd name="f143" fmla="val 1268107"/>
              <a:gd name="f144" fmla="val 2057044"/>
              <a:gd name="f145" fmla="val 1143413"/>
              <a:gd name="f146" fmla="val 943012"/>
              <a:gd name="f147" fmla="val 894916"/>
              <a:gd name="f148" fmla="val 2170818"/>
              <a:gd name="f149" fmla="val 902932"/>
              <a:gd name="f150" fmla="val 1825120"/>
              <a:gd name="f151" fmla="val 910948"/>
              <a:gd name="f152" fmla="val 1650083"/>
              <a:gd name="f153" fmla="val 600994"/>
              <a:gd name="f154" fmla="val 1508303"/>
              <a:gd name="f155" fmla="val -80369"/>
              <a:gd name="f156" fmla="val 1319263"/>
              <a:gd name="f157" fmla="val 7807"/>
              <a:gd name="f158" fmla="val 838786"/>
              <a:gd name="f159" fmla="val 13151"/>
              <a:gd name="f160" fmla="val 796777"/>
              <a:gd name="f161" fmla="val 184160"/>
              <a:gd name="f162" fmla="val 802028"/>
              <a:gd name="f163" fmla="val 275009"/>
              <a:gd name="f164" fmla="val 799402"/>
              <a:gd name="f165" fmla="val 369419"/>
              <a:gd name="f166" fmla="val 659373"/>
              <a:gd name="f167" fmla="val 418407"/>
              <a:gd name="f168" fmla="val 582356"/>
              <a:gd name="f169" fmla="val 555570"/>
              <a:gd name="f170" fmla="val 465957"/>
              <a:gd name="f171" fmla="val 547554"/>
              <a:gd name="f172" fmla="val 374062"/>
              <a:gd name="f173" fmla="val 496786"/>
              <a:gd name="f174" fmla="val 206026"/>
              <a:gd name="f175" fmla="val 531522"/>
              <a:gd name="f176" fmla="val 190273"/>
              <a:gd name="f177" fmla="val 764877"/>
              <a:gd name="f178" fmla="val 64246"/>
              <a:gd name="f179" fmla="val 803177"/>
              <a:gd name="f180" fmla="val 250661"/>
              <a:gd name="f181" fmla="val 924308"/>
              <a:gd name="f182" fmla="val 355683"/>
              <a:gd name="f183" fmla="val 1130053"/>
              <a:gd name="f184" fmla="val 143013"/>
              <a:gd name="f185" fmla="val 1554903"/>
              <a:gd name="f186" fmla="val 11735"/>
              <a:gd name="f187" fmla="*/ f0 1 3219104"/>
              <a:gd name="f188" fmla="*/ f1 1 2180445"/>
              <a:gd name="f189" fmla="val f2"/>
              <a:gd name="f190" fmla="val f3"/>
              <a:gd name="f191" fmla="val f4"/>
              <a:gd name="f192" fmla="+- f191 0 f189"/>
              <a:gd name="f193" fmla="+- f190 0 f189"/>
              <a:gd name="f194" fmla="*/ f193 1 3219104"/>
              <a:gd name="f195" fmla="*/ f192 1 2180445"/>
              <a:gd name="f196" fmla="*/ f189 1 f194"/>
              <a:gd name="f197" fmla="*/ f190 1 f194"/>
              <a:gd name="f198" fmla="*/ f189 1 f195"/>
              <a:gd name="f199" fmla="*/ f191 1 f195"/>
              <a:gd name="f200" fmla="*/ f196 f187 1"/>
              <a:gd name="f201" fmla="*/ f197 f187 1"/>
              <a:gd name="f202" fmla="*/ f199 f188 1"/>
              <a:gd name="f203" fmla="*/ f198 f188 1"/>
            </a:gdLst>
            <a:ahLst/>
            <a:cxnLst>
              <a:cxn ang="3cd4">
                <a:pos x="hc" y="t"/>
              </a:cxn>
              <a:cxn ang="0">
                <a:pos x="r" y="vc"/>
              </a:cxn>
              <a:cxn ang="cd4">
                <a:pos x="hc" y="b"/>
              </a:cxn>
              <a:cxn ang="cd2">
                <a:pos x="l" y="vc"/>
              </a:cxn>
            </a:cxnLst>
            <a:rect l="f200" t="f203" r="f201" b="f202"/>
            <a:pathLst>
              <a:path w="3219104" h="2180445">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15" y="f16"/>
                </a:moveTo>
                <a:cubicBezTo>
                  <a:pt x="f17" y="f16"/>
                  <a:pt x="f18" y="f19"/>
                  <a:pt x="f18" y="f20"/>
                </a:cubicBezTo>
                <a:cubicBezTo>
                  <a:pt x="f18" y="f21"/>
                  <a:pt x="f17" y="f22"/>
                  <a:pt x="f15" y="f22"/>
                </a:cubicBezTo>
                <a:cubicBezTo>
                  <a:pt x="f23" y="f22"/>
                  <a:pt x="f24" y="f21"/>
                  <a:pt x="f24" y="f20"/>
                </a:cubicBezTo>
                <a:cubicBezTo>
                  <a:pt x="f24" y="f19"/>
                  <a:pt x="f23" y="f16"/>
                  <a:pt x="f15" y="f16"/>
                </a:cubicBezTo>
                <a:close/>
                <a:moveTo>
                  <a:pt x="f25" y="f26"/>
                </a:moveTo>
                <a:cubicBezTo>
                  <a:pt x="f27" y="f28"/>
                  <a:pt x="f29" y="f30"/>
                  <a:pt x="f31" y="f32"/>
                </a:cubicBezTo>
                <a:lnTo>
                  <a:pt x="f33" y="f34"/>
                </a:lnTo>
                <a:cubicBezTo>
                  <a:pt x="f35" y="f36"/>
                  <a:pt x="f37" y="f38"/>
                  <a:pt x="f39" y="f40"/>
                </a:cubicBezTo>
                <a:lnTo>
                  <a:pt x="f41" y="f42"/>
                </a:lnTo>
                <a:cubicBezTo>
                  <a:pt x="f43" y="f44"/>
                  <a:pt x="f45" y="f46"/>
                  <a:pt x="f25" y="f26"/>
                </a:cubicBezTo>
                <a:close/>
                <a:moveTo>
                  <a:pt x="f47" y="f48"/>
                </a:moveTo>
                <a:cubicBezTo>
                  <a:pt x="f49" y="f50"/>
                  <a:pt x="f51" y="f52"/>
                  <a:pt x="f53" y="f54"/>
                </a:cubicBezTo>
                <a:lnTo>
                  <a:pt x="f55" y="f56"/>
                </a:lnTo>
                <a:cubicBezTo>
                  <a:pt x="f57" y="f58"/>
                  <a:pt x="f59" y="f60"/>
                  <a:pt x="f61" y="f62"/>
                </a:cubicBezTo>
                <a:cubicBezTo>
                  <a:pt x="f63" y="f64"/>
                  <a:pt x="f65" y="f66"/>
                  <a:pt x="f65" y="f67"/>
                </a:cubicBezTo>
                <a:cubicBezTo>
                  <a:pt x="f65" y="f68"/>
                  <a:pt x="f69" y="f70"/>
                  <a:pt x="f71" y="f72"/>
                </a:cubicBezTo>
                <a:cubicBezTo>
                  <a:pt x="f73" y="f74"/>
                  <a:pt x="f75" y="f76"/>
                  <a:pt x="f77" y="f78"/>
                </a:cubicBezTo>
                <a:cubicBezTo>
                  <a:pt x="f79" y="f80"/>
                  <a:pt x="f81" y="f82"/>
                  <a:pt x="f83" y="f84"/>
                </a:cubicBezTo>
                <a:cubicBezTo>
                  <a:pt x="f85" y="f86"/>
                  <a:pt x="f87" y="f88"/>
                  <a:pt x="f89" y="f90"/>
                </a:cubicBezTo>
                <a:cubicBezTo>
                  <a:pt x="f91" y="f92"/>
                  <a:pt x="f93" y="f94"/>
                  <a:pt x="f95" y="f96"/>
                </a:cubicBezTo>
                <a:cubicBezTo>
                  <a:pt x="f97" y="f98"/>
                  <a:pt x="f99" y="f100"/>
                  <a:pt x="f101" y="f102"/>
                </a:cubicBezTo>
                <a:cubicBezTo>
                  <a:pt x="f103" y="f104"/>
                  <a:pt x="f105" y="f106"/>
                  <a:pt x="f107" y="f108"/>
                </a:cubicBezTo>
                <a:lnTo>
                  <a:pt x="f109" y="f110"/>
                </a:lnTo>
                <a:cubicBezTo>
                  <a:pt x="f111" y="f112"/>
                  <a:pt x="f113" y="f114"/>
                  <a:pt x="f115" y="f116"/>
                </a:cubicBezTo>
                <a:cubicBezTo>
                  <a:pt x="f117" y="f118"/>
                  <a:pt x="f119" y="f120"/>
                  <a:pt x="f121" y="f122"/>
                </a:cubicBezTo>
                <a:cubicBezTo>
                  <a:pt x="f123" y="f124"/>
                  <a:pt x="f125" y="f126"/>
                  <a:pt x="f127" y="f128"/>
                </a:cubicBezTo>
                <a:cubicBezTo>
                  <a:pt x="f129" y="f130"/>
                  <a:pt x="f131" y="f132"/>
                  <a:pt x="f133" y="f134"/>
                </a:cubicBezTo>
                <a:cubicBezTo>
                  <a:pt x="f135" y="f136"/>
                  <a:pt x="f137" y="f138"/>
                  <a:pt x="f139" y="f140"/>
                </a:cubicBezTo>
                <a:cubicBezTo>
                  <a:pt x="f141" y="f142"/>
                  <a:pt x="f143" y="f144"/>
                  <a:pt x="f145" y="f4"/>
                </a:cubicBezTo>
                <a:lnTo>
                  <a:pt x="f146" y="f4"/>
                </a:lnTo>
                <a:cubicBezTo>
                  <a:pt x="f147" y="f148"/>
                  <a:pt x="f149" y="f150"/>
                  <a:pt x="f151" y="f152"/>
                </a:cubicBezTo>
                <a:cubicBezTo>
                  <a:pt x="f153" y="f154"/>
                  <a:pt x="f155" y="f156"/>
                  <a:pt x="f157" y="f158"/>
                </a:cubicBezTo>
                <a:cubicBezTo>
                  <a:pt x="f159" y="f160"/>
                  <a:pt x="f161" y="f162"/>
                  <a:pt x="f163" y="f164"/>
                </a:cubicBezTo>
                <a:cubicBezTo>
                  <a:pt x="f165" y="f166"/>
                  <a:pt x="f167" y="f168"/>
                  <a:pt x="f169" y="f170"/>
                </a:cubicBezTo>
                <a:cubicBezTo>
                  <a:pt x="f171" y="f172"/>
                  <a:pt x="f173" y="f174"/>
                  <a:pt x="f175" y="f176"/>
                </a:cubicBezTo>
                <a:cubicBezTo>
                  <a:pt x="f177" y="f178"/>
                  <a:pt x="f179" y="f180"/>
                  <a:pt x="f181" y="f182"/>
                </a:cubicBezTo>
                <a:cubicBezTo>
                  <a:pt x="f183" y="f184"/>
                  <a:pt x="f185" y="f186"/>
                  <a:pt x="f47" y="f48"/>
                </a:cubicBezTo>
                <a:close/>
              </a:path>
            </a:pathLst>
          </a:custGeom>
          <a:solidFill>
            <a:schemeClr val="tx1">
              <a:lumMod val="25000"/>
              <a:lumOff val="75000"/>
            </a:schemeClr>
          </a:solidFill>
          <a:ln cap="flat">
            <a:noFill/>
            <a:prstDash val="solid"/>
          </a:ln>
        </p:spPr>
        <p:txBody>
          <a:bodyPr vert="horz" wrap="square" lIns="91440" tIns="45720" rIns="91440" bIns="4572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bg2"/>
              </a:solidFill>
              <a:ea typeface="맑은 고딕" pitchFamily="34"/>
              <a:cs typeface="B Nazanin" panose="00000700000000000000" pitchFamily="2" charset="-78"/>
            </a:endParaRPr>
          </a:p>
        </p:txBody>
      </p:sp>
      <p:sp>
        <p:nvSpPr>
          <p:cNvPr id="13" name="Freeform 55">
            <a:extLst>
              <a:ext uri="{FF2B5EF4-FFF2-40B4-BE49-F238E27FC236}">
                <a16:creationId xmlns:a16="http://schemas.microsoft.com/office/drawing/2014/main" id="{4437A8AC-5761-38E3-47F0-91B85EA6CA0C}"/>
              </a:ext>
            </a:extLst>
          </p:cNvPr>
          <p:cNvSpPr/>
          <p:nvPr/>
        </p:nvSpPr>
        <p:spPr>
          <a:xfrm>
            <a:off x="1971705" y="4161207"/>
            <a:ext cx="268284" cy="657389"/>
          </a:xfrm>
          <a:custGeom>
            <a:avLst/>
            <a:gdLst>
              <a:gd name="f0" fmla="val w"/>
              <a:gd name="f1" fmla="val h"/>
              <a:gd name="f2" fmla="val 0"/>
              <a:gd name="f3" fmla="val 1060423"/>
              <a:gd name="f4" fmla="val 2598393"/>
              <a:gd name="f5" fmla="val 511607"/>
              <a:gd name="f6" fmla="val 1989888"/>
              <a:gd name="f7" fmla="val 421916"/>
              <a:gd name="f8" fmla="val 2038892"/>
              <a:gd name="f9" fmla="val 392123"/>
              <a:gd name="f10" fmla="val 2248491"/>
              <a:gd name="f11" fmla="val 577615"/>
              <a:gd name="f12" fmla="val 2379095"/>
              <a:gd name="f13" fmla="val 531205"/>
              <a:gd name="f14" fmla="val 2257454"/>
              <a:gd name="f15" fmla="val 562054"/>
              <a:gd name="f16" fmla="val 2197447"/>
              <a:gd name="f17" fmla="val 592034"/>
              <a:gd name="f18" fmla="val 2136572"/>
              <a:gd name="f19" fmla="val 592534"/>
              <a:gd name="f20" fmla="val 2167519"/>
              <a:gd name="f21" fmla="val 560915"/>
              <a:gd name="f22" fmla="val 2234057"/>
              <a:gd name="f23" fmla="val 638675"/>
              <a:gd name="f24" fmla="val 2272816"/>
              <a:gd name="f25" fmla="val 602283"/>
              <a:gd name="f26" fmla="val 2156226"/>
              <a:gd name="f27" fmla="val 756001"/>
              <a:gd name="f28" fmla="val 2119500"/>
              <a:gd name="f29" fmla="val 594605"/>
              <a:gd name="f30" fmla="val 1990756"/>
              <a:gd name="f31" fmla="val 828052"/>
              <a:gd name="f32" fmla="val 2024484"/>
              <a:gd name="f33" fmla="val 759407"/>
              <a:gd name="f34" fmla="val 2143283"/>
              <a:gd name="f35" fmla="val 814896"/>
              <a:gd name="f36" fmla="val 2262952"/>
              <a:gd name="f37" fmla="val 774295"/>
              <a:gd name="f38" fmla="val 2270013"/>
              <a:gd name="f39" fmla="val 715464"/>
              <a:gd name="f40" fmla="val 2161619"/>
              <a:gd name="f41" fmla="val 728685"/>
              <a:gd name="f42" fmla="val 2212952"/>
              <a:gd name="f43" fmla="val 798068"/>
              <a:gd name="f44" fmla="val 2415798"/>
              <a:gd name="f45" fmla="val 590532"/>
              <a:gd name="f46" fmla="val 2421590"/>
              <a:gd name="f47" fmla="val 656442"/>
              <a:gd name="f48" fmla="val 451592"/>
              <a:gd name="f49" fmla="val 2586815"/>
              <a:gd name="f50" fmla="val 511509"/>
              <a:gd name="f51" fmla="val 2396411"/>
              <a:gd name="f52" fmla="val 415171"/>
              <a:gd name="f53" fmla="val 2350110"/>
              <a:gd name="f54" fmla="val 389023"/>
              <a:gd name="f55" fmla="val 2345435"/>
              <a:gd name="f56" fmla="val 357666"/>
              <a:gd name="f57" fmla="val 2366802"/>
              <a:gd name="f58" fmla="val 415723"/>
              <a:gd name="f59" fmla="val 2461957"/>
              <a:gd name="f60" fmla="val 77590"/>
              <a:gd name="f61" fmla="val 2209980"/>
              <a:gd name="f62" fmla="val 314998"/>
              <a:gd name="f63" fmla="val 2004011"/>
              <a:gd name="f64" fmla="val 344786"/>
              <a:gd name="f65" fmla="val 1884983"/>
              <a:gd name="f66" fmla="val 722598"/>
              <a:gd name="f67" fmla="val 716460"/>
              <a:gd name="f68" fmla="val 1906965"/>
              <a:gd name="f69" fmla="val 711917"/>
              <a:gd name="f70" fmla="val 1928321"/>
              <a:gd name="f71" fmla="val 707988"/>
              <a:gd name="f72" fmla="val 1948728"/>
              <a:gd name="f73" fmla="val 357819"/>
              <a:gd name="f74" fmla="val 1948059"/>
              <a:gd name="f75" fmla="val 530212"/>
              <a:gd name="f76" fmla="val 651224"/>
              <a:gd name="f77" fmla="val 585486"/>
              <a:gd name="f78" fmla="val 630294"/>
              <a:gd name="f79" fmla="val 696033"/>
              <a:gd name="f80" fmla="val 751307"/>
              <a:gd name="f81" fmla="val 806581"/>
              <a:gd name="f82" fmla="val 851389"/>
              <a:gd name="f83" fmla="val 474938"/>
              <a:gd name="f84" fmla="val 430129"/>
              <a:gd name="f85" fmla="val 551141"/>
              <a:gd name="f86" fmla="val 419664"/>
              <a:gd name="f87" fmla="val 330046"/>
              <a:gd name="f88" fmla="val 640759"/>
              <a:gd name="f89" fmla="val 861855"/>
              <a:gd name="f90" fmla="val 951472"/>
              <a:gd name="f91" fmla="val 640760"/>
              <a:gd name="f92" fmla="val 730377"/>
              <a:gd name="f93" fmla="val 286245"/>
              <a:gd name="f94" fmla="val 353827"/>
              <a:gd name="f95" fmla="val 438132"/>
              <a:gd name="f96" fmla="val 439406"/>
              <a:gd name="f97" fmla="val 623290"/>
              <a:gd name="f98" fmla="val 440561"/>
              <a:gd name="f99" fmla="val 776100"/>
              <a:gd name="f100" fmla="val 356932"/>
              <a:gd name="f101" fmla="val 941305"/>
              <a:gd name="f102" fmla="val 720175"/>
              <a:gd name="f103" fmla="val 898096"/>
              <a:gd name="f104" fmla="val 1115325"/>
              <a:gd name="f105" fmla="val 825241"/>
              <a:gd name="f106" fmla="val 1447764"/>
              <a:gd name="f107" fmla="val 1673413"/>
              <a:gd name="f108" fmla="val 1021935"/>
              <a:gd name="f109" fmla="val 1978110"/>
              <a:gd name="f110" fmla="val 745125"/>
              <a:gd name="f111" fmla="val 1786699"/>
              <a:gd name="f112" fmla="val 734250"/>
              <a:gd name="f113" fmla="val 1834148"/>
              <a:gd name="f114" fmla="val 332991"/>
              <a:gd name="f115" fmla="val 330005"/>
              <a:gd name="f116" fmla="val 1820736"/>
              <a:gd name="f117" fmla="val 326662"/>
              <a:gd name="f118" fmla="val 1807037"/>
              <a:gd name="f119" fmla="val 323192"/>
              <a:gd name="f120" fmla="val 1793020"/>
              <a:gd name="f121" fmla="val 38489"/>
              <a:gd name="f122" fmla="val 1685191"/>
              <a:gd name="f123" fmla="val 237343"/>
              <a:gd name="f124" fmla="val 1457469"/>
              <a:gd name="f125" fmla="val 238009"/>
              <a:gd name="f126" fmla="val 1459571"/>
              <a:gd name="f127" fmla="val 242012"/>
              <a:gd name="f128" fmla="val 1446515"/>
              <a:gd name="f129" fmla="val 171205"/>
              <a:gd name="f130" fmla="val 1115067"/>
              <a:gd name="f131" fmla="val 127758"/>
              <a:gd name="f132" fmla="val 714059"/>
              <a:gd name="f133" fmla="val 527942"/>
              <a:gd name="f134" fmla="val 622760"/>
              <a:gd name="f135" fmla="val 95693"/>
              <a:gd name="f136" fmla="val 695048"/>
              <a:gd name="f137" fmla="val 196745"/>
              <a:gd name="f138" fmla="val 748164"/>
              <a:gd name="f139" fmla="val 301374"/>
              <a:gd name="f140" fmla="val 612692"/>
              <a:gd name="f141" fmla="val 376844"/>
              <a:gd name="f142" fmla="val 447588"/>
              <a:gd name="f143" fmla="val 375495"/>
              <a:gd name="f144" fmla="val 312997"/>
              <a:gd name="f145" fmla="val 298024"/>
              <a:gd name="f146" fmla="val 364591"/>
              <a:gd name="f147" fmla="val 193505"/>
              <a:gd name="f148" fmla="val 435080"/>
              <a:gd name="f149" fmla="val 93397"/>
              <a:gd name="f150" fmla="*/ f0 1 1060423"/>
              <a:gd name="f151" fmla="*/ f1 1 2598393"/>
              <a:gd name="f152" fmla="val f2"/>
              <a:gd name="f153" fmla="val f3"/>
              <a:gd name="f154" fmla="val f4"/>
              <a:gd name="f155" fmla="+- f154 0 f152"/>
              <a:gd name="f156" fmla="+- f153 0 f152"/>
              <a:gd name="f157" fmla="*/ f156 1 1060423"/>
              <a:gd name="f158" fmla="*/ f155 1 2598393"/>
              <a:gd name="f159" fmla="*/ f152 1 f157"/>
              <a:gd name="f160" fmla="*/ f153 1 f157"/>
              <a:gd name="f161" fmla="*/ f152 1 f158"/>
              <a:gd name="f162" fmla="*/ f154 1 f158"/>
              <a:gd name="f163" fmla="*/ f159 f150 1"/>
              <a:gd name="f164" fmla="*/ f160 f150 1"/>
              <a:gd name="f165" fmla="*/ f162 f151 1"/>
              <a:gd name="f166" fmla="*/ f161 f151 1"/>
            </a:gdLst>
            <a:ahLst/>
            <a:cxnLst>
              <a:cxn ang="3cd4">
                <a:pos x="hc" y="t"/>
              </a:cxn>
              <a:cxn ang="0">
                <a:pos x="r" y="vc"/>
              </a:cxn>
              <a:cxn ang="cd4">
                <a:pos x="hc" y="b"/>
              </a:cxn>
              <a:cxn ang="cd2">
                <a:pos x="l" y="vc"/>
              </a:cxn>
            </a:cxnLst>
            <a:rect l="f163" t="f166" r="f164" b="f165"/>
            <a:pathLst>
              <a:path w="1060423" h="2598393">
                <a:moveTo>
                  <a:pt x="f5" y="f6"/>
                </a:moveTo>
                <a:cubicBezTo>
                  <a:pt x="f7" y="f8"/>
                  <a:pt x="f9" y="f10"/>
                  <a:pt x="f11" y="f12"/>
                </a:cubicBezTo>
                <a:cubicBezTo>
                  <a:pt x="f13" y="f14"/>
                  <a:pt x="f15" y="f16"/>
                  <a:pt x="f17" y="f18"/>
                </a:cubicBezTo>
                <a:cubicBezTo>
                  <a:pt x="f19" y="f20"/>
                  <a:pt x="f21" y="f22"/>
                  <a:pt x="f23" y="f24"/>
                </a:cubicBezTo>
                <a:cubicBezTo>
                  <a:pt x="f25" y="f26"/>
                  <a:pt x="f27" y="f28"/>
                  <a:pt x="f29" y="f30"/>
                </a:cubicBezTo>
                <a:cubicBezTo>
                  <a:pt x="f31" y="f32"/>
                  <a:pt x="f33" y="f34"/>
                  <a:pt x="f35" y="f36"/>
                </a:cubicBezTo>
                <a:cubicBezTo>
                  <a:pt x="f37" y="f38"/>
                  <a:pt x="f39" y="f40"/>
                  <a:pt x="f41" y="f42"/>
                </a:cubicBezTo>
                <a:cubicBezTo>
                  <a:pt x="f43" y="f44"/>
                  <a:pt x="f45" y="f46"/>
                  <a:pt x="f47" y="f4"/>
                </a:cubicBezTo>
                <a:cubicBezTo>
                  <a:pt x="f48" y="f49"/>
                  <a:pt x="f50" y="f51"/>
                  <a:pt x="f52" y="f53"/>
                </a:cubicBezTo>
                <a:cubicBezTo>
                  <a:pt x="f54" y="f55"/>
                  <a:pt x="f56" y="f57"/>
                  <a:pt x="f58" y="f59"/>
                </a:cubicBezTo>
                <a:cubicBezTo>
                  <a:pt x="f60" y="f61"/>
                  <a:pt x="f62" y="f63"/>
                  <a:pt x="f5" y="f6"/>
                </a:cubicBezTo>
                <a:close/>
                <a:moveTo>
                  <a:pt x="f64" y="f65"/>
                </a:moveTo>
                <a:lnTo>
                  <a:pt x="f66" y="f65"/>
                </a:lnTo>
                <a:cubicBezTo>
                  <a:pt x="f67" y="f68"/>
                  <a:pt x="f69" y="f70"/>
                  <a:pt x="f71" y="f72"/>
                </a:cubicBezTo>
                <a:lnTo>
                  <a:pt x="f73" y="f74"/>
                </a:lnTo>
                <a:close/>
                <a:moveTo>
                  <a:pt x="f75" y="f76"/>
                </a:moveTo>
                <a:cubicBezTo>
                  <a:pt x="f77" y="f76"/>
                  <a:pt x="f78" y="f79"/>
                  <a:pt x="f78" y="f80"/>
                </a:cubicBezTo>
                <a:cubicBezTo>
                  <a:pt x="f78" y="f81"/>
                  <a:pt x="f77" y="f82"/>
                  <a:pt x="f75" y="f82"/>
                </a:cubicBezTo>
                <a:cubicBezTo>
                  <a:pt x="f83" y="f82"/>
                  <a:pt x="f84" y="f81"/>
                  <a:pt x="f84" y="f80"/>
                </a:cubicBezTo>
                <a:cubicBezTo>
                  <a:pt x="f84" y="f79"/>
                  <a:pt x="f83" y="f76"/>
                  <a:pt x="f75" y="f76"/>
                </a:cubicBezTo>
                <a:close/>
                <a:moveTo>
                  <a:pt x="f75" y="f85"/>
                </a:moveTo>
                <a:cubicBezTo>
                  <a:pt x="f86" y="f85"/>
                  <a:pt x="f87" y="f88"/>
                  <a:pt x="f87" y="f80"/>
                </a:cubicBezTo>
                <a:cubicBezTo>
                  <a:pt x="f87" y="f89"/>
                  <a:pt x="f86" y="f90"/>
                  <a:pt x="f75" y="f90"/>
                </a:cubicBezTo>
                <a:cubicBezTo>
                  <a:pt x="f91" y="f90"/>
                  <a:pt x="f92" y="f89"/>
                  <a:pt x="f92" y="f80"/>
                </a:cubicBezTo>
                <a:cubicBezTo>
                  <a:pt x="f92" y="f88"/>
                  <a:pt x="f91" y="f85"/>
                  <a:pt x="f75" y="f85"/>
                </a:cubicBezTo>
                <a:close/>
                <a:moveTo>
                  <a:pt x="f93" y="f94"/>
                </a:moveTo>
                <a:cubicBezTo>
                  <a:pt x="f95" y="f96"/>
                  <a:pt x="f97" y="f98"/>
                  <a:pt x="f99" y="f100"/>
                </a:cubicBezTo>
                <a:cubicBezTo>
                  <a:pt x="f101" y="f102"/>
                  <a:pt x="f103" y="f104"/>
                  <a:pt x="f105" y="f106"/>
                </a:cubicBezTo>
                <a:lnTo>
                  <a:pt x="f3" y="f107"/>
                </a:lnTo>
                <a:lnTo>
                  <a:pt x="f108" y="f109"/>
                </a:lnTo>
                <a:lnTo>
                  <a:pt x="f110" y="f111"/>
                </a:lnTo>
                <a:lnTo>
                  <a:pt x="f112" y="f113"/>
                </a:lnTo>
                <a:lnTo>
                  <a:pt x="f114" y="f113"/>
                </a:lnTo>
                <a:cubicBezTo>
                  <a:pt x="f115" y="f116"/>
                  <a:pt x="f117" y="f118"/>
                  <a:pt x="f119" y="f120"/>
                </a:cubicBezTo>
                <a:lnTo>
                  <a:pt x="f121" y="f6"/>
                </a:lnTo>
                <a:lnTo>
                  <a:pt x="f2" y="f122"/>
                </a:lnTo>
                <a:lnTo>
                  <a:pt x="f123" y="f124"/>
                </a:lnTo>
                <a:lnTo>
                  <a:pt x="f125" y="f126"/>
                </a:lnTo>
                <a:lnTo>
                  <a:pt x="f127" y="f128"/>
                </a:lnTo>
                <a:cubicBezTo>
                  <a:pt x="f129" y="f130"/>
                  <a:pt x="f131" y="f132"/>
                  <a:pt x="f93" y="f94"/>
                </a:cubicBezTo>
                <a:close/>
                <a:moveTo>
                  <a:pt x="f133" y="f2"/>
                </a:moveTo>
                <a:cubicBezTo>
                  <a:pt x="f134" y="f135"/>
                  <a:pt x="f136" y="f137"/>
                  <a:pt x="f138" y="f139"/>
                </a:cubicBezTo>
                <a:cubicBezTo>
                  <a:pt x="f140" y="f141"/>
                  <a:pt x="f142" y="f143"/>
                  <a:pt x="f144" y="f145"/>
                </a:cubicBezTo>
                <a:cubicBezTo>
                  <a:pt x="f146" y="f147"/>
                  <a:pt x="f148" y="f149"/>
                  <a:pt x="f133" y="f2"/>
                </a:cubicBezTo>
                <a:close/>
              </a:path>
            </a:pathLst>
          </a:custGeom>
          <a:solidFill>
            <a:schemeClr val="tx1">
              <a:lumMod val="25000"/>
              <a:lumOff val="75000"/>
            </a:schemeClr>
          </a:solidFill>
          <a:ln cap="flat">
            <a:noFill/>
            <a:prstDash val="solid"/>
          </a:ln>
        </p:spPr>
        <p:txBody>
          <a:bodyPr vert="horz" wrap="square" lIns="91440" tIns="45720" rIns="91440" bIns="4572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bg2"/>
              </a:solidFill>
              <a:ea typeface="맑은 고딕" pitchFamily="34"/>
              <a:cs typeface="B Nazanin" panose="00000700000000000000" pitchFamily="2" charset="-78"/>
            </a:endParaRPr>
          </a:p>
        </p:txBody>
      </p:sp>
      <p:sp>
        <p:nvSpPr>
          <p:cNvPr id="14" name="Round Same Side Corner Rectangle 36">
            <a:extLst>
              <a:ext uri="{FF2B5EF4-FFF2-40B4-BE49-F238E27FC236}">
                <a16:creationId xmlns:a16="http://schemas.microsoft.com/office/drawing/2014/main" id="{18A72741-EF0E-0215-991A-F31891842AC9}"/>
              </a:ext>
            </a:extLst>
          </p:cNvPr>
          <p:cNvSpPr/>
          <p:nvPr/>
        </p:nvSpPr>
        <p:spPr>
          <a:xfrm>
            <a:off x="5503257" y="4333709"/>
            <a:ext cx="491581" cy="388647"/>
          </a:xfrm>
          <a:custGeom>
            <a:avLst/>
            <a:gdLst>
              <a:gd name="f0" fmla="val w"/>
              <a:gd name="f1" fmla="val h"/>
              <a:gd name="f2" fmla="val 0"/>
              <a:gd name="f3" fmla="val 3219104"/>
              <a:gd name="f4" fmla="val 2545072"/>
              <a:gd name="f5" fmla="val 2779672"/>
              <a:gd name="f6" fmla="val 457200"/>
              <a:gd name="f7" fmla="val 2975888"/>
              <a:gd name="f8" fmla="val 3110212"/>
              <a:gd name="f9" fmla="val 566092"/>
              <a:gd name="f10" fmla="val 700416"/>
              <a:gd name="f11" fmla="val 2301856"/>
              <a:gd name="f12" fmla="val 2436180"/>
              <a:gd name="f13" fmla="val 243216"/>
              <a:gd name="f14" fmla="val 439432"/>
              <a:gd name="f15" fmla="val 108892"/>
              <a:gd name="f16" fmla="val 1428476"/>
              <a:gd name="f17" fmla="val 174246"/>
              <a:gd name="f18" fmla="val 1372210"/>
              <a:gd name="f19" fmla="val 1326598"/>
              <a:gd name="f20" fmla="val 219858"/>
              <a:gd name="f21" fmla="val 276124"/>
              <a:gd name="f22" fmla="val 1892506"/>
              <a:gd name="f23" fmla="val 1846894"/>
              <a:gd name="f24" fmla="val 1790628"/>
              <a:gd name="f25" fmla="val 1285704"/>
              <a:gd name="f26" fmla="val 1933400"/>
              <a:gd name="f27" fmla="val 2007048"/>
              <a:gd name="f28" fmla="val 2066752"/>
              <a:gd name="f29" fmla="val 59704"/>
              <a:gd name="f30" fmla="val 133352"/>
              <a:gd name="f31" fmla="val 2599672"/>
              <a:gd name="f32" fmla="val 619432"/>
              <a:gd name="f33" fmla="val 1152352"/>
              <a:gd name="f34" fmla="val 1212056"/>
              <a:gd name="f35" fmla="*/ f0 1 3219104"/>
              <a:gd name="f36" fmla="*/ f1 1 2545072"/>
              <a:gd name="f37" fmla="val f2"/>
              <a:gd name="f38" fmla="val f3"/>
              <a:gd name="f39" fmla="val f4"/>
              <a:gd name="f40" fmla="+- f39 0 f37"/>
              <a:gd name="f41" fmla="+- f38 0 f37"/>
              <a:gd name="f42" fmla="*/ f41 1 3219104"/>
              <a:gd name="f43" fmla="*/ f40 1 2545072"/>
              <a:gd name="f44" fmla="*/ f37 1 f42"/>
              <a:gd name="f45" fmla="*/ f38 1 f42"/>
              <a:gd name="f46" fmla="*/ f37 1 f43"/>
              <a:gd name="f47" fmla="*/ f39 1 f43"/>
              <a:gd name="f48" fmla="*/ f44 f35 1"/>
              <a:gd name="f49" fmla="*/ f45 f35 1"/>
              <a:gd name="f50" fmla="*/ f47 f36 1"/>
              <a:gd name="f51" fmla="*/ f46 f36 1"/>
            </a:gdLst>
            <a:ahLst/>
            <a:cxnLst>
              <a:cxn ang="3cd4">
                <a:pos x="hc" y="t"/>
              </a:cxn>
              <a:cxn ang="0">
                <a:pos x="r" y="vc"/>
              </a:cxn>
              <a:cxn ang="cd4">
                <a:pos x="hc" y="b"/>
              </a:cxn>
              <a:cxn ang="cd2">
                <a:pos x="l" y="vc"/>
              </a:cxn>
            </a:cxnLst>
            <a:rect l="f48" t="f51" r="f49" b="f50"/>
            <a:pathLst>
              <a:path w="3219104" h="2545072">
                <a:moveTo>
                  <a:pt x="f5" y="f6"/>
                </a:moveTo>
                <a:lnTo>
                  <a:pt x="f7" y="f6"/>
                </a:lnTo>
                <a:cubicBezTo>
                  <a:pt x="f8" y="f6"/>
                  <a:pt x="f3" y="f9"/>
                  <a:pt x="f3" y="f10"/>
                </a:cubicBezTo>
                <a:lnTo>
                  <a:pt x="f3" y="f11"/>
                </a:lnTo>
                <a:cubicBezTo>
                  <a:pt x="f3" y="f12"/>
                  <a:pt x="f8" y="f4"/>
                  <a:pt x="f7" y="f4"/>
                </a:cubicBezTo>
                <a:lnTo>
                  <a:pt x="f5" y="f4"/>
                </a:lnTo>
                <a:close/>
                <a:moveTo>
                  <a:pt x="f13" y="f6"/>
                </a:moveTo>
                <a:lnTo>
                  <a:pt x="f14" y="f6"/>
                </a:lnTo>
                <a:lnTo>
                  <a:pt x="f14" y="f4"/>
                </a:lnTo>
                <a:lnTo>
                  <a:pt x="f13" y="f4"/>
                </a:lnTo>
                <a:cubicBezTo>
                  <a:pt x="f15" y="f4"/>
                  <a:pt x="f2" y="f12"/>
                  <a:pt x="f2" y="f11"/>
                </a:cubicBezTo>
                <a:lnTo>
                  <a:pt x="f2" y="f10"/>
                </a:lnTo>
                <a:cubicBezTo>
                  <a:pt x="f2" y="f9"/>
                  <a:pt x="f15" y="f6"/>
                  <a:pt x="f13" y="f6"/>
                </a:cubicBezTo>
                <a:close/>
                <a:moveTo>
                  <a:pt x="f16" y="f17"/>
                </a:moveTo>
                <a:cubicBezTo>
                  <a:pt x="f18" y="f17"/>
                  <a:pt x="f19" y="f20"/>
                  <a:pt x="f19" y="f21"/>
                </a:cubicBezTo>
                <a:lnTo>
                  <a:pt x="f19" y="f6"/>
                </a:lnTo>
                <a:lnTo>
                  <a:pt x="f22" y="f6"/>
                </a:lnTo>
                <a:lnTo>
                  <a:pt x="f22" y="f21"/>
                </a:lnTo>
                <a:cubicBezTo>
                  <a:pt x="f22" y="f20"/>
                  <a:pt x="f23" y="f17"/>
                  <a:pt x="f24" y="f17"/>
                </a:cubicBezTo>
                <a:close/>
                <a:moveTo>
                  <a:pt x="f25" y="f2"/>
                </a:moveTo>
                <a:lnTo>
                  <a:pt x="f26" y="f2"/>
                </a:lnTo>
                <a:cubicBezTo>
                  <a:pt x="f27" y="f2"/>
                  <a:pt x="f28" y="f29"/>
                  <a:pt x="f28" y="f30"/>
                </a:cubicBezTo>
                <a:lnTo>
                  <a:pt x="f28" y="f6"/>
                </a:lnTo>
                <a:lnTo>
                  <a:pt x="f31" y="f6"/>
                </a:lnTo>
                <a:lnTo>
                  <a:pt x="f31" y="f4"/>
                </a:lnTo>
                <a:lnTo>
                  <a:pt x="f32" y="f4"/>
                </a:lnTo>
                <a:lnTo>
                  <a:pt x="f32" y="f6"/>
                </a:lnTo>
                <a:lnTo>
                  <a:pt x="f33" y="f6"/>
                </a:lnTo>
                <a:lnTo>
                  <a:pt x="f33" y="f30"/>
                </a:lnTo>
                <a:cubicBezTo>
                  <a:pt x="f33" y="f29"/>
                  <a:pt x="f34" y="f2"/>
                  <a:pt x="f25" y="f2"/>
                </a:cubicBezTo>
                <a:close/>
              </a:path>
            </a:pathLst>
          </a:custGeom>
          <a:solidFill>
            <a:schemeClr val="tx1">
              <a:lumMod val="25000"/>
              <a:lumOff val="75000"/>
            </a:schemeClr>
          </a:solidFill>
          <a:ln cap="flat">
            <a:noFill/>
            <a:prstDash val="solid"/>
          </a:ln>
        </p:spPr>
        <p:txBody>
          <a:bodyPr vert="horz" wrap="square" lIns="91440" tIns="45720" rIns="91440" bIns="4572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bg2"/>
              </a:solidFill>
              <a:ea typeface="맑은 고딕" pitchFamily="34"/>
              <a:cs typeface="B Nazanin" panose="00000700000000000000" pitchFamily="2" charset="-78"/>
            </a:endParaRPr>
          </a:p>
        </p:txBody>
      </p:sp>
      <p:sp>
        <p:nvSpPr>
          <p:cNvPr id="15" name="Oval 21">
            <a:extLst>
              <a:ext uri="{FF2B5EF4-FFF2-40B4-BE49-F238E27FC236}">
                <a16:creationId xmlns:a16="http://schemas.microsoft.com/office/drawing/2014/main" id="{044E040A-F6E1-3026-ECDE-4203274DFC50}"/>
              </a:ext>
            </a:extLst>
          </p:cNvPr>
          <p:cNvSpPr/>
          <p:nvPr/>
        </p:nvSpPr>
        <p:spPr>
          <a:xfrm>
            <a:off x="3107162" y="4314278"/>
            <a:ext cx="404704" cy="408087"/>
          </a:xfrm>
          <a:custGeom>
            <a:avLst/>
            <a:gdLst>
              <a:gd name="f0" fmla="val w"/>
              <a:gd name="f1" fmla="val h"/>
              <a:gd name="f2" fmla="val 0"/>
              <a:gd name="f3" fmla="val 1652142"/>
              <a:gd name="f4" fmla="val 1665940"/>
              <a:gd name="f5" fmla="val 898689"/>
              <a:gd name="f6" fmla="val 548008"/>
              <a:gd name="f7" fmla="val 737950"/>
              <a:gd name="f8" fmla="val 504938"/>
              <a:gd name="f9" fmla="val 572731"/>
              <a:gd name="f10" fmla="val 600328"/>
              <a:gd name="f11" fmla="val 529661"/>
              <a:gd name="f12" fmla="val 761066"/>
              <a:gd name="f13" fmla="val 486591"/>
              <a:gd name="f14" fmla="val 921805"/>
              <a:gd name="f15" fmla="val 581980"/>
              <a:gd name="f16" fmla="val 1087025"/>
              <a:gd name="f17" fmla="val 742719"/>
              <a:gd name="f18" fmla="val 1130094"/>
              <a:gd name="f19" fmla="val 903458"/>
              <a:gd name="f20" fmla="val 1173164"/>
              <a:gd name="f21" fmla="val 1068677"/>
              <a:gd name="f22" fmla="val 1077775"/>
              <a:gd name="f23" fmla="val 1111747"/>
              <a:gd name="f24" fmla="val 917036"/>
              <a:gd name="f25" fmla="val 1154817"/>
              <a:gd name="f26" fmla="val 756297"/>
              <a:gd name="f27" fmla="val 1059428"/>
              <a:gd name="f28" fmla="val 591077"/>
              <a:gd name="f29" fmla="val 952303"/>
              <a:gd name="f30" fmla="val 347916"/>
              <a:gd name="f31" fmla="val 1223549"/>
              <a:gd name="f32" fmla="val 420596"/>
              <a:gd name="f33" fmla="val 1384519"/>
              <a:gd name="f34" fmla="val 699404"/>
              <a:gd name="f35" fmla="val 1311839"/>
              <a:gd name="f36" fmla="val 970650"/>
              <a:gd name="f37" fmla="val 1239159"/>
              <a:gd name="f38" fmla="val 1241896"/>
              <a:gd name="f39" fmla="val 960351"/>
              <a:gd name="f40" fmla="val 1402866"/>
              <a:gd name="f41" fmla="val 689105"/>
              <a:gd name="f42" fmla="val 1330186"/>
              <a:gd name="f43" fmla="val 417859"/>
              <a:gd name="f44" fmla="val 1257506"/>
              <a:gd name="f45" fmla="val 256889"/>
              <a:gd name="f46" fmla="val 978698"/>
              <a:gd name="f47" fmla="val 329569"/>
              <a:gd name="f48" fmla="val 707451"/>
              <a:gd name="f49" fmla="val 402249"/>
              <a:gd name="f50" fmla="val 436205"/>
              <a:gd name="f51" fmla="val 681057"/>
              <a:gd name="f52" fmla="val 275235"/>
              <a:gd name="f53" fmla="val 971799"/>
              <a:gd name="f54" fmla="val 275155"/>
              <a:gd name="f55" fmla="val 660368"/>
              <a:gd name="f56" fmla="val 191707"/>
              <a:gd name="f57" fmla="val 340256"/>
              <a:gd name="f58" fmla="val 376524"/>
              <a:gd name="f59" fmla="val 256808"/>
              <a:gd name="f60" fmla="val 687955"/>
              <a:gd name="f61" fmla="val 173361"/>
              <a:gd name="f62" fmla="val 999387"/>
              <a:gd name="f63" fmla="val 358178"/>
              <a:gd name="f64" fmla="val 1319499"/>
              <a:gd name="f65" fmla="val 669609"/>
              <a:gd name="f66" fmla="val 1402947"/>
              <a:gd name="f67" fmla="val 981040"/>
              <a:gd name="f68" fmla="val 1486395"/>
              <a:gd name="f69" fmla="val 1301152"/>
              <a:gd name="f70" fmla="val 1301577"/>
              <a:gd name="f71" fmla="val 1384600"/>
              <a:gd name="f72" fmla="val 990146"/>
              <a:gd name="f73" fmla="val 1468047"/>
              <a:gd name="f74" fmla="val 678715"/>
              <a:gd name="f75" fmla="val 1283230"/>
              <a:gd name="f76" fmla="val 358603"/>
              <a:gd name="f77" fmla="val 394531"/>
              <a:gd name="f78" fmla="val 1649662"/>
              <a:gd name="f79" fmla="val 403784"/>
              <a:gd name="f80" fmla="val 1647140"/>
              <a:gd name="f81" fmla="val 399895"/>
              <a:gd name="f82" fmla="val 1158157"/>
              <a:gd name="f83" fmla="val 65026"/>
              <a:gd name="f84" fmla="val 1154679"/>
              <a:gd name="f85" fmla="val 271718"/>
              <a:gd name="f86" fmla="val 1148331"/>
              <a:gd name="f87" fmla="val 270017"/>
              <a:gd name="f88" fmla="val 1200055"/>
              <a:gd name="f89" fmla="val 299127"/>
              <a:gd name="f90" fmla="val 1246804"/>
              <a:gd name="f91" fmla="val 334821"/>
              <a:gd name="f92" fmla="val 1286346"/>
              <a:gd name="f93" fmla="val 377149"/>
              <a:gd name="f94" fmla="val 1470353"/>
              <a:gd name="f95" fmla="val 331395"/>
              <a:gd name="f96" fmla="val 1588305"/>
              <a:gd name="f97" fmla="val 553229"/>
              <a:gd name="f98" fmla="val 1457194"/>
              <a:gd name="f99" fmla="val 671432"/>
              <a:gd name="f100" fmla="val 1473630"/>
              <a:gd name="f101" fmla="val 731297"/>
              <a:gd name="f102" fmla="val 1481376"/>
              <a:gd name="f103" fmla="val 793983"/>
              <a:gd name="f104" fmla="val 1478595"/>
              <a:gd name="f105" fmla="val 857704"/>
              <a:gd name="f106" fmla="val 1642362"/>
              <a:gd name="f107" fmla="val 948616"/>
              <a:gd name="f108" fmla="val 1577335"/>
              <a:gd name="f109" fmla="val 1191298"/>
              <a:gd name="f110" fmla="val 1378614"/>
              <a:gd name="f111" fmla="val 1187955"/>
              <a:gd name="f112" fmla="val 1353489"/>
              <a:gd name="f113" fmla="val 1229936"/>
              <a:gd name="f114" fmla="val 1323048"/>
              <a:gd name="f115" fmla="val 1267799"/>
              <a:gd name="f116" fmla="val 1288939"/>
              <a:gd name="f117" fmla="val 1301599"/>
              <a:gd name="f118" fmla="val 1354201"/>
              <a:gd name="f119" fmla="val 1471932"/>
              <a:gd name="f120" fmla="val 1148396"/>
              <a:gd name="f121" fmla="val 1616039"/>
              <a:gd name="f122" fmla="val 992294"/>
              <a:gd name="f123" fmla="val 1480516"/>
              <a:gd name="f124" fmla="val 1011291"/>
              <a:gd name="f125" fmla="val 1467215"/>
              <a:gd name="f126" fmla="val 951500"/>
              <a:gd name="f127" fmla="val 1486565"/>
              <a:gd name="f128" fmla="val 888271"/>
              <a:gd name="f129" fmla="val 1495869"/>
              <a:gd name="f130" fmla="val 823805"/>
              <a:gd name="f131" fmla="val 1495510"/>
              <a:gd name="f132" fmla="val 729193"/>
              <a:gd name="f133" fmla="val 486511"/>
              <a:gd name="f134" fmla="val 1600914"/>
              <a:gd name="f135" fmla="val 489790"/>
              <a:gd name="f136" fmla="val 1406012"/>
              <a:gd name="f137" fmla="val 438364"/>
              <a:gd name="f138" fmla="val 1376702"/>
              <a:gd name="f139" fmla="val 391917"/>
              <a:gd name="f140" fmla="val 1340859"/>
              <a:gd name="f141" fmla="val 352658"/>
              <a:gd name="f142" fmla="val 1298452"/>
              <a:gd name="f143" fmla="val 355803"/>
              <a:gd name="f144" fmla="val 1305197"/>
              <a:gd name="f145" fmla="val 152856"/>
              <a:gd name="f146" fmla="val 1344512"/>
              <a:gd name="f147" fmla="val 46675"/>
              <a:gd name="f148" fmla="val 1116809"/>
              <a:gd name="f149" fmla="val 183929"/>
              <a:gd name="f150" fmla="val 1005520"/>
              <a:gd name="f151" fmla="val 169279"/>
              <a:gd name="f152" fmla="val 951824"/>
              <a:gd name="f153" fmla="val 161626"/>
              <a:gd name="f154" fmla="val 895865"/>
              <a:gd name="f155" fmla="val 161615"/>
              <a:gd name="f156" fmla="val 838915"/>
              <a:gd name="f157" fmla="val 749197"/>
              <a:gd name="f158" fmla="val 506515"/>
              <a:gd name="f159" fmla="val 250227"/>
              <a:gd name="f160" fmla="val 509630"/>
              <a:gd name="f161" fmla="val 275353"/>
              <a:gd name="f162" fmla="val 465291"/>
              <a:gd name="f163" fmla="val 305693"/>
              <a:gd name="f164" fmla="val 424864"/>
              <a:gd name="f165" fmla="val 340015"/>
              <a:gd name="f166" fmla="val 388679"/>
              <a:gd name="f167" fmla="val 277984"/>
              <a:gd name="f168" fmla="val 197357"/>
              <a:gd name="f169" fmla="val 491050"/>
              <a:gd name="f170" fmla="val 64219"/>
              <a:gd name="f171" fmla="val 639843"/>
              <a:gd name="f172" fmla="val 207726"/>
              <a:gd name="f173" fmla="val 638348"/>
              <a:gd name="f174" fmla="val 208660"/>
              <a:gd name="f175" fmla="val 696840"/>
              <a:gd name="f176" fmla="val 190256"/>
              <a:gd name="f177" fmla="val 758594"/>
              <a:gd name="f178" fmla="val 181748"/>
              <a:gd name="f179" fmla="val 821488"/>
              <a:gd name="f180" fmla="val 182440"/>
              <a:gd name="f181" fmla="val 815140"/>
              <a:gd name="f182" fmla="val 180739"/>
              <a:gd name="f183" fmla="val 915476"/>
              <a:gd name="f184" fmla="*/ f0 1 1652142"/>
              <a:gd name="f185" fmla="*/ f1 1 1665940"/>
              <a:gd name="f186" fmla="val f2"/>
              <a:gd name="f187" fmla="val f3"/>
              <a:gd name="f188" fmla="val f4"/>
              <a:gd name="f189" fmla="+- f188 0 f186"/>
              <a:gd name="f190" fmla="+- f187 0 f186"/>
              <a:gd name="f191" fmla="*/ f190 1 1652142"/>
              <a:gd name="f192" fmla="*/ f189 1 1665940"/>
              <a:gd name="f193" fmla="*/ f186 1 f191"/>
              <a:gd name="f194" fmla="*/ f187 1 f191"/>
              <a:gd name="f195" fmla="*/ f186 1 f192"/>
              <a:gd name="f196" fmla="*/ f188 1 f192"/>
              <a:gd name="f197" fmla="*/ f193 f184 1"/>
              <a:gd name="f198" fmla="*/ f194 f184 1"/>
              <a:gd name="f199" fmla="*/ f196 f185 1"/>
              <a:gd name="f200" fmla="*/ f195 f185 1"/>
            </a:gdLst>
            <a:ahLst/>
            <a:cxnLst>
              <a:cxn ang="3cd4">
                <a:pos x="hc" y="t"/>
              </a:cxn>
              <a:cxn ang="0">
                <a:pos x="r" y="vc"/>
              </a:cxn>
              <a:cxn ang="cd4">
                <a:pos x="hc" y="b"/>
              </a:cxn>
              <a:cxn ang="cd2">
                <a:pos x="l" y="vc"/>
              </a:cxn>
            </a:cxnLst>
            <a:rect l="f197" t="f200" r="f198" b="f199"/>
            <a:pathLst>
              <a:path w="1652142" h="1665940">
                <a:moveTo>
                  <a:pt x="f5" y="f6"/>
                </a:moveTo>
                <a:cubicBezTo>
                  <a:pt x="f7" y="f8"/>
                  <a:pt x="f9" y="f10"/>
                  <a:pt x="f11" y="f12"/>
                </a:cubicBezTo>
                <a:cubicBezTo>
                  <a:pt x="f13" y="f14"/>
                  <a:pt x="f15" y="f16"/>
                  <a:pt x="f17" y="f18"/>
                </a:cubicBezTo>
                <a:cubicBezTo>
                  <a:pt x="f19" y="f20"/>
                  <a:pt x="f21" y="f22"/>
                  <a:pt x="f23" y="f24"/>
                </a:cubicBezTo>
                <a:cubicBezTo>
                  <a:pt x="f25" y="f26"/>
                  <a:pt x="f27" y="f28"/>
                  <a:pt x="f5" y="f6"/>
                </a:cubicBezTo>
                <a:close/>
                <a:moveTo>
                  <a:pt x="f29" y="f30"/>
                </a:moveTo>
                <a:cubicBezTo>
                  <a:pt x="f31" y="f32"/>
                  <a:pt x="f33" y="f34"/>
                  <a:pt x="f35" y="f36"/>
                </a:cubicBezTo>
                <a:cubicBezTo>
                  <a:pt x="f37" y="f38"/>
                  <a:pt x="f39" y="f40"/>
                  <a:pt x="f41" y="f42"/>
                </a:cubicBezTo>
                <a:cubicBezTo>
                  <a:pt x="f43" y="f44"/>
                  <a:pt x="f45" y="f46"/>
                  <a:pt x="f47" y="f48"/>
                </a:cubicBezTo>
                <a:cubicBezTo>
                  <a:pt x="f49" y="f50"/>
                  <a:pt x="f51" y="f52"/>
                  <a:pt x="f29" y="f30"/>
                </a:cubicBezTo>
                <a:close/>
                <a:moveTo>
                  <a:pt x="f53" y="f54"/>
                </a:moveTo>
                <a:cubicBezTo>
                  <a:pt x="f55" y="f56"/>
                  <a:pt x="f57" y="f58"/>
                  <a:pt x="f59" y="f60"/>
                </a:cubicBezTo>
                <a:cubicBezTo>
                  <a:pt x="f61" y="f62"/>
                  <a:pt x="f63" y="f64"/>
                  <a:pt x="f65" y="f66"/>
                </a:cubicBezTo>
                <a:cubicBezTo>
                  <a:pt x="f67" y="f68"/>
                  <a:pt x="f69" y="f70"/>
                  <a:pt x="f71" y="f72"/>
                </a:cubicBezTo>
                <a:cubicBezTo>
                  <a:pt x="f73" y="f74"/>
                  <a:pt x="f75" y="f76"/>
                  <a:pt x="f53" y="f54"/>
                </a:cubicBezTo>
                <a:close/>
                <a:moveTo>
                  <a:pt x="f3" y="f77"/>
                </a:moveTo>
                <a:lnTo>
                  <a:pt x="f78" y="f79"/>
                </a:lnTo>
                <a:lnTo>
                  <a:pt x="f80" y="f81"/>
                </a:lnTo>
                <a:close/>
                <a:moveTo>
                  <a:pt x="f82" y="f83"/>
                </a:moveTo>
                <a:lnTo>
                  <a:pt x="f84" y="f85"/>
                </a:lnTo>
                <a:lnTo>
                  <a:pt x="f86" y="f87"/>
                </a:lnTo>
                <a:cubicBezTo>
                  <a:pt x="f88" y="f89"/>
                  <a:pt x="f90" y="f91"/>
                  <a:pt x="f92" y="f93"/>
                </a:cubicBezTo>
                <a:lnTo>
                  <a:pt x="f94" y="f95"/>
                </a:lnTo>
                <a:lnTo>
                  <a:pt x="f96" y="f97"/>
                </a:lnTo>
                <a:lnTo>
                  <a:pt x="f98" y="f99"/>
                </a:lnTo>
                <a:cubicBezTo>
                  <a:pt x="f100" y="f101"/>
                  <a:pt x="f102" y="f103"/>
                  <a:pt x="f104" y="f105"/>
                </a:cubicBezTo>
                <a:lnTo>
                  <a:pt x="f106" y="f107"/>
                </a:lnTo>
                <a:lnTo>
                  <a:pt x="f108" y="f109"/>
                </a:lnTo>
                <a:lnTo>
                  <a:pt x="f110" y="f111"/>
                </a:lnTo>
                <a:cubicBezTo>
                  <a:pt x="f112" y="f113"/>
                  <a:pt x="f114" y="f115"/>
                  <a:pt x="f116" y="f117"/>
                </a:cubicBezTo>
                <a:lnTo>
                  <a:pt x="f118" y="f119"/>
                </a:lnTo>
                <a:lnTo>
                  <a:pt x="f120" y="f121"/>
                </a:lnTo>
                <a:lnTo>
                  <a:pt x="f122" y="f123"/>
                </a:lnTo>
                <a:lnTo>
                  <a:pt x="f124" y="f125"/>
                </a:lnTo>
                <a:cubicBezTo>
                  <a:pt x="f126" y="f127"/>
                  <a:pt x="f128" y="f129"/>
                  <a:pt x="f130" y="f131"/>
                </a:cubicBezTo>
                <a:lnTo>
                  <a:pt x="f132" y="f4"/>
                </a:lnTo>
                <a:lnTo>
                  <a:pt x="f133" y="f134"/>
                </a:lnTo>
                <a:lnTo>
                  <a:pt x="f135" y="f136"/>
                </a:lnTo>
                <a:cubicBezTo>
                  <a:pt x="f137" y="f138"/>
                  <a:pt x="f139" y="f140"/>
                  <a:pt x="f141" y="f142"/>
                </a:cubicBezTo>
                <a:lnTo>
                  <a:pt x="f143" y="f144"/>
                </a:lnTo>
                <a:lnTo>
                  <a:pt x="f145" y="f146"/>
                </a:lnTo>
                <a:lnTo>
                  <a:pt x="f147" y="f148"/>
                </a:lnTo>
                <a:lnTo>
                  <a:pt x="f149" y="f150"/>
                </a:lnTo>
                <a:cubicBezTo>
                  <a:pt x="f151" y="f152"/>
                  <a:pt x="f153" y="f154"/>
                  <a:pt x="f155" y="f156"/>
                </a:cubicBezTo>
                <a:lnTo>
                  <a:pt x="f2" y="f157"/>
                </a:lnTo>
                <a:lnTo>
                  <a:pt x="f83" y="f158"/>
                </a:lnTo>
                <a:lnTo>
                  <a:pt x="f159" y="f160"/>
                </a:lnTo>
                <a:cubicBezTo>
                  <a:pt x="f161" y="f162"/>
                  <a:pt x="f163" y="f164"/>
                  <a:pt x="f165" y="f166"/>
                </a:cubicBezTo>
                <a:lnTo>
                  <a:pt x="f167" y="f168"/>
                </a:lnTo>
                <a:lnTo>
                  <a:pt x="f169" y="f170"/>
                </a:lnTo>
                <a:lnTo>
                  <a:pt x="f171" y="f172"/>
                </a:lnTo>
                <a:lnTo>
                  <a:pt x="f173" y="f174"/>
                </a:lnTo>
                <a:cubicBezTo>
                  <a:pt x="f175" y="f176"/>
                  <a:pt x="f177" y="f178"/>
                  <a:pt x="f179" y="f180"/>
                </a:cubicBezTo>
                <a:lnTo>
                  <a:pt x="f181" y="f182"/>
                </a:lnTo>
                <a:lnTo>
                  <a:pt x="f183" y="f2"/>
                </a:lnTo>
                <a:close/>
              </a:path>
            </a:pathLst>
          </a:custGeom>
          <a:solidFill>
            <a:schemeClr val="tx1">
              <a:lumMod val="25000"/>
              <a:lumOff val="75000"/>
            </a:schemeClr>
          </a:solidFill>
          <a:ln cap="flat">
            <a:noFill/>
            <a:prstDash val="solid"/>
          </a:ln>
        </p:spPr>
        <p:txBody>
          <a:bodyPr vert="horz" wrap="square" lIns="68580" tIns="34290" rIns="68580" bIns="3429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bg2"/>
              </a:solidFill>
              <a:ea typeface="맑은 고딕" pitchFamily="34"/>
              <a:cs typeface="B Nazanin" panose="00000700000000000000" pitchFamily="2" charset="-78"/>
            </a:endParaRPr>
          </a:p>
        </p:txBody>
      </p:sp>
      <p:sp>
        <p:nvSpPr>
          <p:cNvPr id="16" name="Oval 32">
            <a:extLst>
              <a:ext uri="{FF2B5EF4-FFF2-40B4-BE49-F238E27FC236}">
                <a16:creationId xmlns:a16="http://schemas.microsoft.com/office/drawing/2014/main" id="{E12D0035-1C6A-DEE8-8798-ED02EA63D697}"/>
              </a:ext>
            </a:extLst>
          </p:cNvPr>
          <p:cNvSpPr/>
          <p:nvPr/>
        </p:nvSpPr>
        <p:spPr>
          <a:xfrm>
            <a:off x="6196865" y="3429340"/>
            <a:ext cx="385355" cy="463591"/>
          </a:xfrm>
          <a:custGeom>
            <a:avLst/>
            <a:gdLst>
              <a:gd name="f0" fmla="val w"/>
              <a:gd name="f1" fmla="val h"/>
              <a:gd name="f2" fmla="val 0"/>
              <a:gd name="f3" fmla="val 2671236"/>
              <a:gd name="f4" fmla="val 3213546"/>
              <a:gd name="f5" fmla="val 1336943"/>
              <a:gd name="f6" fmla="val 151152"/>
              <a:gd name="f7" fmla="val 1223677"/>
              <a:gd name="f8" fmla="val 1131857"/>
              <a:gd name="f9" fmla="val 242973"/>
              <a:gd name="f10" fmla="val 356239"/>
              <a:gd name="f11" fmla="val 469506"/>
              <a:gd name="f12" fmla="val 561326"/>
              <a:gd name="f13" fmla="val 1450210"/>
              <a:gd name="f14" fmla="val 1542030"/>
              <a:gd name="f15" fmla="val 1533689"/>
              <a:gd name="f16" fmla="val 1693182"/>
              <a:gd name="f17" fmla="val 159493"/>
              <a:gd name="f18" fmla="val 499348"/>
              <a:gd name="f19" fmla="val 1608797"/>
              <a:gd name="f20" fmla="val 622748"/>
              <a:gd name="f21" fmla="val 1486649"/>
              <a:gd name="f22" fmla="val 678491"/>
              <a:gd name="f23" fmla="val 1504985"/>
              <a:gd name="f24" fmla="val 861628"/>
              <a:gd name="f25" fmla="val 2050955"/>
              <a:gd name="f26" fmla="val 2073924"/>
              <a:gd name="f27" fmla="val 808095"/>
              <a:gd name="f28" fmla="val 2127168"/>
              <a:gd name="f29" fmla="val 770742"/>
              <a:gd name="f30" fmla="val 2189136"/>
              <a:gd name="f31" fmla="val 2272476"/>
              <a:gd name="f32" fmla="val 2340037"/>
              <a:gd name="f33" fmla="val 838303"/>
              <a:gd name="f34" fmla="val 921643"/>
              <a:gd name="f35" fmla="val 1004983"/>
              <a:gd name="f36" fmla="val 1072544"/>
              <a:gd name="f37" fmla="val 1035191"/>
              <a:gd name="f38" fmla="val 981658"/>
              <a:gd name="f39" fmla="val 1517002"/>
              <a:gd name="f40" fmla="val 1678124"/>
              <a:gd name="f41" fmla="val 2590970"/>
              <a:gd name="f42" fmla="val 2063444"/>
              <a:gd name="f43" fmla="val 2451708"/>
              <a:gd name="f44" fmla="val 2360829"/>
              <a:gd name="f45" fmla="val 2287813"/>
              <a:gd name="f46" fmla="val 2381761"/>
              <a:gd name="f47" fmla="val 1860600"/>
              <a:gd name="f48" fmla="val 2329006"/>
              <a:gd name="f49" fmla="val 1862811"/>
              <a:gd name="f50" fmla="val 2276981"/>
              <a:gd name="f51" fmla="val 1871755"/>
              <a:gd name="f52" fmla="val 2228094"/>
              <a:gd name="f53" fmla="val 1886075"/>
              <a:gd name="f54" fmla="val 2324645"/>
              <a:gd name="f55" fmla="val 1771974"/>
              <a:gd name="f56" fmla="val 2415523"/>
              <a:gd name="f57" fmla="val 1665436"/>
              <a:gd name="f58" fmla="val 2449665"/>
              <a:gd name="f59" fmla="val 1504055"/>
              <a:gd name="f60" fmla="val 2485699"/>
              <a:gd name="f61" fmla="val 1663545"/>
              <a:gd name="f62" fmla="val 2574685"/>
              <a:gd name="f63" fmla="val 1764408"/>
              <a:gd name="f64" fmla="val 2622475"/>
              <a:gd name="f65" fmla="val 1872164"/>
              <a:gd name="f66" fmla="val 2568855"/>
              <a:gd name="f67" fmla="val 1862858"/>
              <a:gd name="f68" fmla="val 2513341"/>
              <a:gd name="f69" fmla="val 1860541"/>
              <a:gd name="f70" fmla="val 2486075"/>
              <a:gd name="f71" fmla="val 2436981"/>
              <a:gd name="f72" fmla="val 2151724"/>
              <a:gd name="f73" fmla="val 2992040"/>
              <a:gd name="f74" fmla="val 1522375"/>
              <a:gd name="f75" fmla="val 3040581"/>
              <a:gd name="f76" fmla="val 1427529"/>
              <a:gd name="f77" fmla="val 3119259"/>
              <a:gd name="f78" fmla="val 1392747"/>
              <a:gd name="f79" fmla="val 3155891"/>
              <a:gd name="f80" fmla="val 1284048"/>
              <a:gd name="f81" fmla="val 3153728"/>
              <a:gd name="f82" fmla="val 1252174"/>
              <a:gd name="f83" fmla="val 3120936"/>
              <a:gd name="f84" fmla="val 1157234"/>
              <a:gd name="f85" fmla="val 3046101"/>
              <a:gd name="f86" fmla="val 592479"/>
              <a:gd name="f87" fmla="val 2980043"/>
              <a:gd name="f88" fmla="val 187829"/>
              <a:gd name="f89" fmla="val 2438320"/>
              <a:gd name="f90" fmla="val 160409"/>
              <a:gd name="f91" fmla="val 1860193"/>
              <a:gd name="f92" fmla="val 105366"/>
              <a:gd name="f93" fmla="val 1862056"/>
              <a:gd name="f94" fmla="val 50978"/>
              <a:gd name="f95" fmla="val 1871143"/>
              <a:gd name="f96" fmla="val 96552"/>
              <a:gd name="f97" fmla="val 187429"/>
              <a:gd name="f98" fmla="val 221571"/>
              <a:gd name="f99" fmla="val 257605"/>
              <a:gd name="f100" fmla="val 346591"/>
              <a:gd name="f101" fmla="val 443143"/>
              <a:gd name="f102" fmla="val 396276"/>
              <a:gd name="f103" fmla="val 1872705"/>
              <a:gd name="f104" fmla="val 344922"/>
              <a:gd name="f105" fmla="val 1863589"/>
              <a:gd name="f106" fmla="val 291687"/>
              <a:gd name="f107" fmla="val 1860996"/>
              <a:gd name="f108" fmla="val 313360"/>
              <a:gd name="f109" fmla="val 2289054"/>
              <a:gd name="f110" fmla="val 617325"/>
              <a:gd name="f111" fmla="val 2454996"/>
              <a:gd name="f112" fmla="val 1001768"/>
              <a:gd name="f113" fmla="val 2593980"/>
              <a:gd name="f114" fmla="val 1157883"/>
              <a:gd name="f115" fmla="val 666108"/>
              <a:gd name="f116" fmla="val 643139"/>
              <a:gd name="f117" fmla="val 589896"/>
              <a:gd name="f118" fmla="val 1072543"/>
              <a:gd name="f119" fmla="val 527928"/>
              <a:gd name="f120" fmla="val 444588"/>
              <a:gd name="f121" fmla="val 377027"/>
              <a:gd name="f122" fmla="val 1004982"/>
              <a:gd name="f123" fmla="val 921642"/>
              <a:gd name="f124" fmla="val 838302"/>
              <a:gd name="f125" fmla="val 770741"/>
              <a:gd name="f126" fmla="val 643141"/>
              <a:gd name="f127" fmla="val 666110"/>
              <a:gd name="f128" fmla="val 1169505"/>
              <a:gd name="f129" fmla="val 1187237"/>
              <a:gd name="f130" fmla="val 1065090"/>
              <a:gd name="f131" fmla="val 980704"/>
              <a:gd name="f132" fmla="val 1140198"/>
              <a:gd name="f133" fmla="*/ f0 1 2671236"/>
              <a:gd name="f134" fmla="*/ f1 1 3213546"/>
              <a:gd name="f135" fmla="val f2"/>
              <a:gd name="f136" fmla="val f3"/>
              <a:gd name="f137" fmla="val f4"/>
              <a:gd name="f138" fmla="+- f137 0 f135"/>
              <a:gd name="f139" fmla="+- f136 0 f135"/>
              <a:gd name="f140" fmla="*/ f139 1 2671236"/>
              <a:gd name="f141" fmla="*/ f138 1 3213546"/>
              <a:gd name="f142" fmla="*/ f135 1 f140"/>
              <a:gd name="f143" fmla="*/ f136 1 f140"/>
              <a:gd name="f144" fmla="*/ f135 1 f141"/>
              <a:gd name="f145" fmla="*/ f137 1 f141"/>
              <a:gd name="f146" fmla="*/ f142 f133 1"/>
              <a:gd name="f147" fmla="*/ f143 f133 1"/>
              <a:gd name="f148" fmla="*/ f145 f134 1"/>
              <a:gd name="f149" fmla="*/ f144 f134 1"/>
            </a:gdLst>
            <a:ahLst/>
            <a:cxnLst>
              <a:cxn ang="3cd4">
                <a:pos x="hc" y="t"/>
              </a:cxn>
              <a:cxn ang="0">
                <a:pos x="r" y="vc"/>
              </a:cxn>
              <a:cxn ang="cd4">
                <a:pos x="hc" y="b"/>
              </a:cxn>
              <a:cxn ang="cd2">
                <a:pos x="l" y="vc"/>
              </a:cxn>
            </a:cxnLst>
            <a:rect l="f146" t="f149" r="f147" b="f148"/>
            <a:pathLst>
              <a:path w="2671236" h="3213546">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5" y="f2"/>
                </a:moveTo>
                <a:cubicBezTo>
                  <a:pt x="f15" y="f2"/>
                  <a:pt x="f16" y="f17"/>
                  <a:pt x="f16" y="f10"/>
                </a:cubicBezTo>
                <a:cubicBezTo>
                  <a:pt x="f16" y="f18"/>
                  <a:pt x="f19" y="f20"/>
                  <a:pt x="f21" y="f22"/>
                </a:cubicBezTo>
                <a:lnTo>
                  <a:pt x="f23" y="f24"/>
                </a:lnTo>
                <a:lnTo>
                  <a:pt x="f25" y="f24"/>
                </a:lnTo>
                <a:cubicBezTo>
                  <a:pt x="f26" y="f27"/>
                  <a:pt x="f28" y="f29"/>
                  <a:pt x="f30" y="f29"/>
                </a:cubicBezTo>
                <a:cubicBezTo>
                  <a:pt x="f31" y="f29"/>
                  <a:pt x="f32" y="f33"/>
                  <a:pt x="f32" y="f34"/>
                </a:cubicBezTo>
                <a:cubicBezTo>
                  <a:pt x="f32" y="f35"/>
                  <a:pt x="f31" y="f36"/>
                  <a:pt x="f30" y="f36"/>
                </a:cubicBezTo>
                <a:cubicBezTo>
                  <a:pt x="f28" y="f36"/>
                  <a:pt x="f26" y="f37"/>
                  <a:pt x="f25" y="f38"/>
                </a:cubicBezTo>
                <a:lnTo>
                  <a:pt x="f39" y="f38"/>
                </a:lnTo>
                <a:lnTo>
                  <a:pt x="f40" y="f41"/>
                </a:lnTo>
                <a:cubicBezTo>
                  <a:pt x="f42" y="f43"/>
                  <a:pt x="f44" y="f45"/>
                  <a:pt x="f46" y="f47"/>
                </a:cubicBezTo>
                <a:cubicBezTo>
                  <a:pt x="f48" y="f49"/>
                  <a:pt x="f50" y="f51"/>
                  <a:pt x="f52" y="f53"/>
                </a:cubicBezTo>
                <a:cubicBezTo>
                  <a:pt x="f54" y="f55"/>
                  <a:pt x="f56" y="f57"/>
                  <a:pt x="f58" y="f59"/>
                </a:cubicBezTo>
                <a:cubicBezTo>
                  <a:pt x="f60" y="f61"/>
                  <a:pt x="f62" y="f63"/>
                  <a:pt x="f3" y="f53"/>
                </a:cubicBezTo>
                <a:cubicBezTo>
                  <a:pt x="f64" y="f65"/>
                  <a:pt x="f66" y="f67"/>
                  <a:pt x="f68" y="f69"/>
                </a:cubicBezTo>
                <a:cubicBezTo>
                  <a:pt x="f70" y="f71"/>
                  <a:pt x="f72" y="f73"/>
                  <a:pt x="f74" y="f75"/>
                </a:cubicBezTo>
                <a:cubicBezTo>
                  <a:pt x="f76" y="f77"/>
                  <a:pt x="f78" y="f79"/>
                  <a:pt x="f5" y="f4"/>
                </a:cubicBezTo>
                <a:cubicBezTo>
                  <a:pt x="f80" y="f81"/>
                  <a:pt x="f82" y="f83"/>
                  <a:pt x="f84" y="f85"/>
                </a:cubicBezTo>
                <a:cubicBezTo>
                  <a:pt x="f86" y="f87"/>
                  <a:pt x="f88" y="f89"/>
                  <a:pt x="f90" y="f91"/>
                </a:cubicBezTo>
                <a:cubicBezTo>
                  <a:pt x="f92" y="f93"/>
                  <a:pt x="f94" y="f95"/>
                  <a:pt x="f2" y="f53"/>
                </a:cubicBezTo>
                <a:cubicBezTo>
                  <a:pt x="f96" y="f55"/>
                  <a:pt x="f97" y="f57"/>
                  <a:pt x="f98" y="f59"/>
                </a:cubicBezTo>
                <a:cubicBezTo>
                  <a:pt x="f99" y="f61"/>
                  <a:pt x="f100" y="f63"/>
                  <a:pt x="f101" y="f53"/>
                </a:cubicBezTo>
                <a:cubicBezTo>
                  <a:pt x="f102" y="f103"/>
                  <a:pt x="f104" y="f105"/>
                  <a:pt x="f106" y="f107"/>
                </a:cubicBezTo>
                <a:cubicBezTo>
                  <a:pt x="f108" y="f109"/>
                  <a:pt x="f110" y="f111"/>
                  <a:pt x="f112" y="f113"/>
                </a:cubicBezTo>
                <a:lnTo>
                  <a:pt x="f114" y="f38"/>
                </a:lnTo>
                <a:lnTo>
                  <a:pt x="f115" y="f38"/>
                </a:lnTo>
                <a:cubicBezTo>
                  <a:pt x="f116" y="f37"/>
                  <a:pt x="f117" y="f118"/>
                  <a:pt x="f119" y="f118"/>
                </a:cubicBezTo>
                <a:cubicBezTo>
                  <a:pt x="f120" y="f118"/>
                  <a:pt x="f121" y="f122"/>
                  <a:pt x="f121" y="f123"/>
                </a:cubicBezTo>
                <a:cubicBezTo>
                  <a:pt x="f121" y="f124"/>
                  <a:pt x="f120" y="f125"/>
                  <a:pt x="f119" y="f125"/>
                </a:cubicBezTo>
                <a:cubicBezTo>
                  <a:pt x="f117" y="f125"/>
                  <a:pt x="f126" y="f27"/>
                  <a:pt x="f127" y="f24"/>
                </a:cubicBezTo>
                <a:lnTo>
                  <a:pt x="f128" y="f24"/>
                </a:lnTo>
                <a:lnTo>
                  <a:pt x="f129" y="f22"/>
                </a:lnTo>
                <a:cubicBezTo>
                  <a:pt x="f130" y="f20"/>
                  <a:pt x="f131" y="f18"/>
                  <a:pt x="f131" y="f10"/>
                </a:cubicBezTo>
                <a:cubicBezTo>
                  <a:pt x="f131" y="f17"/>
                  <a:pt x="f132" y="f2"/>
                  <a:pt x="f5" y="f2"/>
                </a:cubicBezTo>
                <a:close/>
              </a:path>
            </a:pathLst>
          </a:custGeom>
          <a:solidFill>
            <a:schemeClr val="tx1">
              <a:lumMod val="25000"/>
              <a:lumOff val="75000"/>
            </a:schemeClr>
          </a:solidFill>
          <a:ln cap="flat">
            <a:noFill/>
            <a:prstDash val="solid"/>
          </a:ln>
        </p:spPr>
        <p:txBody>
          <a:bodyPr vert="horz" wrap="square" lIns="68580" tIns="34290" rIns="68580" bIns="3429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bg2"/>
              </a:solidFill>
              <a:ea typeface="맑은 고딕" pitchFamily="34"/>
              <a:cs typeface="B Nazanin" panose="00000700000000000000" pitchFamily="2" charset="-78"/>
            </a:endParaRPr>
          </a:p>
        </p:txBody>
      </p:sp>
      <p:grpSp>
        <p:nvGrpSpPr>
          <p:cNvPr id="17" name="Google Shape;6783;p88">
            <a:extLst>
              <a:ext uri="{FF2B5EF4-FFF2-40B4-BE49-F238E27FC236}">
                <a16:creationId xmlns:a16="http://schemas.microsoft.com/office/drawing/2014/main" id="{36C240F8-B88F-B148-07B9-FFA8AC9562A7}"/>
              </a:ext>
            </a:extLst>
          </p:cNvPr>
          <p:cNvGrpSpPr/>
          <p:nvPr/>
        </p:nvGrpSpPr>
        <p:grpSpPr>
          <a:xfrm>
            <a:off x="6893884" y="926489"/>
            <a:ext cx="425141" cy="424848"/>
            <a:chOff x="8211055" y="926488"/>
            <a:chExt cx="425141" cy="424848"/>
          </a:xfrm>
          <a:solidFill>
            <a:schemeClr val="tx1">
              <a:lumMod val="25000"/>
              <a:lumOff val="75000"/>
            </a:schemeClr>
          </a:solidFill>
        </p:grpSpPr>
        <p:sp>
          <p:nvSpPr>
            <p:cNvPr id="18" name="Google Shape;6784;p88">
              <a:extLst>
                <a:ext uri="{FF2B5EF4-FFF2-40B4-BE49-F238E27FC236}">
                  <a16:creationId xmlns:a16="http://schemas.microsoft.com/office/drawing/2014/main" id="{0D97596B-1A23-8DC5-D19F-7891541C9289}"/>
                </a:ext>
              </a:extLst>
            </p:cNvPr>
            <p:cNvSpPr/>
            <p:nvPr/>
          </p:nvSpPr>
          <p:spPr>
            <a:xfrm>
              <a:off x="8461976" y="926488"/>
              <a:ext cx="150144" cy="224338"/>
            </a:xfrm>
            <a:custGeom>
              <a:avLst/>
              <a:gdLst>
                <a:gd name="f0" fmla="val w"/>
                <a:gd name="f1" fmla="val h"/>
                <a:gd name="f2" fmla="val 0"/>
                <a:gd name="f3" fmla="val 4128"/>
                <a:gd name="f4" fmla="val 6168"/>
                <a:gd name="f5" fmla="val 2426"/>
                <a:gd name="f6" fmla="val 1"/>
                <a:gd name="f7" fmla="val 2286"/>
                <a:gd name="f8" fmla="val 2136"/>
                <a:gd name="f9" fmla="val 77"/>
                <a:gd name="f10" fmla="val 2112"/>
                <a:gd name="f11" fmla="val 244"/>
                <a:gd name="f12" fmla="val 64"/>
                <a:gd name="f13" fmla="val 5064"/>
                <a:gd name="f14" fmla="val 5222"/>
                <a:gd name="f15" fmla="val 5474"/>
                <a:gd name="f16" fmla="val 253"/>
                <a:gd name="f17" fmla="val 5506"/>
                <a:gd name="f18" fmla="val 295"/>
                <a:gd name="f19" fmla="val 5531"/>
                <a:gd name="f20" fmla="val 342"/>
                <a:gd name="f21" fmla="val 5543"/>
                <a:gd name="f22" fmla="val 389"/>
                <a:gd name="f23" fmla="val 517"/>
                <a:gd name="f24" fmla="val 648"/>
                <a:gd name="f25" fmla="val 5455"/>
                <a:gd name="f26" fmla="val 694"/>
                <a:gd name="f27" fmla="val 5317"/>
                <a:gd name="f28" fmla="val 1261"/>
                <a:gd name="f29" fmla="val 4025"/>
                <a:gd name="f30" fmla="val 1419"/>
                <a:gd name="f31" fmla="val 4088"/>
                <a:gd name="f32" fmla="val 1576"/>
                <a:gd name="f33" fmla="val 4119"/>
                <a:gd name="f34" fmla="val 1765"/>
                <a:gd name="f35" fmla="val 1891"/>
                <a:gd name="f36" fmla="val 1986"/>
                <a:gd name="f37" fmla="val 4056"/>
                <a:gd name="f38" fmla="val 4844"/>
                <a:gd name="f39" fmla="val 1450"/>
                <a:gd name="f40" fmla="val 4970"/>
                <a:gd name="f41" fmla="val 946"/>
                <a:gd name="f42" fmla="val 789"/>
                <a:gd name="f43" fmla="val 6167"/>
                <a:gd name="f44" fmla="val 4002"/>
                <a:gd name="f45" fmla="val 3466"/>
                <a:gd name="f46" fmla="val 5001"/>
                <a:gd name="f47" fmla="val 2773"/>
                <a:gd name="f48" fmla="val 3143"/>
                <a:gd name="f49" fmla="val 2670"/>
                <a:gd name="f50" fmla="val 2458"/>
                <a:gd name="f51" fmla="val 2324"/>
                <a:gd name="f52" fmla="val 2080"/>
                <a:gd name="f53" fmla="val 2166"/>
                <a:gd name="f54" fmla="val 496"/>
                <a:gd name="f55" fmla="val 307"/>
                <a:gd name="f56" fmla="val 2710"/>
                <a:gd name="f57" fmla="val 118"/>
                <a:gd name="f58" fmla="val 2553"/>
                <a:gd name="f59" fmla="val 24"/>
                <a:gd name="f60" fmla="val 2515"/>
                <a:gd name="f61" fmla="val 8"/>
                <a:gd name="f62" fmla="val 2471"/>
                <a:gd name="f63" fmla="*/ f0 1 4128"/>
                <a:gd name="f64" fmla="*/ f1 1 6168"/>
                <a:gd name="f65" fmla="val f2"/>
                <a:gd name="f66" fmla="val f3"/>
                <a:gd name="f67" fmla="val f4"/>
                <a:gd name="f68" fmla="+- f67 0 f65"/>
                <a:gd name="f69" fmla="+- f66 0 f65"/>
                <a:gd name="f70" fmla="*/ f69 1 4128"/>
                <a:gd name="f71" fmla="*/ f68 1 6168"/>
                <a:gd name="f72" fmla="*/ f65 1 f70"/>
                <a:gd name="f73" fmla="*/ f66 1 f70"/>
                <a:gd name="f74" fmla="*/ f65 1 f71"/>
                <a:gd name="f75" fmla="*/ f67 1 f71"/>
                <a:gd name="f76" fmla="*/ f72 f63 1"/>
                <a:gd name="f77" fmla="*/ f73 f63 1"/>
                <a:gd name="f78" fmla="*/ f75 f64 1"/>
                <a:gd name="f79" fmla="*/ f74 f64 1"/>
              </a:gdLst>
              <a:ahLst/>
              <a:cxnLst>
                <a:cxn ang="3cd4">
                  <a:pos x="hc" y="t"/>
                </a:cxn>
                <a:cxn ang="0">
                  <a:pos x="r" y="vc"/>
                </a:cxn>
                <a:cxn ang="cd4">
                  <a:pos x="hc" y="b"/>
                </a:cxn>
                <a:cxn ang="cd2">
                  <a:pos x="l" y="vc"/>
                </a:cxn>
              </a:cxnLst>
              <a:rect l="f76" t="f79" r="f77" b="f78"/>
              <a:pathLst>
                <a:path w="4128" h="6168">
                  <a:moveTo>
                    <a:pt x="f5" y="f6"/>
                  </a:moveTo>
                  <a:cubicBezTo>
                    <a:pt x="f7" y="f6"/>
                    <a:pt x="f8" y="f9"/>
                    <a:pt x="f10" y="f11"/>
                  </a:cubicBezTo>
                  <a:lnTo>
                    <a:pt x="f12" y="f13"/>
                  </a:lnTo>
                  <a:cubicBezTo>
                    <a:pt x="f6" y="f14"/>
                    <a:pt x="f12" y="f15"/>
                    <a:pt x="f16" y="f17"/>
                  </a:cubicBezTo>
                  <a:cubicBezTo>
                    <a:pt x="f18" y="f19"/>
                    <a:pt x="f20" y="f21"/>
                    <a:pt x="f22" y="f21"/>
                  </a:cubicBezTo>
                  <a:cubicBezTo>
                    <a:pt x="f23" y="f21"/>
                    <a:pt x="f24" y="f25"/>
                    <a:pt x="f26" y="f27"/>
                  </a:cubicBezTo>
                  <a:lnTo>
                    <a:pt x="f28" y="f29"/>
                  </a:lnTo>
                  <a:cubicBezTo>
                    <a:pt x="f30" y="f31"/>
                    <a:pt x="f32" y="f33"/>
                    <a:pt x="f34" y="f33"/>
                  </a:cubicBezTo>
                  <a:cubicBezTo>
                    <a:pt x="f35" y="f33"/>
                    <a:pt x="f36" y="f31"/>
                    <a:pt x="f10" y="f37"/>
                  </a:cubicBezTo>
                  <a:lnTo>
                    <a:pt x="f10" y="f38"/>
                  </a:lnTo>
                  <a:cubicBezTo>
                    <a:pt x="f39" y="f40"/>
                    <a:pt x="f41" y="f17"/>
                    <a:pt x="f42" y="f43"/>
                  </a:cubicBezTo>
                  <a:lnTo>
                    <a:pt x="f3" y="f43"/>
                  </a:lnTo>
                  <a:cubicBezTo>
                    <a:pt x="f44" y="f17"/>
                    <a:pt x="f45" y="f46"/>
                    <a:pt x="f47" y="f38"/>
                  </a:cubicBezTo>
                  <a:lnTo>
                    <a:pt x="f47" y="f48"/>
                  </a:lnTo>
                  <a:cubicBezTo>
                    <a:pt x="f47" y="f49"/>
                    <a:pt x="f50" y="f51"/>
                    <a:pt x="f52" y="f53"/>
                  </a:cubicBezTo>
                  <a:lnTo>
                    <a:pt x="f47" y="f54"/>
                  </a:lnTo>
                  <a:cubicBezTo>
                    <a:pt x="f47" y="f55"/>
                    <a:pt x="f56" y="f57"/>
                    <a:pt x="f58" y="f59"/>
                  </a:cubicBezTo>
                  <a:cubicBezTo>
                    <a:pt x="f60" y="f61"/>
                    <a:pt x="f62"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19" name="Google Shape;6785;p88">
              <a:extLst>
                <a:ext uri="{FF2B5EF4-FFF2-40B4-BE49-F238E27FC236}">
                  <a16:creationId xmlns:a16="http://schemas.microsoft.com/office/drawing/2014/main" id="{43489967-C920-864B-4E1F-37B1A33CCEB9}"/>
                </a:ext>
              </a:extLst>
            </p:cNvPr>
            <p:cNvSpPr/>
            <p:nvPr/>
          </p:nvSpPr>
          <p:spPr>
            <a:xfrm>
              <a:off x="8211055" y="1078589"/>
              <a:ext cx="225756" cy="272747"/>
            </a:xfrm>
            <a:custGeom>
              <a:avLst/>
              <a:gdLst>
                <a:gd name="f0" fmla="val w"/>
                <a:gd name="f1" fmla="val h"/>
                <a:gd name="f2" fmla="val 0"/>
                <a:gd name="f3" fmla="val 6207"/>
                <a:gd name="f4" fmla="val 7499"/>
                <a:gd name="f5" fmla="val 693"/>
                <a:gd name="f6" fmla="val 315"/>
                <a:gd name="f7" fmla="val 662"/>
                <a:gd name="f8" fmla="val 6490"/>
                <a:gd name="f9" fmla="val 32"/>
                <a:gd name="f10" fmla="val 7026"/>
                <a:gd name="f11" fmla="val 504"/>
                <a:gd name="f12" fmla="val 7498"/>
                <a:gd name="f13" fmla="val 1103"/>
                <a:gd name="f14" fmla="val 5797"/>
                <a:gd name="f15" fmla="val 5608"/>
                <a:gd name="f16" fmla="val 6049"/>
                <a:gd name="f17" fmla="val 5451"/>
                <a:gd name="f18" fmla="val 5860"/>
                <a:gd name="f19" fmla="val 1765"/>
                <a:gd name="f20" fmla="val 1576"/>
                <a:gd name="f21" fmla="val 1418"/>
                <a:gd name="f22" fmla="val 5293"/>
                <a:gd name="f23" fmla="val 5104"/>
                <a:gd name="f24" fmla="val 252"/>
                <a:gd name="f25" fmla="*/ f0 1 6207"/>
                <a:gd name="f26" fmla="*/ f1 1 7499"/>
                <a:gd name="f27" fmla="val f2"/>
                <a:gd name="f28" fmla="val f3"/>
                <a:gd name="f29" fmla="val f4"/>
                <a:gd name="f30" fmla="+- f29 0 f27"/>
                <a:gd name="f31" fmla="+- f28 0 f27"/>
                <a:gd name="f32" fmla="*/ f31 1 6207"/>
                <a:gd name="f33" fmla="*/ f30 1 7499"/>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6207" h="7499">
                  <a:moveTo>
                    <a:pt x="f5" y="f2"/>
                  </a:moveTo>
                  <a:cubicBezTo>
                    <a:pt x="f6" y="f2"/>
                    <a:pt x="f2" y="f6"/>
                    <a:pt x="f2" y="f7"/>
                  </a:cubicBezTo>
                  <a:lnTo>
                    <a:pt x="f2" y="f8"/>
                  </a:lnTo>
                  <a:cubicBezTo>
                    <a:pt x="f9" y="f10"/>
                    <a:pt x="f11" y="f12"/>
                    <a:pt x="f13" y="f12"/>
                  </a:cubicBezTo>
                  <a:lnTo>
                    <a:pt x="f3" y="f12"/>
                  </a:lnTo>
                  <a:lnTo>
                    <a:pt x="f3" y="f14"/>
                  </a:lnTo>
                  <a:cubicBezTo>
                    <a:pt x="f3" y="f15"/>
                    <a:pt x="f16" y="f17"/>
                    <a:pt x="f18" y="f17"/>
                  </a:cubicBezTo>
                  <a:lnTo>
                    <a:pt x="f19" y="f17"/>
                  </a:lnTo>
                  <a:cubicBezTo>
                    <a:pt x="f20" y="f17"/>
                    <a:pt x="f21" y="f22"/>
                    <a:pt x="f21" y="f23"/>
                  </a:cubicBezTo>
                  <a:lnTo>
                    <a:pt x="f21" y="f7"/>
                  </a:lnTo>
                  <a:cubicBezTo>
                    <a:pt x="f21" y="f24"/>
                    <a:pt x="f13"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20" name="Google Shape;6786;p88">
              <a:extLst>
                <a:ext uri="{FF2B5EF4-FFF2-40B4-BE49-F238E27FC236}">
                  <a16:creationId xmlns:a16="http://schemas.microsoft.com/office/drawing/2014/main" id="{56B0345B-85C3-566D-7A3E-464B71A8EE46}"/>
                </a:ext>
              </a:extLst>
            </p:cNvPr>
            <p:cNvSpPr/>
            <p:nvPr/>
          </p:nvSpPr>
          <p:spPr>
            <a:xfrm>
              <a:off x="8310743" y="977731"/>
              <a:ext cx="74487" cy="74523"/>
            </a:xfrm>
            <a:custGeom>
              <a:avLst/>
              <a:gdLst>
                <a:gd name="f0" fmla="val w"/>
                <a:gd name="f1" fmla="val h"/>
                <a:gd name="f2" fmla="val 0"/>
                <a:gd name="f3" fmla="val 2048"/>
                <a:gd name="f4" fmla="val 2049"/>
                <a:gd name="f5" fmla="val 1040"/>
                <a:gd name="f6" fmla="val 1"/>
                <a:gd name="f7" fmla="val 473"/>
                <a:gd name="f8" fmla="val 1041"/>
                <a:gd name="f9" fmla="val 1576"/>
                <a:gd name="f10" fmla="val 1607"/>
                <a:gd name="f11" fmla="*/ f0 1 2048"/>
                <a:gd name="f12" fmla="*/ f1 1 2049"/>
                <a:gd name="f13" fmla="val f2"/>
                <a:gd name="f14" fmla="val f3"/>
                <a:gd name="f15" fmla="val f4"/>
                <a:gd name="f16" fmla="+- f15 0 f13"/>
                <a:gd name="f17" fmla="+- f14 0 f13"/>
                <a:gd name="f18" fmla="*/ f17 1 2048"/>
                <a:gd name="f19" fmla="*/ f16 1 2049"/>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2048" h="2049">
                  <a:moveTo>
                    <a:pt x="f5" y="f6"/>
                  </a:moveTo>
                  <a:cubicBezTo>
                    <a:pt x="f7" y="f6"/>
                    <a:pt x="f2" y="f7"/>
                    <a:pt x="f2" y="f8"/>
                  </a:cubicBezTo>
                  <a:cubicBezTo>
                    <a:pt x="f2" y="f9"/>
                    <a:pt x="f7" y="f4"/>
                    <a:pt x="f5" y="f4"/>
                  </a:cubicBezTo>
                  <a:cubicBezTo>
                    <a:pt x="f9" y="f4"/>
                    <a:pt x="f3" y="f9"/>
                    <a:pt x="f3" y="f8"/>
                  </a:cubicBezTo>
                  <a:cubicBezTo>
                    <a:pt x="f3" y="f7"/>
                    <a:pt x="f10"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21" name="Google Shape;6787;p88">
              <a:extLst>
                <a:ext uri="{FF2B5EF4-FFF2-40B4-BE49-F238E27FC236}">
                  <a16:creationId xmlns:a16="http://schemas.microsoft.com/office/drawing/2014/main" id="{775F1AF6-BB8A-F93C-81CB-8233D0C2FD6F}"/>
                </a:ext>
              </a:extLst>
            </p:cNvPr>
            <p:cNvSpPr/>
            <p:nvPr/>
          </p:nvSpPr>
          <p:spPr>
            <a:xfrm>
              <a:off x="8286667" y="1078187"/>
              <a:ext cx="226917" cy="271979"/>
            </a:xfrm>
            <a:custGeom>
              <a:avLst/>
              <a:gdLst>
                <a:gd name="f0" fmla="val w"/>
                <a:gd name="f1" fmla="val h"/>
                <a:gd name="f2" fmla="val 0"/>
                <a:gd name="f3" fmla="val 6239"/>
                <a:gd name="f4" fmla="val 7478"/>
                <a:gd name="f5" fmla="val 1641"/>
                <a:gd name="f6" fmla="val 1"/>
                <a:gd name="f7" fmla="val 1242"/>
                <a:gd name="f8" fmla="val 819"/>
                <a:gd name="f9" fmla="val 205"/>
                <a:gd name="f10" fmla="val 568"/>
                <a:gd name="f11" fmla="val 484"/>
                <a:gd name="f12" fmla="val 190"/>
                <a:gd name="f13" fmla="val 799"/>
                <a:gd name="f14" fmla="val 1209"/>
                <a:gd name="f15" fmla="val 1681"/>
                <a:gd name="f16" fmla="val 4769"/>
                <a:gd name="f17" fmla="val 2679"/>
                <a:gd name="f18" fmla="val 2521"/>
                <a:gd name="f19" fmla="val 4359"/>
                <a:gd name="f20" fmla="val 2175"/>
                <a:gd name="f21" fmla="val 4107"/>
                <a:gd name="f22" fmla="val 1702"/>
                <a:gd name="f23" fmla="val 1040"/>
                <a:gd name="f24" fmla="val 820"/>
                <a:gd name="f25" fmla="val 662"/>
                <a:gd name="f26" fmla="val 3949"/>
                <a:gd name="f27" fmla="val 3729"/>
                <a:gd name="f28" fmla="val 2374"/>
                <a:gd name="f29" fmla="val 2154"/>
                <a:gd name="f30" fmla="val 1996"/>
                <a:gd name="f31" fmla="val 1229"/>
                <a:gd name="f32" fmla="val 1387"/>
                <a:gd name="f33" fmla="val 3382"/>
                <a:gd name="f34" fmla="val 1733"/>
                <a:gd name="f35" fmla="val 2553"/>
                <a:gd name="f36" fmla="val 3277"/>
                <a:gd name="f37" fmla="val 3981"/>
                <a:gd name="f38" fmla="val 3435"/>
                <a:gd name="f39" fmla="val 3813"/>
                <a:gd name="f40" fmla="val 4380"/>
                <a:gd name="f41" fmla="val 4852"/>
                <a:gd name="f42" fmla="val 5241"/>
                <a:gd name="f43" fmla="val 5777"/>
                <a:gd name="f44" fmla="val 5084"/>
                <a:gd name="f45" fmla="val 6176"/>
                <a:gd name="f46" fmla="val 4580"/>
                <a:gd name="f47" fmla="val 5703"/>
                <a:gd name="f48" fmla="val 5168"/>
                <a:gd name="f49" fmla="val 3781"/>
                <a:gd name="f50" fmla="val 3592"/>
                <a:gd name="f51" fmla="val 1807"/>
                <a:gd name="f52" fmla="val 862"/>
                <a:gd name="f53" fmla="val 2710"/>
                <a:gd name="f54" fmla="val 43"/>
                <a:gd name="f55" fmla="val 1796"/>
                <a:gd name="f56" fmla="val 11"/>
                <a:gd name="f57" fmla="val 1745"/>
                <a:gd name="f58" fmla="val 4"/>
                <a:gd name="f59" fmla="val 1694"/>
                <a:gd name="f60" fmla="*/ f0 1 6239"/>
                <a:gd name="f61" fmla="*/ f1 1 7478"/>
                <a:gd name="f62" fmla="val f2"/>
                <a:gd name="f63" fmla="val f3"/>
                <a:gd name="f64" fmla="val f4"/>
                <a:gd name="f65" fmla="+- f64 0 f62"/>
                <a:gd name="f66" fmla="+- f63 0 f62"/>
                <a:gd name="f67" fmla="*/ f66 1 6239"/>
                <a:gd name="f68" fmla="*/ f65 1 7478"/>
                <a:gd name="f69" fmla="*/ f62 1 f67"/>
                <a:gd name="f70" fmla="*/ f63 1 f67"/>
                <a:gd name="f71" fmla="*/ f62 1 f68"/>
                <a:gd name="f72" fmla="*/ f64 1 f68"/>
                <a:gd name="f73" fmla="*/ f69 f60 1"/>
                <a:gd name="f74" fmla="*/ f70 f60 1"/>
                <a:gd name="f75" fmla="*/ f72 f61 1"/>
                <a:gd name="f76" fmla="*/ f71 f61 1"/>
              </a:gdLst>
              <a:ahLst/>
              <a:cxnLst>
                <a:cxn ang="3cd4">
                  <a:pos x="hc" y="t"/>
                </a:cxn>
                <a:cxn ang="0">
                  <a:pos x="r" y="vc"/>
                </a:cxn>
                <a:cxn ang="cd4">
                  <a:pos x="hc" y="b"/>
                </a:cxn>
                <a:cxn ang="cd2">
                  <a:pos x="l" y="vc"/>
                </a:cxn>
              </a:cxnLst>
              <a:rect l="f73" t="f76" r="f74" b="f75"/>
              <a:pathLst>
                <a:path w="6239" h="7478">
                  <a:moveTo>
                    <a:pt x="f5" y="f6"/>
                  </a:moveTo>
                  <a:cubicBezTo>
                    <a:pt x="f7" y="f6"/>
                    <a:pt x="f8" y="f9"/>
                    <a:pt x="f10" y="f11"/>
                  </a:cubicBezTo>
                  <a:cubicBezTo>
                    <a:pt x="f12" y="f13"/>
                    <a:pt x="f6" y="f14"/>
                    <a:pt x="f6" y="f15"/>
                  </a:cubicBezTo>
                  <a:lnTo>
                    <a:pt x="f6" y="f16"/>
                  </a:lnTo>
                  <a:lnTo>
                    <a:pt x="f17" y="f16"/>
                  </a:lnTo>
                  <a:cubicBezTo>
                    <a:pt x="f18" y="f19"/>
                    <a:pt x="f20" y="f21"/>
                    <a:pt x="f22" y="f21"/>
                  </a:cubicBezTo>
                  <a:lnTo>
                    <a:pt x="f23" y="f21"/>
                  </a:lnTo>
                  <a:cubicBezTo>
                    <a:pt x="f24" y="f21"/>
                    <a:pt x="f25" y="f26"/>
                    <a:pt x="f25" y="f27"/>
                  </a:cubicBezTo>
                  <a:lnTo>
                    <a:pt x="f25" y="f28"/>
                  </a:lnTo>
                  <a:cubicBezTo>
                    <a:pt x="f25" y="f29"/>
                    <a:pt x="f24" y="f30"/>
                    <a:pt x="f23" y="f30"/>
                  </a:cubicBezTo>
                  <a:cubicBezTo>
                    <a:pt x="f31" y="f30"/>
                    <a:pt x="f32" y="f29"/>
                    <a:pt x="f32" y="f28"/>
                  </a:cubicBezTo>
                  <a:lnTo>
                    <a:pt x="f32" y="f33"/>
                  </a:lnTo>
                  <a:lnTo>
                    <a:pt x="f34" y="f33"/>
                  </a:lnTo>
                  <a:cubicBezTo>
                    <a:pt x="f35" y="f33"/>
                    <a:pt x="f36" y="f37"/>
                    <a:pt x="f38" y="f16"/>
                  </a:cubicBezTo>
                  <a:lnTo>
                    <a:pt x="f39" y="f16"/>
                  </a:lnTo>
                  <a:cubicBezTo>
                    <a:pt x="f40" y="f16"/>
                    <a:pt x="f41" y="f42"/>
                    <a:pt x="f41" y="f43"/>
                  </a:cubicBezTo>
                  <a:lnTo>
                    <a:pt x="f41" y="f4"/>
                  </a:lnTo>
                  <a:lnTo>
                    <a:pt x="f3" y="f4"/>
                  </a:lnTo>
                  <a:lnTo>
                    <a:pt x="f3" y="f44"/>
                  </a:lnTo>
                  <a:cubicBezTo>
                    <a:pt x="f45" y="f46"/>
                    <a:pt x="f47" y="f21"/>
                    <a:pt x="f48" y="f21"/>
                  </a:cubicBezTo>
                  <a:lnTo>
                    <a:pt x="f49" y="f21"/>
                  </a:lnTo>
                  <a:cubicBezTo>
                    <a:pt x="f50" y="f21"/>
                    <a:pt x="f38" y="f26"/>
                    <a:pt x="f38" y="f27"/>
                  </a:cubicBezTo>
                  <a:lnTo>
                    <a:pt x="f38" y="f51"/>
                  </a:lnTo>
                  <a:cubicBezTo>
                    <a:pt x="f38" y="f52"/>
                    <a:pt x="f53" y="f54"/>
                    <a:pt x="f55" y="f56"/>
                  </a:cubicBezTo>
                  <a:cubicBezTo>
                    <a:pt x="f57" y="f58"/>
                    <a:pt x="f59"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22" name="Google Shape;6788;p88">
              <a:extLst>
                <a:ext uri="{FF2B5EF4-FFF2-40B4-BE49-F238E27FC236}">
                  <a16:creationId xmlns:a16="http://schemas.microsoft.com/office/drawing/2014/main" id="{13D0E431-D3DC-A3F4-B340-B5B579FD146D}"/>
                </a:ext>
              </a:extLst>
            </p:cNvPr>
            <p:cNvSpPr/>
            <p:nvPr/>
          </p:nvSpPr>
          <p:spPr>
            <a:xfrm>
              <a:off x="8436775" y="1177116"/>
              <a:ext cx="199421" cy="48152"/>
            </a:xfrm>
            <a:custGeom>
              <a:avLst/>
              <a:gdLst>
                <a:gd name="f0" fmla="val w"/>
                <a:gd name="f1" fmla="val h"/>
                <a:gd name="f2" fmla="val 0"/>
                <a:gd name="f3" fmla="val 5483"/>
                <a:gd name="f4" fmla="val 1324"/>
                <a:gd name="f5" fmla="val 1"/>
                <a:gd name="f6" fmla="val 662"/>
                <a:gd name="f7" fmla="val 1041"/>
                <a:gd name="f8" fmla="val 1576"/>
                <a:gd name="f9" fmla="val 2080"/>
                <a:gd name="f10" fmla="val 946"/>
                <a:gd name="f11" fmla="val 2395"/>
                <a:gd name="f12" fmla="val 5136"/>
                <a:gd name="f13" fmla="val 5325"/>
                <a:gd name="f14" fmla="val 1166"/>
                <a:gd name="f15" fmla="val 977"/>
                <a:gd name="f16" fmla="val 316"/>
                <a:gd name="f17" fmla="val 158"/>
                <a:gd name="f18" fmla="*/ f0 1 5483"/>
                <a:gd name="f19" fmla="*/ f1 1 1324"/>
                <a:gd name="f20" fmla="val f2"/>
                <a:gd name="f21" fmla="val f3"/>
                <a:gd name="f22" fmla="val f4"/>
                <a:gd name="f23" fmla="+- f22 0 f20"/>
                <a:gd name="f24" fmla="+- f21 0 f20"/>
                <a:gd name="f25" fmla="*/ f24 1 5483"/>
                <a:gd name="f26" fmla="*/ f23 1 1324"/>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5483" h="1324">
                  <a:moveTo>
                    <a:pt x="f5" y="f5"/>
                  </a:moveTo>
                  <a:lnTo>
                    <a:pt x="f5" y="f6"/>
                  </a:lnTo>
                  <a:lnTo>
                    <a:pt x="f7" y="f6"/>
                  </a:lnTo>
                  <a:cubicBezTo>
                    <a:pt x="f8" y="f6"/>
                    <a:pt x="f9" y="f10"/>
                    <a:pt x="f11" y="f4"/>
                  </a:cubicBezTo>
                  <a:lnTo>
                    <a:pt x="f12" y="f4"/>
                  </a:lnTo>
                  <a:cubicBezTo>
                    <a:pt x="f13" y="f4"/>
                    <a:pt x="f3" y="f14"/>
                    <a:pt x="f3" y="f15"/>
                  </a:cubicBezTo>
                  <a:lnTo>
                    <a:pt x="f3" y="f16"/>
                  </a:lnTo>
                  <a:cubicBezTo>
                    <a:pt x="f3" y="f17"/>
                    <a:pt x="f13" y="f5"/>
                    <a:pt x="f12" y="f5"/>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grpSp>
      <p:grpSp>
        <p:nvGrpSpPr>
          <p:cNvPr id="23" name="Google Shape;6800;p88">
            <a:extLst>
              <a:ext uri="{FF2B5EF4-FFF2-40B4-BE49-F238E27FC236}">
                <a16:creationId xmlns:a16="http://schemas.microsoft.com/office/drawing/2014/main" id="{EC805267-ED73-1C95-F4C9-2921232BEF52}"/>
              </a:ext>
            </a:extLst>
          </p:cNvPr>
          <p:cNvGrpSpPr/>
          <p:nvPr/>
        </p:nvGrpSpPr>
        <p:grpSpPr>
          <a:xfrm>
            <a:off x="6178001" y="1728547"/>
            <a:ext cx="414057" cy="412961"/>
            <a:chOff x="7495172" y="1728545"/>
            <a:chExt cx="414057" cy="412961"/>
          </a:xfrm>
          <a:solidFill>
            <a:schemeClr val="tx1">
              <a:lumMod val="25000"/>
              <a:lumOff val="75000"/>
            </a:schemeClr>
          </a:solidFill>
        </p:grpSpPr>
        <p:sp>
          <p:nvSpPr>
            <p:cNvPr id="24" name="Google Shape;6801;p88">
              <a:extLst>
                <a:ext uri="{FF2B5EF4-FFF2-40B4-BE49-F238E27FC236}">
                  <a16:creationId xmlns:a16="http://schemas.microsoft.com/office/drawing/2014/main" id="{0D27348E-62C0-757A-D713-E80D2D0E2863}"/>
                </a:ext>
              </a:extLst>
            </p:cNvPr>
            <p:cNvSpPr/>
            <p:nvPr/>
          </p:nvSpPr>
          <p:spPr>
            <a:xfrm>
              <a:off x="7519714" y="1728545"/>
              <a:ext cx="366098" cy="171376"/>
            </a:xfrm>
            <a:custGeom>
              <a:avLst/>
              <a:gdLst>
                <a:gd name="f0" fmla="val w"/>
                <a:gd name="f1" fmla="val h"/>
                <a:gd name="f2" fmla="val 0"/>
                <a:gd name="f3" fmla="val 10335"/>
                <a:gd name="f4" fmla="val 4838"/>
                <a:gd name="f5" fmla="val 1040"/>
                <a:gd name="f6" fmla="val 473"/>
                <a:gd name="f7" fmla="val 1"/>
                <a:gd name="f8" fmla="val 1071"/>
                <a:gd name="f9" fmla="val 2458"/>
                <a:gd name="f10" fmla="val 2993"/>
                <a:gd name="f11" fmla="val 3466"/>
                <a:gd name="f12" fmla="val 2048"/>
                <a:gd name="f13" fmla="val 4505"/>
                <a:gd name="f14" fmla="val 4663"/>
                <a:gd name="f15" fmla="val 2143"/>
                <a:gd name="f16" fmla="val 4757"/>
                <a:gd name="f17" fmla="val 2269"/>
                <a:gd name="f18" fmla="val 4820"/>
                <a:gd name="f19" fmla="val 2300"/>
                <a:gd name="f20" fmla="val 4831"/>
                <a:gd name="f21" fmla="val 2339"/>
                <a:gd name="f22" fmla="val 2380"/>
                <a:gd name="f23" fmla="val 2461"/>
                <a:gd name="f24" fmla="val 2552"/>
                <a:gd name="f25" fmla="val 4810"/>
                <a:gd name="f26" fmla="val 2615"/>
                <a:gd name="f27" fmla="val 4726"/>
                <a:gd name="f28" fmla="val 3876"/>
                <a:gd name="f29" fmla="val 6365"/>
                <a:gd name="f30" fmla="val 7625"/>
                <a:gd name="f31" fmla="val 7688"/>
                <a:gd name="f32" fmla="val 7765"/>
                <a:gd name="f33" fmla="val 7846"/>
                <a:gd name="f34" fmla="val 7887"/>
                <a:gd name="f35" fmla="val 7929"/>
                <a:gd name="f36" fmla="val 7971"/>
                <a:gd name="f37" fmla="val 8097"/>
                <a:gd name="f38" fmla="val 4789"/>
                <a:gd name="f39" fmla="val 8160"/>
                <a:gd name="f40" fmla="val 4631"/>
                <a:gd name="f41" fmla="val 9231"/>
                <a:gd name="f42" fmla="val 9862"/>
                <a:gd name="f43" fmla="val 10334"/>
                <a:gd name="f44" fmla="val 536"/>
                <a:gd name="f45" fmla="val 9294"/>
                <a:gd name="f46" fmla="*/ f0 1 10335"/>
                <a:gd name="f47" fmla="*/ f1 1 4838"/>
                <a:gd name="f48" fmla="val f2"/>
                <a:gd name="f49" fmla="val f3"/>
                <a:gd name="f50" fmla="val f4"/>
                <a:gd name="f51" fmla="+- f50 0 f48"/>
                <a:gd name="f52" fmla="+- f49 0 f48"/>
                <a:gd name="f53" fmla="*/ f52 1 10335"/>
                <a:gd name="f54" fmla="*/ f51 1 4838"/>
                <a:gd name="f55" fmla="*/ f48 1 f53"/>
                <a:gd name="f56" fmla="*/ f49 1 f53"/>
                <a:gd name="f57" fmla="*/ f48 1 f54"/>
                <a:gd name="f58" fmla="*/ f50 1 f54"/>
                <a:gd name="f59" fmla="*/ f55 f46 1"/>
                <a:gd name="f60" fmla="*/ f56 f46 1"/>
                <a:gd name="f61" fmla="*/ f58 f47 1"/>
                <a:gd name="f62" fmla="*/ f57 f47 1"/>
              </a:gdLst>
              <a:ahLst/>
              <a:cxnLst>
                <a:cxn ang="3cd4">
                  <a:pos x="hc" y="t"/>
                </a:cxn>
                <a:cxn ang="0">
                  <a:pos x="r" y="vc"/>
                </a:cxn>
                <a:cxn ang="cd4">
                  <a:pos x="hc" y="b"/>
                </a:cxn>
                <a:cxn ang="cd2">
                  <a:pos x="l" y="vc"/>
                </a:cxn>
              </a:cxnLst>
              <a:rect l="f59" t="f62" r="f60" b="f61"/>
              <a:pathLst>
                <a:path w="10335" h="4838">
                  <a:moveTo>
                    <a:pt x="f5" y="f2"/>
                  </a:moveTo>
                  <a:cubicBezTo>
                    <a:pt x="f6" y="f2"/>
                    <a:pt x="f7" y="f6"/>
                    <a:pt x="f7" y="f8"/>
                  </a:cubicBezTo>
                  <a:lnTo>
                    <a:pt x="f7" y="f9"/>
                  </a:lnTo>
                  <a:cubicBezTo>
                    <a:pt x="f7" y="f10"/>
                    <a:pt x="f6" y="f11"/>
                    <a:pt x="f5" y="f11"/>
                  </a:cubicBezTo>
                  <a:lnTo>
                    <a:pt x="f12" y="f11"/>
                  </a:lnTo>
                  <a:lnTo>
                    <a:pt x="f12" y="f13"/>
                  </a:lnTo>
                  <a:cubicBezTo>
                    <a:pt x="f12" y="f14"/>
                    <a:pt x="f15" y="f16"/>
                    <a:pt x="f17" y="f18"/>
                  </a:cubicBezTo>
                  <a:cubicBezTo>
                    <a:pt x="f19" y="f20"/>
                    <a:pt x="f21" y="f4"/>
                    <a:pt x="f22" y="f4"/>
                  </a:cubicBezTo>
                  <a:cubicBezTo>
                    <a:pt x="f23" y="f4"/>
                    <a:pt x="f24" y="f25"/>
                    <a:pt x="f26" y="f27"/>
                  </a:cubicBezTo>
                  <a:lnTo>
                    <a:pt x="f28" y="f11"/>
                  </a:lnTo>
                  <a:lnTo>
                    <a:pt x="f29" y="f11"/>
                  </a:lnTo>
                  <a:lnTo>
                    <a:pt x="f30" y="f27"/>
                  </a:lnTo>
                  <a:cubicBezTo>
                    <a:pt x="f31" y="f25"/>
                    <a:pt x="f32" y="f4"/>
                    <a:pt x="f33" y="f4"/>
                  </a:cubicBezTo>
                  <a:cubicBezTo>
                    <a:pt x="f34" y="f4"/>
                    <a:pt x="f35" y="f20"/>
                    <a:pt x="f36" y="f18"/>
                  </a:cubicBezTo>
                  <a:cubicBezTo>
                    <a:pt x="f37" y="f38"/>
                    <a:pt x="f39" y="f40"/>
                    <a:pt x="f39" y="f13"/>
                  </a:cubicBezTo>
                  <a:lnTo>
                    <a:pt x="f39" y="f11"/>
                  </a:lnTo>
                  <a:lnTo>
                    <a:pt x="f41" y="f11"/>
                  </a:lnTo>
                  <a:cubicBezTo>
                    <a:pt x="f42" y="f11"/>
                    <a:pt x="f43" y="f10"/>
                    <a:pt x="f43" y="f9"/>
                  </a:cubicBezTo>
                  <a:lnTo>
                    <a:pt x="f43" y="f8"/>
                  </a:lnTo>
                  <a:cubicBezTo>
                    <a:pt x="f43" y="f44"/>
                    <a:pt x="f42" y="f2"/>
                    <a:pt x="f4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25" name="Google Shape;6802;p88">
              <a:extLst>
                <a:ext uri="{FF2B5EF4-FFF2-40B4-BE49-F238E27FC236}">
                  <a16:creationId xmlns:a16="http://schemas.microsoft.com/office/drawing/2014/main" id="{362B4927-0E8F-6450-5CE8-7FF62D0008D1}"/>
                </a:ext>
              </a:extLst>
            </p:cNvPr>
            <p:cNvSpPr/>
            <p:nvPr/>
          </p:nvSpPr>
          <p:spPr>
            <a:xfrm>
              <a:off x="7544266" y="1923833"/>
              <a:ext cx="97127" cy="98261"/>
            </a:xfrm>
            <a:custGeom>
              <a:avLst/>
              <a:gdLst>
                <a:gd name="f0" fmla="val w"/>
                <a:gd name="f1" fmla="val h"/>
                <a:gd name="f2" fmla="val 0"/>
                <a:gd name="f3" fmla="val 2742"/>
                <a:gd name="f4" fmla="val 2774"/>
                <a:gd name="f5" fmla="val 1387"/>
                <a:gd name="f6" fmla="val 1"/>
                <a:gd name="f7" fmla="val 599"/>
                <a:gd name="f8" fmla="val 631"/>
                <a:gd name="f9" fmla="val 2143"/>
                <a:gd name="f10" fmla="val 2773"/>
                <a:gd name="f11" fmla="*/ f0 1 2742"/>
                <a:gd name="f12" fmla="*/ f1 1 2774"/>
                <a:gd name="f13" fmla="val f2"/>
                <a:gd name="f14" fmla="val f3"/>
                <a:gd name="f15" fmla="val f4"/>
                <a:gd name="f16" fmla="+- f15 0 f13"/>
                <a:gd name="f17" fmla="+- f14 0 f13"/>
                <a:gd name="f18" fmla="*/ f17 1 2742"/>
                <a:gd name="f19" fmla="*/ f16 1 2774"/>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2742" h="2774">
                  <a:moveTo>
                    <a:pt x="f5" y="f6"/>
                  </a:moveTo>
                  <a:cubicBezTo>
                    <a:pt x="f7" y="f6"/>
                    <a:pt x="f6" y="f8"/>
                    <a:pt x="f6" y="f5"/>
                  </a:cubicBezTo>
                  <a:cubicBezTo>
                    <a:pt x="f6" y="f9"/>
                    <a:pt x="f7" y="f10"/>
                    <a:pt x="f5" y="f10"/>
                  </a:cubicBezTo>
                  <a:cubicBezTo>
                    <a:pt x="f9" y="f10"/>
                    <a:pt x="f3" y="f9"/>
                    <a:pt x="f3" y="f5"/>
                  </a:cubicBezTo>
                  <a:cubicBezTo>
                    <a:pt x="f3" y="f8"/>
                    <a:pt x="f9"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26" name="Google Shape;6803;p88">
              <a:extLst>
                <a:ext uri="{FF2B5EF4-FFF2-40B4-BE49-F238E27FC236}">
                  <a16:creationId xmlns:a16="http://schemas.microsoft.com/office/drawing/2014/main" id="{16BE89E1-55D6-BA05-9AC0-2F4080052F9A}"/>
                </a:ext>
              </a:extLst>
            </p:cNvPr>
            <p:cNvSpPr/>
            <p:nvPr/>
          </p:nvSpPr>
          <p:spPr>
            <a:xfrm>
              <a:off x="7495172" y="2045476"/>
              <a:ext cx="194227" cy="96030"/>
            </a:xfrm>
            <a:custGeom>
              <a:avLst/>
              <a:gdLst>
                <a:gd name="f0" fmla="val w"/>
                <a:gd name="f1" fmla="val h"/>
                <a:gd name="f2" fmla="val 0"/>
                <a:gd name="f3" fmla="val 5483"/>
                <a:gd name="f4" fmla="val 2711"/>
                <a:gd name="f5" fmla="val 2741"/>
                <a:gd name="f6" fmla="val 1"/>
                <a:gd name="f7" fmla="val 1387"/>
                <a:gd name="f8" fmla="val 221"/>
                <a:gd name="f9" fmla="val 1040"/>
                <a:gd name="f10" fmla="val 32"/>
                <a:gd name="f11" fmla="val 2332"/>
                <a:gd name="f12" fmla="val 2521"/>
                <a:gd name="f13" fmla="val 158"/>
                <a:gd name="f14" fmla="val 2710"/>
                <a:gd name="f15" fmla="val 378"/>
                <a:gd name="f16" fmla="val 5104"/>
                <a:gd name="f17" fmla="val 5325"/>
                <a:gd name="f18" fmla="val 5482"/>
                <a:gd name="f19" fmla="val 5262"/>
                <a:gd name="f20" fmla="val 977"/>
                <a:gd name="f21" fmla="val 4128"/>
                <a:gd name="f22" fmla="*/ f0 1 5483"/>
                <a:gd name="f23" fmla="*/ f1 1 2711"/>
                <a:gd name="f24" fmla="val f2"/>
                <a:gd name="f25" fmla="val f3"/>
                <a:gd name="f26" fmla="val f4"/>
                <a:gd name="f27" fmla="+- f26 0 f24"/>
                <a:gd name="f28" fmla="+- f25 0 f24"/>
                <a:gd name="f29" fmla="*/ f28 1 5483"/>
                <a:gd name="f30" fmla="*/ f27 1 2711"/>
                <a:gd name="f31" fmla="*/ f24 1 f29"/>
                <a:gd name="f32" fmla="*/ f25 1 f29"/>
                <a:gd name="f33" fmla="*/ f24 1 f30"/>
                <a:gd name="f34" fmla="*/ f26 1 f30"/>
                <a:gd name="f35" fmla="*/ f31 f22 1"/>
                <a:gd name="f36" fmla="*/ f32 f22 1"/>
                <a:gd name="f37" fmla="*/ f34 f23 1"/>
                <a:gd name="f38" fmla="*/ f33 f23 1"/>
              </a:gdLst>
              <a:ahLst/>
              <a:cxnLst>
                <a:cxn ang="3cd4">
                  <a:pos x="hc" y="t"/>
                </a:cxn>
                <a:cxn ang="0">
                  <a:pos x="r" y="vc"/>
                </a:cxn>
                <a:cxn ang="cd4">
                  <a:pos x="hc" y="b"/>
                </a:cxn>
                <a:cxn ang="cd2">
                  <a:pos x="l" y="vc"/>
                </a:cxn>
              </a:cxnLst>
              <a:rect l="f35" t="f38" r="f36" b="f37"/>
              <a:pathLst>
                <a:path w="5483" h="2711">
                  <a:moveTo>
                    <a:pt x="f5" y="f6"/>
                  </a:moveTo>
                  <a:cubicBezTo>
                    <a:pt x="f7" y="f6"/>
                    <a:pt x="f8" y="f9"/>
                    <a:pt x="f10" y="f11"/>
                  </a:cubicBezTo>
                  <a:cubicBezTo>
                    <a:pt x="f2" y="f12"/>
                    <a:pt x="f13" y="f14"/>
                    <a:pt x="f15" y="f14"/>
                  </a:cubicBezTo>
                  <a:lnTo>
                    <a:pt x="f16" y="f14"/>
                  </a:lnTo>
                  <a:cubicBezTo>
                    <a:pt x="f17" y="f14"/>
                    <a:pt x="f18" y="f12"/>
                    <a:pt x="f18" y="f11"/>
                  </a:cubicBezTo>
                  <a:cubicBezTo>
                    <a:pt x="f19" y="f20"/>
                    <a:pt x="f21"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27" name="Google Shape;6804;p88">
              <a:extLst>
                <a:ext uri="{FF2B5EF4-FFF2-40B4-BE49-F238E27FC236}">
                  <a16:creationId xmlns:a16="http://schemas.microsoft.com/office/drawing/2014/main" id="{89FDEB93-3DE4-F106-0092-0579B9E0F32A}"/>
                </a:ext>
              </a:extLst>
            </p:cNvPr>
            <p:cNvSpPr/>
            <p:nvPr/>
          </p:nvSpPr>
          <p:spPr>
            <a:xfrm>
              <a:off x="7763009" y="1923833"/>
              <a:ext cx="97127" cy="98261"/>
            </a:xfrm>
            <a:custGeom>
              <a:avLst/>
              <a:gdLst>
                <a:gd name="f0" fmla="val w"/>
                <a:gd name="f1" fmla="val h"/>
                <a:gd name="f2" fmla="val 0"/>
                <a:gd name="f3" fmla="val 2742"/>
                <a:gd name="f4" fmla="val 2774"/>
                <a:gd name="f5" fmla="val 1387"/>
                <a:gd name="f6" fmla="val 1"/>
                <a:gd name="f7" fmla="val 631"/>
                <a:gd name="f8" fmla="val 2143"/>
                <a:gd name="f9" fmla="val 2773"/>
                <a:gd name="f10" fmla="val 2111"/>
                <a:gd name="f11" fmla="*/ f0 1 2742"/>
                <a:gd name="f12" fmla="*/ f1 1 2774"/>
                <a:gd name="f13" fmla="val f2"/>
                <a:gd name="f14" fmla="val f3"/>
                <a:gd name="f15" fmla="val f4"/>
                <a:gd name="f16" fmla="+- f15 0 f13"/>
                <a:gd name="f17" fmla="+- f14 0 f13"/>
                <a:gd name="f18" fmla="*/ f17 1 2742"/>
                <a:gd name="f19" fmla="*/ f16 1 2774"/>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2742" h="2774">
                  <a:moveTo>
                    <a:pt x="f5" y="f6"/>
                  </a:moveTo>
                  <a:cubicBezTo>
                    <a:pt x="f7" y="f6"/>
                    <a:pt x="f6" y="f7"/>
                    <a:pt x="f6" y="f5"/>
                  </a:cubicBezTo>
                  <a:cubicBezTo>
                    <a:pt x="f6" y="f8"/>
                    <a:pt x="f7" y="f9"/>
                    <a:pt x="f5" y="f9"/>
                  </a:cubicBezTo>
                  <a:cubicBezTo>
                    <a:pt x="f10" y="f9"/>
                    <a:pt x="f3" y="f8"/>
                    <a:pt x="f3" y="f5"/>
                  </a:cubicBezTo>
                  <a:cubicBezTo>
                    <a:pt x="f3" y="f7"/>
                    <a:pt x="f10"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28" name="Google Shape;6805;p88">
              <a:extLst>
                <a:ext uri="{FF2B5EF4-FFF2-40B4-BE49-F238E27FC236}">
                  <a16:creationId xmlns:a16="http://schemas.microsoft.com/office/drawing/2014/main" id="{5B6ED26A-474B-1E9C-BAFE-112BBE7E89F1}"/>
                </a:ext>
              </a:extLst>
            </p:cNvPr>
            <p:cNvSpPr/>
            <p:nvPr/>
          </p:nvSpPr>
          <p:spPr>
            <a:xfrm>
              <a:off x="7713905" y="2045476"/>
              <a:ext cx="195324" cy="96030"/>
            </a:xfrm>
            <a:custGeom>
              <a:avLst/>
              <a:gdLst>
                <a:gd name="f0" fmla="val w"/>
                <a:gd name="f1" fmla="val h"/>
                <a:gd name="f2" fmla="val 0"/>
                <a:gd name="f3" fmla="val 5514"/>
                <a:gd name="f4" fmla="val 2711"/>
                <a:gd name="f5" fmla="val 2773"/>
                <a:gd name="f6" fmla="val 1"/>
                <a:gd name="f7" fmla="val 1387"/>
                <a:gd name="f8" fmla="val 252"/>
                <a:gd name="f9" fmla="val 1040"/>
                <a:gd name="f10" fmla="val 32"/>
                <a:gd name="f11" fmla="val 2332"/>
                <a:gd name="f12" fmla="val 2521"/>
                <a:gd name="f13" fmla="val 158"/>
                <a:gd name="f14" fmla="val 2710"/>
                <a:gd name="f15" fmla="val 410"/>
                <a:gd name="f16" fmla="val 5167"/>
                <a:gd name="f17" fmla="val 5356"/>
                <a:gd name="f18" fmla="val 5293"/>
                <a:gd name="f19" fmla="val 977"/>
                <a:gd name="f20" fmla="val 4128"/>
                <a:gd name="f21" fmla="*/ f0 1 5514"/>
                <a:gd name="f22" fmla="*/ f1 1 2711"/>
                <a:gd name="f23" fmla="val f2"/>
                <a:gd name="f24" fmla="val f3"/>
                <a:gd name="f25" fmla="val f4"/>
                <a:gd name="f26" fmla="+- f25 0 f23"/>
                <a:gd name="f27" fmla="+- f24 0 f23"/>
                <a:gd name="f28" fmla="*/ f27 1 5514"/>
                <a:gd name="f29" fmla="*/ f26 1 2711"/>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5514" h="2711">
                  <a:moveTo>
                    <a:pt x="f5" y="f6"/>
                  </a:moveTo>
                  <a:cubicBezTo>
                    <a:pt x="f7" y="f6"/>
                    <a:pt x="f8" y="f9"/>
                    <a:pt x="f10" y="f11"/>
                  </a:cubicBezTo>
                  <a:cubicBezTo>
                    <a:pt x="f2" y="f12"/>
                    <a:pt x="f13" y="f14"/>
                    <a:pt x="f15" y="f14"/>
                  </a:cubicBezTo>
                  <a:lnTo>
                    <a:pt x="f16" y="f14"/>
                  </a:lnTo>
                  <a:cubicBezTo>
                    <a:pt x="f17" y="f14"/>
                    <a:pt x="f3" y="f12"/>
                    <a:pt x="f3" y="f11"/>
                  </a:cubicBezTo>
                  <a:cubicBezTo>
                    <a:pt x="f18" y="f19"/>
                    <a:pt x="f20"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grpSp>
      <p:grpSp>
        <p:nvGrpSpPr>
          <p:cNvPr id="29" name="Google Shape;6866;p88">
            <a:extLst>
              <a:ext uri="{FF2B5EF4-FFF2-40B4-BE49-F238E27FC236}">
                <a16:creationId xmlns:a16="http://schemas.microsoft.com/office/drawing/2014/main" id="{36900384-EB15-106A-1E25-3F34212B8B7A}"/>
              </a:ext>
            </a:extLst>
          </p:cNvPr>
          <p:cNvGrpSpPr/>
          <p:nvPr/>
        </p:nvGrpSpPr>
        <p:grpSpPr>
          <a:xfrm>
            <a:off x="3118016" y="3483023"/>
            <a:ext cx="381642" cy="422306"/>
            <a:chOff x="4435187" y="3483022"/>
            <a:chExt cx="381642" cy="422306"/>
          </a:xfrm>
          <a:solidFill>
            <a:schemeClr val="tx1">
              <a:lumMod val="25000"/>
              <a:lumOff val="75000"/>
            </a:schemeClr>
          </a:solidFill>
        </p:grpSpPr>
        <p:sp>
          <p:nvSpPr>
            <p:cNvPr id="30" name="Google Shape;6867;p88">
              <a:extLst>
                <a:ext uri="{FF2B5EF4-FFF2-40B4-BE49-F238E27FC236}">
                  <a16:creationId xmlns:a16="http://schemas.microsoft.com/office/drawing/2014/main" id="{34C0FACF-4FFE-C1A4-C5F0-47C4E6364562}"/>
                </a:ext>
              </a:extLst>
            </p:cNvPr>
            <p:cNvSpPr/>
            <p:nvPr/>
          </p:nvSpPr>
          <p:spPr>
            <a:xfrm>
              <a:off x="4435187" y="3534256"/>
              <a:ext cx="180045" cy="369947"/>
            </a:xfrm>
            <a:custGeom>
              <a:avLst/>
              <a:gdLst>
                <a:gd name="f0" fmla="val w"/>
                <a:gd name="f1" fmla="val h"/>
                <a:gd name="f2" fmla="val 0"/>
                <a:gd name="f3" fmla="val 5515"/>
                <a:gd name="f4" fmla="val 10240"/>
                <a:gd name="f5" fmla="val 662"/>
                <a:gd name="f6" fmla="val 284"/>
                <a:gd name="f7" fmla="val 1"/>
                <a:gd name="f8" fmla="val 315"/>
                <a:gd name="f9" fmla="val 4411"/>
                <a:gd name="f10" fmla="val 4632"/>
                <a:gd name="f11" fmla="val 64"/>
                <a:gd name="f12" fmla="val 4884"/>
                <a:gd name="f13" fmla="val 190"/>
                <a:gd name="f14" fmla="val 5073"/>
                <a:gd name="f15" fmla="val 1639"/>
                <a:gd name="f16" fmla="val 7467"/>
                <a:gd name="f17" fmla="val 1891"/>
                <a:gd name="f18" fmla="val 7877"/>
                <a:gd name="f19" fmla="val 2049"/>
                <a:gd name="f20" fmla="val 8097"/>
                <a:gd name="f21" fmla="val 8538"/>
                <a:gd name="f22" fmla="val 9861"/>
                <a:gd name="f23" fmla="val 10082"/>
                <a:gd name="f24" fmla="val 2206"/>
                <a:gd name="f25" fmla="val 10239"/>
                <a:gd name="f26" fmla="val 2395"/>
                <a:gd name="f27" fmla="val 5514"/>
                <a:gd name="f28" fmla="val 6364"/>
                <a:gd name="f29" fmla="val 5986"/>
                <a:gd name="f30" fmla="val 5357"/>
                <a:gd name="f31" fmla="val 5671"/>
                <a:gd name="f32" fmla="val 5168"/>
                <a:gd name="f33" fmla="val 5419"/>
                <a:gd name="f34" fmla="val 5167"/>
                <a:gd name="f35" fmla="val 5420"/>
                <a:gd name="f36" fmla="val 5165"/>
                <a:gd name="f37" fmla="val 5421"/>
                <a:gd name="f38" fmla="val 5163"/>
                <a:gd name="f39" fmla="val 5042"/>
                <a:gd name="f40" fmla="val 3214"/>
                <a:gd name="f41" fmla="val 3623"/>
                <a:gd name="f42" fmla="val 3183"/>
                <a:gd name="f43" fmla="val 3592"/>
                <a:gd name="f44" fmla="val 3041"/>
                <a:gd name="f45" fmla="val 3432"/>
                <a:gd name="f46" fmla="val 2828"/>
                <a:gd name="f47" fmla="val 3332"/>
                <a:gd name="f48" fmla="val 2613"/>
                <a:gd name="f49" fmla="val 2448"/>
                <a:gd name="f50" fmla="val 2280"/>
                <a:gd name="f51" fmla="val 3392"/>
                <a:gd name="f52" fmla="val 2143"/>
                <a:gd name="f53" fmla="val 3529"/>
                <a:gd name="f54" fmla="val 3812"/>
                <a:gd name="f55" fmla="val 1923"/>
                <a:gd name="f56" fmla="val 4285"/>
                <a:gd name="f57" fmla="val 2112"/>
                <a:gd name="f58" fmla="val 4442"/>
                <a:gd name="f59" fmla="val 3970"/>
                <a:gd name="f60" fmla="val 6301"/>
                <a:gd name="f61" fmla="val 4097"/>
                <a:gd name="f62" fmla="val 6427"/>
                <a:gd name="f63" fmla="val 6648"/>
                <a:gd name="f64" fmla="val 6774"/>
                <a:gd name="f65" fmla="val 3907"/>
                <a:gd name="f66" fmla="val 6821"/>
                <a:gd name="f67" fmla="val 3821"/>
                <a:gd name="f68" fmla="val 6845"/>
                <a:gd name="f69" fmla="val 3734"/>
                <a:gd name="f70" fmla="val 3648"/>
                <a:gd name="f71" fmla="val 3561"/>
                <a:gd name="f72" fmla="val 3498"/>
                <a:gd name="f73" fmla="val 4915"/>
                <a:gd name="f74" fmla="val 1450"/>
                <a:gd name="f75" fmla="val 4726"/>
                <a:gd name="f76" fmla="val 1324"/>
                <a:gd name="f77" fmla="val 4190"/>
                <a:gd name="f78" fmla="val 252"/>
                <a:gd name="f79" fmla="val 1009"/>
                <a:gd name="f80" fmla="*/ f0 1 5515"/>
                <a:gd name="f81" fmla="*/ f1 1 10240"/>
                <a:gd name="f82" fmla="val f2"/>
                <a:gd name="f83" fmla="val f3"/>
                <a:gd name="f84" fmla="val f4"/>
                <a:gd name="f85" fmla="+- f84 0 f82"/>
                <a:gd name="f86" fmla="+- f83 0 f82"/>
                <a:gd name="f87" fmla="*/ f86 1 5515"/>
                <a:gd name="f88" fmla="*/ f85 1 10240"/>
                <a:gd name="f89" fmla="*/ f82 1 f87"/>
                <a:gd name="f90" fmla="*/ f83 1 f87"/>
                <a:gd name="f91" fmla="*/ f82 1 f88"/>
                <a:gd name="f92" fmla="*/ f84 1 f88"/>
                <a:gd name="f93" fmla="*/ f89 f80 1"/>
                <a:gd name="f94" fmla="*/ f90 f80 1"/>
                <a:gd name="f95" fmla="*/ f92 f81 1"/>
                <a:gd name="f96" fmla="*/ f91 f81 1"/>
              </a:gdLst>
              <a:ahLst/>
              <a:cxnLst>
                <a:cxn ang="3cd4">
                  <a:pos x="hc" y="t"/>
                </a:cxn>
                <a:cxn ang="0">
                  <a:pos x="r" y="vc"/>
                </a:cxn>
                <a:cxn ang="cd4">
                  <a:pos x="hc" y="b"/>
                </a:cxn>
                <a:cxn ang="cd2">
                  <a:pos x="l" y="vc"/>
                </a:cxn>
              </a:cxnLst>
              <a:rect l="f93" t="f96" r="f94" b="f95"/>
              <a:pathLst>
                <a:path w="5515" h="10240">
                  <a:moveTo>
                    <a:pt x="f5" y="f2"/>
                  </a:moveTo>
                  <a:cubicBezTo>
                    <a:pt x="f6" y="f2"/>
                    <a:pt x="f7" y="f8"/>
                    <a:pt x="f7" y="f5"/>
                  </a:cubicBezTo>
                  <a:lnTo>
                    <a:pt x="f7" y="f9"/>
                  </a:lnTo>
                  <a:cubicBezTo>
                    <a:pt x="f7" y="f10"/>
                    <a:pt x="f11" y="f12"/>
                    <a:pt x="f13" y="f14"/>
                  </a:cubicBezTo>
                  <a:lnTo>
                    <a:pt x="f15" y="f16"/>
                  </a:lnTo>
                  <a:cubicBezTo>
                    <a:pt x="f17" y="f18"/>
                    <a:pt x="f19" y="f20"/>
                    <a:pt x="f19" y="f21"/>
                  </a:cubicBezTo>
                  <a:lnTo>
                    <a:pt x="f19" y="f22"/>
                  </a:lnTo>
                  <a:cubicBezTo>
                    <a:pt x="f19" y="f23"/>
                    <a:pt x="f24" y="f25"/>
                    <a:pt x="f26" y="f25"/>
                  </a:cubicBezTo>
                  <a:lnTo>
                    <a:pt x="f27" y="f25"/>
                  </a:lnTo>
                  <a:lnTo>
                    <a:pt x="f27" y="f28"/>
                  </a:lnTo>
                  <a:cubicBezTo>
                    <a:pt x="f27" y="f29"/>
                    <a:pt x="f30" y="f31"/>
                    <a:pt x="f32" y="f33"/>
                  </a:cubicBezTo>
                  <a:cubicBezTo>
                    <a:pt x="f34" y="f35"/>
                    <a:pt x="f36" y="f37"/>
                    <a:pt x="f38" y="f37"/>
                  </a:cubicBezTo>
                  <a:cubicBezTo>
                    <a:pt x="f39" y="f37"/>
                    <a:pt x="f40" y="f41"/>
                    <a:pt x="f42" y="f43"/>
                  </a:cubicBezTo>
                  <a:cubicBezTo>
                    <a:pt x="f44" y="f45"/>
                    <a:pt x="f46" y="f47"/>
                    <a:pt x="f48" y="f47"/>
                  </a:cubicBezTo>
                  <a:cubicBezTo>
                    <a:pt x="f49" y="f47"/>
                    <a:pt x="f50" y="f51"/>
                    <a:pt x="f52" y="f53"/>
                  </a:cubicBezTo>
                  <a:cubicBezTo>
                    <a:pt x="f17" y="f54"/>
                    <a:pt x="f55" y="f56"/>
                    <a:pt x="f57" y="f58"/>
                  </a:cubicBezTo>
                  <a:lnTo>
                    <a:pt x="f59" y="f60"/>
                  </a:lnTo>
                  <a:cubicBezTo>
                    <a:pt x="f61" y="f62"/>
                    <a:pt x="f61" y="f63"/>
                    <a:pt x="f59" y="f64"/>
                  </a:cubicBezTo>
                  <a:cubicBezTo>
                    <a:pt x="f65" y="f66"/>
                    <a:pt x="f67" y="f68"/>
                    <a:pt x="f69" y="f68"/>
                  </a:cubicBezTo>
                  <a:cubicBezTo>
                    <a:pt x="f70" y="f68"/>
                    <a:pt x="f71" y="f66"/>
                    <a:pt x="f72" y="f64"/>
                  </a:cubicBezTo>
                  <a:lnTo>
                    <a:pt x="f15" y="f73"/>
                  </a:lnTo>
                  <a:cubicBezTo>
                    <a:pt x="f74" y="f75"/>
                    <a:pt x="f76" y="f58"/>
                    <a:pt x="f76" y="f77"/>
                  </a:cubicBezTo>
                  <a:lnTo>
                    <a:pt x="f76" y="f5"/>
                  </a:lnTo>
                  <a:cubicBezTo>
                    <a:pt x="f76" y="f78"/>
                    <a:pt x="f79"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31" name="Google Shape;6868;p88">
              <a:extLst>
                <a:ext uri="{FF2B5EF4-FFF2-40B4-BE49-F238E27FC236}">
                  <a16:creationId xmlns:a16="http://schemas.microsoft.com/office/drawing/2014/main" id="{256D0DFA-9B4E-74A0-7F99-E195ED956B55}"/>
                </a:ext>
              </a:extLst>
            </p:cNvPr>
            <p:cNvSpPr/>
            <p:nvPr/>
          </p:nvSpPr>
          <p:spPr>
            <a:xfrm>
              <a:off x="4637827" y="3534256"/>
              <a:ext cx="179002" cy="371072"/>
            </a:xfrm>
            <a:custGeom>
              <a:avLst/>
              <a:gdLst>
                <a:gd name="f0" fmla="val w"/>
                <a:gd name="f1" fmla="val h"/>
                <a:gd name="f2" fmla="val 0"/>
                <a:gd name="f3" fmla="val 5483"/>
                <a:gd name="f4" fmla="val 10271"/>
                <a:gd name="f5" fmla="val 4758"/>
                <a:gd name="f6" fmla="val 4380"/>
                <a:gd name="f7" fmla="val 4096"/>
                <a:gd name="f8" fmla="val 315"/>
                <a:gd name="f9" fmla="val 662"/>
                <a:gd name="f10" fmla="val 4190"/>
                <a:gd name="f11" fmla="val 4474"/>
                <a:gd name="f12" fmla="val 3970"/>
                <a:gd name="f13" fmla="val 3781"/>
                <a:gd name="f14" fmla="val 4915"/>
                <a:gd name="f15" fmla="val 1922"/>
                <a:gd name="f16" fmla="val 6774"/>
                <a:gd name="f17" fmla="val 1875"/>
                <a:gd name="f18" fmla="val 6821"/>
                <a:gd name="f19" fmla="val 1788"/>
                <a:gd name="f20" fmla="val 6845"/>
                <a:gd name="f21" fmla="val 1698"/>
                <a:gd name="f22" fmla="val 1607"/>
                <a:gd name="f23" fmla="val 1513"/>
                <a:gd name="f24" fmla="val 1450"/>
                <a:gd name="f25" fmla="val 1355"/>
                <a:gd name="f26" fmla="val 6648"/>
                <a:gd name="f27" fmla="val 6427"/>
                <a:gd name="f28" fmla="val 6301"/>
                <a:gd name="f29" fmla="val 3308"/>
                <a:gd name="f30" fmla="val 4442"/>
                <a:gd name="f31" fmla="val 3497"/>
                <a:gd name="f32" fmla="val 4285"/>
                <a:gd name="f33" fmla="val 3560"/>
                <a:gd name="f34" fmla="val 3812"/>
                <a:gd name="f35" fmla="val 3277"/>
                <a:gd name="f36" fmla="val 3529"/>
                <a:gd name="f37" fmla="val 3140"/>
                <a:gd name="f38" fmla="val 3392"/>
                <a:gd name="f39" fmla="val 2972"/>
                <a:gd name="f40" fmla="val 3332"/>
                <a:gd name="f41" fmla="val 2807"/>
                <a:gd name="f42" fmla="val 2592"/>
                <a:gd name="f43" fmla="val 2379"/>
                <a:gd name="f44" fmla="val 3432"/>
                <a:gd name="f45" fmla="val 2237"/>
                <a:gd name="f46" fmla="val 3592"/>
                <a:gd name="f47" fmla="val 347"/>
                <a:gd name="f48" fmla="val 5419"/>
                <a:gd name="f49" fmla="val 5482"/>
                <a:gd name="f50" fmla="val 158"/>
                <a:gd name="f51" fmla="val 5671"/>
                <a:gd name="f52" fmla="val 6018"/>
                <a:gd name="f53" fmla="val 8129"/>
                <a:gd name="f54" fmla="val 8412"/>
                <a:gd name="f55" fmla="val 3088"/>
                <a:gd name="f56" fmla="val 3434"/>
                <a:gd name="f57" fmla="val 10113"/>
                <a:gd name="f58" fmla="val 9924"/>
                <a:gd name="f59" fmla="val 8570"/>
                <a:gd name="f60" fmla="val 3623"/>
                <a:gd name="f61" fmla="val 7908"/>
                <a:gd name="f62" fmla="val 7530"/>
                <a:gd name="f63" fmla="val 5293"/>
                <a:gd name="f64" fmla="val 5104"/>
                <a:gd name="f65" fmla="val 5388"/>
                <a:gd name="f66" fmla="val 4663"/>
                <a:gd name="f67" fmla="val 4411"/>
                <a:gd name="f68" fmla="val 5451"/>
                <a:gd name="f69" fmla="val 284"/>
                <a:gd name="f70" fmla="val 5136"/>
                <a:gd name="f71" fmla="*/ f0 1 5483"/>
                <a:gd name="f72" fmla="*/ f1 1 10271"/>
                <a:gd name="f73" fmla="val f2"/>
                <a:gd name="f74" fmla="val f3"/>
                <a:gd name="f75" fmla="val f4"/>
                <a:gd name="f76" fmla="+- f75 0 f73"/>
                <a:gd name="f77" fmla="+- f74 0 f73"/>
                <a:gd name="f78" fmla="*/ f77 1 5483"/>
                <a:gd name="f79" fmla="*/ f76 1 10271"/>
                <a:gd name="f80" fmla="*/ f73 1 f78"/>
                <a:gd name="f81" fmla="*/ f74 1 f78"/>
                <a:gd name="f82" fmla="*/ f73 1 f79"/>
                <a:gd name="f83" fmla="*/ f75 1 f79"/>
                <a:gd name="f84" fmla="*/ f80 f71 1"/>
                <a:gd name="f85" fmla="*/ f81 f71 1"/>
                <a:gd name="f86" fmla="*/ f83 f72 1"/>
                <a:gd name="f87" fmla="*/ f82 f72 1"/>
              </a:gdLst>
              <a:ahLst/>
              <a:cxnLst>
                <a:cxn ang="3cd4">
                  <a:pos x="hc" y="t"/>
                </a:cxn>
                <a:cxn ang="0">
                  <a:pos x="r" y="vc"/>
                </a:cxn>
                <a:cxn ang="cd4">
                  <a:pos x="hc" y="b"/>
                </a:cxn>
                <a:cxn ang="cd2">
                  <a:pos x="l" y="vc"/>
                </a:cxn>
              </a:cxnLst>
              <a:rect l="f84" t="f87" r="f85" b="f86"/>
              <a:pathLst>
                <a:path w="5483" h="10271">
                  <a:moveTo>
                    <a:pt x="f5" y="f2"/>
                  </a:moveTo>
                  <a:cubicBezTo>
                    <a:pt x="f6" y="f2"/>
                    <a:pt x="f7" y="f8"/>
                    <a:pt x="f7" y="f9"/>
                  </a:cubicBezTo>
                  <a:lnTo>
                    <a:pt x="f7" y="f10"/>
                  </a:lnTo>
                  <a:cubicBezTo>
                    <a:pt x="f7" y="f11"/>
                    <a:pt x="f12" y="f5"/>
                    <a:pt x="f13" y="f14"/>
                  </a:cubicBezTo>
                  <a:lnTo>
                    <a:pt x="f15" y="f16"/>
                  </a:lnTo>
                  <a:cubicBezTo>
                    <a:pt x="f17" y="f18"/>
                    <a:pt x="f19" y="f20"/>
                    <a:pt x="f21" y="f20"/>
                  </a:cubicBezTo>
                  <a:cubicBezTo>
                    <a:pt x="f22" y="f20"/>
                    <a:pt x="f23" y="f18"/>
                    <a:pt x="f24" y="f16"/>
                  </a:cubicBezTo>
                  <a:cubicBezTo>
                    <a:pt x="f25" y="f26"/>
                    <a:pt x="f25" y="f27"/>
                    <a:pt x="f24" y="f28"/>
                  </a:cubicBezTo>
                  <a:lnTo>
                    <a:pt x="f29" y="f30"/>
                  </a:lnTo>
                  <a:cubicBezTo>
                    <a:pt x="f31" y="f32"/>
                    <a:pt x="f33" y="f34"/>
                    <a:pt x="f35" y="f36"/>
                  </a:cubicBezTo>
                  <a:cubicBezTo>
                    <a:pt x="f37" y="f38"/>
                    <a:pt x="f39" y="f40"/>
                    <a:pt x="f41" y="f40"/>
                  </a:cubicBezTo>
                  <a:cubicBezTo>
                    <a:pt x="f42" y="f40"/>
                    <a:pt x="f43" y="f44"/>
                    <a:pt x="f45" y="f46"/>
                  </a:cubicBezTo>
                  <a:cubicBezTo>
                    <a:pt x="f45" y="f46"/>
                    <a:pt x="f47" y="f48"/>
                    <a:pt x="f47" y="f49"/>
                  </a:cubicBezTo>
                  <a:cubicBezTo>
                    <a:pt x="f50" y="f51"/>
                    <a:pt x="f2" y="f52"/>
                    <a:pt x="f2" y="f27"/>
                  </a:cubicBezTo>
                  <a:lnTo>
                    <a:pt x="f2" y="f53"/>
                  </a:lnTo>
                  <a:lnTo>
                    <a:pt x="f2" y="f54"/>
                  </a:lnTo>
                  <a:lnTo>
                    <a:pt x="f2" y="f4"/>
                  </a:lnTo>
                  <a:lnTo>
                    <a:pt x="f55" y="f4"/>
                  </a:lnTo>
                  <a:cubicBezTo>
                    <a:pt x="f35" y="f4"/>
                    <a:pt x="f56" y="f57"/>
                    <a:pt x="f56" y="f58"/>
                  </a:cubicBezTo>
                  <a:lnTo>
                    <a:pt x="f56" y="f59"/>
                  </a:lnTo>
                  <a:cubicBezTo>
                    <a:pt x="f56" y="f53"/>
                    <a:pt x="f60" y="f61"/>
                    <a:pt x="f34" y="f62"/>
                  </a:cubicBezTo>
                  <a:lnTo>
                    <a:pt x="f63" y="f64"/>
                  </a:lnTo>
                  <a:cubicBezTo>
                    <a:pt x="f65" y="f14"/>
                    <a:pt x="f49" y="f66"/>
                    <a:pt x="f49" y="f67"/>
                  </a:cubicBezTo>
                  <a:lnTo>
                    <a:pt x="f49" y="f9"/>
                  </a:lnTo>
                  <a:cubicBezTo>
                    <a:pt x="f68" y="f69"/>
                    <a:pt x="f70"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32" name="Google Shape;6869;p88">
              <a:extLst>
                <a:ext uri="{FF2B5EF4-FFF2-40B4-BE49-F238E27FC236}">
                  <a16:creationId xmlns:a16="http://schemas.microsoft.com/office/drawing/2014/main" id="{DD0F546F-F334-0434-EF81-68EB9111D954}"/>
                </a:ext>
              </a:extLst>
            </p:cNvPr>
            <p:cNvSpPr/>
            <p:nvPr/>
          </p:nvSpPr>
          <p:spPr>
            <a:xfrm>
              <a:off x="4714966" y="3580927"/>
              <a:ext cx="33951" cy="54662"/>
            </a:xfrm>
            <a:custGeom>
              <a:avLst/>
              <a:gdLst>
                <a:gd name="f0" fmla="val w"/>
                <a:gd name="f1" fmla="val h"/>
                <a:gd name="f2" fmla="val 0"/>
                <a:gd name="f3" fmla="val 1040"/>
                <a:gd name="f4" fmla="val 1513"/>
                <a:gd name="f5" fmla="val 504"/>
                <a:gd name="f6" fmla="val 252"/>
                <a:gd name="f7" fmla="val 32"/>
                <a:gd name="f8" fmla="val 284"/>
                <a:gd name="f9" fmla="val 567"/>
                <a:gd name="f10" fmla="val 1418"/>
                <a:gd name="f11" fmla="val 126"/>
                <a:gd name="f12" fmla="val 1386"/>
                <a:gd name="f13" fmla="val 1355"/>
                <a:gd name="f14" fmla="val 410"/>
                <a:gd name="f15" fmla="val 630"/>
                <a:gd name="f16" fmla="val 819"/>
                <a:gd name="f17" fmla="val 1512"/>
                <a:gd name="f18" fmla="val 788"/>
                <a:gd name="f19" fmla="*/ f0 1 1040"/>
                <a:gd name="f20" fmla="*/ f1 1 1513"/>
                <a:gd name="f21" fmla="val f2"/>
                <a:gd name="f22" fmla="val f3"/>
                <a:gd name="f23" fmla="val f4"/>
                <a:gd name="f24" fmla="+- f23 0 f21"/>
                <a:gd name="f25" fmla="+- f22 0 f21"/>
                <a:gd name="f26" fmla="*/ f25 1 1040"/>
                <a:gd name="f27" fmla="*/ f24 1 1513"/>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1040" h="1513">
                  <a:moveTo>
                    <a:pt x="f5" y="f2"/>
                  </a:moveTo>
                  <a:cubicBezTo>
                    <a:pt x="f6" y="f7"/>
                    <a:pt x="f2" y="f8"/>
                    <a:pt x="f2" y="f9"/>
                  </a:cubicBezTo>
                  <a:lnTo>
                    <a:pt x="f2" y="f10"/>
                  </a:lnTo>
                  <a:cubicBezTo>
                    <a:pt x="f11" y="f12"/>
                    <a:pt x="f6" y="f13"/>
                    <a:pt x="f14" y="f13"/>
                  </a:cubicBezTo>
                  <a:cubicBezTo>
                    <a:pt x="f15" y="f13"/>
                    <a:pt x="f16" y="f12"/>
                    <a:pt x="f3" y="f17"/>
                  </a:cubicBezTo>
                  <a:lnTo>
                    <a:pt x="f3" y="f5"/>
                  </a:lnTo>
                  <a:cubicBezTo>
                    <a:pt x="f3" y="f6"/>
                    <a:pt x="f18"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33" name="Google Shape;6870;p88">
              <a:extLst>
                <a:ext uri="{FF2B5EF4-FFF2-40B4-BE49-F238E27FC236}">
                  <a16:creationId xmlns:a16="http://schemas.microsoft.com/office/drawing/2014/main" id="{2DD7738D-FDA3-0D64-CF41-0D98CDEA52A3}"/>
                </a:ext>
              </a:extLst>
            </p:cNvPr>
            <p:cNvSpPr/>
            <p:nvPr/>
          </p:nvSpPr>
          <p:spPr>
            <a:xfrm>
              <a:off x="4502048" y="3583963"/>
              <a:ext cx="32936" cy="52742"/>
            </a:xfrm>
            <a:custGeom>
              <a:avLst/>
              <a:gdLst>
                <a:gd name="f0" fmla="val w"/>
                <a:gd name="f1" fmla="val h"/>
                <a:gd name="f2" fmla="val 0"/>
                <a:gd name="f3" fmla="val 1009"/>
                <a:gd name="f4" fmla="val 1460"/>
                <a:gd name="f5" fmla="val 418"/>
                <a:gd name="f6" fmla="val 1"/>
                <a:gd name="f7" fmla="val 177"/>
                <a:gd name="f8" fmla="val 229"/>
                <a:gd name="f9" fmla="val 483"/>
                <a:gd name="f10" fmla="val 190"/>
                <a:gd name="f11" fmla="val 1334"/>
                <a:gd name="f12" fmla="val 379"/>
                <a:gd name="f13" fmla="val 1302"/>
                <a:gd name="f14" fmla="val 631"/>
                <a:gd name="f15" fmla="val 725"/>
                <a:gd name="f16" fmla="val 883"/>
                <a:gd name="f17" fmla="val 1365"/>
                <a:gd name="f18" fmla="val 515"/>
                <a:gd name="f19" fmla="val 231"/>
                <a:gd name="f20" fmla="val 788"/>
                <a:gd name="f21" fmla="val 11"/>
                <a:gd name="f22" fmla="val 505"/>
                <a:gd name="f23" fmla="val 475"/>
                <a:gd name="f24" fmla="val 4"/>
                <a:gd name="f25" fmla="val 446"/>
                <a:gd name="f26" fmla="*/ f0 1 1009"/>
                <a:gd name="f27" fmla="*/ f1 1 1460"/>
                <a:gd name="f28" fmla="val f2"/>
                <a:gd name="f29" fmla="val f3"/>
                <a:gd name="f30" fmla="val f4"/>
                <a:gd name="f31" fmla="+- f30 0 f28"/>
                <a:gd name="f32" fmla="+- f29 0 f28"/>
                <a:gd name="f33" fmla="*/ f32 1 1009"/>
                <a:gd name="f34" fmla="*/ f31 1 1460"/>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1009" h="1460">
                  <a:moveTo>
                    <a:pt x="f5" y="f6"/>
                  </a:moveTo>
                  <a:cubicBezTo>
                    <a:pt x="f7" y="f6"/>
                    <a:pt x="f6" y="f8"/>
                    <a:pt x="f6" y="f9"/>
                  </a:cubicBezTo>
                  <a:lnTo>
                    <a:pt x="f6" y="f4"/>
                  </a:lnTo>
                  <a:cubicBezTo>
                    <a:pt x="f10" y="f11"/>
                    <a:pt x="f12" y="f13"/>
                    <a:pt x="f14" y="f13"/>
                  </a:cubicBezTo>
                  <a:cubicBezTo>
                    <a:pt x="f15" y="f13"/>
                    <a:pt x="f16" y="f11"/>
                    <a:pt x="f3" y="f17"/>
                  </a:cubicBezTo>
                  <a:lnTo>
                    <a:pt x="f3" y="f18"/>
                  </a:lnTo>
                  <a:cubicBezTo>
                    <a:pt x="f3" y="f19"/>
                    <a:pt x="f20" y="f21"/>
                    <a:pt x="f22" y="f21"/>
                  </a:cubicBezTo>
                  <a:cubicBezTo>
                    <a:pt x="f23" y="f24"/>
                    <a:pt x="f25"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34" name="Google Shape;6871;p88">
              <a:extLst>
                <a:ext uri="{FF2B5EF4-FFF2-40B4-BE49-F238E27FC236}">
                  <a16:creationId xmlns:a16="http://schemas.microsoft.com/office/drawing/2014/main" id="{257D7E9E-DDAC-57FE-D1F8-7A79B2074609}"/>
                </a:ext>
              </a:extLst>
            </p:cNvPr>
            <p:cNvSpPr/>
            <p:nvPr/>
          </p:nvSpPr>
          <p:spPr>
            <a:xfrm>
              <a:off x="4580238" y="3483022"/>
              <a:ext cx="89483" cy="99066"/>
            </a:xfrm>
            <a:custGeom>
              <a:avLst/>
              <a:gdLst>
                <a:gd name="f0" fmla="val w"/>
                <a:gd name="f1" fmla="val h"/>
                <a:gd name="f2" fmla="val 0"/>
                <a:gd name="f3" fmla="val 2741"/>
                <a:gd name="f4" fmla="val 2742"/>
                <a:gd name="f5" fmla="val 1386"/>
                <a:gd name="f6" fmla="val 1"/>
                <a:gd name="f7" fmla="val 630"/>
                <a:gd name="f8" fmla="val 631"/>
                <a:gd name="f9" fmla="val 1387"/>
                <a:gd name="f10" fmla="val 2174"/>
                <a:gd name="f11" fmla="val 2111"/>
                <a:gd name="f12" fmla="*/ f0 1 2741"/>
                <a:gd name="f13" fmla="*/ f1 1 2742"/>
                <a:gd name="f14" fmla="val f2"/>
                <a:gd name="f15" fmla="val f3"/>
                <a:gd name="f16" fmla="val f4"/>
                <a:gd name="f17" fmla="+- f16 0 f14"/>
                <a:gd name="f18" fmla="+- f15 0 f14"/>
                <a:gd name="f19" fmla="*/ f18 1 2741"/>
                <a:gd name="f20" fmla="*/ f17 1 2742"/>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2741" h="2742">
                  <a:moveTo>
                    <a:pt x="f5" y="f6"/>
                  </a:moveTo>
                  <a:cubicBezTo>
                    <a:pt x="f7" y="f6"/>
                    <a:pt x="f2" y="f8"/>
                    <a:pt x="f2" y="f9"/>
                  </a:cubicBezTo>
                  <a:cubicBezTo>
                    <a:pt x="f2" y="f10"/>
                    <a:pt x="f7" y="f4"/>
                    <a:pt x="f5" y="f4"/>
                  </a:cubicBezTo>
                  <a:cubicBezTo>
                    <a:pt x="f11" y="f4"/>
                    <a:pt x="f3" y="f11"/>
                    <a:pt x="f3" y="f9"/>
                  </a:cubicBezTo>
                  <a:cubicBezTo>
                    <a:pt x="f3" y="f8"/>
                    <a:pt x="f11"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35" name="Google Shape;6872;p88">
              <a:extLst>
                <a:ext uri="{FF2B5EF4-FFF2-40B4-BE49-F238E27FC236}">
                  <a16:creationId xmlns:a16="http://schemas.microsoft.com/office/drawing/2014/main" id="{97520D90-66C7-EF08-7C77-67E71FECB529}"/>
                </a:ext>
              </a:extLst>
            </p:cNvPr>
            <p:cNvSpPr/>
            <p:nvPr/>
          </p:nvSpPr>
          <p:spPr>
            <a:xfrm>
              <a:off x="4554507" y="3607088"/>
              <a:ext cx="140936" cy="99066"/>
            </a:xfrm>
            <a:custGeom>
              <a:avLst/>
              <a:gdLst>
                <a:gd name="f0" fmla="val w"/>
                <a:gd name="f1" fmla="val h"/>
                <a:gd name="f2" fmla="val 0"/>
                <a:gd name="f3" fmla="val 4317"/>
                <a:gd name="f4" fmla="val 2742"/>
                <a:gd name="f5" fmla="val 2174"/>
                <a:gd name="f6" fmla="val 1"/>
                <a:gd name="f7" fmla="val 1292"/>
                <a:gd name="f8" fmla="val 505"/>
                <a:gd name="f9" fmla="val 379"/>
                <a:gd name="f10" fmla="val 1040"/>
                <a:gd name="f11" fmla="val 32"/>
                <a:gd name="f12" fmla="val 1103"/>
                <a:gd name="f13" fmla="val 946"/>
                <a:gd name="f14" fmla="val 1985"/>
                <a:gd name="f15" fmla="val 1450"/>
                <a:gd name="f16" fmla="val 2458"/>
                <a:gd name="f17" fmla="val 1702"/>
                <a:gd name="f18" fmla="val 2647"/>
                <a:gd name="f19" fmla="val 4254"/>
                <a:gd name="f20" fmla="val 1135"/>
                <a:gd name="f21" fmla="val 3813"/>
                <a:gd name="f22" fmla="val 410"/>
                <a:gd name="f23" fmla="val 3025"/>
                <a:gd name="f24" fmla="*/ f0 1 4317"/>
                <a:gd name="f25" fmla="*/ f1 1 2742"/>
                <a:gd name="f26" fmla="val f2"/>
                <a:gd name="f27" fmla="val f3"/>
                <a:gd name="f28" fmla="val f4"/>
                <a:gd name="f29" fmla="+- f28 0 f26"/>
                <a:gd name="f30" fmla="+- f27 0 f26"/>
                <a:gd name="f31" fmla="*/ f30 1 4317"/>
                <a:gd name="f32" fmla="*/ f29 1 2742"/>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4317" h="2742">
                  <a:moveTo>
                    <a:pt x="f5" y="f6"/>
                  </a:moveTo>
                  <a:cubicBezTo>
                    <a:pt x="f7" y="f6"/>
                    <a:pt x="f8" y="f9"/>
                    <a:pt x="f2" y="f10"/>
                  </a:cubicBezTo>
                  <a:lnTo>
                    <a:pt x="f11" y="f12"/>
                  </a:lnTo>
                  <a:cubicBezTo>
                    <a:pt x="f13" y="f14"/>
                    <a:pt x="f15" y="f16"/>
                    <a:pt x="f17" y="f4"/>
                  </a:cubicBezTo>
                  <a:lnTo>
                    <a:pt x="f18" y="f4"/>
                  </a:lnTo>
                  <a:lnTo>
                    <a:pt x="f19" y="f20"/>
                  </a:lnTo>
                  <a:lnTo>
                    <a:pt x="f3" y="f10"/>
                  </a:lnTo>
                  <a:cubicBezTo>
                    <a:pt x="f21" y="f22"/>
                    <a:pt x="f23"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grpSp>
      <p:grpSp>
        <p:nvGrpSpPr>
          <p:cNvPr id="36" name="Google Shape;6957;p88">
            <a:extLst>
              <a:ext uri="{FF2B5EF4-FFF2-40B4-BE49-F238E27FC236}">
                <a16:creationId xmlns:a16="http://schemas.microsoft.com/office/drawing/2014/main" id="{C5DF5525-89F5-78B4-4838-5C2ACCF9A71F}"/>
              </a:ext>
            </a:extLst>
          </p:cNvPr>
          <p:cNvGrpSpPr/>
          <p:nvPr/>
        </p:nvGrpSpPr>
        <p:grpSpPr>
          <a:xfrm>
            <a:off x="2413774" y="986054"/>
            <a:ext cx="373559" cy="372837"/>
            <a:chOff x="3730944" y="986052"/>
            <a:chExt cx="373559" cy="372837"/>
          </a:xfrm>
          <a:solidFill>
            <a:schemeClr val="tx1">
              <a:lumMod val="25000"/>
              <a:lumOff val="75000"/>
            </a:schemeClr>
          </a:solidFill>
        </p:grpSpPr>
        <p:sp>
          <p:nvSpPr>
            <p:cNvPr id="37" name="Google Shape;6958;p88">
              <a:extLst>
                <a:ext uri="{FF2B5EF4-FFF2-40B4-BE49-F238E27FC236}">
                  <a16:creationId xmlns:a16="http://schemas.microsoft.com/office/drawing/2014/main" id="{20FC4DC3-F22F-3D64-6F48-A4D921A86F98}"/>
                </a:ext>
              </a:extLst>
            </p:cNvPr>
            <p:cNvSpPr/>
            <p:nvPr/>
          </p:nvSpPr>
          <p:spPr>
            <a:xfrm>
              <a:off x="3808475" y="986052"/>
              <a:ext cx="131929" cy="43589"/>
            </a:xfrm>
            <a:custGeom>
              <a:avLst/>
              <a:gdLst>
                <a:gd name="f0" fmla="val w"/>
                <a:gd name="f1" fmla="val h"/>
                <a:gd name="f2" fmla="val 0"/>
                <a:gd name="f3" fmla="val 4128"/>
                <a:gd name="f4" fmla="val 1364"/>
                <a:gd name="f5" fmla="val 645"/>
                <a:gd name="f6" fmla="val 263"/>
                <a:gd name="f7" fmla="val 296"/>
                <a:gd name="f8" fmla="val 670"/>
                <a:gd name="f9" fmla="val 1016"/>
                <a:gd name="f10" fmla="val 1205"/>
                <a:gd name="f11" fmla="val 158"/>
                <a:gd name="f12" fmla="val 1363"/>
                <a:gd name="f13" fmla="val 347"/>
                <a:gd name="f14" fmla="val 3781"/>
                <a:gd name="f15" fmla="val 3970"/>
                <a:gd name="f16" fmla="val 4127"/>
                <a:gd name="f17" fmla="val 260"/>
                <a:gd name="f18" fmla="val 3812"/>
                <a:gd name="f19" fmla="val 8"/>
                <a:gd name="f20" fmla="val 3466"/>
                <a:gd name="f21" fmla="val 756"/>
                <a:gd name="f22" fmla="val 718"/>
                <a:gd name="f23" fmla="val 3"/>
                <a:gd name="f24" fmla="val 681"/>
                <a:gd name="f25" fmla="*/ f0 1 4128"/>
                <a:gd name="f26" fmla="*/ f1 1 1364"/>
                <a:gd name="f27" fmla="val f2"/>
                <a:gd name="f28" fmla="val f3"/>
                <a:gd name="f29" fmla="val f4"/>
                <a:gd name="f30" fmla="+- f29 0 f27"/>
                <a:gd name="f31" fmla="+- f28 0 f27"/>
                <a:gd name="f32" fmla="*/ f31 1 4128"/>
                <a:gd name="f33" fmla="*/ f30 1 1364"/>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4128" h="1364">
                  <a:moveTo>
                    <a:pt x="f5" y="f2"/>
                  </a:moveTo>
                  <a:cubicBezTo>
                    <a:pt x="f6" y="f2"/>
                    <a:pt x="f2" y="f7"/>
                    <a:pt x="f2" y="f8"/>
                  </a:cubicBezTo>
                  <a:lnTo>
                    <a:pt x="f2" y="f9"/>
                  </a:lnTo>
                  <a:cubicBezTo>
                    <a:pt x="f2" y="f10"/>
                    <a:pt x="f11" y="f12"/>
                    <a:pt x="f13" y="f12"/>
                  </a:cubicBezTo>
                  <a:lnTo>
                    <a:pt x="f14" y="f12"/>
                  </a:lnTo>
                  <a:cubicBezTo>
                    <a:pt x="f15" y="f12"/>
                    <a:pt x="f16" y="f10"/>
                    <a:pt x="f16" y="f9"/>
                  </a:cubicBezTo>
                  <a:lnTo>
                    <a:pt x="f16" y="f8"/>
                  </a:lnTo>
                  <a:cubicBezTo>
                    <a:pt x="f16" y="f17"/>
                    <a:pt x="f18" y="f19"/>
                    <a:pt x="f20" y="f19"/>
                  </a:cubicBezTo>
                  <a:lnTo>
                    <a:pt x="f21" y="f19"/>
                  </a:lnTo>
                  <a:cubicBezTo>
                    <a:pt x="f22" y="f23"/>
                    <a:pt x="f24"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38" name="Google Shape;6959;p88">
              <a:extLst>
                <a:ext uri="{FF2B5EF4-FFF2-40B4-BE49-F238E27FC236}">
                  <a16:creationId xmlns:a16="http://schemas.microsoft.com/office/drawing/2014/main" id="{BB6ECC99-5320-6477-EBCE-7929ECCEA119}"/>
                </a:ext>
              </a:extLst>
            </p:cNvPr>
            <p:cNvSpPr/>
            <p:nvPr/>
          </p:nvSpPr>
          <p:spPr>
            <a:xfrm>
              <a:off x="3797384" y="1180618"/>
              <a:ext cx="21159" cy="23198"/>
            </a:xfrm>
            <a:custGeom>
              <a:avLst/>
              <a:gdLst>
                <a:gd name="f0" fmla="val w"/>
                <a:gd name="f1" fmla="val h"/>
                <a:gd name="f2" fmla="val 0"/>
                <a:gd name="f3" fmla="val 662"/>
                <a:gd name="f4" fmla="val 726"/>
                <a:gd name="f5" fmla="val 1"/>
                <a:gd name="f6" fmla="val 725"/>
                <a:gd name="f7" fmla="*/ f0 1 662"/>
                <a:gd name="f8" fmla="*/ f1 1 726"/>
                <a:gd name="f9" fmla="val f2"/>
                <a:gd name="f10" fmla="val f3"/>
                <a:gd name="f11" fmla="val f4"/>
                <a:gd name="f12" fmla="+- f11 0 f9"/>
                <a:gd name="f13" fmla="+- f10 0 f9"/>
                <a:gd name="f14" fmla="*/ f13 1 662"/>
                <a:gd name="f15" fmla="*/ f12 1 726"/>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662" h="726">
                  <a:moveTo>
                    <a:pt x="f5" y="f5"/>
                  </a:moveTo>
                  <a:lnTo>
                    <a:pt x="f5" y="f6"/>
                  </a:lnTo>
                  <a:lnTo>
                    <a:pt x="f3" y="f6"/>
                  </a:lnTo>
                  <a:lnTo>
                    <a:pt x="f3" y="f5"/>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39" name="Google Shape;6960;p88">
              <a:extLst>
                <a:ext uri="{FF2B5EF4-FFF2-40B4-BE49-F238E27FC236}">
                  <a16:creationId xmlns:a16="http://schemas.microsoft.com/office/drawing/2014/main" id="{CBC5393C-7C83-3062-F09B-A8236CE7547A}"/>
                </a:ext>
              </a:extLst>
            </p:cNvPr>
            <p:cNvSpPr/>
            <p:nvPr/>
          </p:nvSpPr>
          <p:spPr>
            <a:xfrm>
              <a:off x="3797384" y="1094043"/>
              <a:ext cx="21159" cy="21159"/>
            </a:xfrm>
            <a:custGeom>
              <a:avLst/>
              <a:gdLst>
                <a:gd name="f0" fmla="val w"/>
                <a:gd name="f1" fmla="val h"/>
                <a:gd name="f2" fmla="val 0"/>
                <a:gd name="f3" fmla="val 662"/>
                <a:gd name="f4" fmla="val 1"/>
                <a:gd name="f5" fmla="*/ f0 1 662"/>
                <a:gd name="f6" fmla="*/ f1 1 662"/>
                <a:gd name="f7" fmla="val f2"/>
                <a:gd name="f8" fmla="val f3"/>
                <a:gd name="f9" fmla="+- f8 0 f7"/>
                <a:gd name="f10" fmla="*/ f9 1 662"/>
                <a:gd name="f11" fmla="*/ f7 1 f10"/>
                <a:gd name="f12" fmla="*/ f8 1 f10"/>
                <a:gd name="f13" fmla="*/ f11 f5 1"/>
                <a:gd name="f14" fmla="*/ f12 f5 1"/>
                <a:gd name="f15" fmla="*/ f12 f6 1"/>
                <a:gd name="f16" fmla="*/ f11 f6 1"/>
              </a:gdLst>
              <a:ahLst/>
              <a:cxnLst>
                <a:cxn ang="3cd4">
                  <a:pos x="hc" y="t"/>
                </a:cxn>
                <a:cxn ang="0">
                  <a:pos x="r" y="vc"/>
                </a:cxn>
                <a:cxn ang="cd4">
                  <a:pos x="hc" y="b"/>
                </a:cxn>
                <a:cxn ang="cd2">
                  <a:pos x="l" y="vc"/>
                </a:cxn>
              </a:cxnLst>
              <a:rect l="f13" t="f16" r="f14" b="f15"/>
              <a:pathLst>
                <a:path w="662" h="662">
                  <a:moveTo>
                    <a:pt x="f4" y="f2"/>
                  </a:moveTo>
                  <a:lnTo>
                    <a:pt x="f4" y="f3"/>
                  </a:lnTo>
                  <a:lnTo>
                    <a:pt x="f3" y="f3"/>
                  </a:lnTo>
                  <a:lnTo>
                    <a:pt x="f3" y="f2"/>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40" name="Google Shape;6961;p88">
              <a:extLst>
                <a:ext uri="{FF2B5EF4-FFF2-40B4-BE49-F238E27FC236}">
                  <a16:creationId xmlns:a16="http://schemas.microsoft.com/office/drawing/2014/main" id="{530E1F0C-B090-C2DE-6010-66E9ABE95F25}"/>
                </a:ext>
              </a:extLst>
            </p:cNvPr>
            <p:cNvSpPr/>
            <p:nvPr/>
          </p:nvSpPr>
          <p:spPr>
            <a:xfrm>
              <a:off x="3797384" y="1270229"/>
              <a:ext cx="21159" cy="21186"/>
            </a:xfrm>
            <a:custGeom>
              <a:avLst/>
              <a:gdLst>
                <a:gd name="f0" fmla="val w"/>
                <a:gd name="f1" fmla="val h"/>
                <a:gd name="f2" fmla="val 0"/>
                <a:gd name="f3" fmla="val 662"/>
                <a:gd name="f4" fmla="val 663"/>
                <a:gd name="f5" fmla="val 1"/>
                <a:gd name="f6" fmla="*/ f0 1 662"/>
                <a:gd name="f7" fmla="*/ f1 1 663"/>
                <a:gd name="f8" fmla="val f2"/>
                <a:gd name="f9" fmla="val f3"/>
                <a:gd name="f10" fmla="val f4"/>
                <a:gd name="f11" fmla="+- f10 0 f8"/>
                <a:gd name="f12" fmla="+- f9 0 f8"/>
                <a:gd name="f13" fmla="*/ f12 1 662"/>
                <a:gd name="f14" fmla="*/ f11 1 663"/>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662" h="663">
                  <a:moveTo>
                    <a:pt x="f5" y="f5"/>
                  </a:moveTo>
                  <a:lnTo>
                    <a:pt x="f5" y="f3"/>
                  </a:lnTo>
                  <a:lnTo>
                    <a:pt x="f3" y="f3"/>
                  </a:lnTo>
                  <a:lnTo>
                    <a:pt x="f3" y="f5"/>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41" name="Google Shape;6962;p88">
              <a:extLst>
                <a:ext uri="{FF2B5EF4-FFF2-40B4-BE49-F238E27FC236}">
                  <a16:creationId xmlns:a16="http://schemas.microsoft.com/office/drawing/2014/main" id="{379E4D91-4F68-728C-56BB-3EB132E3F771}"/>
                </a:ext>
              </a:extLst>
            </p:cNvPr>
            <p:cNvSpPr/>
            <p:nvPr/>
          </p:nvSpPr>
          <p:spPr>
            <a:xfrm>
              <a:off x="3730944" y="1007440"/>
              <a:ext cx="284945" cy="351449"/>
            </a:xfrm>
            <a:custGeom>
              <a:avLst/>
              <a:gdLst>
                <a:gd name="f0" fmla="val w"/>
                <a:gd name="f1" fmla="val h"/>
                <a:gd name="f2" fmla="val 0"/>
                <a:gd name="f3" fmla="val 8916"/>
                <a:gd name="f4" fmla="val 10997"/>
                <a:gd name="f5" fmla="val 7183"/>
                <a:gd name="f6" fmla="val 2049"/>
                <a:gd name="f7" fmla="val 7404"/>
                <a:gd name="f8" fmla="val 7561"/>
                <a:gd name="f9" fmla="val 2206"/>
                <a:gd name="f10" fmla="val 2395"/>
                <a:gd name="f11" fmla="val 2584"/>
                <a:gd name="f12" fmla="val 2742"/>
                <a:gd name="f13" fmla="val 4474"/>
                <a:gd name="f14" fmla="val 4285"/>
                <a:gd name="f15" fmla="val 4127"/>
                <a:gd name="f16" fmla="val 3151"/>
                <a:gd name="f17" fmla="val 2017"/>
                <a:gd name="f18" fmla="val 3340"/>
                <a:gd name="f19" fmla="val 3497"/>
                <a:gd name="f20" fmla="val 2175"/>
                <a:gd name="f21" fmla="val 2364"/>
                <a:gd name="f22" fmla="val 3750"/>
                <a:gd name="f23" fmla="val 3939"/>
                <a:gd name="f24" fmla="val 4097"/>
                <a:gd name="f25" fmla="val 1764"/>
                <a:gd name="f26" fmla="val 1575"/>
                <a:gd name="f27" fmla="val 1418"/>
                <a:gd name="f28" fmla="val 5860"/>
                <a:gd name="f29" fmla="val 3372"/>
                <a:gd name="f30" fmla="val 6049"/>
                <a:gd name="f31" fmla="val 6207"/>
                <a:gd name="f32" fmla="val 3529"/>
                <a:gd name="f33" fmla="val 4758"/>
                <a:gd name="f34" fmla="val 4916"/>
                <a:gd name="f35" fmla="val 5105"/>
                <a:gd name="f36" fmla="val 5325"/>
                <a:gd name="f37" fmla="val 5483"/>
                <a:gd name="f38" fmla="val 6491"/>
                <a:gd name="f39" fmla="val 6680"/>
                <a:gd name="f40" fmla="val 6837"/>
                <a:gd name="f41" fmla="val 6144"/>
                <a:gd name="f42" fmla="val 6302"/>
                <a:gd name="f43" fmla="val 7562"/>
                <a:gd name="f44" fmla="val 7720"/>
                <a:gd name="f45" fmla="val 7909"/>
                <a:gd name="f46" fmla="val 8098"/>
                <a:gd name="f47" fmla="val 8255"/>
                <a:gd name="f48" fmla="val 7531"/>
                <a:gd name="f49" fmla="val 7657"/>
                <a:gd name="f50" fmla="val 7877"/>
                <a:gd name="f51" fmla="val 9232"/>
                <a:gd name="f52" fmla="val 9452"/>
                <a:gd name="f53" fmla="val 9610"/>
                <a:gd name="f54" fmla="val 8885"/>
                <a:gd name="f55" fmla="val 9043"/>
                <a:gd name="f56" fmla="val 1040"/>
                <a:gd name="f57" fmla="val 1"/>
                <a:gd name="f58" fmla="val 504"/>
                <a:gd name="f59" fmla="val 473"/>
                <a:gd name="f60" fmla="val 1009"/>
                <a:gd name="f61" fmla="val 9956"/>
                <a:gd name="f62" fmla="val 32"/>
                <a:gd name="f63" fmla="val 10524"/>
                <a:gd name="f64" fmla="val 10996"/>
                <a:gd name="f65" fmla="val 7908"/>
                <a:gd name="f66" fmla="val 8444"/>
                <a:gd name="f67" fmla="val 347"/>
                <a:gd name="f68" fmla="val 915"/>
                <a:gd name="f69" fmla="val 6711"/>
                <a:gd name="f70" fmla="val 1387"/>
                <a:gd name="f71" fmla="val 6175"/>
                <a:gd name="f72" fmla="val 2741"/>
                <a:gd name="f73" fmla="val 1733"/>
                <a:gd name="f74" fmla="*/ f0 1 8916"/>
                <a:gd name="f75" fmla="*/ f1 1 10997"/>
                <a:gd name="f76" fmla="val f2"/>
                <a:gd name="f77" fmla="val f3"/>
                <a:gd name="f78" fmla="val f4"/>
                <a:gd name="f79" fmla="+- f78 0 f76"/>
                <a:gd name="f80" fmla="+- f77 0 f76"/>
                <a:gd name="f81" fmla="*/ f80 1 8916"/>
                <a:gd name="f82" fmla="*/ f79 1 10997"/>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8916" h="10997">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17"/>
                  </a:moveTo>
                  <a:cubicBezTo>
                    <a:pt x="f18" y="f17"/>
                    <a:pt x="f19" y="f20"/>
                    <a:pt x="f19" y="f21"/>
                  </a:cubicBezTo>
                  <a:lnTo>
                    <a:pt x="f19" y="f22"/>
                  </a:lnTo>
                  <a:cubicBezTo>
                    <a:pt x="f19" y="f23"/>
                    <a:pt x="f18" y="f24"/>
                    <a:pt x="f16" y="f24"/>
                  </a:cubicBezTo>
                  <a:lnTo>
                    <a:pt x="f25" y="f24"/>
                  </a:lnTo>
                  <a:cubicBezTo>
                    <a:pt x="f26" y="f24"/>
                    <a:pt x="f27" y="f23"/>
                    <a:pt x="f27" y="f22"/>
                  </a:cubicBezTo>
                  <a:lnTo>
                    <a:pt x="f27" y="f21"/>
                  </a:lnTo>
                  <a:cubicBezTo>
                    <a:pt x="f27" y="f20"/>
                    <a:pt x="f26" y="f17"/>
                    <a:pt x="f25" y="f17"/>
                  </a:cubicBezTo>
                  <a:close/>
                  <a:moveTo>
                    <a:pt x="f28" y="f29"/>
                  </a:moveTo>
                  <a:cubicBezTo>
                    <a:pt x="f30" y="f29"/>
                    <a:pt x="f31" y="f32"/>
                    <a:pt x="f31" y="f22"/>
                  </a:cubicBezTo>
                  <a:cubicBezTo>
                    <a:pt x="f31" y="f23"/>
                    <a:pt x="f30" y="f24"/>
                    <a:pt x="f28" y="f24"/>
                  </a:cubicBezTo>
                  <a:lnTo>
                    <a:pt x="f13" y="f24"/>
                  </a:lnTo>
                  <a:cubicBezTo>
                    <a:pt x="f14" y="f24"/>
                    <a:pt x="f15" y="f23"/>
                    <a:pt x="f15" y="f22"/>
                  </a:cubicBezTo>
                  <a:cubicBezTo>
                    <a:pt x="f15" y="f32"/>
                    <a:pt x="f14" y="f29"/>
                    <a:pt x="f13" y="f29"/>
                  </a:cubicBezTo>
                  <a:close/>
                  <a:moveTo>
                    <a:pt x="f5" y="f33"/>
                  </a:moveTo>
                  <a:cubicBezTo>
                    <a:pt x="f7" y="f33"/>
                    <a:pt x="f8" y="f34"/>
                    <a:pt x="f8" y="f35"/>
                  </a:cubicBezTo>
                  <a:cubicBezTo>
                    <a:pt x="f8" y="f36"/>
                    <a:pt x="f7" y="f37"/>
                    <a:pt x="f5" y="f37"/>
                  </a:cubicBezTo>
                  <a:lnTo>
                    <a:pt x="f13" y="f37"/>
                  </a:lnTo>
                  <a:cubicBezTo>
                    <a:pt x="f14" y="f37"/>
                    <a:pt x="f15" y="f36"/>
                    <a:pt x="f15" y="f35"/>
                  </a:cubicBezTo>
                  <a:cubicBezTo>
                    <a:pt x="f15" y="f34"/>
                    <a:pt x="f14" y="f33"/>
                    <a:pt x="f13" y="f33"/>
                  </a:cubicBezTo>
                  <a:close/>
                  <a:moveTo>
                    <a:pt x="f16" y="f33"/>
                  </a:moveTo>
                  <a:cubicBezTo>
                    <a:pt x="f18" y="f33"/>
                    <a:pt x="f19" y="f34"/>
                    <a:pt x="f19" y="f35"/>
                  </a:cubicBezTo>
                  <a:lnTo>
                    <a:pt x="f19" y="f38"/>
                  </a:lnTo>
                  <a:cubicBezTo>
                    <a:pt x="f19" y="f39"/>
                    <a:pt x="f18" y="f40"/>
                    <a:pt x="f16" y="f40"/>
                  </a:cubicBezTo>
                  <a:lnTo>
                    <a:pt x="f25" y="f40"/>
                  </a:lnTo>
                  <a:cubicBezTo>
                    <a:pt x="f26" y="f40"/>
                    <a:pt x="f27" y="f39"/>
                    <a:pt x="f27" y="f38"/>
                  </a:cubicBezTo>
                  <a:lnTo>
                    <a:pt x="f27" y="f35"/>
                  </a:lnTo>
                  <a:cubicBezTo>
                    <a:pt x="f27" y="f34"/>
                    <a:pt x="f26" y="f33"/>
                    <a:pt x="f25" y="f33"/>
                  </a:cubicBezTo>
                  <a:close/>
                  <a:moveTo>
                    <a:pt x="f28" y="f41"/>
                  </a:moveTo>
                  <a:cubicBezTo>
                    <a:pt x="f30" y="f41"/>
                    <a:pt x="f31" y="f42"/>
                    <a:pt x="f31" y="f38"/>
                  </a:cubicBezTo>
                  <a:cubicBezTo>
                    <a:pt x="f31" y="f39"/>
                    <a:pt x="f30" y="f40"/>
                    <a:pt x="f28" y="f40"/>
                  </a:cubicBezTo>
                  <a:lnTo>
                    <a:pt x="f13" y="f40"/>
                  </a:lnTo>
                  <a:cubicBezTo>
                    <a:pt x="f14" y="f40"/>
                    <a:pt x="f15" y="f39"/>
                    <a:pt x="f15" y="f38"/>
                  </a:cubicBezTo>
                  <a:cubicBezTo>
                    <a:pt x="f15" y="f42"/>
                    <a:pt x="f14" y="f41"/>
                    <a:pt x="f13" y="f41"/>
                  </a:cubicBezTo>
                  <a:close/>
                  <a:moveTo>
                    <a:pt x="f5" y="f43"/>
                  </a:moveTo>
                  <a:cubicBezTo>
                    <a:pt x="f7" y="f43"/>
                    <a:pt x="f8" y="f44"/>
                    <a:pt x="f8" y="f45"/>
                  </a:cubicBezTo>
                  <a:cubicBezTo>
                    <a:pt x="f8" y="f46"/>
                    <a:pt x="f7" y="f47"/>
                    <a:pt x="f5" y="f47"/>
                  </a:cubicBezTo>
                  <a:lnTo>
                    <a:pt x="f13" y="f47"/>
                  </a:lnTo>
                  <a:cubicBezTo>
                    <a:pt x="f14" y="f47"/>
                    <a:pt x="f15" y="f46"/>
                    <a:pt x="f15" y="f45"/>
                  </a:cubicBezTo>
                  <a:cubicBezTo>
                    <a:pt x="f15" y="f44"/>
                    <a:pt x="f14" y="f43"/>
                    <a:pt x="f13" y="f43"/>
                  </a:cubicBezTo>
                  <a:close/>
                  <a:moveTo>
                    <a:pt x="f16" y="f48"/>
                  </a:moveTo>
                  <a:cubicBezTo>
                    <a:pt x="f18" y="f48"/>
                    <a:pt x="f19" y="f49"/>
                    <a:pt x="f19" y="f50"/>
                  </a:cubicBezTo>
                  <a:lnTo>
                    <a:pt x="f19" y="f51"/>
                  </a:lnTo>
                  <a:cubicBezTo>
                    <a:pt x="f19" y="f52"/>
                    <a:pt x="f18" y="f53"/>
                    <a:pt x="f16" y="f53"/>
                  </a:cubicBezTo>
                  <a:lnTo>
                    <a:pt x="f25" y="f53"/>
                  </a:lnTo>
                  <a:cubicBezTo>
                    <a:pt x="f26" y="f53"/>
                    <a:pt x="f27" y="f52"/>
                    <a:pt x="f27" y="f51"/>
                  </a:cubicBezTo>
                  <a:lnTo>
                    <a:pt x="f27" y="f50"/>
                  </a:lnTo>
                  <a:cubicBezTo>
                    <a:pt x="f27" y="f49"/>
                    <a:pt x="f26" y="f48"/>
                    <a:pt x="f25" y="f48"/>
                  </a:cubicBezTo>
                  <a:close/>
                  <a:moveTo>
                    <a:pt x="f28" y="f54"/>
                  </a:moveTo>
                  <a:cubicBezTo>
                    <a:pt x="f30" y="f54"/>
                    <a:pt x="f31" y="f55"/>
                    <a:pt x="f31" y="f51"/>
                  </a:cubicBezTo>
                  <a:cubicBezTo>
                    <a:pt x="f31" y="f52"/>
                    <a:pt x="f30" y="f53"/>
                    <a:pt x="f28" y="f53"/>
                  </a:cubicBezTo>
                  <a:lnTo>
                    <a:pt x="f13" y="f53"/>
                  </a:lnTo>
                  <a:cubicBezTo>
                    <a:pt x="f14" y="f53"/>
                    <a:pt x="f15" y="f52"/>
                    <a:pt x="f15" y="f51"/>
                  </a:cubicBezTo>
                  <a:cubicBezTo>
                    <a:pt x="f15" y="f55"/>
                    <a:pt x="f14" y="f54"/>
                    <a:pt x="f13" y="f54"/>
                  </a:cubicBezTo>
                  <a:close/>
                  <a:moveTo>
                    <a:pt x="f56" y="f57"/>
                  </a:moveTo>
                  <a:cubicBezTo>
                    <a:pt x="f58" y="f57"/>
                    <a:pt x="f2" y="f59"/>
                    <a:pt x="f2" y="f60"/>
                  </a:cubicBezTo>
                  <a:lnTo>
                    <a:pt x="f2" y="f61"/>
                  </a:lnTo>
                  <a:cubicBezTo>
                    <a:pt x="f62" y="f63"/>
                    <a:pt x="f58" y="f64"/>
                    <a:pt x="f56" y="f64"/>
                  </a:cubicBezTo>
                  <a:lnTo>
                    <a:pt x="f65" y="f64"/>
                  </a:lnTo>
                  <a:cubicBezTo>
                    <a:pt x="f66" y="f64"/>
                    <a:pt x="f3" y="f63"/>
                    <a:pt x="f3" y="f61"/>
                  </a:cubicBezTo>
                  <a:lnTo>
                    <a:pt x="f3" y="f60"/>
                  </a:lnTo>
                  <a:cubicBezTo>
                    <a:pt x="f3" y="f59"/>
                    <a:pt x="f66" y="f57"/>
                    <a:pt x="f65" y="f57"/>
                  </a:cubicBezTo>
                  <a:lnTo>
                    <a:pt x="f5" y="f57"/>
                  </a:lnTo>
                  <a:lnTo>
                    <a:pt x="f5" y="f67"/>
                  </a:lnTo>
                  <a:cubicBezTo>
                    <a:pt x="f5" y="f68"/>
                    <a:pt x="f69" y="f70"/>
                    <a:pt x="f71" y="f70"/>
                  </a:cubicBezTo>
                  <a:lnTo>
                    <a:pt x="f72" y="f70"/>
                  </a:lnTo>
                  <a:cubicBezTo>
                    <a:pt x="f9" y="f70"/>
                    <a:pt x="f73" y="f68"/>
                    <a:pt x="f73" y="f67"/>
                  </a:cubicBezTo>
                  <a:lnTo>
                    <a:pt x="f73" y="f57"/>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42" name="Google Shape;6963;p88">
              <a:extLst>
                <a:ext uri="{FF2B5EF4-FFF2-40B4-BE49-F238E27FC236}">
                  <a16:creationId xmlns:a16="http://schemas.microsoft.com/office/drawing/2014/main" id="{5A6D0B79-6D7E-A7CB-D5E5-C0E5AD0618E6}"/>
                </a:ext>
              </a:extLst>
            </p:cNvPr>
            <p:cNvSpPr/>
            <p:nvPr/>
          </p:nvSpPr>
          <p:spPr>
            <a:xfrm>
              <a:off x="4039023" y="1115165"/>
              <a:ext cx="65480" cy="132944"/>
            </a:xfrm>
            <a:custGeom>
              <a:avLst/>
              <a:gdLst>
                <a:gd name="f0" fmla="val w"/>
                <a:gd name="f1" fmla="val h"/>
                <a:gd name="f2" fmla="val 0"/>
                <a:gd name="f3" fmla="val 2049"/>
                <a:gd name="f4" fmla="val 4160"/>
                <a:gd name="f5" fmla="val 1"/>
                <a:gd name="f6" fmla="*/ f0 1 2049"/>
                <a:gd name="f7" fmla="*/ f1 1 4160"/>
                <a:gd name="f8" fmla="val f2"/>
                <a:gd name="f9" fmla="val f3"/>
                <a:gd name="f10" fmla="val f4"/>
                <a:gd name="f11" fmla="+- f10 0 f8"/>
                <a:gd name="f12" fmla="+- f9 0 f8"/>
                <a:gd name="f13" fmla="*/ f12 1 2049"/>
                <a:gd name="f14" fmla="*/ f11 1 4160"/>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2049" h="4160">
                  <a:moveTo>
                    <a:pt x="f5" y="f5"/>
                  </a:moveTo>
                  <a:lnTo>
                    <a:pt x="f5" y="f4"/>
                  </a:lnTo>
                  <a:lnTo>
                    <a:pt x="f3" y="f4"/>
                  </a:lnTo>
                  <a:lnTo>
                    <a:pt x="f3" y="f5"/>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43" name="Google Shape;6964;p88">
              <a:extLst>
                <a:ext uri="{FF2B5EF4-FFF2-40B4-BE49-F238E27FC236}">
                  <a16:creationId xmlns:a16="http://schemas.microsoft.com/office/drawing/2014/main" id="{90A0A656-8E43-F6A5-1275-52579011D307}"/>
                </a:ext>
              </a:extLst>
            </p:cNvPr>
            <p:cNvSpPr/>
            <p:nvPr/>
          </p:nvSpPr>
          <p:spPr>
            <a:xfrm>
              <a:off x="4039023" y="1028590"/>
              <a:ext cx="65480" cy="65480"/>
            </a:xfrm>
            <a:custGeom>
              <a:avLst/>
              <a:gdLst>
                <a:gd name="f0" fmla="val w"/>
                <a:gd name="f1" fmla="val h"/>
                <a:gd name="f2" fmla="val 0"/>
                <a:gd name="f3" fmla="val 2049"/>
                <a:gd name="f4" fmla="val 1009"/>
                <a:gd name="f5" fmla="val 1"/>
                <a:gd name="f6" fmla="val 473"/>
                <a:gd name="f7" fmla="val 1040"/>
                <a:gd name="f8" fmla="val 2048"/>
                <a:gd name="f9" fmla="val 1576"/>
                <a:gd name="f10" fmla="*/ f0 1 2049"/>
                <a:gd name="f11" fmla="*/ f1 1 2049"/>
                <a:gd name="f12" fmla="val f2"/>
                <a:gd name="f13" fmla="val f3"/>
                <a:gd name="f14" fmla="+- f13 0 f12"/>
                <a:gd name="f15" fmla="*/ f14 1 2049"/>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2049" h="2049">
                  <a:moveTo>
                    <a:pt x="f4" y="f5"/>
                  </a:moveTo>
                  <a:cubicBezTo>
                    <a:pt x="f6" y="f5"/>
                    <a:pt x="f5" y="f6"/>
                    <a:pt x="f5" y="f7"/>
                  </a:cubicBezTo>
                  <a:lnTo>
                    <a:pt x="f5" y="f8"/>
                  </a:lnTo>
                  <a:lnTo>
                    <a:pt x="f3" y="f8"/>
                  </a:lnTo>
                  <a:lnTo>
                    <a:pt x="f3" y="f7"/>
                  </a:lnTo>
                  <a:cubicBezTo>
                    <a:pt x="f3" y="f6"/>
                    <a:pt x="f9" y="f5"/>
                    <a:pt x="f4" y="f5"/>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44" name="Google Shape;6965;p88">
              <a:extLst>
                <a:ext uri="{FF2B5EF4-FFF2-40B4-BE49-F238E27FC236}">
                  <a16:creationId xmlns:a16="http://schemas.microsoft.com/office/drawing/2014/main" id="{B0297F3E-0355-D92C-EF2E-07330E5C83FA}"/>
                </a:ext>
              </a:extLst>
            </p:cNvPr>
            <p:cNvSpPr/>
            <p:nvPr/>
          </p:nvSpPr>
          <p:spPr>
            <a:xfrm>
              <a:off x="4041044" y="1270229"/>
              <a:ext cx="59445" cy="65480"/>
            </a:xfrm>
            <a:custGeom>
              <a:avLst/>
              <a:gdLst>
                <a:gd name="f0" fmla="val w"/>
                <a:gd name="f1" fmla="val h"/>
                <a:gd name="f2" fmla="val 0"/>
                <a:gd name="f3" fmla="val 1860"/>
                <a:gd name="f4" fmla="val 2049"/>
                <a:gd name="f5" fmla="val 1"/>
                <a:gd name="f6" fmla="val 599"/>
                <a:gd name="f7" fmla="val 1796"/>
                <a:gd name="f8" fmla="val 694"/>
                <a:gd name="f9" fmla="val 1985"/>
                <a:gd name="f10" fmla="val 788"/>
                <a:gd name="f11" fmla="val 2048"/>
                <a:gd name="f12" fmla="val 946"/>
                <a:gd name="f13" fmla="val 1103"/>
                <a:gd name="f14" fmla="val 1229"/>
                <a:gd name="f15" fmla="val 1261"/>
                <a:gd name="f16" fmla="*/ f0 1 1860"/>
                <a:gd name="f17" fmla="*/ f1 1 2049"/>
                <a:gd name="f18" fmla="val f2"/>
                <a:gd name="f19" fmla="val f3"/>
                <a:gd name="f20" fmla="val f4"/>
                <a:gd name="f21" fmla="+- f20 0 f18"/>
                <a:gd name="f22" fmla="+- f19 0 f18"/>
                <a:gd name="f23" fmla="*/ f22 1 1860"/>
                <a:gd name="f24" fmla="*/ f21 1 2049"/>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1860" h="2049">
                  <a:moveTo>
                    <a:pt x="f5" y="f5"/>
                  </a:moveTo>
                  <a:lnTo>
                    <a:pt x="f6" y="f7"/>
                  </a:lnTo>
                  <a:cubicBezTo>
                    <a:pt x="f8" y="f9"/>
                    <a:pt x="f10" y="f11"/>
                    <a:pt x="f12" y="f11"/>
                  </a:cubicBezTo>
                  <a:cubicBezTo>
                    <a:pt x="f13" y="f11"/>
                    <a:pt x="f14" y="f9"/>
                    <a:pt x="f15" y="f7"/>
                  </a:cubicBezTo>
                  <a:lnTo>
                    <a:pt x="f3" y="f5"/>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grpSp>
      <p:grpSp>
        <p:nvGrpSpPr>
          <p:cNvPr id="45" name="Google Shape;6966;p88">
            <a:extLst>
              <a:ext uri="{FF2B5EF4-FFF2-40B4-BE49-F238E27FC236}">
                <a16:creationId xmlns:a16="http://schemas.microsoft.com/office/drawing/2014/main" id="{912E0CDD-1515-D6AC-E2A2-E2A8982B31DF}"/>
              </a:ext>
            </a:extLst>
          </p:cNvPr>
          <p:cNvGrpSpPr/>
          <p:nvPr/>
        </p:nvGrpSpPr>
        <p:grpSpPr>
          <a:xfrm>
            <a:off x="6872469" y="2558382"/>
            <a:ext cx="453661" cy="454365"/>
            <a:chOff x="8189640" y="2558381"/>
            <a:chExt cx="453661" cy="454365"/>
          </a:xfrm>
          <a:solidFill>
            <a:schemeClr val="tx1">
              <a:lumMod val="25000"/>
              <a:lumOff val="75000"/>
            </a:schemeClr>
          </a:solidFill>
        </p:grpSpPr>
        <p:sp>
          <p:nvSpPr>
            <p:cNvPr id="46" name="Google Shape;6967;p88">
              <a:extLst>
                <a:ext uri="{FF2B5EF4-FFF2-40B4-BE49-F238E27FC236}">
                  <a16:creationId xmlns:a16="http://schemas.microsoft.com/office/drawing/2014/main" id="{4D4BC596-ACBF-B6EF-27FB-D006BFDBEA96}"/>
                </a:ext>
              </a:extLst>
            </p:cNvPr>
            <p:cNvSpPr/>
            <p:nvPr/>
          </p:nvSpPr>
          <p:spPr>
            <a:xfrm>
              <a:off x="8317162" y="2858761"/>
              <a:ext cx="12298" cy="19650"/>
            </a:xfrm>
            <a:custGeom>
              <a:avLst/>
              <a:gdLst>
                <a:gd name="f0" fmla="val w"/>
                <a:gd name="f1" fmla="val h"/>
                <a:gd name="f2" fmla="val 0"/>
                <a:gd name="f3" fmla="val 316"/>
                <a:gd name="f4" fmla="val 505"/>
                <a:gd name="f5" fmla="val 158"/>
                <a:gd name="f6" fmla="val 1"/>
                <a:gd name="f7" fmla="val 315"/>
                <a:gd name="f8" fmla="*/ f0 1 316"/>
                <a:gd name="f9" fmla="*/ f1 1 505"/>
                <a:gd name="f10" fmla="val f2"/>
                <a:gd name="f11" fmla="val f3"/>
                <a:gd name="f12" fmla="val f4"/>
                <a:gd name="f13" fmla="+- f12 0 f10"/>
                <a:gd name="f14" fmla="+- f11 0 f10"/>
                <a:gd name="f15" fmla="*/ f14 1 316"/>
                <a:gd name="f16" fmla="*/ f13 1 505"/>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316" h="505">
                  <a:moveTo>
                    <a:pt x="f5" y="f6"/>
                  </a:moveTo>
                  <a:lnTo>
                    <a:pt x="f2" y="f4"/>
                  </a:lnTo>
                  <a:lnTo>
                    <a:pt x="f7" y="f4"/>
                  </a:lnTo>
                  <a:lnTo>
                    <a:pt x="f5" y="f6"/>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47" name="Google Shape;6968;p88">
              <a:extLst>
                <a:ext uri="{FF2B5EF4-FFF2-40B4-BE49-F238E27FC236}">
                  <a16:creationId xmlns:a16="http://schemas.microsoft.com/office/drawing/2014/main" id="{00BB422D-F3F7-C175-7F90-26DE8576605D}"/>
                </a:ext>
              </a:extLst>
            </p:cNvPr>
            <p:cNvSpPr/>
            <p:nvPr/>
          </p:nvSpPr>
          <p:spPr>
            <a:xfrm>
              <a:off x="8189640" y="2743538"/>
              <a:ext cx="267297" cy="269208"/>
            </a:xfrm>
            <a:custGeom>
              <a:avLst/>
              <a:gdLst>
                <a:gd name="f0" fmla="val w"/>
                <a:gd name="f1" fmla="val h"/>
                <a:gd name="f2" fmla="val 0"/>
                <a:gd name="f3" fmla="val 6869"/>
                <a:gd name="f4" fmla="val 6918"/>
                <a:gd name="f5" fmla="val 3427"/>
                <a:gd name="f6" fmla="val 1449"/>
                <a:gd name="f7" fmla="val 3569"/>
                <a:gd name="f8" fmla="val 3718"/>
                <a:gd name="f9" fmla="val 1512"/>
                <a:gd name="f10" fmla="val 3781"/>
                <a:gd name="f11" fmla="val 1638"/>
                <a:gd name="f12" fmla="val 4317"/>
                <a:gd name="f13" fmla="val 3466"/>
                <a:gd name="f14" fmla="val 4474"/>
                <a:gd name="f15" fmla="val 4695"/>
                <a:gd name="f16" fmla="val 4852"/>
                <a:gd name="f17" fmla="val 3623"/>
                <a:gd name="f18" fmla="val 3812"/>
                <a:gd name="f19" fmla="val 3970"/>
                <a:gd name="f20" fmla="val 4726"/>
                <a:gd name="f21" fmla="val 4127"/>
                <a:gd name="f22" fmla="val 4537"/>
                <a:gd name="f23" fmla="val 4789"/>
                <a:gd name="f24" fmla="val 5072"/>
                <a:gd name="f25" fmla="val 5262"/>
                <a:gd name="f26" fmla="val 4758"/>
                <a:gd name="f27" fmla="val 5419"/>
                <a:gd name="f28" fmla="val 4569"/>
                <a:gd name="f29" fmla="val 5514"/>
                <a:gd name="f30" fmla="val 4545"/>
                <a:gd name="f31" fmla="val 5518"/>
                <a:gd name="f32" fmla="val 4521"/>
                <a:gd name="f33" fmla="val 5520"/>
                <a:gd name="f34" fmla="val 4498"/>
                <a:gd name="f35" fmla="val 4341"/>
                <a:gd name="f36" fmla="val 4210"/>
                <a:gd name="f37" fmla="val 5427"/>
                <a:gd name="f38" fmla="val 4128"/>
                <a:gd name="f39" fmla="val 3057"/>
                <a:gd name="f40" fmla="val 2710"/>
                <a:gd name="f41" fmla="val 2683"/>
                <a:gd name="f42" fmla="val 2535"/>
                <a:gd name="f43" fmla="val 2351"/>
                <a:gd name="f44" fmla="val 2325"/>
                <a:gd name="f45" fmla="val 2297"/>
                <a:gd name="f46" fmla="val 2269"/>
                <a:gd name="f47" fmla="val 2080"/>
                <a:gd name="f48" fmla="val 5451"/>
                <a:gd name="f49" fmla="val 2017"/>
                <a:gd name="f50" fmla="val 2049"/>
                <a:gd name="f51" fmla="val 2332"/>
                <a:gd name="f52" fmla="val 2175"/>
                <a:gd name="f53" fmla="val 4096"/>
                <a:gd name="f54" fmla="val 2206"/>
                <a:gd name="f55" fmla="val 2395"/>
                <a:gd name="f56" fmla="val 2553"/>
                <a:gd name="f57" fmla="val 3120"/>
                <a:gd name="f58" fmla="val 3151"/>
                <a:gd name="f59" fmla="val 3285"/>
                <a:gd name="f60" fmla="val 3435"/>
                <a:gd name="f61" fmla="val 1544"/>
                <a:gd name="f62" fmla="val 1"/>
                <a:gd name="f63" fmla="val 3434"/>
                <a:gd name="f64" fmla="val 5356"/>
                <a:gd name="f65" fmla="val 6900"/>
                <a:gd name="f66" fmla="val 4065"/>
                <a:gd name="f67" fmla="val 4632"/>
                <a:gd name="f68" fmla="val 6742"/>
                <a:gd name="f69" fmla="val 5168"/>
                <a:gd name="f70" fmla="val 6427"/>
                <a:gd name="f71" fmla="val 6365"/>
                <a:gd name="f72" fmla="val 6407"/>
                <a:gd name="f73" fmla="val 6910"/>
                <a:gd name="f74" fmla="val 6449"/>
                <a:gd name="f75" fmla="val 6917"/>
                <a:gd name="f76" fmla="val 6491"/>
                <a:gd name="f77" fmla="val 6575"/>
                <a:gd name="f78" fmla="val 6659"/>
                <a:gd name="f79" fmla="val 6889"/>
                <a:gd name="f80" fmla="val 6743"/>
                <a:gd name="f81" fmla="val 6805"/>
                <a:gd name="f82" fmla="val 6806"/>
                <a:gd name="f83" fmla="val 6616"/>
                <a:gd name="f84" fmla="val 6459"/>
                <a:gd name="f85" fmla="val 5009"/>
                <a:gd name="f86" fmla="val 4001"/>
                <a:gd name="f87" fmla="val 3119"/>
                <a:gd name="f88" fmla="val 6774"/>
                <a:gd name="f89" fmla="val 2804"/>
                <a:gd name="f90" fmla="val 6711"/>
                <a:gd name="f91" fmla="val 2489"/>
                <a:gd name="f92" fmla="val 6617"/>
                <a:gd name="f93" fmla="val 2426"/>
                <a:gd name="f94" fmla="val 6428"/>
                <a:gd name="f95" fmla="val 2363"/>
                <a:gd name="f96" fmla="val 5389"/>
                <a:gd name="f97" fmla="val 2755"/>
                <a:gd name="f98" fmla="val 5256"/>
                <a:gd name="f99" fmla="val 2780"/>
                <a:gd name="f100" fmla="val 5125"/>
                <a:gd name="f101" fmla="val 4892"/>
                <a:gd name="f102" fmla="val 4667"/>
                <a:gd name="f103" fmla="val 2702"/>
                <a:gd name="f104" fmla="val 4506"/>
                <a:gd name="f105" fmla="val 2521"/>
                <a:gd name="f106" fmla="val 4222"/>
                <a:gd name="f107" fmla="val 1891"/>
                <a:gd name="f108" fmla="val 4159"/>
                <a:gd name="f109" fmla="val 1481"/>
                <a:gd name="f110" fmla="val 4443"/>
                <a:gd name="f111" fmla="val 221"/>
                <a:gd name="f112" fmla="val 189"/>
                <a:gd name="f113" fmla="val 4411"/>
                <a:gd name="f114" fmla="val 158"/>
                <a:gd name="f115" fmla="val 63"/>
                <a:gd name="f116" fmla="*/ f0 1 6869"/>
                <a:gd name="f117" fmla="*/ f1 1 6918"/>
                <a:gd name="f118" fmla="val f2"/>
                <a:gd name="f119" fmla="val f3"/>
                <a:gd name="f120" fmla="val f4"/>
                <a:gd name="f121" fmla="+- f120 0 f118"/>
                <a:gd name="f122" fmla="+- f119 0 f118"/>
                <a:gd name="f123" fmla="*/ f122 1 6869"/>
                <a:gd name="f124" fmla="*/ f121 1 6918"/>
                <a:gd name="f125" fmla="*/ f118 1 f123"/>
                <a:gd name="f126" fmla="*/ f119 1 f123"/>
                <a:gd name="f127" fmla="*/ f118 1 f124"/>
                <a:gd name="f128" fmla="*/ f120 1 f124"/>
                <a:gd name="f129" fmla="*/ f125 f116 1"/>
                <a:gd name="f130" fmla="*/ f126 f116 1"/>
                <a:gd name="f131" fmla="*/ f128 f117 1"/>
                <a:gd name="f132" fmla="*/ f127 f117 1"/>
              </a:gdLst>
              <a:ahLst/>
              <a:cxnLst>
                <a:cxn ang="3cd4">
                  <a:pos x="hc" y="t"/>
                </a:cxn>
                <a:cxn ang="0">
                  <a:pos x="r" y="vc"/>
                </a:cxn>
                <a:cxn ang="cd4">
                  <a:pos x="hc" y="b"/>
                </a:cxn>
                <a:cxn ang="cd2">
                  <a:pos x="l" y="vc"/>
                </a:cxn>
              </a:cxnLst>
              <a:rect l="f129" t="f132" r="f130" b="f131"/>
              <a:pathLst>
                <a:path w="6869" h="6918">
                  <a:moveTo>
                    <a:pt x="f5" y="f6"/>
                  </a:moveTo>
                  <a:cubicBezTo>
                    <a:pt x="f7" y="f6"/>
                    <a:pt x="f8" y="f9"/>
                    <a:pt x="f10" y="f11"/>
                  </a:cubicBezTo>
                  <a:lnTo>
                    <a:pt x="f12" y="f13"/>
                  </a:lnTo>
                  <a:lnTo>
                    <a:pt x="f14" y="f13"/>
                  </a:lnTo>
                  <a:cubicBezTo>
                    <a:pt x="f15" y="f13"/>
                    <a:pt x="f16" y="f17"/>
                    <a:pt x="f16" y="f18"/>
                  </a:cubicBezTo>
                  <a:cubicBezTo>
                    <a:pt x="f16" y="f19"/>
                    <a:pt x="f20" y="f21"/>
                    <a:pt x="f22" y="f21"/>
                  </a:cubicBezTo>
                  <a:lnTo>
                    <a:pt x="f23" y="f24"/>
                  </a:lnTo>
                  <a:cubicBezTo>
                    <a:pt x="f16" y="f25"/>
                    <a:pt x="f26" y="f27"/>
                    <a:pt x="f28" y="f29"/>
                  </a:cubicBezTo>
                  <a:cubicBezTo>
                    <a:pt x="f30" y="f31"/>
                    <a:pt x="f32" y="f33"/>
                    <a:pt x="f34" y="f33"/>
                  </a:cubicBezTo>
                  <a:cubicBezTo>
                    <a:pt x="f35" y="f33"/>
                    <a:pt x="f36" y="f37"/>
                    <a:pt x="f38" y="f25"/>
                  </a:cubicBezTo>
                  <a:lnTo>
                    <a:pt x="f10" y="f21"/>
                  </a:lnTo>
                  <a:lnTo>
                    <a:pt x="f39" y="f21"/>
                  </a:lnTo>
                  <a:lnTo>
                    <a:pt x="f40" y="f25"/>
                  </a:lnTo>
                  <a:cubicBezTo>
                    <a:pt x="f41" y="f37"/>
                    <a:pt x="f42" y="f33"/>
                    <a:pt x="f43" y="f33"/>
                  </a:cubicBezTo>
                  <a:cubicBezTo>
                    <a:pt x="f44" y="f33"/>
                    <a:pt x="f45" y="f31"/>
                    <a:pt x="f46" y="f29"/>
                  </a:cubicBezTo>
                  <a:cubicBezTo>
                    <a:pt x="f47" y="f48"/>
                    <a:pt x="f49" y="f25"/>
                    <a:pt x="f50" y="f24"/>
                  </a:cubicBezTo>
                  <a:lnTo>
                    <a:pt x="f51" y="f21"/>
                  </a:lnTo>
                  <a:cubicBezTo>
                    <a:pt x="f52" y="f53"/>
                    <a:pt x="f49" y="f19"/>
                    <a:pt x="f49" y="f18"/>
                  </a:cubicBezTo>
                  <a:cubicBezTo>
                    <a:pt x="f50" y="f17"/>
                    <a:pt x="f54" y="f13"/>
                    <a:pt x="f55" y="f13"/>
                  </a:cubicBezTo>
                  <a:lnTo>
                    <a:pt x="f56" y="f13"/>
                  </a:lnTo>
                  <a:lnTo>
                    <a:pt x="f57" y="f11"/>
                  </a:lnTo>
                  <a:cubicBezTo>
                    <a:pt x="f58" y="f9"/>
                    <a:pt x="f59" y="f6"/>
                    <a:pt x="f5" y="f6"/>
                  </a:cubicBezTo>
                  <a:close/>
                  <a:moveTo>
                    <a:pt x="f60" y="f2"/>
                  </a:moveTo>
                  <a:cubicBezTo>
                    <a:pt x="f61" y="f2"/>
                    <a:pt x="f62" y="f61"/>
                    <a:pt x="f62" y="f63"/>
                  </a:cubicBezTo>
                  <a:cubicBezTo>
                    <a:pt x="f62" y="f64"/>
                    <a:pt x="f61" y="f65"/>
                    <a:pt x="f60" y="f65"/>
                  </a:cubicBezTo>
                  <a:cubicBezTo>
                    <a:pt x="f66" y="f65"/>
                    <a:pt x="f67" y="f68"/>
                    <a:pt x="f69" y="f70"/>
                  </a:cubicBezTo>
                  <a:lnTo>
                    <a:pt x="f71" y="f65"/>
                  </a:lnTo>
                  <a:cubicBezTo>
                    <a:pt x="f72" y="f73"/>
                    <a:pt x="f74" y="f75"/>
                    <a:pt x="f76" y="f75"/>
                  </a:cubicBezTo>
                  <a:cubicBezTo>
                    <a:pt x="f77" y="f75"/>
                    <a:pt x="f78" y="f79"/>
                    <a:pt x="f80" y="f81"/>
                  </a:cubicBezTo>
                  <a:cubicBezTo>
                    <a:pt x="f82" y="f68"/>
                    <a:pt x="f3" y="f83"/>
                    <a:pt x="f3" y="f84"/>
                  </a:cubicBezTo>
                  <a:lnTo>
                    <a:pt x="f76" y="f85"/>
                  </a:lnTo>
                  <a:cubicBezTo>
                    <a:pt x="f80" y="f22"/>
                    <a:pt x="f3" y="f86"/>
                    <a:pt x="f3" y="f13"/>
                  </a:cubicBezTo>
                  <a:cubicBezTo>
                    <a:pt x="f3" y="f87"/>
                    <a:pt x="f88" y="f89"/>
                    <a:pt x="f90" y="f91"/>
                  </a:cubicBezTo>
                  <a:cubicBezTo>
                    <a:pt x="f92" y="f93"/>
                    <a:pt x="f76" y="f55"/>
                    <a:pt x="f94" y="f95"/>
                  </a:cubicBezTo>
                  <a:lnTo>
                    <a:pt x="f29" y="f40"/>
                  </a:lnTo>
                  <a:cubicBezTo>
                    <a:pt x="f96" y="f97"/>
                    <a:pt x="f98" y="f99"/>
                    <a:pt x="f100" y="f99"/>
                  </a:cubicBezTo>
                  <a:cubicBezTo>
                    <a:pt x="f101" y="f99"/>
                    <a:pt x="f102" y="f103"/>
                    <a:pt x="f104" y="f105"/>
                  </a:cubicBezTo>
                  <a:cubicBezTo>
                    <a:pt x="f106" y="f46"/>
                    <a:pt x="f53" y="f107"/>
                    <a:pt x="f108" y="f109"/>
                  </a:cubicBezTo>
                  <a:lnTo>
                    <a:pt x="f110" y="f111"/>
                  </a:lnTo>
                  <a:cubicBezTo>
                    <a:pt x="f110" y="f112"/>
                    <a:pt x="f110" y="f112"/>
                    <a:pt x="f113" y="f114"/>
                  </a:cubicBezTo>
                  <a:cubicBezTo>
                    <a:pt x="f53" y="f115"/>
                    <a:pt x="f10" y="f2"/>
                    <a:pt x="f60"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48" name="Google Shape;6969;p88">
              <a:extLst>
                <a:ext uri="{FF2B5EF4-FFF2-40B4-BE49-F238E27FC236}">
                  <a16:creationId xmlns:a16="http://schemas.microsoft.com/office/drawing/2014/main" id="{A4E2CE31-25CB-3B1D-B61E-7705CA4415FB}"/>
                </a:ext>
              </a:extLst>
            </p:cNvPr>
            <p:cNvSpPr/>
            <p:nvPr/>
          </p:nvSpPr>
          <p:spPr>
            <a:xfrm>
              <a:off x="8497372" y="2665046"/>
              <a:ext cx="24551" cy="40507"/>
            </a:xfrm>
            <a:custGeom>
              <a:avLst/>
              <a:gdLst>
                <a:gd name="f0" fmla="val w"/>
                <a:gd name="f1" fmla="val h"/>
                <a:gd name="f2" fmla="val 0"/>
                <a:gd name="f3" fmla="val 631"/>
                <a:gd name="f4" fmla="val 1041"/>
                <a:gd name="f5" fmla="val 1"/>
                <a:gd name="f6" fmla="val 32"/>
                <a:gd name="f7" fmla="val 410"/>
                <a:gd name="f8" fmla="val 126"/>
                <a:gd name="f9" fmla="val 694"/>
                <a:gd name="f10" fmla="val 315"/>
                <a:gd name="f11" fmla="val 473"/>
                <a:gd name="f12" fmla="val 599"/>
                <a:gd name="f13" fmla="val 347"/>
                <a:gd name="f14" fmla="*/ f0 1 631"/>
                <a:gd name="f15" fmla="*/ f1 1 1041"/>
                <a:gd name="f16" fmla="val f2"/>
                <a:gd name="f17" fmla="val f3"/>
                <a:gd name="f18" fmla="val f4"/>
                <a:gd name="f19" fmla="+- f18 0 f16"/>
                <a:gd name="f20" fmla="+- f17 0 f16"/>
                <a:gd name="f21" fmla="*/ f20 1 631"/>
                <a:gd name="f22" fmla="*/ f19 1 1041"/>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631" h="1041">
                  <a:moveTo>
                    <a:pt x="f2" y="f5"/>
                  </a:moveTo>
                  <a:cubicBezTo>
                    <a:pt x="f6" y="f7"/>
                    <a:pt x="f8" y="f9"/>
                    <a:pt x="f10" y="f4"/>
                  </a:cubicBezTo>
                  <a:cubicBezTo>
                    <a:pt x="f11" y="f9"/>
                    <a:pt x="f12" y="f13"/>
                    <a:pt x="f3" y="f5"/>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49" name="Google Shape;6970;p88">
              <a:extLst>
                <a:ext uri="{FF2B5EF4-FFF2-40B4-BE49-F238E27FC236}">
                  <a16:creationId xmlns:a16="http://schemas.microsoft.com/office/drawing/2014/main" id="{844A63FA-585F-62CB-F156-5F00258EE3BD}"/>
                </a:ext>
              </a:extLst>
            </p:cNvPr>
            <p:cNvSpPr/>
            <p:nvPr/>
          </p:nvSpPr>
          <p:spPr>
            <a:xfrm>
              <a:off x="8374751" y="2558381"/>
              <a:ext cx="268550" cy="268348"/>
            </a:xfrm>
            <a:custGeom>
              <a:avLst/>
              <a:gdLst>
                <a:gd name="f0" fmla="val w"/>
                <a:gd name="f1" fmla="val h"/>
                <a:gd name="f2" fmla="val 0"/>
                <a:gd name="f3" fmla="val 6901"/>
                <a:gd name="f4" fmla="val 6896"/>
                <a:gd name="f5" fmla="val 3435"/>
                <a:gd name="f6" fmla="val 1356"/>
                <a:gd name="f7" fmla="val 3624"/>
                <a:gd name="f8" fmla="val 3782"/>
                <a:gd name="f9" fmla="val 1513"/>
                <a:gd name="f10" fmla="val 1734"/>
                <a:gd name="f11" fmla="val 2080"/>
                <a:gd name="f12" fmla="val 4821"/>
                <a:gd name="f13" fmla="val 5010"/>
                <a:gd name="f14" fmla="val 5168"/>
                <a:gd name="f15" fmla="val 2238"/>
                <a:gd name="f16" fmla="val 2427"/>
                <a:gd name="f17" fmla="val 2616"/>
                <a:gd name="f18" fmla="val 2742"/>
                <a:gd name="f19" fmla="val 4412"/>
                <a:gd name="f20" fmla="val 4380"/>
                <a:gd name="f21" fmla="val 3341"/>
                <a:gd name="f22" fmla="val 4191"/>
                <a:gd name="f23" fmla="val 3876"/>
                <a:gd name="f24" fmla="val 3908"/>
                <a:gd name="f25" fmla="val 4443"/>
                <a:gd name="f26" fmla="val 4475"/>
                <a:gd name="f27" fmla="val 3939"/>
                <a:gd name="f28" fmla="val 4506"/>
                <a:gd name="f29" fmla="val 4349"/>
                <a:gd name="f30" fmla="val 4916"/>
                <a:gd name="f31" fmla="val 5042"/>
                <a:gd name="f32" fmla="val 5262"/>
                <a:gd name="f33" fmla="val 5388"/>
                <a:gd name="f34" fmla="val 4286"/>
                <a:gd name="f35" fmla="val 5451"/>
                <a:gd name="f36" fmla="val 5483"/>
                <a:gd name="f37" fmla="val 4101"/>
                <a:gd name="f38" fmla="val 4010"/>
                <a:gd name="f39" fmla="val 3923"/>
                <a:gd name="f40" fmla="val 3466"/>
                <a:gd name="f41" fmla="val 4979"/>
                <a:gd name="f42" fmla="val 4947"/>
                <a:gd name="f43" fmla="val 3403"/>
                <a:gd name="f44" fmla="val 2994"/>
                <a:gd name="f45" fmla="val 2931"/>
                <a:gd name="f46" fmla="val 2844"/>
                <a:gd name="f47" fmla="val 2758"/>
                <a:gd name="f48" fmla="val 2671"/>
                <a:gd name="f49" fmla="val 2584"/>
                <a:gd name="f50" fmla="val 2521"/>
                <a:gd name="f51" fmla="val 2395"/>
                <a:gd name="f52" fmla="val 2962"/>
                <a:gd name="f53" fmla="val 2679"/>
                <a:gd name="f54" fmla="val 2490"/>
                <a:gd name="f55" fmla="val 2458"/>
                <a:gd name="f56" fmla="val 2049"/>
                <a:gd name="f57" fmla="val 1860"/>
                <a:gd name="f58" fmla="val 1702"/>
                <a:gd name="f59" fmla="val 2206"/>
                <a:gd name="f60" fmla="val 3088"/>
                <a:gd name="f61" fmla="val 3246"/>
                <a:gd name="f62" fmla="val 1"/>
                <a:gd name="f63" fmla="val 1576"/>
                <a:gd name="f64" fmla="val 32"/>
                <a:gd name="f65" fmla="val 3467"/>
                <a:gd name="f66" fmla="val 3971"/>
                <a:gd name="f67" fmla="val 158"/>
                <a:gd name="f68" fmla="val 411"/>
                <a:gd name="f69" fmla="val 6459"/>
                <a:gd name="f70" fmla="val 6554"/>
                <a:gd name="f71" fmla="val 6680"/>
                <a:gd name="f72" fmla="val 6806"/>
                <a:gd name="f73" fmla="val 225"/>
                <a:gd name="f74" fmla="val 6851"/>
                <a:gd name="f75" fmla="val 324"/>
                <a:gd name="f76" fmla="val 6895"/>
                <a:gd name="f77" fmla="val 420"/>
                <a:gd name="f78" fmla="val 460"/>
                <a:gd name="f79" fmla="val 500"/>
                <a:gd name="f80" fmla="val 6887"/>
                <a:gd name="f81" fmla="val 537"/>
                <a:gd name="f82" fmla="val 6869"/>
                <a:gd name="f83" fmla="val 6396"/>
                <a:gd name="f84" fmla="val 2269"/>
                <a:gd name="f85" fmla="val 6712"/>
                <a:gd name="f86" fmla="val 2899"/>
                <a:gd name="f87" fmla="val 5357"/>
                <a:gd name="f88" fmla="val 5325"/>
                <a:gd name="f89" fmla="*/ f0 1 6901"/>
                <a:gd name="f90" fmla="*/ f1 1 6896"/>
                <a:gd name="f91" fmla="val f2"/>
                <a:gd name="f92" fmla="val f3"/>
                <a:gd name="f93" fmla="val f4"/>
                <a:gd name="f94" fmla="+- f93 0 f91"/>
                <a:gd name="f95" fmla="+- f92 0 f91"/>
                <a:gd name="f96" fmla="*/ f95 1 6901"/>
                <a:gd name="f97" fmla="*/ f94 1 6896"/>
                <a:gd name="f98" fmla="*/ f91 1 f96"/>
                <a:gd name="f99" fmla="*/ f92 1 f96"/>
                <a:gd name="f100" fmla="*/ f91 1 f97"/>
                <a:gd name="f101" fmla="*/ f93 1 f97"/>
                <a:gd name="f102" fmla="*/ f98 f89 1"/>
                <a:gd name="f103" fmla="*/ f99 f89 1"/>
                <a:gd name="f104" fmla="*/ f101 f90 1"/>
                <a:gd name="f105" fmla="*/ f100 f90 1"/>
              </a:gdLst>
              <a:ahLst/>
              <a:cxnLst>
                <a:cxn ang="3cd4">
                  <a:pos x="hc" y="t"/>
                </a:cxn>
                <a:cxn ang="0">
                  <a:pos x="r" y="vc"/>
                </a:cxn>
                <a:cxn ang="cd4">
                  <a:pos x="hc" y="b"/>
                </a:cxn>
                <a:cxn ang="cd2">
                  <a:pos x="l" y="vc"/>
                </a:cxn>
              </a:cxnLst>
              <a:rect l="f102" t="f105" r="f103" b="f104"/>
              <a:pathLst>
                <a:path w="6901" h="6896">
                  <a:moveTo>
                    <a:pt x="f5" y="f6"/>
                  </a:moveTo>
                  <a:cubicBezTo>
                    <a:pt x="f7" y="f6"/>
                    <a:pt x="f8" y="f9"/>
                    <a:pt x="f8" y="f10"/>
                  </a:cubicBezTo>
                  <a:lnTo>
                    <a:pt x="f8" y="f11"/>
                  </a:lnTo>
                  <a:lnTo>
                    <a:pt x="f12" y="f11"/>
                  </a:lnTo>
                  <a:cubicBezTo>
                    <a:pt x="f13" y="f11"/>
                    <a:pt x="f14" y="f15"/>
                    <a:pt x="f14" y="f16"/>
                  </a:cubicBezTo>
                  <a:cubicBezTo>
                    <a:pt x="f14" y="f17"/>
                    <a:pt x="f13" y="f18"/>
                    <a:pt x="f12" y="f18"/>
                  </a:cubicBezTo>
                  <a:lnTo>
                    <a:pt x="f19" y="f18"/>
                  </a:lnTo>
                  <a:cubicBezTo>
                    <a:pt x="f20" y="f21"/>
                    <a:pt x="f22" y="f23"/>
                    <a:pt x="f23" y="f19"/>
                  </a:cubicBezTo>
                  <a:cubicBezTo>
                    <a:pt x="f24" y="f25"/>
                    <a:pt x="f24" y="f26"/>
                    <a:pt x="f27" y="f28"/>
                  </a:cubicBezTo>
                  <a:lnTo>
                    <a:pt x="f29" y="f30"/>
                  </a:lnTo>
                  <a:cubicBezTo>
                    <a:pt x="f25" y="f31"/>
                    <a:pt x="f25" y="f32"/>
                    <a:pt x="f29" y="f33"/>
                  </a:cubicBezTo>
                  <a:cubicBezTo>
                    <a:pt x="f34" y="f35"/>
                    <a:pt x="f22" y="f36"/>
                    <a:pt x="f37" y="f36"/>
                  </a:cubicBezTo>
                  <a:cubicBezTo>
                    <a:pt x="f38" y="f36"/>
                    <a:pt x="f39" y="f35"/>
                    <a:pt x="f23" y="f33"/>
                  </a:cubicBezTo>
                  <a:lnTo>
                    <a:pt x="f40" y="f41"/>
                  </a:lnTo>
                  <a:lnTo>
                    <a:pt x="f5" y="f42"/>
                  </a:lnTo>
                  <a:lnTo>
                    <a:pt x="f43" y="f41"/>
                  </a:lnTo>
                  <a:lnTo>
                    <a:pt x="f44" y="f33"/>
                  </a:lnTo>
                  <a:cubicBezTo>
                    <a:pt x="f45" y="f35"/>
                    <a:pt x="f46" y="f36"/>
                    <a:pt x="f47" y="f36"/>
                  </a:cubicBezTo>
                  <a:cubicBezTo>
                    <a:pt x="f48" y="f36"/>
                    <a:pt x="f49" y="f35"/>
                    <a:pt x="f50" y="f33"/>
                  </a:cubicBezTo>
                  <a:cubicBezTo>
                    <a:pt x="f51" y="f32"/>
                    <a:pt x="f51" y="f31"/>
                    <a:pt x="f50" y="f30"/>
                  </a:cubicBezTo>
                  <a:lnTo>
                    <a:pt x="f45" y="f28"/>
                  </a:lnTo>
                  <a:cubicBezTo>
                    <a:pt x="f52" y="f26"/>
                    <a:pt x="f52" y="f25"/>
                    <a:pt x="f44" y="f19"/>
                  </a:cubicBezTo>
                  <a:cubicBezTo>
                    <a:pt x="f53" y="f27"/>
                    <a:pt x="f54" y="f21"/>
                    <a:pt x="f55" y="f18"/>
                  </a:cubicBezTo>
                  <a:lnTo>
                    <a:pt x="f56" y="f18"/>
                  </a:lnTo>
                  <a:cubicBezTo>
                    <a:pt x="f57" y="f18"/>
                    <a:pt x="f58" y="f49"/>
                    <a:pt x="f58" y="f51"/>
                  </a:cubicBezTo>
                  <a:cubicBezTo>
                    <a:pt x="f58" y="f59"/>
                    <a:pt x="f57" y="f56"/>
                    <a:pt x="f56" y="f56"/>
                  </a:cubicBezTo>
                  <a:lnTo>
                    <a:pt x="f60" y="f56"/>
                  </a:lnTo>
                  <a:lnTo>
                    <a:pt x="f60" y="f10"/>
                  </a:lnTo>
                  <a:cubicBezTo>
                    <a:pt x="f60" y="f9"/>
                    <a:pt x="f61" y="f6"/>
                    <a:pt x="f5" y="f6"/>
                  </a:cubicBezTo>
                  <a:close/>
                  <a:moveTo>
                    <a:pt x="f40" y="f62"/>
                  </a:moveTo>
                  <a:cubicBezTo>
                    <a:pt x="f63" y="f62"/>
                    <a:pt x="f64" y="f63"/>
                    <a:pt x="f64" y="f65"/>
                  </a:cubicBezTo>
                  <a:cubicBezTo>
                    <a:pt x="f64" y="f66"/>
                    <a:pt x="f67" y="f28"/>
                    <a:pt x="f68" y="f41"/>
                  </a:cubicBezTo>
                  <a:lnTo>
                    <a:pt x="f64" y="f69"/>
                  </a:lnTo>
                  <a:cubicBezTo>
                    <a:pt x="f62" y="f70"/>
                    <a:pt x="f64" y="f71"/>
                    <a:pt x="f67" y="f72"/>
                  </a:cubicBezTo>
                  <a:cubicBezTo>
                    <a:pt x="f73" y="f74"/>
                    <a:pt x="f75" y="f76"/>
                    <a:pt x="f77" y="f76"/>
                  </a:cubicBezTo>
                  <a:cubicBezTo>
                    <a:pt x="f78" y="f76"/>
                    <a:pt x="f79" y="f80"/>
                    <a:pt x="f81" y="f82"/>
                  </a:cubicBezTo>
                  <a:lnTo>
                    <a:pt x="f10" y="f83"/>
                  </a:lnTo>
                  <a:cubicBezTo>
                    <a:pt x="f84" y="f85"/>
                    <a:pt x="f86" y="f82"/>
                    <a:pt x="f40" y="f82"/>
                  </a:cubicBezTo>
                  <a:cubicBezTo>
                    <a:pt x="f87" y="f82"/>
                    <a:pt x="f3" y="f87"/>
                    <a:pt x="f3" y="f5"/>
                  </a:cubicBezTo>
                  <a:cubicBezTo>
                    <a:pt x="f3" y="f63"/>
                    <a:pt x="f88" y="f62"/>
                    <a:pt x="f40" y="f6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grpSp>
      <p:grpSp>
        <p:nvGrpSpPr>
          <p:cNvPr id="50" name="Google Shape;6760;p88">
            <a:extLst>
              <a:ext uri="{FF2B5EF4-FFF2-40B4-BE49-F238E27FC236}">
                <a16:creationId xmlns:a16="http://schemas.microsoft.com/office/drawing/2014/main" id="{A36DC3E2-4520-BEA1-2642-EDAB6C101EC3}"/>
              </a:ext>
            </a:extLst>
          </p:cNvPr>
          <p:cNvGrpSpPr/>
          <p:nvPr/>
        </p:nvGrpSpPr>
        <p:grpSpPr>
          <a:xfrm>
            <a:off x="1834994" y="935259"/>
            <a:ext cx="374968" cy="450424"/>
            <a:chOff x="3152165" y="935257"/>
            <a:chExt cx="374968" cy="450424"/>
          </a:xfrm>
          <a:solidFill>
            <a:schemeClr val="tx1">
              <a:lumMod val="25000"/>
              <a:lumOff val="75000"/>
            </a:schemeClr>
          </a:solidFill>
        </p:grpSpPr>
        <p:sp>
          <p:nvSpPr>
            <p:cNvPr id="51" name="Google Shape;6761;p88">
              <a:extLst>
                <a:ext uri="{FF2B5EF4-FFF2-40B4-BE49-F238E27FC236}">
                  <a16:creationId xmlns:a16="http://schemas.microsoft.com/office/drawing/2014/main" id="{1DF52CC3-B2D9-FD83-72C7-EC1D0CFD2BB9}"/>
                </a:ext>
              </a:extLst>
            </p:cNvPr>
            <p:cNvSpPr/>
            <p:nvPr/>
          </p:nvSpPr>
          <p:spPr>
            <a:xfrm>
              <a:off x="3152165" y="935257"/>
              <a:ext cx="79168" cy="312880"/>
            </a:xfrm>
            <a:custGeom>
              <a:avLst/>
              <a:gdLst>
                <a:gd name="f0" fmla="val w"/>
                <a:gd name="f1" fmla="val h"/>
                <a:gd name="f2" fmla="val 0"/>
                <a:gd name="f3" fmla="val 2049"/>
                <a:gd name="f4" fmla="val 8098"/>
                <a:gd name="f5" fmla="val 1702"/>
                <a:gd name="f6" fmla="val 757"/>
                <a:gd name="f7" fmla="val 1"/>
                <a:gd name="f8" fmla="val 788"/>
                <a:gd name="f9" fmla="val 1733"/>
                <a:gd name="f10" fmla="val 8097"/>
                <a:gd name="f11" fmla="val 348"/>
                <a:gd name="f12" fmla="val 7782"/>
                <a:gd name="f13" fmla="val 820"/>
                <a:gd name="f14" fmla="val 7562"/>
                <a:gd name="f15" fmla="val 1387"/>
                <a:gd name="f16" fmla="*/ f0 1 2049"/>
                <a:gd name="f17" fmla="*/ f1 1 8098"/>
                <a:gd name="f18" fmla="val f2"/>
                <a:gd name="f19" fmla="val f3"/>
                <a:gd name="f20" fmla="val f4"/>
                <a:gd name="f21" fmla="+- f20 0 f18"/>
                <a:gd name="f22" fmla="+- f19 0 f18"/>
                <a:gd name="f23" fmla="*/ f22 1 2049"/>
                <a:gd name="f24" fmla="*/ f21 1 8098"/>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2049" h="8098">
                  <a:moveTo>
                    <a:pt x="f5" y="f2"/>
                  </a:moveTo>
                  <a:cubicBezTo>
                    <a:pt x="f6" y="f2"/>
                    <a:pt x="f7" y="f8"/>
                    <a:pt x="f7" y="f9"/>
                  </a:cubicBezTo>
                  <a:lnTo>
                    <a:pt x="f7" y="f10"/>
                  </a:lnTo>
                  <a:cubicBezTo>
                    <a:pt x="f11" y="f12"/>
                    <a:pt x="f13" y="f14"/>
                    <a:pt x="f15" y="f14"/>
                  </a:cubicBezTo>
                  <a:lnTo>
                    <a:pt x="f3" y="f14"/>
                  </a:lnTo>
                  <a:lnTo>
                    <a:pt x="f3" y="f2"/>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52" name="Google Shape;6762;p88">
              <a:extLst>
                <a:ext uri="{FF2B5EF4-FFF2-40B4-BE49-F238E27FC236}">
                  <a16:creationId xmlns:a16="http://schemas.microsoft.com/office/drawing/2014/main" id="{3FA453F4-B2E6-EE04-07C0-BA91187CBE5E}"/>
                </a:ext>
              </a:extLst>
            </p:cNvPr>
            <p:cNvSpPr/>
            <p:nvPr/>
          </p:nvSpPr>
          <p:spPr>
            <a:xfrm>
              <a:off x="3152165" y="1252965"/>
              <a:ext cx="374968" cy="105942"/>
            </a:xfrm>
            <a:custGeom>
              <a:avLst/>
              <a:gdLst>
                <a:gd name="f0" fmla="val w"/>
                <a:gd name="f1" fmla="val h"/>
                <a:gd name="f2" fmla="val 0"/>
                <a:gd name="f3" fmla="val 9705"/>
                <a:gd name="f4" fmla="val 2742"/>
                <a:gd name="f5" fmla="val 1387"/>
                <a:gd name="f6" fmla="val 631"/>
                <a:gd name="f7" fmla="val 1"/>
                <a:gd name="f8" fmla="val 630"/>
                <a:gd name="f9" fmla="val 1386"/>
                <a:gd name="f10" fmla="val 2111"/>
                <a:gd name="f11" fmla="val 600"/>
                <a:gd name="f12" fmla="val 2741"/>
                <a:gd name="f13" fmla="val 1356"/>
                <a:gd name="f14" fmla="val 4758"/>
                <a:gd name="f15" fmla="val 1733"/>
                <a:gd name="f16" fmla="val 1702"/>
                <a:gd name="f17" fmla="val 1513"/>
                <a:gd name="f18" fmla="val 1575"/>
                <a:gd name="f19" fmla="val 1355"/>
                <a:gd name="f20" fmla="val 1166"/>
                <a:gd name="f21" fmla="val 1008"/>
                <a:gd name="f22" fmla="val 9232"/>
                <a:gd name="f23" fmla="val 9263"/>
                <a:gd name="f24" fmla="val 851"/>
                <a:gd name="f25" fmla="val 9326"/>
                <a:gd name="f26" fmla="val 662"/>
                <a:gd name="f27" fmla="val 9452"/>
                <a:gd name="f28" fmla="val 536"/>
                <a:gd name="f29" fmla="val 9704"/>
                <a:gd name="f30" fmla="val 221"/>
                <a:gd name="f31" fmla="val 9484"/>
                <a:gd name="f32" fmla="*/ f0 1 9705"/>
                <a:gd name="f33" fmla="*/ f1 1 2742"/>
                <a:gd name="f34" fmla="val f2"/>
                <a:gd name="f35" fmla="val f3"/>
                <a:gd name="f36" fmla="val f4"/>
                <a:gd name="f37" fmla="+- f36 0 f34"/>
                <a:gd name="f38" fmla="+- f35 0 f34"/>
                <a:gd name="f39" fmla="*/ f38 1 9705"/>
                <a:gd name="f40" fmla="*/ f37 1 2742"/>
                <a:gd name="f41" fmla="*/ f34 1 f39"/>
                <a:gd name="f42" fmla="*/ f35 1 f39"/>
                <a:gd name="f43" fmla="*/ f34 1 f40"/>
                <a:gd name="f44" fmla="*/ f36 1 f40"/>
                <a:gd name="f45" fmla="*/ f41 f32 1"/>
                <a:gd name="f46" fmla="*/ f42 f32 1"/>
                <a:gd name="f47" fmla="*/ f44 f33 1"/>
                <a:gd name="f48" fmla="*/ f43 f33 1"/>
              </a:gdLst>
              <a:ahLst/>
              <a:cxnLst>
                <a:cxn ang="3cd4">
                  <a:pos x="hc" y="t"/>
                </a:cxn>
                <a:cxn ang="0">
                  <a:pos x="r" y="vc"/>
                </a:cxn>
                <a:cxn ang="cd4">
                  <a:pos x="hc" y="b"/>
                </a:cxn>
                <a:cxn ang="cd2">
                  <a:pos x="l" y="vc"/>
                </a:cxn>
              </a:cxnLst>
              <a:rect l="f45" t="f48" r="f46" b="f47"/>
              <a:pathLst>
                <a:path w="9705" h="2742">
                  <a:moveTo>
                    <a:pt x="f5" y="f2"/>
                  </a:moveTo>
                  <a:cubicBezTo>
                    <a:pt x="f6" y="f2"/>
                    <a:pt x="f7" y="f8"/>
                    <a:pt x="f7" y="f9"/>
                  </a:cubicBezTo>
                  <a:cubicBezTo>
                    <a:pt x="f7" y="f10"/>
                    <a:pt x="f11" y="f12"/>
                    <a:pt x="f13" y="f12"/>
                  </a:cubicBezTo>
                  <a:lnTo>
                    <a:pt x="f14" y="f12"/>
                  </a:lnTo>
                  <a:lnTo>
                    <a:pt x="f14" y="f15"/>
                  </a:lnTo>
                  <a:lnTo>
                    <a:pt x="f16" y="f15"/>
                  </a:lnTo>
                  <a:cubicBezTo>
                    <a:pt x="f17" y="f15"/>
                    <a:pt x="f13" y="f18"/>
                    <a:pt x="f13" y="f19"/>
                  </a:cubicBezTo>
                  <a:cubicBezTo>
                    <a:pt x="f13" y="f20"/>
                    <a:pt x="f17" y="f21"/>
                    <a:pt x="f16" y="f21"/>
                  </a:cubicBezTo>
                  <a:lnTo>
                    <a:pt x="f22" y="f21"/>
                  </a:lnTo>
                  <a:cubicBezTo>
                    <a:pt x="f23" y="f24"/>
                    <a:pt x="f25" y="f26"/>
                    <a:pt x="f27" y="f28"/>
                  </a:cubicBezTo>
                  <a:cubicBezTo>
                    <a:pt x="f29" y="f30"/>
                    <a:pt x="f31" y="f2"/>
                    <a:pt x="f23"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53" name="Google Shape;6763;p88">
              <a:extLst>
                <a:ext uri="{FF2B5EF4-FFF2-40B4-BE49-F238E27FC236}">
                  <a16:creationId xmlns:a16="http://schemas.microsoft.com/office/drawing/2014/main" id="{D9C0BF82-F28C-2537-15BB-EB7A174FDFA8}"/>
                </a:ext>
              </a:extLst>
            </p:cNvPr>
            <p:cNvSpPr/>
            <p:nvPr/>
          </p:nvSpPr>
          <p:spPr>
            <a:xfrm>
              <a:off x="3441902" y="1319881"/>
              <a:ext cx="85231" cy="39026"/>
            </a:xfrm>
            <a:custGeom>
              <a:avLst/>
              <a:gdLst>
                <a:gd name="f0" fmla="val w"/>
                <a:gd name="f1" fmla="val h"/>
                <a:gd name="f2" fmla="val 0"/>
                <a:gd name="f3" fmla="val 2206"/>
                <a:gd name="f4" fmla="val 1010"/>
                <a:gd name="f5" fmla="val 1"/>
                <a:gd name="f6" fmla="val 1009"/>
                <a:gd name="f7" fmla="val 1670"/>
                <a:gd name="f8" fmla="val 1953"/>
                <a:gd name="f9" fmla="val 2205"/>
                <a:gd name="f10" fmla="val 788"/>
                <a:gd name="f11" fmla="val 505"/>
                <a:gd name="f12" fmla="val 1827"/>
                <a:gd name="f13" fmla="val 347"/>
                <a:gd name="f14" fmla="val 1764"/>
                <a:gd name="f15" fmla="val 190"/>
                <a:gd name="f16" fmla="*/ f0 1 2206"/>
                <a:gd name="f17" fmla="*/ f1 1 1010"/>
                <a:gd name="f18" fmla="val f2"/>
                <a:gd name="f19" fmla="val f3"/>
                <a:gd name="f20" fmla="val f4"/>
                <a:gd name="f21" fmla="+- f20 0 f18"/>
                <a:gd name="f22" fmla="+- f19 0 f18"/>
                <a:gd name="f23" fmla="*/ f22 1 2206"/>
                <a:gd name="f24" fmla="*/ f21 1 1010"/>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2206" h="1010">
                  <a:moveTo>
                    <a:pt x="f2" y="f5"/>
                  </a:moveTo>
                  <a:lnTo>
                    <a:pt x="f2" y="f6"/>
                  </a:lnTo>
                  <a:lnTo>
                    <a:pt x="f7" y="f6"/>
                  </a:lnTo>
                  <a:cubicBezTo>
                    <a:pt x="f8" y="f6"/>
                    <a:pt x="f9" y="f10"/>
                    <a:pt x="f8" y="f11"/>
                  </a:cubicBezTo>
                  <a:cubicBezTo>
                    <a:pt x="f12" y="f13"/>
                    <a:pt x="f14" y="f15"/>
                    <a:pt x="f7" y="f5"/>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54" name="Google Shape;6764;p88">
              <a:extLst>
                <a:ext uri="{FF2B5EF4-FFF2-40B4-BE49-F238E27FC236}">
                  <a16:creationId xmlns:a16="http://schemas.microsoft.com/office/drawing/2014/main" id="{540908FF-401D-296C-228B-89D85BA6263F}"/>
                </a:ext>
              </a:extLst>
            </p:cNvPr>
            <p:cNvSpPr/>
            <p:nvPr/>
          </p:nvSpPr>
          <p:spPr>
            <a:xfrm>
              <a:off x="3323825" y="1094710"/>
              <a:ext cx="130283" cy="53592"/>
            </a:xfrm>
            <a:custGeom>
              <a:avLst/>
              <a:gdLst>
                <a:gd name="f0" fmla="val w"/>
                <a:gd name="f1" fmla="val h"/>
                <a:gd name="f2" fmla="val 0"/>
                <a:gd name="f3" fmla="val 3372"/>
                <a:gd name="f4" fmla="val 1387"/>
                <a:gd name="f5" fmla="val 1701"/>
                <a:gd name="f6" fmla="val 882"/>
                <a:gd name="f7" fmla="val 221"/>
                <a:gd name="f8" fmla="val 599"/>
                <a:gd name="f9" fmla="val 3371"/>
                <a:gd name="f10" fmla="val 3214"/>
                <a:gd name="f11" fmla="val 2521"/>
                <a:gd name="f12" fmla="*/ f0 1 3372"/>
                <a:gd name="f13" fmla="*/ f1 1 1387"/>
                <a:gd name="f14" fmla="val f2"/>
                <a:gd name="f15" fmla="val f3"/>
                <a:gd name="f16" fmla="val f4"/>
                <a:gd name="f17" fmla="+- f16 0 f14"/>
                <a:gd name="f18" fmla="+- f15 0 f14"/>
                <a:gd name="f19" fmla="*/ f18 1 3372"/>
                <a:gd name="f20" fmla="*/ f17 1 1387"/>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3372" h="1387">
                  <a:moveTo>
                    <a:pt x="f5" y="f2"/>
                  </a:moveTo>
                  <a:cubicBezTo>
                    <a:pt x="f6" y="f2"/>
                    <a:pt x="f7" y="f8"/>
                    <a:pt x="f2" y="f4"/>
                  </a:cubicBezTo>
                  <a:lnTo>
                    <a:pt x="f9" y="f4"/>
                  </a:lnTo>
                  <a:cubicBezTo>
                    <a:pt x="f10" y="f8"/>
                    <a:pt x="f11"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55" name="Google Shape;6765;p88">
              <a:extLst>
                <a:ext uri="{FF2B5EF4-FFF2-40B4-BE49-F238E27FC236}">
                  <a16:creationId xmlns:a16="http://schemas.microsoft.com/office/drawing/2014/main" id="{2B5BB670-7352-640B-231E-AC08B10EB453}"/>
                </a:ext>
              </a:extLst>
            </p:cNvPr>
            <p:cNvSpPr/>
            <p:nvPr/>
          </p:nvSpPr>
          <p:spPr>
            <a:xfrm>
              <a:off x="3363967" y="1015578"/>
              <a:ext cx="51151" cy="51151"/>
            </a:xfrm>
            <a:custGeom>
              <a:avLst/>
              <a:gdLst>
                <a:gd name="f0" fmla="val w"/>
                <a:gd name="f1" fmla="val h"/>
                <a:gd name="f2" fmla="val 0"/>
                <a:gd name="f3" fmla="val 1324"/>
                <a:gd name="f4" fmla="val 662"/>
                <a:gd name="f5" fmla="val 1"/>
                <a:gd name="f6" fmla="val 316"/>
                <a:gd name="f7" fmla="val 284"/>
                <a:gd name="f8" fmla="val 1040"/>
                <a:gd name="f9" fmla="*/ f0 1 1324"/>
                <a:gd name="f10" fmla="*/ f1 1 1324"/>
                <a:gd name="f11" fmla="val f2"/>
                <a:gd name="f12" fmla="val f3"/>
                <a:gd name="f13" fmla="+- f12 0 f11"/>
                <a:gd name="f14" fmla="*/ f13 1 1324"/>
                <a:gd name="f15" fmla="*/ f11 1 f14"/>
                <a:gd name="f16" fmla="*/ f12 1 f14"/>
                <a:gd name="f17" fmla="*/ f15 f9 1"/>
                <a:gd name="f18" fmla="*/ f16 f9 1"/>
                <a:gd name="f19" fmla="*/ f16 f10 1"/>
                <a:gd name="f20" fmla="*/ f15 f10 1"/>
              </a:gdLst>
              <a:ahLst/>
              <a:cxnLst>
                <a:cxn ang="3cd4">
                  <a:pos x="hc" y="t"/>
                </a:cxn>
                <a:cxn ang="0">
                  <a:pos x="r" y="vc"/>
                </a:cxn>
                <a:cxn ang="cd4">
                  <a:pos x="hc" y="b"/>
                </a:cxn>
                <a:cxn ang="cd2">
                  <a:pos x="l" y="vc"/>
                </a:cxn>
              </a:cxnLst>
              <a:rect l="f17" t="f20" r="f18" b="f19"/>
              <a:pathLst>
                <a:path w="1324" h="1324">
                  <a:moveTo>
                    <a:pt x="f4" y="f5"/>
                  </a:moveTo>
                  <a:cubicBezTo>
                    <a:pt x="f6" y="f5"/>
                    <a:pt x="f5" y="f7"/>
                    <a:pt x="f5" y="f4"/>
                  </a:cubicBezTo>
                  <a:cubicBezTo>
                    <a:pt x="f5" y="f8"/>
                    <a:pt x="f6" y="f3"/>
                    <a:pt x="f4" y="f3"/>
                  </a:cubicBezTo>
                  <a:cubicBezTo>
                    <a:pt x="f8" y="f3"/>
                    <a:pt x="f3" y="f8"/>
                    <a:pt x="f3" y="f4"/>
                  </a:cubicBezTo>
                  <a:cubicBezTo>
                    <a:pt x="f3" y="f7"/>
                    <a:pt x="f8" y="f5"/>
                    <a:pt x="f4" y="f5"/>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56" name="Google Shape;6766;p88">
              <a:extLst>
                <a:ext uri="{FF2B5EF4-FFF2-40B4-BE49-F238E27FC236}">
                  <a16:creationId xmlns:a16="http://schemas.microsoft.com/office/drawing/2014/main" id="{95BADB65-9E00-7E68-F79E-9CC105907CD2}"/>
                </a:ext>
              </a:extLst>
            </p:cNvPr>
            <p:cNvSpPr/>
            <p:nvPr/>
          </p:nvSpPr>
          <p:spPr>
            <a:xfrm>
              <a:off x="3256873" y="935257"/>
              <a:ext cx="265395" cy="292169"/>
            </a:xfrm>
            <a:custGeom>
              <a:avLst/>
              <a:gdLst>
                <a:gd name="f0" fmla="val w"/>
                <a:gd name="f1" fmla="val h"/>
                <a:gd name="f2" fmla="val 0"/>
                <a:gd name="f3" fmla="val 6869"/>
                <a:gd name="f4" fmla="val 7562"/>
                <a:gd name="f5" fmla="val 3434"/>
                <a:gd name="f6" fmla="val 1355"/>
                <a:gd name="f7" fmla="val 4191"/>
                <a:gd name="f8" fmla="val 4821"/>
                <a:gd name="f9" fmla="val 1985"/>
                <a:gd name="f10" fmla="val 2741"/>
                <a:gd name="f11" fmla="val 3088"/>
                <a:gd name="f12" fmla="val 4663"/>
                <a:gd name="f13" fmla="val 3403"/>
                <a:gd name="f14" fmla="val 4474"/>
                <a:gd name="f15" fmla="val 3655"/>
                <a:gd name="f16" fmla="val 5293"/>
                <a:gd name="f17" fmla="val 4033"/>
                <a:gd name="f18" fmla="val 5829"/>
                <a:gd name="f19" fmla="val 4852"/>
                <a:gd name="f20" fmla="val 6018"/>
                <a:gd name="f21" fmla="val 5671"/>
                <a:gd name="f22" fmla="val 6175"/>
                <a:gd name="f23" fmla="val 5482"/>
                <a:gd name="f24" fmla="val 1387"/>
                <a:gd name="f25" fmla="val 1198"/>
                <a:gd name="f26" fmla="val 1040"/>
                <a:gd name="f27" fmla="val 1576"/>
                <a:gd name="f28" fmla="val 2426"/>
                <a:gd name="f29" fmla="val 2174"/>
                <a:gd name="f30" fmla="val 2048"/>
                <a:gd name="f31" fmla="val 2678"/>
                <a:gd name="f32" fmla="val 6868"/>
                <a:gd name="f33" fmla="val 1009"/>
                <a:gd name="f34" fmla="val 473"/>
                <a:gd name="f35" fmla="val 6396"/>
                <a:gd name="f36" fmla="*/ f0 1 6869"/>
                <a:gd name="f37" fmla="*/ f1 1 7562"/>
                <a:gd name="f38" fmla="val f2"/>
                <a:gd name="f39" fmla="val f3"/>
                <a:gd name="f40" fmla="val f4"/>
                <a:gd name="f41" fmla="+- f40 0 f38"/>
                <a:gd name="f42" fmla="+- f39 0 f38"/>
                <a:gd name="f43" fmla="*/ f42 1 6869"/>
                <a:gd name="f44" fmla="*/ f41 1 7562"/>
                <a:gd name="f45" fmla="*/ f38 1 f43"/>
                <a:gd name="f46" fmla="*/ f39 1 f43"/>
                <a:gd name="f47" fmla="*/ f38 1 f44"/>
                <a:gd name="f48" fmla="*/ f40 1 f44"/>
                <a:gd name="f49" fmla="*/ f45 f36 1"/>
                <a:gd name="f50" fmla="*/ f46 f36 1"/>
                <a:gd name="f51" fmla="*/ f48 f37 1"/>
                <a:gd name="f52" fmla="*/ f47 f37 1"/>
              </a:gdLst>
              <a:ahLst/>
              <a:cxnLst>
                <a:cxn ang="3cd4">
                  <a:pos x="hc" y="t"/>
                </a:cxn>
                <a:cxn ang="0">
                  <a:pos x="r" y="vc"/>
                </a:cxn>
                <a:cxn ang="cd4">
                  <a:pos x="hc" y="b"/>
                </a:cxn>
                <a:cxn ang="cd2">
                  <a:pos x="l" y="vc"/>
                </a:cxn>
              </a:cxnLst>
              <a:rect l="f49" t="f52" r="f50" b="f51"/>
              <a:pathLst>
                <a:path w="6869" h="7562">
                  <a:moveTo>
                    <a:pt x="f5" y="f6"/>
                  </a:moveTo>
                  <a:cubicBezTo>
                    <a:pt x="f7" y="f6"/>
                    <a:pt x="f8" y="f9"/>
                    <a:pt x="f8" y="f10"/>
                  </a:cubicBezTo>
                  <a:cubicBezTo>
                    <a:pt x="f8" y="f11"/>
                    <a:pt x="f12" y="f13"/>
                    <a:pt x="f14" y="f15"/>
                  </a:cubicBezTo>
                  <a:cubicBezTo>
                    <a:pt x="f16" y="f17"/>
                    <a:pt x="f18" y="f19"/>
                    <a:pt x="f18" y="f18"/>
                  </a:cubicBezTo>
                  <a:cubicBezTo>
                    <a:pt x="f18" y="f20"/>
                    <a:pt x="f21" y="f22"/>
                    <a:pt x="f23" y="f22"/>
                  </a:cubicBezTo>
                  <a:lnTo>
                    <a:pt x="f24" y="f22"/>
                  </a:lnTo>
                  <a:cubicBezTo>
                    <a:pt x="f25" y="f22"/>
                    <a:pt x="f26" y="f20"/>
                    <a:pt x="f26" y="f18"/>
                  </a:cubicBezTo>
                  <a:cubicBezTo>
                    <a:pt x="f26" y="f19"/>
                    <a:pt x="f27" y="f17"/>
                    <a:pt x="f28" y="f15"/>
                  </a:cubicBezTo>
                  <a:cubicBezTo>
                    <a:pt x="f29" y="f13"/>
                    <a:pt x="f30" y="f11"/>
                    <a:pt x="f30" y="f10"/>
                  </a:cubicBezTo>
                  <a:cubicBezTo>
                    <a:pt x="f30" y="f9"/>
                    <a:pt x="f31" y="f6"/>
                    <a:pt x="f5" y="f6"/>
                  </a:cubicBezTo>
                  <a:close/>
                  <a:moveTo>
                    <a:pt x="f2" y="f2"/>
                  </a:moveTo>
                  <a:lnTo>
                    <a:pt x="f2" y="f4"/>
                  </a:lnTo>
                  <a:lnTo>
                    <a:pt x="f32" y="f4"/>
                  </a:lnTo>
                  <a:lnTo>
                    <a:pt x="f32" y="f33"/>
                  </a:lnTo>
                  <a:cubicBezTo>
                    <a:pt x="f32" y="f34"/>
                    <a:pt x="f35" y="f2"/>
                    <a:pt x="f18"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57" name="Google Shape;6767;p88">
              <a:extLst>
                <a:ext uri="{FF2B5EF4-FFF2-40B4-BE49-F238E27FC236}">
                  <a16:creationId xmlns:a16="http://schemas.microsoft.com/office/drawing/2014/main" id="{484098D1-CF19-874A-4577-E999309BC31E}"/>
                </a:ext>
              </a:extLst>
            </p:cNvPr>
            <p:cNvSpPr/>
            <p:nvPr/>
          </p:nvSpPr>
          <p:spPr>
            <a:xfrm>
              <a:off x="3363967" y="1319881"/>
              <a:ext cx="53592" cy="65800"/>
            </a:xfrm>
            <a:custGeom>
              <a:avLst/>
              <a:gdLst>
                <a:gd name="f0" fmla="val w"/>
                <a:gd name="f1" fmla="val h"/>
                <a:gd name="f2" fmla="val 0"/>
                <a:gd name="f3" fmla="val 1387"/>
                <a:gd name="f4" fmla="val 1703"/>
                <a:gd name="f5" fmla="val 1"/>
                <a:gd name="f6" fmla="val 1702"/>
                <a:gd name="f7" fmla="val 505"/>
                <a:gd name="f8" fmla="val 536"/>
                <a:gd name="f9" fmla="val 1324"/>
                <a:gd name="f10" fmla="val 631"/>
                <a:gd name="f11" fmla="val 694"/>
                <a:gd name="f12" fmla="val 711"/>
                <a:gd name="f13" fmla="val 1316"/>
                <a:gd name="f14" fmla="val 725"/>
                <a:gd name="f15" fmla="val 1312"/>
                <a:gd name="f16" fmla="val 739"/>
                <a:gd name="f17" fmla="val 776"/>
                <a:gd name="f18" fmla="val 805"/>
                <a:gd name="f19" fmla="val 1341"/>
                <a:gd name="f20" fmla="val 851"/>
                <a:gd name="f21" fmla="*/ f0 1 1387"/>
                <a:gd name="f22" fmla="*/ f1 1 1703"/>
                <a:gd name="f23" fmla="val f2"/>
                <a:gd name="f24" fmla="val f3"/>
                <a:gd name="f25" fmla="val f4"/>
                <a:gd name="f26" fmla="+- f25 0 f23"/>
                <a:gd name="f27" fmla="+- f24 0 f23"/>
                <a:gd name="f28" fmla="*/ f27 1 1387"/>
                <a:gd name="f29" fmla="*/ f26 1 1703"/>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1387" h="1703">
                  <a:moveTo>
                    <a:pt x="f5" y="f5"/>
                  </a:moveTo>
                  <a:lnTo>
                    <a:pt x="f5" y="f6"/>
                  </a:lnTo>
                  <a:lnTo>
                    <a:pt x="f7" y="f3"/>
                  </a:lnTo>
                  <a:cubicBezTo>
                    <a:pt x="f8" y="f9"/>
                    <a:pt x="f10" y="f9"/>
                    <a:pt x="f11" y="f9"/>
                  </a:cubicBezTo>
                  <a:cubicBezTo>
                    <a:pt x="f12" y="f13"/>
                    <a:pt x="f14" y="f15"/>
                    <a:pt x="f16" y="f15"/>
                  </a:cubicBezTo>
                  <a:cubicBezTo>
                    <a:pt x="f17" y="f15"/>
                    <a:pt x="f18" y="f19"/>
                    <a:pt x="f20" y="f3"/>
                  </a:cubicBezTo>
                  <a:lnTo>
                    <a:pt x="f3" y="f6"/>
                  </a:lnTo>
                  <a:lnTo>
                    <a:pt x="f3" y="f5"/>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grpSp>
      <p:grpSp>
        <p:nvGrpSpPr>
          <p:cNvPr id="58" name="Google Shape;6777;p88">
            <a:extLst>
              <a:ext uri="{FF2B5EF4-FFF2-40B4-BE49-F238E27FC236}">
                <a16:creationId xmlns:a16="http://schemas.microsoft.com/office/drawing/2014/main" id="{2FE61DFB-462B-C3A2-A95D-498849B8362B}"/>
              </a:ext>
            </a:extLst>
          </p:cNvPr>
          <p:cNvGrpSpPr/>
          <p:nvPr/>
        </p:nvGrpSpPr>
        <p:grpSpPr>
          <a:xfrm>
            <a:off x="4810552" y="908466"/>
            <a:ext cx="450424" cy="450423"/>
            <a:chOff x="6127723" y="908465"/>
            <a:chExt cx="450424" cy="450423"/>
          </a:xfrm>
          <a:solidFill>
            <a:schemeClr val="tx1">
              <a:lumMod val="25000"/>
              <a:lumOff val="75000"/>
            </a:schemeClr>
          </a:solidFill>
        </p:grpSpPr>
        <p:sp>
          <p:nvSpPr>
            <p:cNvPr id="59" name="Google Shape;6778;p88">
              <a:extLst>
                <a:ext uri="{FF2B5EF4-FFF2-40B4-BE49-F238E27FC236}">
                  <a16:creationId xmlns:a16="http://schemas.microsoft.com/office/drawing/2014/main" id="{FBD216FE-5664-BD78-B1BD-8D89D9F91273}"/>
                </a:ext>
              </a:extLst>
            </p:cNvPr>
            <p:cNvSpPr/>
            <p:nvPr/>
          </p:nvSpPr>
          <p:spPr>
            <a:xfrm>
              <a:off x="6361435" y="1042379"/>
              <a:ext cx="198470" cy="76690"/>
            </a:xfrm>
            <a:custGeom>
              <a:avLst/>
              <a:gdLst>
                <a:gd name="f0" fmla="val w"/>
                <a:gd name="f1" fmla="val h"/>
                <a:gd name="f2" fmla="val 0"/>
                <a:gd name="f3" fmla="val 5137"/>
                <a:gd name="f4" fmla="val 1985"/>
                <a:gd name="f5" fmla="val 473"/>
                <a:gd name="f6" fmla="val 316"/>
                <a:gd name="f7" fmla="val 158"/>
                <a:gd name="f8" fmla="val 32"/>
                <a:gd name="f9" fmla="val 1"/>
                <a:gd name="f10" fmla="val 126"/>
                <a:gd name="f11" fmla="val 2521"/>
                <a:gd name="f12" fmla="val 5136"/>
                <a:gd name="f13" fmla="val 4979"/>
                <a:gd name="f14" fmla="val 4790"/>
                <a:gd name="f15" fmla="val 4569"/>
                <a:gd name="f16" fmla="*/ f0 1 5137"/>
                <a:gd name="f17" fmla="*/ f1 1 1985"/>
                <a:gd name="f18" fmla="val f2"/>
                <a:gd name="f19" fmla="val f3"/>
                <a:gd name="f20" fmla="val f4"/>
                <a:gd name="f21" fmla="+- f20 0 f18"/>
                <a:gd name="f22" fmla="+- f19 0 f18"/>
                <a:gd name="f23" fmla="*/ f22 1 5137"/>
                <a:gd name="f24" fmla="*/ f21 1 1985"/>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5137" h="1985">
                  <a:moveTo>
                    <a:pt x="f5" y="f2"/>
                  </a:moveTo>
                  <a:cubicBezTo>
                    <a:pt x="f6" y="f2"/>
                    <a:pt x="f7" y="f8"/>
                    <a:pt x="f9" y="f10"/>
                  </a:cubicBezTo>
                  <a:lnTo>
                    <a:pt x="f11" y="f4"/>
                  </a:lnTo>
                  <a:lnTo>
                    <a:pt x="f12" y="f7"/>
                  </a:lnTo>
                  <a:cubicBezTo>
                    <a:pt x="f13" y="f8"/>
                    <a:pt x="f14" y="f2"/>
                    <a:pt x="f1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60" name="Google Shape;6779;p88">
              <a:extLst>
                <a:ext uri="{FF2B5EF4-FFF2-40B4-BE49-F238E27FC236}">
                  <a16:creationId xmlns:a16="http://schemas.microsoft.com/office/drawing/2014/main" id="{5532E547-8DFD-A99D-DE0C-B08C854338BB}"/>
                </a:ext>
              </a:extLst>
            </p:cNvPr>
            <p:cNvSpPr/>
            <p:nvPr/>
          </p:nvSpPr>
          <p:spPr>
            <a:xfrm>
              <a:off x="6340769" y="1065486"/>
              <a:ext cx="237378" cy="159489"/>
            </a:xfrm>
            <a:custGeom>
              <a:avLst/>
              <a:gdLst>
                <a:gd name="f0" fmla="val w"/>
                <a:gd name="f1" fmla="val h"/>
                <a:gd name="f2" fmla="val 0"/>
                <a:gd name="f3" fmla="val 6144"/>
                <a:gd name="f4" fmla="val 4128"/>
                <a:gd name="f5" fmla="val 63"/>
                <a:gd name="f6" fmla="val 1"/>
                <a:gd name="f7" fmla="val 32"/>
                <a:gd name="f8" fmla="val 127"/>
                <a:gd name="f9" fmla="val 284"/>
                <a:gd name="f10" fmla="val 379"/>
                <a:gd name="f11" fmla="val 3120"/>
                <a:gd name="f12" fmla="val 3655"/>
                <a:gd name="f13" fmla="val 473"/>
                <a:gd name="f14" fmla="val 1040"/>
                <a:gd name="f15" fmla="val 5136"/>
                <a:gd name="f16" fmla="val 5671"/>
                <a:gd name="f17" fmla="val 6112"/>
                <a:gd name="f18" fmla="val 190"/>
                <a:gd name="f19" fmla="val 64"/>
                <a:gd name="f20" fmla="val 3277"/>
                <a:gd name="f21" fmla="val 2048"/>
                <a:gd name="f22" fmla="val 3214"/>
                <a:gd name="f23" fmla="val 2080"/>
                <a:gd name="f24" fmla="val 3151"/>
                <a:gd name="f25" fmla="val 3056"/>
                <a:gd name="f26" fmla="val 2993"/>
                <a:gd name="f27" fmla="val 2962"/>
                <a:gd name="f28" fmla="val 2867"/>
                <a:gd name="f29" fmla="*/ f0 1 6144"/>
                <a:gd name="f30" fmla="*/ f1 1 4128"/>
                <a:gd name="f31" fmla="val f2"/>
                <a:gd name="f32" fmla="val f3"/>
                <a:gd name="f33" fmla="val f4"/>
                <a:gd name="f34" fmla="+- f33 0 f31"/>
                <a:gd name="f35" fmla="+- f32 0 f31"/>
                <a:gd name="f36" fmla="*/ f35 1 6144"/>
                <a:gd name="f37" fmla="*/ f34 1 4128"/>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6144" h="4128">
                  <a:moveTo>
                    <a:pt x="f5" y="f6"/>
                  </a:moveTo>
                  <a:cubicBezTo>
                    <a:pt x="f7" y="f8"/>
                    <a:pt x="f2" y="f9"/>
                    <a:pt x="f2" y="f10"/>
                  </a:cubicBezTo>
                  <a:lnTo>
                    <a:pt x="f2" y="f11"/>
                  </a:lnTo>
                  <a:cubicBezTo>
                    <a:pt x="f2" y="f12"/>
                    <a:pt x="f13" y="f4"/>
                    <a:pt x="f14" y="f4"/>
                  </a:cubicBezTo>
                  <a:lnTo>
                    <a:pt x="f15" y="f4"/>
                  </a:lnTo>
                  <a:cubicBezTo>
                    <a:pt x="f16" y="f4"/>
                    <a:pt x="f3" y="f12"/>
                    <a:pt x="f3" y="f11"/>
                  </a:cubicBezTo>
                  <a:lnTo>
                    <a:pt x="f3" y="f10"/>
                  </a:lnTo>
                  <a:cubicBezTo>
                    <a:pt x="f3" y="f9"/>
                    <a:pt x="f17" y="f18"/>
                    <a:pt x="f17" y="f19"/>
                  </a:cubicBezTo>
                  <a:lnTo>
                    <a:pt x="f20" y="f21"/>
                  </a:lnTo>
                  <a:cubicBezTo>
                    <a:pt x="f22" y="f23"/>
                    <a:pt x="f24" y="f23"/>
                    <a:pt x="f25" y="f23"/>
                  </a:cubicBezTo>
                  <a:cubicBezTo>
                    <a:pt x="f26" y="f23"/>
                    <a:pt x="f27" y="f23"/>
                    <a:pt x="f28" y="f21"/>
                  </a:cubicBezTo>
                  <a:lnTo>
                    <a:pt x="f5" y="f6"/>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61" name="Google Shape;6780;p88">
              <a:extLst>
                <a:ext uri="{FF2B5EF4-FFF2-40B4-BE49-F238E27FC236}">
                  <a16:creationId xmlns:a16="http://schemas.microsoft.com/office/drawing/2014/main" id="{CD364EAB-2597-B143-DA32-164EE9BC4FCC}"/>
                </a:ext>
              </a:extLst>
            </p:cNvPr>
            <p:cNvSpPr/>
            <p:nvPr/>
          </p:nvSpPr>
          <p:spPr>
            <a:xfrm>
              <a:off x="6127723" y="988786"/>
              <a:ext cx="292169" cy="290971"/>
            </a:xfrm>
            <a:custGeom>
              <a:avLst/>
              <a:gdLst>
                <a:gd name="f0" fmla="val w"/>
                <a:gd name="f1" fmla="val h"/>
                <a:gd name="f2" fmla="val 0"/>
                <a:gd name="f3" fmla="val 7562"/>
                <a:gd name="f4" fmla="val 7531"/>
                <a:gd name="f5" fmla="val 3781"/>
                <a:gd name="f6" fmla="val 2017"/>
                <a:gd name="f7" fmla="val 3970"/>
                <a:gd name="f8" fmla="val 4128"/>
                <a:gd name="f9" fmla="val 2175"/>
                <a:gd name="f10" fmla="val 2364"/>
                <a:gd name="f11" fmla="val 2584"/>
                <a:gd name="f12" fmla="val 2742"/>
                <a:gd name="f13" fmla="val 1702"/>
                <a:gd name="f14" fmla="val 1482"/>
                <a:gd name="f15" fmla="val 1324"/>
                <a:gd name="f16" fmla="val 3057"/>
                <a:gd name="f17" fmla="val 3403"/>
                <a:gd name="f18" fmla="val 3277"/>
                <a:gd name="f19" fmla="val 3435"/>
                <a:gd name="f20" fmla="val 3561"/>
                <a:gd name="f21" fmla="val 3750"/>
                <a:gd name="f22" fmla="val 3466"/>
                <a:gd name="f23" fmla="val 3939"/>
                <a:gd name="f24" fmla="val 4096"/>
                <a:gd name="f25" fmla="val 2395"/>
                <a:gd name="f26" fmla="val 4790"/>
                <a:gd name="f27" fmla="val 4947"/>
                <a:gd name="f28" fmla="val 5136"/>
                <a:gd name="f29" fmla="val 5325"/>
                <a:gd name="f30" fmla="val 5483"/>
                <a:gd name="f31" fmla="val 1"/>
                <a:gd name="f32" fmla="val 7530"/>
                <a:gd name="f33" fmla="val 6837"/>
                <a:gd name="f34" fmla="val 6522"/>
                <a:gd name="f35" fmla="val 5577"/>
                <a:gd name="f36" fmla="val 4853"/>
                <a:gd name="f37" fmla="val 6081"/>
                <a:gd name="f38" fmla="val 1450"/>
                <a:gd name="f39" fmla="val 725"/>
                <a:gd name="f40" fmla="*/ f0 1 7562"/>
                <a:gd name="f41" fmla="*/ f1 1 7531"/>
                <a:gd name="f42" fmla="val f2"/>
                <a:gd name="f43" fmla="val f3"/>
                <a:gd name="f44" fmla="val f4"/>
                <a:gd name="f45" fmla="+- f44 0 f42"/>
                <a:gd name="f46" fmla="+- f43 0 f42"/>
                <a:gd name="f47" fmla="*/ f46 1 7562"/>
                <a:gd name="f48" fmla="*/ f45 1 7531"/>
                <a:gd name="f49" fmla="*/ f42 1 f47"/>
                <a:gd name="f50" fmla="*/ f43 1 f47"/>
                <a:gd name="f51" fmla="*/ f42 1 f48"/>
                <a:gd name="f52" fmla="*/ f44 1 f48"/>
                <a:gd name="f53" fmla="*/ f49 f40 1"/>
                <a:gd name="f54" fmla="*/ f50 f40 1"/>
                <a:gd name="f55" fmla="*/ f52 f41 1"/>
                <a:gd name="f56" fmla="*/ f51 f41 1"/>
              </a:gdLst>
              <a:ahLst/>
              <a:cxnLst>
                <a:cxn ang="3cd4">
                  <a:pos x="hc" y="t"/>
                </a:cxn>
                <a:cxn ang="0">
                  <a:pos x="r" y="vc"/>
                </a:cxn>
                <a:cxn ang="cd4">
                  <a:pos x="hc" y="b"/>
                </a:cxn>
                <a:cxn ang="cd2">
                  <a:pos x="l" y="vc"/>
                </a:cxn>
              </a:cxnLst>
              <a:rect l="f53" t="f56" r="f54" b="f55"/>
              <a:pathLst>
                <a:path w="7562" h="7531">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17"/>
                  </a:moveTo>
                  <a:cubicBezTo>
                    <a:pt x="f18" y="f17"/>
                    <a:pt x="f19" y="f20"/>
                    <a:pt x="f19" y="f21"/>
                  </a:cubicBezTo>
                  <a:cubicBezTo>
                    <a:pt x="f22" y="f23"/>
                    <a:pt x="f18" y="f24"/>
                    <a:pt x="f16" y="f24"/>
                  </a:cubicBezTo>
                  <a:lnTo>
                    <a:pt x="f13" y="f24"/>
                  </a:lnTo>
                  <a:cubicBezTo>
                    <a:pt x="f14" y="f24"/>
                    <a:pt x="f15" y="f23"/>
                    <a:pt x="f15" y="f21"/>
                  </a:cubicBezTo>
                  <a:cubicBezTo>
                    <a:pt x="f15" y="f20"/>
                    <a:pt x="f14" y="f17"/>
                    <a:pt x="f13" y="f17"/>
                  </a:cubicBezTo>
                  <a:close/>
                  <a:moveTo>
                    <a:pt x="f25" y="f26"/>
                  </a:moveTo>
                  <a:cubicBezTo>
                    <a:pt x="f11" y="f26"/>
                    <a:pt x="f12" y="f27"/>
                    <a:pt x="f12" y="f28"/>
                  </a:cubicBezTo>
                  <a:cubicBezTo>
                    <a:pt x="f12" y="f29"/>
                    <a:pt x="f11" y="f30"/>
                    <a:pt x="f25" y="f30"/>
                  </a:cubicBezTo>
                  <a:lnTo>
                    <a:pt x="f13" y="f30"/>
                  </a:lnTo>
                  <a:cubicBezTo>
                    <a:pt x="f14" y="f30"/>
                    <a:pt x="f15" y="f29"/>
                    <a:pt x="f15" y="f28"/>
                  </a:cubicBezTo>
                  <a:cubicBezTo>
                    <a:pt x="f15" y="f27"/>
                    <a:pt x="f14" y="f26"/>
                    <a:pt x="f13" y="f26"/>
                  </a:cubicBezTo>
                  <a:close/>
                  <a:moveTo>
                    <a:pt x="f31" y="f31"/>
                  </a:moveTo>
                  <a:lnTo>
                    <a:pt x="f31" y="f32"/>
                  </a:lnTo>
                  <a:lnTo>
                    <a:pt x="f3" y="f32"/>
                  </a:lnTo>
                  <a:lnTo>
                    <a:pt x="f3" y="f33"/>
                  </a:lnTo>
                  <a:lnTo>
                    <a:pt x="f34" y="f33"/>
                  </a:lnTo>
                  <a:cubicBezTo>
                    <a:pt x="f35" y="f33"/>
                    <a:pt x="f36" y="f37"/>
                    <a:pt x="f36" y="f28"/>
                  </a:cubicBezTo>
                  <a:lnTo>
                    <a:pt x="f36" y="f25"/>
                  </a:lnTo>
                  <a:cubicBezTo>
                    <a:pt x="f36" y="f38"/>
                    <a:pt x="f35" y="f39"/>
                    <a:pt x="f34" y="f39"/>
                  </a:cubicBezTo>
                  <a:lnTo>
                    <a:pt x="f3" y="f39"/>
                  </a:lnTo>
                  <a:lnTo>
                    <a:pt x="f3" y="f31"/>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62" name="Google Shape;6781;p88">
              <a:extLst>
                <a:ext uri="{FF2B5EF4-FFF2-40B4-BE49-F238E27FC236}">
                  <a16:creationId xmlns:a16="http://schemas.microsoft.com/office/drawing/2014/main" id="{352174E8-EE46-166A-A4B6-758BA6AAEA24}"/>
                </a:ext>
              </a:extLst>
            </p:cNvPr>
            <p:cNvSpPr/>
            <p:nvPr/>
          </p:nvSpPr>
          <p:spPr>
            <a:xfrm>
              <a:off x="6127723" y="908465"/>
              <a:ext cx="292169" cy="53592"/>
            </a:xfrm>
            <a:custGeom>
              <a:avLst/>
              <a:gdLst>
                <a:gd name="f0" fmla="val w"/>
                <a:gd name="f1" fmla="val h"/>
                <a:gd name="f2" fmla="val 0"/>
                <a:gd name="f3" fmla="val 7562"/>
                <a:gd name="f4" fmla="val 1387"/>
                <a:gd name="f5" fmla="val 1009"/>
                <a:gd name="f6" fmla="val 1"/>
                <a:gd name="f7" fmla="val 473"/>
                <a:gd name="f8" fmla="val 1040"/>
                <a:gd name="f9" fmla="val 7089"/>
                <a:gd name="f10" fmla="val 6522"/>
                <a:gd name="f11" fmla="*/ f0 1 7562"/>
                <a:gd name="f12" fmla="*/ f1 1 1387"/>
                <a:gd name="f13" fmla="val f2"/>
                <a:gd name="f14" fmla="val f3"/>
                <a:gd name="f15" fmla="val f4"/>
                <a:gd name="f16" fmla="+- f15 0 f13"/>
                <a:gd name="f17" fmla="+- f14 0 f13"/>
                <a:gd name="f18" fmla="*/ f17 1 7562"/>
                <a:gd name="f19" fmla="*/ f16 1 1387"/>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7562" h="1387">
                  <a:moveTo>
                    <a:pt x="f5" y="f6"/>
                  </a:moveTo>
                  <a:cubicBezTo>
                    <a:pt x="f7" y="f6"/>
                    <a:pt x="f6" y="f7"/>
                    <a:pt x="f6" y="f8"/>
                  </a:cubicBezTo>
                  <a:lnTo>
                    <a:pt x="f6" y="f4"/>
                  </a:lnTo>
                  <a:lnTo>
                    <a:pt x="f3" y="f4"/>
                  </a:lnTo>
                  <a:lnTo>
                    <a:pt x="f3" y="f8"/>
                  </a:lnTo>
                  <a:cubicBezTo>
                    <a:pt x="f3" y="f7"/>
                    <a:pt x="f9" y="f6"/>
                    <a:pt x="f10"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63" name="Google Shape;6782;p88">
              <a:extLst>
                <a:ext uri="{FF2B5EF4-FFF2-40B4-BE49-F238E27FC236}">
                  <a16:creationId xmlns:a16="http://schemas.microsoft.com/office/drawing/2014/main" id="{555574FF-167C-0439-51CD-91AA9360AD94}"/>
                </a:ext>
              </a:extLst>
            </p:cNvPr>
            <p:cNvSpPr/>
            <p:nvPr/>
          </p:nvSpPr>
          <p:spPr>
            <a:xfrm>
              <a:off x="6127723" y="1305296"/>
              <a:ext cx="292169" cy="53592"/>
            </a:xfrm>
            <a:custGeom>
              <a:avLst/>
              <a:gdLst>
                <a:gd name="f0" fmla="val w"/>
                <a:gd name="f1" fmla="val h"/>
                <a:gd name="f2" fmla="val 0"/>
                <a:gd name="f3" fmla="val 7562"/>
                <a:gd name="f4" fmla="val 1387"/>
                <a:gd name="f5" fmla="val 1"/>
                <a:gd name="f6" fmla="val 347"/>
                <a:gd name="f7" fmla="val 945"/>
                <a:gd name="f8" fmla="val 442"/>
                <a:gd name="f9" fmla="val 1386"/>
                <a:gd name="f10" fmla="val 1009"/>
                <a:gd name="f11" fmla="val 6522"/>
                <a:gd name="f12" fmla="val 7089"/>
                <a:gd name="f13" fmla="val 914"/>
                <a:gd name="f14" fmla="*/ f0 1 7562"/>
                <a:gd name="f15" fmla="*/ f1 1 1387"/>
                <a:gd name="f16" fmla="val f2"/>
                <a:gd name="f17" fmla="val f3"/>
                <a:gd name="f18" fmla="val f4"/>
                <a:gd name="f19" fmla="+- f18 0 f16"/>
                <a:gd name="f20" fmla="+- f17 0 f16"/>
                <a:gd name="f21" fmla="*/ f20 1 7562"/>
                <a:gd name="f22" fmla="*/ f19 1 1387"/>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7562" h="1387">
                  <a:moveTo>
                    <a:pt x="f5" y="f2"/>
                  </a:moveTo>
                  <a:lnTo>
                    <a:pt x="f5" y="f6"/>
                  </a:lnTo>
                  <a:cubicBezTo>
                    <a:pt x="f5" y="f7"/>
                    <a:pt x="f8" y="f9"/>
                    <a:pt x="f10" y="f9"/>
                  </a:cubicBezTo>
                  <a:lnTo>
                    <a:pt x="f11" y="f9"/>
                  </a:lnTo>
                  <a:cubicBezTo>
                    <a:pt x="f12" y="f9"/>
                    <a:pt x="f3" y="f13"/>
                    <a:pt x="f3" y="f6"/>
                  </a:cubicBezTo>
                  <a:lnTo>
                    <a:pt x="f3" y="f2"/>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grpSp>
      <p:grpSp>
        <p:nvGrpSpPr>
          <p:cNvPr id="64" name="Google Shape;6827;p88">
            <a:extLst>
              <a:ext uri="{FF2B5EF4-FFF2-40B4-BE49-F238E27FC236}">
                <a16:creationId xmlns:a16="http://schemas.microsoft.com/office/drawing/2014/main" id="{73AC6D41-3DDC-B136-447A-60AEC5F52B1B}"/>
              </a:ext>
            </a:extLst>
          </p:cNvPr>
          <p:cNvGrpSpPr/>
          <p:nvPr/>
        </p:nvGrpSpPr>
        <p:grpSpPr>
          <a:xfrm>
            <a:off x="5377773" y="916357"/>
            <a:ext cx="455278" cy="449190"/>
            <a:chOff x="6694944" y="916356"/>
            <a:chExt cx="455278" cy="449190"/>
          </a:xfrm>
          <a:solidFill>
            <a:schemeClr val="tx1">
              <a:lumMod val="25000"/>
              <a:lumOff val="75000"/>
            </a:schemeClr>
          </a:solidFill>
        </p:grpSpPr>
        <p:sp>
          <p:nvSpPr>
            <p:cNvPr id="65" name="Google Shape;6828;p88">
              <a:extLst>
                <a:ext uri="{FF2B5EF4-FFF2-40B4-BE49-F238E27FC236}">
                  <a16:creationId xmlns:a16="http://schemas.microsoft.com/office/drawing/2014/main" id="{5FD0B2FE-9CB9-749D-12A7-28983D888E6F}"/>
                </a:ext>
              </a:extLst>
            </p:cNvPr>
            <p:cNvSpPr/>
            <p:nvPr/>
          </p:nvSpPr>
          <p:spPr>
            <a:xfrm>
              <a:off x="6987067" y="968669"/>
              <a:ext cx="130283" cy="131518"/>
            </a:xfrm>
            <a:custGeom>
              <a:avLst/>
              <a:gdLst>
                <a:gd name="f0" fmla="val w"/>
                <a:gd name="f1" fmla="val h"/>
                <a:gd name="f2" fmla="val 0"/>
                <a:gd name="f3" fmla="val 3372"/>
                <a:gd name="f4" fmla="val 3404"/>
                <a:gd name="f5" fmla="val 347"/>
                <a:gd name="f6" fmla="val 1"/>
                <a:gd name="f7" fmla="val 158"/>
                <a:gd name="f8" fmla="val 536"/>
                <a:gd name="f9" fmla="val 694"/>
                <a:gd name="f10" fmla="val 1009"/>
                <a:gd name="f11" fmla="val 1576"/>
                <a:gd name="f12" fmla="val 2049"/>
                <a:gd name="f13" fmla="val 1166"/>
                <a:gd name="f14" fmla="val 1733"/>
                <a:gd name="f15" fmla="val 2269"/>
                <a:gd name="f16" fmla="val 1923"/>
                <a:gd name="f17" fmla="val 2175"/>
                <a:gd name="f18" fmla="val 1860"/>
                <a:gd name="f19" fmla="val 2112"/>
                <a:gd name="f20" fmla="val 1773"/>
                <a:gd name="f21" fmla="val 2080"/>
                <a:gd name="f22" fmla="val 1686"/>
                <a:gd name="f23" fmla="val 1600"/>
                <a:gd name="f24" fmla="val 1513"/>
                <a:gd name="f25" fmla="val 1450"/>
                <a:gd name="f26" fmla="val 1324"/>
                <a:gd name="f27" fmla="val 2521"/>
                <a:gd name="f28" fmla="val 2647"/>
                <a:gd name="f29" fmla="val 3309"/>
                <a:gd name="f30" fmla="val 3403"/>
                <a:gd name="f31" fmla="val 2360"/>
                <a:gd name="f32" fmla="val 2450"/>
                <a:gd name="f33" fmla="val 2537"/>
                <a:gd name="f34" fmla="val 2584"/>
                <a:gd name="f35" fmla="val 3277"/>
                <a:gd name="f36" fmla="val 3214"/>
                <a:gd name="f37" fmla="val 3120"/>
                <a:gd name="f38" fmla="val 3029"/>
                <a:gd name="f39" fmla="val 2939"/>
                <a:gd name="f40" fmla="val 2852"/>
                <a:gd name="f41" fmla="val 2805"/>
                <a:gd name="f42" fmla="val 2679"/>
                <a:gd name="f43" fmla="val 2742"/>
                <a:gd name="f44" fmla="val 788"/>
                <a:gd name="f45" fmla="val 1954"/>
                <a:gd name="f46" fmla="*/ f0 1 3372"/>
                <a:gd name="f47" fmla="*/ f1 1 3404"/>
                <a:gd name="f48" fmla="val f2"/>
                <a:gd name="f49" fmla="val f3"/>
                <a:gd name="f50" fmla="val f4"/>
                <a:gd name="f51" fmla="+- f50 0 f48"/>
                <a:gd name="f52" fmla="+- f49 0 f48"/>
                <a:gd name="f53" fmla="*/ f52 1 3372"/>
                <a:gd name="f54" fmla="*/ f51 1 3404"/>
                <a:gd name="f55" fmla="*/ f48 1 f53"/>
                <a:gd name="f56" fmla="*/ f49 1 f53"/>
                <a:gd name="f57" fmla="*/ f48 1 f54"/>
                <a:gd name="f58" fmla="*/ f50 1 f54"/>
                <a:gd name="f59" fmla="*/ f55 f46 1"/>
                <a:gd name="f60" fmla="*/ f56 f46 1"/>
                <a:gd name="f61" fmla="*/ f58 f47 1"/>
                <a:gd name="f62" fmla="*/ f57 f47 1"/>
              </a:gdLst>
              <a:ahLst/>
              <a:cxnLst>
                <a:cxn ang="3cd4">
                  <a:pos x="hc" y="t"/>
                </a:cxn>
                <a:cxn ang="0">
                  <a:pos x="r" y="vc"/>
                </a:cxn>
                <a:cxn ang="cd4">
                  <a:pos x="hc" y="b"/>
                </a:cxn>
                <a:cxn ang="cd2">
                  <a:pos x="l" y="vc"/>
                </a:cxn>
              </a:cxnLst>
              <a:rect l="f59" t="f62" r="f60" b="f61"/>
              <a:pathLst>
                <a:path w="3372" h="3404">
                  <a:moveTo>
                    <a:pt x="f5" y="f6"/>
                  </a:moveTo>
                  <a:cubicBezTo>
                    <a:pt x="f7" y="f6"/>
                    <a:pt x="f6" y="f7"/>
                    <a:pt x="f6" y="f5"/>
                  </a:cubicBezTo>
                  <a:cubicBezTo>
                    <a:pt x="f6" y="f8"/>
                    <a:pt x="f7" y="f9"/>
                    <a:pt x="f5" y="f9"/>
                  </a:cubicBezTo>
                  <a:lnTo>
                    <a:pt x="f10" y="f9"/>
                  </a:lnTo>
                  <a:cubicBezTo>
                    <a:pt x="f11" y="f9"/>
                    <a:pt x="f12" y="f13"/>
                    <a:pt x="f12" y="f14"/>
                  </a:cubicBezTo>
                  <a:lnTo>
                    <a:pt x="f12" y="f15"/>
                  </a:lnTo>
                  <a:lnTo>
                    <a:pt x="f16" y="f17"/>
                  </a:lnTo>
                  <a:cubicBezTo>
                    <a:pt x="f18" y="f19"/>
                    <a:pt x="f20" y="f21"/>
                    <a:pt x="f22" y="f21"/>
                  </a:cubicBezTo>
                  <a:cubicBezTo>
                    <a:pt x="f23" y="f21"/>
                    <a:pt x="f24" y="f19"/>
                    <a:pt x="f25" y="f17"/>
                  </a:cubicBezTo>
                  <a:cubicBezTo>
                    <a:pt x="f26" y="f15"/>
                    <a:pt x="f26" y="f27"/>
                    <a:pt x="f25" y="f28"/>
                  </a:cubicBezTo>
                  <a:lnTo>
                    <a:pt x="f19" y="f29"/>
                  </a:lnTo>
                  <a:cubicBezTo>
                    <a:pt x="f17" y="f3"/>
                    <a:pt x="f15" y="f30"/>
                    <a:pt x="f31" y="f30"/>
                  </a:cubicBezTo>
                  <a:cubicBezTo>
                    <a:pt x="f32" y="f30"/>
                    <a:pt x="f33" y="f3"/>
                    <a:pt x="f34" y="f29"/>
                  </a:cubicBezTo>
                  <a:lnTo>
                    <a:pt x="f35" y="f28"/>
                  </a:lnTo>
                  <a:cubicBezTo>
                    <a:pt x="f3" y="f27"/>
                    <a:pt x="f3" y="f15"/>
                    <a:pt x="f35" y="f17"/>
                  </a:cubicBezTo>
                  <a:cubicBezTo>
                    <a:pt x="f36" y="f19"/>
                    <a:pt x="f37" y="f21"/>
                    <a:pt x="f38" y="f21"/>
                  </a:cubicBezTo>
                  <a:cubicBezTo>
                    <a:pt x="f39" y="f21"/>
                    <a:pt x="f40" y="f19"/>
                    <a:pt x="f41" y="f17"/>
                  </a:cubicBezTo>
                  <a:lnTo>
                    <a:pt x="f42" y="f15"/>
                  </a:lnTo>
                  <a:lnTo>
                    <a:pt x="f42" y="f14"/>
                  </a:lnTo>
                  <a:cubicBezTo>
                    <a:pt x="f43" y="f44"/>
                    <a:pt x="f45" y="f6"/>
                    <a:pt x="f10"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66" name="Google Shape;6829;p88">
              <a:extLst>
                <a:ext uri="{FF2B5EF4-FFF2-40B4-BE49-F238E27FC236}">
                  <a16:creationId xmlns:a16="http://schemas.microsoft.com/office/drawing/2014/main" id="{ED0BC22C-4FA3-B914-EFF4-E3E624FE0374}"/>
                </a:ext>
              </a:extLst>
            </p:cNvPr>
            <p:cNvSpPr/>
            <p:nvPr/>
          </p:nvSpPr>
          <p:spPr>
            <a:xfrm>
              <a:off x="6803273" y="1234028"/>
              <a:ext cx="131481" cy="131518"/>
            </a:xfrm>
            <a:custGeom>
              <a:avLst/>
              <a:gdLst>
                <a:gd name="f0" fmla="val w"/>
                <a:gd name="f1" fmla="val h"/>
                <a:gd name="f2" fmla="val 0"/>
                <a:gd name="f3" fmla="val 3403"/>
                <a:gd name="f4" fmla="val 3404"/>
                <a:gd name="f5" fmla="val 1013"/>
                <a:gd name="f6" fmla="val 1"/>
                <a:gd name="f7" fmla="val 922"/>
                <a:gd name="f8" fmla="val 835"/>
                <a:gd name="f9" fmla="val 32"/>
                <a:gd name="f10" fmla="val 788"/>
                <a:gd name="f11" fmla="val 95"/>
                <a:gd name="f12" fmla="val 127"/>
                <a:gd name="f13" fmla="val 757"/>
                <a:gd name="f14" fmla="val 883"/>
                <a:gd name="f15" fmla="val 1135"/>
                <a:gd name="f16" fmla="val 1229"/>
                <a:gd name="f17" fmla="val 174"/>
                <a:gd name="f18" fmla="val 1292"/>
                <a:gd name="f19" fmla="val 260"/>
                <a:gd name="f20" fmla="val 1324"/>
                <a:gd name="f21" fmla="val 351"/>
                <a:gd name="f22" fmla="val 442"/>
                <a:gd name="f23" fmla="val 536"/>
                <a:gd name="f24" fmla="val 599"/>
                <a:gd name="f25" fmla="val 694"/>
                <a:gd name="f26" fmla="val 1671"/>
                <a:gd name="f27" fmla="val 2616"/>
                <a:gd name="f28" fmla="val 1450"/>
                <a:gd name="f29" fmla="val 3372"/>
                <a:gd name="f30" fmla="val 2395"/>
                <a:gd name="f31" fmla="val 3057"/>
                <a:gd name="f32" fmla="val 3246"/>
                <a:gd name="f33" fmla="val 2868"/>
                <a:gd name="f34" fmla="val 2710"/>
                <a:gd name="f35" fmla="val 2363"/>
                <a:gd name="f36" fmla="val 1796"/>
                <a:gd name="f37" fmla="val 2238"/>
                <a:gd name="f38" fmla="val 1513"/>
                <a:gd name="f39" fmla="val 1599"/>
                <a:gd name="f40" fmla="val 1686"/>
                <a:gd name="f41" fmla="val 1773"/>
                <a:gd name="f42" fmla="val 1859"/>
                <a:gd name="f43" fmla="val 1922"/>
                <a:gd name="f44" fmla="val 2048"/>
                <a:gd name="f45" fmla="val 1261"/>
                <a:gd name="f46" fmla="val 1198"/>
                <a:gd name="f47" fmla="val 1103"/>
                <a:gd name="f48" fmla="*/ f0 1 3403"/>
                <a:gd name="f49" fmla="*/ f1 1 3404"/>
                <a:gd name="f50" fmla="val f2"/>
                <a:gd name="f51" fmla="val f3"/>
                <a:gd name="f52" fmla="val f4"/>
                <a:gd name="f53" fmla="+- f52 0 f50"/>
                <a:gd name="f54" fmla="+- f51 0 f50"/>
                <a:gd name="f55" fmla="*/ f54 1 3403"/>
                <a:gd name="f56" fmla="*/ f53 1 3404"/>
                <a:gd name="f57" fmla="*/ f50 1 f55"/>
                <a:gd name="f58" fmla="*/ f51 1 f55"/>
                <a:gd name="f59" fmla="*/ f50 1 f56"/>
                <a:gd name="f60" fmla="*/ f52 1 f56"/>
                <a:gd name="f61" fmla="*/ f57 f48 1"/>
                <a:gd name="f62" fmla="*/ f58 f48 1"/>
                <a:gd name="f63" fmla="*/ f60 f49 1"/>
                <a:gd name="f64" fmla="*/ f59 f49 1"/>
              </a:gdLst>
              <a:ahLst/>
              <a:cxnLst>
                <a:cxn ang="3cd4">
                  <a:pos x="hc" y="t"/>
                </a:cxn>
                <a:cxn ang="0">
                  <a:pos x="r" y="vc"/>
                </a:cxn>
                <a:cxn ang="cd4">
                  <a:pos x="hc" y="b"/>
                </a:cxn>
                <a:cxn ang="cd2">
                  <a:pos x="l" y="vc"/>
                </a:cxn>
              </a:cxnLst>
              <a:rect l="f61" t="f64" r="f62" b="f63"/>
              <a:pathLst>
                <a:path w="3403" h="3404">
                  <a:moveTo>
                    <a:pt x="f5" y="f6"/>
                  </a:moveTo>
                  <a:cubicBezTo>
                    <a:pt x="f7" y="f6"/>
                    <a:pt x="f8" y="f9"/>
                    <a:pt x="f10" y="f11"/>
                  </a:cubicBezTo>
                  <a:lnTo>
                    <a:pt x="f12" y="f13"/>
                  </a:lnTo>
                  <a:cubicBezTo>
                    <a:pt x="f6" y="f14"/>
                    <a:pt x="f6" y="f15"/>
                    <a:pt x="f12" y="f16"/>
                  </a:cubicBezTo>
                  <a:cubicBezTo>
                    <a:pt x="f17" y="f18"/>
                    <a:pt x="f19" y="f20"/>
                    <a:pt x="f21" y="f20"/>
                  </a:cubicBezTo>
                  <a:cubicBezTo>
                    <a:pt x="f22" y="f20"/>
                    <a:pt x="f23" y="f18"/>
                    <a:pt x="f24" y="f16"/>
                  </a:cubicBezTo>
                  <a:lnTo>
                    <a:pt x="f25" y="f15"/>
                  </a:lnTo>
                  <a:lnTo>
                    <a:pt x="f25" y="f26"/>
                  </a:lnTo>
                  <a:cubicBezTo>
                    <a:pt x="f25" y="f27"/>
                    <a:pt x="f28" y="f29"/>
                    <a:pt x="f30" y="f29"/>
                  </a:cubicBezTo>
                  <a:lnTo>
                    <a:pt x="f31" y="f29"/>
                  </a:lnTo>
                  <a:lnTo>
                    <a:pt x="f31" y="f3"/>
                  </a:lnTo>
                  <a:cubicBezTo>
                    <a:pt x="f32" y="f3"/>
                    <a:pt x="f3" y="f32"/>
                    <a:pt x="f3" y="f31"/>
                  </a:cubicBezTo>
                  <a:cubicBezTo>
                    <a:pt x="f3" y="f33"/>
                    <a:pt x="f32" y="f34"/>
                    <a:pt x="f31" y="f34"/>
                  </a:cubicBezTo>
                  <a:lnTo>
                    <a:pt x="f35" y="f34"/>
                  </a:lnTo>
                  <a:cubicBezTo>
                    <a:pt x="f36" y="f34"/>
                    <a:pt x="f20" y="f37"/>
                    <a:pt x="f20" y="f26"/>
                  </a:cubicBezTo>
                  <a:lnTo>
                    <a:pt x="f20" y="f15"/>
                  </a:lnTo>
                  <a:lnTo>
                    <a:pt x="f28" y="f16"/>
                  </a:lnTo>
                  <a:cubicBezTo>
                    <a:pt x="f38" y="f18"/>
                    <a:pt x="f39" y="f20"/>
                    <a:pt x="f40" y="f20"/>
                  </a:cubicBezTo>
                  <a:cubicBezTo>
                    <a:pt x="f41" y="f20"/>
                    <a:pt x="f42" y="f18"/>
                    <a:pt x="f43" y="f16"/>
                  </a:cubicBezTo>
                  <a:cubicBezTo>
                    <a:pt x="f44" y="f15"/>
                    <a:pt x="f44" y="f14"/>
                    <a:pt x="f43" y="f13"/>
                  </a:cubicBezTo>
                  <a:lnTo>
                    <a:pt x="f45" y="f11"/>
                  </a:lnTo>
                  <a:cubicBezTo>
                    <a:pt x="f46" y="f9"/>
                    <a:pt x="f47"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67" name="Google Shape;6830;p88">
              <a:extLst>
                <a:ext uri="{FF2B5EF4-FFF2-40B4-BE49-F238E27FC236}">
                  <a16:creationId xmlns:a16="http://schemas.microsoft.com/office/drawing/2014/main" id="{BF63FBC7-A82D-02B1-2D26-FD59C15DB8A3}"/>
                </a:ext>
              </a:extLst>
            </p:cNvPr>
            <p:cNvSpPr/>
            <p:nvPr/>
          </p:nvSpPr>
          <p:spPr>
            <a:xfrm>
              <a:off x="6694944" y="916356"/>
              <a:ext cx="318942" cy="237378"/>
            </a:xfrm>
            <a:custGeom>
              <a:avLst/>
              <a:gdLst>
                <a:gd name="f0" fmla="val w"/>
                <a:gd name="f1" fmla="val h"/>
                <a:gd name="f2" fmla="val 0"/>
                <a:gd name="f3" fmla="val 8255"/>
                <a:gd name="f4" fmla="val 6144"/>
                <a:gd name="f5" fmla="val 4191"/>
                <a:gd name="f6" fmla="val 2300"/>
                <a:gd name="f7" fmla="val 757"/>
                <a:gd name="f8" fmla="val 1544"/>
                <a:gd name="f9" fmla="val 3434"/>
                <a:gd name="f10" fmla="val 3529"/>
                <a:gd name="f11" fmla="val 347"/>
                <a:gd name="f12" fmla="val 3686"/>
                <a:gd name="f13" fmla="val 95"/>
                <a:gd name="f14" fmla="val 4033"/>
                <a:gd name="f15" fmla="val 4474"/>
                <a:gd name="f16" fmla="val 5135"/>
                <a:gd name="f17" fmla="val 1"/>
                <a:gd name="f18" fmla="val 5671"/>
                <a:gd name="f19" fmla="val 473"/>
                <a:gd name="f20" fmla="val 6143"/>
                <a:gd name="f21" fmla="val 1009"/>
                <a:gd name="f22" fmla="val 1135"/>
                <a:gd name="f23" fmla="val 1261"/>
                <a:gd name="f24" fmla="val 6112"/>
                <a:gd name="f25" fmla="val 1387"/>
                <a:gd name="f26" fmla="val 6080"/>
                <a:gd name="f27" fmla="val 3403"/>
                <a:gd name="f28" fmla="val 1890"/>
                <a:gd name="f29" fmla="val 2647"/>
                <a:gd name="f30" fmla="val 630"/>
                <a:gd name="f31" fmla="val 4128"/>
                <a:gd name="f32" fmla="val 5640"/>
                <a:gd name="f33" fmla="val 6900"/>
                <a:gd name="f34" fmla="val 6995"/>
                <a:gd name="f35" fmla="val 7121"/>
                <a:gd name="f36" fmla="val 7247"/>
                <a:gd name="f37" fmla="val 7782"/>
                <a:gd name="f38" fmla="val 8003"/>
                <a:gd name="f39" fmla="val 3623"/>
                <a:gd name="f40" fmla="val 7593"/>
                <a:gd name="f41" fmla="val 6050"/>
                <a:gd name="f42" fmla="*/ f0 1 8255"/>
                <a:gd name="f43" fmla="*/ f1 1 6144"/>
                <a:gd name="f44" fmla="val f2"/>
                <a:gd name="f45" fmla="val f3"/>
                <a:gd name="f46" fmla="val f4"/>
                <a:gd name="f47" fmla="+- f46 0 f44"/>
                <a:gd name="f48" fmla="+- f45 0 f44"/>
                <a:gd name="f49" fmla="*/ f48 1 8255"/>
                <a:gd name="f50" fmla="*/ f47 1 6144"/>
                <a:gd name="f51" fmla="*/ f44 1 f49"/>
                <a:gd name="f52" fmla="*/ f45 1 f49"/>
                <a:gd name="f53" fmla="*/ f44 1 f50"/>
                <a:gd name="f54" fmla="*/ f46 1 f50"/>
                <a:gd name="f55" fmla="*/ f51 f42 1"/>
                <a:gd name="f56" fmla="*/ f52 f42 1"/>
                <a:gd name="f57" fmla="*/ f54 f43 1"/>
                <a:gd name="f58" fmla="*/ f53 f43 1"/>
              </a:gdLst>
              <a:ahLst/>
              <a:cxnLst>
                <a:cxn ang="3cd4">
                  <a:pos x="hc" y="t"/>
                </a:cxn>
                <a:cxn ang="0">
                  <a:pos x="r" y="vc"/>
                </a:cxn>
                <a:cxn ang="cd4">
                  <a:pos x="hc" y="b"/>
                </a:cxn>
                <a:cxn ang="cd2">
                  <a:pos x="l" y="vc"/>
                </a:cxn>
              </a:cxnLst>
              <a:rect l="f55" t="f58" r="f56" b="f57"/>
              <a:pathLst>
                <a:path w="8255" h="6144">
                  <a:moveTo>
                    <a:pt x="f5" y="f2"/>
                  </a:moveTo>
                  <a:cubicBezTo>
                    <a:pt x="f6" y="f2"/>
                    <a:pt x="f7" y="f8"/>
                    <a:pt x="f7" y="f9"/>
                  </a:cubicBezTo>
                  <a:lnTo>
                    <a:pt x="f7" y="f10"/>
                  </a:lnTo>
                  <a:cubicBezTo>
                    <a:pt x="f11" y="f12"/>
                    <a:pt x="f13" y="f14"/>
                    <a:pt x="f13" y="f15"/>
                  </a:cubicBezTo>
                  <a:lnTo>
                    <a:pt x="f13" y="f16"/>
                  </a:lnTo>
                  <a:cubicBezTo>
                    <a:pt x="f17" y="f18"/>
                    <a:pt x="f19" y="f20"/>
                    <a:pt x="f21" y="f20"/>
                  </a:cubicBezTo>
                  <a:cubicBezTo>
                    <a:pt x="f22" y="f20"/>
                    <a:pt x="f23" y="f24"/>
                    <a:pt x="f25" y="f26"/>
                  </a:cubicBezTo>
                  <a:lnTo>
                    <a:pt x="f25" y="f27"/>
                  </a:lnTo>
                  <a:cubicBezTo>
                    <a:pt x="f25" y="f28"/>
                    <a:pt x="f29" y="f30"/>
                    <a:pt x="f31" y="f30"/>
                  </a:cubicBezTo>
                  <a:cubicBezTo>
                    <a:pt x="f32" y="f30"/>
                    <a:pt x="f33" y="f28"/>
                    <a:pt x="f33" y="f27"/>
                  </a:cubicBezTo>
                  <a:lnTo>
                    <a:pt x="f33" y="f26"/>
                  </a:lnTo>
                  <a:cubicBezTo>
                    <a:pt x="f34" y="f24"/>
                    <a:pt x="f35" y="f20"/>
                    <a:pt x="f36" y="f20"/>
                  </a:cubicBezTo>
                  <a:cubicBezTo>
                    <a:pt x="f37" y="f20"/>
                    <a:pt x="f3" y="f18"/>
                    <a:pt x="f3" y="f16"/>
                  </a:cubicBezTo>
                  <a:lnTo>
                    <a:pt x="f3" y="f15"/>
                  </a:lnTo>
                  <a:cubicBezTo>
                    <a:pt x="f3" y="f14"/>
                    <a:pt x="f38" y="f39"/>
                    <a:pt x="f40" y="f10"/>
                  </a:cubicBezTo>
                  <a:lnTo>
                    <a:pt x="f40" y="f9"/>
                  </a:lnTo>
                  <a:cubicBezTo>
                    <a:pt x="f40" y="f8"/>
                    <a:pt x="f41"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68" name="Google Shape;6831;p88">
              <a:extLst>
                <a:ext uri="{FF2B5EF4-FFF2-40B4-BE49-F238E27FC236}">
                  <a16:creationId xmlns:a16="http://schemas.microsoft.com/office/drawing/2014/main" id="{2B9922DA-8521-600F-19EB-AA4B67A178B5}"/>
                </a:ext>
              </a:extLst>
            </p:cNvPr>
            <p:cNvSpPr/>
            <p:nvPr/>
          </p:nvSpPr>
          <p:spPr>
            <a:xfrm>
              <a:off x="6775265" y="995443"/>
              <a:ext cx="161921" cy="80787"/>
            </a:xfrm>
            <a:custGeom>
              <a:avLst/>
              <a:gdLst>
                <a:gd name="f0" fmla="val w"/>
                <a:gd name="f1" fmla="val h"/>
                <a:gd name="f2" fmla="val 0"/>
                <a:gd name="f3" fmla="val 4191"/>
                <a:gd name="f4" fmla="val 2091"/>
                <a:gd name="f5" fmla="val 1734"/>
                <a:gd name="f6" fmla="val 1"/>
                <a:gd name="f7" fmla="val 789"/>
                <a:gd name="f8" fmla="val 757"/>
                <a:gd name="f9" fmla="val 1702"/>
                <a:gd name="f10" fmla="val 2049"/>
                <a:gd name="f11" fmla="val 1230"/>
                <a:gd name="f12" fmla="val 1545"/>
                <a:gd name="f13" fmla="val 1891"/>
                <a:gd name="f14" fmla="val 2017"/>
                <a:gd name="f15" fmla="val 1986"/>
                <a:gd name="f16" fmla="val 1954"/>
                <a:gd name="f17" fmla="val 2080"/>
                <a:gd name="f18" fmla="val 1828"/>
                <a:gd name="f19" fmla="val 2238"/>
                <a:gd name="f20" fmla="val 1387"/>
                <a:gd name="f21" fmla="val 2458"/>
                <a:gd name="f22" fmla="val 2647"/>
                <a:gd name="f23" fmla="val 2805"/>
                <a:gd name="f24" fmla="val 2868"/>
                <a:gd name="f25" fmla="val 2942"/>
                <a:gd name="f26" fmla="val 2059"/>
                <a:gd name="f27" fmla="val 3091"/>
                <a:gd name="f28" fmla="val 2090"/>
                <a:gd name="f29" fmla="val 3266"/>
                <a:gd name="f30" fmla="val 3389"/>
                <a:gd name="f31" fmla="val 3525"/>
                <a:gd name="f32" fmla="val 2075"/>
                <a:gd name="f33" fmla="val 3656"/>
                <a:gd name="f34" fmla="val 4128"/>
                <a:gd name="f35" fmla="val 3340"/>
                <a:gd name="f36" fmla="val 2395"/>
                <a:gd name="f37" fmla="*/ f0 1 4191"/>
                <a:gd name="f38" fmla="*/ f1 1 2091"/>
                <a:gd name="f39" fmla="val f2"/>
                <a:gd name="f40" fmla="val f3"/>
                <a:gd name="f41" fmla="val f4"/>
                <a:gd name="f42" fmla="+- f41 0 f39"/>
                <a:gd name="f43" fmla="+- f40 0 f39"/>
                <a:gd name="f44" fmla="*/ f43 1 4191"/>
                <a:gd name="f45" fmla="*/ f42 1 2091"/>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4191" h="2091">
                  <a:moveTo>
                    <a:pt x="f5" y="f6"/>
                  </a:moveTo>
                  <a:cubicBezTo>
                    <a:pt x="f7" y="f6"/>
                    <a:pt x="f6" y="f8"/>
                    <a:pt x="f6" y="f9"/>
                  </a:cubicBezTo>
                  <a:lnTo>
                    <a:pt x="f6" y="f10"/>
                  </a:lnTo>
                  <a:lnTo>
                    <a:pt x="f11" y="f10"/>
                  </a:lnTo>
                  <a:cubicBezTo>
                    <a:pt x="f12" y="f10"/>
                    <a:pt x="f13" y="f10"/>
                    <a:pt x="f14" y="f15"/>
                  </a:cubicBezTo>
                  <a:cubicBezTo>
                    <a:pt x="f10" y="f16"/>
                    <a:pt x="f17" y="f18"/>
                    <a:pt x="f17" y="f5"/>
                  </a:cubicBezTo>
                  <a:cubicBezTo>
                    <a:pt x="f17" y="f12"/>
                    <a:pt x="f19" y="f20"/>
                    <a:pt x="f21" y="f20"/>
                  </a:cubicBezTo>
                  <a:cubicBezTo>
                    <a:pt x="f22" y="f20"/>
                    <a:pt x="f23" y="f12"/>
                    <a:pt x="f23" y="f5"/>
                  </a:cubicBezTo>
                  <a:cubicBezTo>
                    <a:pt x="f23" y="f18"/>
                    <a:pt x="f23" y="f16"/>
                    <a:pt x="f24" y="f15"/>
                  </a:cubicBezTo>
                  <a:cubicBezTo>
                    <a:pt x="f25" y="f26"/>
                    <a:pt x="f27" y="f28"/>
                    <a:pt x="f29" y="f28"/>
                  </a:cubicBezTo>
                  <a:cubicBezTo>
                    <a:pt x="f30" y="f28"/>
                    <a:pt x="f31" y="f32"/>
                    <a:pt x="f33" y="f10"/>
                  </a:cubicBezTo>
                  <a:lnTo>
                    <a:pt x="f3" y="f10"/>
                  </a:lnTo>
                  <a:lnTo>
                    <a:pt x="f3" y="f9"/>
                  </a:lnTo>
                  <a:lnTo>
                    <a:pt x="f34" y="f9"/>
                  </a:lnTo>
                  <a:cubicBezTo>
                    <a:pt x="f34" y="f8"/>
                    <a:pt x="f35" y="f6"/>
                    <a:pt x="f36"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69" name="Google Shape;6832;p88">
              <a:extLst>
                <a:ext uri="{FF2B5EF4-FFF2-40B4-BE49-F238E27FC236}">
                  <a16:creationId xmlns:a16="http://schemas.microsoft.com/office/drawing/2014/main" id="{631BA8A3-0037-D3E4-42B0-41A22DC65AB0}"/>
                </a:ext>
              </a:extLst>
            </p:cNvPr>
            <p:cNvSpPr/>
            <p:nvPr/>
          </p:nvSpPr>
          <p:spPr>
            <a:xfrm>
              <a:off x="6775265" y="1091610"/>
              <a:ext cx="161921" cy="114482"/>
            </a:xfrm>
            <a:custGeom>
              <a:avLst/>
              <a:gdLst>
                <a:gd name="f0" fmla="val w"/>
                <a:gd name="f1" fmla="val h"/>
                <a:gd name="f2" fmla="val 0"/>
                <a:gd name="f3" fmla="val 4191"/>
                <a:gd name="f4" fmla="val 2963"/>
                <a:gd name="f5" fmla="val 2395"/>
                <a:gd name="f6" fmla="val 1"/>
                <a:gd name="f7" fmla="val 2080"/>
                <a:gd name="f8" fmla="val 253"/>
                <a:gd name="f9" fmla="val 1671"/>
                <a:gd name="f10" fmla="val 1230"/>
                <a:gd name="f11" fmla="val 914"/>
                <a:gd name="f12" fmla="val 2049"/>
                <a:gd name="f13" fmla="val 946"/>
                <a:gd name="f14" fmla="val 2962"/>
                <a:gd name="f15" fmla="val 2112"/>
                <a:gd name="f16" fmla="val 3246"/>
                <a:gd name="f17" fmla="val 3466"/>
                <a:gd name="f18" fmla="val 3088"/>
                <a:gd name="f19" fmla="val 2679"/>
                <a:gd name="f20" fmla="val 190"/>
                <a:gd name="f21" fmla="*/ f0 1 4191"/>
                <a:gd name="f22" fmla="*/ f1 1 2963"/>
                <a:gd name="f23" fmla="val f2"/>
                <a:gd name="f24" fmla="val f3"/>
                <a:gd name="f25" fmla="val f4"/>
                <a:gd name="f26" fmla="+- f25 0 f23"/>
                <a:gd name="f27" fmla="+- f24 0 f23"/>
                <a:gd name="f28" fmla="*/ f27 1 4191"/>
                <a:gd name="f29" fmla="*/ f26 1 2963"/>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4191" h="2963">
                  <a:moveTo>
                    <a:pt x="f5" y="f6"/>
                  </a:moveTo>
                  <a:cubicBezTo>
                    <a:pt x="f7" y="f8"/>
                    <a:pt x="f9" y="f8"/>
                    <a:pt x="f10" y="f8"/>
                  </a:cubicBezTo>
                  <a:lnTo>
                    <a:pt x="f6" y="f8"/>
                  </a:lnTo>
                  <a:lnTo>
                    <a:pt x="f6" y="f11"/>
                  </a:lnTo>
                  <a:cubicBezTo>
                    <a:pt x="f6" y="f12"/>
                    <a:pt x="f13" y="f14"/>
                    <a:pt x="f15" y="f14"/>
                  </a:cubicBezTo>
                  <a:cubicBezTo>
                    <a:pt x="f16" y="f14"/>
                    <a:pt x="f3" y="f12"/>
                    <a:pt x="f3" y="f11"/>
                  </a:cubicBezTo>
                  <a:lnTo>
                    <a:pt x="f3" y="f8"/>
                  </a:lnTo>
                  <a:lnTo>
                    <a:pt x="f17" y="f8"/>
                  </a:lnTo>
                  <a:cubicBezTo>
                    <a:pt x="f18" y="f8"/>
                    <a:pt x="f19" y="f20"/>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70" name="Google Shape;6833;p88">
              <a:extLst>
                <a:ext uri="{FF2B5EF4-FFF2-40B4-BE49-F238E27FC236}">
                  <a16:creationId xmlns:a16="http://schemas.microsoft.com/office/drawing/2014/main" id="{73CAC5D1-D4C2-EB08-6627-74AE0EAE3E70}"/>
                </a:ext>
              </a:extLst>
            </p:cNvPr>
            <p:cNvSpPr/>
            <p:nvPr/>
          </p:nvSpPr>
          <p:spPr>
            <a:xfrm>
              <a:off x="6988301" y="1153698"/>
              <a:ext cx="161921" cy="80750"/>
            </a:xfrm>
            <a:custGeom>
              <a:avLst/>
              <a:gdLst>
                <a:gd name="f0" fmla="val w"/>
                <a:gd name="f1" fmla="val h"/>
                <a:gd name="f2" fmla="val 0"/>
                <a:gd name="f3" fmla="val 4191"/>
                <a:gd name="f4" fmla="val 2090"/>
                <a:gd name="f5" fmla="val 1702"/>
                <a:gd name="f6" fmla="val 756"/>
                <a:gd name="f7" fmla="val 757"/>
                <a:gd name="f8" fmla="val 2048"/>
                <a:gd name="f9" fmla="val 1229"/>
                <a:gd name="f10" fmla="val 1544"/>
                <a:gd name="f11" fmla="val 1891"/>
                <a:gd name="f12" fmla="val 2017"/>
                <a:gd name="f13" fmla="val 1985"/>
                <a:gd name="f14" fmla="val 1954"/>
                <a:gd name="f15" fmla="val 2080"/>
                <a:gd name="f16" fmla="val 1828"/>
                <a:gd name="f17" fmla="val 1733"/>
                <a:gd name="f18" fmla="val 2237"/>
                <a:gd name="f19" fmla="val 1387"/>
                <a:gd name="f20" fmla="val 2458"/>
                <a:gd name="f21" fmla="val 2647"/>
                <a:gd name="f22" fmla="val 2804"/>
                <a:gd name="f23" fmla="val 2867"/>
                <a:gd name="f24" fmla="val 2941"/>
                <a:gd name="f25" fmla="val 2059"/>
                <a:gd name="f26" fmla="val 3091"/>
                <a:gd name="f27" fmla="val 3265"/>
                <a:gd name="f28" fmla="val 3388"/>
                <a:gd name="f29" fmla="val 3524"/>
                <a:gd name="f30" fmla="val 2074"/>
                <a:gd name="f31" fmla="val 3655"/>
                <a:gd name="f32" fmla="val 4190"/>
                <a:gd name="f33" fmla="val 4096"/>
                <a:gd name="f34" fmla="val 3308"/>
                <a:gd name="f35" fmla="val 2363"/>
                <a:gd name="f36" fmla="*/ f0 1 4191"/>
                <a:gd name="f37" fmla="*/ f1 1 2090"/>
                <a:gd name="f38" fmla="val f2"/>
                <a:gd name="f39" fmla="val f3"/>
                <a:gd name="f40" fmla="val f4"/>
                <a:gd name="f41" fmla="+- f40 0 f38"/>
                <a:gd name="f42" fmla="+- f39 0 f38"/>
                <a:gd name="f43" fmla="*/ f42 1 4191"/>
                <a:gd name="f44" fmla="*/ f41 1 2090"/>
                <a:gd name="f45" fmla="*/ f38 1 f43"/>
                <a:gd name="f46" fmla="*/ f39 1 f43"/>
                <a:gd name="f47" fmla="*/ f38 1 f44"/>
                <a:gd name="f48" fmla="*/ f40 1 f44"/>
                <a:gd name="f49" fmla="*/ f45 f36 1"/>
                <a:gd name="f50" fmla="*/ f46 f36 1"/>
                <a:gd name="f51" fmla="*/ f48 f37 1"/>
                <a:gd name="f52" fmla="*/ f47 f37 1"/>
              </a:gdLst>
              <a:ahLst/>
              <a:cxnLst>
                <a:cxn ang="3cd4">
                  <a:pos x="hc" y="t"/>
                </a:cxn>
                <a:cxn ang="0">
                  <a:pos x="r" y="vc"/>
                </a:cxn>
                <a:cxn ang="cd4">
                  <a:pos x="hc" y="b"/>
                </a:cxn>
                <a:cxn ang="cd2">
                  <a:pos x="l" y="vc"/>
                </a:cxn>
              </a:cxnLst>
              <a:rect l="f49" t="f52" r="f50" b="f51"/>
              <a:pathLst>
                <a:path w="4191" h="2090">
                  <a:moveTo>
                    <a:pt x="f5" y="f2"/>
                  </a:moveTo>
                  <a:cubicBezTo>
                    <a:pt x="f6" y="f2"/>
                    <a:pt x="f2" y="f7"/>
                    <a:pt x="f2" y="f5"/>
                  </a:cubicBezTo>
                  <a:lnTo>
                    <a:pt x="f2" y="f8"/>
                  </a:lnTo>
                  <a:lnTo>
                    <a:pt x="f9" y="f8"/>
                  </a:lnTo>
                  <a:cubicBezTo>
                    <a:pt x="f10" y="f8"/>
                    <a:pt x="f11" y="f8"/>
                    <a:pt x="f12" y="f13"/>
                  </a:cubicBezTo>
                  <a:cubicBezTo>
                    <a:pt x="f8" y="f14"/>
                    <a:pt x="f15" y="f16"/>
                    <a:pt x="f15" y="f17"/>
                  </a:cubicBezTo>
                  <a:cubicBezTo>
                    <a:pt x="f15" y="f10"/>
                    <a:pt x="f18" y="f19"/>
                    <a:pt x="f20" y="f19"/>
                  </a:cubicBezTo>
                  <a:cubicBezTo>
                    <a:pt x="f21" y="f19"/>
                    <a:pt x="f22" y="f10"/>
                    <a:pt x="f22" y="f17"/>
                  </a:cubicBezTo>
                  <a:cubicBezTo>
                    <a:pt x="f22" y="f16"/>
                    <a:pt x="f22" y="f14"/>
                    <a:pt x="f23" y="f13"/>
                  </a:cubicBezTo>
                  <a:cubicBezTo>
                    <a:pt x="f24" y="f25"/>
                    <a:pt x="f26" y="f4"/>
                    <a:pt x="f27" y="f4"/>
                  </a:cubicBezTo>
                  <a:cubicBezTo>
                    <a:pt x="f28" y="f4"/>
                    <a:pt x="f29" y="f30"/>
                    <a:pt x="f31" y="f8"/>
                  </a:cubicBezTo>
                  <a:lnTo>
                    <a:pt x="f32" y="f8"/>
                  </a:lnTo>
                  <a:lnTo>
                    <a:pt x="f32" y="f5"/>
                  </a:lnTo>
                  <a:cubicBezTo>
                    <a:pt x="f33" y="f7"/>
                    <a:pt x="f34" y="f2"/>
                    <a:pt x="f3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71" name="Google Shape;6834;p88">
              <a:extLst>
                <a:ext uri="{FF2B5EF4-FFF2-40B4-BE49-F238E27FC236}">
                  <a16:creationId xmlns:a16="http://schemas.microsoft.com/office/drawing/2014/main" id="{CA856E26-751B-CC96-E3C9-998868CEBBD7}"/>
                </a:ext>
              </a:extLst>
            </p:cNvPr>
            <p:cNvSpPr/>
            <p:nvPr/>
          </p:nvSpPr>
          <p:spPr>
            <a:xfrm>
              <a:off x="6987067" y="1249865"/>
              <a:ext cx="158291" cy="115680"/>
            </a:xfrm>
            <a:custGeom>
              <a:avLst/>
              <a:gdLst>
                <a:gd name="f0" fmla="val w"/>
                <a:gd name="f1" fmla="val h"/>
                <a:gd name="f2" fmla="val 0"/>
                <a:gd name="f3" fmla="val 4097"/>
                <a:gd name="f4" fmla="val 2994"/>
                <a:gd name="f5" fmla="val 2395"/>
                <a:gd name="f6" fmla="val 2080"/>
                <a:gd name="f7" fmla="val 252"/>
                <a:gd name="f8" fmla="val 1639"/>
                <a:gd name="f9" fmla="val 1230"/>
                <a:gd name="f10" fmla="val 1"/>
                <a:gd name="f11" fmla="val 914"/>
                <a:gd name="f12" fmla="val 2048"/>
                <a:gd name="f13" fmla="val 2993"/>
                <a:gd name="f14" fmla="val 2049"/>
                <a:gd name="f15" fmla="val 3183"/>
                <a:gd name="f16" fmla="val 4096"/>
                <a:gd name="f17" fmla="val 3435"/>
                <a:gd name="f18" fmla="val 3025"/>
                <a:gd name="f19" fmla="val 2679"/>
                <a:gd name="f20" fmla="val 189"/>
                <a:gd name="f21" fmla="*/ f0 1 4097"/>
                <a:gd name="f22" fmla="*/ f1 1 2994"/>
                <a:gd name="f23" fmla="val f2"/>
                <a:gd name="f24" fmla="val f3"/>
                <a:gd name="f25" fmla="val f4"/>
                <a:gd name="f26" fmla="+- f25 0 f23"/>
                <a:gd name="f27" fmla="+- f24 0 f23"/>
                <a:gd name="f28" fmla="*/ f27 1 4097"/>
                <a:gd name="f29" fmla="*/ f26 1 2994"/>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4097" h="2994">
                  <a:moveTo>
                    <a:pt x="f5" y="f2"/>
                  </a:moveTo>
                  <a:cubicBezTo>
                    <a:pt x="f6" y="f7"/>
                    <a:pt x="f8" y="f7"/>
                    <a:pt x="f9" y="f7"/>
                  </a:cubicBezTo>
                  <a:lnTo>
                    <a:pt x="f10" y="f7"/>
                  </a:lnTo>
                  <a:lnTo>
                    <a:pt x="f10" y="f11"/>
                  </a:lnTo>
                  <a:cubicBezTo>
                    <a:pt x="f10" y="f12"/>
                    <a:pt x="f11" y="f13"/>
                    <a:pt x="f14" y="f13"/>
                  </a:cubicBezTo>
                  <a:cubicBezTo>
                    <a:pt x="f15" y="f13"/>
                    <a:pt x="f16" y="f12"/>
                    <a:pt x="f16" y="f11"/>
                  </a:cubicBezTo>
                  <a:lnTo>
                    <a:pt x="f16" y="f7"/>
                  </a:lnTo>
                  <a:lnTo>
                    <a:pt x="f17" y="f7"/>
                  </a:lnTo>
                  <a:cubicBezTo>
                    <a:pt x="f18" y="f7"/>
                    <a:pt x="f19" y="f20"/>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grpSp>
      <p:grpSp>
        <p:nvGrpSpPr>
          <p:cNvPr id="72" name="Google Shape;6873;p88">
            <a:extLst>
              <a:ext uri="{FF2B5EF4-FFF2-40B4-BE49-F238E27FC236}">
                <a16:creationId xmlns:a16="http://schemas.microsoft.com/office/drawing/2014/main" id="{6CDD445E-586B-91FC-EAC2-07BF9B9D9A70}"/>
              </a:ext>
            </a:extLst>
          </p:cNvPr>
          <p:cNvGrpSpPr/>
          <p:nvPr/>
        </p:nvGrpSpPr>
        <p:grpSpPr>
          <a:xfrm>
            <a:off x="3077947" y="916889"/>
            <a:ext cx="435775" cy="450423"/>
            <a:chOff x="4395118" y="916887"/>
            <a:chExt cx="435775" cy="450423"/>
          </a:xfrm>
          <a:solidFill>
            <a:schemeClr val="tx1">
              <a:lumMod val="25000"/>
              <a:lumOff val="75000"/>
            </a:schemeClr>
          </a:solidFill>
        </p:grpSpPr>
        <p:sp>
          <p:nvSpPr>
            <p:cNvPr id="73" name="Google Shape;6874;p88">
              <a:extLst>
                <a:ext uri="{FF2B5EF4-FFF2-40B4-BE49-F238E27FC236}">
                  <a16:creationId xmlns:a16="http://schemas.microsoft.com/office/drawing/2014/main" id="{66021850-4E7A-D5F9-8A46-854D8458AAD1}"/>
                </a:ext>
              </a:extLst>
            </p:cNvPr>
            <p:cNvSpPr/>
            <p:nvPr/>
          </p:nvSpPr>
          <p:spPr>
            <a:xfrm>
              <a:off x="4565544" y="916887"/>
              <a:ext cx="265349" cy="264654"/>
            </a:xfrm>
            <a:custGeom>
              <a:avLst/>
              <a:gdLst>
                <a:gd name="f0" fmla="val w"/>
                <a:gd name="f1" fmla="val h"/>
                <a:gd name="f2" fmla="val 0"/>
                <a:gd name="f3" fmla="val 6868"/>
                <a:gd name="f4" fmla="val 6850"/>
                <a:gd name="f5" fmla="val 3466"/>
                <a:gd name="f6" fmla="val 1355"/>
                <a:gd name="f7" fmla="val 4222"/>
                <a:gd name="f8" fmla="val 4852"/>
                <a:gd name="f9" fmla="val 1985"/>
                <a:gd name="f10" fmla="val 2741"/>
                <a:gd name="f11" fmla="val 4127"/>
                <a:gd name="f12" fmla="val 4348"/>
                <a:gd name="f13" fmla="val 4757"/>
                <a:gd name="f14" fmla="val 4600"/>
                <a:gd name="f15" fmla="val 4631"/>
                <a:gd name="f16" fmla="val 4821"/>
                <a:gd name="f17" fmla="val 4726"/>
                <a:gd name="f18" fmla="val 4915"/>
                <a:gd name="f19" fmla="val 5041"/>
                <a:gd name="f20" fmla="val 5262"/>
                <a:gd name="f21" fmla="val 5388"/>
                <a:gd name="f22" fmla="val 4663"/>
                <a:gd name="f23" fmla="val 5451"/>
                <a:gd name="f24" fmla="val 4576"/>
                <a:gd name="f25" fmla="val 5482"/>
                <a:gd name="f26" fmla="val 4489"/>
                <a:gd name="f27" fmla="val 4403"/>
                <a:gd name="f28" fmla="val 4316"/>
                <a:gd name="f29" fmla="val 4253"/>
                <a:gd name="f30" fmla="val 4190"/>
                <a:gd name="f31" fmla="val 5293"/>
                <a:gd name="f32" fmla="val 3970"/>
                <a:gd name="f33" fmla="val 5419"/>
                <a:gd name="f34" fmla="val 3749"/>
                <a:gd name="f35" fmla="val 5514"/>
                <a:gd name="f36" fmla="val 2709"/>
                <a:gd name="f37" fmla="val 2079"/>
                <a:gd name="f38" fmla="val 4884"/>
                <a:gd name="f39" fmla="val 1575"/>
                <a:gd name="f40" fmla="val 32"/>
                <a:gd name="f41" fmla="val 1576"/>
                <a:gd name="f42" fmla="val 3403"/>
                <a:gd name="f43" fmla="val 4001"/>
                <a:gd name="f44" fmla="val 189"/>
                <a:gd name="f45" fmla="val 4569"/>
                <a:gd name="f46" fmla="val 473"/>
                <a:gd name="f47" fmla="val 5104"/>
                <a:gd name="f48" fmla="val 6396"/>
                <a:gd name="f49" fmla="val 6522"/>
                <a:gd name="f50" fmla="val 6679"/>
                <a:gd name="f51" fmla="val 126"/>
                <a:gd name="f52" fmla="val 6774"/>
                <a:gd name="f53" fmla="val 172"/>
                <a:gd name="f54" fmla="val 6820"/>
                <a:gd name="f55" fmla="val 269"/>
                <a:gd name="f56" fmla="val 6849"/>
                <a:gd name="f57" fmla="val 367"/>
                <a:gd name="f58" fmla="val 403"/>
                <a:gd name="f59" fmla="val 439"/>
                <a:gd name="f60" fmla="val 6845"/>
                <a:gd name="f61" fmla="val 6837"/>
                <a:gd name="f62" fmla="val 1764"/>
                <a:gd name="f63" fmla="val 2300"/>
                <a:gd name="f64" fmla="val 2867"/>
                <a:gd name="f65" fmla="val 5356"/>
                <a:gd name="f66" fmla="val 1513"/>
                <a:gd name="f67" fmla="*/ f0 1 6868"/>
                <a:gd name="f68" fmla="*/ f1 1 6850"/>
                <a:gd name="f69" fmla="val f2"/>
                <a:gd name="f70" fmla="val f3"/>
                <a:gd name="f71" fmla="val f4"/>
                <a:gd name="f72" fmla="+- f71 0 f69"/>
                <a:gd name="f73" fmla="+- f70 0 f69"/>
                <a:gd name="f74" fmla="*/ f73 1 6868"/>
                <a:gd name="f75" fmla="*/ f72 1 6850"/>
                <a:gd name="f76" fmla="*/ f69 1 f74"/>
                <a:gd name="f77" fmla="*/ f70 1 f74"/>
                <a:gd name="f78" fmla="*/ f69 1 f75"/>
                <a:gd name="f79" fmla="*/ f71 1 f75"/>
                <a:gd name="f80" fmla="*/ f76 f67 1"/>
                <a:gd name="f81" fmla="*/ f77 f67 1"/>
                <a:gd name="f82" fmla="*/ f79 f68 1"/>
                <a:gd name="f83" fmla="*/ f78 f68 1"/>
              </a:gdLst>
              <a:ahLst/>
              <a:cxnLst>
                <a:cxn ang="3cd4">
                  <a:pos x="hc" y="t"/>
                </a:cxn>
                <a:cxn ang="0">
                  <a:pos x="r" y="vc"/>
                </a:cxn>
                <a:cxn ang="cd4">
                  <a:pos x="hc" y="b"/>
                </a:cxn>
                <a:cxn ang="cd2">
                  <a:pos x="l" y="vc"/>
                </a:cxn>
              </a:cxnLst>
              <a:rect l="f80" t="f83" r="f81" b="f82"/>
              <a:pathLst>
                <a:path w="6868" h="6850">
                  <a:moveTo>
                    <a:pt x="f5" y="f6"/>
                  </a:moveTo>
                  <a:cubicBezTo>
                    <a:pt x="f7" y="f6"/>
                    <a:pt x="f8" y="f9"/>
                    <a:pt x="f8" y="f10"/>
                  </a:cubicBezTo>
                  <a:lnTo>
                    <a:pt x="f8" y="f11"/>
                  </a:lnTo>
                  <a:cubicBezTo>
                    <a:pt x="f8" y="f12"/>
                    <a:pt x="f13" y="f14"/>
                    <a:pt x="f15" y="f16"/>
                  </a:cubicBezTo>
                  <a:lnTo>
                    <a:pt x="f17" y="f18"/>
                  </a:lnTo>
                  <a:cubicBezTo>
                    <a:pt x="f8" y="f19"/>
                    <a:pt x="f8" y="f20"/>
                    <a:pt x="f17" y="f21"/>
                  </a:cubicBezTo>
                  <a:cubicBezTo>
                    <a:pt x="f22" y="f23"/>
                    <a:pt x="f24" y="f25"/>
                    <a:pt x="f26" y="f25"/>
                  </a:cubicBezTo>
                  <a:cubicBezTo>
                    <a:pt x="f27" y="f25"/>
                    <a:pt x="f28" y="f23"/>
                    <a:pt x="f29" y="f21"/>
                  </a:cubicBezTo>
                  <a:lnTo>
                    <a:pt x="f30" y="f31"/>
                  </a:lnTo>
                  <a:cubicBezTo>
                    <a:pt x="f32" y="f33"/>
                    <a:pt x="f34" y="f35"/>
                    <a:pt x="f5" y="f35"/>
                  </a:cubicBezTo>
                  <a:cubicBezTo>
                    <a:pt x="f36" y="f35"/>
                    <a:pt x="f37" y="f38"/>
                    <a:pt x="f37" y="f11"/>
                  </a:cubicBezTo>
                  <a:lnTo>
                    <a:pt x="f37" y="f10"/>
                  </a:lnTo>
                  <a:cubicBezTo>
                    <a:pt x="f37" y="f9"/>
                    <a:pt x="f36" y="f6"/>
                    <a:pt x="f5" y="f6"/>
                  </a:cubicBezTo>
                  <a:close/>
                  <a:moveTo>
                    <a:pt x="f5" y="f2"/>
                  </a:moveTo>
                  <a:cubicBezTo>
                    <a:pt x="f39" y="f2"/>
                    <a:pt x="f40" y="f41"/>
                    <a:pt x="f40" y="f42"/>
                  </a:cubicBezTo>
                  <a:cubicBezTo>
                    <a:pt x="f40" y="f43"/>
                    <a:pt x="f44" y="f45"/>
                    <a:pt x="f46" y="f47"/>
                  </a:cubicBezTo>
                  <a:lnTo>
                    <a:pt x="f40" y="f48"/>
                  </a:lnTo>
                  <a:cubicBezTo>
                    <a:pt x="f2" y="f49"/>
                    <a:pt x="f40" y="f50"/>
                    <a:pt x="f51" y="f52"/>
                  </a:cubicBezTo>
                  <a:cubicBezTo>
                    <a:pt x="f53" y="f54"/>
                    <a:pt x="f55" y="f56"/>
                    <a:pt x="f57" y="f56"/>
                  </a:cubicBezTo>
                  <a:cubicBezTo>
                    <a:pt x="f58" y="f56"/>
                    <a:pt x="f59" y="f60"/>
                    <a:pt x="f46" y="f61"/>
                  </a:cubicBezTo>
                  <a:lnTo>
                    <a:pt x="f62" y="f48"/>
                  </a:lnTo>
                  <a:cubicBezTo>
                    <a:pt x="f63" y="f50"/>
                    <a:pt x="f64" y="f61"/>
                    <a:pt x="f5" y="f61"/>
                  </a:cubicBezTo>
                  <a:cubicBezTo>
                    <a:pt x="f65" y="f61"/>
                    <a:pt x="f3" y="f31"/>
                    <a:pt x="f3" y="f42"/>
                  </a:cubicBezTo>
                  <a:cubicBezTo>
                    <a:pt x="f3" y="f66"/>
                    <a:pt x="f65"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74" name="Google Shape;6875;p88">
              <a:extLst>
                <a:ext uri="{FF2B5EF4-FFF2-40B4-BE49-F238E27FC236}">
                  <a16:creationId xmlns:a16="http://schemas.microsoft.com/office/drawing/2014/main" id="{6979CC92-5B1D-284F-4F1F-982AEBCEAA37}"/>
                </a:ext>
              </a:extLst>
            </p:cNvPr>
            <p:cNvSpPr/>
            <p:nvPr/>
          </p:nvSpPr>
          <p:spPr>
            <a:xfrm>
              <a:off x="4673845" y="997217"/>
              <a:ext cx="51197" cy="104744"/>
            </a:xfrm>
            <a:custGeom>
              <a:avLst/>
              <a:gdLst>
                <a:gd name="f0" fmla="val w"/>
                <a:gd name="f1" fmla="val h"/>
                <a:gd name="f2" fmla="val 0"/>
                <a:gd name="f3" fmla="val 1325"/>
                <a:gd name="f4" fmla="val 2711"/>
                <a:gd name="f5" fmla="val 663"/>
                <a:gd name="f6" fmla="val 1"/>
                <a:gd name="f7" fmla="val 253"/>
                <a:gd name="f8" fmla="val 316"/>
                <a:gd name="f9" fmla="val 662"/>
                <a:gd name="f10" fmla="val 2048"/>
                <a:gd name="f11" fmla="val 2427"/>
                <a:gd name="f12" fmla="val 2710"/>
                <a:gd name="f13" fmla="val 694"/>
                <a:gd name="f14" fmla="val 789"/>
                <a:gd name="f15" fmla="val 820"/>
                <a:gd name="f16" fmla="val 2679"/>
                <a:gd name="f17" fmla="val 757"/>
                <a:gd name="f18" fmla="val 2584"/>
                <a:gd name="f19" fmla="val 631"/>
                <a:gd name="f20" fmla="val 2490"/>
                <a:gd name="f21" fmla="val 2238"/>
                <a:gd name="f22" fmla="val 2111"/>
                <a:gd name="f23" fmla="val 804"/>
                <a:gd name="f24" fmla="val 2064"/>
                <a:gd name="f25" fmla="val 891"/>
                <a:gd name="f26" fmla="val 2041"/>
                <a:gd name="f27" fmla="val 978"/>
                <a:gd name="f28" fmla="val 1064"/>
                <a:gd name="f29" fmla="val 1151"/>
                <a:gd name="f30" fmla="val 1198"/>
                <a:gd name="f31" fmla="val 1293"/>
                <a:gd name="f32" fmla="val 2206"/>
                <a:gd name="f33" fmla="val 2175"/>
                <a:gd name="f34" fmla="val 1324"/>
                <a:gd name="f35" fmla="val 2080"/>
                <a:gd name="f36" fmla="val 284"/>
                <a:gd name="f37" fmla="val 1041"/>
                <a:gd name="f38" fmla="*/ f0 1 1325"/>
                <a:gd name="f39" fmla="*/ f1 1 2711"/>
                <a:gd name="f40" fmla="val f2"/>
                <a:gd name="f41" fmla="val f3"/>
                <a:gd name="f42" fmla="val f4"/>
                <a:gd name="f43" fmla="+- f42 0 f40"/>
                <a:gd name="f44" fmla="+- f41 0 f40"/>
                <a:gd name="f45" fmla="*/ f44 1 1325"/>
                <a:gd name="f46" fmla="*/ f43 1 2711"/>
                <a:gd name="f47" fmla="*/ f40 1 f45"/>
                <a:gd name="f48" fmla="*/ f41 1 f45"/>
                <a:gd name="f49" fmla="*/ f40 1 f46"/>
                <a:gd name="f50" fmla="*/ f42 1 f46"/>
                <a:gd name="f51" fmla="*/ f47 f38 1"/>
                <a:gd name="f52" fmla="*/ f48 f38 1"/>
                <a:gd name="f53" fmla="*/ f50 f39 1"/>
                <a:gd name="f54" fmla="*/ f49 f39 1"/>
              </a:gdLst>
              <a:ahLst/>
              <a:cxnLst>
                <a:cxn ang="3cd4">
                  <a:pos x="hc" y="t"/>
                </a:cxn>
                <a:cxn ang="0">
                  <a:pos x="r" y="vc"/>
                </a:cxn>
                <a:cxn ang="cd4">
                  <a:pos x="hc" y="b"/>
                </a:cxn>
                <a:cxn ang="cd2">
                  <a:pos x="l" y="vc"/>
                </a:cxn>
              </a:cxnLst>
              <a:rect l="f51" t="f54" r="f52" b="f53"/>
              <a:pathLst>
                <a:path w="1325" h="2711">
                  <a:moveTo>
                    <a:pt x="f5" y="f6"/>
                  </a:moveTo>
                  <a:cubicBezTo>
                    <a:pt x="f7" y="f6"/>
                    <a:pt x="f6" y="f8"/>
                    <a:pt x="f6" y="f9"/>
                  </a:cubicBezTo>
                  <a:lnTo>
                    <a:pt x="f6" y="f10"/>
                  </a:lnTo>
                  <a:cubicBezTo>
                    <a:pt x="f6" y="f11"/>
                    <a:pt x="f8" y="f12"/>
                    <a:pt x="f5" y="f12"/>
                  </a:cubicBezTo>
                  <a:cubicBezTo>
                    <a:pt x="f13" y="f12"/>
                    <a:pt x="f14" y="f12"/>
                    <a:pt x="f15" y="f16"/>
                  </a:cubicBezTo>
                  <a:lnTo>
                    <a:pt x="f17" y="f18"/>
                  </a:lnTo>
                  <a:cubicBezTo>
                    <a:pt x="f19" y="f20"/>
                    <a:pt x="f19" y="f21"/>
                    <a:pt x="f17" y="f22"/>
                  </a:cubicBezTo>
                  <a:cubicBezTo>
                    <a:pt x="f23" y="f24"/>
                    <a:pt x="f25" y="f26"/>
                    <a:pt x="f27" y="f26"/>
                  </a:cubicBezTo>
                  <a:cubicBezTo>
                    <a:pt x="f28" y="f26"/>
                    <a:pt x="f29" y="f24"/>
                    <a:pt x="f30" y="f22"/>
                  </a:cubicBezTo>
                  <a:lnTo>
                    <a:pt x="f31" y="f32"/>
                  </a:lnTo>
                  <a:cubicBezTo>
                    <a:pt x="f31" y="f33"/>
                    <a:pt x="f34" y="f35"/>
                    <a:pt x="f34" y="f10"/>
                  </a:cubicBezTo>
                  <a:lnTo>
                    <a:pt x="f34" y="f9"/>
                  </a:lnTo>
                  <a:cubicBezTo>
                    <a:pt x="f34" y="f36"/>
                    <a:pt x="f37"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75" name="Google Shape;6876;p88">
              <a:extLst>
                <a:ext uri="{FF2B5EF4-FFF2-40B4-BE49-F238E27FC236}">
                  <a16:creationId xmlns:a16="http://schemas.microsoft.com/office/drawing/2014/main" id="{485F6613-3D08-18B4-3B08-F309EEDB0BCB}"/>
                </a:ext>
              </a:extLst>
            </p:cNvPr>
            <p:cNvSpPr/>
            <p:nvPr/>
          </p:nvSpPr>
          <p:spPr>
            <a:xfrm>
              <a:off x="4446233" y="1127455"/>
              <a:ext cx="107140" cy="107176"/>
            </a:xfrm>
            <a:custGeom>
              <a:avLst/>
              <a:gdLst>
                <a:gd name="f0" fmla="val w"/>
                <a:gd name="f1" fmla="val h"/>
                <a:gd name="f2" fmla="val 0"/>
                <a:gd name="f3" fmla="val 2773"/>
                <a:gd name="f4" fmla="val 2774"/>
                <a:gd name="f5" fmla="val 1387"/>
                <a:gd name="f6" fmla="val 1"/>
                <a:gd name="f7" fmla="val 631"/>
                <a:gd name="f8" fmla="val 64"/>
                <a:gd name="f9" fmla="val 2143"/>
                <a:gd name="f10" fmla="*/ f0 1 2773"/>
                <a:gd name="f11" fmla="*/ f1 1 2774"/>
                <a:gd name="f12" fmla="val f2"/>
                <a:gd name="f13" fmla="val f3"/>
                <a:gd name="f14" fmla="val f4"/>
                <a:gd name="f15" fmla="+- f14 0 f12"/>
                <a:gd name="f16" fmla="+- f13 0 f12"/>
                <a:gd name="f17" fmla="*/ f16 1 2773"/>
                <a:gd name="f18" fmla="*/ f15 1 2774"/>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2773" h="2774">
                  <a:moveTo>
                    <a:pt x="f5" y="f6"/>
                  </a:moveTo>
                  <a:cubicBezTo>
                    <a:pt x="f7" y="f6"/>
                    <a:pt x="f6" y="f7"/>
                    <a:pt x="f6" y="f5"/>
                  </a:cubicBezTo>
                  <a:cubicBezTo>
                    <a:pt x="f8" y="f9"/>
                    <a:pt x="f7" y="f3"/>
                    <a:pt x="f5" y="f3"/>
                  </a:cubicBezTo>
                  <a:cubicBezTo>
                    <a:pt x="f9" y="f3"/>
                    <a:pt x="f3" y="f9"/>
                    <a:pt x="f3" y="f5"/>
                  </a:cubicBezTo>
                  <a:cubicBezTo>
                    <a:pt x="f3" y="f7"/>
                    <a:pt x="f9"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76" name="Google Shape;6877;p88">
              <a:extLst>
                <a:ext uri="{FF2B5EF4-FFF2-40B4-BE49-F238E27FC236}">
                  <a16:creationId xmlns:a16="http://schemas.microsoft.com/office/drawing/2014/main" id="{2CBBF055-6E51-040A-029F-235DF3481C6F}"/>
                </a:ext>
              </a:extLst>
            </p:cNvPr>
            <p:cNvSpPr/>
            <p:nvPr/>
          </p:nvSpPr>
          <p:spPr>
            <a:xfrm>
              <a:off x="4395118" y="1260134"/>
              <a:ext cx="211839" cy="107176"/>
            </a:xfrm>
            <a:custGeom>
              <a:avLst/>
              <a:gdLst>
                <a:gd name="f0" fmla="val w"/>
                <a:gd name="f1" fmla="val h"/>
                <a:gd name="f2" fmla="val 0"/>
                <a:gd name="f3" fmla="val 5483"/>
                <a:gd name="f4" fmla="val 2774"/>
                <a:gd name="f5" fmla="val 2741"/>
                <a:gd name="f6" fmla="val 1"/>
                <a:gd name="f7" fmla="val 1387"/>
                <a:gd name="f8" fmla="val 221"/>
                <a:gd name="f9" fmla="val 1040"/>
                <a:gd name="f10" fmla="val 32"/>
                <a:gd name="f11" fmla="val 2364"/>
                <a:gd name="f12" fmla="val 2553"/>
                <a:gd name="f13" fmla="val 158"/>
                <a:gd name="f14" fmla="val 2773"/>
                <a:gd name="f15" fmla="val 347"/>
                <a:gd name="f16" fmla="val 5104"/>
                <a:gd name="f17" fmla="val 5325"/>
                <a:gd name="f18" fmla="val 5482"/>
                <a:gd name="f19" fmla="val 5262"/>
                <a:gd name="f20" fmla="val 4127"/>
                <a:gd name="f21" fmla="*/ f0 1 5483"/>
                <a:gd name="f22" fmla="*/ f1 1 2774"/>
                <a:gd name="f23" fmla="val f2"/>
                <a:gd name="f24" fmla="val f3"/>
                <a:gd name="f25" fmla="val f4"/>
                <a:gd name="f26" fmla="+- f25 0 f23"/>
                <a:gd name="f27" fmla="+- f24 0 f23"/>
                <a:gd name="f28" fmla="*/ f27 1 5483"/>
                <a:gd name="f29" fmla="*/ f26 1 2774"/>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5483" h="2774">
                  <a:moveTo>
                    <a:pt x="f5" y="f6"/>
                  </a:moveTo>
                  <a:cubicBezTo>
                    <a:pt x="f7" y="f6"/>
                    <a:pt x="f8" y="f9"/>
                    <a:pt x="f10" y="f11"/>
                  </a:cubicBezTo>
                  <a:cubicBezTo>
                    <a:pt x="f2" y="f12"/>
                    <a:pt x="f13" y="f14"/>
                    <a:pt x="f15" y="f14"/>
                  </a:cubicBezTo>
                  <a:lnTo>
                    <a:pt x="f16" y="f14"/>
                  </a:lnTo>
                  <a:cubicBezTo>
                    <a:pt x="f17" y="f14"/>
                    <a:pt x="f18" y="f12"/>
                    <a:pt x="f18" y="f11"/>
                  </a:cubicBezTo>
                  <a:cubicBezTo>
                    <a:pt x="f19" y="f9"/>
                    <a:pt x="f20"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grpSp>
      <p:grpSp>
        <p:nvGrpSpPr>
          <p:cNvPr id="77" name="Google Shape;6884;p88">
            <a:extLst>
              <a:ext uri="{FF2B5EF4-FFF2-40B4-BE49-F238E27FC236}">
                <a16:creationId xmlns:a16="http://schemas.microsoft.com/office/drawing/2014/main" id="{356E9A71-E683-8A77-F5EF-62426A610934}"/>
              </a:ext>
            </a:extLst>
          </p:cNvPr>
          <p:cNvGrpSpPr/>
          <p:nvPr/>
        </p:nvGrpSpPr>
        <p:grpSpPr>
          <a:xfrm>
            <a:off x="6177993" y="916357"/>
            <a:ext cx="428515" cy="451036"/>
            <a:chOff x="7495163" y="916356"/>
            <a:chExt cx="428515" cy="451036"/>
          </a:xfrm>
          <a:solidFill>
            <a:schemeClr val="tx1">
              <a:lumMod val="25000"/>
              <a:lumOff val="75000"/>
            </a:schemeClr>
          </a:solidFill>
        </p:grpSpPr>
        <p:sp>
          <p:nvSpPr>
            <p:cNvPr id="78" name="Google Shape;6885;p88">
              <a:extLst>
                <a:ext uri="{FF2B5EF4-FFF2-40B4-BE49-F238E27FC236}">
                  <a16:creationId xmlns:a16="http://schemas.microsoft.com/office/drawing/2014/main" id="{A162E623-3D0F-2111-190A-046E8ED73694}"/>
                </a:ext>
              </a:extLst>
            </p:cNvPr>
            <p:cNvSpPr/>
            <p:nvPr/>
          </p:nvSpPr>
          <p:spPr>
            <a:xfrm>
              <a:off x="7814069" y="1246848"/>
              <a:ext cx="51151" cy="52395"/>
            </a:xfrm>
            <a:custGeom>
              <a:avLst/>
              <a:gdLst>
                <a:gd name="f0" fmla="val w"/>
                <a:gd name="f1" fmla="val h"/>
                <a:gd name="f2" fmla="val 0"/>
                <a:gd name="f3" fmla="val 1324"/>
                <a:gd name="f4" fmla="val 1356"/>
                <a:gd name="f5" fmla="val 662"/>
                <a:gd name="f6" fmla="val 284"/>
                <a:gd name="f7" fmla="val 1"/>
                <a:gd name="f8" fmla="val 315"/>
                <a:gd name="f9" fmla="val 693"/>
                <a:gd name="f10" fmla="val 1040"/>
                <a:gd name="f11" fmla="val 1355"/>
                <a:gd name="f12" fmla="*/ f0 1 1324"/>
                <a:gd name="f13" fmla="*/ f1 1 1356"/>
                <a:gd name="f14" fmla="val f2"/>
                <a:gd name="f15" fmla="val f3"/>
                <a:gd name="f16" fmla="val f4"/>
                <a:gd name="f17" fmla="+- f16 0 f14"/>
                <a:gd name="f18" fmla="+- f15 0 f14"/>
                <a:gd name="f19" fmla="*/ f18 1 1324"/>
                <a:gd name="f20" fmla="*/ f17 1 1356"/>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1324" h="1356">
                  <a:moveTo>
                    <a:pt x="f5" y="f2"/>
                  </a:moveTo>
                  <a:cubicBezTo>
                    <a:pt x="f6" y="f2"/>
                    <a:pt x="f7" y="f8"/>
                    <a:pt x="f7" y="f9"/>
                  </a:cubicBezTo>
                  <a:cubicBezTo>
                    <a:pt x="f7" y="f10"/>
                    <a:pt x="f6" y="f11"/>
                    <a:pt x="f5" y="f11"/>
                  </a:cubicBezTo>
                  <a:cubicBezTo>
                    <a:pt x="f10" y="f11"/>
                    <a:pt x="f3" y="f10"/>
                    <a:pt x="f3" y="f9"/>
                  </a:cubicBezTo>
                  <a:cubicBezTo>
                    <a:pt x="f3" y="f8"/>
                    <a:pt x="f10"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79" name="Google Shape;6886;p88">
              <a:extLst>
                <a:ext uri="{FF2B5EF4-FFF2-40B4-BE49-F238E27FC236}">
                  <a16:creationId xmlns:a16="http://schemas.microsoft.com/office/drawing/2014/main" id="{71A9E660-DF1E-54E9-7042-CD399C01F6E7}"/>
                </a:ext>
              </a:extLst>
            </p:cNvPr>
            <p:cNvSpPr/>
            <p:nvPr/>
          </p:nvSpPr>
          <p:spPr>
            <a:xfrm>
              <a:off x="7680191" y="916978"/>
              <a:ext cx="26810" cy="159489"/>
            </a:xfrm>
            <a:custGeom>
              <a:avLst/>
              <a:gdLst>
                <a:gd name="f0" fmla="val w"/>
                <a:gd name="f1" fmla="val h"/>
                <a:gd name="f2" fmla="val 0"/>
                <a:gd name="f3" fmla="val 694"/>
                <a:gd name="f4" fmla="val 4128"/>
                <a:gd name="f5" fmla="val 347"/>
                <a:gd name="f6" fmla="val 1"/>
                <a:gd name="f7" fmla="val 158"/>
                <a:gd name="f8" fmla="val 95"/>
                <a:gd name="f9" fmla="val 4096"/>
                <a:gd name="f10" fmla="val 221"/>
                <a:gd name="f11" fmla="val 473"/>
                <a:gd name="f12" fmla="val 567"/>
                <a:gd name="f13" fmla="val 693"/>
                <a:gd name="f14" fmla="val 536"/>
                <a:gd name="f15" fmla="*/ f0 1 694"/>
                <a:gd name="f16" fmla="*/ f1 1 4128"/>
                <a:gd name="f17" fmla="val f2"/>
                <a:gd name="f18" fmla="val f3"/>
                <a:gd name="f19" fmla="val f4"/>
                <a:gd name="f20" fmla="+- f19 0 f17"/>
                <a:gd name="f21" fmla="+- f18 0 f17"/>
                <a:gd name="f22" fmla="*/ f21 1 694"/>
                <a:gd name="f23" fmla="*/ f20 1 4128"/>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694" h="4128">
                  <a:moveTo>
                    <a:pt x="f5" y="f6"/>
                  </a:moveTo>
                  <a:cubicBezTo>
                    <a:pt x="f7" y="f6"/>
                    <a:pt x="f2" y="f7"/>
                    <a:pt x="f2" y="f5"/>
                  </a:cubicBezTo>
                  <a:lnTo>
                    <a:pt x="f2" y="f4"/>
                  </a:lnTo>
                  <a:cubicBezTo>
                    <a:pt x="f8" y="f9"/>
                    <a:pt x="f10" y="f9"/>
                    <a:pt x="f5" y="f9"/>
                  </a:cubicBezTo>
                  <a:cubicBezTo>
                    <a:pt x="f11" y="f9"/>
                    <a:pt x="f12" y="f9"/>
                    <a:pt x="f13" y="f4"/>
                  </a:cubicBezTo>
                  <a:lnTo>
                    <a:pt x="f13" y="f5"/>
                  </a:lnTo>
                  <a:cubicBezTo>
                    <a:pt x="f13" y="f7"/>
                    <a:pt x="f14"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80" name="Google Shape;6887;p88">
              <a:extLst>
                <a:ext uri="{FF2B5EF4-FFF2-40B4-BE49-F238E27FC236}">
                  <a16:creationId xmlns:a16="http://schemas.microsoft.com/office/drawing/2014/main" id="{154979DF-F0F4-BA66-CAD4-8FA792923347}"/>
                </a:ext>
              </a:extLst>
            </p:cNvPr>
            <p:cNvSpPr/>
            <p:nvPr/>
          </p:nvSpPr>
          <p:spPr>
            <a:xfrm>
              <a:off x="7653418" y="1103013"/>
              <a:ext cx="79123" cy="79360"/>
            </a:xfrm>
            <a:custGeom>
              <a:avLst/>
              <a:gdLst>
                <a:gd name="f0" fmla="val w"/>
                <a:gd name="f1" fmla="val h"/>
                <a:gd name="f2" fmla="val 0"/>
                <a:gd name="f3" fmla="val 2048"/>
                <a:gd name="f4" fmla="val 2054"/>
                <a:gd name="f5" fmla="val 938"/>
                <a:gd name="f6" fmla="val 417"/>
                <a:gd name="f7" fmla="val 451"/>
                <a:gd name="f8" fmla="val 1014"/>
                <a:gd name="f9" fmla="val 1549"/>
                <a:gd name="f10" fmla="val 473"/>
                <a:gd name="f11" fmla="val 1040"/>
                <a:gd name="f12" fmla="val 1575"/>
                <a:gd name="f13" fmla="val 1581"/>
                <a:gd name="f14" fmla="val 447"/>
                <a:gd name="f15" fmla="val 6"/>
                <a:gd name="f16" fmla="val 1006"/>
                <a:gd name="f17" fmla="val 2"/>
                <a:gd name="f18" fmla="val 972"/>
                <a:gd name="f19" fmla="*/ f0 1 2048"/>
                <a:gd name="f20" fmla="*/ f1 1 2054"/>
                <a:gd name="f21" fmla="val f2"/>
                <a:gd name="f22" fmla="val f3"/>
                <a:gd name="f23" fmla="val f4"/>
                <a:gd name="f24" fmla="+- f23 0 f21"/>
                <a:gd name="f25" fmla="+- f22 0 f21"/>
                <a:gd name="f26" fmla="*/ f25 1 2048"/>
                <a:gd name="f27" fmla="*/ f24 1 2054"/>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048" h="2054">
                  <a:moveTo>
                    <a:pt x="f5" y="f2"/>
                  </a:moveTo>
                  <a:cubicBezTo>
                    <a:pt x="f6" y="f2"/>
                    <a:pt x="f2" y="f7"/>
                    <a:pt x="f2" y="f8"/>
                  </a:cubicBezTo>
                  <a:cubicBezTo>
                    <a:pt x="f2" y="f9"/>
                    <a:pt x="f10" y="f4"/>
                    <a:pt x="f11" y="f4"/>
                  </a:cubicBezTo>
                  <a:cubicBezTo>
                    <a:pt x="f12" y="f4"/>
                    <a:pt x="f3" y="f13"/>
                    <a:pt x="f3" y="f8"/>
                  </a:cubicBezTo>
                  <a:cubicBezTo>
                    <a:pt x="f3" y="f14"/>
                    <a:pt x="f12" y="f15"/>
                    <a:pt x="f11" y="f15"/>
                  </a:cubicBezTo>
                  <a:cubicBezTo>
                    <a:pt x="f16" y="f17"/>
                    <a:pt x="f18"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81" name="Google Shape;6888;p88">
              <a:extLst>
                <a:ext uri="{FF2B5EF4-FFF2-40B4-BE49-F238E27FC236}">
                  <a16:creationId xmlns:a16="http://schemas.microsoft.com/office/drawing/2014/main" id="{7AF3FF99-605C-61AD-9774-E7230AF78EBC}"/>
                </a:ext>
              </a:extLst>
            </p:cNvPr>
            <p:cNvSpPr/>
            <p:nvPr/>
          </p:nvSpPr>
          <p:spPr>
            <a:xfrm>
              <a:off x="7576727" y="1190868"/>
              <a:ext cx="247116" cy="176524"/>
            </a:xfrm>
            <a:custGeom>
              <a:avLst/>
              <a:gdLst>
                <a:gd name="f0" fmla="val w"/>
                <a:gd name="f1" fmla="val h"/>
                <a:gd name="f2" fmla="val 0"/>
                <a:gd name="f3" fmla="val 6396"/>
                <a:gd name="f4" fmla="val 4569"/>
                <a:gd name="f5" fmla="val 1954"/>
                <a:gd name="f6" fmla="val 2520"/>
                <a:gd name="f7" fmla="val 4222"/>
                <a:gd name="f8" fmla="val 4411"/>
                <a:gd name="f9" fmla="val 158"/>
                <a:gd name="f10" fmla="val 4568"/>
                <a:gd name="f11" fmla="val 347"/>
                <a:gd name="f12" fmla="val 3781"/>
                <a:gd name="f13" fmla="val 3970"/>
                <a:gd name="f14" fmla="val 4127"/>
                <a:gd name="f15" fmla="val 3875"/>
                <a:gd name="f16" fmla="val 5136"/>
                <a:gd name="f17" fmla="val 5577"/>
                <a:gd name="f18" fmla="val 3844"/>
                <a:gd name="f19" fmla="val 6018"/>
                <a:gd name="f20" fmla="val 3718"/>
                <a:gd name="f21" fmla="val 3434"/>
                <a:gd name="f22" fmla="val 5986"/>
                <a:gd name="f23" fmla="val 3277"/>
                <a:gd name="f24" fmla="val 5608"/>
                <a:gd name="f25" fmla="val 2930"/>
                <a:gd name="f26" fmla="val 5514"/>
                <a:gd name="f27" fmla="val 2489"/>
                <a:gd name="f28" fmla="val 4442"/>
                <a:gd name="f29" fmla="val 3497"/>
                <a:gd name="f30" fmla="val 2741"/>
                <a:gd name="f31" fmla="val 1733"/>
                <a:gd name="f32" fmla="val 788"/>
                <a:gd name="f33" fmla="val 410"/>
                <a:gd name="f34" fmla="val 2426"/>
                <a:gd name="f35" fmla="val 315"/>
                <a:gd name="f36" fmla="val 2206"/>
                <a:gd name="f37" fmla="val 189"/>
                <a:gd name="f38" fmla="*/ f0 1 6396"/>
                <a:gd name="f39" fmla="*/ f1 1 4569"/>
                <a:gd name="f40" fmla="val f2"/>
                <a:gd name="f41" fmla="val f3"/>
                <a:gd name="f42" fmla="val f4"/>
                <a:gd name="f43" fmla="+- f42 0 f40"/>
                <a:gd name="f44" fmla="+- f41 0 f40"/>
                <a:gd name="f45" fmla="*/ f44 1 6396"/>
                <a:gd name="f46" fmla="*/ f43 1 4569"/>
                <a:gd name="f47" fmla="*/ f40 1 f45"/>
                <a:gd name="f48" fmla="*/ f41 1 f45"/>
                <a:gd name="f49" fmla="*/ f40 1 f46"/>
                <a:gd name="f50" fmla="*/ f42 1 f46"/>
                <a:gd name="f51" fmla="*/ f47 f38 1"/>
                <a:gd name="f52" fmla="*/ f48 f38 1"/>
                <a:gd name="f53" fmla="*/ f50 f39 1"/>
                <a:gd name="f54" fmla="*/ f49 f39 1"/>
              </a:gdLst>
              <a:ahLst/>
              <a:cxnLst>
                <a:cxn ang="3cd4">
                  <a:pos x="hc" y="t"/>
                </a:cxn>
                <a:cxn ang="0">
                  <a:pos x="r" y="vc"/>
                </a:cxn>
                <a:cxn ang="cd4">
                  <a:pos x="hc" y="b"/>
                </a:cxn>
                <a:cxn ang="cd2">
                  <a:pos x="l" y="vc"/>
                </a:cxn>
              </a:cxnLst>
              <a:rect l="f51" t="f54" r="f52" b="f53"/>
              <a:pathLst>
                <a:path w="6396" h="4569">
                  <a:moveTo>
                    <a:pt x="f5" y="f2"/>
                  </a:moveTo>
                  <a:lnTo>
                    <a:pt x="f2" y="f6"/>
                  </a:lnTo>
                  <a:lnTo>
                    <a:pt x="f2" y="f7"/>
                  </a:lnTo>
                  <a:cubicBezTo>
                    <a:pt x="f2" y="f8"/>
                    <a:pt x="f9" y="f10"/>
                    <a:pt x="f11" y="f10"/>
                  </a:cubicBezTo>
                  <a:lnTo>
                    <a:pt x="f12" y="f10"/>
                  </a:lnTo>
                  <a:cubicBezTo>
                    <a:pt x="f13" y="f10"/>
                    <a:pt x="f14" y="f8"/>
                    <a:pt x="f14" y="f7"/>
                  </a:cubicBezTo>
                  <a:lnTo>
                    <a:pt x="f14" y="f15"/>
                  </a:lnTo>
                  <a:lnTo>
                    <a:pt x="f16" y="f15"/>
                  </a:lnTo>
                  <a:cubicBezTo>
                    <a:pt x="f17" y="f18"/>
                    <a:pt x="f19" y="f20"/>
                    <a:pt x="f3" y="f21"/>
                  </a:cubicBezTo>
                  <a:cubicBezTo>
                    <a:pt x="f22" y="f23"/>
                    <a:pt x="f24" y="f25"/>
                    <a:pt x="f26" y="f27"/>
                  </a:cubicBezTo>
                  <a:lnTo>
                    <a:pt x="f28" y="f27"/>
                  </a:lnTo>
                  <a:cubicBezTo>
                    <a:pt x="f29" y="f27"/>
                    <a:pt x="f30" y="f31"/>
                    <a:pt x="f30" y="f32"/>
                  </a:cubicBezTo>
                  <a:lnTo>
                    <a:pt x="f30" y="f33"/>
                  </a:lnTo>
                  <a:cubicBezTo>
                    <a:pt x="f34" y="f35"/>
                    <a:pt x="f36" y="f37"/>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82" name="Google Shape;6889;p88">
              <a:extLst>
                <a:ext uri="{FF2B5EF4-FFF2-40B4-BE49-F238E27FC236}">
                  <a16:creationId xmlns:a16="http://schemas.microsoft.com/office/drawing/2014/main" id="{83E67681-7986-DB93-2C20-9A559C6559A7}"/>
                </a:ext>
              </a:extLst>
            </p:cNvPr>
            <p:cNvSpPr/>
            <p:nvPr/>
          </p:nvSpPr>
          <p:spPr>
            <a:xfrm>
              <a:off x="7705731" y="1048451"/>
              <a:ext cx="197236" cy="214234"/>
            </a:xfrm>
            <a:custGeom>
              <a:avLst/>
              <a:gdLst>
                <a:gd name="f0" fmla="val w"/>
                <a:gd name="f1" fmla="val h"/>
                <a:gd name="f2" fmla="val 0"/>
                <a:gd name="f3" fmla="val 5105"/>
                <a:gd name="f4" fmla="val 5545"/>
                <a:gd name="f5" fmla="val 4128"/>
                <a:gd name="f6" fmla="val 694"/>
                <a:gd name="f7" fmla="val 662"/>
                <a:gd name="f8" fmla="val 1040"/>
                <a:gd name="f9" fmla="val 1103"/>
                <a:gd name="f10" fmla="val 1355"/>
                <a:gd name="f11" fmla="val 1387"/>
                <a:gd name="f12" fmla="val 1827"/>
                <a:gd name="f13" fmla="val 2426"/>
                <a:gd name="f14" fmla="val 3245"/>
                <a:gd name="f15" fmla="val 788"/>
                <a:gd name="f16" fmla="val 3938"/>
                <a:gd name="f17" fmla="val 1"/>
                <a:gd name="f18" fmla="val 4127"/>
                <a:gd name="f19" fmla="val 4505"/>
                <a:gd name="f20" fmla="val 5072"/>
                <a:gd name="f21" fmla="val 473"/>
                <a:gd name="f22" fmla="val 1009"/>
                <a:gd name="f23" fmla="val 2080"/>
                <a:gd name="f24" fmla="val 2238"/>
                <a:gd name="f25" fmla="val 4946"/>
                <a:gd name="f26" fmla="val 2742"/>
                <a:gd name="f27" fmla="val 3372"/>
                <a:gd name="f28" fmla="val 3624"/>
                <a:gd name="f29" fmla="val 3844"/>
                <a:gd name="f30" fmla="val 4600"/>
                <a:gd name="f31" fmla="val 4065"/>
                <a:gd name="f32" fmla="val 4726"/>
                <a:gd name="f33" fmla="val 4443"/>
                <a:gd name="f34" fmla="val 4064"/>
                <a:gd name="f35" fmla="val 4758"/>
                <a:gd name="f36" fmla="val 4916"/>
                <a:gd name="f37" fmla="val 3655"/>
                <a:gd name="f38" fmla="val 3340"/>
                <a:gd name="f39" fmla="val 2993"/>
                <a:gd name="f40" fmla="val 4947"/>
                <a:gd name="f41" fmla="val 2678"/>
                <a:gd name="f42" fmla="val 1008"/>
                <a:gd name="f43" fmla="*/ f0 1 5105"/>
                <a:gd name="f44" fmla="*/ f1 1 5545"/>
                <a:gd name="f45" fmla="val f2"/>
                <a:gd name="f46" fmla="val f3"/>
                <a:gd name="f47" fmla="val f4"/>
                <a:gd name="f48" fmla="+- f47 0 f45"/>
                <a:gd name="f49" fmla="+- f46 0 f45"/>
                <a:gd name="f50" fmla="*/ f49 1 5105"/>
                <a:gd name="f51" fmla="*/ f48 1 5545"/>
                <a:gd name="f52" fmla="*/ f45 1 f50"/>
                <a:gd name="f53" fmla="*/ f46 1 f50"/>
                <a:gd name="f54" fmla="*/ f45 1 f51"/>
                <a:gd name="f55" fmla="*/ f47 1 f51"/>
                <a:gd name="f56" fmla="*/ f52 f43 1"/>
                <a:gd name="f57" fmla="*/ f53 f43 1"/>
                <a:gd name="f58" fmla="*/ f55 f44 1"/>
                <a:gd name="f59" fmla="*/ f54 f44 1"/>
              </a:gdLst>
              <a:ahLst/>
              <a:cxnLst>
                <a:cxn ang="3cd4">
                  <a:pos x="hc" y="t"/>
                </a:cxn>
                <a:cxn ang="0">
                  <a:pos x="r" y="vc"/>
                </a:cxn>
                <a:cxn ang="cd4">
                  <a:pos x="hc" y="b"/>
                </a:cxn>
                <a:cxn ang="cd2">
                  <a:pos x="l" y="vc"/>
                </a:cxn>
              </a:cxnLst>
              <a:rect l="f56" t="f59" r="f57" b="f58"/>
              <a:pathLst>
                <a:path w="5105" h="5545">
                  <a:moveTo>
                    <a:pt x="f5" y="f2"/>
                  </a:moveTo>
                  <a:lnTo>
                    <a:pt x="f6" y="f7"/>
                  </a:lnTo>
                  <a:lnTo>
                    <a:pt x="f6" y="f8"/>
                  </a:lnTo>
                  <a:cubicBezTo>
                    <a:pt x="f9" y="f10"/>
                    <a:pt x="f11" y="f12"/>
                    <a:pt x="f11" y="f13"/>
                  </a:cubicBezTo>
                  <a:cubicBezTo>
                    <a:pt x="f11" y="f14"/>
                    <a:pt x="f15" y="f16"/>
                    <a:pt x="f17" y="f18"/>
                  </a:cubicBezTo>
                  <a:lnTo>
                    <a:pt x="f17" y="f19"/>
                  </a:lnTo>
                  <a:cubicBezTo>
                    <a:pt x="f17" y="f20"/>
                    <a:pt x="f21" y="f4"/>
                    <a:pt x="f22" y="f4"/>
                  </a:cubicBezTo>
                  <a:lnTo>
                    <a:pt x="f23" y="f4"/>
                  </a:lnTo>
                  <a:cubicBezTo>
                    <a:pt x="f24" y="f25"/>
                    <a:pt x="f26" y="f19"/>
                    <a:pt x="f27" y="f19"/>
                  </a:cubicBezTo>
                  <a:cubicBezTo>
                    <a:pt x="f28" y="f19"/>
                    <a:pt x="f29" y="f30"/>
                    <a:pt x="f31" y="f32"/>
                  </a:cubicBezTo>
                  <a:lnTo>
                    <a:pt x="f31" y="f18"/>
                  </a:lnTo>
                  <a:lnTo>
                    <a:pt x="f5" y="f18"/>
                  </a:lnTo>
                  <a:cubicBezTo>
                    <a:pt x="f33" y="f34"/>
                    <a:pt x="f35" y="f16"/>
                    <a:pt x="f36" y="f37"/>
                  </a:cubicBezTo>
                  <a:cubicBezTo>
                    <a:pt x="f3" y="f38"/>
                    <a:pt x="f3" y="f39"/>
                    <a:pt x="f40" y="f41"/>
                  </a:cubicBezTo>
                  <a:lnTo>
                    <a:pt x="f5" y="f42"/>
                  </a:lnTo>
                  <a:lnTo>
                    <a:pt x="f5" y="f2"/>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83" name="Google Shape;6890;p88">
              <a:extLst>
                <a:ext uri="{FF2B5EF4-FFF2-40B4-BE49-F238E27FC236}">
                  <a16:creationId xmlns:a16="http://schemas.microsoft.com/office/drawing/2014/main" id="{7DFEC4C2-8D19-A994-468B-947E225B8140}"/>
                </a:ext>
              </a:extLst>
            </p:cNvPr>
            <p:cNvSpPr/>
            <p:nvPr/>
          </p:nvSpPr>
          <p:spPr>
            <a:xfrm>
              <a:off x="7734937" y="916356"/>
              <a:ext cx="188741" cy="129698"/>
            </a:xfrm>
            <a:custGeom>
              <a:avLst/>
              <a:gdLst>
                <a:gd name="f0" fmla="val w"/>
                <a:gd name="f1" fmla="val h"/>
                <a:gd name="f2" fmla="val 0"/>
                <a:gd name="f3" fmla="val 4885"/>
                <a:gd name="f4" fmla="val 3357"/>
                <a:gd name="f5" fmla="val 3376"/>
                <a:gd name="f6" fmla="val 1"/>
                <a:gd name="f7" fmla="val 3025"/>
                <a:gd name="f8" fmla="val 2679"/>
                <a:gd name="f9" fmla="val 143"/>
                <a:gd name="f10" fmla="val 2427"/>
                <a:gd name="f11" fmla="val 426"/>
                <a:gd name="f12" fmla="val 2143"/>
                <a:gd name="f13" fmla="val 678"/>
                <a:gd name="f14" fmla="val 3356"/>
                <a:gd name="f15" fmla="val 4191"/>
                <a:gd name="f16" fmla="val 2537"/>
                <a:gd name="f17" fmla="val 4349"/>
                <a:gd name="f18" fmla="val 2379"/>
                <a:gd name="f19" fmla="val 4884"/>
                <a:gd name="f20" fmla="val 1844"/>
                <a:gd name="f21" fmla="val 962"/>
                <a:gd name="f22" fmla="val 4081"/>
                <a:gd name="f23" fmla="val 3726"/>
                <a:gd name="f24" fmla="*/ f0 1 4885"/>
                <a:gd name="f25" fmla="*/ f1 1 3357"/>
                <a:gd name="f26" fmla="val f2"/>
                <a:gd name="f27" fmla="val f3"/>
                <a:gd name="f28" fmla="val f4"/>
                <a:gd name="f29" fmla="+- f28 0 f26"/>
                <a:gd name="f30" fmla="+- f27 0 f26"/>
                <a:gd name="f31" fmla="*/ f30 1 4885"/>
                <a:gd name="f32" fmla="*/ f29 1 3357"/>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4885" h="3357">
                  <a:moveTo>
                    <a:pt x="f5" y="f6"/>
                  </a:moveTo>
                  <a:cubicBezTo>
                    <a:pt x="f7" y="f6"/>
                    <a:pt x="f8" y="f9"/>
                    <a:pt x="f10" y="f11"/>
                  </a:cubicBezTo>
                  <a:lnTo>
                    <a:pt x="f12" y="f13"/>
                  </a:lnTo>
                  <a:lnTo>
                    <a:pt x="f6" y="f13"/>
                  </a:lnTo>
                  <a:lnTo>
                    <a:pt x="f6" y="f14"/>
                  </a:lnTo>
                  <a:lnTo>
                    <a:pt x="f15" y="f16"/>
                  </a:lnTo>
                  <a:lnTo>
                    <a:pt x="f17" y="f18"/>
                  </a:lnTo>
                  <a:cubicBezTo>
                    <a:pt x="f19" y="f20"/>
                    <a:pt x="f19" y="f21"/>
                    <a:pt x="f17" y="f11"/>
                  </a:cubicBezTo>
                  <a:cubicBezTo>
                    <a:pt x="f22" y="f9"/>
                    <a:pt x="f23"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84" name="Google Shape;6891;p88">
              <a:extLst>
                <a:ext uri="{FF2B5EF4-FFF2-40B4-BE49-F238E27FC236}">
                  <a16:creationId xmlns:a16="http://schemas.microsoft.com/office/drawing/2014/main" id="{D6ACAC3E-B812-85BB-2498-61FB85E3D8CB}"/>
                </a:ext>
              </a:extLst>
            </p:cNvPr>
            <p:cNvSpPr/>
            <p:nvPr/>
          </p:nvSpPr>
          <p:spPr>
            <a:xfrm>
              <a:off x="7495163" y="944986"/>
              <a:ext cx="158255" cy="306772"/>
            </a:xfrm>
            <a:custGeom>
              <a:avLst/>
              <a:gdLst>
                <a:gd name="f0" fmla="val w"/>
                <a:gd name="f1" fmla="val h"/>
                <a:gd name="f2" fmla="val 0"/>
                <a:gd name="f3" fmla="val 4096"/>
                <a:gd name="f4" fmla="val 7940"/>
                <a:gd name="f5" fmla="val 1828"/>
                <a:gd name="f6" fmla="val 95"/>
                <a:gd name="f7" fmla="val 1985"/>
                <a:gd name="f8" fmla="val 4316"/>
                <a:gd name="f9" fmla="val 5766"/>
                <a:gd name="f10" fmla="val 757"/>
                <a:gd name="f11" fmla="val 7120"/>
                <a:gd name="f12" fmla="val 1954"/>
                <a:gd name="f13" fmla="val 7939"/>
                <a:gd name="f14" fmla="val 3592"/>
                <a:gd name="f15" fmla="val 5829"/>
                <a:gd name="f16" fmla="val 3466"/>
                <a:gd name="f17" fmla="val 5576"/>
                <a:gd name="f18" fmla="val 3434"/>
                <a:gd name="f19" fmla="val 5356"/>
                <a:gd name="f20" fmla="val 5104"/>
                <a:gd name="f21" fmla="val 4568"/>
                <a:gd name="f22" fmla="val 3718"/>
                <a:gd name="f23" fmla="val 4033"/>
                <a:gd name="f24" fmla="*/ f0 1 4096"/>
                <a:gd name="f25" fmla="*/ f1 1 7940"/>
                <a:gd name="f26" fmla="val f2"/>
                <a:gd name="f27" fmla="val f3"/>
                <a:gd name="f28" fmla="val f4"/>
                <a:gd name="f29" fmla="+- f28 0 f26"/>
                <a:gd name="f30" fmla="+- f27 0 f26"/>
                <a:gd name="f31" fmla="*/ f30 1 4096"/>
                <a:gd name="f32" fmla="*/ f29 1 7940"/>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4096" h="7940">
                  <a:moveTo>
                    <a:pt x="f3" y="f2"/>
                  </a:moveTo>
                  <a:cubicBezTo>
                    <a:pt x="f5" y="f6"/>
                    <a:pt x="f2" y="f7"/>
                    <a:pt x="f2" y="f8"/>
                  </a:cubicBezTo>
                  <a:cubicBezTo>
                    <a:pt x="f2" y="f9"/>
                    <a:pt x="f10" y="f11"/>
                    <a:pt x="f12" y="f13"/>
                  </a:cubicBezTo>
                  <a:lnTo>
                    <a:pt x="f14" y="f15"/>
                  </a:lnTo>
                  <a:cubicBezTo>
                    <a:pt x="f16" y="f17"/>
                    <a:pt x="f18" y="f19"/>
                    <a:pt x="f18" y="f20"/>
                  </a:cubicBezTo>
                  <a:cubicBezTo>
                    <a:pt x="f18" y="f21"/>
                    <a:pt x="f22" y="f23"/>
                    <a:pt x="f3" y="f22"/>
                  </a:cubicBezTo>
                  <a:lnTo>
                    <a:pt x="f3" y="f2"/>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grpSp>
      <p:grpSp>
        <p:nvGrpSpPr>
          <p:cNvPr id="85" name="Google Shape;6922;p88">
            <a:extLst>
              <a:ext uri="{FF2B5EF4-FFF2-40B4-BE49-F238E27FC236}">
                <a16:creationId xmlns:a16="http://schemas.microsoft.com/office/drawing/2014/main" id="{5AF5529C-F448-7F1C-BD6A-4D090548DBD5}"/>
              </a:ext>
            </a:extLst>
          </p:cNvPr>
          <p:cNvGrpSpPr/>
          <p:nvPr/>
        </p:nvGrpSpPr>
        <p:grpSpPr>
          <a:xfrm>
            <a:off x="3653516" y="916888"/>
            <a:ext cx="423596" cy="450424"/>
            <a:chOff x="4970687" y="916887"/>
            <a:chExt cx="423596" cy="450424"/>
          </a:xfrm>
          <a:solidFill>
            <a:schemeClr val="tx1">
              <a:lumMod val="25000"/>
              <a:lumOff val="75000"/>
            </a:schemeClr>
          </a:solidFill>
        </p:grpSpPr>
        <p:sp>
          <p:nvSpPr>
            <p:cNvPr id="86" name="Google Shape;6923;p88">
              <a:extLst>
                <a:ext uri="{FF2B5EF4-FFF2-40B4-BE49-F238E27FC236}">
                  <a16:creationId xmlns:a16="http://schemas.microsoft.com/office/drawing/2014/main" id="{BA2F67F1-83E8-9BC9-085D-E1E93EB5FB60}"/>
                </a:ext>
              </a:extLst>
            </p:cNvPr>
            <p:cNvSpPr/>
            <p:nvPr/>
          </p:nvSpPr>
          <p:spPr>
            <a:xfrm>
              <a:off x="5051008" y="1206587"/>
              <a:ext cx="130283" cy="53592"/>
            </a:xfrm>
            <a:custGeom>
              <a:avLst/>
              <a:gdLst>
                <a:gd name="f0" fmla="val w"/>
                <a:gd name="f1" fmla="val h"/>
                <a:gd name="f2" fmla="val 0"/>
                <a:gd name="f3" fmla="val 3372"/>
                <a:gd name="f4" fmla="val 1387"/>
                <a:gd name="f5" fmla="val 1670"/>
                <a:gd name="f6" fmla="val 1"/>
                <a:gd name="f7" fmla="val 883"/>
                <a:gd name="f8" fmla="val 158"/>
                <a:gd name="f9" fmla="val 599"/>
                <a:gd name="f10" fmla="val 3371"/>
                <a:gd name="f11" fmla="val 3214"/>
                <a:gd name="f12" fmla="val 2489"/>
                <a:gd name="f13" fmla="*/ f0 1 3372"/>
                <a:gd name="f14" fmla="*/ f1 1 1387"/>
                <a:gd name="f15" fmla="val f2"/>
                <a:gd name="f16" fmla="val f3"/>
                <a:gd name="f17" fmla="val f4"/>
                <a:gd name="f18" fmla="+- f17 0 f15"/>
                <a:gd name="f19" fmla="+- f16 0 f15"/>
                <a:gd name="f20" fmla="*/ f19 1 3372"/>
                <a:gd name="f21" fmla="*/ f18 1 1387"/>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3372" h="1387">
                  <a:moveTo>
                    <a:pt x="f5" y="f6"/>
                  </a:moveTo>
                  <a:cubicBezTo>
                    <a:pt x="f7" y="f6"/>
                    <a:pt x="f8" y="f9"/>
                    <a:pt x="f2" y="f4"/>
                  </a:cubicBezTo>
                  <a:lnTo>
                    <a:pt x="f10" y="f4"/>
                  </a:lnTo>
                  <a:cubicBezTo>
                    <a:pt x="f11" y="f9"/>
                    <a:pt x="f12"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87" name="Google Shape;6924;p88">
              <a:extLst>
                <a:ext uri="{FF2B5EF4-FFF2-40B4-BE49-F238E27FC236}">
                  <a16:creationId xmlns:a16="http://schemas.microsoft.com/office/drawing/2014/main" id="{2F2BB62D-BDB9-FFE2-3AA4-275D87AD8EFD}"/>
                </a:ext>
              </a:extLst>
            </p:cNvPr>
            <p:cNvSpPr/>
            <p:nvPr/>
          </p:nvSpPr>
          <p:spPr>
            <a:xfrm>
              <a:off x="5154472" y="1143301"/>
              <a:ext cx="107140" cy="116878"/>
            </a:xfrm>
            <a:custGeom>
              <a:avLst/>
              <a:gdLst>
                <a:gd name="f0" fmla="val w"/>
                <a:gd name="f1" fmla="val h"/>
                <a:gd name="f2" fmla="val 0"/>
                <a:gd name="f3" fmla="val 2773"/>
                <a:gd name="f4" fmla="val 3025"/>
                <a:gd name="f5" fmla="val 2111"/>
                <a:gd name="f6" fmla="val 1387"/>
                <a:gd name="f7" fmla="val 221"/>
                <a:gd name="f8" fmla="val 1298"/>
                <a:gd name="f9" fmla="val 265"/>
                <a:gd name="f10" fmla="val 1179"/>
                <a:gd name="f11" fmla="val 290"/>
                <a:gd name="f12" fmla="val 1049"/>
                <a:gd name="f13" fmla="val 808"/>
                <a:gd name="f14" fmla="val 531"/>
                <a:gd name="f15" fmla="val 205"/>
                <a:gd name="f16" fmla="val 347"/>
                <a:gd name="f17" fmla="val 378"/>
                <a:gd name="f18" fmla="val 63"/>
                <a:gd name="f19" fmla="val 189"/>
                <a:gd name="f20" fmla="val 315"/>
                <a:gd name="f21" fmla="val 662"/>
                <a:gd name="f22" fmla="val 977"/>
                <a:gd name="f23" fmla="val 1229"/>
                <a:gd name="f24" fmla="val 725"/>
                <a:gd name="f25" fmla="val 1575"/>
                <a:gd name="f26" fmla="val 2237"/>
                <a:gd name="f27" fmla="val 1355"/>
                <a:gd name="f28" fmla="val 2521"/>
                <a:gd name="f29" fmla="val 2300"/>
                <a:gd name="f30" fmla="val 126"/>
                <a:gd name="f31" fmla="*/ f0 1 2773"/>
                <a:gd name="f32" fmla="*/ f1 1 3025"/>
                <a:gd name="f33" fmla="val f2"/>
                <a:gd name="f34" fmla="val f3"/>
                <a:gd name="f35" fmla="val f4"/>
                <a:gd name="f36" fmla="+- f35 0 f33"/>
                <a:gd name="f37" fmla="+- f34 0 f33"/>
                <a:gd name="f38" fmla="*/ f37 1 2773"/>
                <a:gd name="f39" fmla="*/ f36 1 3025"/>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2773" h="3025">
                  <a:moveTo>
                    <a:pt x="f5" y="f2"/>
                  </a:moveTo>
                  <a:lnTo>
                    <a:pt x="f6" y="f7"/>
                  </a:lnTo>
                  <a:cubicBezTo>
                    <a:pt x="f8" y="f9"/>
                    <a:pt x="f10" y="f11"/>
                    <a:pt x="f12" y="f11"/>
                  </a:cubicBezTo>
                  <a:cubicBezTo>
                    <a:pt x="f13" y="f11"/>
                    <a:pt x="f14" y="f15"/>
                    <a:pt x="f16" y="f2"/>
                  </a:cubicBezTo>
                  <a:lnTo>
                    <a:pt x="f16" y="f2"/>
                  </a:lnTo>
                  <a:cubicBezTo>
                    <a:pt x="f17" y="f18"/>
                    <a:pt x="f17" y="f19"/>
                    <a:pt x="f17" y="f20"/>
                  </a:cubicBezTo>
                  <a:cubicBezTo>
                    <a:pt x="f17" y="f21"/>
                    <a:pt x="f7" y="f22"/>
                    <a:pt x="f2" y="f23"/>
                  </a:cubicBezTo>
                  <a:cubicBezTo>
                    <a:pt x="f24" y="f25"/>
                    <a:pt x="f23" y="f26"/>
                    <a:pt x="f27" y="f4"/>
                  </a:cubicBezTo>
                  <a:lnTo>
                    <a:pt x="f3" y="f4"/>
                  </a:lnTo>
                  <a:lnTo>
                    <a:pt x="f3" y="f7"/>
                  </a:lnTo>
                  <a:cubicBezTo>
                    <a:pt x="f28" y="f19"/>
                    <a:pt x="f29" y="f30"/>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88" name="Google Shape;6925;p88">
              <a:extLst>
                <a:ext uri="{FF2B5EF4-FFF2-40B4-BE49-F238E27FC236}">
                  <a16:creationId xmlns:a16="http://schemas.microsoft.com/office/drawing/2014/main" id="{ED861DD3-B255-84C5-F338-26F5E237C0F6}"/>
                </a:ext>
              </a:extLst>
            </p:cNvPr>
            <p:cNvSpPr/>
            <p:nvPr/>
          </p:nvSpPr>
          <p:spPr>
            <a:xfrm>
              <a:off x="4974317" y="996019"/>
              <a:ext cx="194803" cy="264151"/>
            </a:xfrm>
            <a:custGeom>
              <a:avLst/>
              <a:gdLst>
                <a:gd name="f0" fmla="val w"/>
                <a:gd name="f1" fmla="val h"/>
                <a:gd name="f2" fmla="val 0"/>
                <a:gd name="f3" fmla="val 5042"/>
                <a:gd name="f4" fmla="val 6837"/>
                <a:gd name="f5" fmla="val 1"/>
                <a:gd name="f6" fmla="val 1418"/>
                <a:gd name="f7" fmla="val 1450"/>
                <a:gd name="f8" fmla="val 6018"/>
                <a:gd name="f9" fmla="val 1954"/>
                <a:gd name="f10" fmla="val 5356"/>
                <a:gd name="f11" fmla="val 2679"/>
                <a:gd name="f12" fmla="val 4978"/>
                <a:gd name="f13" fmla="val 2427"/>
                <a:gd name="f14" fmla="val 4757"/>
                <a:gd name="f15" fmla="val 2301"/>
                <a:gd name="f16" fmla="val 4442"/>
                <a:gd name="f17" fmla="val 4064"/>
                <a:gd name="f18" fmla="val 3340"/>
                <a:gd name="f19" fmla="val 2931"/>
                <a:gd name="f20" fmla="val 2710"/>
                <a:gd name="f21" fmla="val 3687"/>
                <a:gd name="f22" fmla="val 4128"/>
                <a:gd name="f23" fmla="val 4474"/>
                <a:gd name="f24" fmla="val 2899"/>
                <a:gd name="f25" fmla="val 4758"/>
                <a:gd name="f26" fmla="val 3214"/>
                <a:gd name="f27" fmla="val 4726"/>
                <a:gd name="f28" fmla="val 3056"/>
                <a:gd name="f29" fmla="val 4789"/>
                <a:gd name="f30" fmla="val 2741"/>
                <a:gd name="f31" fmla="val 5041"/>
                <a:gd name="f32" fmla="val 2016"/>
                <a:gd name="f33" fmla="val 4821"/>
                <a:gd name="f34" fmla="val 1607"/>
                <a:gd name="f35" fmla="val 1134"/>
                <a:gd name="f36" fmla="val 662"/>
                <a:gd name="f37" fmla="val 410"/>
                <a:gd name="f38" fmla="val 189"/>
                <a:gd name="f39" fmla="*/ f0 1 5042"/>
                <a:gd name="f40" fmla="*/ f1 1 6837"/>
                <a:gd name="f41" fmla="val f2"/>
                <a:gd name="f42" fmla="val f3"/>
                <a:gd name="f43" fmla="val f4"/>
                <a:gd name="f44" fmla="+- f43 0 f41"/>
                <a:gd name="f45" fmla="+- f42 0 f41"/>
                <a:gd name="f46" fmla="*/ f45 1 5042"/>
                <a:gd name="f47" fmla="*/ f44 1 6837"/>
                <a:gd name="f48" fmla="*/ f41 1 f46"/>
                <a:gd name="f49" fmla="*/ f42 1 f46"/>
                <a:gd name="f50" fmla="*/ f41 1 f47"/>
                <a:gd name="f51" fmla="*/ f43 1 f47"/>
                <a:gd name="f52" fmla="*/ f48 f39 1"/>
                <a:gd name="f53" fmla="*/ f49 f39 1"/>
                <a:gd name="f54" fmla="*/ f51 f40 1"/>
                <a:gd name="f55" fmla="*/ f50 f40 1"/>
              </a:gdLst>
              <a:ahLst/>
              <a:cxnLst>
                <a:cxn ang="3cd4">
                  <a:pos x="hc" y="t"/>
                </a:cxn>
                <a:cxn ang="0">
                  <a:pos x="r" y="vc"/>
                </a:cxn>
                <a:cxn ang="cd4">
                  <a:pos x="hc" y="b"/>
                </a:cxn>
                <a:cxn ang="cd2">
                  <a:pos x="l" y="vc"/>
                </a:cxn>
              </a:cxnLst>
              <a:rect l="f52" t="f55" r="f53" b="f54"/>
              <a:pathLst>
                <a:path w="5042" h="6837">
                  <a:moveTo>
                    <a:pt x="f5" y="f2"/>
                  </a:moveTo>
                  <a:lnTo>
                    <a:pt x="f5" y="f4"/>
                  </a:lnTo>
                  <a:lnTo>
                    <a:pt x="f6" y="f4"/>
                  </a:lnTo>
                  <a:cubicBezTo>
                    <a:pt x="f7" y="f8"/>
                    <a:pt x="f9" y="f10"/>
                    <a:pt x="f11" y="f12"/>
                  </a:cubicBezTo>
                  <a:cubicBezTo>
                    <a:pt x="f13" y="f14"/>
                    <a:pt x="f15" y="f16"/>
                    <a:pt x="f15" y="f17"/>
                  </a:cubicBezTo>
                  <a:cubicBezTo>
                    <a:pt x="f15" y="f18"/>
                    <a:pt x="f19" y="f20"/>
                    <a:pt x="f21" y="f20"/>
                  </a:cubicBezTo>
                  <a:cubicBezTo>
                    <a:pt x="f22" y="f20"/>
                    <a:pt x="f23" y="f24"/>
                    <a:pt x="f25" y="f26"/>
                  </a:cubicBezTo>
                  <a:cubicBezTo>
                    <a:pt x="f27" y="f28"/>
                    <a:pt x="f25" y="f24"/>
                    <a:pt x="f29" y="f30"/>
                  </a:cubicBezTo>
                  <a:lnTo>
                    <a:pt x="f31" y="f32"/>
                  </a:lnTo>
                  <a:cubicBezTo>
                    <a:pt x="f33" y="f34"/>
                    <a:pt x="f25" y="f35"/>
                    <a:pt x="f25" y="f36"/>
                  </a:cubicBezTo>
                  <a:cubicBezTo>
                    <a:pt x="f25" y="f37"/>
                    <a:pt x="f29" y="f38"/>
                    <a:pt x="f33"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89" name="Google Shape;6926;p88">
              <a:extLst>
                <a:ext uri="{FF2B5EF4-FFF2-40B4-BE49-F238E27FC236}">
                  <a16:creationId xmlns:a16="http://schemas.microsoft.com/office/drawing/2014/main" id="{682AEFBC-D1AB-EB87-9086-9194F992A029}"/>
                </a:ext>
              </a:extLst>
            </p:cNvPr>
            <p:cNvSpPr/>
            <p:nvPr/>
          </p:nvSpPr>
          <p:spPr>
            <a:xfrm>
              <a:off x="5091187" y="1127455"/>
              <a:ext cx="52349" cy="52395"/>
            </a:xfrm>
            <a:custGeom>
              <a:avLst/>
              <a:gdLst>
                <a:gd name="f0" fmla="val w"/>
                <a:gd name="f1" fmla="val h"/>
                <a:gd name="f2" fmla="val 0"/>
                <a:gd name="f3" fmla="val 1355"/>
                <a:gd name="f4" fmla="val 1356"/>
                <a:gd name="f5" fmla="val 662"/>
                <a:gd name="f6" fmla="val 1"/>
                <a:gd name="f7" fmla="val 315"/>
                <a:gd name="f8" fmla="val 316"/>
                <a:gd name="f9" fmla="val 694"/>
                <a:gd name="f10" fmla="val 1040"/>
                <a:gd name="f11" fmla="*/ f0 1 1355"/>
                <a:gd name="f12" fmla="*/ f1 1 1356"/>
                <a:gd name="f13" fmla="val f2"/>
                <a:gd name="f14" fmla="val f3"/>
                <a:gd name="f15" fmla="val f4"/>
                <a:gd name="f16" fmla="+- f15 0 f13"/>
                <a:gd name="f17" fmla="+- f14 0 f13"/>
                <a:gd name="f18" fmla="*/ f17 1 1355"/>
                <a:gd name="f19" fmla="*/ f16 1 1356"/>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1355" h="1356">
                  <a:moveTo>
                    <a:pt x="f5" y="f6"/>
                  </a:moveTo>
                  <a:cubicBezTo>
                    <a:pt x="f7" y="f6"/>
                    <a:pt x="f2" y="f8"/>
                    <a:pt x="f2" y="f9"/>
                  </a:cubicBezTo>
                  <a:cubicBezTo>
                    <a:pt x="f2" y="f10"/>
                    <a:pt x="f7" y="f3"/>
                    <a:pt x="f5" y="f3"/>
                  </a:cubicBezTo>
                  <a:cubicBezTo>
                    <a:pt x="f10" y="f3"/>
                    <a:pt x="f3" y="f10"/>
                    <a:pt x="f3" y="f9"/>
                  </a:cubicBezTo>
                  <a:cubicBezTo>
                    <a:pt x="f3" y="f8"/>
                    <a:pt x="f10"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90" name="Google Shape;6927;p88">
              <a:extLst>
                <a:ext uri="{FF2B5EF4-FFF2-40B4-BE49-F238E27FC236}">
                  <a16:creationId xmlns:a16="http://schemas.microsoft.com/office/drawing/2014/main" id="{BED37412-F314-B467-C73E-FBA9A529882C}"/>
                </a:ext>
              </a:extLst>
            </p:cNvPr>
            <p:cNvSpPr/>
            <p:nvPr/>
          </p:nvSpPr>
          <p:spPr>
            <a:xfrm>
              <a:off x="5182444" y="917545"/>
              <a:ext cx="211839" cy="209946"/>
            </a:xfrm>
            <a:custGeom>
              <a:avLst/>
              <a:gdLst>
                <a:gd name="f0" fmla="val w"/>
                <a:gd name="f1" fmla="val h"/>
                <a:gd name="f2" fmla="val 0"/>
                <a:gd name="f3" fmla="val 5483"/>
                <a:gd name="f4" fmla="val 5434"/>
                <a:gd name="f5" fmla="val 2710"/>
                <a:gd name="f6" fmla="val 992"/>
                <a:gd name="f7" fmla="val 2899"/>
                <a:gd name="f8" fmla="val 3057"/>
                <a:gd name="f9" fmla="val 1149"/>
                <a:gd name="f10" fmla="val 1338"/>
                <a:gd name="f11" fmla="val 1559"/>
                <a:gd name="f12" fmla="val 1716"/>
                <a:gd name="f13" fmla="val 2521"/>
                <a:gd name="f14" fmla="val 2364"/>
                <a:gd name="f15" fmla="val 2395"/>
                <a:gd name="f16" fmla="val 2553"/>
                <a:gd name="f17" fmla="val 2742"/>
                <a:gd name="f18" fmla="val 2346"/>
                <a:gd name="f19" fmla="val 2962"/>
                <a:gd name="f20" fmla="val 3120"/>
                <a:gd name="f21" fmla="val 2504"/>
                <a:gd name="f22" fmla="val 2693"/>
                <a:gd name="f23" fmla="val 4079"/>
                <a:gd name="f24" fmla="val 4268"/>
                <a:gd name="f25" fmla="val 4426"/>
                <a:gd name="f26" fmla="val 2646"/>
                <a:gd name="f27" fmla="val 1359"/>
                <a:gd name="f28" fmla="val 1"/>
                <a:gd name="f29" fmla="val 1099"/>
                <a:gd name="f30" fmla="val 2724"/>
                <a:gd name="f31" fmla="val 3197"/>
                <a:gd name="f32" fmla="val 127"/>
                <a:gd name="f33" fmla="val 3638"/>
                <a:gd name="f34" fmla="val 348"/>
                <a:gd name="f35" fmla="val 4016"/>
                <a:gd name="f36" fmla="val 33"/>
                <a:gd name="f37" fmla="val 4961"/>
                <a:gd name="f38" fmla="val 5087"/>
                <a:gd name="f39" fmla="val 5245"/>
                <a:gd name="f40" fmla="val 5339"/>
                <a:gd name="f41" fmla="val 167"/>
                <a:gd name="f42" fmla="val 5399"/>
                <a:gd name="f43" fmla="val 245"/>
                <a:gd name="f44" fmla="val 5421"/>
                <a:gd name="f45" fmla="val 329"/>
                <a:gd name="f46" fmla="val 377"/>
                <a:gd name="f47" fmla="val 427"/>
                <a:gd name="f48" fmla="val 5414"/>
                <a:gd name="f49" fmla="val 474"/>
                <a:gd name="f50" fmla="val 5402"/>
                <a:gd name="f51" fmla="val 1419"/>
                <a:gd name="f52" fmla="val 1797"/>
                <a:gd name="f53" fmla="val 2238"/>
                <a:gd name="f54" fmla="val 4254"/>
                <a:gd name="f55" fmla="val 4237"/>
                <a:gd name="f56" fmla="val 1275"/>
                <a:gd name="f57" fmla="val 4317"/>
                <a:gd name="f58" fmla="val 78"/>
                <a:gd name="f59" fmla="val 15"/>
                <a:gd name="f60" fmla="val 2815"/>
                <a:gd name="f61" fmla="val 5"/>
                <a:gd name="f62" fmla="val 2731"/>
                <a:gd name="f63" fmla="*/ f0 1 5483"/>
                <a:gd name="f64" fmla="*/ f1 1 5434"/>
                <a:gd name="f65" fmla="val f2"/>
                <a:gd name="f66" fmla="val f3"/>
                <a:gd name="f67" fmla="val f4"/>
                <a:gd name="f68" fmla="+- f67 0 f65"/>
                <a:gd name="f69" fmla="+- f66 0 f65"/>
                <a:gd name="f70" fmla="*/ f69 1 5483"/>
                <a:gd name="f71" fmla="*/ f68 1 5434"/>
                <a:gd name="f72" fmla="*/ f65 1 f70"/>
                <a:gd name="f73" fmla="*/ f66 1 f70"/>
                <a:gd name="f74" fmla="*/ f65 1 f71"/>
                <a:gd name="f75" fmla="*/ f67 1 f71"/>
                <a:gd name="f76" fmla="*/ f72 f63 1"/>
                <a:gd name="f77" fmla="*/ f73 f63 1"/>
                <a:gd name="f78" fmla="*/ f75 f64 1"/>
                <a:gd name="f79" fmla="*/ f74 f64 1"/>
              </a:gdLst>
              <a:ahLst/>
              <a:cxnLst>
                <a:cxn ang="3cd4">
                  <a:pos x="hc" y="t"/>
                </a:cxn>
                <a:cxn ang="0">
                  <a:pos x="r" y="vc"/>
                </a:cxn>
                <a:cxn ang="cd4">
                  <a:pos x="hc" y="b"/>
                </a:cxn>
                <a:cxn ang="cd2">
                  <a:pos x="l" y="vc"/>
                </a:cxn>
              </a:cxnLst>
              <a:rect l="f76" t="f79" r="f77" b="f78"/>
              <a:pathLst>
                <a:path w="5483" h="5434">
                  <a:moveTo>
                    <a:pt x="f5" y="f6"/>
                  </a:moveTo>
                  <a:cubicBezTo>
                    <a:pt x="f7" y="f6"/>
                    <a:pt x="f8" y="f9"/>
                    <a:pt x="f8" y="f10"/>
                  </a:cubicBezTo>
                  <a:cubicBezTo>
                    <a:pt x="f8" y="f11"/>
                    <a:pt x="f7" y="f12"/>
                    <a:pt x="f5" y="f12"/>
                  </a:cubicBezTo>
                  <a:cubicBezTo>
                    <a:pt x="f13" y="f12"/>
                    <a:pt x="f14" y="f11"/>
                    <a:pt x="f14" y="f10"/>
                  </a:cubicBezTo>
                  <a:cubicBezTo>
                    <a:pt x="f15" y="f9"/>
                    <a:pt x="f16" y="f6"/>
                    <a:pt x="f5" y="f6"/>
                  </a:cubicBezTo>
                  <a:close/>
                  <a:moveTo>
                    <a:pt x="f17" y="f18"/>
                  </a:moveTo>
                  <a:cubicBezTo>
                    <a:pt x="f19" y="f18"/>
                    <a:pt x="f20" y="f21"/>
                    <a:pt x="f20" y="f22"/>
                  </a:cubicBezTo>
                  <a:lnTo>
                    <a:pt x="f20" y="f23"/>
                  </a:lnTo>
                  <a:cubicBezTo>
                    <a:pt x="f20" y="f24"/>
                    <a:pt x="f19" y="f25"/>
                    <a:pt x="f17" y="f25"/>
                  </a:cubicBezTo>
                  <a:cubicBezTo>
                    <a:pt x="f16" y="f25"/>
                    <a:pt x="f15" y="f24"/>
                    <a:pt x="f15" y="f23"/>
                  </a:cubicBezTo>
                  <a:lnTo>
                    <a:pt x="f15" y="f22"/>
                  </a:lnTo>
                  <a:cubicBezTo>
                    <a:pt x="f15" y="f21"/>
                    <a:pt x="f16" y="f18"/>
                    <a:pt x="f17" y="f18"/>
                  </a:cubicBezTo>
                  <a:close/>
                  <a:moveTo>
                    <a:pt x="f26" y="f2"/>
                  </a:moveTo>
                  <a:cubicBezTo>
                    <a:pt x="f27" y="f2"/>
                    <a:pt x="f28" y="f29"/>
                    <a:pt x="f28" y="f30"/>
                  </a:cubicBezTo>
                  <a:cubicBezTo>
                    <a:pt x="f28" y="f31"/>
                    <a:pt x="f32" y="f33"/>
                    <a:pt x="f34" y="f35"/>
                  </a:cubicBezTo>
                  <a:lnTo>
                    <a:pt x="f36" y="f37"/>
                  </a:lnTo>
                  <a:cubicBezTo>
                    <a:pt x="f28" y="f38"/>
                    <a:pt x="f36" y="f39"/>
                    <a:pt x="f32" y="f40"/>
                  </a:cubicBezTo>
                  <a:cubicBezTo>
                    <a:pt x="f41" y="f42"/>
                    <a:pt x="f43" y="f44"/>
                    <a:pt x="f45" y="f44"/>
                  </a:cubicBezTo>
                  <a:cubicBezTo>
                    <a:pt x="f46" y="f44"/>
                    <a:pt x="f47" y="f48"/>
                    <a:pt x="f49" y="f50"/>
                  </a:cubicBezTo>
                  <a:lnTo>
                    <a:pt x="f51" y="f38"/>
                  </a:lnTo>
                  <a:cubicBezTo>
                    <a:pt x="f52" y="f40"/>
                    <a:pt x="f53" y="f4"/>
                    <a:pt x="f17" y="f4"/>
                  </a:cubicBezTo>
                  <a:cubicBezTo>
                    <a:pt x="f54" y="f4"/>
                    <a:pt x="f3" y="f55"/>
                    <a:pt x="f3" y="f30"/>
                  </a:cubicBezTo>
                  <a:cubicBezTo>
                    <a:pt x="f3" y="f56"/>
                    <a:pt x="f57" y="f58"/>
                    <a:pt x="f7" y="f59"/>
                  </a:cubicBezTo>
                  <a:cubicBezTo>
                    <a:pt x="f60" y="f61"/>
                    <a:pt x="f62" y="f2"/>
                    <a:pt x="f26"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91" name="Google Shape;6928;p88">
              <a:extLst>
                <a:ext uri="{FF2B5EF4-FFF2-40B4-BE49-F238E27FC236}">
                  <a16:creationId xmlns:a16="http://schemas.microsoft.com/office/drawing/2014/main" id="{DE8F1210-5392-53BC-0F3A-409B585C1376}"/>
                </a:ext>
              </a:extLst>
            </p:cNvPr>
            <p:cNvSpPr/>
            <p:nvPr/>
          </p:nvSpPr>
          <p:spPr>
            <a:xfrm>
              <a:off x="4970687" y="1285710"/>
              <a:ext cx="290934" cy="81601"/>
            </a:xfrm>
            <a:custGeom>
              <a:avLst/>
              <a:gdLst>
                <a:gd name="f0" fmla="val w"/>
                <a:gd name="f1" fmla="val h"/>
                <a:gd name="f2" fmla="val 0"/>
                <a:gd name="f3" fmla="val 7530"/>
                <a:gd name="f4" fmla="val 2112"/>
                <a:gd name="f5" fmla="val 1071"/>
                <a:gd name="f6" fmla="val 1670"/>
                <a:gd name="f7" fmla="val 473"/>
                <a:gd name="f8" fmla="val 2111"/>
                <a:gd name="f9" fmla="val 1040"/>
                <a:gd name="f10" fmla="val 6490"/>
                <a:gd name="f11" fmla="val 7057"/>
                <a:gd name="f12" fmla="val 1639"/>
                <a:gd name="f13" fmla="*/ f0 1 7530"/>
                <a:gd name="f14" fmla="*/ f1 1 2112"/>
                <a:gd name="f15" fmla="val f2"/>
                <a:gd name="f16" fmla="val f3"/>
                <a:gd name="f17" fmla="val f4"/>
                <a:gd name="f18" fmla="+- f17 0 f15"/>
                <a:gd name="f19" fmla="+- f16 0 f15"/>
                <a:gd name="f20" fmla="*/ f19 1 7530"/>
                <a:gd name="f21" fmla="*/ f18 1 2112"/>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7530" h="2112">
                  <a:moveTo>
                    <a:pt x="f2" y="f2"/>
                  </a:moveTo>
                  <a:lnTo>
                    <a:pt x="f2" y="f5"/>
                  </a:lnTo>
                  <a:cubicBezTo>
                    <a:pt x="f2" y="f6"/>
                    <a:pt x="f7" y="f8"/>
                    <a:pt x="f9" y="f8"/>
                  </a:cubicBezTo>
                  <a:lnTo>
                    <a:pt x="f10" y="f8"/>
                  </a:lnTo>
                  <a:cubicBezTo>
                    <a:pt x="f11" y="f8"/>
                    <a:pt x="f3" y="f12"/>
                    <a:pt x="f3" y="f5"/>
                  </a:cubicBezTo>
                  <a:lnTo>
                    <a:pt x="f3" y="f2"/>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92" name="Google Shape;6929;p88">
              <a:extLst>
                <a:ext uri="{FF2B5EF4-FFF2-40B4-BE49-F238E27FC236}">
                  <a16:creationId xmlns:a16="http://schemas.microsoft.com/office/drawing/2014/main" id="{9A27BB18-DCA6-CFF1-D45C-FF33F2D3B3DD}"/>
                </a:ext>
              </a:extLst>
            </p:cNvPr>
            <p:cNvSpPr/>
            <p:nvPr/>
          </p:nvSpPr>
          <p:spPr>
            <a:xfrm>
              <a:off x="4971885" y="916887"/>
              <a:ext cx="237378" cy="52395"/>
            </a:xfrm>
            <a:custGeom>
              <a:avLst/>
              <a:gdLst>
                <a:gd name="f0" fmla="val w"/>
                <a:gd name="f1" fmla="val h"/>
                <a:gd name="f2" fmla="val 0"/>
                <a:gd name="f3" fmla="val 6144"/>
                <a:gd name="f4" fmla="val 1356"/>
                <a:gd name="f5" fmla="val 1040"/>
                <a:gd name="f6" fmla="val 473"/>
                <a:gd name="f7" fmla="val 1"/>
                <a:gd name="f8" fmla="val 1009"/>
                <a:gd name="f9" fmla="val 1355"/>
                <a:gd name="f10" fmla="val 5104"/>
                <a:gd name="f11" fmla="val 5293"/>
                <a:gd name="f12" fmla="val 819"/>
                <a:gd name="f13" fmla="val 5672"/>
                <a:gd name="f14" fmla="val 347"/>
                <a:gd name="f15" fmla="*/ f0 1 6144"/>
                <a:gd name="f16" fmla="*/ f1 1 1356"/>
                <a:gd name="f17" fmla="val f2"/>
                <a:gd name="f18" fmla="val f3"/>
                <a:gd name="f19" fmla="val f4"/>
                <a:gd name="f20" fmla="+- f19 0 f17"/>
                <a:gd name="f21" fmla="+- f18 0 f17"/>
                <a:gd name="f22" fmla="*/ f21 1 6144"/>
                <a:gd name="f23" fmla="*/ f20 1 1356"/>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6144" h="1356">
                  <a:moveTo>
                    <a:pt x="f5" y="f2"/>
                  </a:moveTo>
                  <a:cubicBezTo>
                    <a:pt x="f6" y="f2"/>
                    <a:pt x="f7" y="f6"/>
                    <a:pt x="f7" y="f8"/>
                  </a:cubicBezTo>
                  <a:lnTo>
                    <a:pt x="f7" y="f9"/>
                  </a:lnTo>
                  <a:lnTo>
                    <a:pt x="f10" y="f9"/>
                  </a:lnTo>
                  <a:cubicBezTo>
                    <a:pt x="f11" y="f12"/>
                    <a:pt x="f13" y="f14"/>
                    <a:pt x="f3"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grpSp>
      <p:grpSp>
        <p:nvGrpSpPr>
          <p:cNvPr id="93" name="Google Shape;6981;p88">
            <a:extLst>
              <a:ext uri="{FF2B5EF4-FFF2-40B4-BE49-F238E27FC236}">
                <a16:creationId xmlns:a16="http://schemas.microsoft.com/office/drawing/2014/main" id="{1D5142E6-A328-6DC9-9105-FC88A6A3E932}"/>
              </a:ext>
            </a:extLst>
          </p:cNvPr>
          <p:cNvGrpSpPr/>
          <p:nvPr/>
        </p:nvGrpSpPr>
        <p:grpSpPr>
          <a:xfrm>
            <a:off x="4198113" y="916568"/>
            <a:ext cx="456486" cy="451082"/>
            <a:chOff x="5515285" y="916567"/>
            <a:chExt cx="456486" cy="451082"/>
          </a:xfrm>
          <a:solidFill>
            <a:schemeClr val="tx1">
              <a:lumMod val="25000"/>
              <a:lumOff val="75000"/>
            </a:schemeClr>
          </a:solidFill>
        </p:grpSpPr>
        <p:sp>
          <p:nvSpPr>
            <p:cNvPr id="94" name="Google Shape;6982;p88">
              <a:extLst>
                <a:ext uri="{FF2B5EF4-FFF2-40B4-BE49-F238E27FC236}">
                  <a16:creationId xmlns:a16="http://schemas.microsoft.com/office/drawing/2014/main" id="{F7EF0BFD-E652-F1A7-41A2-32CEF423FEE2}"/>
                </a:ext>
              </a:extLst>
            </p:cNvPr>
            <p:cNvSpPr/>
            <p:nvPr/>
          </p:nvSpPr>
          <p:spPr>
            <a:xfrm>
              <a:off x="5722223" y="916567"/>
              <a:ext cx="249548" cy="249548"/>
            </a:xfrm>
            <a:custGeom>
              <a:avLst/>
              <a:gdLst>
                <a:gd name="f0" fmla="val w"/>
                <a:gd name="f1" fmla="val h"/>
                <a:gd name="f2" fmla="val 0"/>
                <a:gd name="f3" fmla="val 6459"/>
                <a:gd name="f4" fmla="val 3718"/>
                <a:gd name="f5" fmla="val 3560"/>
                <a:gd name="f6" fmla="val 3434"/>
                <a:gd name="f7" fmla="val 63"/>
                <a:gd name="f8" fmla="val 3403"/>
                <a:gd name="f9" fmla="val 189"/>
                <a:gd name="f10" fmla="val 3340"/>
                <a:gd name="f11" fmla="val 315"/>
                <a:gd name="f12" fmla="val 473"/>
                <a:gd name="f13" fmla="val 3466"/>
                <a:gd name="f14" fmla="val 536"/>
                <a:gd name="f15" fmla="val 4190"/>
                <a:gd name="f16" fmla="val 1261"/>
                <a:gd name="f17" fmla="val 1260"/>
                <a:gd name="f18" fmla="val 4159"/>
                <a:gd name="f19" fmla="val 567"/>
                <a:gd name="f20" fmla="val 496"/>
                <a:gd name="f21" fmla="val 3395"/>
                <a:gd name="f22" fmla="val 390"/>
                <a:gd name="f23" fmla="val 3360"/>
                <a:gd name="f24" fmla="val 288"/>
                <a:gd name="f25" fmla="val 254"/>
                <a:gd name="f26" fmla="val 221"/>
                <a:gd name="f27" fmla="val 3363"/>
                <a:gd name="f28" fmla="val 3371"/>
                <a:gd name="f29" fmla="val 95"/>
                <a:gd name="f30" fmla="val 3686"/>
                <a:gd name="f31" fmla="val 6081"/>
                <a:gd name="f32" fmla="val 6301"/>
                <a:gd name="f33" fmla="val 158"/>
                <a:gd name="f34" fmla="val 347"/>
                <a:gd name="f35" fmla="val 2773"/>
                <a:gd name="f36" fmla="val 2930"/>
                <a:gd name="f37" fmla="val 3025"/>
                <a:gd name="f38" fmla="val 6364"/>
                <a:gd name="f39" fmla="val 3088"/>
                <a:gd name="f40" fmla="val 6238"/>
                <a:gd name="f41" fmla="val 3119"/>
                <a:gd name="f42" fmla="val 6144"/>
                <a:gd name="f43" fmla="val 5986"/>
                <a:gd name="f44" fmla="val 2993"/>
                <a:gd name="f45" fmla="val 5892"/>
                <a:gd name="f46" fmla="val 2300"/>
                <a:gd name="f47" fmla="val 5199"/>
                <a:gd name="f48" fmla="val 5198"/>
                <a:gd name="f49" fmla="val 2269"/>
                <a:gd name="f50" fmla="val 5923"/>
                <a:gd name="f51" fmla="val 5969"/>
                <a:gd name="f52" fmla="val 3039"/>
                <a:gd name="f53" fmla="val 6066"/>
                <a:gd name="f54" fmla="val 3069"/>
                <a:gd name="f55" fmla="val 6164"/>
                <a:gd name="f56" fmla="val 6200"/>
                <a:gd name="f57" fmla="val 6236"/>
                <a:gd name="f58" fmla="val 3065"/>
                <a:gd name="f59" fmla="val 6270"/>
                <a:gd name="f60" fmla="val 3056"/>
                <a:gd name="f61" fmla="val 6396"/>
                <a:gd name="f62" fmla="val 2867"/>
                <a:gd name="f63" fmla="val 2741"/>
                <a:gd name="f64" fmla="val 6112"/>
                <a:gd name="f65" fmla="*/ f0 1 6459"/>
                <a:gd name="f66" fmla="*/ f1 1 6459"/>
                <a:gd name="f67" fmla="val f2"/>
                <a:gd name="f68" fmla="val f3"/>
                <a:gd name="f69" fmla="+- f68 0 f67"/>
                <a:gd name="f70" fmla="*/ f69 1 6459"/>
                <a:gd name="f71" fmla="*/ f67 1 f70"/>
                <a:gd name="f72" fmla="*/ f68 1 f70"/>
                <a:gd name="f73" fmla="*/ f71 f65 1"/>
                <a:gd name="f74" fmla="*/ f72 f65 1"/>
                <a:gd name="f75" fmla="*/ f72 f66 1"/>
                <a:gd name="f76" fmla="*/ f71 f66 1"/>
              </a:gdLst>
              <a:ahLst/>
              <a:cxnLst>
                <a:cxn ang="3cd4">
                  <a:pos x="hc" y="t"/>
                </a:cxn>
                <a:cxn ang="0">
                  <a:pos x="r" y="vc"/>
                </a:cxn>
                <a:cxn ang="cd4">
                  <a:pos x="hc" y="b"/>
                </a:cxn>
                <a:cxn ang="cd2">
                  <a:pos x="l" y="vc"/>
                </a:cxn>
              </a:cxnLst>
              <a:rect l="f73" t="f76" r="f74" b="f75"/>
              <a:pathLst>
                <a:path w="6459" h="6459">
                  <a:moveTo>
                    <a:pt x="f4" y="f2"/>
                  </a:moveTo>
                  <a:cubicBezTo>
                    <a:pt x="f5" y="f2"/>
                    <a:pt x="f6" y="f7"/>
                    <a:pt x="f8" y="f9"/>
                  </a:cubicBezTo>
                  <a:cubicBezTo>
                    <a:pt x="f10" y="f11"/>
                    <a:pt x="f10" y="f12"/>
                    <a:pt x="f13" y="f14"/>
                  </a:cubicBezTo>
                  <a:lnTo>
                    <a:pt x="f15" y="f16"/>
                  </a:lnTo>
                  <a:lnTo>
                    <a:pt x="f17" y="f18"/>
                  </a:lnTo>
                  <a:lnTo>
                    <a:pt x="f19" y="f13"/>
                  </a:lnTo>
                  <a:cubicBezTo>
                    <a:pt x="f20" y="f21"/>
                    <a:pt x="f22" y="f23"/>
                    <a:pt x="f24" y="f23"/>
                  </a:cubicBezTo>
                  <a:cubicBezTo>
                    <a:pt x="f25" y="f23"/>
                    <a:pt x="f26" y="f27"/>
                    <a:pt x="f9" y="f28"/>
                  </a:cubicBezTo>
                  <a:cubicBezTo>
                    <a:pt x="f29" y="f8"/>
                    <a:pt x="f2" y="f5"/>
                    <a:pt x="f2" y="f30"/>
                  </a:cubicBezTo>
                  <a:lnTo>
                    <a:pt x="f2" y="f31"/>
                  </a:lnTo>
                  <a:cubicBezTo>
                    <a:pt x="f2" y="f32"/>
                    <a:pt x="f33" y="f3"/>
                    <a:pt x="f34" y="f3"/>
                  </a:cubicBezTo>
                  <a:lnTo>
                    <a:pt x="f35" y="f3"/>
                  </a:lnTo>
                  <a:cubicBezTo>
                    <a:pt x="f36" y="f3"/>
                    <a:pt x="f37" y="f38"/>
                    <a:pt x="f39" y="f40"/>
                  </a:cubicBezTo>
                  <a:cubicBezTo>
                    <a:pt x="f41" y="f42"/>
                    <a:pt x="f41" y="f43"/>
                    <a:pt x="f44" y="f45"/>
                  </a:cubicBezTo>
                  <a:lnTo>
                    <a:pt x="f46" y="f47"/>
                  </a:lnTo>
                  <a:lnTo>
                    <a:pt x="f48" y="f49"/>
                  </a:lnTo>
                  <a:lnTo>
                    <a:pt x="f50" y="f44"/>
                  </a:lnTo>
                  <a:cubicBezTo>
                    <a:pt x="f51" y="f52"/>
                    <a:pt x="f53" y="f54"/>
                    <a:pt x="f55" y="f54"/>
                  </a:cubicBezTo>
                  <a:cubicBezTo>
                    <a:pt x="f56" y="f54"/>
                    <a:pt x="f57" y="f58"/>
                    <a:pt x="f59" y="f60"/>
                  </a:cubicBezTo>
                  <a:cubicBezTo>
                    <a:pt x="f61" y="f37"/>
                    <a:pt x="f3" y="f62"/>
                    <a:pt x="f3" y="f63"/>
                  </a:cubicBezTo>
                  <a:lnTo>
                    <a:pt x="f3" y="f34"/>
                  </a:lnTo>
                  <a:cubicBezTo>
                    <a:pt x="f3" y="f33"/>
                    <a:pt x="f32" y="f2"/>
                    <a:pt x="f64"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95" name="Google Shape;6983;p88">
              <a:extLst>
                <a:ext uri="{FF2B5EF4-FFF2-40B4-BE49-F238E27FC236}">
                  <a16:creationId xmlns:a16="http://schemas.microsoft.com/office/drawing/2014/main" id="{71B96033-043B-206E-1A04-13E66784CEAC}"/>
                </a:ext>
              </a:extLst>
            </p:cNvPr>
            <p:cNvSpPr/>
            <p:nvPr/>
          </p:nvSpPr>
          <p:spPr>
            <a:xfrm>
              <a:off x="5561536" y="1010997"/>
              <a:ext cx="118113" cy="113742"/>
            </a:xfrm>
            <a:custGeom>
              <a:avLst/>
              <a:gdLst>
                <a:gd name="f0" fmla="val w"/>
                <a:gd name="f1" fmla="val h"/>
                <a:gd name="f2" fmla="val 0"/>
                <a:gd name="f3" fmla="val 3057"/>
                <a:gd name="f4" fmla="val 2944"/>
                <a:gd name="f5" fmla="val 970"/>
                <a:gd name="f6" fmla="val 1"/>
                <a:gd name="f7" fmla="val 685"/>
                <a:gd name="f8" fmla="val 405"/>
                <a:gd name="f9" fmla="val 114"/>
                <a:gd name="f10" fmla="val 221"/>
                <a:gd name="f11" fmla="val 297"/>
                <a:gd name="f12" fmla="val 549"/>
                <a:gd name="f13" fmla="val 2395"/>
                <a:gd name="f14" fmla="val 2678"/>
                <a:gd name="f15" fmla="val 2755"/>
                <a:gd name="f16" fmla="val 3056"/>
                <a:gd name="f17" fmla="val 2345"/>
                <a:gd name="f18" fmla="val 1683"/>
                <a:gd name="f19" fmla="val 1274"/>
                <a:gd name="f20" fmla="val 1670"/>
                <a:gd name="f21" fmla="val 1478"/>
                <a:gd name="f22" fmla="val 90"/>
                <a:gd name="f23" fmla="val 1222"/>
                <a:gd name="f24" fmla="*/ f0 1 3057"/>
                <a:gd name="f25" fmla="*/ f1 1 2944"/>
                <a:gd name="f26" fmla="val f2"/>
                <a:gd name="f27" fmla="val f3"/>
                <a:gd name="f28" fmla="val f4"/>
                <a:gd name="f29" fmla="+- f28 0 f26"/>
                <a:gd name="f30" fmla="+- f27 0 f26"/>
                <a:gd name="f31" fmla="*/ f30 1 3057"/>
                <a:gd name="f32" fmla="*/ f29 1 2944"/>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3057" h="2944">
                  <a:moveTo>
                    <a:pt x="f5" y="f6"/>
                  </a:moveTo>
                  <a:cubicBezTo>
                    <a:pt x="f7" y="f6"/>
                    <a:pt x="f8" y="f9"/>
                    <a:pt x="f10" y="f11"/>
                  </a:cubicBezTo>
                  <a:lnTo>
                    <a:pt x="f6" y="f12"/>
                  </a:lnTo>
                  <a:lnTo>
                    <a:pt x="f13" y="f4"/>
                  </a:lnTo>
                  <a:lnTo>
                    <a:pt x="f14" y="f15"/>
                  </a:lnTo>
                  <a:cubicBezTo>
                    <a:pt x="f16" y="f17"/>
                    <a:pt x="f16" y="f18"/>
                    <a:pt x="f14" y="f19"/>
                  </a:cubicBezTo>
                  <a:lnTo>
                    <a:pt x="f20" y="f11"/>
                  </a:lnTo>
                  <a:cubicBezTo>
                    <a:pt x="f21" y="f22"/>
                    <a:pt x="f23"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96" name="Google Shape;6984;p88">
              <a:extLst>
                <a:ext uri="{FF2B5EF4-FFF2-40B4-BE49-F238E27FC236}">
                  <a16:creationId xmlns:a16="http://schemas.microsoft.com/office/drawing/2014/main" id="{68F62C38-81AE-F2F1-0D07-5F460349D286}"/>
                </a:ext>
              </a:extLst>
            </p:cNvPr>
            <p:cNvSpPr/>
            <p:nvPr/>
          </p:nvSpPr>
          <p:spPr>
            <a:xfrm>
              <a:off x="5759933" y="1210555"/>
              <a:ext cx="119347" cy="115022"/>
            </a:xfrm>
            <a:custGeom>
              <a:avLst/>
              <a:gdLst>
                <a:gd name="f0" fmla="val w"/>
                <a:gd name="f1" fmla="val h"/>
                <a:gd name="f2" fmla="val 0"/>
                <a:gd name="f3" fmla="val 3089"/>
                <a:gd name="f4" fmla="val 2977"/>
                <a:gd name="f5" fmla="val 999"/>
                <a:gd name="f6" fmla="val 787"/>
                <a:gd name="f7" fmla="val 577"/>
                <a:gd name="f8" fmla="val 66"/>
                <a:gd name="f9" fmla="val 410"/>
                <a:gd name="f10" fmla="val 205"/>
                <a:gd name="f11" fmla="val 379"/>
                <a:gd name="f12" fmla="val 316"/>
                <a:gd name="f13" fmla="val 268"/>
                <a:gd name="f14" fmla="val 284"/>
                <a:gd name="f15" fmla="val 299"/>
                <a:gd name="f16" fmla="val 1"/>
                <a:gd name="f17" fmla="val 583"/>
                <a:gd name="f18" fmla="val 2427"/>
                <a:gd name="f19" fmla="val 2679"/>
                <a:gd name="f20" fmla="val 2693"/>
                <a:gd name="f21" fmla="val 3088"/>
                <a:gd name="f22" fmla="val 2315"/>
                <a:gd name="f23" fmla="val 1622"/>
                <a:gd name="f24" fmla="val 1244"/>
                <a:gd name="f25" fmla="val 1734"/>
                <a:gd name="f26" fmla="val 1540"/>
                <a:gd name="f27" fmla="val 105"/>
                <a:gd name="f28" fmla="val 1267"/>
                <a:gd name="f29" fmla="*/ f0 1 3089"/>
                <a:gd name="f30" fmla="*/ f1 1 2977"/>
                <a:gd name="f31" fmla="val f2"/>
                <a:gd name="f32" fmla="val f3"/>
                <a:gd name="f33" fmla="val f4"/>
                <a:gd name="f34" fmla="+- f33 0 f31"/>
                <a:gd name="f35" fmla="+- f32 0 f31"/>
                <a:gd name="f36" fmla="*/ f35 1 3089"/>
                <a:gd name="f37" fmla="*/ f34 1 2977"/>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3089" h="2977">
                  <a:moveTo>
                    <a:pt x="f5" y="f2"/>
                  </a:moveTo>
                  <a:cubicBezTo>
                    <a:pt x="f6" y="f2"/>
                    <a:pt x="f7" y="f8"/>
                    <a:pt x="f9" y="f10"/>
                  </a:cubicBezTo>
                  <a:cubicBezTo>
                    <a:pt x="f11" y="f10"/>
                    <a:pt x="f12" y="f13"/>
                    <a:pt x="f14" y="f15"/>
                  </a:cubicBezTo>
                  <a:lnTo>
                    <a:pt x="f16" y="f17"/>
                  </a:lnTo>
                  <a:lnTo>
                    <a:pt x="f18" y="f4"/>
                  </a:lnTo>
                  <a:lnTo>
                    <a:pt x="f19" y="f20"/>
                  </a:lnTo>
                  <a:cubicBezTo>
                    <a:pt x="f21" y="f22"/>
                    <a:pt x="f21" y="f23"/>
                    <a:pt x="f19" y="f24"/>
                  </a:cubicBezTo>
                  <a:lnTo>
                    <a:pt x="f25" y="f15"/>
                  </a:lnTo>
                  <a:cubicBezTo>
                    <a:pt x="f26" y="f27"/>
                    <a:pt x="f28"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97" name="Google Shape;6985;p88">
              <a:extLst>
                <a:ext uri="{FF2B5EF4-FFF2-40B4-BE49-F238E27FC236}">
                  <a16:creationId xmlns:a16="http://schemas.microsoft.com/office/drawing/2014/main" id="{407D5B57-1A4D-0892-0815-A004D9BFBDE7}"/>
                </a:ext>
              </a:extLst>
            </p:cNvPr>
            <p:cNvSpPr/>
            <p:nvPr/>
          </p:nvSpPr>
          <p:spPr>
            <a:xfrm>
              <a:off x="5515285" y="1052876"/>
              <a:ext cx="320140" cy="314773"/>
            </a:xfrm>
            <a:custGeom>
              <a:avLst/>
              <a:gdLst>
                <a:gd name="f0" fmla="val w"/>
                <a:gd name="f1" fmla="val h"/>
                <a:gd name="f2" fmla="val 0"/>
                <a:gd name="f3" fmla="val 8286"/>
                <a:gd name="f4" fmla="val 8147"/>
                <a:gd name="f5" fmla="val 725"/>
                <a:gd name="f6" fmla="val 1"/>
                <a:gd name="f7" fmla="val 95"/>
                <a:gd name="f8" fmla="val 631"/>
                <a:gd name="f9" fmla="val 1387"/>
                <a:gd name="f10" fmla="val 284"/>
                <a:gd name="f11" fmla="val 2017"/>
                <a:gd name="f12" fmla="val 4223"/>
                <a:gd name="f13" fmla="val 3938"/>
                <a:gd name="f14" fmla="val 6774"/>
                <a:gd name="f15" fmla="val 6270"/>
                <a:gd name="f16" fmla="val 7972"/>
                <a:gd name="f17" fmla="val 6499"/>
                <a:gd name="f18" fmla="val 8086"/>
                <a:gd name="f19" fmla="val 6745"/>
                <a:gd name="f20" fmla="val 6996"/>
                <a:gd name="f21" fmla="val 7434"/>
                <a:gd name="f22" fmla="val 7886"/>
                <a:gd name="f23" fmla="val 7963"/>
                <a:gd name="f24" fmla="val 7562"/>
                <a:gd name="f25" fmla="*/ f0 1 8286"/>
                <a:gd name="f26" fmla="*/ f1 1 8147"/>
                <a:gd name="f27" fmla="val f2"/>
                <a:gd name="f28" fmla="val f3"/>
                <a:gd name="f29" fmla="val f4"/>
                <a:gd name="f30" fmla="+- f29 0 f27"/>
                <a:gd name="f31" fmla="+- f28 0 f27"/>
                <a:gd name="f32" fmla="*/ f31 1 8286"/>
                <a:gd name="f33" fmla="*/ f30 1 8147"/>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8286" h="8147">
                  <a:moveTo>
                    <a:pt x="f5" y="f6"/>
                  </a:moveTo>
                  <a:cubicBezTo>
                    <a:pt x="f7" y="f8"/>
                    <a:pt x="f2" y="f9"/>
                    <a:pt x="f10" y="f11"/>
                  </a:cubicBezTo>
                  <a:cubicBezTo>
                    <a:pt x="f9" y="f12"/>
                    <a:pt x="f13" y="f14"/>
                    <a:pt x="f15" y="f16"/>
                  </a:cubicBezTo>
                  <a:cubicBezTo>
                    <a:pt x="f17" y="f18"/>
                    <a:pt x="f19" y="f4"/>
                    <a:pt x="f20" y="f4"/>
                  </a:cubicBezTo>
                  <a:cubicBezTo>
                    <a:pt x="f21" y="f4"/>
                    <a:pt x="f22" y="f23"/>
                    <a:pt x="f3" y="f24"/>
                  </a:cubicBezTo>
                  <a:lnTo>
                    <a:pt x="f5" y="f6"/>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grpSp>
      <p:grpSp>
        <p:nvGrpSpPr>
          <p:cNvPr id="98" name="Google Shape;7015;p88">
            <a:extLst>
              <a:ext uri="{FF2B5EF4-FFF2-40B4-BE49-F238E27FC236}">
                <a16:creationId xmlns:a16="http://schemas.microsoft.com/office/drawing/2014/main" id="{7F3D0A24-4939-0D2B-5440-6C598F941FC9}"/>
              </a:ext>
            </a:extLst>
          </p:cNvPr>
          <p:cNvGrpSpPr/>
          <p:nvPr/>
        </p:nvGrpSpPr>
        <p:grpSpPr>
          <a:xfrm>
            <a:off x="6853633" y="1679599"/>
            <a:ext cx="498603" cy="496391"/>
            <a:chOff x="8170804" y="1679597"/>
            <a:chExt cx="498603" cy="496391"/>
          </a:xfrm>
          <a:solidFill>
            <a:schemeClr val="tx1">
              <a:lumMod val="25000"/>
              <a:lumOff val="75000"/>
            </a:schemeClr>
          </a:solidFill>
        </p:grpSpPr>
        <p:sp>
          <p:nvSpPr>
            <p:cNvPr id="99" name="Google Shape;7016;p88">
              <a:extLst>
                <a:ext uri="{FF2B5EF4-FFF2-40B4-BE49-F238E27FC236}">
                  <a16:creationId xmlns:a16="http://schemas.microsoft.com/office/drawing/2014/main" id="{B275324E-0A84-DF8C-B573-631487F6B874}"/>
                </a:ext>
              </a:extLst>
            </p:cNvPr>
            <p:cNvSpPr/>
            <p:nvPr/>
          </p:nvSpPr>
          <p:spPr>
            <a:xfrm>
              <a:off x="8377769" y="1855683"/>
              <a:ext cx="291638" cy="320305"/>
            </a:xfrm>
            <a:custGeom>
              <a:avLst/>
              <a:gdLst>
                <a:gd name="f0" fmla="val w"/>
                <a:gd name="f1" fmla="val h"/>
                <a:gd name="f2" fmla="val 0"/>
                <a:gd name="f3" fmla="val 6837"/>
                <a:gd name="f4" fmla="val 7509"/>
                <a:gd name="f5" fmla="val 5120"/>
                <a:gd name="f6" fmla="val 2079"/>
                <a:gd name="f7" fmla="val 5206"/>
                <a:gd name="f8" fmla="val 5293"/>
                <a:gd name="f9" fmla="val 2111"/>
                <a:gd name="f10" fmla="val 5356"/>
                <a:gd name="f11" fmla="val 2174"/>
                <a:gd name="f12" fmla="val 5451"/>
                <a:gd name="f13" fmla="val 2268"/>
                <a:gd name="f14" fmla="val 2458"/>
                <a:gd name="f15" fmla="val 2647"/>
                <a:gd name="f16" fmla="val 3308"/>
                <a:gd name="f17" fmla="val 4694"/>
                <a:gd name="f18" fmla="val 3214"/>
                <a:gd name="f19" fmla="val 4757"/>
                <a:gd name="f20" fmla="val 3151"/>
                <a:gd name="f21" fmla="val 4789"/>
                <a:gd name="f22" fmla="val 3056"/>
                <a:gd name="f23" fmla="val 2993"/>
                <a:gd name="f24" fmla="val 2899"/>
                <a:gd name="f25" fmla="val 2836"/>
                <a:gd name="f26" fmla="val 4001"/>
                <a:gd name="f27" fmla="val 2048"/>
                <a:gd name="f28" fmla="val 3907"/>
                <a:gd name="f29" fmla="val 3655"/>
                <a:gd name="f30" fmla="val 3529"/>
                <a:gd name="f31" fmla="val 2221"/>
                <a:gd name="f32" fmla="val 3481"/>
                <a:gd name="f33" fmla="val 2308"/>
                <a:gd name="f34" fmla="val 3458"/>
                <a:gd name="f35" fmla="val 2399"/>
                <a:gd name="f36" fmla="val 2489"/>
                <a:gd name="f37" fmla="val 2584"/>
                <a:gd name="f38" fmla="val 3970"/>
                <a:gd name="f39" fmla="val 4883"/>
                <a:gd name="f40" fmla="val 4946"/>
                <a:gd name="f41" fmla="val 5033"/>
                <a:gd name="f42" fmla="val 1701"/>
                <a:gd name="f43" fmla="val 725"/>
                <a:gd name="f44" fmla="val 756"/>
                <a:gd name="f45" fmla="val 4411"/>
                <a:gd name="f46" fmla="val 6112"/>
                <a:gd name="f47" fmla="val 7152"/>
                <a:gd name="f48" fmla="val 7309"/>
                <a:gd name="f49" fmla="val 7435"/>
                <a:gd name="f50" fmla="val 2237"/>
                <a:gd name="f51" fmla="val 7467"/>
                <a:gd name="f52" fmla="val 2289"/>
                <a:gd name="f53" fmla="val 7493"/>
                <a:gd name="f54" fmla="val 2347"/>
                <a:gd name="f55" fmla="val 7508"/>
                <a:gd name="f56" fmla="val 2401"/>
                <a:gd name="f57" fmla="val 2477"/>
                <a:gd name="f58" fmla="val 2547"/>
                <a:gd name="f59" fmla="val 7478"/>
                <a:gd name="f60" fmla="val 7404"/>
                <a:gd name="f61" fmla="val 3844"/>
                <a:gd name="f62" fmla="val 5073"/>
                <a:gd name="f63" fmla="val 6018"/>
                <a:gd name="f64" fmla="val 6805"/>
                <a:gd name="f65" fmla="val 6049"/>
                <a:gd name="f66" fmla="val 5104"/>
                <a:gd name="f67" fmla="*/ f0 1 6837"/>
                <a:gd name="f68" fmla="*/ f1 1 7509"/>
                <a:gd name="f69" fmla="val f2"/>
                <a:gd name="f70" fmla="val f3"/>
                <a:gd name="f71" fmla="val f4"/>
                <a:gd name="f72" fmla="+- f71 0 f69"/>
                <a:gd name="f73" fmla="+- f70 0 f69"/>
                <a:gd name="f74" fmla="*/ f73 1 6837"/>
                <a:gd name="f75" fmla="*/ f72 1 7509"/>
                <a:gd name="f76" fmla="*/ f69 1 f74"/>
                <a:gd name="f77" fmla="*/ f70 1 f74"/>
                <a:gd name="f78" fmla="*/ f69 1 f75"/>
                <a:gd name="f79" fmla="*/ f71 1 f75"/>
                <a:gd name="f80" fmla="*/ f76 f67 1"/>
                <a:gd name="f81" fmla="*/ f77 f67 1"/>
                <a:gd name="f82" fmla="*/ f79 f68 1"/>
                <a:gd name="f83" fmla="*/ f78 f68 1"/>
              </a:gdLst>
              <a:ahLst/>
              <a:cxnLst>
                <a:cxn ang="3cd4">
                  <a:pos x="hc" y="t"/>
                </a:cxn>
                <a:cxn ang="0">
                  <a:pos x="r" y="vc"/>
                </a:cxn>
                <a:cxn ang="cd4">
                  <a:pos x="hc" y="b"/>
                </a:cxn>
                <a:cxn ang="cd2">
                  <a:pos x="l" y="vc"/>
                </a:cxn>
              </a:cxnLst>
              <a:rect l="f80" t="f83" r="f81" b="f82"/>
              <a:pathLst>
                <a:path w="6837" h="7509">
                  <a:moveTo>
                    <a:pt x="f5" y="f6"/>
                  </a:moveTo>
                  <a:cubicBezTo>
                    <a:pt x="f7" y="f6"/>
                    <a:pt x="f8" y="f9"/>
                    <a:pt x="f10" y="f11"/>
                  </a:cubicBezTo>
                  <a:cubicBezTo>
                    <a:pt x="f12" y="f13"/>
                    <a:pt x="f12" y="f14"/>
                    <a:pt x="f10" y="f15"/>
                  </a:cubicBezTo>
                  <a:lnTo>
                    <a:pt x="f16" y="f17"/>
                  </a:lnTo>
                  <a:cubicBezTo>
                    <a:pt x="f18" y="f19"/>
                    <a:pt x="f20" y="f21"/>
                    <a:pt x="f22" y="f21"/>
                  </a:cubicBezTo>
                  <a:cubicBezTo>
                    <a:pt x="f23" y="f21"/>
                    <a:pt x="f24" y="f19"/>
                    <a:pt x="f25" y="f17"/>
                  </a:cubicBezTo>
                  <a:lnTo>
                    <a:pt x="f11" y="f26"/>
                  </a:lnTo>
                  <a:cubicBezTo>
                    <a:pt x="f27" y="f28"/>
                    <a:pt x="f27" y="f29"/>
                    <a:pt x="f11" y="f30"/>
                  </a:cubicBezTo>
                  <a:cubicBezTo>
                    <a:pt x="f31" y="f32"/>
                    <a:pt x="f33" y="f34"/>
                    <a:pt x="f35" y="f34"/>
                  </a:cubicBezTo>
                  <a:cubicBezTo>
                    <a:pt x="f36" y="f34"/>
                    <a:pt x="f37" y="f32"/>
                    <a:pt x="f15" y="f30"/>
                  </a:cubicBezTo>
                  <a:lnTo>
                    <a:pt x="f22" y="f38"/>
                  </a:lnTo>
                  <a:lnTo>
                    <a:pt x="f39" y="f11"/>
                  </a:lnTo>
                  <a:cubicBezTo>
                    <a:pt x="f40" y="f9"/>
                    <a:pt x="f41" y="f6"/>
                    <a:pt x="f5" y="f6"/>
                  </a:cubicBezTo>
                  <a:close/>
                  <a:moveTo>
                    <a:pt x="f42" y="f2"/>
                  </a:moveTo>
                  <a:cubicBezTo>
                    <a:pt x="f43" y="f2"/>
                    <a:pt x="f2" y="f44"/>
                    <a:pt x="f2" y="f42"/>
                  </a:cubicBezTo>
                  <a:lnTo>
                    <a:pt x="f2" y="f45"/>
                  </a:lnTo>
                  <a:cubicBezTo>
                    <a:pt x="f2" y="f10"/>
                    <a:pt x="f43" y="f46"/>
                    <a:pt x="f42" y="f46"/>
                  </a:cubicBezTo>
                  <a:lnTo>
                    <a:pt x="f27" y="f46"/>
                  </a:lnTo>
                  <a:lnTo>
                    <a:pt x="f27" y="f47"/>
                  </a:lnTo>
                  <a:cubicBezTo>
                    <a:pt x="f27" y="f48"/>
                    <a:pt x="f9" y="f49"/>
                    <a:pt x="f50" y="f51"/>
                  </a:cubicBezTo>
                  <a:cubicBezTo>
                    <a:pt x="f52" y="f53"/>
                    <a:pt x="f54" y="f55"/>
                    <a:pt x="f56" y="f55"/>
                  </a:cubicBezTo>
                  <a:cubicBezTo>
                    <a:pt x="f57" y="f55"/>
                    <a:pt x="f58" y="f59"/>
                    <a:pt x="f37" y="f60"/>
                  </a:cubicBezTo>
                  <a:lnTo>
                    <a:pt x="f61" y="f46"/>
                  </a:lnTo>
                  <a:lnTo>
                    <a:pt x="f62" y="f46"/>
                  </a:lnTo>
                  <a:cubicBezTo>
                    <a:pt x="f63" y="f46"/>
                    <a:pt x="f64" y="f10"/>
                    <a:pt x="f64" y="f45"/>
                  </a:cubicBezTo>
                  <a:lnTo>
                    <a:pt x="f64" y="f42"/>
                  </a:lnTo>
                  <a:cubicBezTo>
                    <a:pt x="f3" y="f44"/>
                    <a:pt x="f65" y="f2"/>
                    <a:pt x="f66"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100" name="Google Shape;7017;p88">
              <a:extLst>
                <a:ext uri="{FF2B5EF4-FFF2-40B4-BE49-F238E27FC236}">
                  <a16:creationId xmlns:a16="http://schemas.microsoft.com/office/drawing/2014/main" id="{9256B9D0-5EC2-B04C-083C-803DD03B53FD}"/>
                </a:ext>
              </a:extLst>
            </p:cNvPr>
            <p:cNvSpPr/>
            <p:nvPr/>
          </p:nvSpPr>
          <p:spPr>
            <a:xfrm>
              <a:off x="8170804" y="1679597"/>
              <a:ext cx="321247" cy="349913"/>
            </a:xfrm>
            <a:custGeom>
              <a:avLst/>
              <a:gdLst>
                <a:gd name="f0" fmla="val w"/>
                <a:gd name="f1" fmla="val h"/>
                <a:gd name="f2" fmla="val 0"/>
                <a:gd name="f3" fmla="val 7531"/>
                <a:gd name="f4" fmla="val 8203"/>
                <a:gd name="f5" fmla="val 3781"/>
                <a:gd name="f6" fmla="val 1356"/>
                <a:gd name="f7" fmla="val 4317"/>
                <a:gd name="f8" fmla="val 4789"/>
                <a:gd name="f9" fmla="val 1828"/>
                <a:gd name="f10" fmla="val 2395"/>
                <a:gd name="f11" fmla="val 2710"/>
                <a:gd name="f12" fmla="val 4632"/>
                <a:gd name="f13" fmla="val 3025"/>
                <a:gd name="f14" fmla="val 4411"/>
                <a:gd name="f15" fmla="val 3214"/>
                <a:gd name="f16" fmla="val 4254"/>
                <a:gd name="f17" fmla="val 3341"/>
                <a:gd name="f18" fmla="val 4128"/>
                <a:gd name="f19" fmla="val 3530"/>
                <a:gd name="f20" fmla="val 3782"/>
                <a:gd name="f21" fmla="val 3971"/>
                <a:gd name="f22" fmla="val 3970"/>
                <a:gd name="f23" fmla="val 3592"/>
                <a:gd name="f24" fmla="val 3434"/>
                <a:gd name="f25" fmla="val 3624"/>
                <a:gd name="f26" fmla="val 2931"/>
                <a:gd name="f27" fmla="val 2679"/>
                <a:gd name="f28" fmla="val 4065"/>
                <a:gd name="f29" fmla="val 2584"/>
                <a:gd name="f30" fmla="val 4096"/>
                <a:gd name="f31" fmla="val 2521"/>
                <a:gd name="f32" fmla="val 2206"/>
                <a:gd name="f33" fmla="val 3939"/>
                <a:gd name="f34" fmla="val 2049"/>
                <a:gd name="f35" fmla="val 3750"/>
                <a:gd name="f36" fmla="val 3529"/>
                <a:gd name="f37" fmla="val 3371"/>
                <a:gd name="f38" fmla="val 2742"/>
                <a:gd name="f39" fmla="val 2836"/>
                <a:gd name="f40" fmla="val 2678"/>
                <a:gd name="f41" fmla="val 2741"/>
                <a:gd name="f42" fmla="val 4758"/>
                <a:gd name="f43" fmla="val 4916"/>
                <a:gd name="f44" fmla="val 5105"/>
                <a:gd name="f45" fmla="val 5294"/>
                <a:gd name="f46" fmla="val 5451"/>
                <a:gd name="f47" fmla="val 1733"/>
                <a:gd name="f48" fmla="val 1"/>
                <a:gd name="f49" fmla="val 788"/>
                <a:gd name="f50" fmla="val 789"/>
                <a:gd name="f51" fmla="val 1734"/>
                <a:gd name="f52" fmla="val 5136"/>
                <a:gd name="f53" fmla="val 5987"/>
                <a:gd name="f54" fmla="val 631"/>
                <a:gd name="f55" fmla="val 6649"/>
                <a:gd name="f56" fmla="val 1418"/>
                <a:gd name="f57" fmla="val 6806"/>
                <a:gd name="f58" fmla="val 7846"/>
                <a:gd name="f59" fmla="val 8003"/>
                <a:gd name="f60" fmla="val 1481"/>
                <a:gd name="f61" fmla="val 8129"/>
                <a:gd name="f62" fmla="val 1607"/>
                <a:gd name="f63" fmla="val 8161"/>
                <a:gd name="f64" fmla="val 1659"/>
                <a:gd name="f65" fmla="val 8187"/>
                <a:gd name="f66" fmla="val 1717"/>
                <a:gd name="f67" fmla="val 8202"/>
                <a:gd name="f68" fmla="val 1771"/>
                <a:gd name="f69" fmla="val 1848"/>
                <a:gd name="f70" fmla="val 1917"/>
                <a:gd name="f71" fmla="val 8172"/>
                <a:gd name="f72" fmla="val 1954"/>
                <a:gd name="f73" fmla="val 8098"/>
                <a:gd name="f74" fmla="val 6838"/>
                <a:gd name="f75" fmla="val 5798"/>
                <a:gd name="f76" fmla="val 4475"/>
                <a:gd name="f77" fmla="val 5167"/>
                <a:gd name="f78" fmla="val 3404"/>
                <a:gd name="f79" fmla="val 6490"/>
                <a:gd name="f80" fmla="val 7530"/>
                <a:gd name="f81" fmla="val 6774"/>
                <a:gd name="f82" fmla="val 5829"/>
                <a:gd name="f83" fmla="*/ f0 1 7531"/>
                <a:gd name="f84" fmla="*/ f1 1 8203"/>
                <a:gd name="f85" fmla="val f2"/>
                <a:gd name="f86" fmla="val f3"/>
                <a:gd name="f87" fmla="val f4"/>
                <a:gd name="f88" fmla="+- f87 0 f85"/>
                <a:gd name="f89" fmla="+- f86 0 f85"/>
                <a:gd name="f90" fmla="*/ f89 1 7531"/>
                <a:gd name="f91" fmla="*/ f88 1 8203"/>
                <a:gd name="f92" fmla="*/ f85 1 f90"/>
                <a:gd name="f93" fmla="*/ f86 1 f90"/>
                <a:gd name="f94" fmla="*/ f85 1 f91"/>
                <a:gd name="f95" fmla="*/ f87 1 f91"/>
                <a:gd name="f96" fmla="*/ f92 f83 1"/>
                <a:gd name="f97" fmla="*/ f93 f83 1"/>
                <a:gd name="f98" fmla="*/ f95 f84 1"/>
                <a:gd name="f99" fmla="*/ f94 f84 1"/>
              </a:gdLst>
              <a:ahLst/>
              <a:cxnLst>
                <a:cxn ang="3cd4">
                  <a:pos x="hc" y="t"/>
                </a:cxn>
                <a:cxn ang="0">
                  <a:pos x="r" y="vc"/>
                </a:cxn>
                <a:cxn ang="cd4">
                  <a:pos x="hc" y="b"/>
                </a:cxn>
                <a:cxn ang="cd2">
                  <a:pos x="l" y="vc"/>
                </a:cxn>
              </a:cxnLst>
              <a:rect l="f96" t="f99" r="f97" b="f98"/>
              <a:pathLst>
                <a:path w="7531" h="8203">
                  <a:moveTo>
                    <a:pt x="f5" y="f6"/>
                  </a:moveTo>
                  <a:cubicBezTo>
                    <a:pt x="f7" y="f6"/>
                    <a:pt x="f8" y="f9"/>
                    <a:pt x="f8" y="f10"/>
                  </a:cubicBezTo>
                  <a:cubicBezTo>
                    <a:pt x="f8" y="f11"/>
                    <a:pt x="f12" y="f13"/>
                    <a:pt x="f14" y="f15"/>
                  </a:cubicBezTo>
                  <a:cubicBezTo>
                    <a:pt x="f16" y="f17"/>
                    <a:pt x="f18" y="f19"/>
                    <a:pt x="f18" y="f20"/>
                  </a:cubicBezTo>
                  <a:cubicBezTo>
                    <a:pt x="f18" y="f21"/>
                    <a:pt x="f22" y="f18"/>
                    <a:pt x="f5" y="f18"/>
                  </a:cubicBezTo>
                  <a:cubicBezTo>
                    <a:pt x="f23" y="f18"/>
                    <a:pt x="f24" y="f21"/>
                    <a:pt x="f24" y="f20"/>
                  </a:cubicBezTo>
                  <a:cubicBezTo>
                    <a:pt x="f24" y="f17"/>
                    <a:pt x="f25" y="f26"/>
                    <a:pt x="f22" y="f27"/>
                  </a:cubicBezTo>
                  <a:cubicBezTo>
                    <a:pt x="f28" y="f29"/>
                    <a:pt x="f30" y="f31"/>
                    <a:pt x="f30" y="f10"/>
                  </a:cubicBezTo>
                  <a:cubicBezTo>
                    <a:pt x="f30" y="f32"/>
                    <a:pt x="f33" y="f34"/>
                    <a:pt x="f35" y="f34"/>
                  </a:cubicBezTo>
                  <a:cubicBezTo>
                    <a:pt x="f36" y="f34"/>
                    <a:pt x="f37" y="f32"/>
                    <a:pt x="f37" y="f10"/>
                  </a:cubicBezTo>
                  <a:cubicBezTo>
                    <a:pt x="f37" y="f29"/>
                    <a:pt x="f15" y="f38"/>
                    <a:pt x="f13" y="f38"/>
                  </a:cubicBezTo>
                  <a:cubicBezTo>
                    <a:pt x="f39" y="f38"/>
                    <a:pt x="f40" y="f29"/>
                    <a:pt x="f40" y="f10"/>
                  </a:cubicBezTo>
                  <a:cubicBezTo>
                    <a:pt x="f41" y="f9"/>
                    <a:pt x="f15" y="f6"/>
                    <a:pt x="f5" y="f6"/>
                  </a:cubicBezTo>
                  <a:close/>
                  <a:moveTo>
                    <a:pt x="f5" y="f42"/>
                  </a:moveTo>
                  <a:cubicBezTo>
                    <a:pt x="f22" y="f42"/>
                    <a:pt x="f18" y="f43"/>
                    <a:pt x="f18" y="f44"/>
                  </a:cubicBezTo>
                  <a:cubicBezTo>
                    <a:pt x="f18" y="f45"/>
                    <a:pt x="f22" y="f46"/>
                    <a:pt x="f5" y="f46"/>
                  </a:cubicBezTo>
                  <a:cubicBezTo>
                    <a:pt x="f23" y="f46"/>
                    <a:pt x="f24" y="f45"/>
                    <a:pt x="f24" y="f44"/>
                  </a:cubicBezTo>
                  <a:cubicBezTo>
                    <a:pt x="f24" y="f43"/>
                    <a:pt x="f23" y="f42"/>
                    <a:pt x="f5" y="f42"/>
                  </a:cubicBezTo>
                  <a:close/>
                  <a:moveTo>
                    <a:pt x="f47" y="f48"/>
                  </a:moveTo>
                  <a:cubicBezTo>
                    <a:pt x="f49" y="f48"/>
                    <a:pt x="f2" y="f50"/>
                    <a:pt x="f2" y="f51"/>
                  </a:cubicBezTo>
                  <a:lnTo>
                    <a:pt x="f2" y="f52"/>
                  </a:lnTo>
                  <a:cubicBezTo>
                    <a:pt x="f2" y="f53"/>
                    <a:pt x="f54" y="f55"/>
                    <a:pt x="f56" y="f57"/>
                  </a:cubicBezTo>
                  <a:lnTo>
                    <a:pt x="f56" y="f58"/>
                  </a:lnTo>
                  <a:cubicBezTo>
                    <a:pt x="f56" y="f59"/>
                    <a:pt x="f60" y="f61"/>
                    <a:pt x="f62" y="f63"/>
                  </a:cubicBezTo>
                  <a:cubicBezTo>
                    <a:pt x="f64" y="f65"/>
                    <a:pt x="f66" y="f67"/>
                    <a:pt x="f68" y="f67"/>
                  </a:cubicBezTo>
                  <a:cubicBezTo>
                    <a:pt x="f69" y="f67"/>
                    <a:pt x="f70" y="f71"/>
                    <a:pt x="f72" y="f73"/>
                  </a:cubicBezTo>
                  <a:lnTo>
                    <a:pt x="f15" y="f74"/>
                  </a:lnTo>
                  <a:lnTo>
                    <a:pt x="f30" y="f74"/>
                  </a:lnTo>
                  <a:lnTo>
                    <a:pt x="f30" y="f75"/>
                  </a:lnTo>
                  <a:cubicBezTo>
                    <a:pt x="f30" y="f76"/>
                    <a:pt x="f77" y="f78"/>
                    <a:pt x="f79" y="f78"/>
                  </a:cubicBezTo>
                  <a:lnTo>
                    <a:pt x="f80" y="f78"/>
                  </a:lnTo>
                  <a:lnTo>
                    <a:pt x="f80" y="f51"/>
                  </a:lnTo>
                  <a:cubicBezTo>
                    <a:pt x="f80" y="f50"/>
                    <a:pt x="f81" y="f48"/>
                    <a:pt x="f82" y="f48"/>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grpSp>
      <p:sp>
        <p:nvSpPr>
          <p:cNvPr id="101" name="Google Shape;6799;p88">
            <a:extLst>
              <a:ext uri="{FF2B5EF4-FFF2-40B4-BE49-F238E27FC236}">
                <a16:creationId xmlns:a16="http://schemas.microsoft.com/office/drawing/2014/main" id="{0485B2DB-8565-A1D8-64E6-1C06B5D1A1F7}"/>
              </a:ext>
            </a:extLst>
          </p:cNvPr>
          <p:cNvSpPr/>
          <p:nvPr/>
        </p:nvSpPr>
        <p:spPr>
          <a:xfrm>
            <a:off x="3029429" y="1707908"/>
            <a:ext cx="445212" cy="446400"/>
          </a:xfrm>
          <a:custGeom>
            <a:avLst/>
            <a:gdLst>
              <a:gd name="f0" fmla="val w"/>
              <a:gd name="f1" fmla="val h"/>
              <a:gd name="f2" fmla="val 0"/>
              <a:gd name="f3" fmla="val 11658"/>
              <a:gd name="f4" fmla="val 11689"/>
              <a:gd name="f5" fmla="val 7877"/>
              <a:gd name="f6" fmla="val 1386"/>
              <a:gd name="f7" fmla="val 9232"/>
              <a:gd name="f8" fmla="val 10303"/>
              <a:gd name="f9" fmla="val 2458"/>
              <a:gd name="f10" fmla="val 3781"/>
              <a:gd name="f11" fmla="val 4883"/>
              <a:gd name="f12" fmla="val 10240"/>
              <a:gd name="f13" fmla="val 10209"/>
              <a:gd name="f14" fmla="val 4946"/>
              <a:gd name="f15" fmla="val 10177"/>
              <a:gd name="f16" fmla="val 10019"/>
              <a:gd name="f17" fmla="val 4190"/>
              <a:gd name="f18" fmla="val 9704"/>
              <a:gd name="f19" fmla="val 3529"/>
              <a:gd name="f20" fmla="val 9200"/>
              <a:gd name="f21" fmla="val 2962"/>
              <a:gd name="f22" fmla="val 7720"/>
              <a:gd name="f23" fmla="val 4442"/>
              <a:gd name="f24" fmla="val 8192"/>
              <a:gd name="f25" fmla="val 5072"/>
              <a:gd name="f26" fmla="val 8318"/>
              <a:gd name="f27" fmla="val 5860"/>
              <a:gd name="f28" fmla="val 8098"/>
              <a:gd name="f29" fmla="val 6648"/>
              <a:gd name="f30" fmla="val 8003"/>
              <a:gd name="f31" fmla="val 6868"/>
              <a:gd name="f32" fmla="val 7057"/>
              <a:gd name="f33" fmla="val 7278"/>
              <a:gd name="f34" fmla="val 8727"/>
              <a:gd name="f35" fmla="val 9673"/>
              <a:gd name="f36" fmla="val 8160"/>
              <a:gd name="f37" fmla="val 7498"/>
              <a:gd name="f38" fmla="val 6742"/>
              <a:gd name="f39" fmla="val 6805"/>
              <a:gd name="f40" fmla="val 7908"/>
              <a:gd name="f41" fmla="val 9231"/>
              <a:gd name="f42" fmla="val 10302"/>
              <a:gd name="f43" fmla="val 6774"/>
              <a:gd name="f44" fmla="val 10271"/>
              <a:gd name="f45" fmla="val 6743"/>
              <a:gd name="f46" fmla="val 10208"/>
              <a:gd name="f47" fmla="val 10176"/>
              <a:gd name="f48" fmla="val 7499"/>
              <a:gd name="f49" fmla="val 8161"/>
              <a:gd name="f50" fmla="val 8728"/>
              <a:gd name="f51" fmla="val 7279"/>
              <a:gd name="f52" fmla="val 7750"/>
              <a:gd name="f53" fmla="val 7058"/>
              <a:gd name="f54" fmla="val 6869"/>
              <a:gd name="f55" fmla="val 8002"/>
              <a:gd name="f56" fmla="val 8097"/>
              <a:gd name="f57" fmla="val 6365"/>
              <a:gd name="f58" fmla="val 6081"/>
              <a:gd name="f59" fmla="val 8223"/>
              <a:gd name="f60" fmla="val 5861"/>
              <a:gd name="f61" fmla="val 5325"/>
              <a:gd name="f62" fmla="val 4821"/>
              <a:gd name="f63" fmla="val 8065"/>
              <a:gd name="f64" fmla="val 4443"/>
              <a:gd name="f65" fmla="val 9672"/>
              <a:gd name="f66" fmla="val 4191"/>
              <a:gd name="f67" fmla="val 4947"/>
              <a:gd name="f68" fmla="val 4916"/>
              <a:gd name="f69" fmla="val 3813"/>
              <a:gd name="f70" fmla="val 1387"/>
              <a:gd name="f71" fmla="val 1450"/>
              <a:gd name="f72" fmla="val 1482"/>
              <a:gd name="f73" fmla="val 1513"/>
              <a:gd name="f74" fmla="val 1671"/>
              <a:gd name="f75" fmla="val 1986"/>
              <a:gd name="f76" fmla="val 2490"/>
              <a:gd name="f77" fmla="val 3971"/>
              <a:gd name="f78" fmla="val 3498"/>
              <a:gd name="f79" fmla="val 3372"/>
              <a:gd name="f80" fmla="val 3592"/>
              <a:gd name="f81" fmla="val 3687"/>
              <a:gd name="f82" fmla="val 4820"/>
              <a:gd name="f83" fmla="val 4631"/>
              <a:gd name="f84" fmla="val 2017"/>
              <a:gd name="f85" fmla="val 1418"/>
              <a:gd name="f86" fmla="val 1481"/>
              <a:gd name="f87" fmla="val 1512"/>
              <a:gd name="f88" fmla="val 1670"/>
              <a:gd name="f89" fmla="val 1985"/>
              <a:gd name="f90" fmla="val 2489"/>
              <a:gd name="f91" fmla="val 3938"/>
              <a:gd name="f92" fmla="val 4632"/>
              <a:gd name="f93" fmla="val 3686"/>
              <a:gd name="f94" fmla="val 5073"/>
              <a:gd name="f95" fmla="val 5339"/>
              <a:gd name="f96" fmla="val 3496"/>
              <a:gd name="f97" fmla="val 5605"/>
              <a:gd name="f98" fmla="val 3451"/>
              <a:gd name="f99" fmla="val 5865"/>
              <a:gd name="f100" fmla="val 6375"/>
              <a:gd name="f101" fmla="val 6861"/>
              <a:gd name="f102" fmla="val 3625"/>
              <a:gd name="f103" fmla="val 2016"/>
              <a:gd name="f104" fmla="val 5829"/>
              <a:gd name="f105" fmla="val 5420"/>
              <a:gd name="f106" fmla="val 5010"/>
              <a:gd name="f107" fmla="val 315"/>
              <a:gd name="f108" fmla="val 4884"/>
              <a:gd name="f109" fmla="val 725"/>
              <a:gd name="f110" fmla="val 3782"/>
              <a:gd name="f111" fmla="val 2112"/>
              <a:gd name="f112" fmla="val 726"/>
              <a:gd name="f113" fmla="val 2111"/>
              <a:gd name="f114" fmla="val 316"/>
              <a:gd name="f115" fmla="val 5041"/>
              <a:gd name="f116" fmla="val 1"/>
              <a:gd name="f117" fmla="val 5419"/>
              <a:gd name="f118" fmla="val 6270"/>
              <a:gd name="f119" fmla="val 6679"/>
              <a:gd name="f120" fmla="val 7876"/>
              <a:gd name="f121" fmla="val 9578"/>
              <a:gd name="f122" fmla="val 10964"/>
              <a:gd name="f123" fmla="val 5042"/>
              <a:gd name="f124" fmla="val 11342"/>
              <a:gd name="f125" fmla="val 11688"/>
              <a:gd name="f126" fmla="val 6680"/>
              <a:gd name="f127" fmla="val 10965"/>
              <a:gd name="f128" fmla="val 11343"/>
              <a:gd name="f129" fmla="val 6616"/>
              <a:gd name="f130" fmla="val 6617"/>
              <a:gd name="f131" fmla="*/ f0 1 11658"/>
              <a:gd name="f132" fmla="*/ f1 1 11689"/>
              <a:gd name="f133" fmla="val f2"/>
              <a:gd name="f134" fmla="val f3"/>
              <a:gd name="f135" fmla="val f4"/>
              <a:gd name="f136" fmla="+- f135 0 f133"/>
              <a:gd name="f137" fmla="+- f134 0 f133"/>
              <a:gd name="f138" fmla="*/ f137 1 11658"/>
              <a:gd name="f139" fmla="*/ f136 1 11689"/>
              <a:gd name="f140" fmla="*/ f133 1 f138"/>
              <a:gd name="f141" fmla="*/ f134 1 f138"/>
              <a:gd name="f142" fmla="*/ f133 1 f139"/>
              <a:gd name="f143" fmla="*/ f135 1 f139"/>
              <a:gd name="f144" fmla="*/ f140 f131 1"/>
              <a:gd name="f145" fmla="*/ f141 f131 1"/>
              <a:gd name="f146" fmla="*/ f143 f132 1"/>
              <a:gd name="f147" fmla="*/ f142 f132 1"/>
            </a:gdLst>
            <a:ahLst/>
            <a:cxnLst>
              <a:cxn ang="3cd4">
                <a:pos x="hc" y="t"/>
              </a:cxn>
              <a:cxn ang="0">
                <a:pos x="r" y="vc"/>
              </a:cxn>
              <a:cxn ang="cd4">
                <a:pos x="hc" y="b"/>
              </a:cxn>
              <a:cxn ang="cd2">
                <a:pos x="l" y="vc"/>
              </a:cxn>
            </a:cxnLst>
            <a:rect l="f144" t="f147" r="f145" b="f146"/>
            <a:pathLst>
              <a:path w="11658" h="11689">
                <a:moveTo>
                  <a:pt x="f5" y="f6"/>
                </a:moveTo>
                <a:cubicBezTo>
                  <a:pt x="f7" y="f6"/>
                  <a:pt x="f8" y="f9"/>
                  <a:pt x="f8" y="f10"/>
                </a:cubicBezTo>
                <a:lnTo>
                  <a:pt x="f8" y="f11"/>
                </a:lnTo>
                <a:cubicBezTo>
                  <a:pt x="f12" y="f11"/>
                  <a:pt x="f13" y="f14"/>
                  <a:pt x="f15" y="f14"/>
                </a:cubicBezTo>
                <a:cubicBezTo>
                  <a:pt x="f16" y="f17"/>
                  <a:pt x="f18" y="f19"/>
                  <a:pt x="f20" y="f21"/>
                </a:cubicBezTo>
                <a:lnTo>
                  <a:pt x="f22" y="f23"/>
                </a:lnTo>
                <a:cubicBezTo>
                  <a:pt x="f24" y="f25"/>
                  <a:pt x="f26" y="f27"/>
                  <a:pt x="f28" y="f29"/>
                </a:cubicBezTo>
                <a:cubicBezTo>
                  <a:pt x="f30" y="f31"/>
                  <a:pt x="f5" y="f32"/>
                  <a:pt x="f22" y="f33"/>
                </a:cubicBezTo>
                <a:lnTo>
                  <a:pt x="f20" y="f34"/>
                </a:lnTo>
                <a:cubicBezTo>
                  <a:pt x="f35" y="f36"/>
                  <a:pt x="f16" y="f37"/>
                  <a:pt x="f15" y="f38"/>
                </a:cubicBezTo>
                <a:cubicBezTo>
                  <a:pt x="f13" y="f38"/>
                  <a:pt x="f12" y="f39"/>
                  <a:pt x="f8" y="f39"/>
                </a:cubicBezTo>
                <a:lnTo>
                  <a:pt x="f8" y="f40"/>
                </a:lnTo>
                <a:cubicBezTo>
                  <a:pt x="f8" y="f41"/>
                  <a:pt x="f7" y="f42"/>
                  <a:pt x="f5" y="f42"/>
                </a:cubicBezTo>
                <a:lnTo>
                  <a:pt x="f43" y="f42"/>
                </a:lnTo>
                <a:cubicBezTo>
                  <a:pt x="f43" y="f44"/>
                  <a:pt x="f45" y="f46"/>
                  <a:pt x="f45" y="f47"/>
                </a:cubicBezTo>
                <a:cubicBezTo>
                  <a:pt x="f48" y="f16"/>
                  <a:pt x="f49" y="f18"/>
                  <a:pt x="f50" y="f20"/>
                </a:cubicBezTo>
                <a:lnTo>
                  <a:pt x="f51" y="f52"/>
                </a:lnTo>
                <a:cubicBezTo>
                  <a:pt x="f53" y="f40"/>
                  <a:pt x="f54" y="f55"/>
                  <a:pt x="f29" y="f56"/>
                </a:cubicBezTo>
                <a:cubicBezTo>
                  <a:pt x="f57" y="f36"/>
                  <a:pt x="f58" y="f59"/>
                  <a:pt x="f60" y="f59"/>
                </a:cubicBezTo>
                <a:cubicBezTo>
                  <a:pt x="f61" y="f59"/>
                  <a:pt x="f62" y="f63"/>
                  <a:pt x="f64" y="f52"/>
                </a:cubicBezTo>
                <a:lnTo>
                  <a:pt x="f21" y="f20"/>
                </a:lnTo>
                <a:cubicBezTo>
                  <a:pt x="f19" y="f65"/>
                  <a:pt x="f66" y="f16"/>
                  <a:pt x="f67" y="f47"/>
                </a:cubicBezTo>
                <a:cubicBezTo>
                  <a:pt x="f67" y="f46"/>
                  <a:pt x="f68" y="f44"/>
                  <a:pt x="f68" y="f42"/>
                </a:cubicBezTo>
                <a:lnTo>
                  <a:pt x="f69" y="f42"/>
                </a:lnTo>
                <a:cubicBezTo>
                  <a:pt x="f9" y="f42"/>
                  <a:pt x="f70" y="f41"/>
                  <a:pt x="f70" y="f40"/>
                </a:cubicBezTo>
                <a:lnTo>
                  <a:pt x="f70" y="f39"/>
                </a:lnTo>
                <a:cubicBezTo>
                  <a:pt x="f71" y="f39"/>
                  <a:pt x="f72" y="f38"/>
                  <a:pt x="f73" y="f38"/>
                </a:cubicBezTo>
                <a:cubicBezTo>
                  <a:pt x="f74" y="f37"/>
                  <a:pt x="f75" y="f36"/>
                  <a:pt x="f76" y="f34"/>
                </a:cubicBezTo>
                <a:lnTo>
                  <a:pt x="f77" y="f33"/>
                </a:lnTo>
                <a:cubicBezTo>
                  <a:pt x="f78" y="f29"/>
                  <a:pt x="f79" y="f27"/>
                  <a:pt x="f80" y="f25"/>
                </a:cubicBezTo>
                <a:cubicBezTo>
                  <a:pt x="f81" y="f82"/>
                  <a:pt x="f69" y="f83"/>
                  <a:pt x="f77" y="f23"/>
                </a:cubicBezTo>
                <a:lnTo>
                  <a:pt x="f76" y="f21"/>
                </a:lnTo>
                <a:cubicBezTo>
                  <a:pt x="f84" y="f19"/>
                  <a:pt x="f74" y="f17"/>
                  <a:pt x="f73" y="f14"/>
                </a:cubicBezTo>
                <a:cubicBezTo>
                  <a:pt x="f72" y="f14"/>
                  <a:pt x="f71" y="f11"/>
                  <a:pt x="f70" y="f11"/>
                </a:cubicBezTo>
                <a:lnTo>
                  <a:pt x="f70" y="f10"/>
                </a:lnTo>
                <a:cubicBezTo>
                  <a:pt x="f70" y="f9"/>
                  <a:pt x="f9" y="f6"/>
                  <a:pt x="f69" y="f6"/>
                </a:cubicBezTo>
                <a:lnTo>
                  <a:pt x="f68" y="f6"/>
                </a:lnTo>
                <a:cubicBezTo>
                  <a:pt x="f68" y="f85"/>
                  <a:pt x="f67" y="f86"/>
                  <a:pt x="f67" y="f87"/>
                </a:cubicBezTo>
                <a:cubicBezTo>
                  <a:pt x="f66" y="f88"/>
                  <a:pt x="f19" y="f89"/>
                  <a:pt x="f21" y="f90"/>
                </a:cubicBezTo>
                <a:lnTo>
                  <a:pt x="f64" y="f91"/>
                </a:lnTo>
                <a:cubicBezTo>
                  <a:pt x="f92" y="f10"/>
                  <a:pt x="f62" y="f93"/>
                  <a:pt x="f94" y="f80"/>
                </a:cubicBezTo>
                <a:cubicBezTo>
                  <a:pt x="f95" y="f96"/>
                  <a:pt x="f97" y="f98"/>
                  <a:pt x="f99" y="f98"/>
                </a:cubicBezTo>
                <a:cubicBezTo>
                  <a:pt x="f100" y="f98"/>
                  <a:pt x="f101" y="f102"/>
                  <a:pt x="f51" y="f91"/>
                </a:cubicBezTo>
                <a:lnTo>
                  <a:pt x="f50" y="f90"/>
                </a:lnTo>
                <a:cubicBezTo>
                  <a:pt x="f49" y="f103"/>
                  <a:pt x="f48" y="f88"/>
                  <a:pt x="f45" y="f87"/>
                </a:cubicBezTo>
                <a:cubicBezTo>
                  <a:pt x="f45" y="f86"/>
                  <a:pt x="f43" y="f85"/>
                  <a:pt x="f43" y="f6"/>
                </a:cubicBezTo>
                <a:close/>
                <a:moveTo>
                  <a:pt x="f104" y="f2"/>
                </a:moveTo>
                <a:cubicBezTo>
                  <a:pt x="f105" y="f2"/>
                  <a:pt x="f106" y="f107"/>
                  <a:pt x="f108" y="f109"/>
                </a:cubicBezTo>
                <a:lnTo>
                  <a:pt x="f110" y="f109"/>
                </a:lnTo>
                <a:cubicBezTo>
                  <a:pt x="f111" y="f109"/>
                  <a:pt x="f112" y="f113"/>
                  <a:pt x="f112" y="f10"/>
                </a:cubicBezTo>
                <a:lnTo>
                  <a:pt x="f112" y="f11"/>
                </a:lnTo>
                <a:cubicBezTo>
                  <a:pt x="f114" y="f115"/>
                  <a:pt x="f116" y="f117"/>
                  <a:pt x="f116" y="f104"/>
                </a:cubicBezTo>
                <a:cubicBezTo>
                  <a:pt x="f116" y="f118"/>
                  <a:pt x="f114" y="f119"/>
                  <a:pt x="f112" y="f43"/>
                </a:cubicBezTo>
                <a:lnTo>
                  <a:pt x="f112" y="f120"/>
                </a:lnTo>
                <a:cubicBezTo>
                  <a:pt x="f112" y="f121"/>
                  <a:pt x="f111" y="f122"/>
                  <a:pt x="f110" y="f122"/>
                </a:cubicBezTo>
                <a:lnTo>
                  <a:pt x="f108" y="f122"/>
                </a:lnTo>
                <a:cubicBezTo>
                  <a:pt x="f123" y="f124"/>
                  <a:pt x="f105" y="f125"/>
                  <a:pt x="f104" y="f125"/>
                </a:cubicBezTo>
                <a:cubicBezTo>
                  <a:pt x="f118" y="f125"/>
                  <a:pt x="f126" y="f124"/>
                  <a:pt x="f43" y="f122"/>
                </a:cubicBezTo>
                <a:lnTo>
                  <a:pt x="f5" y="f122"/>
                </a:lnTo>
                <a:cubicBezTo>
                  <a:pt x="f121" y="f122"/>
                  <a:pt x="f127" y="f121"/>
                  <a:pt x="f127" y="f120"/>
                </a:cubicBezTo>
                <a:lnTo>
                  <a:pt x="f127" y="f43"/>
                </a:lnTo>
                <a:cubicBezTo>
                  <a:pt x="f128" y="f129"/>
                  <a:pt x="f3" y="f118"/>
                  <a:pt x="f3" y="f104"/>
                </a:cubicBezTo>
                <a:cubicBezTo>
                  <a:pt x="f3" y="f117"/>
                  <a:pt x="f128" y="f25"/>
                  <a:pt x="f127" y="f11"/>
                </a:cubicBezTo>
                <a:lnTo>
                  <a:pt x="f127" y="f10"/>
                </a:lnTo>
                <a:cubicBezTo>
                  <a:pt x="f127" y="f113"/>
                  <a:pt x="f121" y="f109"/>
                  <a:pt x="f5" y="f109"/>
                </a:cubicBezTo>
                <a:lnTo>
                  <a:pt x="f43" y="f109"/>
                </a:lnTo>
                <a:cubicBezTo>
                  <a:pt x="f130" y="f107"/>
                  <a:pt x="f118" y="f2"/>
                  <a:pt x="f104" y="f2"/>
                </a:cubicBezTo>
                <a:close/>
              </a:path>
            </a:pathLst>
          </a:custGeom>
          <a:solidFill>
            <a:schemeClr val="tx1">
              <a:lumMod val="25000"/>
              <a:lumOff val="75000"/>
            </a:schemeClr>
          </a:solid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grpSp>
        <p:nvGrpSpPr>
          <p:cNvPr id="102" name="Google Shape;6862;p88">
            <a:extLst>
              <a:ext uri="{FF2B5EF4-FFF2-40B4-BE49-F238E27FC236}">
                <a16:creationId xmlns:a16="http://schemas.microsoft.com/office/drawing/2014/main" id="{DB15583F-262C-2613-38FE-B82A1633DCCD}"/>
              </a:ext>
            </a:extLst>
          </p:cNvPr>
          <p:cNvGrpSpPr/>
          <p:nvPr/>
        </p:nvGrpSpPr>
        <p:grpSpPr>
          <a:xfrm>
            <a:off x="3590513" y="1706391"/>
            <a:ext cx="460830" cy="449225"/>
            <a:chOff x="4907685" y="1706389"/>
            <a:chExt cx="460830" cy="449225"/>
          </a:xfrm>
          <a:solidFill>
            <a:schemeClr val="tx1">
              <a:lumMod val="25000"/>
              <a:lumOff val="75000"/>
            </a:schemeClr>
          </a:solidFill>
        </p:grpSpPr>
        <p:sp>
          <p:nvSpPr>
            <p:cNvPr id="103" name="Google Shape;6863;p88">
              <a:extLst>
                <a:ext uri="{FF2B5EF4-FFF2-40B4-BE49-F238E27FC236}">
                  <a16:creationId xmlns:a16="http://schemas.microsoft.com/office/drawing/2014/main" id="{666E509D-A48C-CC23-F7E5-9D73691AEFDB}"/>
                </a:ext>
              </a:extLst>
            </p:cNvPr>
            <p:cNvSpPr/>
            <p:nvPr/>
          </p:nvSpPr>
          <p:spPr>
            <a:xfrm>
              <a:off x="4907685" y="1708720"/>
              <a:ext cx="460830" cy="446894"/>
            </a:xfrm>
            <a:custGeom>
              <a:avLst/>
              <a:gdLst>
                <a:gd name="f0" fmla="val w"/>
                <a:gd name="f1" fmla="val h"/>
                <a:gd name="f2" fmla="val 0"/>
                <a:gd name="f3" fmla="val 12067"/>
                <a:gd name="f4" fmla="val 11702"/>
                <a:gd name="f5" fmla="val 2558"/>
                <a:gd name="f6" fmla="val 2357"/>
                <a:gd name="f7" fmla="val 2155"/>
                <a:gd name="f8" fmla="val 24"/>
                <a:gd name="f9" fmla="val 1954"/>
                <a:gd name="f10" fmla="val 70"/>
                <a:gd name="f11" fmla="val 1828"/>
                <a:gd name="f12" fmla="val 102"/>
                <a:gd name="f13" fmla="val 1733"/>
                <a:gd name="f14" fmla="val 196"/>
                <a:gd name="f15" fmla="val 1702"/>
                <a:gd name="f16" fmla="val 322"/>
                <a:gd name="f17" fmla="val 1670"/>
                <a:gd name="f18" fmla="val 448"/>
                <a:gd name="f19" fmla="val 543"/>
                <a:gd name="f20" fmla="val 1796"/>
                <a:gd name="f21" fmla="val 637"/>
                <a:gd name="f22" fmla="val 2679"/>
                <a:gd name="f23" fmla="val 1551"/>
                <a:gd name="f24" fmla="val 2962"/>
                <a:gd name="f25" fmla="val 1803"/>
                <a:gd name="f26" fmla="val 2244"/>
                <a:gd name="f27" fmla="val 2528"/>
                <a:gd name="f28" fmla="val 2553"/>
                <a:gd name="f29" fmla="val 2669"/>
                <a:gd name="f30" fmla="val 2379"/>
                <a:gd name="f31" fmla="val 2740"/>
                <a:gd name="f32" fmla="val 2202"/>
                <a:gd name="f33" fmla="val 2025"/>
                <a:gd name="f34" fmla="val 1844"/>
                <a:gd name="f35" fmla="val 788"/>
                <a:gd name="f36" fmla="val 1614"/>
                <a:gd name="f37" fmla="val 744"/>
                <a:gd name="f38" fmla="val 1569"/>
                <a:gd name="f39" fmla="val 668"/>
                <a:gd name="f40" fmla="val 1525"/>
                <a:gd name="f41" fmla="val 582"/>
                <a:gd name="f42" fmla="val 547"/>
                <a:gd name="f43" fmla="val 510"/>
                <a:gd name="f44" fmla="val 1532"/>
                <a:gd name="f45" fmla="val 473"/>
                <a:gd name="f46" fmla="val 347"/>
                <a:gd name="f47" fmla="val 1582"/>
                <a:gd name="f48" fmla="val 284"/>
                <a:gd name="f49" fmla="val 1645"/>
                <a:gd name="f50" fmla="val 253"/>
                <a:gd name="f51" fmla="val 1771"/>
                <a:gd name="f52" fmla="val 1"/>
                <a:gd name="f53" fmla="val 2591"/>
                <a:gd name="f54" fmla="val 3473"/>
                <a:gd name="f55" fmla="val 883"/>
                <a:gd name="f56" fmla="val 4103"/>
                <a:gd name="f57" fmla="val 1366"/>
                <a:gd name="f58" fmla="val 4494"/>
                <a:gd name="f59" fmla="val 1932"/>
                <a:gd name="f60" fmla="val 4750"/>
                <a:gd name="f61" fmla="val 2619"/>
                <a:gd name="f62" fmla="val 2874"/>
                <a:gd name="f63" fmla="val 3145"/>
                <a:gd name="f64" fmla="val 4715"/>
                <a:gd name="f65" fmla="val 3435"/>
                <a:gd name="f66" fmla="val 4638"/>
                <a:gd name="f67" fmla="val 7247"/>
                <a:gd name="f68" fmla="val 8482"/>
                <a:gd name="f69" fmla="val 6963"/>
                <a:gd name="f70" fmla="val 9522"/>
                <a:gd name="f71" fmla="val 7215"/>
                <a:gd name="f72" fmla="val 10372"/>
                <a:gd name="f73" fmla="val 7814"/>
                <a:gd name="f74" fmla="val 10971"/>
                <a:gd name="f75" fmla="val 8291"/>
                <a:gd name="f76" fmla="val 11472"/>
                <a:gd name="f77" fmla="val 8895"/>
                <a:gd name="f78" fmla="val 9516"/>
                <a:gd name="f79" fmla="val 9714"/>
                <a:gd name="f80" fmla="val 9915"/>
                <a:gd name="f81" fmla="val 11678"/>
                <a:gd name="f82" fmla="val 10114"/>
                <a:gd name="f83" fmla="val 11632"/>
                <a:gd name="f84" fmla="val 10240"/>
                <a:gd name="f85" fmla="val 11569"/>
                <a:gd name="f86" fmla="val 10334"/>
                <a:gd name="f87" fmla="val 11506"/>
                <a:gd name="f88" fmla="val 10366"/>
                <a:gd name="f89" fmla="val 11380"/>
                <a:gd name="f90" fmla="val 10397"/>
                <a:gd name="f91" fmla="val 11254"/>
                <a:gd name="f92" fmla="val 11128"/>
                <a:gd name="f93" fmla="val 10271"/>
                <a:gd name="f94" fmla="val 11065"/>
                <a:gd name="f95" fmla="val 9389"/>
                <a:gd name="f96" fmla="val 10152"/>
                <a:gd name="f97" fmla="val 9106"/>
                <a:gd name="f98" fmla="val 9868"/>
                <a:gd name="f99" fmla="val 9459"/>
                <a:gd name="f100" fmla="val 9175"/>
                <a:gd name="f101" fmla="val 9515"/>
                <a:gd name="f102" fmla="val 9033"/>
                <a:gd name="f103" fmla="val 9688"/>
                <a:gd name="f104" fmla="val 8962"/>
                <a:gd name="f105" fmla="val 9866"/>
                <a:gd name="f106" fmla="val 10043"/>
                <a:gd name="f107" fmla="val 10224"/>
                <a:gd name="f108" fmla="val 11279"/>
                <a:gd name="f109" fmla="val 10089"/>
                <a:gd name="f110" fmla="val 11326"/>
                <a:gd name="f111" fmla="val 10135"/>
                <a:gd name="f112" fmla="val 11405"/>
                <a:gd name="f113" fmla="val 10164"/>
                <a:gd name="f114" fmla="val 11494"/>
                <a:gd name="f115" fmla="val 11527"/>
                <a:gd name="f116" fmla="val 11561"/>
                <a:gd name="f117" fmla="val 10160"/>
                <a:gd name="f118" fmla="val 11594"/>
                <a:gd name="f119" fmla="val 11720"/>
                <a:gd name="f120" fmla="val 10120"/>
                <a:gd name="f121" fmla="val 11783"/>
                <a:gd name="f122" fmla="val 10026"/>
                <a:gd name="f123" fmla="val 11815"/>
                <a:gd name="f124" fmla="val 9931"/>
                <a:gd name="f125" fmla="val 9081"/>
                <a:gd name="f126" fmla="val 8230"/>
                <a:gd name="f127" fmla="val 11185"/>
                <a:gd name="f128" fmla="val 7600"/>
                <a:gd name="f129" fmla="val 10778"/>
                <a:gd name="f130" fmla="val 7170"/>
                <a:gd name="f131" fmla="val 6903"/>
                <a:gd name="f132" fmla="val 9537"/>
                <a:gd name="f133" fmla="val 9266"/>
                <a:gd name="f134" fmla="val 8975"/>
                <a:gd name="f135" fmla="val 6944"/>
                <a:gd name="f136" fmla="val 8665"/>
                <a:gd name="f137" fmla="val 7033"/>
                <a:gd name="f138" fmla="val 4852"/>
                <a:gd name="f139" fmla="val 3221"/>
                <a:gd name="f140" fmla="val 4884"/>
                <a:gd name="f141" fmla="val 3032"/>
                <a:gd name="f142" fmla="val 5136"/>
                <a:gd name="f143" fmla="val 2213"/>
                <a:gd name="f144" fmla="val 1330"/>
                <a:gd name="f145" fmla="val 4254"/>
                <a:gd name="f146" fmla="val 700"/>
                <a:gd name="f147" fmla="val 3778"/>
                <a:gd name="f148" fmla="val 225"/>
                <a:gd name="f149" fmla="val 3177"/>
                <a:gd name="f150" fmla="*/ f0 1 12067"/>
                <a:gd name="f151" fmla="*/ f1 1 11702"/>
                <a:gd name="f152" fmla="val f2"/>
                <a:gd name="f153" fmla="val f3"/>
                <a:gd name="f154" fmla="val f4"/>
                <a:gd name="f155" fmla="+- f154 0 f152"/>
                <a:gd name="f156" fmla="+- f153 0 f152"/>
                <a:gd name="f157" fmla="*/ f156 1 12067"/>
                <a:gd name="f158" fmla="*/ f155 1 11702"/>
                <a:gd name="f159" fmla="*/ f152 1 f157"/>
                <a:gd name="f160" fmla="*/ f153 1 f157"/>
                <a:gd name="f161" fmla="*/ f152 1 f158"/>
                <a:gd name="f162" fmla="*/ f154 1 f158"/>
                <a:gd name="f163" fmla="*/ f159 f150 1"/>
                <a:gd name="f164" fmla="*/ f160 f150 1"/>
                <a:gd name="f165" fmla="*/ f162 f151 1"/>
                <a:gd name="f166" fmla="*/ f161 f151 1"/>
              </a:gdLst>
              <a:ahLst/>
              <a:cxnLst>
                <a:cxn ang="3cd4">
                  <a:pos x="hc" y="t"/>
                </a:cxn>
                <a:cxn ang="0">
                  <a:pos x="r" y="vc"/>
                </a:cxn>
                <a:cxn ang="cd4">
                  <a:pos x="hc" y="b"/>
                </a:cxn>
                <a:cxn ang="cd2">
                  <a:pos x="l" y="vc"/>
                </a:cxn>
              </a:cxnLst>
              <a:rect l="f163" t="f166" r="f164" b="f165"/>
              <a:pathLst>
                <a:path w="12067" h="11702">
                  <a:moveTo>
                    <a:pt x="f5" y="f2"/>
                  </a:moveTo>
                  <a:cubicBezTo>
                    <a:pt x="f6" y="f2"/>
                    <a:pt x="f7" y="f8"/>
                    <a:pt x="f9" y="f10"/>
                  </a:cubicBezTo>
                  <a:cubicBezTo>
                    <a:pt x="f11" y="f12"/>
                    <a:pt x="f13" y="f14"/>
                    <a:pt x="f15" y="f16"/>
                  </a:cubicBezTo>
                  <a:cubicBezTo>
                    <a:pt x="f17" y="f18"/>
                    <a:pt x="f15" y="f19"/>
                    <a:pt x="f20" y="f21"/>
                  </a:cubicBezTo>
                  <a:lnTo>
                    <a:pt x="f22" y="f23"/>
                  </a:lnTo>
                  <a:cubicBezTo>
                    <a:pt x="f24" y="f25"/>
                    <a:pt x="f24" y="f26"/>
                    <a:pt x="f22" y="f27"/>
                  </a:cubicBezTo>
                  <a:cubicBezTo>
                    <a:pt x="f28" y="f29"/>
                    <a:pt x="f30" y="f31"/>
                    <a:pt x="f32" y="f31"/>
                  </a:cubicBezTo>
                  <a:cubicBezTo>
                    <a:pt x="f33" y="f31"/>
                    <a:pt x="f34" y="f29"/>
                    <a:pt x="f15" y="f27"/>
                  </a:cubicBezTo>
                  <a:lnTo>
                    <a:pt x="f35" y="f36"/>
                  </a:lnTo>
                  <a:cubicBezTo>
                    <a:pt x="f37" y="f38"/>
                    <a:pt x="f39" y="f40"/>
                    <a:pt x="f41" y="f40"/>
                  </a:cubicBezTo>
                  <a:cubicBezTo>
                    <a:pt x="f42" y="f40"/>
                    <a:pt x="f43" y="f44"/>
                    <a:pt x="f45" y="f23"/>
                  </a:cubicBezTo>
                  <a:cubicBezTo>
                    <a:pt x="f46" y="f47"/>
                    <a:pt x="f48" y="f49"/>
                    <a:pt x="f50" y="f51"/>
                  </a:cubicBezTo>
                  <a:cubicBezTo>
                    <a:pt x="f52" y="f53"/>
                    <a:pt x="f50" y="f54"/>
                    <a:pt x="f55" y="f56"/>
                  </a:cubicBezTo>
                  <a:cubicBezTo>
                    <a:pt x="f57" y="f58"/>
                    <a:pt x="f59" y="f60"/>
                    <a:pt x="f61" y="f60"/>
                  </a:cubicBezTo>
                  <a:cubicBezTo>
                    <a:pt x="f62" y="f60"/>
                    <a:pt x="f63" y="f64"/>
                    <a:pt x="f65" y="f66"/>
                  </a:cubicBezTo>
                  <a:lnTo>
                    <a:pt x="f67" y="f68"/>
                  </a:lnTo>
                  <a:cubicBezTo>
                    <a:pt x="f69" y="f70"/>
                    <a:pt x="f71" y="f72"/>
                    <a:pt x="f73" y="f74"/>
                  </a:cubicBezTo>
                  <a:cubicBezTo>
                    <a:pt x="f75" y="f76"/>
                    <a:pt x="f77" y="f4"/>
                    <a:pt x="f78" y="f4"/>
                  </a:cubicBezTo>
                  <a:cubicBezTo>
                    <a:pt x="f79" y="f4"/>
                    <a:pt x="f80" y="f81"/>
                    <a:pt x="f82" y="f83"/>
                  </a:cubicBezTo>
                  <a:cubicBezTo>
                    <a:pt x="f84" y="f85"/>
                    <a:pt x="f86" y="f87"/>
                    <a:pt x="f88" y="f89"/>
                  </a:cubicBezTo>
                  <a:cubicBezTo>
                    <a:pt x="f90" y="f91"/>
                    <a:pt x="f88" y="f92"/>
                    <a:pt x="f93" y="f94"/>
                  </a:cubicBezTo>
                  <a:lnTo>
                    <a:pt x="f95" y="f96"/>
                  </a:lnTo>
                  <a:cubicBezTo>
                    <a:pt x="f97" y="f98"/>
                    <a:pt x="f97" y="f99"/>
                    <a:pt x="f95" y="f100"/>
                  </a:cubicBezTo>
                  <a:cubicBezTo>
                    <a:pt x="f101" y="f102"/>
                    <a:pt x="f103" y="f104"/>
                    <a:pt x="f105" y="f104"/>
                  </a:cubicBezTo>
                  <a:cubicBezTo>
                    <a:pt x="f106" y="f104"/>
                    <a:pt x="f107" y="f102"/>
                    <a:pt x="f88" y="f100"/>
                  </a:cubicBezTo>
                  <a:lnTo>
                    <a:pt x="f108" y="f109"/>
                  </a:lnTo>
                  <a:cubicBezTo>
                    <a:pt x="f110" y="f111"/>
                    <a:pt x="f112" y="f113"/>
                    <a:pt x="f114" y="f113"/>
                  </a:cubicBezTo>
                  <a:cubicBezTo>
                    <a:pt x="f115" y="f113"/>
                    <a:pt x="f116" y="f117"/>
                    <a:pt x="f118" y="f96"/>
                  </a:cubicBezTo>
                  <a:cubicBezTo>
                    <a:pt x="f119" y="f120"/>
                    <a:pt x="f121" y="f122"/>
                    <a:pt x="f123" y="f124"/>
                  </a:cubicBezTo>
                  <a:cubicBezTo>
                    <a:pt x="f3" y="f125"/>
                    <a:pt x="f123" y="f126"/>
                    <a:pt x="f127" y="f128"/>
                  </a:cubicBezTo>
                  <a:cubicBezTo>
                    <a:pt x="f129" y="f130"/>
                    <a:pt x="f107" y="f131"/>
                    <a:pt x="f132" y="f131"/>
                  </a:cubicBezTo>
                  <a:cubicBezTo>
                    <a:pt x="f133" y="f131"/>
                    <a:pt x="f134" y="f135"/>
                    <a:pt x="f136" y="f137"/>
                  </a:cubicBezTo>
                  <a:lnTo>
                    <a:pt x="f138" y="f139"/>
                  </a:lnTo>
                  <a:lnTo>
                    <a:pt x="f140" y="f141"/>
                  </a:lnTo>
                  <a:cubicBezTo>
                    <a:pt x="f142" y="f143"/>
                    <a:pt x="f140" y="f144"/>
                    <a:pt x="f145" y="f146"/>
                  </a:cubicBezTo>
                  <a:cubicBezTo>
                    <a:pt x="f147" y="f148"/>
                    <a:pt x="f149"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104" name="Google Shape;6864;p88">
              <a:extLst>
                <a:ext uri="{FF2B5EF4-FFF2-40B4-BE49-F238E27FC236}">
                  <a16:creationId xmlns:a16="http://schemas.microsoft.com/office/drawing/2014/main" id="{ADACCCCB-E82E-4914-6D34-FD50327A7238}"/>
                </a:ext>
              </a:extLst>
            </p:cNvPr>
            <p:cNvSpPr/>
            <p:nvPr/>
          </p:nvSpPr>
          <p:spPr>
            <a:xfrm>
              <a:off x="4908901" y="1940000"/>
              <a:ext cx="220196" cy="214783"/>
            </a:xfrm>
            <a:custGeom>
              <a:avLst/>
              <a:gdLst>
                <a:gd name="f0" fmla="val w"/>
                <a:gd name="f1" fmla="val h"/>
                <a:gd name="f2" fmla="val 0"/>
                <a:gd name="f3" fmla="val 5766"/>
                <a:gd name="f4" fmla="val 5624"/>
                <a:gd name="f5" fmla="val 4080"/>
                <a:gd name="f6" fmla="val 1504"/>
                <a:gd name="f7" fmla="val 4167"/>
                <a:gd name="f8" fmla="val 4253"/>
                <a:gd name="f9" fmla="val 1528"/>
                <a:gd name="f10" fmla="val 4316"/>
                <a:gd name="f11" fmla="val 1575"/>
                <a:gd name="f12" fmla="val 4442"/>
                <a:gd name="f13" fmla="val 1701"/>
                <a:gd name="f14" fmla="val 1953"/>
                <a:gd name="f15" fmla="val 2048"/>
                <a:gd name="f16" fmla="val 2205"/>
                <a:gd name="f17" fmla="val 4159"/>
                <a:gd name="f18" fmla="val 2158"/>
                <a:gd name="f19" fmla="val 4206"/>
                <a:gd name="f20" fmla="val 2072"/>
                <a:gd name="f21" fmla="val 4230"/>
                <a:gd name="f22" fmla="val 1985"/>
                <a:gd name="f23" fmla="val 1898"/>
                <a:gd name="f24" fmla="val 1812"/>
                <a:gd name="f25" fmla="val 1764"/>
                <a:gd name="f26" fmla="val 1638"/>
                <a:gd name="f27" fmla="val 4033"/>
                <a:gd name="f28" fmla="val 3781"/>
                <a:gd name="f29" fmla="val 3686"/>
                <a:gd name="f30" fmla="val 3844"/>
                <a:gd name="f31" fmla="val 3907"/>
                <a:gd name="f32" fmla="val 3993"/>
                <a:gd name="f33" fmla="val 567"/>
                <a:gd name="f34" fmla="val 3277"/>
                <a:gd name="f35" fmla="val 4694"/>
                <a:gd name="f36" fmla="val 5198"/>
                <a:gd name="f37" fmla="val 835"/>
                <a:gd name="f38" fmla="val 5482"/>
                <a:gd name="f39" fmla="val 1189"/>
                <a:gd name="f40" fmla="val 1540"/>
                <a:gd name="f41" fmla="val 1890"/>
                <a:gd name="f42" fmla="val 2237"/>
                <a:gd name="f43" fmla="val 2489"/>
                <a:gd name="f44" fmla="*/ f0 1 5766"/>
                <a:gd name="f45" fmla="*/ f1 1 5624"/>
                <a:gd name="f46" fmla="val f2"/>
                <a:gd name="f47" fmla="val f3"/>
                <a:gd name="f48" fmla="val f4"/>
                <a:gd name="f49" fmla="+- f48 0 f46"/>
                <a:gd name="f50" fmla="+- f47 0 f46"/>
                <a:gd name="f51" fmla="*/ f50 1 5766"/>
                <a:gd name="f52" fmla="*/ f49 1 5624"/>
                <a:gd name="f53" fmla="*/ f46 1 f51"/>
                <a:gd name="f54" fmla="*/ f47 1 f51"/>
                <a:gd name="f55" fmla="*/ f46 1 f52"/>
                <a:gd name="f56" fmla="*/ f48 1 f52"/>
                <a:gd name="f57" fmla="*/ f53 f44 1"/>
                <a:gd name="f58" fmla="*/ f54 f44 1"/>
                <a:gd name="f59" fmla="*/ f56 f45 1"/>
                <a:gd name="f60" fmla="*/ f55 f45 1"/>
              </a:gdLst>
              <a:ahLst/>
              <a:cxnLst>
                <a:cxn ang="3cd4">
                  <a:pos x="hc" y="t"/>
                </a:cxn>
                <a:cxn ang="0">
                  <a:pos x="r" y="vc"/>
                </a:cxn>
                <a:cxn ang="cd4">
                  <a:pos x="hc" y="b"/>
                </a:cxn>
                <a:cxn ang="cd2">
                  <a:pos x="l" y="vc"/>
                </a:cxn>
              </a:cxnLst>
              <a:rect l="f57" t="f60" r="f58" b="f59"/>
              <a:pathLst>
                <a:path w="5766" h="5624">
                  <a:moveTo>
                    <a:pt x="f5" y="f6"/>
                  </a:moveTo>
                  <a:cubicBezTo>
                    <a:pt x="f7" y="f6"/>
                    <a:pt x="f8" y="f9"/>
                    <a:pt x="f10" y="f11"/>
                  </a:cubicBezTo>
                  <a:cubicBezTo>
                    <a:pt x="f12" y="f13"/>
                    <a:pt x="f12" y="f14"/>
                    <a:pt x="f10" y="f15"/>
                  </a:cubicBezTo>
                  <a:lnTo>
                    <a:pt x="f16" y="f17"/>
                  </a:lnTo>
                  <a:cubicBezTo>
                    <a:pt x="f18" y="f19"/>
                    <a:pt x="f20" y="f21"/>
                    <a:pt x="f22" y="f21"/>
                  </a:cubicBezTo>
                  <a:cubicBezTo>
                    <a:pt x="f23" y="f21"/>
                    <a:pt x="f24" y="f19"/>
                    <a:pt x="f25" y="f17"/>
                  </a:cubicBezTo>
                  <a:cubicBezTo>
                    <a:pt x="f26" y="f27"/>
                    <a:pt x="f26" y="f28"/>
                    <a:pt x="f25" y="f29"/>
                  </a:cubicBezTo>
                  <a:lnTo>
                    <a:pt x="f30" y="f11"/>
                  </a:lnTo>
                  <a:cubicBezTo>
                    <a:pt x="f31" y="f9"/>
                    <a:pt x="f32" y="f6"/>
                    <a:pt x="f5" y="f6"/>
                  </a:cubicBezTo>
                  <a:close/>
                  <a:moveTo>
                    <a:pt x="f30" y="f2"/>
                  </a:moveTo>
                  <a:lnTo>
                    <a:pt x="f33" y="f34"/>
                  </a:lnTo>
                  <a:cubicBezTo>
                    <a:pt x="f2" y="f30"/>
                    <a:pt x="f2" y="f35"/>
                    <a:pt x="f33" y="f36"/>
                  </a:cubicBezTo>
                  <a:cubicBezTo>
                    <a:pt x="f37" y="f38"/>
                    <a:pt x="f39" y="f4"/>
                    <a:pt x="f40" y="f4"/>
                  </a:cubicBezTo>
                  <a:cubicBezTo>
                    <a:pt x="f41" y="f4"/>
                    <a:pt x="f42" y="f38"/>
                    <a:pt x="f43" y="f36"/>
                  </a:cubicBezTo>
                  <a:lnTo>
                    <a:pt x="f3" y="f14"/>
                  </a:lnTo>
                  <a:lnTo>
                    <a:pt x="f30" y="f2"/>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105" name="Google Shape;6865;p88">
              <a:extLst>
                <a:ext uri="{FF2B5EF4-FFF2-40B4-BE49-F238E27FC236}">
                  <a16:creationId xmlns:a16="http://schemas.microsoft.com/office/drawing/2014/main" id="{E089596D-20A0-48AE-745D-9D27DEC23279}"/>
                </a:ext>
              </a:extLst>
            </p:cNvPr>
            <p:cNvSpPr/>
            <p:nvPr/>
          </p:nvSpPr>
          <p:spPr>
            <a:xfrm>
              <a:off x="5166378" y="1706389"/>
              <a:ext cx="197327" cy="195114"/>
            </a:xfrm>
            <a:custGeom>
              <a:avLst/>
              <a:gdLst>
                <a:gd name="f0" fmla="val w"/>
                <a:gd name="f1" fmla="val h"/>
                <a:gd name="f2" fmla="val 0"/>
                <a:gd name="f3" fmla="val 5167"/>
                <a:gd name="f4" fmla="val 5109"/>
                <a:gd name="f5" fmla="val 4249"/>
                <a:gd name="f6" fmla="val 1"/>
                <a:gd name="f7" fmla="val 4179"/>
                <a:gd name="f8" fmla="val 4106"/>
                <a:gd name="f9" fmla="val 24"/>
                <a:gd name="f10" fmla="val 4033"/>
                <a:gd name="f11" fmla="val 68"/>
                <a:gd name="f12" fmla="val 2206"/>
                <a:gd name="f13" fmla="val 1171"/>
                <a:gd name="f14" fmla="val 2017"/>
                <a:gd name="f15" fmla="val 1265"/>
                <a:gd name="f16" fmla="val 1985"/>
                <a:gd name="f17" fmla="val 1549"/>
                <a:gd name="f18" fmla="val 2143"/>
                <a:gd name="f19" fmla="val 1706"/>
                <a:gd name="f20" fmla="val 2300"/>
                <a:gd name="f21" fmla="val 1864"/>
                <a:gd name="f22" fmla="val 4164"/>
                <a:gd name="f23" fmla="val 945"/>
                <a:gd name="f24" fmla="val 3245"/>
                <a:gd name="f25" fmla="val 2809"/>
                <a:gd name="f26" fmla="val 3434"/>
                <a:gd name="f27" fmla="val 2998"/>
                <a:gd name="f28" fmla="val 3502"/>
                <a:gd name="f29" fmla="val 3066"/>
                <a:gd name="f30" fmla="val 3594"/>
                <a:gd name="f31" fmla="val 3099"/>
                <a:gd name="f32" fmla="val 3684"/>
                <a:gd name="f33" fmla="val 3802"/>
                <a:gd name="f34" fmla="val 3916"/>
                <a:gd name="f35" fmla="val 3042"/>
                <a:gd name="f36" fmla="val 3970"/>
                <a:gd name="f37" fmla="val 2935"/>
                <a:gd name="f38" fmla="val 5073"/>
                <a:gd name="f39" fmla="val 1108"/>
                <a:gd name="f40" fmla="val 1013"/>
                <a:gd name="f41" fmla="val 793"/>
                <a:gd name="f42" fmla="val 5041"/>
                <a:gd name="f43" fmla="val 698"/>
                <a:gd name="f44" fmla="val 4474"/>
                <a:gd name="f45" fmla="val 100"/>
                <a:gd name="f46" fmla="val 4406"/>
                <a:gd name="f47" fmla="val 32"/>
                <a:gd name="f48" fmla="val 4330"/>
                <a:gd name="f49" fmla="*/ f0 1 5167"/>
                <a:gd name="f50" fmla="*/ f1 1 5109"/>
                <a:gd name="f51" fmla="val f2"/>
                <a:gd name="f52" fmla="val f3"/>
                <a:gd name="f53" fmla="val f4"/>
                <a:gd name="f54" fmla="+- f53 0 f51"/>
                <a:gd name="f55" fmla="+- f52 0 f51"/>
                <a:gd name="f56" fmla="*/ f55 1 5167"/>
                <a:gd name="f57" fmla="*/ f54 1 5109"/>
                <a:gd name="f58" fmla="*/ f51 1 f56"/>
                <a:gd name="f59" fmla="*/ f52 1 f56"/>
                <a:gd name="f60" fmla="*/ f51 1 f57"/>
                <a:gd name="f61" fmla="*/ f53 1 f57"/>
                <a:gd name="f62" fmla="*/ f58 f49 1"/>
                <a:gd name="f63" fmla="*/ f59 f49 1"/>
                <a:gd name="f64" fmla="*/ f61 f50 1"/>
                <a:gd name="f65" fmla="*/ f60 f50 1"/>
              </a:gdLst>
              <a:ahLst/>
              <a:cxnLst>
                <a:cxn ang="3cd4">
                  <a:pos x="hc" y="t"/>
                </a:cxn>
                <a:cxn ang="0">
                  <a:pos x="r" y="vc"/>
                </a:cxn>
                <a:cxn ang="cd4">
                  <a:pos x="hc" y="b"/>
                </a:cxn>
                <a:cxn ang="cd2">
                  <a:pos x="l" y="vc"/>
                </a:cxn>
              </a:cxnLst>
              <a:rect l="f62" t="f65" r="f63" b="f64"/>
              <a:pathLst>
                <a:path w="5167" h="5109">
                  <a:moveTo>
                    <a:pt x="f5" y="f6"/>
                  </a:moveTo>
                  <a:cubicBezTo>
                    <a:pt x="f7" y="f6"/>
                    <a:pt x="f8" y="f9"/>
                    <a:pt x="f10" y="f11"/>
                  </a:cubicBezTo>
                  <a:lnTo>
                    <a:pt x="f12" y="f13"/>
                  </a:lnTo>
                  <a:cubicBezTo>
                    <a:pt x="f14" y="f15"/>
                    <a:pt x="f16" y="f17"/>
                    <a:pt x="f18" y="f19"/>
                  </a:cubicBezTo>
                  <a:lnTo>
                    <a:pt x="f20" y="f21"/>
                  </a:lnTo>
                  <a:lnTo>
                    <a:pt x="f2" y="f22"/>
                  </a:lnTo>
                  <a:lnTo>
                    <a:pt x="f23" y="f4"/>
                  </a:lnTo>
                  <a:lnTo>
                    <a:pt x="f24" y="f25"/>
                  </a:lnTo>
                  <a:lnTo>
                    <a:pt x="f26" y="f27"/>
                  </a:lnTo>
                  <a:cubicBezTo>
                    <a:pt x="f28" y="f29"/>
                    <a:pt x="f30" y="f31"/>
                    <a:pt x="f32" y="f31"/>
                  </a:cubicBezTo>
                  <a:cubicBezTo>
                    <a:pt x="f33" y="f31"/>
                    <a:pt x="f34" y="f35"/>
                    <a:pt x="f36" y="f37"/>
                  </a:cubicBezTo>
                  <a:lnTo>
                    <a:pt x="f38" y="f39"/>
                  </a:lnTo>
                  <a:cubicBezTo>
                    <a:pt x="f3" y="f40"/>
                    <a:pt x="f3" y="f41"/>
                    <a:pt x="f42" y="f43"/>
                  </a:cubicBezTo>
                  <a:lnTo>
                    <a:pt x="f44" y="f45"/>
                  </a:lnTo>
                  <a:cubicBezTo>
                    <a:pt x="f46" y="f47"/>
                    <a:pt x="f48"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grpSp>
      <p:grpSp>
        <p:nvGrpSpPr>
          <p:cNvPr id="106" name="Google Shape;6913;p88">
            <a:extLst>
              <a:ext uri="{FF2B5EF4-FFF2-40B4-BE49-F238E27FC236}">
                <a16:creationId xmlns:a16="http://schemas.microsoft.com/office/drawing/2014/main" id="{CF3AD40F-EA8E-A9AA-8F62-CB40BBC14F3E}"/>
              </a:ext>
            </a:extLst>
          </p:cNvPr>
          <p:cNvGrpSpPr/>
          <p:nvPr/>
        </p:nvGrpSpPr>
        <p:grpSpPr>
          <a:xfrm>
            <a:off x="4158201" y="1706601"/>
            <a:ext cx="450021" cy="448805"/>
            <a:chOff x="5475372" y="1706599"/>
            <a:chExt cx="450021" cy="448805"/>
          </a:xfrm>
          <a:solidFill>
            <a:schemeClr val="tx1">
              <a:lumMod val="25000"/>
              <a:lumOff val="75000"/>
            </a:schemeClr>
          </a:solidFill>
        </p:grpSpPr>
        <p:sp>
          <p:nvSpPr>
            <p:cNvPr id="107" name="Google Shape;6914;p88">
              <a:extLst>
                <a:ext uri="{FF2B5EF4-FFF2-40B4-BE49-F238E27FC236}">
                  <a16:creationId xmlns:a16="http://schemas.microsoft.com/office/drawing/2014/main" id="{899BB21F-3430-86A8-0A1A-328935E92947}"/>
                </a:ext>
              </a:extLst>
            </p:cNvPr>
            <p:cNvSpPr/>
            <p:nvPr/>
          </p:nvSpPr>
          <p:spPr>
            <a:xfrm>
              <a:off x="5475372" y="1706599"/>
              <a:ext cx="450021" cy="448805"/>
            </a:xfrm>
            <a:custGeom>
              <a:avLst/>
              <a:gdLst>
                <a:gd name="f0" fmla="val w"/>
                <a:gd name="f1" fmla="val h"/>
                <a:gd name="f2" fmla="val 0"/>
                <a:gd name="f3" fmla="val 11784"/>
                <a:gd name="f4" fmla="val 11752"/>
                <a:gd name="f5" fmla="val 5199"/>
                <a:gd name="f6" fmla="val 1"/>
                <a:gd name="f7" fmla="val 5042"/>
                <a:gd name="f8" fmla="val 4916"/>
                <a:gd name="f9" fmla="val 127"/>
                <a:gd name="f10" fmla="val 4884"/>
                <a:gd name="f11" fmla="val 284"/>
                <a:gd name="f12" fmla="val 4727"/>
                <a:gd name="f13" fmla="val 883"/>
                <a:gd name="f14" fmla="val 4191"/>
                <a:gd name="f15" fmla="val 977"/>
                <a:gd name="f16" fmla="val 3655"/>
                <a:gd name="f17" fmla="val 1229"/>
                <a:gd name="f18" fmla="val 3151"/>
                <a:gd name="f19" fmla="val 1513"/>
                <a:gd name="f20" fmla="val 2647"/>
                <a:gd name="f21" fmla="val 2599"/>
                <a:gd name="f22" fmla="val 1205"/>
                <a:gd name="f23" fmla="val 2542"/>
                <a:gd name="f24" fmla="val 1195"/>
                <a:gd name="f25" fmla="val 2482"/>
                <a:gd name="f26" fmla="val 2386"/>
                <a:gd name="f27" fmla="val 2284"/>
                <a:gd name="f28" fmla="val 1222"/>
                <a:gd name="f29" fmla="val 2206"/>
                <a:gd name="f30" fmla="val 1261"/>
                <a:gd name="f31" fmla="val 1135"/>
                <a:gd name="f32" fmla="val 2332"/>
                <a:gd name="f33" fmla="val 2490"/>
                <a:gd name="f34" fmla="val 1230"/>
                <a:gd name="f35" fmla="val 1198"/>
                <a:gd name="f36" fmla="val 3624"/>
                <a:gd name="f37" fmla="val 978"/>
                <a:gd name="f38" fmla="val 4726"/>
                <a:gd name="f39" fmla="val 4947"/>
                <a:gd name="f40" fmla="val 5041"/>
                <a:gd name="f41" fmla="val 6585"/>
                <a:gd name="f42" fmla="val 6743"/>
                <a:gd name="f43" fmla="val 6869"/>
                <a:gd name="f44" fmla="val 6900"/>
                <a:gd name="f45" fmla="val 7058"/>
                <a:gd name="f46" fmla="val 946"/>
                <a:gd name="f47" fmla="val 7404"/>
                <a:gd name="f48" fmla="val 1072"/>
                <a:gd name="f49" fmla="val 7782"/>
                <a:gd name="f50" fmla="val 8129"/>
                <a:gd name="f51" fmla="val 1504"/>
                <a:gd name="f52" fmla="val 7854"/>
                <a:gd name="f53" fmla="val 2843"/>
                <a:gd name="f54" fmla="val 6486"/>
                <a:gd name="f55" fmla="val 2841"/>
                <a:gd name="f56" fmla="val 2839"/>
                <a:gd name="f57" fmla="val 6488"/>
                <a:gd name="f58" fmla="val 2836"/>
                <a:gd name="f59" fmla="val 6491"/>
                <a:gd name="f60" fmla="val 6459"/>
                <a:gd name="f61" fmla="val 2805"/>
                <a:gd name="f62" fmla="val 6050"/>
                <a:gd name="f63" fmla="val 5955"/>
                <a:gd name="f64" fmla="val 2773"/>
                <a:gd name="f65" fmla="val 4222"/>
                <a:gd name="f66" fmla="val 5861"/>
                <a:gd name="f67" fmla="val 7562"/>
                <a:gd name="f68" fmla="val 8948"/>
                <a:gd name="f69" fmla="val 5924"/>
                <a:gd name="f70" fmla="val 7499"/>
                <a:gd name="f71" fmla="val 7751"/>
                <a:gd name="f72" fmla="val 8822"/>
                <a:gd name="f73" fmla="val 6113"/>
                <a:gd name="f74" fmla="val 6066"/>
                <a:gd name="f75" fmla="val 5963"/>
                <a:gd name="f76" fmla="val 8956"/>
                <a:gd name="f77" fmla="val 5821"/>
                <a:gd name="f78" fmla="val 5680"/>
                <a:gd name="f79" fmla="val 5499"/>
                <a:gd name="f80" fmla="val 5294"/>
                <a:gd name="f81" fmla="val 8917"/>
                <a:gd name="f82" fmla="val 10523"/>
                <a:gd name="f83" fmla="val 4034"/>
                <a:gd name="f84" fmla="val 10681"/>
                <a:gd name="f85" fmla="val 4349"/>
                <a:gd name="f86" fmla="val 10807"/>
                <a:gd name="f87" fmla="val 10870"/>
                <a:gd name="f88" fmla="val 11468"/>
                <a:gd name="f89" fmla="val 11626"/>
                <a:gd name="f90" fmla="val 6901"/>
                <a:gd name="f91" fmla="val 7594"/>
                <a:gd name="f92" fmla="val 10775"/>
                <a:gd name="f93" fmla="val 8633"/>
                <a:gd name="f94" fmla="val 10240"/>
                <a:gd name="f95" fmla="val 9137"/>
                <a:gd name="f96" fmla="val 9185"/>
                <a:gd name="f97" fmla="val 10547"/>
                <a:gd name="f98" fmla="val 9243"/>
                <a:gd name="f99" fmla="val 10558"/>
                <a:gd name="f100" fmla="val 9302"/>
                <a:gd name="f101" fmla="val 9399"/>
                <a:gd name="f102" fmla="val 9501"/>
                <a:gd name="f103" fmla="val 10531"/>
                <a:gd name="f104" fmla="val 9578"/>
                <a:gd name="f105" fmla="val 10492"/>
                <a:gd name="f106" fmla="val 10524"/>
                <a:gd name="f107" fmla="val 9547"/>
                <a:gd name="f108" fmla="val 10650"/>
                <a:gd name="f109" fmla="val 9421"/>
                <a:gd name="f110" fmla="val 9263"/>
                <a:gd name="f111" fmla="val 10555"/>
                <a:gd name="f112" fmla="val 9106"/>
                <a:gd name="f113" fmla="val 10303"/>
                <a:gd name="f114" fmla="val 8601"/>
                <a:gd name="f115" fmla="val 10618"/>
                <a:gd name="f116" fmla="val 10933"/>
                <a:gd name="f117" fmla="val 7026"/>
                <a:gd name="f118" fmla="val 11500"/>
                <a:gd name="f119" fmla="val 11658"/>
                <a:gd name="f120" fmla="val 6806"/>
                <a:gd name="f121" fmla="val 6711"/>
                <a:gd name="f122" fmla="val 6554"/>
                <a:gd name="f123" fmla="val 5167"/>
                <a:gd name="f124" fmla="val 4915"/>
                <a:gd name="f125" fmla="val 10902"/>
                <a:gd name="f126" fmla="val 3687"/>
                <a:gd name="f127" fmla="val 10272"/>
                <a:gd name="f128" fmla="val 2521"/>
                <a:gd name="f129" fmla="val 10587"/>
                <a:gd name="f130" fmla="val 9509"/>
                <a:gd name="f131" fmla="val 1209"/>
                <a:gd name="f132" fmla="val 9430"/>
                <a:gd name="f133" fmla="val 1185"/>
                <a:gd name="f134" fmla="val 9347"/>
                <a:gd name="f135" fmla="val 9279"/>
                <a:gd name="f136" fmla="val 9208"/>
                <a:gd name="f137" fmla="val 1201"/>
                <a:gd name="f138" fmla="val 8161"/>
                <a:gd name="f139" fmla="*/ f0 1 11784"/>
                <a:gd name="f140" fmla="*/ f1 1 11752"/>
                <a:gd name="f141" fmla="val f2"/>
                <a:gd name="f142" fmla="val f3"/>
                <a:gd name="f143" fmla="val f4"/>
                <a:gd name="f144" fmla="+- f143 0 f141"/>
                <a:gd name="f145" fmla="+- f142 0 f141"/>
                <a:gd name="f146" fmla="*/ f145 1 11784"/>
                <a:gd name="f147" fmla="*/ f144 1 11752"/>
                <a:gd name="f148" fmla="*/ f141 1 f146"/>
                <a:gd name="f149" fmla="*/ f142 1 f146"/>
                <a:gd name="f150" fmla="*/ f141 1 f147"/>
                <a:gd name="f151" fmla="*/ f143 1 f147"/>
                <a:gd name="f152" fmla="*/ f148 f139 1"/>
                <a:gd name="f153" fmla="*/ f149 f139 1"/>
                <a:gd name="f154" fmla="*/ f151 f140 1"/>
                <a:gd name="f155" fmla="*/ f150 f140 1"/>
              </a:gdLst>
              <a:ahLst/>
              <a:cxnLst>
                <a:cxn ang="3cd4">
                  <a:pos x="hc" y="t"/>
                </a:cxn>
                <a:cxn ang="0">
                  <a:pos x="r" y="vc"/>
                </a:cxn>
                <a:cxn ang="cd4">
                  <a:pos x="hc" y="b"/>
                </a:cxn>
                <a:cxn ang="cd2">
                  <a:pos x="l" y="vc"/>
                </a:cxn>
              </a:cxnLst>
              <a:rect l="f152" t="f155" r="f153" b="f154"/>
              <a:pathLst>
                <a:path w="11784" h="11752">
                  <a:moveTo>
                    <a:pt x="f5" y="f6"/>
                  </a:moveTo>
                  <a:cubicBezTo>
                    <a:pt x="f7" y="f6"/>
                    <a:pt x="f8" y="f9"/>
                    <a:pt x="f10" y="f11"/>
                  </a:cubicBezTo>
                  <a:lnTo>
                    <a:pt x="f12" y="f13"/>
                  </a:lnTo>
                  <a:cubicBezTo>
                    <a:pt x="f14" y="f15"/>
                    <a:pt x="f16" y="f17"/>
                    <a:pt x="f18" y="f19"/>
                  </a:cubicBezTo>
                  <a:lnTo>
                    <a:pt x="f20" y="f17"/>
                  </a:lnTo>
                  <a:cubicBezTo>
                    <a:pt x="f21" y="f22"/>
                    <a:pt x="f23" y="f24"/>
                    <a:pt x="f25" y="f24"/>
                  </a:cubicBezTo>
                  <a:cubicBezTo>
                    <a:pt x="f26" y="f24"/>
                    <a:pt x="f27" y="f28"/>
                    <a:pt x="f29" y="f30"/>
                  </a:cubicBezTo>
                  <a:lnTo>
                    <a:pt x="f30" y="f29"/>
                  </a:lnTo>
                  <a:cubicBezTo>
                    <a:pt x="f31" y="f32"/>
                    <a:pt x="f31" y="f33"/>
                    <a:pt x="f34" y="f20"/>
                  </a:cubicBezTo>
                  <a:lnTo>
                    <a:pt x="f19" y="f18"/>
                  </a:lnTo>
                  <a:cubicBezTo>
                    <a:pt x="f35" y="f36"/>
                    <a:pt x="f37" y="f14"/>
                    <a:pt x="f13" y="f38"/>
                  </a:cubicBezTo>
                  <a:lnTo>
                    <a:pt x="f11" y="f10"/>
                  </a:lnTo>
                  <a:cubicBezTo>
                    <a:pt x="f9" y="f39"/>
                    <a:pt x="f6" y="f40"/>
                    <a:pt x="f6" y="f5"/>
                  </a:cubicBezTo>
                  <a:lnTo>
                    <a:pt x="f6" y="f41"/>
                  </a:lnTo>
                  <a:cubicBezTo>
                    <a:pt x="f6" y="f42"/>
                    <a:pt x="f9" y="f43"/>
                    <a:pt x="f11" y="f44"/>
                  </a:cubicBezTo>
                  <a:lnTo>
                    <a:pt x="f13" y="f45"/>
                  </a:lnTo>
                  <a:cubicBezTo>
                    <a:pt x="f46" y="f47"/>
                    <a:pt x="f48" y="f49"/>
                    <a:pt x="f34" y="f50"/>
                  </a:cubicBezTo>
                  <a:cubicBezTo>
                    <a:pt x="f51" y="f52"/>
                    <a:pt x="f53" y="f54"/>
                    <a:pt x="f55" y="f54"/>
                  </a:cubicBezTo>
                  <a:lnTo>
                    <a:pt x="f55" y="f54"/>
                  </a:lnTo>
                  <a:cubicBezTo>
                    <a:pt x="f55" y="f54"/>
                    <a:pt x="f56" y="f57"/>
                    <a:pt x="f58" y="f59"/>
                  </a:cubicBezTo>
                  <a:cubicBezTo>
                    <a:pt x="f58" y="f60"/>
                    <a:pt x="f61" y="f62"/>
                    <a:pt x="f61" y="f63"/>
                  </a:cubicBezTo>
                  <a:cubicBezTo>
                    <a:pt x="f64" y="f65"/>
                    <a:pt x="f14" y="f58"/>
                    <a:pt x="f66" y="f58"/>
                  </a:cubicBezTo>
                  <a:cubicBezTo>
                    <a:pt x="f67" y="f58"/>
                    <a:pt x="f68" y="f65"/>
                    <a:pt x="f68" y="f69"/>
                  </a:cubicBezTo>
                  <a:cubicBezTo>
                    <a:pt x="f68" y="f70"/>
                    <a:pt x="f71" y="f72"/>
                    <a:pt x="f73" y="f68"/>
                  </a:cubicBezTo>
                  <a:cubicBezTo>
                    <a:pt x="f74" y="f68"/>
                    <a:pt x="f75" y="f76"/>
                    <a:pt x="f77" y="f76"/>
                  </a:cubicBezTo>
                  <a:cubicBezTo>
                    <a:pt x="f78" y="f76"/>
                    <a:pt x="f79" y="f68"/>
                    <a:pt x="f80" y="f81"/>
                  </a:cubicBezTo>
                  <a:lnTo>
                    <a:pt x="f16" y="f82"/>
                  </a:lnTo>
                  <a:cubicBezTo>
                    <a:pt x="f83" y="f84"/>
                    <a:pt x="f85" y="f86"/>
                    <a:pt x="f12" y="f87"/>
                  </a:cubicBezTo>
                  <a:lnTo>
                    <a:pt x="f10" y="f88"/>
                  </a:lnTo>
                  <a:cubicBezTo>
                    <a:pt x="f8" y="f89"/>
                    <a:pt x="f7" y="f4"/>
                    <a:pt x="f5" y="f4"/>
                  </a:cubicBezTo>
                  <a:lnTo>
                    <a:pt x="f41" y="f4"/>
                  </a:lnTo>
                  <a:cubicBezTo>
                    <a:pt x="f42" y="f4"/>
                    <a:pt x="f43" y="f89"/>
                    <a:pt x="f90" y="f88"/>
                  </a:cubicBezTo>
                  <a:lnTo>
                    <a:pt x="f45" y="f87"/>
                  </a:lnTo>
                  <a:cubicBezTo>
                    <a:pt x="f91" y="f92"/>
                    <a:pt x="f50" y="f82"/>
                    <a:pt x="f93" y="f94"/>
                  </a:cubicBezTo>
                  <a:lnTo>
                    <a:pt x="f95" y="f82"/>
                  </a:lnTo>
                  <a:cubicBezTo>
                    <a:pt x="f96" y="f97"/>
                    <a:pt x="f98" y="f99"/>
                    <a:pt x="f100" y="f99"/>
                  </a:cubicBezTo>
                  <a:cubicBezTo>
                    <a:pt x="f101" y="f99"/>
                    <a:pt x="f102" y="f103"/>
                    <a:pt x="f104" y="f105"/>
                  </a:cubicBezTo>
                  <a:lnTo>
                    <a:pt x="f106" y="f107"/>
                  </a:lnTo>
                  <a:cubicBezTo>
                    <a:pt x="f108" y="f109"/>
                    <a:pt x="f108" y="f110"/>
                    <a:pt x="f111" y="f112"/>
                  </a:cubicBezTo>
                  <a:lnTo>
                    <a:pt x="f113" y="f114"/>
                  </a:lnTo>
                  <a:cubicBezTo>
                    <a:pt x="f115" y="f50"/>
                    <a:pt x="f86" y="f67"/>
                    <a:pt x="f116" y="f117"/>
                  </a:cubicBezTo>
                  <a:lnTo>
                    <a:pt x="f118" y="f43"/>
                  </a:lnTo>
                  <a:cubicBezTo>
                    <a:pt x="f119" y="f120"/>
                    <a:pt x="f3" y="f121"/>
                    <a:pt x="f3" y="f122"/>
                  </a:cubicBezTo>
                  <a:lnTo>
                    <a:pt x="f3" y="f123"/>
                  </a:lnTo>
                  <a:cubicBezTo>
                    <a:pt x="f4" y="f40"/>
                    <a:pt x="f119" y="f124"/>
                    <a:pt x="f118" y="f10"/>
                  </a:cubicBezTo>
                  <a:lnTo>
                    <a:pt x="f125" y="f38"/>
                  </a:lnTo>
                  <a:cubicBezTo>
                    <a:pt x="f86" y="f14"/>
                    <a:pt x="f111" y="f126"/>
                    <a:pt x="f127" y="f18"/>
                  </a:cubicBezTo>
                  <a:lnTo>
                    <a:pt x="f111" y="f20"/>
                  </a:lnTo>
                  <a:cubicBezTo>
                    <a:pt x="f108" y="f128"/>
                    <a:pt x="f129" y="f32"/>
                    <a:pt x="f106" y="f29"/>
                  </a:cubicBezTo>
                  <a:lnTo>
                    <a:pt x="f104" y="f30"/>
                  </a:lnTo>
                  <a:cubicBezTo>
                    <a:pt x="f130" y="f131"/>
                    <a:pt x="f132" y="f133"/>
                    <a:pt x="f134" y="f133"/>
                  </a:cubicBezTo>
                  <a:cubicBezTo>
                    <a:pt x="f135" y="f133"/>
                    <a:pt x="f136" y="f137"/>
                    <a:pt x="f95" y="f17"/>
                  </a:cubicBezTo>
                  <a:lnTo>
                    <a:pt x="f93" y="f19"/>
                  </a:lnTo>
                  <a:cubicBezTo>
                    <a:pt x="f138" y="f35"/>
                    <a:pt x="f91" y="f15"/>
                    <a:pt x="f45" y="f13"/>
                  </a:cubicBezTo>
                  <a:lnTo>
                    <a:pt x="f90" y="f11"/>
                  </a:lnTo>
                  <a:cubicBezTo>
                    <a:pt x="f43" y="f9"/>
                    <a:pt x="f42" y="f6"/>
                    <a:pt x="f41"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108" name="Google Shape;6915;p88">
              <a:extLst>
                <a:ext uri="{FF2B5EF4-FFF2-40B4-BE49-F238E27FC236}">
                  <a16:creationId xmlns:a16="http://schemas.microsoft.com/office/drawing/2014/main" id="{1240680D-6068-DF61-A08C-8120AC931F9F}"/>
                </a:ext>
              </a:extLst>
            </p:cNvPr>
            <p:cNvSpPr/>
            <p:nvPr/>
          </p:nvSpPr>
          <p:spPr>
            <a:xfrm>
              <a:off x="5475372" y="1841025"/>
              <a:ext cx="328507" cy="313191"/>
            </a:xfrm>
            <a:custGeom>
              <a:avLst/>
              <a:gdLst>
                <a:gd name="f0" fmla="val w"/>
                <a:gd name="f1" fmla="val h"/>
                <a:gd name="f2" fmla="val 0"/>
                <a:gd name="f3" fmla="val 8602"/>
                <a:gd name="f4" fmla="val 8201"/>
                <a:gd name="f5" fmla="val 5939"/>
                <a:gd name="f6" fmla="val 4729"/>
                <a:gd name="f7" fmla="val 3750"/>
                <a:gd name="f8" fmla="val 854"/>
                <a:gd name="f9" fmla="val 3561"/>
                <a:gd name="f10" fmla="val 1963"/>
                <a:gd name="f11" fmla="val 3466"/>
                <a:gd name="f12" fmla="val 2404"/>
                <a:gd name="f13" fmla="val 3498"/>
                <a:gd name="f14" fmla="val 2813"/>
                <a:gd name="f15" fmla="val 3624"/>
                <a:gd name="f16" fmla="val 3223"/>
                <a:gd name="f17" fmla="val 410"/>
                <a:gd name="f18" fmla="val 6468"/>
                <a:gd name="f19" fmla="val 1"/>
                <a:gd name="f20" fmla="val 6846"/>
                <a:gd name="f21" fmla="val 7507"/>
                <a:gd name="f22" fmla="val 7917"/>
                <a:gd name="f23" fmla="val 600"/>
                <a:gd name="f24" fmla="val 8106"/>
                <a:gd name="f25" fmla="val 852"/>
                <a:gd name="f26" fmla="val 8200"/>
                <a:gd name="f27" fmla="val 1111"/>
                <a:gd name="f28" fmla="val 1371"/>
                <a:gd name="f29" fmla="val 1639"/>
                <a:gd name="f30" fmla="val 1860"/>
                <a:gd name="f31" fmla="val 5136"/>
                <a:gd name="f32" fmla="val 4640"/>
                <a:gd name="f33" fmla="val 5388"/>
                <a:gd name="f34" fmla="val 4735"/>
                <a:gd name="f35" fmla="val 5664"/>
                <a:gd name="f36" fmla="val 4782"/>
                <a:gd name="f37" fmla="val 5947"/>
                <a:gd name="f38" fmla="val 6231"/>
                <a:gd name="f39" fmla="val 6522"/>
                <a:gd name="f40" fmla="val 6806"/>
                <a:gd name="f41" fmla="val 7846"/>
                <a:gd name="f42" fmla="val 4294"/>
                <a:gd name="f43" fmla="val 3065"/>
                <a:gd name="f44" fmla="val 8224"/>
                <a:gd name="f45" fmla="val 1773"/>
                <a:gd name="f46" fmla="val 8192"/>
                <a:gd name="f47" fmla="val 1647"/>
                <a:gd name="f48" fmla="val 8129"/>
                <a:gd name="f49" fmla="val 1553"/>
                <a:gd name="f50" fmla="val 8003"/>
                <a:gd name="f51" fmla="val 1521"/>
                <a:gd name="f52" fmla="val 7972"/>
                <a:gd name="f53" fmla="val 1514"/>
                <a:gd name="f54" fmla="val 7942"/>
                <a:gd name="f55" fmla="val 1510"/>
                <a:gd name="f56" fmla="val 7914"/>
                <a:gd name="f57" fmla="val 7830"/>
                <a:gd name="f58" fmla="val 7759"/>
                <a:gd name="f59" fmla="val 1545"/>
                <a:gd name="f60" fmla="val 7688"/>
                <a:gd name="f61" fmla="val 1616"/>
                <a:gd name="f62" fmla="val 6901"/>
                <a:gd name="f63" fmla="val 6759"/>
                <a:gd name="f64" fmla="val 2530"/>
                <a:gd name="f65" fmla="val 6578"/>
                <a:gd name="f66" fmla="val 2593"/>
                <a:gd name="f67" fmla="val 6400"/>
                <a:gd name="f68" fmla="val 6223"/>
                <a:gd name="f69" fmla="val 6050"/>
                <a:gd name="f70" fmla="val 5924"/>
                <a:gd name="f71" fmla="val 5640"/>
                <a:gd name="f72" fmla="val 2120"/>
                <a:gd name="f73" fmla="val 1679"/>
                <a:gd name="f74" fmla="val 1395"/>
                <a:gd name="f75" fmla="val 6711"/>
                <a:gd name="f76" fmla="val 608"/>
                <a:gd name="f77" fmla="val 6774"/>
                <a:gd name="f78" fmla="val 545"/>
                <a:gd name="f79" fmla="val 419"/>
                <a:gd name="f80" fmla="val 293"/>
                <a:gd name="f81" fmla="val 6743"/>
                <a:gd name="f82" fmla="val 198"/>
                <a:gd name="f83" fmla="val 6648"/>
                <a:gd name="f84" fmla="val 104"/>
                <a:gd name="f85" fmla="val 6554"/>
                <a:gd name="f86" fmla="val 72"/>
                <a:gd name="f87" fmla="val 6344"/>
                <a:gd name="f88" fmla="val 23"/>
                <a:gd name="f89" fmla="val 6139"/>
                <a:gd name="f90" fmla="*/ f0 1 8602"/>
                <a:gd name="f91" fmla="*/ f1 1 8201"/>
                <a:gd name="f92" fmla="val f2"/>
                <a:gd name="f93" fmla="val f3"/>
                <a:gd name="f94" fmla="val f4"/>
                <a:gd name="f95" fmla="+- f94 0 f92"/>
                <a:gd name="f96" fmla="+- f93 0 f92"/>
                <a:gd name="f97" fmla="*/ f96 1 8602"/>
                <a:gd name="f98" fmla="*/ f95 1 8201"/>
                <a:gd name="f99" fmla="*/ f92 1 f97"/>
                <a:gd name="f100" fmla="*/ f93 1 f97"/>
                <a:gd name="f101" fmla="*/ f92 1 f98"/>
                <a:gd name="f102" fmla="*/ f94 1 f98"/>
                <a:gd name="f103" fmla="*/ f99 f90 1"/>
                <a:gd name="f104" fmla="*/ f100 f90 1"/>
                <a:gd name="f105" fmla="*/ f102 f91 1"/>
                <a:gd name="f106" fmla="*/ f101 f91 1"/>
              </a:gdLst>
              <a:ahLst/>
              <a:cxnLst>
                <a:cxn ang="3cd4">
                  <a:pos x="hc" y="t"/>
                </a:cxn>
                <a:cxn ang="0">
                  <a:pos x="r" y="vc"/>
                </a:cxn>
                <a:cxn ang="cd4">
                  <a:pos x="hc" y="b"/>
                </a:cxn>
                <a:cxn ang="cd2">
                  <a:pos x="l" y="vc"/>
                </a:cxn>
              </a:cxnLst>
              <a:rect l="f103" t="f106" r="f104" b="f105"/>
              <a:pathLst>
                <a:path w="8602" h="8201">
                  <a:moveTo>
                    <a:pt x="f5" y="f2"/>
                  </a:moveTo>
                  <a:cubicBezTo>
                    <a:pt x="f6" y="f2"/>
                    <a:pt x="f7" y="f8"/>
                    <a:pt x="f9" y="f10"/>
                  </a:cubicBezTo>
                  <a:cubicBezTo>
                    <a:pt x="f11" y="f12"/>
                    <a:pt x="f13" y="f14"/>
                    <a:pt x="f15" y="f16"/>
                  </a:cubicBezTo>
                  <a:lnTo>
                    <a:pt x="f17" y="f18"/>
                  </a:lnTo>
                  <a:cubicBezTo>
                    <a:pt x="f19" y="f20"/>
                    <a:pt x="f19" y="f21"/>
                    <a:pt x="f17" y="f22"/>
                  </a:cubicBezTo>
                  <a:cubicBezTo>
                    <a:pt x="f23" y="f24"/>
                    <a:pt x="f25" y="f26"/>
                    <a:pt x="f27" y="f26"/>
                  </a:cubicBezTo>
                  <a:cubicBezTo>
                    <a:pt x="f28" y="f26"/>
                    <a:pt x="f29" y="f24"/>
                    <a:pt x="f30" y="f22"/>
                  </a:cubicBezTo>
                  <a:lnTo>
                    <a:pt x="f31" y="f32"/>
                  </a:lnTo>
                  <a:cubicBezTo>
                    <a:pt x="f33" y="f34"/>
                    <a:pt x="f35" y="f36"/>
                    <a:pt x="f37" y="f36"/>
                  </a:cubicBezTo>
                  <a:cubicBezTo>
                    <a:pt x="f38" y="f36"/>
                    <a:pt x="f39" y="f34"/>
                    <a:pt x="f40" y="f32"/>
                  </a:cubicBezTo>
                  <a:cubicBezTo>
                    <a:pt x="f41" y="f42"/>
                    <a:pt x="f3" y="f43"/>
                    <a:pt x="f44" y="f45"/>
                  </a:cubicBezTo>
                  <a:cubicBezTo>
                    <a:pt x="f46" y="f47"/>
                    <a:pt x="f48" y="f49"/>
                    <a:pt x="f50" y="f51"/>
                  </a:cubicBezTo>
                  <a:cubicBezTo>
                    <a:pt x="f52" y="f53"/>
                    <a:pt x="f54" y="f55"/>
                    <a:pt x="f56" y="f55"/>
                  </a:cubicBezTo>
                  <a:cubicBezTo>
                    <a:pt x="f57" y="f55"/>
                    <a:pt x="f58" y="f59"/>
                    <a:pt x="f60" y="f61"/>
                  </a:cubicBezTo>
                  <a:lnTo>
                    <a:pt x="f62" y="f12"/>
                  </a:lnTo>
                  <a:cubicBezTo>
                    <a:pt x="f63" y="f64"/>
                    <a:pt x="f65" y="f66"/>
                    <a:pt x="f67" y="f66"/>
                  </a:cubicBezTo>
                  <a:cubicBezTo>
                    <a:pt x="f68" y="f66"/>
                    <a:pt x="f69" y="f64"/>
                    <a:pt x="f70" y="f12"/>
                  </a:cubicBezTo>
                  <a:cubicBezTo>
                    <a:pt x="f71" y="f72"/>
                    <a:pt x="f71" y="f73"/>
                    <a:pt x="f70" y="f74"/>
                  </a:cubicBezTo>
                  <a:lnTo>
                    <a:pt x="f75" y="f76"/>
                  </a:lnTo>
                  <a:cubicBezTo>
                    <a:pt x="f77" y="f78"/>
                    <a:pt x="f40" y="f79"/>
                    <a:pt x="f77" y="f80"/>
                  </a:cubicBezTo>
                  <a:cubicBezTo>
                    <a:pt x="f81" y="f82"/>
                    <a:pt x="f83" y="f84"/>
                    <a:pt x="f85" y="f86"/>
                  </a:cubicBezTo>
                  <a:cubicBezTo>
                    <a:pt x="f87" y="f88"/>
                    <a:pt x="f89"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grpSp>
      <p:grpSp>
        <p:nvGrpSpPr>
          <p:cNvPr id="109" name="Google Shape;6947;p88">
            <a:extLst>
              <a:ext uri="{FF2B5EF4-FFF2-40B4-BE49-F238E27FC236}">
                <a16:creationId xmlns:a16="http://schemas.microsoft.com/office/drawing/2014/main" id="{FF7DDA40-65ED-3876-562D-91A1B805F667}"/>
              </a:ext>
            </a:extLst>
          </p:cNvPr>
          <p:cNvGrpSpPr/>
          <p:nvPr/>
        </p:nvGrpSpPr>
        <p:grpSpPr>
          <a:xfrm>
            <a:off x="1830678" y="1725785"/>
            <a:ext cx="446391" cy="447617"/>
            <a:chOff x="3147849" y="1725783"/>
            <a:chExt cx="446391" cy="447617"/>
          </a:xfrm>
          <a:solidFill>
            <a:schemeClr val="tx1">
              <a:lumMod val="25000"/>
              <a:lumOff val="75000"/>
            </a:schemeClr>
          </a:solidFill>
        </p:grpSpPr>
        <p:sp>
          <p:nvSpPr>
            <p:cNvPr id="110" name="Google Shape;6948;p88">
              <a:extLst>
                <a:ext uri="{FF2B5EF4-FFF2-40B4-BE49-F238E27FC236}">
                  <a16:creationId xmlns:a16="http://schemas.microsoft.com/office/drawing/2014/main" id="{34592157-4E7D-84DC-C784-5E0B0F39001B}"/>
                </a:ext>
              </a:extLst>
            </p:cNvPr>
            <p:cNvSpPr/>
            <p:nvPr/>
          </p:nvSpPr>
          <p:spPr>
            <a:xfrm>
              <a:off x="3147849" y="1725783"/>
              <a:ext cx="105896" cy="446400"/>
            </a:xfrm>
            <a:custGeom>
              <a:avLst/>
              <a:gdLst>
                <a:gd name="f0" fmla="val w"/>
                <a:gd name="f1" fmla="val h"/>
                <a:gd name="f2" fmla="val 0"/>
                <a:gd name="f3" fmla="val 2773"/>
                <a:gd name="f4" fmla="val 11689"/>
                <a:gd name="f5" fmla="val 1418"/>
                <a:gd name="f6" fmla="val 1072"/>
                <a:gd name="f7" fmla="val 757"/>
                <a:gd name="f8" fmla="val 315"/>
                <a:gd name="f9" fmla="val 662"/>
                <a:gd name="f10" fmla="val 9578"/>
                <a:gd name="f11" fmla="val 9830"/>
                <a:gd name="f12" fmla="val 914"/>
                <a:gd name="f13" fmla="val 10050"/>
                <a:gd name="f14" fmla="val 1103"/>
                <a:gd name="f15" fmla="val 10176"/>
                <a:gd name="f16" fmla="val 10996"/>
                <a:gd name="f17" fmla="val 347"/>
                <a:gd name="f18" fmla="val 158"/>
                <a:gd name="f19" fmla="val 1"/>
                <a:gd name="f20" fmla="val 11153"/>
                <a:gd name="f21" fmla="val 11342"/>
                <a:gd name="f22" fmla="val 11531"/>
                <a:gd name="f23" fmla="val 2395"/>
                <a:gd name="f24" fmla="val 2616"/>
                <a:gd name="f25" fmla="val 1733"/>
                <a:gd name="f26" fmla="val 1922"/>
                <a:gd name="f27" fmla="val 2080"/>
                <a:gd name="f28" fmla="val 9861"/>
                <a:gd name="f29" fmla="val 284"/>
                <a:gd name="f30" fmla="val 1765"/>
                <a:gd name="f31" fmla="*/ f0 1 2773"/>
                <a:gd name="f32" fmla="*/ f1 1 11689"/>
                <a:gd name="f33" fmla="val f2"/>
                <a:gd name="f34" fmla="val f3"/>
                <a:gd name="f35" fmla="val f4"/>
                <a:gd name="f36" fmla="+- f35 0 f33"/>
                <a:gd name="f37" fmla="+- f34 0 f33"/>
                <a:gd name="f38" fmla="*/ f37 1 2773"/>
                <a:gd name="f39" fmla="*/ f36 1 11689"/>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2773" h="11689">
                  <a:moveTo>
                    <a:pt x="f5" y="f2"/>
                  </a:moveTo>
                  <a:cubicBezTo>
                    <a:pt x="f6" y="f2"/>
                    <a:pt x="f7" y="f8"/>
                    <a:pt x="f7" y="f9"/>
                  </a:cubicBezTo>
                  <a:lnTo>
                    <a:pt x="f7" y="f10"/>
                  </a:lnTo>
                  <a:cubicBezTo>
                    <a:pt x="f7" y="f11"/>
                    <a:pt x="f12" y="f13"/>
                    <a:pt x="f14" y="f15"/>
                  </a:cubicBezTo>
                  <a:lnTo>
                    <a:pt x="f14" y="f16"/>
                  </a:lnTo>
                  <a:lnTo>
                    <a:pt x="f17" y="f16"/>
                  </a:lnTo>
                  <a:cubicBezTo>
                    <a:pt x="f18" y="f16"/>
                    <a:pt x="f19" y="f20"/>
                    <a:pt x="f19" y="f21"/>
                  </a:cubicBezTo>
                  <a:cubicBezTo>
                    <a:pt x="f19" y="f22"/>
                    <a:pt x="f18" y="f4"/>
                    <a:pt x="f17" y="f4"/>
                  </a:cubicBezTo>
                  <a:lnTo>
                    <a:pt x="f23" y="f4"/>
                  </a:lnTo>
                  <a:cubicBezTo>
                    <a:pt x="f24" y="f4"/>
                    <a:pt x="f3" y="f22"/>
                    <a:pt x="f3" y="f21"/>
                  </a:cubicBezTo>
                  <a:cubicBezTo>
                    <a:pt x="f3" y="f20"/>
                    <a:pt x="f24" y="f16"/>
                    <a:pt x="f23" y="f16"/>
                  </a:cubicBezTo>
                  <a:lnTo>
                    <a:pt x="f25" y="f16"/>
                  </a:lnTo>
                  <a:lnTo>
                    <a:pt x="f25" y="f15"/>
                  </a:lnTo>
                  <a:cubicBezTo>
                    <a:pt x="f26" y="f13"/>
                    <a:pt x="f27" y="f28"/>
                    <a:pt x="f27" y="f10"/>
                  </a:cubicBezTo>
                  <a:lnTo>
                    <a:pt x="f27" y="f9"/>
                  </a:lnTo>
                  <a:cubicBezTo>
                    <a:pt x="f27" y="f29"/>
                    <a:pt x="f30"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111" name="Google Shape;6949;p88">
              <a:extLst>
                <a:ext uri="{FF2B5EF4-FFF2-40B4-BE49-F238E27FC236}">
                  <a16:creationId xmlns:a16="http://schemas.microsoft.com/office/drawing/2014/main" id="{B590D756-14A6-57D0-9771-6C3D52A33072}"/>
                </a:ext>
              </a:extLst>
            </p:cNvPr>
            <p:cNvSpPr/>
            <p:nvPr/>
          </p:nvSpPr>
          <p:spPr>
            <a:xfrm>
              <a:off x="3464286" y="1897828"/>
              <a:ext cx="129954" cy="38532"/>
            </a:xfrm>
            <a:custGeom>
              <a:avLst/>
              <a:gdLst>
                <a:gd name="f0" fmla="val w"/>
                <a:gd name="f1" fmla="val h"/>
                <a:gd name="f2" fmla="val 0"/>
                <a:gd name="f3" fmla="val 3403"/>
                <a:gd name="f4" fmla="val 1009"/>
                <a:gd name="f5" fmla="val 505"/>
                <a:gd name="f6" fmla="val 1"/>
                <a:gd name="f7" fmla="val 221"/>
                <a:gd name="f8" fmla="val 788"/>
                <a:gd name="f9" fmla="val 2899"/>
                <a:gd name="f10" fmla="val 3182"/>
                <a:gd name="f11" fmla="val 190"/>
                <a:gd name="f12" fmla="*/ f0 1 3403"/>
                <a:gd name="f13" fmla="*/ f1 1 1009"/>
                <a:gd name="f14" fmla="val f2"/>
                <a:gd name="f15" fmla="val f3"/>
                <a:gd name="f16" fmla="val f4"/>
                <a:gd name="f17" fmla="+- f16 0 f14"/>
                <a:gd name="f18" fmla="+- f15 0 f14"/>
                <a:gd name="f19" fmla="*/ f18 1 3403"/>
                <a:gd name="f20" fmla="*/ f17 1 1009"/>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3403" h="1009">
                  <a:moveTo>
                    <a:pt x="f5" y="f6"/>
                  </a:moveTo>
                  <a:cubicBezTo>
                    <a:pt x="f7" y="f6"/>
                    <a:pt x="f2" y="f7"/>
                    <a:pt x="f2" y="f5"/>
                  </a:cubicBezTo>
                  <a:cubicBezTo>
                    <a:pt x="f2" y="f8"/>
                    <a:pt x="f7" y="f4"/>
                    <a:pt x="f5" y="f4"/>
                  </a:cubicBezTo>
                  <a:lnTo>
                    <a:pt x="f9" y="f4"/>
                  </a:lnTo>
                  <a:cubicBezTo>
                    <a:pt x="f10" y="f4"/>
                    <a:pt x="f3" y="f8"/>
                    <a:pt x="f3" y="f5"/>
                  </a:cubicBezTo>
                  <a:cubicBezTo>
                    <a:pt x="f3" y="f11"/>
                    <a:pt x="f10" y="f6"/>
                    <a:pt x="f9"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112" name="Google Shape;6950;p88">
              <a:extLst>
                <a:ext uri="{FF2B5EF4-FFF2-40B4-BE49-F238E27FC236}">
                  <a16:creationId xmlns:a16="http://schemas.microsoft.com/office/drawing/2014/main" id="{E4CD7997-759D-3094-573D-A399D0E80C0B}"/>
                </a:ext>
              </a:extLst>
            </p:cNvPr>
            <p:cNvSpPr/>
            <p:nvPr/>
          </p:nvSpPr>
          <p:spPr>
            <a:xfrm>
              <a:off x="3464286" y="1962787"/>
              <a:ext cx="129954" cy="38532"/>
            </a:xfrm>
            <a:custGeom>
              <a:avLst/>
              <a:gdLst>
                <a:gd name="f0" fmla="val w"/>
                <a:gd name="f1" fmla="val h"/>
                <a:gd name="f2" fmla="val 0"/>
                <a:gd name="f3" fmla="val 3403"/>
                <a:gd name="f4" fmla="val 1009"/>
                <a:gd name="f5" fmla="val 505"/>
                <a:gd name="f6" fmla="val 1"/>
                <a:gd name="f7" fmla="val 221"/>
                <a:gd name="f8" fmla="val 788"/>
                <a:gd name="f9" fmla="val 2899"/>
                <a:gd name="f10" fmla="val 3182"/>
                <a:gd name="f11" fmla="*/ f0 1 3403"/>
                <a:gd name="f12" fmla="*/ f1 1 1009"/>
                <a:gd name="f13" fmla="val f2"/>
                <a:gd name="f14" fmla="val f3"/>
                <a:gd name="f15" fmla="val f4"/>
                <a:gd name="f16" fmla="+- f15 0 f13"/>
                <a:gd name="f17" fmla="+- f14 0 f13"/>
                <a:gd name="f18" fmla="*/ f17 1 3403"/>
                <a:gd name="f19" fmla="*/ f16 1 1009"/>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3403" h="1009">
                  <a:moveTo>
                    <a:pt x="f5" y="f6"/>
                  </a:moveTo>
                  <a:cubicBezTo>
                    <a:pt x="f7" y="f6"/>
                    <a:pt x="f2" y="f7"/>
                    <a:pt x="f2" y="f5"/>
                  </a:cubicBezTo>
                  <a:cubicBezTo>
                    <a:pt x="f2" y="f8"/>
                    <a:pt x="f7" y="f4"/>
                    <a:pt x="f5" y="f4"/>
                  </a:cubicBezTo>
                  <a:lnTo>
                    <a:pt x="f9" y="f4"/>
                  </a:lnTo>
                  <a:cubicBezTo>
                    <a:pt x="f10" y="f4"/>
                    <a:pt x="f3" y="f8"/>
                    <a:pt x="f3" y="f5"/>
                  </a:cubicBezTo>
                  <a:cubicBezTo>
                    <a:pt x="f3" y="f7"/>
                    <a:pt x="f10" y="f6"/>
                    <a:pt x="f9"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113" name="Google Shape;6951;p88">
              <a:extLst>
                <a:ext uri="{FF2B5EF4-FFF2-40B4-BE49-F238E27FC236}">
                  <a16:creationId xmlns:a16="http://schemas.microsoft.com/office/drawing/2014/main" id="{7AC14CE2-6C7C-31B8-771C-9A5ADF6DD59B}"/>
                </a:ext>
              </a:extLst>
            </p:cNvPr>
            <p:cNvSpPr/>
            <p:nvPr/>
          </p:nvSpPr>
          <p:spPr>
            <a:xfrm>
              <a:off x="3464286" y="2026566"/>
              <a:ext cx="103491" cy="39758"/>
            </a:xfrm>
            <a:custGeom>
              <a:avLst/>
              <a:gdLst>
                <a:gd name="f0" fmla="val w"/>
                <a:gd name="f1" fmla="val h"/>
                <a:gd name="f2" fmla="val 0"/>
                <a:gd name="f3" fmla="val 2710"/>
                <a:gd name="f4" fmla="val 1041"/>
                <a:gd name="f5" fmla="val 505"/>
                <a:gd name="f6" fmla="val 1"/>
                <a:gd name="f7" fmla="val 221"/>
                <a:gd name="f8" fmla="val 253"/>
                <a:gd name="f9" fmla="val 536"/>
                <a:gd name="f10" fmla="val 788"/>
                <a:gd name="f11" fmla="val 1040"/>
                <a:gd name="f12" fmla="val 2206"/>
                <a:gd name="f13" fmla="val 2458"/>
                <a:gd name="f14" fmla="val 2521"/>
                <a:gd name="f15" fmla="*/ f0 1 2710"/>
                <a:gd name="f16" fmla="*/ f1 1 1041"/>
                <a:gd name="f17" fmla="val f2"/>
                <a:gd name="f18" fmla="val f3"/>
                <a:gd name="f19" fmla="val f4"/>
                <a:gd name="f20" fmla="+- f19 0 f17"/>
                <a:gd name="f21" fmla="+- f18 0 f17"/>
                <a:gd name="f22" fmla="*/ f21 1 2710"/>
                <a:gd name="f23" fmla="*/ f20 1 1041"/>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2710" h="1041">
                  <a:moveTo>
                    <a:pt x="f5" y="f6"/>
                  </a:moveTo>
                  <a:cubicBezTo>
                    <a:pt x="f7" y="f6"/>
                    <a:pt x="f2" y="f8"/>
                    <a:pt x="f2" y="f9"/>
                  </a:cubicBezTo>
                  <a:cubicBezTo>
                    <a:pt x="f2" y="f10"/>
                    <a:pt x="f7" y="f11"/>
                    <a:pt x="f5" y="f11"/>
                  </a:cubicBezTo>
                  <a:lnTo>
                    <a:pt x="f12" y="f11"/>
                  </a:lnTo>
                  <a:cubicBezTo>
                    <a:pt x="f13" y="f11"/>
                    <a:pt x="f3" y="f10"/>
                    <a:pt x="f3" y="f9"/>
                  </a:cubicBezTo>
                  <a:cubicBezTo>
                    <a:pt x="f3" y="f8"/>
                    <a:pt x="f14" y="f6"/>
                    <a:pt x="f12"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114" name="Google Shape;6952;p88">
              <a:extLst>
                <a:ext uri="{FF2B5EF4-FFF2-40B4-BE49-F238E27FC236}">
                  <a16:creationId xmlns:a16="http://schemas.microsoft.com/office/drawing/2014/main" id="{4309DC8E-500F-D381-BC8D-E9680887ACE6}"/>
                </a:ext>
              </a:extLst>
            </p:cNvPr>
            <p:cNvSpPr/>
            <p:nvPr/>
          </p:nvSpPr>
          <p:spPr>
            <a:xfrm>
              <a:off x="3412540" y="1725783"/>
              <a:ext cx="78254" cy="79433"/>
            </a:xfrm>
            <a:custGeom>
              <a:avLst/>
              <a:gdLst>
                <a:gd name="f0" fmla="val w"/>
                <a:gd name="f1" fmla="val h"/>
                <a:gd name="f2" fmla="val 0"/>
                <a:gd name="f3" fmla="val 2049"/>
                <a:gd name="f4" fmla="val 2080"/>
                <a:gd name="f5" fmla="val 1702"/>
                <a:gd name="f6" fmla="val 757"/>
                <a:gd name="f7" fmla="val 1"/>
                <a:gd name="f8" fmla="val 788"/>
                <a:gd name="f9" fmla="val 1733"/>
                <a:gd name="f10" fmla="*/ f0 1 2049"/>
                <a:gd name="f11" fmla="*/ f1 1 2080"/>
                <a:gd name="f12" fmla="val f2"/>
                <a:gd name="f13" fmla="val f3"/>
                <a:gd name="f14" fmla="val f4"/>
                <a:gd name="f15" fmla="+- f14 0 f12"/>
                <a:gd name="f16" fmla="+- f13 0 f12"/>
                <a:gd name="f17" fmla="*/ f16 1 2049"/>
                <a:gd name="f18" fmla="*/ f15 1 2080"/>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2049" h="2080">
                  <a:moveTo>
                    <a:pt x="f5" y="f2"/>
                  </a:moveTo>
                  <a:cubicBezTo>
                    <a:pt x="f6" y="f2"/>
                    <a:pt x="f7" y="f8"/>
                    <a:pt x="f7" y="f9"/>
                  </a:cubicBezTo>
                  <a:lnTo>
                    <a:pt x="f7" y="f4"/>
                  </a:lnTo>
                  <a:lnTo>
                    <a:pt x="f3" y="f4"/>
                  </a:lnTo>
                  <a:lnTo>
                    <a:pt x="f3" y="f2"/>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115" name="Google Shape;6953;p88">
              <a:extLst>
                <a:ext uri="{FF2B5EF4-FFF2-40B4-BE49-F238E27FC236}">
                  <a16:creationId xmlns:a16="http://schemas.microsoft.com/office/drawing/2014/main" id="{CA357093-6453-2402-CCBC-02EACFB89C7C}"/>
                </a:ext>
              </a:extLst>
            </p:cNvPr>
            <p:cNvSpPr/>
            <p:nvPr/>
          </p:nvSpPr>
          <p:spPr>
            <a:xfrm>
              <a:off x="3514816" y="1725783"/>
              <a:ext cx="52971" cy="84243"/>
            </a:xfrm>
            <a:custGeom>
              <a:avLst/>
              <a:gdLst>
                <a:gd name="f0" fmla="val w"/>
                <a:gd name="f1" fmla="val h"/>
                <a:gd name="f2" fmla="val 0"/>
                <a:gd name="f3" fmla="val 1387"/>
                <a:gd name="f4" fmla="val 2206"/>
                <a:gd name="f5" fmla="val 1"/>
                <a:gd name="f6" fmla="val 2111"/>
                <a:gd name="f7" fmla="val 883"/>
                <a:gd name="f8" fmla="val 1072"/>
                <a:gd name="f9" fmla="val 1261"/>
                <a:gd name="f10" fmla="val 2143"/>
                <a:gd name="f11" fmla="val 1040"/>
                <a:gd name="f12" fmla="val 473"/>
                <a:gd name="f13" fmla="val 914"/>
                <a:gd name="f14" fmla="val 347"/>
                <a:gd name="f15" fmla="*/ f0 1 1387"/>
                <a:gd name="f16" fmla="*/ f1 1 2206"/>
                <a:gd name="f17" fmla="val f2"/>
                <a:gd name="f18" fmla="val f3"/>
                <a:gd name="f19" fmla="val f4"/>
                <a:gd name="f20" fmla="+- f19 0 f17"/>
                <a:gd name="f21" fmla="+- f18 0 f17"/>
                <a:gd name="f22" fmla="*/ f21 1 1387"/>
                <a:gd name="f23" fmla="*/ f20 1 2206"/>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1387" h="2206">
                  <a:moveTo>
                    <a:pt x="f5" y="f2"/>
                  </a:moveTo>
                  <a:lnTo>
                    <a:pt x="f5" y="f6"/>
                  </a:lnTo>
                  <a:lnTo>
                    <a:pt x="f7" y="f6"/>
                  </a:lnTo>
                  <a:cubicBezTo>
                    <a:pt x="f8" y="f6"/>
                    <a:pt x="f9" y="f10"/>
                    <a:pt x="f3" y="f4"/>
                  </a:cubicBezTo>
                  <a:lnTo>
                    <a:pt x="f3" y="f11"/>
                  </a:lnTo>
                  <a:cubicBezTo>
                    <a:pt x="f3" y="f12"/>
                    <a:pt x="f13" y="f2"/>
                    <a:pt x="f14"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116" name="Google Shape;6954;p88">
              <a:extLst>
                <a:ext uri="{FF2B5EF4-FFF2-40B4-BE49-F238E27FC236}">
                  <a16:creationId xmlns:a16="http://schemas.microsoft.com/office/drawing/2014/main" id="{F620744D-42D6-65CA-390A-C106FEDA513F}"/>
                </a:ext>
              </a:extLst>
            </p:cNvPr>
            <p:cNvSpPr/>
            <p:nvPr/>
          </p:nvSpPr>
          <p:spPr>
            <a:xfrm>
              <a:off x="3251350" y="1831643"/>
              <a:ext cx="316437" cy="234671"/>
            </a:xfrm>
            <a:custGeom>
              <a:avLst/>
              <a:gdLst>
                <a:gd name="f0" fmla="val w"/>
                <a:gd name="f1" fmla="val h"/>
                <a:gd name="f2" fmla="val 0"/>
                <a:gd name="f3" fmla="val 8286"/>
                <a:gd name="f4" fmla="val 6145"/>
                <a:gd name="f5" fmla="val 1"/>
                <a:gd name="f6" fmla="val 6144"/>
                <a:gd name="f7" fmla="val 378"/>
                <a:gd name="f8" fmla="val 756"/>
                <a:gd name="f9" fmla="val 1071"/>
                <a:gd name="f10" fmla="val 5892"/>
                <a:gd name="f11" fmla="val 1260"/>
                <a:gd name="f12" fmla="val 5577"/>
                <a:gd name="f13" fmla="val 2016"/>
                <a:gd name="f14" fmla="val 5955"/>
                <a:gd name="f15" fmla="val 2268"/>
                <a:gd name="f16" fmla="val 6050"/>
                <a:gd name="f17" fmla="val 2552"/>
                <a:gd name="f18" fmla="val 2773"/>
                <a:gd name="f19" fmla="val 3497"/>
                <a:gd name="f20" fmla="val 3057"/>
                <a:gd name="f21" fmla="val 3214"/>
                <a:gd name="f22" fmla="val 3309"/>
                <a:gd name="f23" fmla="val 2867"/>
                <a:gd name="f24" fmla="val 3435"/>
                <a:gd name="f25" fmla="val 2457"/>
                <a:gd name="f26" fmla="val 2111"/>
                <a:gd name="f27" fmla="val 3277"/>
                <a:gd name="f28" fmla="val 2868"/>
                <a:gd name="f29" fmla="val 2710"/>
                <a:gd name="f30" fmla="val 3025"/>
                <a:gd name="f31" fmla="val 2238"/>
                <a:gd name="f32" fmla="val 1702"/>
                <a:gd name="f33" fmla="val 1009"/>
                <a:gd name="f34" fmla="val 7782"/>
                <a:gd name="f35" fmla="val 8065"/>
                <a:gd name="f36" fmla="val 788"/>
                <a:gd name="f37" fmla="val 505"/>
                <a:gd name="f38" fmla="val 221"/>
                <a:gd name="f39" fmla="val 3560"/>
                <a:gd name="f40" fmla="val 3308"/>
                <a:gd name="f41" fmla="val 2899"/>
                <a:gd name="f42" fmla="val 158"/>
                <a:gd name="f43" fmla="val 2583"/>
                <a:gd name="f44" fmla="val 442"/>
                <a:gd name="f45" fmla="val 2426"/>
                <a:gd name="f46" fmla="val 599"/>
                <a:gd name="f47" fmla="val 2205"/>
                <a:gd name="f48" fmla="val 662"/>
                <a:gd name="f49" fmla="val 1985"/>
                <a:gd name="f50" fmla="val 1323"/>
                <a:gd name="f51" fmla="val 1166"/>
                <a:gd name="f52" fmla="val 284"/>
                <a:gd name="f53" fmla="*/ f0 1 8286"/>
                <a:gd name="f54" fmla="*/ f1 1 6145"/>
                <a:gd name="f55" fmla="val f2"/>
                <a:gd name="f56" fmla="val f3"/>
                <a:gd name="f57" fmla="val f4"/>
                <a:gd name="f58" fmla="+- f57 0 f55"/>
                <a:gd name="f59" fmla="+- f56 0 f55"/>
                <a:gd name="f60" fmla="*/ f59 1 8286"/>
                <a:gd name="f61" fmla="*/ f58 1 6145"/>
                <a:gd name="f62" fmla="*/ f55 1 f60"/>
                <a:gd name="f63" fmla="*/ f56 1 f60"/>
                <a:gd name="f64" fmla="*/ f55 1 f61"/>
                <a:gd name="f65" fmla="*/ f57 1 f61"/>
                <a:gd name="f66" fmla="*/ f62 f53 1"/>
                <a:gd name="f67" fmla="*/ f63 f53 1"/>
                <a:gd name="f68" fmla="*/ f65 f54 1"/>
                <a:gd name="f69" fmla="*/ f64 f54 1"/>
              </a:gdLst>
              <a:ahLst/>
              <a:cxnLst>
                <a:cxn ang="3cd4">
                  <a:pos x="hc" y="t"/>
                </a:cxn>
                <a:cxn ang="0">
                  <a:pos x="r" y="vc"/>
                </a:cxn>
                <a:cxn ang="cd4">
                  <a:pos x="hc" y="b"/>
                </a:cxn>
                <a:cxn ang="cd2">
                  <a:pos x="l" y="vc"/>
                </a:cxn>
              </a:cxnLst>
              <a:rect l="f66" t="f69" r="f67" b="f68"/>
              <a:pathLst>
                <a:path w="8286" h="6145">
                  <a:moveTo>
                    <a:pt x="f2" y="f5"/>
                  </a:moveTo>
                  <a:lnTo>
                    <a:pt x="f2" y="f6"/>
                  </a:lnTo>
                  <a:lnTo>
                    <a:pt x="f7" y="f6"/>
                  </a:lnTo>
                  <a:cubicBezTo>
                    <a:pt x="f8" y="f6"/>
                    <a:pt x="f9" y="f10"/>
                    <a:pt x="f11" y="f12"/>
                  </a:cubicBezTo>
                  <a:lnTo>
                    <a:pt x="f13" y="f14"/>
                  </a:lnTo>
                  <a:cubicBezTo>
                    <a:pt x="f15" y="f16"/>
                    <a:pt x="f17" y="f6"/>
                    <a:pt x="f18" y="f6"/>
                  </a:cubicBezTo>
                  <a:lnTo>
                    <a:pt x="f19" y="f6"/>
                  </a:lnTo>
                  <a:lnTo>
                    <a:pt x="f19" y="f20"/>
                  </a:lnTo>
                  <a:cubicBezTo>
                    <a:pt x="f21" y="f22"/>
                    <a:pt x="f23" y="f24"/>
                    <a:pt x="f25" y="f24"/>
                  </a:cubicBezTo>
                  <a:cubicBezTo>
                    <a:pt x="f15" y="f24"/>
                    <a:pt x="f26" y="f27"/>
                    <a:pt x="f26" y="f20"/>
                  </a:cubicBezTo>
                  <a:cubicBezTo>
                    <a:pt x="f26" y="f28"/>
                    <a:pt x="f15" y="f29"/>
                    <a:pt x="f25" y="f29"/>
                  </a:cubicBezTo>
                  <a:cubicBezTo>
                    <a:pt x="f30" y="f29"/>
                    <a:pt x="f19" y="f31"/>
                    <a:pt x="f19" y="f32"/>
                  </a:cubicBezTo>
                  <a:lnTo>
                    <a:pt x="f19" y="f33"/>
                  </a:lnTo>
                  <a:lnTo>
                    <a:pt x="f34" y="f33"/>
                  </a:lnTo>
                  <a:cubicBezTo>
                    <a:pt x="f35" y="f33"/>
                    <a:pt x="f3" y="f36"/>
                    <a:pt x="f3" y="f37"/>
                  </a:cubicBezTo>
                  <a:cubicBezTo>
                    <a:pt x="f3" y="f38"/>
                    <a:pt x="f35" y="f5"/>
                    <a:pt x="f34" y="f5"/>
                  </a:cubicBezTo>
                  <a:lnTo>
                    <a:pt x="f39" y="f5"/>
                  </a:lnTo>
                  <a:cubicBezTo>
                    <a:pt x="f40" y="f5"/>
                    <a:pt x="f41" y="f42"/>
                    <a:pt x="f43" y="f44"/>
                  </a:cubicBezTo>
                  <a:cubicBezTo>
                    <a:pt x="f45" y="f46"/>
                    <a:pt x="f47" y="f48"/>
                    <a:pt x="f49" y="f48"/>
                  </a:cubicBezTo>
                  <a:lnTo>
                    <a:pt x="f50" y="f48"/>
                  </a:lnTo>
                  <a:cubicBezTo>
                    <a:pt x="f51" y="f52"/>
                    <a:pt x="f36" y="f5"/>
                    <a:pt x="f7" y="f5"/>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117" name="Google Shape;6955;p88">
              <a:extLst>
                <a:ext uri="{FF2B5EF4-FFF2-40B4-BE49-F238E27FC236}">
                  <a16:creationId xmlns:a16="http://schemas.microsoft.com/office/drawing/2014/main" id="{EBE83A48-9915-FA20-E360-F9CA91C66E59}"/>
                </a:ext>
              </a:extLst>
            </p:cNvPr>
            <p:cNvSpPr/>
            <p:nvPr/>
          </p:nvSpPr>
          <p:spPr>
            <a:xfrm>
              <a:off x="3411361" y="1895423"/>
              <a:ext cx="78208" cy="276761"/>
            </a:xfrm>
            <a:custGeom>
              <a:avLst/>
              <a:gdLst>
                <a:gd name="f0" fmla="val w"/>
                <a:gd name="f1" fmla="val h"/>
                <a:gd name="f2" fmla="val 0"/>
                <a:gd name="f3" fmla="val 2048"/>
                <a:gd name="f4" fmla="val 7247"/>
                <a:gd name="f5" fmla="val 1"/>
                <a:gd name="f6" fmla="val 64"/>
                <a:gd name="f7" fmla="val 5514"/>
                <a:gd name="f8" fmla="val 6459"/>
                <a:gd name="f9" fmla="val 756"/>
                <a:gd name="f10" fmla="val 1701"/>
                <a:gd name="f11" fmla="val 5167"/>
                <a:gd name="f12" fmla="val 1891"/>
                <a:gd name="f13" fmla="val 1229"/>
                <a:gd name="f14" fmla="val 725"/>
                <a:gd name="f15" fmla="val 4632"/>
                <a:gd name="f16" fmla="val 4002"/>
                <a:gd name="f17" fmla="val 3624"/>
                <a:gd name="f18" fmla="val 882"/>
                <a:gd name="f19" fmla="val 3372"/>
                <a:gd name="f20" fmla="val 1071"/>
                <a:gd name="f21" fmla="val 3120"/>
                <a:gd name="f22" fmla="val 819"/>
                <a:gd name="f23" fmla="val 2899"/>
                <a:gd name="f24" fmla="val 2615"/>
                <a:gd name="f25" fmla="val 2269"/>
                <a:gd name="f26" fmla="val 1922"/>
                <a:gd name="f27" fmla="val 1639"/>
                <a:gd name="f28" fmla="val 1387"/>
                <a:gd name="f29" fmla="val 1166"/>
                <a:gd name="f30" fmla="val 883"/>
                <a:gd name="f31" fmla="val 536"/>
                <a:gd name="f32" fmla="val 316"/>
                <a:gd name="f33" fmla="val 190"/>
                <a:gd name="f34" fmla="*/ f0 1 2048"/>
                <a:gd name="f35" fmla="*/ f1 1 7247"/>
                <a:gd name="f36" fmla="val f2"/>
                <a:gd name="f37" fmla="val f3"/>
                <a:gd name="f38" fmla="val f4"/>
                <a:gd name="f39" fmla="+- f38 0 f36"/>
                <a:gd name="f40" fmla="+- f37 0 f36"/>
                <a:gd name="f41" fmla="*/ f40 1 2048"/>
                <a:gd name="f42" fmla="*/ f39 1 7247"/>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2048" h="7247">
                  <a:moveTo>
                    <a:pt x="f2" y="f5"/>
                  </a:moveTo>
                  <a:lnTo>
                    <a:pt x="f2" y="f6"/>
                  </a:lnTo>
                  <a:lnTo>
                    <a:pt x="f2" y="f7"/>
                  </a:lnTo>
                  <a:cubicBezTo>
                    <a:pt x="f2" y="f8"/>
                    <a:pt x="f9" y="f4"/>
                    <a:pt x="f10" y="f4"/>
                  </a:cubicBezTo>
                  <a:lnTo>
                    <a:pt x="f3" y="f4"/>
                  </a:lnTo>
                  <a:lnTo>
                    <a:pt x="f3" y="f11"/>
                  </a:lnTo>
                  <a:lnTo>
                    <a:pt x="f12" y="f11"/>
                  </a:lnTo>
                  <a:cubicBezTo>
                    <a:pt x="f13" y="f11"/>
                    <a:pt x="f14" y="f15"/>
                    <a:pt x="f14" y="f16"/>
                  </a:cubicBezTo>
                  <a:cubicBezTo>
                    <a:pt x="f14" y="f17"/>
                    <a:pt x="f18" y="f19"/>
                    <a:pt x="f20" y="f21"/>
                  </a:cubicBezTo>
                  <a:cubicBezTo>
                    <a:pt x="f22" y="f23"/>
                    <a:pt x="f14" y="f24"/>
                    <a:pt x="f14" y="f25"/>
                  </a:cubicBezTo>
                  <a:cubicBezTo>
                    <a:pt x="f14" y="f26"/>
                    <a:pt x="f18" y="f27"/>
                    <a:pt x="f20" y="f28"/>
                  </a:cubicBezTo>
                  <a:cubicBezTo>
                    <a:pt x="f22" y="f29"/>
                    <a:pt x="f14" y="f30"/>
                    <a:pt x="f14" y="f31"/>
                  </a:cubicBezTo>
                  <a:cubicBezTo>
                    <a:pt x="f14" y="f32"/>
                    <a:pt x="f9" y="f33"/>
                    <a:pt x="f22" y="f5"/>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118" name="Google Shape;6956;p88">
              <a:extLst>
                <a:ext uri="{FF2B5EF4-FFF2-40B4-BE49-F238E27FC236}">
                  <a16:creationId xmlns:a16="http://schemas.microsoft.com/office/drawing/2014/main" id="{C7458D01-F7C0-2980-63AB-22A3DAC668B1}"/>
                </a:ext>
              </a:extLst>
            </p:cNvPr>
            <p:cNvSpPr/>
            <p:nvPr/>
          </p:nvSpPr>
          <p:spPr>
            <a:xfrm>
              <a:off x="3516041" y="2089120"/>
              <a:ext cx="52971" cy="84280"/>
            </a:xfrm>
            <a:custGeom>
              <a:avLst/>
              <a:gdLst>
                <a:gd name="f0" fmla="val w"/>
                <a:gd name="f1" fmla="val h"/>
                <a:gd name="f2" fmla="val 0"/>
                <a:gd name="f3" fmla="val 1387"/>
                <a:gd name="f4" fmla="val 2207"/>
                <a:gd name="f5" fmla="val 1386"/>
                <a:gd name="f6" fmla="val 1"/>
                <a:gd name="f7" fmla="val 1229"/>
                <a:gd name="f8" fmla="val 64"/>
                <a:gd name="f9" fmla="val 1071"/>
                <a:gd name="f10" fmla="val 95"/>
                <a:gd name="f11" fmla="val 882"/>
                <a:gd name="f12" fmla="val 2206"/>
                <a:gd name="f13" fmla="val 378"/>
                <a:gd name="f14" fmla="val 914"/>
                <a:gd name="f15" fmla="val 1734"/>
                <a:gd name="f16" fmla="val 1167"/>
                <a:gd name="f17" fmla="*/ f0 1 1387"/>
                <a:gd name="f18" fmla="*/ f1 1 2207"/>
                <a:gd name="f19" fmla="val f2"/>
                <a:gd name="f20" fmla="val f3"/>
                <a:gd name="f21" fmla="val f4"/>
                <a:gd name="f22" fmla="+- f21 0 f19"/>
                <a:gd name="f23" fmla="+- f20 0 f19"/>
                <a:gd name="f24" fmla="*/ f23 1 1387"/>
                <a:gd name="f25" fmla="*/ f22 1 2207"/>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1387" h="2207">
                  <a:moveTo>
                    <a:pt x="f5" y="f6"/>
                  </a:moveTo>
                  <a:cubicBezTo>
                    <a:pt x="f7" y="f8"/>
                    <a:pt x="f9" y="f10"/>
                    <a:pt x="f11" y="f10"/>
                  </a:cubicBezTo>
                  <a:lnTo>
                    <a:pt x="f2" y="f10"/>
                  </a:lnTo>
                  <a:lnTo>
                    <a:pt x="f2" y="f12"/>
                  </a:lnTo>
                  <a:lnTo>
                    <a:pt x="f13" y="f12"/>
                  </a:lnTo>
                  <a:cubicBezTo>
                    <a:pt x="f14" y="f12"/>
                    <a:pt x="f5" y="f15"/>
                    <a:pt x="f5" y="f16"/>
                  </a:cubicBezTo>
                  <a:lnTo>
                    <a:pt x="f5" y="f6"/>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grpSp>
      <p:grpSp>
        <p:nvGrpSpPr>
          <p:cNvPr id="119" name="Google Shape;6971;p88">
            <a:extLst>
              <a:ext uri="{FF2B5EF4-FFF2-40B4-BE49-F238E27FC236}">
                <a16:creationId xmlns:a16="http://schemas.microsoft.com/office/drawing/2014/main" id="{573FEC7D-225C-4B67-26A8-5B45E1BE5F8F}"/>
              </a:ext>
            </a:extLst>
          </p:cNvPr>
          <p:cNvGrpSpPr/>
          <p:nvPr/>
        </p:nvGrpSpPr>
        <p:grpSpPr>
          <a:xfrm>
            <a:off x="4790582" y="1700219"/>
            <a:ext cx="445212" cy="445175"/>
            <a:chOff x="6107753" y="1700217"/>
            <a:chExt cx="445212" cy="445175"/>
          </a:xfrm>
          <a:solidFill>
            <a:schemeClr val="tx1">
              <a:lumMod val="25000"/>
              <a:lumOff val="75000"/>
            </a:schemeClr>
          </a:solidFill>
        </p:grpSpPr>
        <p:sp>
          <p:nvSpPr>
            <p:cNvPr id="120" name="Google Shape;6972;p88">
              <a:extLst>
                <a:ext uri="{FF2B5EF4-FFF2-40B4-BE49-F238E27FC236}">
                  <a16:creationId xmlns:a16="http://schemas.microsoft.com/office/drawing/2014/main" id="{37955411-57CA-59F6-50D3-31EEC189A9A7}"/>
                </a:ext>
              </a:extLst>
            </p:cNvPr>
            <p:cNvSpPr/>
            <p:nvPr/>
          </p:nvSpPr>
          <p:spPr>
            <a:xfrm>
              <a:off x="6107753" y="1700217"/>
              <a:ext cx="445212" cy="445175"/>
            </a:xfrm>
            <a:custGeom>
              <a:avLst/>
              <a:gdLst>
                <a:gd name="f0" fmla="val w"/>
                <a:gd name="f1" fmla="val h"/>
                <a:gd name="f2" fmla="val 0"/>
                <a:gd name="f3" fmla="val 11658"/>
                <a:gd name="f4" fmla="val 11657"/>
                <a:gd name="f5" fmla="val 5829"/>
                <a:gd name="f6" fmla="val 3372"/>
                <a:gd name="f7" fmla="val 1261"/>
                <a:gd name="f8" fmla="val 1796"/>
                <a:gd name="f9" fmla="val 788"/>
                <a:gd name="f10" fmla="val 4159"/>
                <a:gd name="f11" fmla="val 347"/>
                <a:gd name="f12" fmla="val 4285"/>
                <a:gd name="f13" fmla="val 1"/>
                <a:gd name="f14" fmla="val 4694"/>
                <a:gd name="f15" fmla="val 5167"/>
                <a:gd name="f16" fmla="val 7876"/>
                <a:gd name="f17" fmla="val 8412"/>
                <a:gd name="f18" fmla="val 473"/>
                <a:gd name="f19" fmla="val 8885"/>
                <a:gd name="f20" fmla="val 1009"/>
                <a:gd name="f21" fmla="val 1702"/>
                <a:gd name="f22" fmla="val 1891"/>
                <a:gd name="f23" fmla="val 2049"/>
                <a:gd name="f24" fmla="val 8727"/>
                <a:gd name="f25" fmla="val 8538"/>
                <a:gd name="f26" fmla="val 4442"/>
                <a:gd name="f27" fmla="val 4253"/>
                <a:gd name="f28" fmla="val 4096"/>
                <a:gd name="f29" fmla="val 1481"/>
                <a:gd name="f30" fmla="val 1954"/>
                <a:gd name="f31" fmla="val 2111"/>
                <a:gd name="f32" fmla="val 3781"/>
                <a:gd name="f33" fmla="val 630"/>
                <a:gd name="f34" fmla="val 7877"/>
                <a:gd name="f35" fmla="val 9673"/>
                <a:gd name="f36" fmla="val 10145"/>
                <a:gd name="f37" fmla="val 9956"/>
                <a:gd name="f38" fmla="val 9767"/>
                <a:gd name="f39" fmla="val 9610"/>
                <a:gd name="f40" fmla="val 10271"/>
                <a:gd name="f41" fmla="val 10114"/>
                <a:gd name="f42" fmla="val 9672"/>
                <a:gd name="f43" fmla="val 9421"/>
                <a:gd name="f44" fmla="val 8570"/>
                <a:gd name="f45" fmla="val 6774"/>
                <a:gd name="f46" fmla="val 6617"/>
                <a:gd name="f47" fmla="val 9893"/>
                <a:gd name="f48" fmla="val 6270"/>
                <a:gd name="f49" fmla="val 9609"/>
                <a:gd name="f50" fmla="val 5262"/>
                <a:gd name="f51" fmla="val 4789"/>
                <a:gd name="f52" fmla="val 10082"/>
                <a:gd name="f53" fmla="val 10617"/>
                <a:gd name="f54" fmla="val 11184"/>
                <a:gd name="f55" fmla="val 6648"/>
                <a:gd name="f56" fmla="val 11373"/>
                <a:gd name="f57" fmla="val 10995"/>
                <a:gd name="f58" fmla="val 9799"/>
                <a:gd name="f59" fmla="val 10775"/>
                <a:gd name="f60" fmla="val 10933"/>
                <a:gd name="f61" fmla="val 11342"/>
                <a:gd name="f62" fmla="val 8790"/>
                <a:gd name="f63" fmla="val 8380"/>
                <a:gd name="f64" fmla="val 7908"/>
                <a:gd name="f65" fmla="val 5198"/>
                <a:gd name="f66" fmla="val 11311"/>
                <a:gd name="f67" fmla="val 10870"/>
                <a:gd name="f68" fmla="val 10397"/>
                <a:gd name="f69" fmla="val 8255"/>
                <a:gd name="f70" fmla="*/ f0 1 11658"/>
                <a:gd name="f71" fmla="*/ f1 1 11657"/>
                <a:gd name="f72" fmla="val f2"/>
                <a:gd name="f73" fmla="val f3"/>
                <a:gd name="f74" fmla="val f4"/>
                <a:gd name="f75" fmla="+- f74 0 f72"/>
                <a:gd name="f76" fmla="+- f73 0 f72"/>
                <a:gd name="f77" fmla="*/ f76 1 11658"/>
                <a:gd name="f78" fmla="*/ f75 1 11657"/>
                <a:gd name="f79" fmla="*/ f72 1 f77"/>
                <a:gd name="f80" fmla="*/ f73 1 f77"/>
                <a:gd name="f81" fmla="*/ f72 1 f78"/>
                <a:gd name="f82" fmla="*/ f74 1 f78"/>
                <a:gd name="f83" fmla="*/ f79 f70 1"/>
                <a:gd name="f84" fmla="*/ f80 f70 1"/>
                <a:gd name="f85" fmla="*/ f82 f71 1"/>
                <a:gd name="f86" fmla="*/ f81 f71 1"/>
              </a:gdLst>
              <a:ahLst/>
              <a:cxnLst>
                <a:cxn ang="3cd4">
                  <a:pos x="hc" y="t"/>
                </a:cxn>
                <a:cxn ang="0">
                  <a:pos x="r" y="vc"/>
                </a:cxn>
                <a:cxn ang="cd4">
                  <a:pos x="hc" y="b"/>
                </a:cxn>
                <a:cxn ang="cd2">
                  <a:pos x="l" y="vc"/>
                </a:cxn>
              </a:cxnLst>
              <a:rect l="f83" t="f86" r="f84" b="f85"/>
              <a:pathLst>
                <a:path w="11658" h="11657">
                  <a:moveTo>
                    <a:pt x="f5" y="f2"/>
                  </a:moveTo>
                  <a:cubicBezTo>
                    <a:pt x="f6" y="f2"/>
                    <a:pt x="f7" y="f8"/>
                    <a:pt x="f9" y="f10"/>
                  </a:cubicBezTo>
                  <a:cubicBezTo>
                    <a:pt x="f11" y="f12"/>
                    <a:pt x="f13" y="f14"/>
                    <a:pt x="f13" y="f15"/>
                  </a:cubicBezTo>
                  <a:lnTo>
                    <a:pt x="f13" y="f16"/>
                  </a:lnTo>
                  <a:cubicBezTo>
                    <a:pt x="f13" y="f17"/>
                    <a:pt x="f18" y="f19"/>
                    <a:pt x="f20" y="f19"/>
                  </a:cubicBezTo>
                  <a:lnTo>
                    <a:pt x="f21" y="f19"/>
                  </a:lnTo>
                  <a:cubicBezTo>
                    <a:pt x="f22" y="f19"/>
                    <a:pt x="f23" y="f24"/>
                    <a:pt x="f23" y="f25"/>
                  </a:cubicBezTo>
                  <a:lnTo>
                    <a:pt x="f23" y="f26"/>
                  </a:lnTo>
                  <a:cubicBezTo>
                    <a:pt x="f23" y="f27"/>
                    <a:pt x="f22" y="f28"/>
                    <a:pt x="f21" y="f28"/>
                  </a:cubicBezTo>
                  <a:lnTo>
                    <a:pt x="f29" y="f28"/>
                  </a:lnTo>
                  <a:cubicBezTo>
                    <a:pt x="f30" y="f31"/>
                    <a:pt x="f32" y="f33"/>
                    <a:pt x="f5" y="f33"/>
                  </a:cubicBezTo>
                  <a:cubicBezTo>
                    <a:pt x="f34" y="f33"/>
                    <a:pt x="f35" y="f31"/>
                    <a:pt x="f36" y="f28"/>
                  </a:cubicBezTo>
                  <a:lnTo>
                    <a:pt x="f37" y="f28"/>
                  </a:lnTo>
                  <a:cubicBezTo>
                    <a:pt x="f38" y="f28"/>
                    <a:pt x="f39" y="f27"/>
                    <a:pt x="f39" y="f26"/>
                  </a:cubicBezTo>
                  <a:lnTo>
                    <a:pt x="f39" y="f25"/>
                  </a:lnTo>
                  <a:cubicBezTo>
                    <a:pt x="f39" y="f24"/>
                    <a:pt x="f38" y="f19"/>
                    <a:pt x="f37" y="f19"/>
                  </a:cubicBezTo>
                  <a:lnTo>
                    <a:pt x="f40" y="f19"/>
                  </a:lnTo>
                  <a:cubicBezTo>
                    <a:pt x="f41" y="f42"/>
                    <a:pt x="f43" y="f40"/>
                    <a:pt x="f44" y="f40"/>
                  </a:cubicBezTo>
                  <a:lnTo>
                    <a:pt x="f45" y="f40"/>
                  </a:lnTo>
                  <a:cubicBezTo>
                    <a:pt x="f46" y="f47"/>
                    <a:pt x="f48" y="f49"/>
                    <a:pt x="f5" y="f49"/>
                  </a:cubicBezTo>
                  <a:cubicBezTo>
                    <a:pt x="f50" y="f49"/>
                    <a:pt x="f51" y="f52"/>
                    <a:pt x="f51" y="f53"/>
                  </a:cubicBezTo>
                  <a:cubicBezTo>
                    <a:pt x="f51" y="f54"/>
                    <a:pt x="f50" y="f4"/>
                    <a:pt x="f5" y="f4"/>
                  </a:cubicBezTo>
                  <a:cubicBezTo>
                    <a:pt x="f48" y="f4"/>
                    <a:pt x="f55" y="f56"/>
                    <a:pt x="f45" y="f57"/>
                  </a:cubicBezTo>
                  <a:lnTo>
                    <a:pt x="f44" y="f57"/>
                  </a:lnTo>
                  <a:cubicBezTo>
                    <a:pt x="f58" y="f57"/>
                    <a:pt x="f59" y="f52"/>
                    <a:pt x="f60" y="f19"/>
                  </a:cubicBezTo>
                  <a:cubicBezTo>
                    <a:pt x="f61" y="f62"/>
                    <a:pt x="f3" y="f63"/>
                    <a:pt x="f3" y="f64"/>
                  </a:cubicBezTo>
                  <a:lnTo>
                    <a:pt x="f3" y="f65"/>
                  </a:lnTo>
                  <a:cubicBezTo>
                    <a:pt x="f3" y="f14"/>
                    <a:pt x="f66" y="f27"/>
                    <a:pt x="f67" y="f10"/>
                  </a:cubicBezTo>
                  <a:cubicBezTo>
                    <a:pt x="f68" y="f8"/>
                    <a:pt x="f69"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121" name="Google Shape;6973;p88">
              <a:extLst>
                <a:ext uri="{FF2B5EF4-FFF2-40B4-BE49-F238E27FC236}">
                  <a16:creationId xmlns:a16="http://schemas.microsoft.com/office/drawing/2014/main" id="{BE5AA39F-9606-D2B3-A527-9211E3D71C04}"/>
                </a:ext>
              </a:extLst>
            </p:cNvPr>
            <p:cNvSpPr/>
            <p:nvPr/>
          </p:nvSpPr>
          <p:spPr>
            <a:xfrm>
              <a:off x="6211244" y="1804897"/>
              <a:ext cx="239444" cy="235631"/>
            </a:xfrm>
            <a:custGeom>
              <a:avLst/>
              <a:gdLst>
                <a:gd name="f0" fmla="val w"/>
                <a:gd name="f1" fmla="val h"/>
                <a:gd name="f2" fmla="val 0"/>
                <a:gd name="f3" fmla="val 6270"/>
                <a:gd name="f4" fmla="val 6170"/>
                <a:gd name="f5" fmla="val 3119"/>
                <a:gd name="f6" fmla="val 1386"/>
                <a:gd name="f7" fmla="val 3308"/>
                <a:gd name="f8" fmla="val 3466"/>
                <a:gd name="f9" fmla="val 1544"/>
                <a:gd name="f10" fmla="val 1733"/>
                <a:gd name="f11" fmla="val 1953"/>
                <a:gd name="f12" fmla="val 2079"/>
                <a:gd name="f13" fmla="val 2930"/>
                <a:gd name="f14" fmla="val 2773"/>
                <a:gd name="f15" fmla="val 2741"/>
                <a:gd name="f16" fmla="val 2867"/>
                <a:gd name="f17" fmla="val 3088"/>
                <a:gd name="f18" fmla="val 4474"/>
                <a:gd name="f19" fmla="val 4663"/>
                <a:gd name="f20" fmla="val 4820"/>
                <a:gd name="f21" fmla="val 3151"/>
                <a:gd name="f22" fmla="val 1449"/>
                <a:gd name="f23" fmla="val 63"/>
                <a:gd name="f24" fmla="val 3592"/>
                <a:gd name="f25" fmla="val 158"/>
                <a:gd name="f26" fmla="val 4096"/>
                <a:gd name="f27" fmla="val 441"/>
                <a:gd name="f28" fmla="val 4568"/>
                <a:gd name="f29" fmla="val 5734"/>
                <a:gd name="f30" fmla="val 5828"/>
                <a:gd name="f31" fmla="val 5955"/>
                <a:gd name="f32" fmla="val 126"/>
                <a:gd name="f33" fmla="val 6081"/>
                <a:gd name="f34" fmla="val 171"/>
                <a:gd name="f35" fmla="val 6125"/>
                <a:gd name="f36" fmla="val 263"/>
                <a:gd name="f37" fmla="val 357"/>
                <a:gd name="f38" fmla="val 396"/>
                <a:gd name="f39" fmla="val 436"/>
                <a:gd name="f40" fmla="val 6162"/>
                <a:gd name="f41" fmla="val 473"/>
                <a:gd name="f42" fmla="val 6144"/>
                <a:gd name="f43" fmla="val 1638"/>
                <a:gd name="f44" fmla="val 5765"/>
                <a:gd name="f45" fmla="val 6049"/>
                <a:gd name="f46" fmla="val 2615"/>
                <a:gd name="f47" fmla="val 4852"/>
                <a:gd name="f48" fmla="val 4789"/>
                <a:gd name="f49" fmla="*/ f0 1 6270"/>
                <a:gd name="f50" fmla="*/ f1 1 6170"/>
                <a:gd name="f51" fmla="val f2"/>
                <a:gd name="f52" fmla="val f3"/>
                <a:gd name="f53" fmla="val f4"/>
                <a:gd name="f54" fmla="+- f53 0 f51"/>
                <a:gd name="f55" fmla="+- f52 0 f51"/>
                <a:gd name="f56" fmla="*/ f55 1 6270"/>
                <a:gd name="f57" fmla="*/ f54 1 6170"/>
                <a:gd name="f58" fmla="*/ f51 1 f56"/>
                <a:gd name="f59" fmla="*/ f52 1 f56"/>
                <a:gd name="f60" fmla="*/ f51 1 f57"/>
                <a:gd name="f61" fmla="*/ f53 1 f57"/>
                <a:gd name="f62" fmla="*/ f58 f49 1"/>
                <a:gd name="f63" fmla="*/ f59 f49 1"/>
                <a:gd name="f64" fmla="*/ f61 f50 1"/>
                <a:gd name="f65" fmla="*/ f60 f50 1"/>
              </a:gdLst>
              <a:ahLst/>
              <a:cxnLst>
                <a:cxn ang="3cd4">
                  <a:pos x="hc" y="t"/>
                </a:cxn>
                <a:cxn ang="0">
                  <a:pos x="r" y="vc"/>
                </a:cxn>
                <a:cxn ang="cd4">
                  <a:pos x="hc" y="b"/>
                </a:cxn>
                <a:cxn ang="cd2">
                  <a:pos x="l" y="vc"/>
                </a:cxn>
              </a:cxnLst>
              <a:rect l="f62" t="f65" r="f63" b="f64"/>
              <a:pathLst>
                <a:path w="6270" h="6170">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5" y="f15"/>
                  </a:moveTo>
                  <a:cubicBezTo>
                    <a:pt x="f7" y="f15"/>
                    <a:pt x="f8" y="f16"/>
                    <a:pt x="f8" y="f17"/>
                  </a:cubicBezTo>
                  <a:lnTo>
                    <a:pt x="f8" y="f18"/>
                  </a:lnTo>
                  <a:cubicBezTo>
                    <a:pt x="f8" y="f19"/>
                    <a:pt x="f7" y="f20"/>
                    <a:pt x="f5" y="f20"/>
                  </a:cubicBezTo>
                  <a:cubicBezTo>
                    <a:pt x="f13" y="f20"/>
                    <a:pt x="f14" y="f19"/>
                    <a:pt x="f14" y="f18"/>
                  </a:cubicBezTo>
                  <a:lnTo>
                    <a:pt x="f14" y="f17"/>
                  </a:lnTo>
                  <a:cubicBezTo>
                    <a:pt x="f14" y="f16"/>
                    <a:pt x="f13" y="f15"/>
                    <a:pt x="f5" y="f15"/>
                  </a:cubicBezTo>
                  <a:close/>
                  <a:moveTo>
                    <a:pt x="f21" y="f2"/>
                  </a:moveTo>
                  <a:cubicBezTo>
                    <a:pt x="f22" y="f2"/>
                    <a:pt x="f23" y="f6"/>
                    <a:pt x="f23" y="f17"/>
                  </a:cubicBezTo>
                  <a:cubicBezTo>
                    <a:pt x="f23" y="f24"/>
                    <a:pt x="f25" y="f26"/>
                    <a:pt x="f27" y="f28"/>
                  </a:cubicBezTo>
                  <a:lnTo>
                    <a:pt x="f23" y="f29"/>
                  </a:lnTo>
                  <a:cubicBezTo>
                    <a:pt x="f2" y="f30"/>
                    <a:pt x="f2" y="f31"/>
                    <a:pt x="f32" y="f33"/>
                  </a:cubicBezTo>
                  <a:cubicBezTo>
                    <a:pt x="f34" y="f35"/>
                    <a:pt x="f36" y="f4"/>
                    <a:pt x="f37" y="f4"/>
                  </a:cubicBezTo>
                  <a:cubicBezTo>
                    <a:pt x="f38" y="f4"/>
                    <a:pt x="f39" y="f40"/>
                    <a:pt x="f41" y="f42"/>
                  </a:cubicBezTo>
                  <a:lnTo>
                    <a:pt x="f43" y="f44"/>
                  </a:lnTo>
                  <a:cubicBezTo>
                    <a:pt x="f12" y="f45"/>
                    <a:pt x="f46" y="f42"/>
                    <a:pt x="f21" y="f42"/>
                  </a:cubicBezTo>
                  <a:cubicBezTo>
                    <a:pt x="f47" y="f42"/>
                    <a:pt x="f3" y="f48"/>
                    <a:pt x="f3" y="f17"/>
                  </a:cubicBezTo>
                  <a:cubicBezTo>
                    <a:pt x="f3" y="f6"/>
                    <a:pt x="f47" y="f2"/>
                    <a:pt x="f21"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grpSp>
      <p:grpSp>
        <p:nvGrpSpPr>
          <p:cNvPr id="122" name="Google Shape;7004;p88">
            <a:extLst>
              <a:ext uri="{FF2B5EF4-FFF2-40B4-BE49-F238E27FC236}">
                <a16:creationId xmlns:a16="http://schemas.microsoft.com/office/drawing/2014/main" id="{9ADC5959-C660-360C-449B-DBA0ED80CA4A}"/>
              </a:ext>
            </a:extLst>
          </p:cNvPr>
          <p:cNvGrpSpPr/>
          <p:nvPr/>
        </p:nvGrpSpPr>
        <p:grpSpPr>
          <a:xfrm>
            <a:off x="2464366" y="1707954"/>
            <a:ext cx="469270" cy="446099"/>
            <a:chOff x="3781537" y="1707952"/>
            <a:chExt cx="469270" cy="446099"/>
          </a:xfrm>
          <a:solidFill>
            <a:schemeClr val="tx1">
              <a:lumMod val="25000"/>
              <a:lumOff val="75000"/>
            </a:schemeClr>
          </a:solidFill>
        </p:grpSpPr>
        <p:sp>
          <p:nvSpPr>
            <p:cNvPr id="123" name="Google Shape;7005;p88">
              <a:extLst>
                <a:ext uri="{FF2B5EF4-FFF2-40B4-BE49-F238E27FC236}">
                  <a16:creationId xmlns:a16="http://schemas.microsoft.com/office/drawing/2014/main" id="{2A036D39-CFAD-C250-2C28-0A94F5979E0C}"/>
                </a:ext>
              </a:extLst>
            </p:cNvPr>
            <p:cNvSpPr/>
            <p:nvPr/>
          </p:nvSpPr>
          <p:spPr>
            <a:xfrm>
              <a:off x="3924705" y="1707952"/>
              <a:ext cx="326102" cy="327894"/>
            </a:xfrm>
            <a:custGeom>
              <a:avLst/>
              <a:gdLst>
                <a:gd name="f0" fmla="val w"/>
                <a:gd name="f1" fmla="val h"/>
                <a:gd name="f2" fmla="val 0"/>
                <a:gd name="f3" fmla="val 8539"/>
                <a:gd name="f4" fmla="val 8586"/>
                <a:gd name="f5" fmla="val 5156"/>
                <a:gd name="f6" fmla="val 1"/>
                <a:gd name="f7" fmla="val 4372"/>
                <a:gd name="f8" fmla="val 3593"/>
                <a:gd name="f9" fmla="val 308"/>
                <a:gd name="f10" fmla="val 2994"/>
                <a:gd name="f11" fmla="val 922"/>
                <a:gd name="f12" fmla="val 1450"/>
                <a:gd name="f13" fmla="val 2466"/>
                <a:gd name="f14" fmla="val 1681"/>
                <a:gd name="f15" fmla="val 2417"/>
                <a:gd name="f16" fmla="val 1916"/>
                <a:gd name="f17" fmla="val 2392"/>
                <a:gd name="f18" fmla="val 2152"/>
                <a:gd name="f19" fmla="val 2529"/>
                <a:gd name="f20" fmla="val 2909"/>
                <a:gd name="f21" fmla="val 2456"/>
                <a:gd name="f22" fmla="val 3277"/>
                <a:gd name="f23" fmla="val 2592"/>
                <a:gd name="f24" fmla="val 3939"/>
                <a:gd name="f25" fmla="val 1899"/>
                <a:gd name="f26" fmla="val 4270"/>
                <a:gd name="f27" fmla="val 1568"/>
                <a:gd name="f28" fmla="val 4703"/>
                <a:gd name="f29" fmla="val 1402"/>
                <a:gd name="f30" fmla="val 5136"/>
                <a:gd name="f31" fmla="val 5569"/>
                <a:gd name="f32" fmla="val 6003"/>
                <a:gd name="f33" fmla="val 6333"/>
                <a:gd name="f34" fmla="val 7027"/>
                <a:gd name="f35" fmla="val 3631"/>
                <a:gd name="f36" fmla="val 4325"/>
                <a:gd name="f37" fmla="val 6719"/>
                <a:gd name="f38" fmla="val 3608"/>
                <a:gd name="f39" fmla="val 7050"/>
                <a:gd name="f40" fmla="val 3175"/>
                <a:gd name="f41" fmla="val 7215"/>
                <a:gd name="f42" fmla="val 2742"/>
                <a:gd name="f43" fmla="val 2309"/>
                <a:gd name="f44" fmla="val 1875"/>
                <a:gd name="f45" fmla="val 1545"/>
                <a:gd name="f46" fmla="val 1261"/>
                <a:gd name="f47" fmla="val 6435"/>
                <a:gd name="f48" fmla="val 1104"/>
                <a:gd name="f49" fmla="val 6089"/>
                <a:gd name="f50" fmla="val 1072"/>
                <a:gd name="f51" fmla="val 5742"/>
                <a:gd name="f52" fmla="val 6782"/>
                <a:gd name="f53" fmla="val 158"/>
                <a:gd name="f54" fmla="val 7097"/>
                <a:gd name="f55" fmla="val 348"/>
                <a:gd name="f56" fmla="val 7381"/>
                <a:gd name="f57" fmla="val 600"/>
                <a:gd name="f58" fmla="val 7664"/>
                <a:gd name="f59" fmla="val 1214"/>
                <a:gd name="f60" fmla="val 8278"/>
                <a:gd name="f61" fmla="val 2002"/>
                <a:gd name="f62" fmla="val 2781"/>
                <a:gd name="f63" fmla="val 3561"/>
                <a:gd name="f64" fmla="val 4333"/>
                <a:gd name="f65" fmla="val 4916"/>
                <a:gd name="f66" fmla="val 7342"/>
                <a:gd name="f67" fmla="val 5270"/>
                <a:gd name="f68" fmla="val 4073"/>
                <a:gd name="f69" fmla="val 2151"/>
                <a:gd name="f70" fmla="val 6727"/>
                <a:gd name="f71" fmla="val 5940"/>
                <a:gd name="f72" fmla="*/ f0 1 8539"/>
                <a:gd name="f73" fmla="*/ f1 1 8586"/>
                <a:gd name="f74" fmla="val f2"/>
                <a:gd name="f75" fmla="val f3"/>
                <a:gd name="f76" fmla="val f4"/>
                <a:gd name="f77" fmla="+- f76 0 f74"/>
                <a:gd name="f78" fmla="+- f75 0 f74"/>
                <a:gd name="f79" fmla="*/ f78 1 8539"/>
                <a:gd name="f80" fmla="*/ f77 1 8586"/>
                <a:gd name="f81" fmla="*/ f74 1 f79"/>
                <a:gd name="f82" fmla="*/ f75 1 f79"/>
                <a:gd name="f83" fmla="*/ f74 1 f80"/>
                <a:gd name="f84" fmla="*/ f76 1 f80"/>
                <a:gd name="f85" fmla="*/ f81 f72 1"/>
                <a:gd name="f86" fmla="*/ f82 f72 1"/>
                <a:gd name="f87" fmla="*/ f84 f73 1"/>
                <a:gd name="f88" fmla="*/ f83 f73 1"/>
              </a:gdLst>
              <a:ahLst/>
              <a:cxnLst>
                <a:cxn ang="3cd4">
                  <a:pos x="hc" y="t"/>
                </a:cxn>
                <a:cxn ang="0">
                  <a:pos x="r" y="vc"/>
                </a:cxn>
                <a:cxn ang="cd4">
                  <a:pos x="hc" y="b"/>
                </a:cxn>
                <a:cxn ang="cd2">
                  <a:pos x="l" y="vc"/>
                </a:cxn>
              </a:cxnLst>
              <a:rect l="f85" t="f88" r="f86" b="f87"/>
              <a:pathLst>
                <a:path w="8539" h="8586">
                  <a:moveTo>
                    <a:pt x="f5" y="f6"/>
                  </a:moveTo>
                  <a:cubicBezTo>
                    <a:pt x="f7" y="f6"/>
                    <a:pt x="f8" y="f9"/>
                    <a:pt x="f10" y="f11"/>
                  </a:cubicBezTo>
                  <a:lnTo>
                    <a:pt x="f12" y="f13"/>
                  </a:lnTo>
                  <a:cubicBezTo>
                    <a:pt x="f14" y="f15"/>
                    <a:pt x="f16" y="f17"/>
                    <a:pt x="f18" y="f17"/>
                  </a:cubicBezTo>
                  <a:cubicBezTo>
                    <a:pt x="f19" y="f17"/>
                    <a:pt x="f20" y="f21"/>
                    <a:pt x="f22" y="f23"/>
                  </a:cubicBezTo>
                  <a:lnTo>
                    <a:pt x="f24" y="f25"/>
                  </a:lnTo>
                  <a:cubicBezTo>
                    <a:pt x="f26" y="f27"/>
                    <a:pt x="f28" y="f29"/>
                    <a:pt x="f30" y="f29"/>
                  </a:cubicBezTo>
                  <a:cubicBezTo>
                    <a:pt x="f31" y="f29"/>
                    <a:pt x="f32" y="f27"/>
                    <a:pt x="f33" y="f25"/>
                  </a:cubicBezTo>
                  <a:cubicBezTo>
                    <a:pt x="f34" y="f23"/>
                    <a:pt x="f34" y="f35"/>
                    <a:pt x="f33" y="f36"/>
                  </a:cubicBezTo>
                  <a:lnTo>
                    <a:pt x="f24" y="f37"/>
                  </a:lnTo>
                  <a:cubicBezTo>
                    <a:pt x="f38" y="f39"/>
                    <a:pt x="f40" y="f41"/>
                    <a:pt x="f42" y="f41"/>
                  </a:cubicBezTo>
                  <a:cubicBezTo>
                    <a:pt x="f43" y="f41"/>
                    <a:pt x="f44" y="f39"/>
                    <a:pt x="f45" y="f37"/>
                  </a:cubicBezTo>
                  <a:cubicBezTo>
                    <a:pt x="f46" y="f47"/>
                    <a:pt x="f48" y="f49"/>
                    <a:pt x="f50" y="f51"/>
                  </a:cubicBezTo>
                  <a:lnTo>
                    <a:pt x="f6" y="f52"/>
                  </a:lnTo>
                  <a:cubicBezTo>
                    <a:pt x="f53" y="f54"/>
                    <a:pt x="f55" y="f56"/>
                    <a:pt x="f57" y="f58"/>
                  </a:cubicBezTo>
                  <a:cubicBezTo>
                    <a:pt x="f59" y="f60"/>
                    <a:pt x="f61" y="f4"/>
                    <a:pt x="f62" y="f4"/>
                  </a:cubicBezTo>
                  <a:cubicBezTo>
                    <a:pt x="f63" y="f4"/>
                    <a:pt x="f64" y="f60"/>
                    <a:pt x="f65" y="f58"/>
                  </a:cubicBezTo>
                  <a:lnTo>
                    <a:pt x="f66" y="f67"/>
                  </a:lnTo>
                  <a:cubicBezTo>
                    <a:pt x="f3" y="f68"/>
                    <a:pt x="f3" y="f69"/>
                    <a:pt x="f66" y="f11"/>
                  </a:cubicBezTo>
                  <a:cubicBezTo>
                    <a:pt x="f70" y="f9"/>
                    <a:pt x="f71"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124" name="Google Shape;7006;p88">
              <a:extLst>
                <a:ext uri="{FF2B5EF4-FFF2-40B4-BE49-F238E27FC236}">
                  <a16:creationId xmlns:a16="http://schemas.microsoft.com/office/drawing/2014/main" id="{20303F55-A9E5-7549-4481-3972677E8A93}"/>
                </a:ext>
              </a:extLst>
            </p:cNvPr>
            <p:cNvSpPr/>
            <p:nvPr/>
          </p:nvSpPr>
          <p:spPr>
            <a:xfrm>
              <a:off x="3781537" y="1823441"/>
              <a:ext cx="329723" cy="330610"/>
            </a:xfrm>
            <a:custGeom>
              <a:avLst/>
              <a:gdLst>
                <a:gd name="f0" fmla="val w"/>
                <a:gd name="f1" fmla="val h"/>
                <a:gd name="f2" fmla="val 0"/>
                <a:gd name="f3" fmla="val 8634"/>
                <a:gd name="f4" fmla="val 8657"/>
                <a:gd name="f5" fmla="val 5865"/>
                <a:gd name="f6" fmla="val 1"/>
                <a:gd name="f7" fmla="val 5081"/>
                <a:gd name="f8" fmla="val 4301"/>
                <a:gd name="f9" fmla="val 308"/>
                <a:gd name="f10" fmla="val 3718"/>
                <a:gd name="f11" fmla="val 922"/>
                <a:gd name="f12" fmla="val 1230"/>
                <a:gd name="f13" fmla="val 3411"/>
                <a:gd name="f14" fmla="val 4640"/>
                <a:gd name="f15" fmla="val 6562"/>
                <a:gd name="f16" fmla="val 7759"/>
                <a:gd name="f17" fmla="val 1844"/>
                <a:gd name="f18" fmla="val 8358"/>
                <a:gd name="f19" fmla="val 2632"/>
                <a:gd name="f20" fmla="val 3415"/>
                <a:gd name="f21" fmla="val 4199"/>
                <a:gd name="f22" fmla="val 4979"/>
                <a:gd name="f23" fmla="val 5577"/>
                <a:gd name="f24" fmla="val 7152"/>
                <a:gd name="f25" fmla="val 6184"/>
                <a:gd name="f26" fmla="val 6938"/>
                <a:gd name="f27" fmla="val 6218"/>
                <a:gd name="f28" fmla="val 6719"/>
                <a:gd name="f29" fmla="val 6235"/>
                <a:gd name="f30" fmla="val 6499"/>
                <a:gd name="f31" fmla="val 6106"/>
                <a:gd name="f32" fmla="val 5709"/>
                <a:gd name="f33" fmla="val 6179"/>
                <a:gd name="f34" fmla="val 5325"/>
                <a:gd name="f35" fmla="val 6058"/>
                <a:gd name="f36" fmla="val 4569"/>
                <a:gd name="f37" fmla="val 6814"/>
                <a:gd name="f38" fmla="val 4238"/>
                <a:gd name="f39" fmla="val 7145"/>
                <a:gd name="f40" fmla="val 3805"/>
                <a:gd name="f41" fmla="val 7310"/>
                <a:gd name="f42" fmla="val 3372"/>
                <a:gd name="f43" fmla="val 2939"/>
                <a:gd name="f44" fmla="val 2505"/>
                <a:gd name="f45" fmla="val 2175"/>
                <a:gd name="f46" fmla="val 1513"/>
                <a:gd name="f47" fmla="val 6121"/>
                <a:gd name="f48" fmla="val 4388"/>
                <a:gd name="f49" fmla="val 4664"/>
                <a:gd name="f50" fmla="val 1899"/>
                <a:gd name="f51" fmla="val 4994"/>
                <a:gd name="f52" fmla="val 1568"/>
                <a:gd name="f53" fmla="val 5428"/>
                <a:gd name="f54" fmla="val 1403"/>
                <a:gd name="f55" fmla="val 5861"/>
                <a:gd name="f56" fmla="val 6294"/>
                <a:gd name="f57" fmla="val 6727"/>
                <a:gd name="f58" fmla="val 7058"/>
                <a:gd name="f59" fmla="val 7342"/>
                <a:gd name="f60" fmla="val 2183"/>
                <a:gd name="f61" fmla="val 7499"/>
                <a:gd name="f62" fmla="val 2561"/>
                <a:gd name="f63" fmla="val 7531"/>
                <a:gd name="f64" fmla="val 2907"/>
                <a:gd name="f65" fmla="val 8287"/>
                <a:gd name="f66" fmla="val 2151"/>
                <a:gd name="f67" fmla="val 8633"/>
                <a:gd name="f68" fmla="val 1805"/>
                <a:gd name="f69" fmla="val 8476"/>
                <a:gd name="f70" fmla="val 1490"/>
                <a:gd name="f71" fmla="val 1206"/>
                <a:gd name="f72" fmla="val 8035"/>
                <a:gd name="f73" fmla="val 7436"/>
                <a:gd name="f74" fmla="val 6648"/>
                <a:gd name="f75" fmla="*/ f0 1 8634"/>
                <a:gd name="f76" fmla="*/ f1 1 8657"/>
                <a:gd name="f77" fmla="val f2"/>
                <a:gd name="f78" fmla="val f3"/>
                <a:gd name="f79" fmla="val f4"/>
                <a:gd name="f80" fmla="+- f79 0 f77"/>
                <a:gd name="f81" fmla="+- f78 0 f77"/>
                <a:gd name="f82" fmla="*/ f81 1 8634"/>
                <a:gd name="f83" fmla="*/ f80 1 8657"/>
                <a:gd name="f84" fmla="*/ f77 1 f82"/>
                <a:gd name="f85" fmla="*/ f78 1 f82"/>
                <a:gd name="f86" fmla="*/ f77 1 f83"/>
                <a:gd name="f87" fmla="*/ f79 1 f83"/>
                <a:gd name="f88" fmla="*/ f84 f75 1"/>
                <a:gd name="f89" fmla="*/ f85 f75 1"/>
                <a:gd name="f90" fmla="*/ f87 f76 1"/>
                <a:gd name="f91" fmla="*/ f86 f76 1"/>
              </a:gdLst>
              <a:ahLst/>
              <a:cxnLst>
                <a:cxn ang="3cd4">
                  <a:pos x="hc" y="t"/>
                </a:cxn>
                <a:cxn ang="0">
                  <a:pos x="r" y="vc"/>
                </a:cxn>
                <a:cxn ang="cd4">
                  <a:pos x="hc" y="b"/>
                </a:cxn>
                <a:cxn ang="cd2">
                  <a:pos x="l" y="vc"/>
                </a:cxn>
              </a:cxnLst>
              <a:rect l="f88" t="f91" r="f89" b="f90"/>
              <a:pathLst>
                <a:path w="8634" h="8657">
                  <a:moveTo>
                    <a:pt x="f5" y="f6"/>
                  </a:moveTo>
                  <a:cubicBezTo>
                    <a:pt x="f7" y="f6"/>
                    <a:pt x="f8" y="f9"/>
                    <a:pt x="f10" y="f11"/>
                  </a:cubicBezTo>
                  <a:lnTo>
                    <a:pt x="f12" y="f13"/>
                  </a:lnTo>
                  <a:cubicBezTo>
                    <a:pt x="f6" y="f14"/>
                    <a:pt x="f6" y="f15"/>
                    <a:pt x="f12" y="f16"/>
                  </a:cubicBezTo>
                  <a:cubicBezTo>
                    <a:pt x="f17" y="f18"/>
                    <a:pt x="f19" y="f4"/>
                    <a:pt x="f20" y="f4"/>
                  </a:cubicBezTo>
                  <a:cubicBezTo>
                    <a:pt x="f21" y="f4"/>
                    <a:pt x="f22" y="f18"/>
                    <a:pt x="f23" y="f16"/>
                  </a:cubicBezTo>
                  <a:lnTo>
                    <a:pt x="f24" y="f25"/>
                  </a:lnTo>
                  <a:lnTo>
                    <a:pt x="f24" y="f25"/>
                  </a:lnTo>
                  <a:cubicBezTo>
                    <a:pt x="f26" y="f27"/>
                    <a:pt x="f28" y="f29"/>
                    <a:pt x="f30" y="f29"/>
                  </a:cubicBezTo>
                  <a:cubicBezTo>
                    <a:pt x="f31" y="f29"/>
                    <a:pt x="f32" y="f33"/>
                    <a:pt x="f34" y="f35"/>
                  </a:cubicBezTo>
                  <a:lnTo>
                    <a:pt x="f36" y="f37"/>
                  </a:lnTo>
                  <a:cubicBezTo>
                    <a:pt x="f38" y="f39"/>
                    <a:pt x="f40" y="f41"/>
                    <a:pt x="f42" y="f41"/>
                  </a:cubicBezTo>
                  <a:cubicBezTo>
                    <a:pt x="f43" y="f41"/>
                    <a:pt x="f44" y="f39"/>
                    <a:pt x="f45" y="f37"/>
                  </a:cubicBezTo>
                  <a:cubicBezTo>
                    <a:pt x="f46" y="f47"/>
                    <a:pt x="f46" y="f7"/>
                    <a:pt x="f45" y="f48"/>
                  </a:cubicBezTo>
                  <a:lnTo>
                    <a:pt x="f49" y="f50"/>
                  </a:lnTo>
                  <a:cubicBezTo>
                    <a:pt x="f51" y="f52"/>
                    <a:pt x="f53" y="f54"/>
                    <a:pt x="f55" y="f54"/>
                  </a:cubicBezTo>
                  <a:cubicBezTo>
                    <a:pt x="f56" y="f54"/>
                    <a:pt x="f57" y="f52"/>
                    <a:pt x="f58" y="f50"/>
                  </a:cubicBezTo>
                  <a:cubicBezTo>
                    <a:pt x="f59" y="f60"/>
                    <a:pt x="f61" y="f62"/>
                    <a:pt x="f63" y="f64"/>
                  </a:cubicBezTo>
                  <a:lnTo>
                    <a:pt x="f65" y="f66"/>
                  </a:lnTo>
                  <a:lnTo>
                    <a:pt x="f67" y="f68"/>
                  </a:lnTo>
                  <a:cubicBezTo>
                    <a:pt x="f69" y="f70"/>
                    <a:pt x="f65" y="f71"/>
                    <a:pt x="f72" y="f11"/>
                  </a:cubicBezTo>
                  <a:cubicBezTo>
                    <a:pt x="f73" y="f9"/>
                    <a:pt x="f74"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grpSp>
      <p:grpSp>
        <p:nvGrpSpPr>
          <p:cNvPr id="125" name="Google Shape;7018;p88">
            <a:extLst>
              <a:ext uri="{FF2B5EF4-FFF2-40B4-BE49-F238E27FC236}">
                <a16:creationId xmlns:a16="http://schemas.microsoft.com/office/drawing/2014/main" id="{C7C5AD2B-B520-8741-5E4F-26A25A677CCF}"/>
              </a:ext>
            </a:extLst>
          </p:cNvPr>
          <p:cNvGrpSpPr/>
          <p:nvPr/>
        </p:nvGrpSpPr>
        <p:grpSpPr>
          <a:xfrm>
            <a:off x="5413178" y="1707240"/>
            <a:ext cx="446400" cy="445212"/>
            <a:chOff x="6730349" y="1707239"/>
            <a:chExt cx="446400" cy="445212"/>
          </a:xfrm>
          <a:solidFill>
            <a:schemeClr val="tx1">
              <a:lumMod val="25000"/>
              <a:lumOff val="75000"/>
            </a:schemeClr>
          </a:solidFill>
        </p:grpSpPr>
        <p:sp>
          <p:nvSpPr>
            <p:cNvPr id="126" name="Google Shape;7019;p88">
              <a:extLst>
                <a:ext uri="{FF2B5EF4-FFF2-40B4-BE49-F238E27FC236}">
                  <a16:creationId xmlns:a16="http://schemas.microsoft.com/office/drawing/2014/main" id="{23A74C74-7072-A9B6-5AF0-093F2568263A}"/>
                </a:ext>
              </a:extLst>
            </p:cNvPr>
            <p:cNvSpPr/>
            <p:nvPr/>
          </p:nvSpPr>
          <p:spPr>
            <a:xfrm>
              <a:off x="6809747" y="1786637"/>
              <a:ext cx="287606" cy="285201"/>
            </a:xfrm>
            <a:custGeom>
              <a:avLst/>
              <a:gdLst>
                <a:gd name="f0" fmla="val w"/>
                <a:gd name="f1" fmla="val h"/>
                <a:gd name="f2" fmla="val 0"/>
                <a:gd name="f3" fmla="val 7531"/>
                <a:gd name="f4" fmla="val 7468"/>
                <a:gd name="f5" fmla="val 3750"/>
                <a:gd name="f6" fmla="val 663"/>
                <a:gd name="f7" fmla="val 3939"/>
                <a:gd name="f8" fmla="val 4096"/>
                <a:gd name="f9" fmla="val 820"/>
                <a:gd name="f10" fmla="val 1009"/>
                <a:gd name="f11" fmla="val 3624"/>
                <a:gd name="f12" fmla="val 5357"/>
                <a:gd name="f13" fmla="val 4884"/>
                <a:gd name="f14" fmla="val 5514"/>
                <a:gd name="f15" fmla="val 5042"/>
                <a:gd name="f16" fmla="val 5231"/>
                <a:gd name="f17" fmla="val 5294"/>
                <a:gd name="f18" fmla="val 5420"/>
                <a:gd name="f19" fmla="val 5207"/>
                <a:gd name="f20" fmla="val 5451"/>
                <a:gd name="f21" fmla="val 5120"/>
                <a:gd name="f22" fmla="val 5034"/>
                <a:gd name="f23" fmla="val 4947"/>
                <a:gd name="f24" fmla="val 3498"/>
                <a:gd name="f25" fmla="val 3971"/>
                <a:gd name="f26" fmla="val 3435"/>
                <a:gd name="f27" fmla="val 3908"/>
                <a:gd name="f28" fmla="val 3403"/>
                <a:gd name="f29" fmla="val 3813"/>
                <a:gd name="f30" fmla="val 3719"/>
                <a:gd name="f31" fmla="val 3561"/>
                <a:gd name="f32" fmla="val 1"/>
                <a:gd name="f33" fmla="val 1671"/>
                <a:gd name="f34" fmla="val 1702"/>
                <a:gd name="f35" fmla="val 5829"/>
                <a:gd name="f36" fmla="val 5798"/>
                <a:gd name="f37" fmla="val 7499"/>
                <a:gd name="f38" fmla="val 7530"/>
                <a:gd name="f39" fmla="*/ f0 1 7531"/>
                <a:gd name="f40" fmla="*/ f1 1 7468"/>
                <a:gd name="f41" fmla="val f2"/>
                <a:gd name="f42" fmla="val f3"/>
                <a:gd name="f43" fmla="val f4"/>
                <a:gd name="f44" fmla="+- f43 0 f41"/>
                <a:gd name="f45" fmla="+- f42 0 f41"/>
                <a:gd name="f46" fmla="*/ f45 1 7531"/>
                <a:gd name="f47" fmla="*/ f44 1 7468"/>
                <a:gd name="f48" fmla="*/ f41 1 f46"/>
                <a:gd name="f49" fmla="*/ f42 1 f46"/>
                <a:gd name="f50" fmla="*/ f41 1 f47"/>
                <a:gd name="f51" fmla="*/ f43 1 f47"/>
                <a:gd name="f52" fmla="*/ f48 f39 1"/>
                <a:gd name="f53" fmla="*/ f49 f39 1"/>
                <a:gd name="f54" fmla="*/ f51 f40 1"/>
                <a:gd name="f55" fmla="*/ f50 f40 1"/>
              </a:gdLst>
              <a:ahLst/>
              <a:cxnLst>
                <a:cxn ang="3cd4">
                  <a:pos x="hc" y="t"/>
                </a:cxn>
                <a:cxn ang="0">
                  <a:pos x="r" y="vc"/>
                </a:cxn>
                <a:cxn ang="cd4">
                  <a:pos x="hc" y="b"/>
                </a:cxn>
                <a:cxn ang="cd2">
                  <a:pos x="l" y="vc"/>
                </a:cxn>
              </a:cxnLst>
              <a:rect l="f52" t="f55" r="f53" b="f54"/>
              <a:pathLst>
                <a:path w="7531" h="7468">
                  <a:moveTo>
                    <a:pt x="f5" y="f6"/>
                  </a:moveTo>
                  <a:cubicBezTo>
                    <a:pt x="f7" y="f6"/>
                    <a:pt x="f8" y="f9"/>
                    <a:pt x="f8" y="f10"/>
                  </a:cubicBezTo>
                  <a:lnTo>
                    <a:pt x="f8" y="f11"/>
                  </a:lnTo>
                  <a:lnTo>
                    <a:pt x="f12" y="f13"/>
                  </a:lnTo>
                  <a:cubicBezTo>
                    <a:pt x="f14" y="f15"/>
                    <a:pt x="f14" y="f16"/>
                    <a:pt x="f12" y="f12"/>
                  </a:cubicBezTo>
                  <a:cubicBezTo>
                    <a:pt x="f17" y="f18"/>
                    <a:pt x="f19" y="f20"/>
                    <a:pt x="f21" y="f20"/>
                  </a:cubicBezTo>
                  <a:cubicBezTo>
                    <a:pt x="f22" y="f20"/>
                    <a:pt x="f23" y="f18"/>
                    <a:pt x="f13" y="f12"/>
                  </a:cubicBezTo>
                  <a:lnTo>
                    <a:pt x="f24" y="f25"/>
                  </a:lnTo>
                  <a:cubicBezTo>
                    <a:pt x="f26" y="f27"/>
                    <a:pt x="f28" y="f29"/>
                    <a:pt x="f28" y="f30"/>
                  </a:cubicBezTo>
                  <a:lnTo>
                    <a:pt x="f28" y="f10"/>
                  </a:lnTo>
                  <a:cubicBezTo>
                    <a:pt x="f28" y="f9"/>
                    <a:pt x="f31" y="f6"/>
                    <a:pt x="f5" y="f6"/>
                  </a:cubicBezTo>
                  <a:close/>
                  <a:moveTo>
                    <a:pt x="f5" y="f32"/>
                  </a:moveTo>
                  <a:cubicBezTo>
                    <a:pt x="f33" y="f32"/>
                    <a:pt x="f32" y="f34"/>
                    <a:pt x="f32" y="f5"/>
                  </a:cubicBezTo>
                  <a:cubicBezTo>
                    <a:pt x="f32" y="f35"/>
                    <a:pt x="f34" y="f4"/>
                    <a:pt x="f5" y="f4"/>
                  </a:cubicBezTo>
                  <a:cubicBezTo>
                    <a:pt x="f36" y="f4"/>
                    <a:pt x="f37" y="f36"/>
                    <a:pt x="f37" y="f5"/>
                  </a:cubicBezTo>
                  <a:cubicBezTo>
                    <a:pt x="f38" y="f34"/>
                    <a:pt x="f35" y="f32"/>
                    <a:pt x="f5" y="f3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127" name="Google Shape;7020;p88">
              <a:extLst>
                <a:ext uri="{FF2B5EF4-FFF2-40B4-BE49-F238E27FC236}">
                  <a16:creationId xmlns:a16="http://schemas.microsoft.com/office/drawing/2014/main" id="{A3D24D6D-9BCE-9BE4-F8EB-FA35579BE71C}"/>
                </a:ext>
              </a:extLst>
            </p:cNvPr>
            <p:cNvSpPr/>
            <p:nvPr/>
          </p:nvSpPr>
          <p:spPr>
            <a:xfrm>
              <a:off x="6730349" y="1707239"/>
              <a:ext cx="446400" cy="445212"/>
            </a:xfrm>
            <a:custGeom>
              <a:avLst/>
              <a:gdLst>
                <a:gd name="f0" fmla="val w"/>
                <a:gd name="f1" fmla="val h"/>
                <a:gd name="f2" fmla="val 0"/>
                <a:gd name="f3" fmla="val 11689"/>
                <a:gd name="f4" fmla="val 11658"/>
                <a:gd name="f5" fmla="val 5829"/>
                <a:gd name="f6" fmla="val 1355"/>
                <a:gd name="f7" fmla="val 8286"/>
                <a:gd name="f8" fmla="val 10271"/>
                <a:gd name="f9" fmla="val 3372"/>
                <a:gd name="f10" fmla="val 8318"/>
                <a:gd name="f11" fmla="val 3403"/>
                <a:gd name="f12" fmla="val 1387"/>
                <a:gd name="f13" fmla="val 8255"/>
                <a:gd name="f14" fmla="val 3371"/>
                <a:gd name="f15" fmla="val 1"/>
                <a:gd name="f16" fmla="val 2647"/>
                <a:gd name="f17" fmla="val 2616"/>
                <a:gd name="f18" fmla="val 9011"/>
                <a:gd name="f19" fmla="val 11657"/>
                <a:gd name="f20" fmla="val 9042"/>
                <a:gd name="f21" fmla="*/ f0 1 11689"/>
                <a:gd name="f22" fmla="*/ f1 1 11658"/>
                <a:gd name="f23" fmla="val f2"/>
                <a:gd name="f24" fmla="val f3"/>
                <a:gd name="f25" fmla="val f4"/>
                <a:gd name="f26" fmla="+- f25 0 f23"/>
                <a:gd name="f27" fmla="+- f24 0 f23"/>
                <a:gd name="f28" fmla="*/ f27 1 11689"/>
                <a:gd name="f29" fmla="*/ f26 1 11658"/>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11689" h="11658">
                  <a:moveTo>
                    <a:pt x="f5" y="f6"/>
                  </a:moveTo>
                  <a:cubicBezTo>
                    <a:pt x="f7" y="f6"/>
                    <a:pt x="f8" y="f9"/>
                    <a:pt x="f8" y="f5"/>
                  </a:cubicBezTo>
                  <a:cubicBezTo>
                    <a:pt x="f8" y="f7"/>
                    <a:pt x="f10" y="f8"/>
                    <a:pt x="f5" y="f8"/>
                  </a:cubicBezTo>
                  <a:cubicBezTo>
                    <a:pt x="f11" y="f8"/>
                    <a:pt x="f12" y="f13"/>
                    <a:pt x="f12" y="f5"/>
                  </a:cubicBezTo>
                  <a:cubicBezTo>
                    <a:pt x="f12" y="f9"/>
                    <a:pt x="f14" y="f6"/>
                    <a:pt x="f5" y="f6"/>
                  </a:cubicBezTo>
                  <a:close/>
                  <a:moveTo>
                    <a:pt x="f5" y="f15"/>
                  </a:moveTo>
                  <a:cubicBezTo>
                    <a:pt x="f16" y="f15"/>
                    <a:pt x="f2" y="f17"/>
                    <a:pt x="f2" y="f5"/>
                  </a:cubicBezTo>
                  <a:cubicBezTo>
                    <a:pt x="f2" y="f18"/>
                    <a:pt x="f16" y="f19"/>
                    <a:pt x="f5" y="f19"/>
                  </a:cubicBezTo>
                  <a:cubicBezTo>
                    <a:pt x="f18" y="f19"/>
                    <a:pt x="f19" y="f18"/>
                    <a:pt x="f19" y="f5"/>
                  </a:cubicBezTo>
                  <a:cubicBezTo>
                    <a:pt x="f3" y="f17"/>
                    <a:pt x="f20" y="f15"/>
                    <a:pt x="f5" y="f15"/>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grpSp>
      <p:sp>
        <p:nvSpPr>
          <p:cNvPr id="128" name="Google Shape;5917;p86">
            <a:extLst>
              <a:ext uri="{FF2B5EF4-FFF2-40B4-BE49-F238E27FC236}">
                <a16:creationId xmlns:a16="http://schemas.microsoft.com/office/drawing/2014/main" id="{04B2DBC0-6173-E03D-00CD-C61F1E9E95B7}"/>
              </a:ext>
            </a:extLst>
          </p:cNvPr>
          <p:cNvSpPr/>
          <p:nvPr/>
        </p:nvSpPr>
        <p:spPr>
          <a:xfrm>
            <a:off x="3022607" y="2577101"/>
            <a:ext cx="451036" cy="463171"/>
          </a:xfrm>
          <a:custGeom>
            <a:avLst/>
            <a:gdLst>
              <a:gd name="f0" fmla="val w"/>
              <a:gd name="f1" fmla="val h"/>
              <a:gd name="f2" fmla="val 0"/>
              <a:gd name="f3" fmla="val 12446"/>
              <a:gd name="f4" fmla="val 12698"/>
              <a:gd name="f5" fmla="val 6239"/>
              <a:gd name="f6" fmla="val 1"/>
              <a:gd name="f7" fmla="val 5105"/>
              <a:gd name="f8" fmla="val 4191"/>
              <a:gd name="f9" fmla="val 915"/>
              <a:gd name="f10" fmla="val 4159"/>
              <a:gd name="f11" fmla="val 2112"/>
              <a:gd name="f12" fmla="val 3088"/>
              <a:gd name="f13" fmla="val 4852"/>
              <a:gd name="f14" fmla="val 3939"/>
              <a:gd name="f15" fmla="val 5798"/>
              <a:gd name="f16" fmla="val 4097"/>
              <a:gd name="f17" fmla="val 5294"/>
              <a:gd name="f18" fmla="val 5483"/>
              <a:gd name="f19" fmla="val 6333"/>
              <a:gd name="f20" fmla="val 7310"/>
              <a:gd name="f21" fmla="val 7657"/>
              <a:gd name="f22" fmla="val 4222"/>
              <a:gd name="f23" fmla="val 7972"/>
              <a:gd name="f24" fmla="val 4380"/>
              <a:gd name="f25" fmla="val 8255"/>
              <a:gd name="f26" fmla="val 3403"/>
              <a:gd name="f27" fmla="val 9043"/>
              <a:gd name="f28" fmla="val 3057"/>
              <a:gd name="f29" fmla="val 8728"/>
              <a:gd name="f30" fmla="val 2584"/>
              <a:gd name="f31" fmla="val 8570"/>
              <a:gd name="f32" fmla="val 946"/>
              <a:gd name="f33" fmla="val 8602"/>
              <a:gd name="f34" fmla="val 9515"/>
              <a:gd name="f35" fmla="val 10650"/>
              <a:gd name="f36" fmla="val 11784"/>
              <a:gd name="f37" fmla="val 12697"/>
              <a:gd name="f38" fmla="val 3246"/>
              <a:gd name="f39" fmla="val 4128"/>
              <a:gd name="f40" fmla="val 11752"/>
              <a:gd name="f41" fmla="val 10303"/>
              <a:gd name="f42" fmla="val 4096"/>
              <a:gd name="f43" fmla="val 9988"/>
              <a:gd name="f44" fmla="val 9704"/>
              <a:gd name="f45" fmla="val 4947"/>
              <a:gd name="f46" fmla="val 8917"/>
              <a:gd name="f47" fmla="val 9232"/>
              <a:gd name="f48" fmla="val 5766"/>
              <a:gd name="f49" fmla="val 9389"/>
              <a:gd name="f50" fmla="val 6743"/>
              <a:gd name="f51" fmla="val 7184"/>
              <a:gd name="f52" fmla="val 9200"/>
              <a:gd name="f53" fmla="val 7530"/>
              <a:gd name="f54" fmla="val 8507"/>
              <a:gd name="f55" fmla="val 8350"/>
              <a:gd name="f56" fmla="val 8287"/>
              <a:gd name="f57" fmla="val 10366"/>
              <a:gd name="f58" fmla="val 11500"/>
              <a:gd name="f59" fmla="val 12414"/>
              <a:gd name="f60" fmla="val 12445"/>
              <a:gd name="f61" fmla="val 11563"/>
              <a:gd name="f62" fmla="val 9862"/>
              <a:gd name="f63" fmla="val 9421"/>
              <a:gd name="f64" fmla="val 8759"/>
              <a:gd name="f65" fmla="val 9074"/>
              <a:gd name="f66" fmla="val 8097"/>
              <a:gd name="f67" fmla="val 8318"/>
              <a:gd name="f68" fmla="val 7625"/>
              <a:gd name="f69" fmla="val 5451"/>
              <a:gd name="f70" fmla="val 6680"/>
              <a:gd name="f71" fmla="val 3908"/>
              <a:gd name="f72" fmla="val 7404"/>
              <a:gd name="f73" fmla="val 64"/>
              <a:gd name="f74" fmla="*/ f0 1 12446"/>
              <a:gd name="f75" fmla="*/ f1 1 12698"/>
              <a:gd name="f76" fmla="val f2"/>
              <a:gd name="f77" fmla="val f3"/>
              <a:gd name="f78" fmla="val f4"/>
              <a:gd name="f79" fmla="+- f78 0 f76"/>
              <a:gd name="f80" fmla="+- f77 0 f76"/>
              <a:gd name="f81" fmla="*/ f80 1 12446"/>
              <a:gd name="f82" fmla="*/ f79 1 12698"/>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12446" h="12698">
                <a:moveTo>
                  <a:pt x="f5" y="f6"/>
                </a:moveTo>
                <a:cubicBezTo>
                  <a:pt x="f7" y="f6"/>
                  <a:pt x="f8" y="f9"/>
                  <a:pt x="f10" y="f11"/>
                </a:cubicBezTo>
                <a:cubicBezTo>
                  <a:pt x="f10" y="f12"/>
                  <a:pt x="f13" y="f14"/>
                  <a:pt x="f15" y="f16"/>
                </a:cubicBezTo>
                <a:lnTo>
                  <a:pt x="f15" y="f17"/>
                </a:lnTo>
                <a:cubicBezTo>
                  <a:pt x="f13" y="f18"/>
                  <a:pt x="f10" y="f19"/>
                  <a:pt x="f10" y="f20"/>
                </a:cubicBezTo>
                <a:cubicBezTo>
                  <a:pt x="f10" y="f21"/>
                  <a:pt x="f22" y="f23"/>
                  <a:pt x="f24" y="f25"/>
                </a:cubicBezTo>
                <a:lnTo>
                  <a:pt x="f26" y="f27"/>
                </a:lnTo>
                <a:cubicBezTo>
                  <a:pt x="f28" y="f29"/>
                  <a:pt x="f30" y="f31"/>
                  <a:pt x="f11" y="f31"/>
                </a:cubicBezTo>
                <a:cubicBezTo>
                  <a:pt x="f32" y="f33"/>
                  <a:pt x="f6" y="f34"/>
                  <a:pt x="f6" y="f35"/>
                </a:cubicBezTo>
                <a:cubicBezTo>
                  <a:pt x="f6" y="f36"/>
                  <a:pt x="f32" y="f37"/>
                  <a:pt x="f11" y="f37"/>
                </a:cubicBezTo>
                <a:cubicBezTo>
                  <a:pt x="f38" y="f37"/>
                  <a:pt x="f39" y="f40"/>
                  <a:pt x="f8" y="f35"/>
                </a:cubicBezTo>
                <a:cubicBezTo>
                  <a:pt x="f8" y="f41"/>
                  <a:pt x="f42" y="f43"/>
                  <a:pt x="f14" y="f44"/>
                </a:cubicBezTo>
                <a:lnTo>
                  <a:pt x="f45" y="f46"/>
                </a:lnTo>
                <a:cubicBezTo>
                  <a:pt x="f17" y="f47"/>
                  <a:pt x="f48" y="f49"/>
                  <a:pt x="f5" y="f49"/>
                </a:cubicBezTo>
                <a:cubicBezTo>
                  <a:pt x="f50" y="f49"/>
                  <a:pt x="f51" y="f52"/>
                  <a:pt x="f53" y="f46"/>
                </a:cubicBezTo>
                <a:lnTo>
                  <a:pt x="f54" y="f44"/>
                </a:lnTo>
                <a:cubicBezTo>
                  <a:pt x="f55" y="f43"/>
                  <a:pt x="f56" y="f41"/>
                  <a:pt x="f56" y="f35"/>
                </a:cubicBezTo>
                <a:cubicBezTo>
                  <a:pt x="f56" y="f36"/>
                  <a:pt x="f47" y="f37"/>
                  <a:pt x="f57" y="f37"/>
                </a:cubicBezTo>
                <a:cubicBezTo>
                  <a:pt x="f58" y="f37"/>
                  <a:pt x="f59" y="f40"/>
                  <a:pt x="f60" y="f35"/>
                </a:cubicBezTo>
                <a:cubicBezTo>
                  <a:pt x="f60" y="f34"/>
                  <a:pt x="f61" y="f33"/>
                  <a:pt x="f57" y="f31"/>
                </a:cubicBezTo>
                <a:cubicBezTo>
                  <a:pt x="f62" y="f31"/>
                  <a:pt x="f63" y="f64"/>
                  <a:pt x="f65" y="f27"/>
                </a:cubicBezTo>
                <a:lnTo>
                  <a:pt x="f66" y="f25"/>
                </a:lnTo>
                <a:cubicBezTo>
                  <a:pt x="f25" y="f23"/>
                  <a:pt x="f67" y="f21"/>
                  <a:pt x="f67" y="f20"/>
                </a:cubicBezTo>
                <a:cubicBezTo>
                  <a:pt x="f67" y="f19"/>
                  <a:pt x="f68" y="f69"/>
                  <a:pt x="f70" y="f17"/>
                </a:cubicBezTo>
                <a:lnTo>
                  <a:pt x="f70" y="f16"/>
                </a:lnTo>
                <a:cubicBezTo>
                  <a:pt x="f68" y="f71"/>
                  <a:pt x="f67" y="f12"/>
                  <a:pt x="f67" y="f11"/>
                </a:cubicBezTo>
                <a:cubicBezTo>
                  <a:pt x="f67" y="f32"/>
                  <a:pt x="f72" y="f73"/>
                  <a:pt x="f5" y="f6"/>
                </a:cubicBezTo>
                <a:close/>
              </a:path>
            </a:pathLst>
          </a:custGeom>
          <a:solidFill>
            <a:schemeClr val="tx1">
              <a:lumMod val="25000"/>
              <a:lumOff val="75000"/>
            </a:schemeClr>
          </a:solid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129" name="Google Shape;5955;p86">
            <a:extLst>
              <a:ext uri="{FF2B5EF4-FFF2-40B4-BE49-F238E27FC236}">
                <a16:creationId xmlns:a16="http://schemas.microsoft.com/office/drawing/2014/main" id="{9644E34A-06CA-0296-CD52-E56BE39F915C}"/>
              </a:ext>
            </a:extLst>
          </p:cNvPr>
          <p:cNvSpPr/>
          <p:nvPr/>
        </p:nvSpPr>
        <p:spPr>
          <a:xfrm>
            <a:off x="3562204" y="2649493"/>
            <a:ext cx="459001" cy="390768"/>
          </a:xfrm>
          <a:custGeom>
            <a:avLst/>
            <a:gdLst>
              <a:gd name="f0" fmla="val w"/>
              <a:gd name="f1" fmla="val h"/>
              <a:gd name="f2" fmla="val 0"/>
              <a:gd name="f3" fmla="val 12666"/>
              <a:gd name="f4" fmla="val 10713"/>
              <a:gd name="f5" fmla="val 1765"/>
              <a:gd name="f6" fmla="val 3309"/>
              <a:gd name="f7" fmla="val 7058"/>
              <a:gd name="f8" fmla="val 7278"/>
              <a:gd name="f9" fmla="val 1954"/>
              <a:gd name="f10" fmla="val 7436"/>
              <a:gd name="f11" fmla="val 2206"/>
              <a:gd name="f12" fmla="val 2615"/>
              <a:gd name="f13" fmla="val 9925"/>
              <a:gd name="f14" fmla="val 788"/>
              <a:gd name="f15" fmla="val 5073"/>
              <a:gd name="f16" fmla="val 5262"/>
              <a:gd name="f17" fmla="val 5514"/>
              <a:gd name="f18" fmla="val 5892"/>
              <a:gd name="f19" fmla="val 3403"/>
              <a:gd name="f20" fmla="val 3813"/>
              <a:gd name="f21" fmla="val 4033"/>
              <a:gd name="f22" fmla="val 4254"/>
              <a:gd name="f23" fmla="val 7247"/>
              <a:gd name="f24" fmla="val 8412"/>
              <a:gd name="f25" fmla="val 8601"/>
              <a:gd name="f26" fmla="val 8853"/>
              <a:gd name="f27" fmla="val 9294"/>
              <a:gd name="f28" fmla="val 6711"/>
              <a:gd name="f29" fmla="val 7152"/>
              <a:gd name="f30" fmla="val 7404"/>
              <a:gd name="f31" fmla="val 7593"/>
              <a:gd name="f32" fmla="val 11815"/>
              <a:gd name="f33" fmla="val 9988"/>
              <a:gd name="f34" fmla="val 10429"/>
              <a:gd name="f35" fmla="val 10649"/>
              <a:gd name="f36" fmla="val 10870"/>
              <a:gd name="f37" fmla="val 379"/>
              <a:gd name="f38" fmla="val 1"/>
              <a:gd name="f39" fmla="val 158"/>
              <a:gd name="f40" fmla="val 190"/>
              <a:gd name="f41" fmla="val 10334"/>
              <a:gd name="f42" fmla="val 10555"/>
              <a:gd name="f43" fmla="val 10712"/>
              <a:gd name="f44" fmla="val 12224"/>
              <a:gd name="f45" fmla="val 12476"/>
              <a:gd name="f46" fmla="val 12665"/>
              <a:gd name="f47" fmla="val 10523"/>
              <a:gd name="f48" fmla="val 12634"/>
              <a:gd name="f49" fmla="val 12445"/>
              <a:gd name="f50" fmla="*/ f0 1 12666"/>
              <a:gd name="f51" fmla="*/ f1 1 10713"/>
              <a:gd name="f52" fmla="val f2"/>
              <a:gd name="f53" fmla="val f3"/>
              <a:gd name="f54" fmla="val f4"/>
              <a:gd name="f55" fmla="+- f54 0 f52"/>
              <a:gd name="f56" fmla="+- f53 0 f52"/>
              <a:gd name="f57" fmla="*/ f56 1 12666"/>
              <a:gd name="f58" fmla="*/ f55 1 10713"/>
              <a:gd name="f59" fmla="*/ f52 1 f57"/>
              <a:gd name="f60" fmla="*/ f53 1 f57"/>
              <a:gd name="f61" fmla="*/ f52 1 f58"/>
              <a:gd name="f62" fmla="*/ f54 1 f58"/>
              <a:gd name="f63" fmla="*/ f59 f50 1"/>
              <a:gd name="f64" fmla="*/ f60 f50 1"/>
              <a:gd name="f65" fmla="*/ f62 f51 1"/>
              <a:gd name="f66" fmla="*/ f61 f51 1"/>
            </a:gdLst>
            <a:ahLst/>
            <a:cxnLst>
              <a:cxn ang="3cd4">
                <a:pos x="hc" y="t"/>
              </a:cxn>
              <a:cxn ang="0">
                <a:pos x="r" y="vc"/>
              </a:cxn>
              <a:cxn ang="cd4">
                <a:pos x="hc" y="b"/>
              </a:cxn>
              <a:cxn ang="cd2">
                <a:pos x="l" y="vc"/>
              </a:cxn>
            </a:cxnLst>
            <a:rect l="f63" t="f66" r="f64" b="f65"/>
            <a:pathLst>
              <a:path w="12666" h="10713">
                <a:moveTo>
                  <a:pt x="f5" y="f6"/>
                </a:moveTo>
                <a:lnTo>
                  <a:pt x="f5" y="f7"/>
                </a:lnTo>
                <a:cubicBezTo>
                  <a:pt x="f5" y="f8"/>
                  <a:pt x="f9" y="f10"/>
                  <a:pt x="f11" y="f10"/>
                </a:cubicBezTo>
                <a:lnTo>
                  <a:pt x="f12" y="f10"/>
                </a:lnTo>
                <a:lnTo>
                  <a:pt x="f12" y="f13"/>
                </a:lnTo>
                <a:lnTo>
                  <a:pt x="f14" y="f13"/>
                </a:lnTo>
                <a:lnTo>
                  <a:pt x="f14" y="f6"/>
                </a:lnTo>
                <a:close/>
                <a:moveTo>
                  <a:pt x="f15" y="f6"/>
                </a:moveTo>
                <a:lnTo>
                  <a:pt x="f15" y="f7"/>
                </a:lnTo>
                <a:cubicBezTo>
                  <a:pt x="f15" y="f8"/>
                  <a:pt x="f16" y="f10"/>
                  <a:pt x="f17" y="f10"/>
                </a:cubicBezTo>
                <a:lnTo>
                  <a:pt x="f18" y="f10"/>
                </a:lnTo>
                <a:lnTo>
                  <a:pt x="f18" y="f13"/>
                </a:lnTo>
                <a:lnTo>
                  <a:pt x="f19" y="f13"/>
                </a:lnTo>
                <a:lnTo>
                  <a:pt x="f19" y="f10"/>
                </a:lnTo>
                <a:lnTo>
                  <a:pt x="f20" y="f10"/>
                </a:lnTo>
                <a:cubicBezTo>
                  <a:pt x="f21" y="f10"/>
                  <a:pt x="f22" y="f23"/>
                  <a:pt x="f22" y="f7"/>
                </a:cubicBezTo>
                <a:lnTo>
                  <a:pt x="f22" y="f6"/>
                </a:lnTo>
                <a:close/>
                <a:moveTo>
                  <a:pt x="f24" y="f6"/>
                </a:moveTo>
                <a:lnTo>
                  <a:pt x="f24" y="f7"/>
                </a:lnTo>
                <a:cubicBezTo>
                  <a:pt x="f24" y="f8"/>
                  <a:pt x="f25" y="f10"/>
                  <a:pt x="f26" y="f10"/>
                </a:cubicBezTo>
                <a:lnTo>
                  <a:pt x="f27" y="f10"/>
                </a:lnTo>
                <a:lnTo>
                  <a:pt x="f27" y="f13"/>
                </a:lnTo>
                <a:lnTo>
                  <a:pt x="f28" y="f13"/>
                </a:lnTo>
                <a:lnTo>
                  <a:pt x="f28" y="f10"/>
                </a:lnTo>
                <a:lnTo>
                  <a:pt x="f29" y="f10"/>
                </a:lnTo>
                <a:cubicBezTo>
                  <a:pt x="f30" y="f10"/>
                  <a:pt x="f31" y="f23"/>
                  <a:pt x="f31" y="f7"/>
                </a:cubicBezTo>
                <a:lnTo>
                  <a:pt x="f31" y="f6"/>
                </a:lnTo>
                <a:close/>
                <a:moveTo>
                  <a:pt x="f32" y="f6"/>
                </a:moveTo>
                <a:lnTo>
                  <a:pt x="f32" y="f13"/>
                </a:lnTo>
                <a:lnTo>
                  <a:pt x="f33" y="f13"/>
                </a:lnTo>
                <a:lnTo>
                  <a:pt x="f33" y="f10"/>
                </a:lnTo>
                <a:lnTo>
                  <a:pt x="f34" y="f10"/>
                </a:lnTo>
                <a:cubicBezTo>
                  <a:pt x="f35" y="f10"/>
                  <a:pt x="f36" y="f23"/>
                  <a:pt x="f36" y="f7"/>
                </a:cubicBezTo>
                <a:lnTo>
                  <a:pt x="f36" y="f6"/>
                </a:lnTo>
                <a:close/>
                <a:moveTo>
                  <a:pt x="f37" y="f38"/>
                </a:moveTo>
                <a:cubicBezTo>
                  <a:pt x="f39" y="f38"/>
                  <a:pt x="f38" y="f40"/>
                  <a:pt x="f38" y="f37"/>
                </a:cubicBezTo>
                <a:lnTo>
                  <a:pt x="f38" y="f41"/>
                </a:lnTo>
                <a:cubicBezTo>
                  <a:pt x="f38" y="f42"/>
                  <a:pt x="f40" y="f43"/>
                  <a:pt x="f37" y="f43"/>
                </a:cubicBezTo>
                <a:lnTo>
                  <a:pt x="f44" y="f43"/>
                </a:lnTo>
                <a:cubicBezTo>
                  <a:pt x="f45" y="f43"/>
                  <a:pt x="f46" y="f47"/>
                  <a:pt x="f46" y="f41"/>
                </a:cubicBezTo>
                <a:lnTo>
                  <a:pt x="f46" y="f37"/>
                </a:lnTo>
                <a:cubicBezTo>
                  <a:pt x="f48" y="f40"/>
                  <a:pt x="f49" y="f38"/>
                  <a:pt x="f44" y="f38"/>
                </a:cubicBezTo>
                <a:close/>
              </a:path>
            </a:pathLst>
          </a:custGeom>
          <a:solidFill>
            <a:schemeClr val="tx1">
              <a:lumMod val="25000"/>
              <a:lumOff val="75000"/>
            </a:schemeClr>
          </a:solid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grpSp>
        <p:nvGrpSpPr>
          <p:cNvPr id="130" name="Google Shape;5983;p86">
            <a:extLst>
              <a:ext uri="{FF2B5EF4-FFF2-40B4-BE49-F238E27FC236}">
                <a16:creationId xmlns:a16="http://schemas.microsoft.com/office/drawing/2014/main" id="{753FA3AD-772B-5514-9358-E1B9DFAFB8F9}"/>
              </a:ext>
            </a:extLst>
          </p:cNvPr>
          <p:cNvGrpSpPr/>
          <p:nvPr/>
        </p:nvGrpSpPr>
        <p:grpSpPr>
          <a:xfrm>
            <a:off x="4209663" y="2589243"/>
            <a:ext cx="461287" cy="462000"/>
            <a:chOff x="5526834" y="2589242"/>
            <a:chExt cx="461287" cy="462000"/>
          </a:xfrm>
          <a:solidFill>
            <a:schemeClr val="tx1">
              <a:lumMod val="25000"/>
              <a:lumOff val="75000"/>
            </a:schemeClr>
          </a:solidFill>
        </p:grpSpPr>
        <p:sp>
          <p:nvSpPr>
            <p:cNvPr id="131" name="Google Shape;5984;p86">
              <a:extLst>
                <a:ext uri="{FF2B5EF4-FFF2-40B4-BE49-F238E27FC236}">
                  <a16:creationId xmlns:a16="http://schemas.microsoft.com/office/drawing/2014/main" id="{F203BDFD-8A3E-153C-9CCF-9150B0F2C0EB}"/>
                </a:ext>
              </a:extLst>
            </p:cNvPr>
            <p:cNvSpPr/>
            <p:nvPr/>
          </p:nvSpPr>
          <p:spPr>
            <a:xfrm>
              <a:off x="5526834" y="2589242"/>
              <a:ext cx="368804" cy="370048"/>
            </a:xfrm>
            <a:custGeom>
              <a:avLst/>
              <a:gdLst>
                <a:gd name="f0" fmla="val w"/>
                <a:gd name="f1" fmla="val h"/>
                <a:gd name="f2" fmla="val 0"/>
                <a:gd name="f3" fmla="val 10177"/>
                <a:gd name="f4" fmla="val 10145"/>
                <a:gd name="f5" fmla="val 5104"/>
                <a:gd name="f6" fmla="val 3813"/>
                <a:gd name="f7" fmla="val 5797"/>
                <a:gd name="f8" fmla="val 6364"/>
                <a:gd name="f9" fmla="val 4348"/>
                <a:gd name="f10" fmla="val 5073"/>
                <a:gd name="f11" fmla="val 5766"/>
                <a:gd name="f12" fmla="val 6333"/>
                <a:gd name="f13" fmla="val 4379"/>
                <a:gd name="f14" fmla="val 3844"/>
                <a:gd name="f15" fmla="val 4411"/>
                <a:gd name="f16" fmla="val 2300"/>
                <a:gd name="f17" fmla="val 2269"/>
                <a:gd name="f18" fmla="val 63"/>
                <a:gd name="f19" fmla="val 7908"/>
                <a:gd name="f20" fmla="val 7877"/>
                <a:gd name="f21" fmla="val 10176"/>
                <a:gd name="f22" fmla="*/ f0 1 10177"/>
                <a:gd name="f23" fmla="*/ f1 1 10145"/>
                <a:gd name="f24" fmla="val f2"/>
                <a:gd name="f25" fmla="val f3"/>
                <a:gd name="f26" fmla="val f4"/>
                <a:gd name="f27" fmla="+- f26 0 f24"/>
                <a:gd name="f28" fmla="+- f25 0 f24"/>
                <a:gd name="f29" fmla="*/ f28 1 10177"/>
                <a:gd name="f30" fmla="*/ f27 1 10145"/>
                <a:gd name="f31" fmla="*/ f24 1 f29"/>
                <a:gd name="f32" fmla="*/ f25 1 f29"/>
                <a:gd name="f33" fmla="*/ f24 1 f30"/>
                <a:gd name="f34" fmla="*/ f26 1 f30"/>
                <a:gd name="f35" fmla="*/ f31 f22 1"/>
                <a:gd name="f36" fmla="*/ f32 f22 1"/>
                <a:gd name="f37" fmla="*/ f34 f23 1"/>
                <a:gd name="f38" fmla="*/ f33 f23 1"/>
              </a:gdLst>
              <a:ahLst/>
              <a:cxnLst>
                <a:cxn ang="3cd4">
                  <a:pos x="hc" y="t"/>
                </a:cxn>
                <a:cxn ang="0">
                  <a:pos x="r" y="vc"/>
                </a:cxn>
                <a:cxn ang="cd4">
                  <a:pos x="hc" y="b"/>
                </a:cxn>
                <a:cxn ang="cd2">
                  <a:pos x="l" y="vc"/>
                </a:cxn>
              </a:cxnLst>
              <a:rect l="f35" t="f38" r="f36" b="f37"/>
              <a:pathLst>
                <a:path w="10177" h="10145">
                  <a:moveTo>
                    <a:pt x="f5" y="f6"/>
                  </a:moveTo>
                  <a:cubicBezTo>
                    <a:pt x="f7" y="f6"/>
                    <a:pt x="f8" y="f9"/>
                    <a:pt x="f8" y="f10"/>
                  </a:cubicBezTo>
                  <a:cubicBezTo>
                    <a:pt x="f8" y="f11"/>
                    <a:pt x="f7" y="f12"/>
                    <a:pt x="f5" y="f12"/>
                  </a:cubicBezTo>
                  <a:cubicBezTo>
                    <a:pt x="f13" y="f12"/>
                    <a:pt x="f14" y="f11"/>
                    <a:pt x="f14" y="f10"/>
                  </a:cubicBezTo>
                  <a:cubicBezTo>
                    <a:pt x="f14" y="f15"/>
                    <a:pt x="f15" y="f6"/>
                    <a:pt x="f5" y="f6"/>
                  </a:cubicBezTo>
                  <a:close/>
                  <a:moveTo>
                    <a:pt x="f5" y="f2"/>
                  </a:moveTo>
                  <a:cubicBezTo>
                    <a:pt x="f16" y="f2"/>
                    <a:pt x="f2" y="f17"/>
                    <a:pt x="f2" y="f10"/>
                  </a:cubicBezTo>
                  <a:cubicBezTo>
                    <a:pt x="f18" y="f19"/>
                    <a:pt x="f16" y="f4"/>
                    <a:pt x="f5" y="f4"/>
                  </a:cubicBezTo>
                  <a:cubicBezTo>
                    <a:pt x="f20" y="f4"/>
                    <a:pt x="f21" y="f20"/>
                    <a:pt x="f21" y="f10"/>
                  </a:cubicBezTo>
                  <a:cubicBezTo>
                    <a:pt x="f21" y="f17"/>
                    <a:pt x="f20"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132" name="Google Shape;5985;p86">
              <a:extLst>
                <a:ext uri="{FF2B5EF4-FFF2-40B4-BE49-F238E27FC236}">
                  <a16:creationId xmlns:a16="http://schemas.microsoft.com/office/drawing/2014/main" id="{871FCE81-A02B-CDB9-77E8-D949AFE6E6B5}"/>
                </a:ext>
              </a:extLst>
            </p:cNvPr>
            <p:cNvSpPr/>
            <p:nvPr/>
          </p:nvSpPr>
          <p:spPr>
            <a:xfrm>
              <a:off x="5588474" y="2775231"/>
              <a:ext cx="399647" cy="276011"/>
            </a:xfrm>
            <a:custGeom>
              <a:avLst/>
              <a:gdLst>
                <a:gd name="f0" fmla="val w"/>
                <a:gd name="f1" fmla="val h"/>
                <a:gd name="f2" fmla="val 0"/>
                <a:gd name="f3" fmla="val 11028"/>
                <a:gd name="f4" fmla="val 7567"/>
                <a:gd name="f5" fmla="val 9774"/>
                <a:gd name="f6" fmla="val 9040"/>
                <a:gd name="f7" fmla="val 8444"/>
                <a:gd name="f8" fmla="val 548"/>
                <a:gd name="f9" fmla="val 1265"/>
                <a:gd name="f10" fmla="val 1801"/>
                <a:gd name="f11" fmla="val 8790"/>
                <a:gd name="f12" fmla="val 2305"/>
                <a:gd name="f13" fmla="val 9295"/>
                <a:gd name="f14" fmla="val 2463"/>
                <a:gd name="f15" fmla="val 2967"/>
                <a:gd name="f16" fmla="val 4416"/>
                <a:gd name="f17" fmla="val 8192"/>
                <a:gd name="f18" fmla="val 5645"/>
                <a:gd name="f19" fmla="val 6774"/>
                <a:gd name="f20" fmla="val 5834"/>
                <a:gd name="f21" fmla="val 4825"/>
                <a:gd name="f22" fmla="val 5829"/>
                <a:gd name="f23" fmla="val 5487"/>
                <a:gd name="f24" fmla="val 4663"/>
                <a:gd name="f25" fmla="val 5865"/>
                <a:gd name="f26" fmla="val 3403"/>
                <a:gd name="f27" fmla="val 2143"/>
                <a:gd name="f28" fmla="val 977"/>
                <a:gd name="f29" fmla="val 1"/>
                <a:gd name="f30" fmla="val 6306"/>
                <a:gd name="f31" fmla="val 7031"/>
                <a:gd name="f32" fmla="val 568"/>
                <a:gd name="f33" fmla="val 7566"/>
                <a:gd name="f34" fmla="val 1261"/>
                <a:gd name="f35" fmla="val 5388"/>
                <a:gd name="f36" fmla="val 5955"/>
                <a:gd name="f37" fmla="val 6459"/>
                <a:gd name="f38" fmla="val 7220"/>
                <a:gd name="f39" fmla="val 6617"/>
                <a:gd name="f40" fmla="val 6716"/>
                <a:gd name="f41" fmla="val 8601"/>
                <a:gd name="f42" fmla="val 6495"/>
                <a:gd name="f43" fmla="val 10082"/>
                <a:gd name="f44" fmla="val 4920"/>
                <a:gd name="f45" fmla="val 10114"/>
                <a:gd name="f46" fmla="val 2904"/>
                <a:gd name="f47" fmla="val 2400"/>
                <a:gd name="f48" fmla="val 10649"/>
                <a:gd name="f49" fmla="val 2211"/>
                <a:gd name="f50" fmla="val 11027"/>
                <a:gd name="f51" fmla="val 1706"/>
                <a:gd name="f52" fmla="val 10996"/>
                <a:gd name="f53" fmla="val 1108"/>
                <a:gd name="f54" fmla="val 10964"/>
                <a:gd name="f55" fmla="val 572"/>
                <a:gd name="f56" fmla="val 10492"/>
                <a:gd name="f57" fmla="val 100"/>
                <a:gd name="f58" fmla="val 9893"/>
                <a:gd name="f59" fmla="val 5"/>
                <a:gd name="f60" fmla="val 9853"/>
                <a:gd name="f61" fmla="val 2"/>
                <a:gd name="f62" fmla="val 9813"/>
                <a:gd name="f63" fmla="*/ f0 1 11028"/>
                <a:gd name="f64" fmla="*/ f1 1 7567"/>
                <a:gd name="f65" fmla="val f2"/>
                <a:gd name="f66" fmla="val f3"/>
                <a:gd name="f67" fmla="val f4"/>
                <a:gd name="f68" fmla="+- f67 0 f65"/>
                <a:gd name="f69" fmla="+- f66 0 f65"/>
                <a:gd name="f70" fmla="*/ f69 1 11028"/>
                <a:gd name="f71" fmla="*/ f68 1 7567"/>
                <a:gd name="f72" fmla="*/ f65 1 f70"/>
                <a:gd name="f73" fmla="*/ f66 1 f70"/>
                <a:gd name="f74" fmla="*/ f65 1 f71"/>
                <a:gd name="f75" fmla="*/ f67 1 f71"/>
                <a:gd name="f76" fmla="*/ f72 f63 1"/>
                <a:gd name="f77" fmla="*/ f73 f63 1"/>
                <a:gd name="f78" fmla="*/ f75 f64 1"/>
                <a:gd name="f79" fmla="*/ f74 f64 1"/>
              </a:gdLst>
              <a:ahLst/>
              <a:cxnLst>
                <a:cxn ang="3cd4">
                  <a:pos x="hc" y="t"/>
                </a:cxn>
                <a:cxn ang="0">
                  <a:pos x="r" y="vc"/>
                </a:cxn>
                <a:cxn ang="cd4">
                  <a:pos x="hc" y="b"/>
                </a:cxn>
                <a:cxn ang="cd2">
                  <a:pos x="l" y="vc"/>
                </a:cxn>
              </a:cxnLst>
              <a:rect l="f76" t="f79" r="f77" b="f78"/>
              <a:pathLst>
                <a:path w="11028" h="7567">
                  <a:moveTo>
                    <a:pt x="f5" y="f2"/>
                  </a:moveTo>
                  <a:cubicBezTo>
                    <a:pt x="f6" y="f2"/>
                    <a:pt x="f7" y="f8"/>
                    <a:pt x="f7" y="f9"/>
                  </a:cubicBezTo>
                  <a:cubicBezTo>
                    <a:pt x="f7" y="f10"/>
                    <a:pt x="f11" y="f12"/>
                    <a:pt x="f13" y="f14"/>
                  </a:cubicBezTo>
                  <a:lnTo>
                    <a:pt x="f13" y="f15"/>
                  </a:lnTo>
                  <a:cubicBezTo>
                    <a:pt x="f13" y="f16"/>
                    <a:pt x="f17" y="f18"/>
                    <a:pt x="f19" y="f20"/>
                  </a:cubicBezTo>
                  <a:lnTo>
                    <a:pt x="f19" y="f21"/>
                  </a:lnTo>
                  <a:cubicBezTo>
                    <a:pt x="f22" y="f23"/>
                    <a:pt x="f24" y="f25"/>
                    <a:pt x="f26" y="f25"/>
                  </a:cubicBezTo>
                  <a:cubicBezTo>
                    <a:pt x="f27" y="f25"/>
                    <a:pt x="f28" y="f23"/>
                    <a:pt x="f29" y="f21"/>
                  </a:cubicBezTo>
                  <a:lnTo>
                    <a:pt x="f29" y="f30"/>
                  </a:lnTo>
                  <a:cubicBezTo>
                    <a:pt x="f29" y="f31"/>
                    <a:pt x="f32" y="f33"/>
                    <a:pt x="f34" y="f33"/>
                  </a:cubicBezTo>
                  <a:lnTo>
                    <a:pt x="f35" y="f33"/>
                  </a:lnTo>
                  <a:cubicBezTo>
                    <a:pt x="f36" y="f33"/>
                    <a:pt x="f37" y="f38"/>
                    <a:pt x="f39" y="f40"/>
                  </a:cubicBezTo>
                  <a:cubicBezTo>
                    <a:pt x="f41" y="f42"/>
                    <a:pt x="f43" y="f44"/>
                    <a:pt x="f45" y="f46"/>
                  </a:cubicBezTo>
                  <a:lnTo>
                    <a:pt x="f45" y="f47"/>
                  </a:lnTo>
                  <a:cubicBezTo>
                    <a:pt x="f48" y="f49"/>
                    <a:pt x="f50" y="f51"/>
                    <a:pt x="f52" y="f53"/>
                  </a:cubicBezTo>
                  <a:cubicBezTo>
                    <a:pt x="f54" y="f55"/>
                    <a:pt x="f56" y="f57"/>
                    <a:pt x="f58" y="f59"/>
                  </a:cubicBezTo>
                  <a:cubicBezTo>
                    <a:pt x="f60" y="f61"/>
                    <a:pt x="f62"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grpSp>
      <p:grpSp>
        <p:nvGrpSpPr>
          <p:cNvPr id="133" name="Google Shape;5986;p86">
            <a:extLst>
              <a:ext uri="{FF2B5EF4-FFF2-40B4-BE49-F238E27FC236}">
                <a16:creationId xmlns:a16="http://schemas.microsoft.com/office/drawing/2014/main" id="{2F9A5532-B90A-9C41-2920-DC56D3865D52}"/>
              </a:ext>
            </a:extLst>
          </p:cNvPr>
          <p:cNvGrpSpPr/>
          <p:nvPr/>
        </p:nvGrpSpPr>
        <p:grpSpPr>
          <a:xfrm>
            <a:off x="6036681" y="2571614"/>
            <a:ext cx="465823" cy="464295"/>
            <a:chOff x="7353851" y="2571612"/>
            <a:chExt cx="465823" cy="464295"/>
          </a:xfrm>
          <a:solidFill>
            <a:schemeClr val="tx1">
              <a:lumMod val="25000"/>
              <a:lumOff val="75000"/>
            </a:schemeClr>
          </a:solidFill>
        </p:grpSpPr>
        <p:sp>
          <p:nvSpPr>
            <p:cNvPr id="134" name="Google Shape;5987;p86">
              <a:extLst>
                <a:ext uri="{FF2B5EF4-FFF2-40B4-BE49-F238E27FC236}">
                  <a16:creationId xmlns:a16="http://schemas.microsoft.com/office/drawing/2014/main" id="{D25F9F50-05C6-10CD-8DCF-725B6316422F}"/>
                </a:ext>
              </a:extLst>
            </p:cNvPr>
            <p:cNvSpPr/>
            <p:nvPr/>
          </p:nvSpPr>
          <p:spPr>
            <a:xfrm>
              <a:off x="7635834" y="2856594"/>
              <a:ext cx="183840" cy="179313"/>
            </a:xfrm>
            <a:custGeom>
              <a:avLst/>
              <a:gdLst>
                <a:gd name="f0" fmla="val w"/>
                <a:gd name="f1" fmla="val h"/>
                <a:gd name="f2" fmla="val 0"/>
                <a:gd name="f3" fmla="val 5073"/>
                <a:gd name="f4" fmla="val 4916"/>
                <a:gd name="f5" fmla="val 2238"/>
                <a:gd name="f6" fmla="val 1"/>
                <a:gd name="f7" fmla="val 1986"/>
                <a:gd name="f8" fmla="val 442"/>
                <a:gd name="f9" fmla="val 1671"/>
                <a:gd name="f10" fmla="val 820"/>
                <a:gd name="f11" fmla="val 1324"/>
                <a:gd name="f12" fmla="val 1229"/>
                <a:gd name="f13" fmla="val 946"/>
                <a:gd name="f14" fmla="val 473"/>
                <a:gd name="f15" fmla="val 2206"/>
                <a:gd name="f16" fmla="val 4443"/>
                <a:gd name="f17" fmla="val 2521"/>
                <a:gd name="f18" fmla="val 4758"/>
                <a:gd name="f19" fmla="val 2923"/>
                <a:gd name="f20" fmla="val 3325"/>
                <a:gd name="f21" fmla="val 3726"/>
                <a:gd name="f22" fmla="val 4128"/>
                <a:gd name="f23" fmla="val 3813"/>
                <a:gd name="f24" fmla="val 2836"/>
                <a:gd name="f25" fmla="*/ f0 1 5073"/>
                <a:gd name="f26" fmla="*/ f1 1 4916"/>
                <a:gd name="f27" fmla="val f2"/>
                <a:gd name="f28" fmla="val f3"/>
                <a:gd name="f29" fmla="val f4"/>
                <a:gd name="f30" fmla="+- f29 0 f27"/>
                <a:gd name="f31" fmla="+- f28 0 f27"/>
                <a:gd name="f32" fmla="*/ f31 1 5073"/>
                <a:gd name="f33" fmla="*/ f30 1 4916"/>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5073" h="4916">
                  <a:moveTo>
                    <a:pt x="f5" y="f6"/>
                  </a:moveTo>
                  <a:cubicBezTo>
                    <a:pt x="f7" y="f8"/>
                    <a:pt x="f9" y="f10"/>
                    <a:pt x="f11" y="f12"/>
                  </a:cubicBezTo>
                  <a:cubicBezTo>
                    <a:pt x="f13" y="f9"/>
                    <a:pt x="f14" y="f7"/>
                    <a:pt x="f6" y="f5"/>
                  </a:cubicBezTo>
                  <a:lnTo>
                    <a:pt x="f15" y="f16"/>
                  </a:lnTo>
                  <a:cubicBezTo>
                    <a:pt x="f17" y="f18"/>
                    <a:pt x="f19" y="f4"/>
                    <a:pt x="f20" y="f4"/>
                  </a:cubicBezTo>
                  <a:cubicBezTo>
                    <a:pt x="f21" y="f4"/>
                    <a:pt x="f22" y="f18"/>
                    <a:pt x="f16" y="f16"/>
                  </a:cubicBezTo>
                  <a:cubicBezTo>
                    <a:pt x="f3" y="f23"/>
                    <a:pt x="f3" y="f24"/>
                    <a:pt x="f16" y="f15"/>
                  </a:cubicBezTo>
                  <a:lnTo>
                    <a:pt x="f5" y="f6"/>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135" name="Google Shape;5988;p86">
              <a:extLst>
                <a:ext uri="{FF2B5EF4-FFF2-40B4-BE49-F238E27FC236}">
                  <a16:creationId xmlns:a16="http://schemas.microsoft.com/office/drawing/2014/main" id="{C7B444F9-F405-8797-78EE-E6185284985D}"/>
                </a:ext>
              </a:extLst>
            </p:cNvPr>
            <p:cNvSpPr/>
            <p:nvPr/>
          </p:nvSpPr>
          <p:spPr>
            <a:xfrm>
              <a:off x="7353851" y="2571612"/>
              <a:ext cx="359670" cy="363227"/>
            </a:xfrm>
            <a:custGeom>
              <a:avLst/>
              <a:gdLst>
                <a:gd name="f0" fmla="val w"/>
                <a:gd name="f1" fmla="val h"/>
                <a:gd name="f2" fmla="val 0"/>
                <a:gd name="f3" fmla="val 9925"/>
                <a:gd name="f4" fmla="val 9958"/>
                <a:gd name="f5" fmla="val 4978"/>
                <a:gd name="f6" fmla="val 1702"/>
                <a:gd name="f7" fmla="val 6774"/>
                <a:gd name="f8" fmla="val 8286"/>
                <a:gd name="f9" fmla="val 3214"/>
                <a:gd name="f10" fmla="val 5010"/>
                <a:gd name="f11" fmla="val 8254"/>
                <a:gd name="f12" fmla="val 5892"/>
                <a:gd name="f13" fmla="val 7939"/>
                <a:gd name="f14" fmla="val 6711"/>
                <a:gd name="f15" fmla="val 7341"/>
                <a:gd name="f16" fmla="val 7310"/>
                <a:gd name="f17" fmla="val 6742"/>
                <a:gd name="f18" fmla="val 7908"/>
                <a:gd name="f19" fmla="val 5923"/>
                <a:gd name="f20" fmla="val 8318"/>
                <a:gd name="f21" fmla="val 3151"/>
                <a:gd name="f22" fmla="val 1670"/>
                <a:gd name="f23" fmla="val 6837"/>
                <a:gd name="f24" fmla="val 1"/>
                <a:gd name="f25" fmla="val 2268"/>
                <a:gd name="f26" fmla="val 2269"/>
                <a:gd name="f27" fmla="val 7688"/>
                <a:gd name="f28" fmla="val 9956"/>
                <a:gd name="f29" fmla="val 5013"/>
                <a:gd name="f30" fmla="val 9957"/>
                <a:gd name="f31" fmla="val 5048"/>
                <a:gd name="f32" fmla="val 5083"/>
                <a:gd name="f33" fmla="val 6367"/>
                <a:gd name="f34" fmla="val 7586"/>
                <a:gd name="f35" fmla="val 9395"/>
                <a:gd name="f36" fmla="val 8506"/>
                <a:gd name="f37" fmla="val 8444"/>
                <a:gd name="f38" fmla="val 9420"/>
                <a:gd name="f39" fmla="val 7499"/>
                <a:gd name="f40" fmla="val 9924"/>
                <a:gd name="f41" fmla="val 6270"/>
                <a:gd name="f42" fmla="val 7687"/>
                <a:gd name="f43" fmla="*/ f0 1 9925"/>
                <a:gd name="f44" fmla="*/ f1 1 9958"/>
                <a:gd name="f45" fmla="val f2"/>
                <a:gd name="f46" fmla="val f3"/>
                <a:gd name="f47" fmla="val f4"/>
                <a:gd name="f48" fmla="+- f47 0 f45"/>
                <a:gd name="f49" fmla="+- f46 0 f45"/>
                <a:gd name="f50" fmla="*/ f49 1 9925"/>
                <a:gd name="f51" fmla="*/ f48 1 9958"/>
                <a:gd name="f52" fmla="*/ f45 1 f50"/>
                <a:gd name="f53" fmla="*/ f46 1 f50"/>
                <a:gd name="f54" fmla="*/ f45 1 f51"/>
                <a:gd name="f55" fmla="*/ f47 1 f51"/>
                <a:gd name="f56" fmla="*/ f52 f43 1"/>
                <a:gd name="f57" fmla="*/ f53 f43 1"/>
                <a:gd name="f58" fmla="*/ f55 f44 1"/>
                <a:gd name="f59" fmla="*/ f54 f44 1"/>
              </a:gdLst>
              <a:ahLst/>
              <a:cxnLst>
                <a:cxn ang="3cd4">
                  <a:pos x="hc" y="t"/>
                </a:cxn>
                <a:cxn ang="0">
                  <a:pos x="r" y="vc"/>
                </a:cxn>
                <a:cxn ang="cd4">
                  <a:pos x="hc" y="b"/>
                </a:cxn>
                <a:cxn ang="cd2">
                  <a:pos x="l" y="vc"/>
                </a:cxn>
              </a:cxnLst>
              <a:rect l="f56" t="f59" r="f57" b="f58"/>
              <a:pathLst>
                <a:path w="9925" h="9958">
                  <a:moveTo>
                    <a:pt x="f5" y="f6"/>
                  </a:moveTo>
                  <a:cubicBezTo>
                    <a:pt x="f7" y="f6"/>
                    <a:pt x="f8" y="f9"/>
                    <a:pt x="f8" y="f10"/>
                  </a:cubicBezTo>
                  <a:cubicBezTo>
                    <a:pt x="f11" y="f12"/>
                    <a:pt x="f13" y="f14"/>
                    <a:pt x="f15" y="f16"/>
                  </a:cubicBezTo>
                  <a:cubicBezTo>
                    <a:pt x="f17" y="f18"/>
                    <a:pt x="f19" y="f20"/>
                    <a:pt x="f5" y="f20"/>
                  </a:cubicBezTo>
                  <a:cubicBezTo>
                    <a:pt x="f21" y="f20"/>
                    <a:pt x="f22" y="f23"/>
                    <a:pt x="f22" y="f10"/>
                  </a:cubicBezTo>
                  <a:cubicBezTo>
                    <a:pt x="f22" y="f9"/>
                    <a:pt x="f21" y="f6"/>
                    <a:pt x="f5" y="f6"/>
                  </a:cubicBezTo>
                  <a:close/>
                  <a:moveTo>
                    <a:pt x="f5" y="f24"/>
                  </a:moveTo>
                  <a:cubicBezTo>
                    <a:pt x="f25" y="f24"/>
                    <a:pt x="f2" y="f26"/>
                    <a:pt x="f2" y="f5"/>
                  </a:cubicBezTo>
                  <a:cubicBezTo>
                    <a:pt x="f2" y="f27"/>
                    <a:pt x="f25" y="f28"/>
                    <a:pt x="f5" y="f28"/>
                  </a:cubicBezTo>
                  <a:cubicBezTo>
                    <a:pt x="f29" y="f30"/>
                    <a:pt x="f31" y="f30"/>
                    <a:pt x="f32" y="f30"/>
                  </a:cubicBezTo>
                  <a:cubicBezTo>
                    <a:pt x="f33" y="f30"/>
                    <a:pt x="f34" y="f35"/>
                    <a:pt x="f36" y="f37"/>
                  </a:cubicBezTo>
                  <a:cubicBezTo>
                    <a:pt x="f38" y="f39"/>
                    <a:pt x="f40" y="f41"/>
                    <a:pt x="f40" y="f5"/>
                  </a:cubicBezTo>
                  <a:cubicBezTo>
                    <a:pt x="f40" y="f26"/>
                    <a:pt x="f42" y="f24"/>
                    <a:pt x="f5" y="f24"/>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grpSp>
      <p:grpSp>
        <p:nvGrpSpPr>
          <p:cNvPr id="136" name="Google Shape;6005;p86">
            <a:extLst>
              <a:ext uri="{FF2B5EF4-FFF2-40B4-BE49-F238E27FC236}">
                <a16:creationId xmlns:a16="http://schemas.microsoft.com/office/drawing/2014/main" id="{646F3AF4-BE29-A550-C790-1F2EF8E0D593}"/>
              </a:ext>
            </a:extLst>
          </p:cNvPr>
          <p:cNvGrpSpPr/>
          <p:nvPr/>
        </p:nvGrpSpPr>
        <p:grpSpPr>
          <a:xfrm>
            <a:off x="3584177" y="3495295"/>
            <a:ext cx="406286" cy="408900"/>
            <a:chOff x="4901348" y="3495294"/>
            <a:chExt cx="406286" cy="408900"/>
          </a:xfrm>
          <a:solidFill>
            <a:schemeClr val="tx1">
              <a:lumMod val="25000"/>
              <a:lumOff val="75000"/>
            </a:schemeClr>
          </a:solidFill>
        </p:grpSpPr>
        <p:sp>
          <p:nvSpPr>
            <p:cNvPr id="137" name="Google Shape;6006;p86">
              <a:extLst>
                <a:ext uri="{FF2B5EF4-FFF2-40B4-BE49-F238E27FC236}">
                  <a16:creationId xmlns:a16="http://schemas.microsoft.com/office/drawing/2014/main" id="{941ADE97-3C0E-CEEE-EBC9-513AB4E2E004}"/>
                </a:ext>
              </a:extLst>
            </p:cNvPr>
            <p:cNvSpPr/>
            <p:nvPr/>
          </p:nvSpPr>
          <p:spPr>
            <a:xfrm>
              <a:off x="4901348" y="3495294"/>
              <a:ext cx="406286" cy="300069"/>
            </a:xfrm>
            <a:custGeom>
              <a:avLst/>
              <a:gdLst>
                <a:gd name="f0" fmla="val w"/>
                <a:gd name="f1" fmla="val h"/>
                <a:gd name="f2" fmla="val 0"/>
                <a:gd name="f3" fmla="val 12666"/>
                <a:gd name="f4" fmla="val 9294"/>
                <a:gd name="f5" fmla="val 11405"/>
                <a:gd name="f6" fmla="val 1701"/>
                <a:gd name="f7" fmla="val 11626"/>
                <a:gd name="f8" fmla="val 11846"/>
                <a:gd name="f9" fmla="val 1890"/>
                <a:gd name="f10" fmla="val 2142"/>
                <a:gd name="f11" fmla="val 3749"/>
                <a:gd name="f12" fmla="val 11090"/>
                <a:gd name="f13" fmla="val 4663"/>
                <a:gd name="f14" fmla="val 9956"/>
                <a:gd name="f15" fmla="val 4978"/>
                <a:gd name="f16" fmla="val 10051"/>
                <a:gd name="f17" fmla="val 4631"/>
                <a:gd name="f18" fmla="val 10145"/>
                <a:gd name="f19" fmla="val 4222"/>
                <a:gd name="f20" fmla="val 3844"/>
                <a:gd name="f21" fmla="val 2584"/>
                <a:gd name="f22" fmla="val 3812"/>
                <a:gd name="f23" fmla="val 2647"/>
                <a:gd name="f24" fmla="val 4600"/>
                <a:gd name="f25" fmla="val 2773"/>
                <a:gd name="f26" fmla="val 5009"/>
                <a:gd name="f27" fmla="val 1639"/>
                <a:gd name="f28" fmla="val 4694"/>
                <a:gd name="f29" fmla="val 851"/>
                <a:gd name="f30" fmla="val 3781"/>
                <a:gd name="f31" fmla="val 1040"/>
                <a:gd name="f32" fmla="val 1292"/>
                <a:gd name="f33" fmla="val 4065"/>
                <a:gd name="f34" fmla="val 3655"/>
                <a:gd name="f35" fmla="val 4317"/>
                <a:gd name="f36" fmla="val 4506"/>
                <a:gd name="f37" fmla="val 3875"/>
                <a:gd name="f38" fmla="val 4096"/>
                <a:gd name="f39" fmla="val 4821"/>
                <a:gd name="f40" fmla="val 5041"/>
                <a:gd name="f41" fmla="val 5262"/>
                <a:gd name="f42" fmla="val 5261"/>
                <a:gd name="f43" fmla="val 5451"/>
                <a:gd name="f44" fmla="val 5324"/>
                <a:gd name="f45" fmla="val 5577"/>
                <a:gd name="f46" fmla="val 5608"/>
                <a:gd name="f47" fmla="val 5482"/>
                <a:gd name="f48" fmla="val 5797"/>
                <a:gd name="f49" fmla="val 5431"/>
                <a:gd name="f50" fmla="val 5952"/>
                <a:gd name="f51" fmla="val 5229"/>
                <a:gd name="f52" fmla="val 6065"/>
                <a:gd name="f53" fmla="val 5054"/>
                <a:gd name="f54" fmla="val 5017"/>
                <a:gd name="f55" fmla="val 4980"/>
                <a:gd name="f56" fmla="val 6060"/>
                <a:gd name="f57" fmla="val 4947"/>
                <a:gd name="f58" fmla="val 6049"/>
                <a:gd name="f59" fmla="val 4128"/>
                <a:gd name="f60" fmla="val 5734"/>
                <a:gd name="f61" fmla="val 4946"/>
                <a:gd name="f62" fmla="val 2993"/>
                <a:gd name="f63" fmla="val 2741"/>
                <a:gd name="f64" fmla="val 2552"/>
                <a:gd name="f65" fmla="val 189"/>
                <a:gd name="f66" fmla="val 441"/>
                <a:gd name="f67" fmla="val 882"/>
                <a:gd name="f68" fmla="val 1261"/>
                <a:gd name="f69" fmla="val 536"/>
                <a:gd name="f70" fmla="val 1"/>
                <a:gd name="f71" fmla="val 1418"/>
                <a:gd name="f72" fmla="val 4568"/>
                <a:gd name="f73" fmla="val 1513"/>
                <a:gd name="f74" fmla="val 3183"/>
                <a:gd name="f75" fmla="val 5923"/>
                <a:gd name="f76" fmla="val 4159"/>
                <a:gd name="f77" fmla="val 7372"/>
                <a:gd name="f78" fmla="val 5073"/>
                <a:gd name="f79" fmla="val 7089"/>
                <a:gd name="f80" fmla="val 7687"/>
                <a:gd name="f81" fmla="val 8286"/>
                <a:gd name="f82" fmla="val 8884"/>
                <a:gd name="f83" fmla="val 4443"/>
                <a:gd name="f84" fmla="val 8192"/>
                <a:gd name="f85" fmla="val 7782"/>
                <a:gd name="f86" fmla="val 7562"/>
                <a:gd name="f87" fmla="val 8507"/>
                <a:gd name="f88" fmla="val 9484"/>
                <a:gd name="f89" fmla="val 11216"/>
                <a:gd name="f90" fmla="val 4537"/>
                <a:gd name="f91" fmla="val 12098"/>
                <a:gd name="f92" fmla="val 9704"/>
                <a:gd name="f93" fmla="*/ f0 1 12666"/>
                <a:gd name="f94" fmla="*/ f1 1 9294"/>
                <a:gd name="f95" fmla="val f2"/>
                <a:gd name="f96" fmla="val f3"/>
                <a:gd name="f97" fmla="val f4"/>
                <a:gd name="f98" fmla="+- f97 0 f95"/>
                <a:gd name="f99" fmla="+- f96 0 f95"/>
                <a:gd name="f100" fmla="*/ f99 1 12666"/>
                <a:gd name="f101" fmla="*/ f98 1 9294"/>
                <a:gd name="f102" fmla="*/ f95 1 f100"/>
                <a:gd name="f103" fmla="*/ f96 1 f100"/>
                <a:gd name="f104" fmla="*/ f95 1 f101"/>
                <a:gd name="f105" fmla="*/ f97 1 f101"/>
                <a:gd name="f106" fmla="*/ f102 f93 1"/>
                <a:gd name="f107" fmla="*/ f103 f93 1"/>
                <a:gd name="f108" fmla="*/ f105 f94 1"/>
                <a:gd name="f109" fmla="*/ f104 f94 1"/>
              </a:gdLst>
              <a:ahLst/>
              <a:cxnLst>
                <a:cxn ang="3cd4">
                  <a:pos x="hc" y="t"/>
                </a:cxn>
                <a:cxn ang="0">
                  <a:pos x="r" y="vc"/>
                </a:cxn>
                <a:cxn ang="cd4">
                  <a:pos x="hc" y="b"/>
                </a:cxn>
                <a:cxn ang="cd2">
                  <a:pos x="l" y="vc"/>
                </a:cxn>
              </a:cxnLst>
              <a:rect l="f106" t="f109" r="f107" b="f108"/>
              <a:pathLst>
                <a:path w="12666" h="9294">
                  <a:moveTo>
                    <a:pt x="f5" y="f6"/>
                  </a:moveTo>
                  <a:cubicBezTo>
                    <a:pt x="f7" y="f6"/>
                    <a:pt x="f8" y="f9"/>
                    <a:pt x="f8" y="f10"/>
                  </a:cubicBezTo>
                  <a:cubicBezTo>
                    <a:pt x="f8" y="f11"/>
                    <a:pt x="f12" y="f13"/>
                    <a:pt x="f14" y="f15"/>
                  </a:cubicBezTo>
                  <a:cubicBezTo>
                    <a:pt x="f16" y="f17"/>
                    <a:pt x="f18" y="f19"/>
                    <a:pt x="f18" y="f20"/>
                  </a:cubicBezTo>
                  <a:lnTo>
                    <a:pt x="f18" y="f6"/>
                  </a:lnTo>
                  <a:close/>
                  <a:moveTo>
                    <a:pt x="f21" y="f6"/>
                  </a:moveTo>
                  <a:lnTo>
                    <a:pt x="f21" y="f22"/>
                  </a:lnTo>
                  <a:cubicBezTo>
                    <a:pt x="f21" y="f19"/>
                    <a:pt x="f23" y="f24"/>
                    <a:pt x="f25" y="f26"/>
                  </a:cubicBezTo>
                  <a:cubicBezTo>
                    <a:pt x="f27" y="f28"/>
                    <a:pt x="f29" y="f30"/>
                    <a:pt x="f29" y="f10"/>
                  </a:cubicBezTo>
                  <a:cubicBezTo>
                    <a:pt x="f29" y="f9"/>
                    <a:pt x="f31" y="f6"/>
                    <a:pt x="f32" y="f6"/>
                  </a:cubicBezTo>
                  <a:close/>
                  <a:moveTo>
                    <a:pt x="f33" y="f34"/>
                  </a:moveTo>
                  <a:cubicBezTo>
                    <a:pt x="f35" y="f34"/>
                    <a:pt x="f36" y="f37"/>
                    <a:pt x="f36" y="f38"/>
                  </a:cubicBezTo>
                  <a:cubicBezTo>
                    <a:pt x="f36" y="f17"/>
                    <a:pt x="f39" y="f40"/>
                    <a:pt x="f41" y="f42"/>
                  </a:cubicBezTo>
                  <a:cubicBezTo>
                    <a:pt x="f43" y="f44"/>
                    <a:pt x="f45" y="f46"/>
                    <a:pt x="f47" y="f48"/>
                  </a:cubicBezTo>
                  <a:cubicBezTo>
                    <a:pt x="f49" y="f50"/>
                    <a:pt x="f51" y="f52"/>
                    <a:pt x="f53" y="f52"/>
                  </a:cubicBezTo>
                  <a:cubicBezTo>
                    <a:pt x="f54" y="f52"/>
                    <a:pt x="f55" y="f56"/>
                    <a:pt x="f57" y="f58"/>
                  </a:cubicBezTo>
                  <a:cubicBezTo>
                    <a:pt x="f59" y="f60"/>
                    <a:pt x="f34" y="f61"/>
                    <a:pt x="f34" y="f38"/>
                  </a:cubicBezTo>
                  <a:cubicBezTo>
                    <a:pt x="f34" y="f37"/>
                    <a:pt x="f20" y="f34"/>
                    <a:pt x="f33" y="f34"/>
                  </a:cubicBezTo>
                  <a:close/>
                  <a:moveTo>
                    <a:pt x="f62" y="f2"/>
                  </a:moveTo>
                  <a:cubicBezTo>
                    <a:pt x="f63" y="f2"/>
                    <a:pt x="f64" y="f65"/>
                    <a:pt x="f64" y="f66"/>
                  </a:cubicBezTo>
                  <a:lnTo>
                    <a:pt x="f64" y="f67"/>
                  </a:lnTo>
                  <a:lnTo>
                    <a:pt x="f68" y="f67"/>
                  </a:lnTo>
                  <a:cubicBezTo>
                    <a:pt x="f69" y="f67"/>
                    <a:pt x="f70" y="f71"/>
                    <a:pt x="f70" y="f10"/>
                  </a:cubicBezTo>
                  <a:cubicBezTo>
                    <a:pt x="f70" y="f72"/>
                    <a:pt x="f73" y="f48"/>
                    <a:pt x="f74" y="f75"/>
                  </a:cubicBezTo>
                  <a:cubicBezTo>
                    <a:pt x="f76" y="f77"/>
                    <a:pt x="f78" y="f79"/>
                    <a:pt x="f78" y="f80"/>
                  </a:cubicBezTo>
                  <a:cubicBezTo>
                    <a:pt x="f78" y="f81"/>
                    <a:pt x="f39" y="f82"/>
                    <a:pt x="f83" y="f4"/>
                  </a:cubicBezTo>
                  <a:lnTo>
                    <a:pt x="f84" y="f4"/>
                  </a:lnTo>
                  <a:cubicBezTo>
                    <a:pt x="f85" y="f82"/>
                    <a:pt x="f86" y="f81"/>
                    <a:pt x="f86" y="f80"/>
                  </a:cubicBezTo>
                  <a:cubicBezTo>
                    <a:pt x="f86" y="f79"/>
                    <a:pt x="f87" y="f77"/>
                    <a:pt x="f88" y="f75"/>
                  </a:cubicBezTo>
                  <a:cubicBezTo>
                    <a:pt x="f89" y="f48"/>
                    <a:pt x="f3" y="f90"/>
                    <a:pt x="f3" y="f10"/>
                  </a:cubicBezTo>
                  <a:cubicBezTo>
                    <a:pt x="f3" y="f71"/>
                    <a:pt x="f91" y="f67"/>
                    <a:pt x="f5" y="f67"/>
                  </a:cubicBezTo>
                  <a:lnTo>
                    <a:pt x="f18" y="f67"/>
                  </a:lnTo>
                  <a:lnTo>
                    <a:pt x="f18" y="f66"/>
                  </a:lnTo>
                  <a:cubicBezTo>
                    <a:pt x="f18" y="f65"/>
                    <a:pt x="f14" y="f2"/>
                    <a:pt x="f92"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138" name="Google Shape;6007;p86">
              <a:extLst>
                <a:ext uri="{FF2B5EF4-FFF2-40B4-BE49-F238E27FC236}">
                  <a16:creationId xmlns:a16="http://schemas.microsoft.com/office/drawing/2014/main" id="{DA0B80C2-2F0E-009A-C952-95D5CDC7920B}"/>
                </a:ext>
              </a:extLst>
            </p:cNvPr>
            <p:cNvSpPr/>
            <p:nvPr/>
          </p:nvSpPr>
          <p:spPr>
            <a:xfrm>
              <a:off x="4979173" y="3822804"/>
              <a:ext cx="249658" cy="81390"/>
            </a:xfrm>
            <a:custGeom>
              <a:avLst/>
              <a:gdLst>
                <a:gd name="f0" fmla="val w"/>
                <a:gd name="f1" fmla="val h"/>
                <a:gd name="f2" fmla="val 0"/>
                <a:gd name="f3" fmla="val 7783"/>
                <a:gd name="f4" fmla="val 2521"/>
                <a:gd name="f5" fmla="val 757"/>
                <a:gd name="f6" fmla="val 1"/>
                <a:gd name="f7" fmla="val 63"/>
                <a:gd name="f8" fmla="val 1954"/>
                <a:gd name="f9" fmla="val 2237"/>
                <a:gd name="f10" fmla="val 158"/>
                <a:gd name="f11" fmla="val 473"/>
                <a:gd name="f12" fmla="val 7278"/>
                <a:gd name="f13" fmla="val 7593"/>
                <a:gd name="f14" fmla="val 7782"/>
                <a:gd name="f15" fmla="val 7688"/>
                <a:gd name="f16" fmla="val 6995"/>
                <a:gd name="f17" fmla="*/ f0 1 7783"/>
                <a:gd name="f18" fmla="*/ f1 1 2521"/>
                <a:gd name="f19" fmla="val f2"/>
                <a:gd name="f20" fmla="val f3"/>
                <a:gd name="f21" fmla="val f4"/>
                <a:gd name="f22" fmla="+- f21 0 f19"/>
                <a:gd name="f23" fmla="+- f20 0 f19"/>
                <a:gd name="f24" fmla="*/ f23 1 7783"/>
                <a:gd name="f25" fmla="*/ f22 1 2521"/>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7783" h="2521">
                  <a:moveTo>
                    <a:pt x="f5" y="f6"/>
                  </a:moveTo>
                  <a:lnTo>
                    <a:pt x="f7" y="f8"/>
                  </a:lnTo>
                  <a:cubicBezTo>
                    <a:pt x="f2" y="f9"/>
                    <a:pt x="f10" y="f4"/>
                    <a:pt x="f11" y="f4"/>
                  </a:cubicBezTo>
                  <a:lnTo>
                    <a:pt x="f12" y="f4"/>
                  </a:lnTo>
                  <a:cubicBezTo>
                    <a:pt x="f13" y="f4"/>
                    <a:pt x="f14" y="f9"/>
                    <a:pt x="f15" y="f8"/>
                  </a:cubicBezTo>
                  <a:lnTo>
                    <a:pt x="f16" y="f6"/>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grpSp>
      <p:grpSp>
        <p:nvGrpSpPr>
          <p:cNvPr id="139" name="Google Shape;6020;p86">
            <a:extLst>
              <a:ext uri="{FF2B5EF4-FFF2-40B4-BE49-F238E27FC236}">
                <a16:creationId xmlns:a16="http://schemas.microsoft.com/office/drawing/2014/main" id="{BD04068B-0941-E656-17E5-E65A330B6C6F}"/>
              </a:ext>
            </a:extLst>
          </p:cNvPr>
          <p:cNvGrpSpPr/>
          <p:nvPr/>
        </p:nvGrpSpPr>
        <p:grpSpPr>
          <a:xfrm>
            <a:off x="4831144" y="2583016"/>
            <a:ext cx="272920" cy="462000"/>
            <a:chOff x="6148315" y="2583015"/>
            <a:chExt cx="272920" cy="462000"/>
          </a:xfrm>
          <a:solidFill>
            <a:schemeClr val="tx1">
              <a:lumMod val="25000"/>
              <a:lumOff val="75000"/>
            </a:schemeClr>
          </a:solidFill>
        </p:grpSpPr>
        <p:sp>
          <p:nvSpPr>
            <p:cNvPr id="140" name="Google Shape;6021;p86">
              <a:extLst>
                <a:ext uri="{FF2B5EF4-FFF2-40B4-BE49-F238E27FC236}">
                  <a16:creationId xmlns:a16="http://schemas.microsoft.com/office/drawing/2014/main" id="{3A59458A-64B0-2EAC-7251-2DB03D42CD57}"/>
                </a:ext>
              </a:extLst>
            </p:cNvPr>
            <p:cNvSpPr/>
            <p:nvPr/>
          </p:nvSpPr>
          <p:spPr>
            <a:xfrm>
              <a:off x="6148315" y="2583015"/>
              <a:ext cx="272920" cy="321832"/>
            </a:xfrm>
            <a:custGeom>
              <a:avLst/>
              <a:gdLst>
                <a:gd name="f0" fmla="val w"/>
                <a:gd name="f1" fmla="val h"/>
                <a:gd name="f2" fmla="val 0"/>
                <a:gd name="f3" fmla="val 7531"/>
                <a:gd name="f4" fmla="val 8823"/>
                <a:gd name="f5" fmla="val 3372"/>
                <a:gd name="f6" fmla="val 1"/>
                <a:gd name="f7" fmla="val 95"/>
                <a:gd name="f8" fmla="val 5703"/>
                <a:gd name="f9" fmla="val 5829"/>
                <a:gd name="f10" fmla="val 5987"/>
                <a:gd name="f11" fmla="val 6113"/>
                <a:gd name="f12" fmla="val 1418"/>
                <a:gd name="f13" fmla="val 8822"/>
                <a:gd name="f14" fmla="val 6081"/>
                <a:gd name="f15" fmla="val 7467"/>
                <a:gd name="f16" fmla="val 7530"/>
                <a:gd name="f17" fmla="val 7499"/>
                <a:gd name="f18" fmla="val 4191"/>
                <a:gd name="f19" fmla="val 4727"/>
                <a:gd name="f20" fmla="val 4663"/>
                <a:gd name="f21" fmla="val 4884"/>
                <a:gd name="f22" fmla="val 5010"/>
                <a:gd name="f23" fmla="val 5357"/>
                <a:gd name="f24" fmla="val 5892"/>
                <a:gd name="f25" fmla="val 6585"/>
                <a:gd name="f26" fmla="val 4474"/>
                <a:gd name="f27" fmla="val 7121"/>
                <a:gd name="f28" fmla="val 3750"/>
                <a:gd name="f29" fmla="val 3088"/>
                <a:gd name="f30" fmla="val 2521"/>
                <a:gd name="f31" fmla="val 2899"/>
                <a:gd name="f32" fmla="val 4916"/>
                <a:gd name="f33" fmla="*/ f0 1 7531"/>
                <a:gd name="f34" fmla="*/ f1 1 8823"/>
                <a:gd name="f35" fmla="val f2"/>
                <a:gd name="f36" fmla="val f3"/>
                <a:gd name="f37" fmla="val f4"/>
                <a:gd name="f38" fmla="+- f37 0 f35"/>
                <a:gd name="f39" fmla="+- f36 0 f35"/>
                <a:gd name="f40" fmla="*/ f39 1 7531"/>
                <a:gd name="f41" fmla="*/ f38 1 8823"/>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7531" h="8823">
                  <a:moveTo>
                    <a:pt x="f5" y="f6"/>
                  </a:moveTo>
                  <a:lnTo>
                    <a:pt x="f7" y="f8"/>
                  </a:lnTo>
                  <a:cubicBezTo>
                    <a:pt x="f6" y="f9"/>
                    <a:pt x="f6" y="f10"/>
                    <a:pt x="f7" y="f11"/>
                  </a:cubicBezTo>
                  <a:lnTo>
                    <a:pt x="f12" y="f13"/>
                  </a:lnTo>
                  <a:lnTo>
                    <a:pt x="f14" y="f13"/>
                  </a:lnTo>
                  <a:lnTo>
                    <a:pt x="f15" y="f11"/>
                  </a:lnTo>
                  <a:cubicBezTo>
                    <a:pt x="f16" y="f10"/>
                    <a:pt x="f17" y="f9"/>
                    <a:pt x="f15" y="f8"/>
                  </a:cubicBezTo>
                  <a:lnTo>
                    <a:pt x="f18" y="f6"/>
                  </a:lnTo>
                  <a:lnTo>
                    <a:pt x="f18" y="f19"/>
                  </a:lnTo>
                  <a:cubicBezTo>
                    <a:pt x="f20" y="f21"/>
                    <a:pt x="f22" y="f23"/>
                    <a:pt x="f22" y="f24"/>
                  </a:cubicBezTo>
                  <a:cubicBezTo>
                    <a:pt x="f22" y="f25"/>
                    <a:pt x="f26" y="f27"/>
                    <a:pt x="f28" y="f27"/>
                  </a:cubicBezTo>
                  <a:cubicBezTo>
                    <a:pt x="f29" y="f27"/>
                    <a:pt x="f30" y="f25"/>
                    <a:pt x="f30" y="f24"/>
                  </a:cubicBezTo>
                  <a:cubicBezTo>
                    <a:pt x="f30" y="f23"/>
                    <a:pt x="f31" y="f32"/>
                    <a:pt x="f5" y="f19"/>
                  </a:cubicBezTo>
                  <a:lnTo>
                    <a:pt x="f5" y="f6"/>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141" name="Google Shape;6022;p86">
              <a:extLst>
                <a:ext uri="{FF2B5EF4-FFF2-40B4-BE49-F238E27FC236}">
                  <a16:creationId xmlns:a16="http://schemas.microsoft.com/office/drawing/2014/main" id="{322DC2E4-3E43-4863-47FC-5DA9675A14AB}"/>
                </a:ext>
              </a:extLst>
            </p:cNvPr>
            <p:cNvSpPr/>
            <p:nvPr/>
          </p:nvSpPr>
          <p:spPr>
            <a:xfrm>
              <a:off x="6209955" y="2934675"/>
              <a:ext cx="151881" cy="110340"/>
            </a:xfrm>
            <a:custGeom>
              <a:avLst/>
              <a:gdLst>
                <a:gd name="f0" fmla="val w"/>
                <a:gd name="f1" fmla="val h"/>
                <a:gd name="f2" fmla="val 0"/>
                <a:gd name="f3" fmla="val 4191"/>
                <a:gd name="f4" fmla="val 3025"/>
                <a:gd name="f5" fmla="val 32"/>
                <a:gd name="f6" fmla="val 2615"/>
                <a:gd name="f7" fmla="val 1"/>
                <a:gd name="f8" fmla="val 2836"/>
                <a:gd name="f9" fmla="val 190"/>
                <a:gd name="f10" fmla="val 442"/>
                <a:gd name="f11" fmla="val 3750"/>
                <a:gd name="f12" fmla="val 3970"/>
                <a:gd name="f13" fmla="*/ f0 1 4191"/>
                <a:gd name="f14" fmla="*/ f1 1 3025"/>
                <a:gd name="f15" fmla="val f2"/>
                <a:gd name="f16" fmla="val f3"/>
                <a:gd name="f17" fmla="val f4"/>
                <a:gd name="f18" fmla="+- f17 0 f15"/>
                <a:gd name="f19" fmla="+- f16 0 f15"/>
                <a:gd name="f20" fmla="*/ f19 1 4191"/>
                <a:gd name="f21" fmla="*/ f18 1 3025"/>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4191" h="3025">
                  <a:moveTo>
                    <a:pt x="f5" y="f2"/>
                  </a:moveTo>
                  <a:lnTo>
                    <a:pt x="f5" y="f6"/>
                  </a:lnTo>
                  <a:cubicBezTo>
                    <a:pt x="f7" y="f8"/>
                    <a:pt x="f9" y="f4"/>
                    <a:pt x="f10" y="f4"/>
                  </a:cubicBezTo>
                  <a:lnTo>
                    <a:pt x="f11" y="f4"/>
                  </a:lnTo>
                  <a:cubicBezTo>
                    <a:pt x="f12" y="f4"/>
                    <a:pt x="f3" y="f8"/>
                    <a:pt x="f3" y="f6"/>
                  </a:cubicBezTo>
                  <a:lnTo>
                    <a:pt x="f3" y="f2"/>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grpSp>
      <p:grpSp>
        <p:nvGrpSpPr>
          <p:cNvPr id="142" name="Google Shape;6038;p86">
            <a:extLst>
              <a:ext uri="{FF2B5EF4-FFF2-40B4-BE49-F238E27FC236}">
                <a16:creationId xmlns:a16="http://schemas.microsoft.com/office/drawing/2014/main" id="{1BC62C47-C953-9339-2DE6-99A88EAA10FE}"/>
              </a:ext>
            </a:extLst>
          </p:cNvPr>
          <p:cNvGrpSpPr/>
          <p:nvPr/>
        </p:nvGrpSpPr>
        <p:grpSpPr>
          <a:xfrm>
            <a:off x="2478887" y="2604504"/>
            <a:ext cx="454438" cy="462586"/>
            <a:chOff x="3796058" y="2604503"/>
            <a:chExt cx="454438" cy="462586"/>
          </a:xfrm>
          <a:solidFill>
            <a:schemeClr val="tx1">
              <a:lumMod val="25000"/>
              <a:lumOff val="75000"/>
            </a:schemeClr>
          </a:solidFill>
        </p:grpSpPr>
        <p:sp>
          <p:nvSpPr>
            <p:cNvPr id="143" name="Google Shape;6039;p86">
              <a:extLst>
                <a:ext uri="{FF2B5EF4-FFF2-40B4-BE49-F238E27FC236}">
                  <a16:creationId xmlns:a16="http://schemas.microsoft.com/office/drawing/2014/main" id="{4E7695E8-4147-3BCD-914E-F1758AC136B6}"/>
                </a:ext>
              </a:extLst>
            </p:cNvPr>
            <p:cNvSpPr/>
            <p:nvPr/>
          </p:nvSpPr>
          <p:spPr>
            <a:xfrm>
              <a:off x="3796058" y="2604503"/>
              <a:ext cx="138184" cy="224658"/>
            </a:xfrm>
            <a:custGeom>
              <a:avLst/>
              <a:gdLst>
                <a:gd name="f0" fmla="val w"/>
                <a:gd name="f1" fmla="val h"/>
                <a:gd name="f2" fmla="val 0"/>
                <a:gd name="f3" fmla="val 3813"/>
                <a:gd name="f4" fmla="val 6159"/>
                <a:gd name="f5" fmla="val 1698"/>
                <a:gd name="f6" fmla="val 1"/>
                <a:gd name="f7" fmla="val 1520"/>
                <a:gd name="f8" fmla="val 1373"/>
                <a:gd name="f9" fmla="val 138"/>
                <a:gd name="f10" fmla="val 1293"/>
                <a:gd name="f11" fmla="val 299"/>
                <a:gd name="f12" fmla="val 5119"/>
                <a:gd name="f13" fmla="val 5308"/>
                <a:gd name="f14" fmla="val 127"/>
                <a:gd name="f15" fmla="val 5528"/>
                <a:gd name="f16" fmla="val 316"/>
                <a:gd name="f17" fmla="val 5623"/>
                <a:gd name="f18" fmla="val 2332"/>
                <a:gd name="f19" fmla="val 6158"/>
                <a:gd name="f20" fmla="val 3277"/>
                <a:gd name="f21" fmla="val 2630"/>
                <a:gd name="f22" fmla="val 2868"/>
                <a:gd name="f23" fmla="val 4111"/>
                <a:gd name="f24" fmla="val 582"/>
                <a:gd name="f25" fmla="val 1797"/>
                <a:gd name="f26" fmla="val 15"/>
                <a:gd name="f27" fmla="val 1763"/>
                <a:gd name="f28" fmla="val 5"/>
                <a:gd name="f29" fmla="val 1730"/>
                <a:gd name="f30" fmla="*/ f0 1 3813"/>
                <a:gd name="f31" fmla="*/ f1 1 6159"/>
                <a:gd name="f32" fmla="val f2"/>
                <a:gd name="f33" fmla="val f3"/>
                <a:gd name="f34" fmla="val f4"/>
                <a:gd name="f35" fmla="+- f34 0 f32"/>
                <a:gd name="f36" fmla="+- f33 0 f32"/>
                <a:gd name="f37" fmla="*/ f36 1 3813"/>
                <a:gd name="f38" fmla="*/ f35 1 6159"/>
                <a:gd name="f39" fmla="*/ f32 1 f37"/>
                <a:gd name="f40" fmla="*/ f33 1 f37"/>
                <a:gd name="f41" fmla="*/ f32 1 f38"/>
                <a:gd name="f42" fmla="*/ f34 1 f38"/>
                <a:gd name="f43" fmla="*/ f39 f30 1"/>
                <a:gd name="f44" fmla="*/ f40 f30 1"/>
                <a:gd name="f45" fmla="*/ f42 f31 1"/>
                <a:gd name="f46" fmla="*/ f41 f31 1"/>
              </a:gdLst>
              <a:ahLst/>
              <a:cxnLst>
                <a:cxn ang="3cd4">
                  <a:pos x="hc" y="t"/>
                </a:cxn>
                <a:cxn ang="0">
                  <a:pos x="r" y="vc"/>
                </a:cxn>
                <a:cxn ang="cd4">
                  <a:pos x="hc" y="b"/>
                </a:cxn>
                <a:cxn ang="cd2">
                  <a:pos x="l" y="vc"/>
                </a:cxn>
              </a:cxnLst>
              <a:rect l="f43" t="f46" r="f44" b="f45"/>
              <a:pathLst>
                <a:path w="3813" h="6159">
                  <a:moveTo>
                    <a:pt x="f5" y="f6"/>
                  </a:moveTo>
                  <a:cubicBezTo>
                    <a:pt x="f7" y="f6"/>
                    <a:pt x="f8" y="f9"/>
                    <a:pt x="f10" y="f11"/>
                  </a:cubicBezTo>
                  <a:lnTo>
                    <a:pt x="f6" y="f12"/>
                  </a:lnTo>
                  <a:cubicBezTo>
                    <a:pt x="f6" y="f13"/>
                    <a:pt x="f14" y="f15"/>
                    <a:pt x="f16" y="f17"/>
                  </a:cubicBezTo>
                  <a:lnTo>
                    <a:pt x="f18" y="f19"/>
                  </a:lnTo>
                  <a:cubicBezTo>
                    <a:pt x="f20" y="f21"/>
                    <a:pt x="f22" y="f23"/>
                    <a:pt x="f3" y="f24"/>
                  </a:cubicBezTo>
                  <a:lnTo>
                    <a:pt x="f25" y="f26"/>
                  </a:lnTo>
                  <a:cubicBezTo>
                    <a:pt x="f27" y="f28"/>
                    <a:pt x="f29"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144" name="Google Shape;6040;p86">
              <a:extLst>
                <a:ext uri="{FF2B5EF4-FFF2-40B4-BE49-F238E27FC236}">
                  <a16:creationId xmlns:a16="http://schemas.microsoft.com/office/drawing/2014/main" id="{A3813D48-9D03-D307-2FC9-F2880E90E9EC}"/>
                </a:ext>
              </a:extLst>
            </p:cNvPr>
            <p:cNvSpPr/>
            <p:nvPr/>
          </p:nvSpPr>
          <p:spPr>
            <a:xfrm>
              <a:off x="3880567" y="2662495"/>
              <a:ext cx="313977" cy="404594"/>
            </a:xfrm>
            <a:custGeom>
              <a:avLst/>
              <a:gdLst>
                <a:gd name="f0" fmla="val w"/>
                <a:gd name="f1" fmla="val h"/>
                <a:gd name="f2" fmla="val 0"/>
                <a:gd name="f3" fmla="val 8664"/>
                <a:gd name="f4" fmla="val 11092"/>
                <a:gd name="f5" fmla="val 4348"/>
                <a:gd name="f6" fmla="val 3466"/>
                <a:gd name="f7" fmla="val 4820"/>
                <a:gd name="f8" fmla="val 5199"/>
                <a:gd name="f9" fmla="val 3844"/>
                <a:gd name="f10" fmla="val 4316"/>
                <a:gd name="f11" fmla="val 4789"/>
                <a:gd name="f12" fmla="val 5136"/>
                <a:gd name="f13" fmla="val 3907"/>
                <a:gd name="f14" fmla="val 3529"/>
                <a:gd name="f15" fmla="val 3875"/>
                <a:gd name="f16" fmla="val 5104"/>
                <a:gd name="f17" fmla="val 5766"/>
                <a:gd name="f18" fmla="val 6081"/>
                <a:gd name="f19" fmla="val 7624"/>
                <a:gd name="f20" fmla="val 2615"/>
                <a:gd name="f21" fmla="val 3560"/>
                <a:gd name="f22" fmla="val 3812"/>
                <a:gd name="f23" fmla="val 5892"/>
                <a:gd name="f24" fmla="val 4096"/>
                <a:gd name="f25" fmla="val 5955"/>
                <a:gd name="f26" fmla="val 4631"/>
                <a:gd name="f27" fmla="val 4883"/>
                <a:gd name="f28" fmla="val 2048"/>
                <a:gd name="f29" fmla="val 1386"/>
                <a:gd name="f30" fmla="val 2458"/>
                <a:gd name="f31" fmla="val 1638"/>
                <a:gd name="f32" fmla="val 1544"/>
                <a:gd name="f33" fmla="val 977"/>
                <a:gd name="f34" fmla="val 4001"/>
                <a:gd name="f35" fmla="val 2678"/>
                <a:gd name="f36" fmla="val 4474"/>
                <a:gd name="f37" fmla="val 4726"/>
                <a:gd name="f38" fmla="val 2741"/>
                <a:gd name="f39" fmla="val 5010"/>
                <a:gd name="f40" fmla="val 2899"/>
                <a:gd name="f41" fmla="val 32"/>
                <a:gd name="f42" fmla="val 10523"/>
                <a:gd name="f43" fmla="val 10680"/>
                <a:gd name="f44" fmla="val 63"/>
                <a:gd name="f45" fmla="val 10964"/>
                <a:gd name="f46" fmla="val 252"/>
                <a:gd name="f47" fmla="val 11027"/>
                <a:gd name="f48" fmla="val 328"/>
                <a:gd name="f49" fmla="val 11070"/>
                <a:gd name="f50" fmla="val 404"/>
                <a:gd name="f51" fmla="val 11091"/>
                <a:gd name="f52" fmla="val 475"/>
                <a:gd name="f53" fmla="val 613"/>
                <a:gd name="f54" fmla="val 737"/>
                <a:gd name="f55" fmla="val 11014"/>
                <a:gd name="f56" fmla="val 819"/>
                <a:gd name="f57" fmla="val 10869"/>
                <a:gd name="f58" fmla="val 2143"/>
                <a:gd name="f59" fmla="val 8475"/>
                <a:gd name="f60" fmla="val 6490"/>
                <a:gd name="f61" fmla="val 7845"/>
                <a:gd name="f62" fmla="val 7907"/>
                <a:gd name="f63" fmla="val 8037"/>
                <a:gd name="f64" fmla="val 8173"/>
                <a:gd name="f65" fmla="val 8243"/>
                <a:gd name="f66" fmla="val 8316"/>
                <a:gd name="f67" fmla="val 8381"/>
                <a:gd name="f68" fmla="val 8570"/>
                <a:gd name="f69" fmla="val 10932"/>
                <a:gd name="f70" fmla="val 8538"/>
                <a:gd name="f71" fmla="val 10491"/>
                <a:gd name="f72" fmla="val 5734"/>
                <a:gd name="f73" fmla="val 5262"/>
                <a:gd name="f74" fmla="val 6585"/>
                <a:gd name="f75" fmla="val 5482"/>
                <a:gd name="f76" fmla="val 7120"/>
                <a:gd name="f77" fmla="val 3434"/>
                <a:gd name="f78" fmla="val 6931"/>
                <a:gd name="f79" fmla="val 4222"/>
                <a:gd name="f80" fmla="val 1513"/>
                <a:gd name="f81" fmla="*/ f0 1 8664"/>
                <a:gd name="f82" fmla="*/ f1 1 11092"/>
                <a:gd name="f83" fmla="val f2"/>
                <a:gd name="f84" fmla="val f3"/>
                <a:gd name="f85" fmla="val f4"/>
                <a:gd name="f86" fmla="+- f85 0 f83"/>
                <a:gd name="f87" fmla="+- f84 0 f83"/>
                <a:gd name="f88" fmla="*/ f87 1 8664"/>
                <a:gd name="f89" fmla="*/ f86 1 11092"/>
                <a:gd name="f90" fmla="*/ f83 1 f88"/>
                <a:gd name="f91" fmla="*/ f84 1 f88"/>
                <a:gd name="f92" fmla="*/ f83 1 f89"/>
                <a:gd name="f93" fmla="*/ f85 1 f89"/>
                <a:gd name="f94" fmla="*/ f90 f81 1"/>
                <a:gd name="f95" fmla="*/ f91 f81 1"/>
                <a:gd name="f96" fmla="*/ f93 f82 1"/>
                <a:gd name="f97" fmla="*/ f92 f82 1"/>
              </a:gdLst>
              <a:ahLst/>
              <a:cxnLst>
                <a:cxn ang="3cd4">
                  <a:pos x="hc" y="t"/>
                </a:cxn>
                <a:cxn ang="0">
                  <a:pos x="r" y="vc"/>
                </a:cxn>
                <a:cxn ang="cd4">
                  <a:pos x="hc" y="b"/>
                </a:cxn>
                <a:cxn ang="cd2">
                  <a:pos x="l" y="vc"/>
                </a:cxn>
              </a:cxnLst>
              <a:rect l="f94" t="f97" r="f95" b="f96"/>
              <a:pathLst>
                <a:path w="8664" h="11092">
                  <a:moveTo>
                    <a:pt x="f5" y="f6"/>
                  </a:moveTo>
                  <a:cubicBezTo>
                    <a:pt x="f7" y="f6"/>
                    <a:pt x="f8" y="f9"/>
                    <a:pt x="f8" y="f10"/>
                  </a:cubicBezTo>
                  <a:cubicBezTo>
                    <a:pt x="f8" y="f11"/>
                    <a:pt x="f7" y="f12"/>
                    <a:pt x="f5" y="f12"/>
                  </a:cubicBezTo>
                  <a:cubicBezTo>
                    <a:pt x="f13" y="f12"/>
                    <a:pt x="f14" y="f11"/>
                    <a:pt x="f14" y="f10"/>
                  </a:cubicBezTo>
                  <a:cubicBezTo>
                    <a:pt x="f14" y="f15"/>
                    <a:pt x="f15" y="f6"/>
                    <a:pt x="f5" y="f6"/>
                  </a:cubicBezTo>
                  <a:close/>
                  <a:moveTo>
                    <a:pt x="f16" y="f17"/>
                  </a:moveTo>
                  <a:lnTo>
                    <a:pt x="f18" y="f19"/>
                  </a:lnTo>
                  <a:lnTo>
                    <a:pt x="f20" y="f19"/>
                  </a:lnTo>
                  <a:lnTo>
                    <a:pt x="f21" y="f17"/>
                  </a:lnTo>
                  <a:cubicBezTo>
                    <a:pt x="f22" y="f23"/>
                    <a:pt x="f24" y="f25"/>
                    <a:pt x="f5" y="f25"/>
                  </a:cubicBezTo>
                  <a:cubicBezTo>
                    <a:pt x="f26" y="f25"/>
                    <a:pt x="f27" y="f23"/>
                    <a:pt x="f16" y="f17"/>
                  </a:cubicBezTo>
                  <a:close/>
                  <a:moveTo>
                    <a:pt x="f28" y="f2"/>
                  </a:moveTo>
                  <a:cubicBezTo>
                    <a:pt x="f29" y="f30"/>
                    <a:pt x="f31" y="f32"/>
                    <a:pt x="f33" y="f34"/>
                  </a:cubicBezTo>
                  <a:lnTo>
                    <a:pt x="f35" y="f36"/>
                  </a:lnTo>
                  <a:cubicBezTo>
                    <a:pt x="f35" y="f37"/>
                    <a:pt x="f38" y="f39"/>
                    <a:pt x="f40" y="f8"/>
                  </a:cubicBezTo>
                  <a:lnTo>
                    <a:pt x="f41" y="f42"/>
                  </a:lnTo>
                  <a:cubicBezTo>
                    <a:pt x="f2" y="f43"/>
                    <a:pt x="f44" y="f45"/>
                    <a:pt x="f46" y="f47"/>
                  </a:cubicBezTo>
                  <a:cubicBezTo>
                    <a:pt x="f48" y="f49"/>
                    <a:pt x="f50" y="f51"/>
                    <a:pt x="f52" y="f51"/>
                  </a:cubicBezTo>
                  <a:cubicBezTo>
                    <a:pt x="f53" y="f51"/>
                    <a:pt x="f54" y="f55"/>
                    <a:pt x="f56" y="f57"/>
                  </a:cubicBezTo>
                  <a:lnTo>
                    <a:pt x="f58" y="f59"/>
                  </a:lnTo>
                  <a:lnTo>
                    <a:pt x="f60" y="f59"/>
                  </a:lnTo>
                  <a:lnTo>
                    <a:pt x="f61" y="f57"/>
                  </a:lnTo>
                  <a:cubicBezTo>
                    <a:pt x="f62" y="f55"/>
                    <a:pt x="f63" y="f51"/>
                    <a:pt x="f64" y="f51"/>
                  </a:cubicBezTo>
                  <a:cubicBezTo>
                    <a:pt x="f65" y="f51"/>
                    <a:pt x="f66" y="f49"/>
                    <a:pt x="f67" y="f47"/>
                  </a:cubicBezTo>
                  <a:cubicBezTo>
                    <a:pt x="f68" y="f69"/>
                    <a:pt x="f3" y="f43"/>
                    <a:pt x="f70" y="f71"/>
                  </a:cubicBezTo>
                  <a:lnTo>
                    <a:pt x="f72" y="f73"/>
                  </a:lnTo>
                  <a:lnTo>
                    <a:pt x="f74" y="f75"/>
                  </a:lnTo>
                  <a:cubicBezTo>
                    <a:pt x="f76" y="f77"/>
                    <a:pt x="f78" y="f79"/>
                    <a:pt x="f19" y="f80"/>
                  </a:cubicBezTo>
                  <a:lnTo>
                    <a:pt x="f28" y="f2"/>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145" name="Google Shape;6041;p86">
              <a:extLst>
                <a:ext uri="{FF2B5EF4-FFF2-40B4-BE49-F238E27FC236}">
                  <a16:creationId xmlns:a16="http://schemas.microsoft.com/office/drawing/2014/main" id="{6612A772-F491-E02D-8456-FD16464FEC64}"/>
                </a:ext>
              </a:extLst>
            </p:cNvPr>
            <p:cNvSpPr/>
            <p:nvPr/>
          </p:nvSpPr>
          <p:spPr>
            <a:xfrm>
              <a:off x="4156853" y="2753285"/>
              <a:ext cx="93643" cy="104470"/>
            </a:xfrm>
            <a:custGeom>
              <a:avLst/>
              <a:gdLst>
                <a:gd name="f0" fmla="val w"/>
                <a:gd name="f1" fmla="val h"/>
                <a:gd name="f2" fmla="val 0"/>
                <a:gd name="f3" fmla="val 2584"/>
                <a:gd name="f4" fmla="val 2864"/>
                <a:gd name="f5" fmla="val 630"/>
                <a:gd name="f6" fmla="val 252"/>
                <a:gd name="f7" fmla="val 1449"/>
                <a:gd name="f8" fmla="val 410"/>
                <a:gd name="f9" fmla="val 945"/>
                <a:gd name="f10" fmla="val 2395"/>
                <a:gd name="f11" fmla="val 1607"/>
                <a:gd name="f12" fmla="val 2836"/>
                <a:gd name="f13" fmla="val 1658"/>
                <a:gd name="f14" fmla="val 2855"/>
                <a:gd name="f15" fmla="val 1707"/>
                <a:gd name="f16" fmla="val 1753"/>
                <a:gd name="f17" fmla="val 1932"/>
                <a:gd name="f18" fmla="val 2067"/>
                <a:gd name="f19" fmla="val 2728"/>
                <a:gd name="f20" fmla="val 2143"/>
                <a:gd name="f21" fmla="val 2552"/>
                <a:gd name="f22" fmla="val 725"/>
                <a:gd name="f23" fmla="val 2458"/>
                <a:gd name="f24" fmla="val 473"/>
                <a:gd name="f25" fmla="val 2237"/>
                <a:gd name="f26" fmla="val 441"/>
                <a:gd name="f27" fmla="*/ f0 1 2584"/>
                <a:gd name="f28" fmla="*/ f1 1 2864"/>
                <a:gd name="f29" fmla="val f2"/>
                <a:gd name="f30" fmla="val f3"/>
                <a:gd name="f31" fmla="val f4"/>
                <a:gd name="f32" fmla="+- f31 0 f29"/>
                <a:gd name="f33" fmla="+- f30 0 f29"/>
                <a:gd name="f34" fmla="*/ f33 1 2584"/>
                <a:gd name="f35" fmla="*/ f32 1 2864"/>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2584" h="2864">
                  <a:moveTo>
                    <a:pt x="f5" y="f2"/>
                  </a:moveTo>
                  <a:cubicBezTo>
                    <a:pt x="f6" y="f7"/>
                    <a:pt x="f8" y="f9"/>
                    <a:pt x="f2" y="f10"/>
                  </a:cubicBezTo>
                  <a:lnTo>
                    <a:pt x="f11" y="f12"/>
                  </a:lnTo>
                  <a:cubicBezTo>
                    <a:pt x="f13" y="f14"/>
                    <a:pt x="f15" y="f4"/>
                    <a:pt x="f16" y="f4"/>
                  </a:cubicBezTo>
                  <a:cubicBezTo>
                    <a:pt x="f17" y="f4"/>
                    <a:pt x="f18" y="f19"/>
                    <a:pt x="f20" y="f21"/>
                  </a:cubicBezTo>
                  <a:lnTo>
                    <a:pt x="f3" y="f9"/>
                  </a:lnTo>
                  <a:cubicBezTo>
                    <a:pt x="f21" y="f22"/>
                    <a:pt x="f23" y="f24"/>
                    <a:pt x="f25" y="f26"/>
                  </a:cubicBezTo>
                  <a:lnTo>
                    <a:pt x="f5" y="f2"/>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grpSp>
      <p:grpSp>
        <p:nvGrpSpPr>
          <p:cNvPr id="146" name="Google Shape;6048;p86">
            <a:extLst>
              <a:ext uri="{FF2B5EF4-FFF2-40B4-BE49-F238E27FC236}">
                <a16:creationId xmlns:a16="http://schemas.microsoft.com/office/drawing/2014/main" id="{13A87405-C2F4-BE0E-B4B1-4756BF310ABC}"/>
              </a:ext>
            </a:extLst>
          </p:cNvPr>
          <p:cNvGrpSpPr/>
          <p:nvPr/>
        </p:nvGrpSpPr>
        <p:grpSpPr>
          <a:xfrm>
            <a:off x="5388115" y="2576277"/>
            <a:ext cx="456723" cy="464304"/>
            <a:chOff x="6705286" y="2576276"/>
            <a:chExt cx="456723" cy="464304"/>
          </a:xfrm>
          <a:solidFill>
            <a:schemeClr val="tx1">
              <a:lumMod val="25000"/>
              <a:lumOff val="75000"/>
            </a:schemeClr>
          </a:solidFill>
        </p:grpSpPr>
        <p:sp>
          <p:nvSpPr>
            <p:cNvPr id="147" name="Google Shape;6049;p86">
              <a:extLst>
                <a:ext uri="{FF2B5EF4-FFF2-40B4-BE49-F238E27FC236}">
                  <a16:creationId xmlns:a16="http://schemas.microsoft.com/office/drawing/2014/main" id="{75CE7C28-237A-D05C-8E15-4007D438ED7E}"/>
                </a:ext>
              </a:extLst>
            </p:cNvPr>
            <p:cNvSpPr/>
            <p:nvPr/>
          </p:nvSpPr>
          <p:spPr>
            <a:xfrm>
              <a:off x="6981608" y="2578580"/>
              <a:ext cx="180401" cy="271677"/>
            </a:xfrm>
            <a:custGeom>
              <a:avLst/>
              <a:gdLst>
                <a:gd name="f0" fmla="val w"/>
                <a:gd name="f1" fmla="val h"/>
                <a:gd name="f2" fmla="val 0"/>
                <a:gd name="f3" fmla="val 4978"/>
                <a:gd name="f4" fmla="val 7448"/>
                <a:gd name="f5" fmla="val 2489"/>
                <a:gd name="f6" fmla="val 820"/>
                <a:gd name="f7" fmla="val 3403"/>
                <a:gd name="f8" fmla="val 4127"/>
                <a:gd name="f9" fmla="val 1576"/>
                <a:gd name="f10" fmla="val 2490"/>
                <a:gd name="f11" fmla="val 3372"/>
                <a:gd name="f12" fmla="val 4128"/>
                <a:gd name="f13" fmla="val 1575"/>
                <a:gd name="f14" fmla="val 819"/>
                <a:gd name="f15" fmla="val 1"/>
                <a:gd name="f16" fmla="val 1103"/>
                <a:gd name="f17" fmla="val 1104"/>
                <a:gd name="f18" fmla="val 3214"/>
                <a:gd name="f19" fmla="val 315"/>
                <a:gd name="f20" fmla="val 3845"/>
                <a:gd name="f21" fmla="val 4317"/>
                <a:gd name="f22" fmla="val 7058"/>
                <a:gd name="f23" fmla="val 7287"/>
                <a:gd name="f24" fmla="val 1012"/>
                <a:gd name="f25" fmla="val 1225"/>
                <a:gd name="f26" fmla="val 1334"/>
                <a:gd name="f27" fmla="val 1448"/>
                <a:gd name="f28" fmla="val 7406"/>
                <a:gd name="f29" fmla="val 1544"/>
                <a:gd name="f30" fmla="val 7310"/>
                <a:gd name="f31" fmla="val 6365"/>
                <a:gd name="f32" fmla="val 3434"/>
                <a:gd name="f33" fmla="val 3530"/>
                <a:gd name="f34" fmla="val 3640"/>
                <a:gd name="f35" fmla="val 3744"/>
                <a:gd name="f36" fmla="val 3948"/>
                <a:gd name="f37" fmla="val 4663"/>
                <a:gd name="f38" fmla="val 3875"/>
                <a:gd name="f39" fmla="*/ f0 1 4978"/>
                <a:gd name="f40" fmla="*/ f1 1 7448"/>
                <a:gd name="f41" fmla="val f2"/>
                <a:gd name="f42" fmla="val f3"/>
                <a:gd name="f43" fmla="val f4"/>
                <a:gd name="f44" fmla="+- f43 0 f41"/>
                <a:gd name="f45" fmla="+- f42 0 f41"/>
                <a:gd name="f46" fmla="*/ f45 1 4978"/>
                <a:gd name="f47" fmla="*/ f44 1 7448"/>
                <a:gd name="f48" fmla="*/ f41 1 f46"/>
                <a:gd name="f49" fmla="*/ f42 1 f46"/>
                <a:gd name="f50" fmla="*/ f41 1 f47"/>
                <a:gd name="f51" fmla="*/ f43 1 f47"/>
                <a:gd name="f52" fmla="*/ f48 f39 1"/>
                <a:gd name="f53" fmla="*/ f49 f39 1"/>
                <a:gd name="f54" fmla="*/ f51 f40 1"/>
                <a:gd name="f55" fmla="*/ f50 f40 1"/>
              </a:gdLst>
              <a:ahLst/>
              <a:cxnLst>
                <a:cxn ang="3cd4">
                  <a:pos x="hc" y="t"/>
                </a:cxn>
                <a:cxn ang="0">
                  <a:pos x="r" y="vc"/>
                </a:cxn>
                <a:cxn ang="cd4">
                  <a:pos x="hc" y="b"/>
                </a:cxn>
                <a:cxn ang="cd2">
                  <a:pos x="l" y="vc"/>
                </a:cxn>
              </a:cxnLst>
              <a:rect l="f52" t="f55" r="f53" b="f54"/>
              <a:pathLst>
                <a:path w="4978" h="7448">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5" y="f15"/>
                  </a:moveTo>
                  <a:cubicBezTo>
                    <a:pt x="f16" y="f15"/>
                    <a:pt x="f2" y="f17"/>
                    <a:pt x="f2" y="f10"/>
                  </a:cubicBezTo>
                  <a:cubicBezTo>
                    <a:pt x="f2" y="f18"/>
                    <a:pt x="f19" y="f20"/>
                    <a:pt x="f14" y="f21"/>
                  </a:cubicBezTo>
                  <a:lnTo>
                    <a:pt x="f14" y="f22"/>
                  </a:lnTo>
                  <a:cubicBezTo>
                    <a:pt x="f14" y="f23"/>
                    <a:pt x="f24" y="f4"/>
                    <a:pt x="f25" y="f4"/>
                  </a:cubicBezTo>
                  <a:cubicBezTo>
                    <a:pt x="f26" y="f4"/>
                    <a:pt x="f27" y="f28"/>
                    <a:pt x="f29" y="f30"/>
                  </a:cubicBezTo>
                  <a:lnTo>
                    <a:pt x="f5" y="f31"/>
                  </a:lnTo>
                  <a:lnTo>
                    <a:pt x="f32" y="f30"/>
                  </a:lnTo>
                  <a:cubicBezTo>
                    <a:pt x="f33" y="f28"/>
                    <a:pt x="f34" y="f4"/>
                    <a:pt x="f35" y="f4"/>
                  </a:cubicBezTo>
                  <a:cubicBezTo>
                    <a:pt x="f36" y="f4"/>
                    <a:pt x="f8" y="f23"/>
                    <a:pt x="f8" y="f22"/>
                  </a:cubicBezTo>
                  <a:lnTo>
                    <a:pt x="f8" y="f21"/>
                  </a:lnTo>
                  <a:cubicBezTo>
                    <a:pt x="f37" y="f20"/>
                    <a:pt x="f3" y="f18"/>
                    <a:pt x="f3" y="f10"/>
                  </a:cubicBezTo>
                  <a:cubicBezTo>
                    <a:pt x="f3" y="f17"/>
                    <a:pt x="f38" y="f15"/>
                    <a:pt x="f5" y="f15"/>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148" name="Google Shape;6050;p86">
              <a:extLst>
                <a:ext uri="{FF2B5EF4-FFF2-40B4-BE49-F238E27FC236}">
                  <a16:creationId xmlns:a16="http://schemas.microsoft.com/office/drawing/2014/main" id="{557A47E5-D70F-80FA-992B-AF3F2D015DF4}"/>
                </a:ext>
              </a:extLst>
            </p:cNvPr>
            <p:cNvSpPr/>
            <p:nvPr/>
          </p:nvSpPr>
          <p:spPr>
            <a:xfrm>
              <a:off x="6768087" y="2980797"/>
              <a:ext cx="391637" cy="59783"/>
            </a:xfrm>
            <a:custGeom>
              <a:avLst/>
              <a:gdLst>
                <a:gd name="f0" fmla="val w"/>
                <a:gd name="f1" fmla="val h"/>
                <a:gd name="f2" fmla="val 0"/>
                <a:gd name="f3" fmla="val 10807"/>
                <a:gd name="f4" fmla="val 1639"/>
                <a:gd name="f5" fmla="val 1450"/>
                <a:gd name="f6" fmla="val 1"/>
                <a:gd name="f7" fmla="val 1292"/>
                <a:gd name="f8" fmla="val 788"/>
                <a:gd name="f9" fmla="val 662"/>
                <a:gd name="f10" fmla="val 1387"/>
                <a:gd name="f11" fmla="val 8822"/>
                <a:gd name="f12" fmla="val 9799"/>
                <a:gd name="f13" fmla="val 10649"/>
                <a:gd name="f14" fmla="val 946"/>
                <a:gd name="f15" fmla="*/ f0 1 10807"/>
                <a:gd name="f16" fmla="*/ f1 1 1639"/>
                <a:gd name="f17" fmla="val f2"/>
                <a:gd name="f18" fmla="val f3"/>
                <a:gd name="f19" fmla="val f4"/>
                <a:gd name="f20" fmla="+- f19 0 f17"/>
                <a:gd name="f21" fmla="+- f18 0 f17"/>
                <a:gd name="f22" fmla="*/ f21 1 10807"/>
                <a:gd name="f23" fmla="*/ f20 1 1639"/>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10807" h="1639">
                  <a:moveTo>
                    <a:pt x="f5" y="f6"/>
                  </a:moveTo>
                  <a:cubicBezTo>
                    <a:pt x="f7" y="f8"/>
                    <a:pt x="f9" y="f10"/>
                    <a:pt x="f6" y="f4"/>
                  </a:cubicBezTo>
                  <a:lnTo>
                    <a:pt x="f11" y="f4"/>
                  </a:lnTo>
                  <a:cubicBezTo>
                    <a:pt x="f12" y="f4"/>
                    <a:pt x="f13" y="f14"/>
                    <a:pt x="f3"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149" name="Google Shape;6051;p86">
              <a:extLst>
                <a:ext uri="{FF2B5EF4-FFF2-40B4-BE49-F238E27FC236}">
                  <a16:creationId xmlns:a16="http://schemas.microsoft.com/office/drawing/2014/main" id="{5785663D-6B53-BE65-D7C7-4C649400A50E}"/>
                </a:ext>
              </a:extLst>
            </p:cNvPr>
            <p:cNvSpPr/>
            <p:nvPr/>
          </p:nvSpPr>
          <p:spPr>
            <a:xfrm>
              <a:off x="6705286" y="2576276"/>
              <a:ext cx="397361" cy="431404"/>
            </a:xfrm>
            <a:custGeom>
              <a:avLst/>
              <a:gdLst>
                <a:gd name="f0" fmla="val w"/>
                <a:gd name="f1" fmla="val h"/>
                <a:gd name="f2" fmla="val 0"/>
                <a:gd name="f3" fmla="val 10965"/>
                <a:gd name="f4" fmla="val 11827"/>
                <a:gd name="f5" fmla="val 379"/>
                <a:gd name="f6" fmla="val 1"/>
                <a:gd name="f7" fmla="val 158"/>
                <a:gd name="f8" fmla="val 221"/>
                <a:gd name="f9" fmla="val 411"/>
                <a:gd name="f10" fmla="val 10618"/>
                <a:gd name="f11" fmla="val 11280"/>
                <a:gd name="f12" fmla="val 537"/>
                <a:gd name="f13" fmla="val 11815"/>
                <a:gd name="f14" fmla="val 1198"/>
                <a:gd name="f15" fmla="val 1247"/>
                <a:gd name="f16" fmla="val 11823"/>
                <a:gd name="f17" fmla="val 1295"/>
                <a:gd name="f18" fmla="val 11826"/>
                <a:gd name="f19" fmla="val 1342"/>
                <a:gd name="f20" fmla="val 1912"/>
                <a:gd name="f21" fmla="val 2395"/>
                <a:gd name="f22" fmla="val 11318"/>
                <a:gd name="f23" fmla="val 10650"/>
                <a:gd name="f24" fmla="val 10398"/>
                <a:gd name="f25" fmla="val 2584"/>
                <a:gd name="f26" fmla="val 10272"/>
                <a:gd name="f27" fmla="val 2836"/>
                <a:gd name="f28" fmla="val 8255"/>
                <a:gd name="f29" fmla="val 10807"/>
                <a:gd name="f30" fmla="val 8161"/>
                <a:gd name="f31" fmla="val 8098"/>
                <a:gd name="f32" fmla="val 10492"/>
                <a:gd name="f33" fmla="val 7972"/>
                <a:gd name="f34" fmla="val 10146"/>
                <a:gd name="f35" fmla="val 7625"/>
                <a:gd name="f36" fmla="val 9799"/>
                <a:gd name="f37" fmla="val 9547"/>
                <a:gd name="f38" fmla="val 8224"/>
                <a:gd name="f39" fmla="val 9232"/>
                <a:gd name="f40" fmla="val 8318"/>
                <a:gd name="f41" fmla="val 8917"/>
                <a:gd name="f42" fmla="val 7720"/>
                <a:gd name="f43" fmla="val 7783"/>
                <a:gd name="f44" fmla="val 7058"/>
                <a:gd name="f45" fmla="val 4664"/>
                <a:gd name="f46" fmla="val 7184"/>
                <a:gd name="f47" fmla="val 4065"/>
                <a:gd name="f48" fmla="val 6869"/>
                <a:gd name="f49" fmla="val 3309"/>
                <a:gd name="f50" fmla="val 2490"/>
                <a:gd name="f51" fmla="val 1513"/>
                <a:gd name="f52" fmla="val 7310"/>
                <a:gd name="f53" fmla="val 600"/>
                <a:gd name="f54" fmla="val 8035"/>
                <a:gd name="f55" fmla="*/ f0 1 10965"/>
                <a:gd name="f56" fmla="*/ f1 1 11827"/>
                <a:gd name="f57" fmla="val f2"/>
                <a:gd name="f58" fmla="val f3"/>
                <a:gd name="f59" fmla="val f4"/>
                <a:gd name="f60" fmla="+- f59 0 f57"/>
                <a:gd name="f61" fmla="+- f58 0 f57"/>
                <a:gd name="f62" fmla="*/ f61 1 10965"/>
                <a:gd name="f63" fmla="*/ f60 1 11827"/>
                <a:gd name="f64" fmla="*/ f57 1 f62"/>
                <a:gd name="f65" fmla="*/ f58 1 f62"/>
                <a:gd name="f66" fmla="*/ f57 1 f63"/>
                <a:gd name="f67" fmla="*/ f59 1 f63"/>
                <a:gd name="f68" fmla="*/ f64 f55 1"/>
                <a:gd name="f69" fmla="*/ f65 f55 1"/>
                <a:gd name="f70" fmla="*/ f67 f56 1"/>
                <a:gd name="f71" fmla="*/ f66 f56 1"/>
              </a:gdLst>
              <a:ahLst/>
              <a:cxnLst>
                <a:cxn ang="3cd4">
                  <a:pos x="hc" y="t"/>
                </a:cxn>
                <a:cxn ang="0">
                  <a:pos x="r" y="vc"/>
                </a:cxn>
                <a:cxn ang="cd4">
                  <a:pos x="hc" y="b"/>
                </a:cxn>
                <a:cxn ang="cd2">
                  <a:pos x="l" y="vc"/>
                </a:cxn>
              </a:cxnLst>
              <a:rect l="f68" t="f71" r="f69" b="f70"/>
              <a:pathLst>
                <a:path w="10965" h="11827">
                  <a:moveTo>
                    <a:pt x="f5" y="f6"/>
                  </a:moveTo>
                  <a:cubicBezTo>
                    <a:pt x="f7" y="f6"/>
                    <a:pt x="f6" y="f8"/>
                    <a:pt x="f6" y="f9"/>
                  </a:cubicBezTo>
                  <a:lnTo>
                    <a:pt x="f6" y="f10"/>
                  </a:lnTo>
                  <a:cubicBezTo>
                    <a:pt x="f6" y="f11"/>
                    <a:pt x="f12" y="f13"/>
                    <a:pt x="f14" y="f13"/>
                  </a:cubicBezTo>
                  <a:cubicBezTo>
                    <a:pt x="f15" y="f16"/>
                    <a:pt x="f17" y="f18"/>
                    <a:pt x="f19" y="f18"/>
                  </a:cubicBezTo>
                  <a:cubicBezTo>
                    <a:pt x="f20" y="f18"/>
                    <a:pt x="f21" y="f22"/>
                    <a:pt x="f21" y="f23"/>
                  </a:cubicBezTo>
                  <a:cubicBezTo>
                    <a:pt x="f21" y="f24"/>
                    <a:pt x="f25" y="f26"/>
                    <a:pt x="f27" y="f26"/>
                  </a:cubicBezTo>
                  <a:lnTo>
                    <a:pt x="f3" y="f26"/>
                  </a:lnTo>
                  <a:lnTo>
                    <a:pt x="f3" y="f28"/>
                  </a:lnTo>
                  <a:cubicBezTo>
                    <a:pt x="f29" y="f30"/>
                    <a:pt x="f23" y="f31"/>
                    <a:pt x="f32" y="f33"/>
                  </a:cubicBezTo>
                  <a:lnTo>
                    <a:pt x="f34" y="f35"/>
                  </a:lnTo>
                  <a:lnTo>
                    <a:pt x="f36" y="f33"/>
                  </a:lnTo>
                  <a:cubicBezTo>
                    <a:pt x="f37" y="f38"/>
                    <a:pt x="f39" y="f40"/>
                    <a:pt x="f41" y="f40"/>
                  </a:cubicBezTo>
                  <a:cubicBezTo>
                    <a:pt x="f28" y="f40"/>
                    <a:pt x="f42" y="f43"/>
                    <a:pt x="f42" y="f44"/>
                  </a:cubicBezTo>
                  <a:lnTo>
                    <a:pt x="f42" y="f45"/>
                  </a:lnTo>
                  <a:cubicBezTo>
                    <a:pt x="f46" y="f47"/>
                    <a:pt x="f48" y="f49"/>
                    <a:pt x="f48" y="f50"/>
                  </a:cubicBezTo>
                  <a:cubicBezTo>
                    <a:pt x="f48" y="f51"/>
                    <a:pt x="f52" y="f53"/>
                    <a:pt x="f54"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grpSp>
      <p:grpSp>
        <p:nvGrpSpPr>
          <p:cNvPr id="150" name="Google Shape;5717;p85">
            <a:extLst>
              <a:ext uri="{FF2B5EF4-FFF2-40B4-BE49-F238E27FC236}">
                <a16:creationId xmlns:a16="http://schemas.microsoft.com/office/drawing/2014/main" id="{CE5DD9E5-2EA1-0878-0223-DDE716E90D3B}"/>
              </a:ext>
            </a:extLst>
          </p:cNvPr>
          <p:cNvGrpSpPr/>
          <p:nvPr/>
        </p:nvGrpSpPr>
        <p:grpSpPr>
          <a:xfrm>
            <a:off x="4250665" y="3523549"/>
            <a:ext cx="492377" cy="387934"/>
            <a:chOff x="5567836" y="3523548"/>
            <a:chExt cx="492377" cy="387934"/>
          </a:xfrm>
          <a:solidFill>
            <a:schemeClr val="tx1">
              <a:lumMod val="25000"/>
              <a:lumOff val="75000"/>
            </a:schemeClr>
          </a:solidFill>
        </p:grpSpPr>
        <p:sp>
          <p:nvSpPr>
            <p:cNvPr id="151" name="Google Shape;5718;p85">
              <a:extLst>
                <a:ext uri="{FF2B5EF4-FFF2-40B4-BE49-F238E27FC236}">
                  <a16:creationId xmlns:a16="http://schemas.microsoft.com/office/drawing/2014/main" id="{0C245FC4-37D1-E64B-5F1F-BCBB84E43101}"/>
                </a:ext>
              </a:extLst>
            </p:cNvPr>
            <p:cNvSpPr/>
            <p:nvPr/>
          </p:nvSpPr>
          <p:spPr>
            <a:xfrm>
              <a:off x="5691198" y="3523548"/>
              <a:ext cx="110230" cy="139976"/>
            </a:xfrm>
            <a:custGeom>
              <a:avLst/>
              <a:gdLst>
                <a:gd name="f0" fmla="val w"/>
                <a:gd name="f1" fmla="val h"/>
                <a:gd name="f2" fmla="val 0"/>
                <a:gd name="f3" fmla="val 4518"/>
                <a:gd name="f4" fmla="val 5737"/>
                <a:gd name="f5" fmla="val 2259"/>
                <a:gd name="f6" fmla="val 793"/>
                <a:gd name="f7" fmla="val 1"/>
                <a:gd name="f8" fmla="val 2469"/>
                <a:gd name="f9" fmla="val 3478"/>
                <a:gd name="f10" fmla="val 4725"/>
                <a:gd name="f11" fmla="val 1013"/>
                <a:gd name="f12" fmla="val 5733"/>
                <a:gd name="f13" fmla="val 5736"/>
                <a:gd name="f14" fmla="val 3506"/>
                <a:gd name="f15" fmla="val 3729"/>
                <a:gd name="f16" fmla="*/ f0 1 4518"/>
                <a:gd name="f17" fmla="*/ f1 1 5737"/>
                <a:gd name="f18" fmla="val f2"/>
                <a:gd name="f19" fmla="val f3"/>
                <a:gd name="f20" fmla="val f4"/>
                <a:gd name="f21" fmla="+- f20 0 f18"/>
                <a:gd name="f22" fmla="+- f19 0 f18"/>
                <a:gd name="f23" fmla="*/ f22 1 4518"/>
                <a:gd name="f24" fmla="*/ f21 1 5737"/>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4518" h="5737">
                  <a:moveTo>
                    <a:pt x="f5" y="f2"/>
                  </a:moveTo>
                  <a:cubicBezTo>
                    <a:pt x="f6" y="f2"/>
                    <a:pt x="f7" y="f8"/>
                    <a:pt x="f7" y="f9"/>
                  </a:cubicBezTo>
                  <a:cubicBezTo>
                    <a:pt x="f7" y="f10"/>
                    <a:pt x="f11" y="f12"/>
                    <a:pt x="f5" y="f13"/>
                  </a:cubicBezTo>
                  <a:cubicBezTo>
                    <a:pt x="f14" y="f12"/>
                    <a:pt x="f3" y="f10"/>
                    <a:pt x="f3" y="f9"/>
                  </a:cubicBezTo>
                  <a:cubicBezTo>
                    <a:pt x="f3" y="f8"/>
                    <a:pt x="f15"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152" name="Google Shape;5719;p85">
              <a:extLst>
                <a:ext uri="{FF2B5EF4-FFF2-40B4-BE49-F238E27FC236}">
                  <a16:creationId xmlns:a16="http://schemas.microsoft.com/office/drawing/2014/main" id="{A6A9371D-4775-5EA1-3C21-AB4EC3D16F24}"/>
                </a:ext>
              </a:extLst>
            </p:cNvPr>
            <p:cNvSpPr/>
            <p:nvPr/>
          </p:nvSpPr>
          <p:spPr>
            <a:xfrm>
              <a:off x="5567836" y="3639321"/>
              <a:ext cx="137196" cy="132898"/>
            </a:xfrm>
            <a:custGeom>
              <a:avLst/>
              <a:gdLst>
                <a:gd name="f0" fmla="val w"/>
                <a:gd name="f1" fmla="val h"/>
                <a:gd name="f2" fmla="val 0"/>
                <a:gd name="f3" fmla="val 5623"/>
                <a:gd name="f4" fmla="val 5447"/>
                <a:gd name="f5" fmla="val 1951"/>
                <a:gd name="f6" fmla="val 1711"/>
                <a:gd name="f7" fmla="val 1480"/>
                <a:gd name="f8" fmla="val 53"/>
                <a:gd name="f9" fmla="val 1269"/>
                <a:gd name="f10" fmla="val 175"/>
                <a:gd name="f11" fmla="val 1"/>
                <a:gd name="f12" fmla="val 907"/>
                <a:gd name="f13" fmla="val 582"/>
                <a:gd name="f14" fmla="val 3443"/>
                <a:gd name="f15" fmla="val 1088"/>
                <a:gd name="f16" fmla="val 4316"/>
                <a:gd name="f17" fmla="val 1506"/>
                <a:gd name="f18" fmla="val 5041"/>
                <a:gd name="f19" fmla="val 2265"/>
                <a:gd name="f20" fmla="val 3045"/>
                <a:gd name="f21" fmla="val 3428"/>
                <a:gd name="f22" fmla="val 3816"/>
                <a:gd name="f23" fmla="val 5349"/>
                <a:gd name="f24" fmla="val 4172"/>
                <a:gd name="f25" fmla="val 5144"/>
                <a:gd name="f26" fmla="val 5253"/>
                <a:gd name="f27" fmla="val 4521"/>
                <a:gd name="f28" fmla="val 3138"/>
                <a:gd name="f29" fmla="val 5000"/>
                <a:gd name="f30" fmla="val 2057"/>
                <a:gd name="f31" fmla="val 4578"/>
                <a:gd name="f32" fmla="val 1330"/>
                <a:gd name="f33" fmla="val 3149"/>
                <a:gd name="f34" fmla="*/ f0 1 5623"/>
                <a:gd name="f35" fmla="*/ f1 1 5447"/>
                <a:gd name="f36" fmla="val f2"/>
                <a:gd name="f37" fmla="val f3"/>
                <a:gd name="f38" fmla="val f4"/>
                <a:gd name="f39" fmla="+- f38 0 f36"/>
                <a:gd name="f40" fmla="+- f37 0 f36"/>
                <a:gd name="f41" fmla="*/ f40 1 5623"/>
                <a:gd name="f42" fmla="*/ f39 1 5447"/>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5623" h="5447">
                  <a:moveTo>
                    <a:pt x="f5" y="f2"/>
                  </a:moveTo>
                  <a:cubicBezTo>
                    <a:pt x="f6" y="f2"/>
                    <a:pt x="f7" y="f8"/>
                    <a:pt x="f9" y="f10"/>
                  </a:cubicBezTo>
                  <a:cubicBezTo>
                    <a:pt x="f11" y="f12"/>
                    <a:pt x="f13" y="f14"/>
                    <a:pt x="f15" y="f16"/>
                  </a:cubicBezTo>
                  <a:cubicBezTo>
                    <a:pt x="f17" y="f18"/>
                    <a:pt x="f19" y="f4"/>
                    <a:pt x="f20" y="f4"/>
                  </a:cubicBezTo>
                  <a:cubicBezTo>
                    <a:pt x="f21" y="f4"/>
                    <a:pt x="f22" y="f23"/>
                    <a:pt x="f24" y="f25"/>
                  </a:cubicBezTo>
                  <a:cubicBezTo>
                    <a:pt x="f26" y="f27"/>
                    <a:pt x="f3" y="f28"/>
                    <a:pt x="f29" y="f30"/>
                  </a:cubicBezTo>
                  <a:cubicBezTo>
                    <a:pt x="f31" y="f32"/>
                    <a:pt x="f33"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153" name="Google Shape;5720;p85">
              <a:extLst>
                <a:ext uri="{FF2B5EF4-FFF2-40B4-BE49-F238E27FC236}">
                  <a16:creationId xmlns:a16="http://schemas.microsoft.com/office/drawing/2014/main" id="{60889EA0-172F-1BC4-1E7F-AE277C890E8D}"/>
                </a:ext>
              </a:extLst>
            </p:cNvPr>
            <p:cNvSpPr/>
            <p:nvPr/>
          </p:nvSpPr>
          <p:spPr>
            <a:xfrm>
              <a:off x="5828952" y="3523548"/>
              <a:ext cx="110230" cy="139976"/>
            </a:xfrm>
            <a:custGeom>
              <a:avLst/>
              <a:gdLst>
                <a:gd name="f0" fmla="val w"/>
                <a:gd name="f1" fmla="val h"/>
                <a:gd name="f2" fmla="val 0"/>
                <a:gd name="f3" fmla="val 4518"/>
                <a:gd name="f4" fmla="val 5737"/>
                <a:gd name="f5" fmla="val 2259"/>
                <a:gd name="f6" fmla="val 793"/>
                <a:gd name="f7" fmla="val 1"/>
                <a:gd name="f8" fmla="val 2469"/>
                <a:gd name="f9" fmla="val 3478"/>
                <a:gd name="f10" fmla="val 4725"/>
                <a:gd name="f11" fmla="val 1013"/>
                <a:gd name="f12" fmla="val 5736"/>
                <a:gd name="f13" fmla="val 3506"/>
                <a:gd name="f14" fmla="val 3729"/>
                <a:gd name="f15" fmla="*/ f0 1 4518"/>
                <a:gd name="f16" fmla="*/ f1 1 5737"/>
                <a:gd name="f17" fmla="val f2"/>
                <a:gd name="f18" fmla="val f3"/>
                <a:gd name="f19" fmla="val f4"/>
                <a:gd name="f20" fmla="+- f19 0 f17"/>
                <a:gd name="f21" fmla="+- f18 0 f17"/>
                <a:gd name="f22" fmla="*/ f21 1 4518"/>
                <a:gd name="f23" fmla="*/ f20 1 5737"/>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4518" h="5737">
                  <a:moveTo>
                    <a:pt x="f5" y="f2"/>
                  </a:moveTo>
                  <a:cubicBezTo>
                    <a:pt x="f6" y="f2"/>
                    <a:pt x="f7" y="f8"/>
                    <a:pt x="f7" y="f9"/>
                  </a:cubicBezTo>
                  <a:cubicBezTo>
                    <a:pt x="f7" y="f10"/>
                    <a:pt x="f11" y="f12"/>
                    <a:pt x="f5" y="f12"/>
                  </a:cubicBezTo>
                  <a:cubicBezTo>
                    <a:pt x="f13" y="f12"/>
                    <a:pt x="f3" y="f10"/>
                    <a:pt x="f3" y="f9"/>
                  </a:cubicBezTo>
                  <a:cubicBezTo>
                    <a:pt x="f3" y="f8"/>
                    <a:pt x="f14"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154" name="Google Shape;5721;p85">
              <a:extLst>
                <a:ext uri="{FF2B5EF4-FFF2-40B4-BE49-F238E27FC236}">
                  <a16:creationId xmlns:a16="http://schemas.microsoft.com/office/drawing/2014/main" id="{7F542C4B-0A30-1507-E708-47AE3F1FFABA}"/>
                </a:ext>
              </a:extLst>
            </p:cNvPr>
            <p:cNvSpPr/>
            <p:nvPr/>
          </p:nvSpPr>
          <p:spPr>
            <a:xfrm>
              <a:off x="5925138" y="3638827"/>
              <a:ext cx="135075" cy="132926"/>
            </a:xfrm>
            <a:custGeom>
              <a:avLst/>
              <a:gdLst>
                <a:gd name="f0" fmla="val w"/>
                <a:gd name="f1" fmla="val h"/>
                <a:gd name="f2" fmla="val 0"/>
                <a:gd name="f3" fmla="val 5536"/>
                <a:gd name="f4" fmla="val 5448"/>
                <a:gd name="f5" fmla="val 3670"/>
                <a:gd name="f6" fmla="val 1"/>
                <a:gd name="f7" fmla="val 2471"/>
                <a:gd name="f8" fmla="val 1045"/>
                <a:gd name="f9" fmla="val 1330"/>
                <a:gd name="f10" fmla="val 624"/>
                <a:gd name="f11" fmla="val 2059"/>
                <a:gd name="f12" fmla="val 3137"/>
                <a:gd name="f13" fmla="val 371"/>
                <a:gd name="f14" fmla="val 4523"/>
                <a:gd name="f15" fmla="val 1452"/>
                <a:gd name="f16" fmla="val 5146"/>
                <a:gd name="f17" fmla="val 1808"/>
                <a:gd name="f18" fmla="val 5351"/>
                <a:gd name="f19" fmla="val 2199"/>
                <a:gd name="f20" fmla="val 2586"/>
                <a:gd name="f21" fmla="val 3381"/>
                <a:gd name="f22" fmla="val 4158"/>
                <a:gd name="f23" fmla="val 5039"/>
                <a:gd name="f24" fmla="val 4575"/>
                <a:gd name="f25" fmla="val 4318"/>
                <a:gd name="f26" fmla="val 5168"/>
                <a:gd name="f27" fmla="val 3288"/>
                <a:gd name="f28" fmla="val 5535"/>
                <a:gd name="f29" fmla="val 858"/>
                <a:gd name="f30" fmla="val 4355"/>
                <a:gd name="f31" fmla="val 177"/>
                <a:gd name="f32" fmla="val 4142"/>
                <a:gd name="f33" fmla="val 54"/>
                <a:gd name="f34" fmla="val 3911"/>
                <a:gd name="f35" fmla="*/ f0 1 5536"/>
                <a:gd name="f36" fmla="*/ f1 1 5448"/>
                <a:gd name="f37" fmla="val f2"/>
                <a:gd name="f38" fmla="val f3"/>
                <a:gd name="f39" fmla="val f4"/>
                <a:gd name="f40" fmla="+- f39 0 f37"/>
                <a:gd name="f41" fmla="+- f38 0 f37"/>
                <a:gd name="f42" fmla="*/ f41 1 5536"/>
                <a:gd name="f43" fmla="*/ f40 1 5448"/>
                <a:gd name="f44" fmla="*/ f37 1 f42"/>
                <a:gd name="f45" fmla="*/ f38 1 f42"/>
                <a:gd name="f46" fmla="*/ f37 1 f43"/>
                <a:gd name="f47" fmla="*/ f39 1 f43"/>
                <a:gd name="f48" fmla="*/ f44 f35 1"/>
                <a:gd name="f49" fmla="*/ f45 f35 1"/>
                <a:gd name="f50" fmla="*/ f47 f36 1"/>
                <a:gd name="f51" fmla="*/ f46 f36 1"/>
              </a:gdLst>
              <a:ahLst/>
              <a:cxnLst>
                <a:cxn ang="3cd4">
                  <a:pos x="hc" y="t"/>
                </a:cxn>
                <a:cxn ang="0">
                  <a:pos x="r" y="vc"/>
                </a:cxn>
                <a:cxn ang="cd4">
                  <a:pos x="hc" y="b"/>
                </a:cxn>
                <a:cxn ang="cd2">
                  <a:pos x="l" y="vc"/>
                </a:cxn>
              </a:cxnLst>
              <a:rect l="f48" t="f51" r="f49" b="f50"/>
              <a:pathLst>
                <a:path w="5536" h="5448">
                  <a:moveTo>
                    <a:pt x="f5" y="f6"/>
                  </a:moveTo>
                  <a:cubicBezTo>
                    <a:pt x="f7" y="f6"/>
                    <a:pt x="f8" y="f9"/>
                    <a:pt x="f10" y="f11"/>
                  </a:cubicBezTo>
                  <a:cubicBezTo>
                    <a:pt x="f6" y="f12"/>
                    <a:pt x="f13" y="f14"/>
                    <a:pt x="f15" y="f16"/>
                  </a:cubicBezTo>
                  <a:cubicBezTo>
                    <a:pt x="f17" y="f18"/>
                    <a:pt x="f19" y="f4"/>
                    <a:pt x="f20" y="f4"/>
                  </a:cubicBezTo>
                  <a:cubicBezTo>
                    <a:pt x="f21" y="f4"/>
                    <a:pt x="f22" y="f23"/>
                    <a:pt x="f24" y="f25"/>
                  </a:cubicBezTo>
                  <a:cubicBezTo>
                    <a:pt x="f26" y="f27"/>
                    <a:pt x="f28" y="f29"/>
                    <a:pt x="f30" y="f31"/>
                  </a:cubicBezTo>
                  <a:cubicBezTo>
                    <a:pt x="f32" y="f33"/>
                    <a:pt x="f34"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155" name="Google Shape;5722;p85">
              <a:extLst>
                <a:ext uri="{FF2B5EF4-FFF2-40B4-BE49-F238E27FC236}">
                  <a16:creationId xmlns:a16="http://schemas.microsoft.com/office/drawing/2014/main" id="{3B360340-2939-0A94-40FF-5386AC1810AD}"/>
                </a:ext>
              </a:extLst>
            </p:cNvPr>
            <p:cNvSpPr/>
            <p:nvPr/>
          </p:nvSpPr>
          <p:spPr>
            <a:xfrm>
              <a:off x="5663656" y="3691039"/>
              <a:ext cx="303105" cy="220443"/>
            </a:xfrm>
            <a:custGeom>
              <a:avLst/>
              <a:gdLst>
                <a:gd name="f0" fmla="val w"/>
                <a:gd name="f1" fmla="val h"/>
                <a:gd name="f2" fmla="val 0"/>
                <a:gd name="f3" fmla="val 12423"/>
                <a:gd name="f4" fmla="val 9035"/>
                <a:gd name="f5" fmla="val 6213"/>
                <a:gd name="f6" fmla="val 1"/>
                <a:gd name="f7" fmla="val 5234"/>
                <a:gd name="f8" fmla="val 2259"/>
                <a:gd name="f9" fmla="val 2822"/>
                <a:gd name="f10" fmla="val 3147"/>
                <a:gd name="f11" fmla="val 3376"/>
                <a:gd name="f12" fmla="val 2121"/>
                <a:gd name="f13" fmla="val 3584"/>
                <a:gd name="f14" fmla="val 1907"/>
                <a:gd name="f15" fmla="val 3671"/>
                <a:gd name="f16" fmla="val 750"/>
                <a:gd name="f17" fmla="val 4144"/>
                <a:gd name="f18" fmla="val 5141"/>
                <a:gd name="f19" fmla="val 6210"/>
                <a:gd name="f20" fmla="val 7767"/>
                <a:gd name="f21" fmla="val 1521"/>
                <a:gd name="f22" fmla="val 9034"/>
                <a:gd name="f23" fmla="val 3388"/>
                <a:gd name="f24" fmla="val 3400"/>
                <a:gd name="f25" fmla="val 3413"/>
                <a:gd name="f26" fmla="val 3425"/>
                <a:gd name="f27" fmla="val 3753"/>
                <a:gd name="f28" fmla="val 4081"/>
                <a:gd name="f29" fmla="val 8995"/>
                <a:gd name="f30" fmla="val 4400"/>
                <a:gd name="f31" fmla="val 8917"/>
                <a:gd name="f32" fmla="val 4995"/>
                <a:gd name="f33" fmla="val 8766"/>
                <a:gd name="f34" fmla="val 5604"/>
                <a:gd name="f35" fmla="val 8691"/>
                <a:gd name="f36" fmla="val 6823"/>
                <a:gd name="f37" fmla="val 7432"/>
                <a:gd name="f38" fmla="val 8029"/>
                <a:gd name="f39" fmla="val 8345"/>
                <a:gd name="f40" fmla="val 8670"/>
                <a:gd name="f41" fmla="val 8998"/>
                <a:gd name="f42" fmla="val 9010"/>
                <a:gd name="f43" fmla="val 9022"/>
                <a:gd name="f44" fmla="val 10901"/>
                <a:gd name="f45" fmla="val 12422"/>
                <a:gd name="f46" fmla="val 5138"/>
                <a:gd name="f47" fmla="val 11675"/>
                <a:gd name="f48" fmla="val 4141"/>
                <a:gd name="f49" fmla="val 10516"/>
                <a:gd name="f50" fmla="val 10302"/>
                <a:gd name="f51" fmla="val 10164"/>
                <a:gd name="f52" fmla="val 7191"/>
                <a:gd name="f53" fmla="*/ f0 1 12423"/>
                <a:gd name="f54" fmla="*/ f1 1 9035"/>
                <a:gd name="f55" fmla="val f2"/>
                <a:gd name="f56" fmla="val f3"/>
                <a:gd name="f57" fmla="val f4"/>
                <a:gd name="f58" fmla="+- f57 0 f55"/>
                <a:gd name="f59" fmla="+- f56 0 f55"/>
                <a:gd name="f60" fmla="*/ f59 1 12423"/>
                <a:gd name="f61" fmla="*/ f58 1 9035"/>
                <a:gd name="f62" fmla="*/ f55 1 f60"/>
                <a:gd name="f63" fmla="*/ f56 1 f60"/>
                <a:gd name="f64" fmla="*/ f55 1 f61"/>
                <a:gd name="f65" fmla="*/ f57 1 f61"/>
                <a:gd name="f66" fmla="*/ f62 f53 1"/>
                <a:gd name="f67" fmla="*/ f63 f53 1"/>
                <a:gd name="f68" fmla="*/ f65 f54 1"/>
                <a:gd name="f69" fmla="*/ f64 f54 1"/>
              </a:gdLst>
              <a:ahLst/>
              <a:cxnLst>
                <a:cxn ang="3cd4">
                  <a:pos x="hc" y="t"/>
                </a:cxn>
                <a:cxn ang="0">
                  <a:pos x="r" y="vc"/>
                </a:cxn>
                <a:cxn ang="cd4">
                  <a:pos x="hc" y="b"/>
                </a:cxn>
                <a:cxn ang="cd2">
                  <a:pos x="l" y="vc"/>
                </a:cxn>
              </a:cxnLst>
              <a:rect l="f66" t="f69" r="f67" b="f68"/>
              <a:pathLst>
                <a:path w="12423" h="9035">
                  <a:moveTo>
                    <a:pt x="f5" y="f6"/>
                  </a:moveTo>
                  <a:cubicBezTo>
                    <a:pt x="f7" y="f6"/>
                    <a:pt x="f8" y="f6"/>
                    <a:pt x="f8" y="f9"/>
                  </a:cubicBezTo>
                  <a:lnTo>
                    <a:pt x="f8" y="f10"/>
                  </a:lnTo>
                  <a:cubicBezTo>
                    <a:pt x="f8" y="f11"/>
                    <a:pt x="f12" y="f13"/>
                    <a:pt x="f14" y="f15"/>
                  </a:cubicBezTo>
                  <a:cubicBezTo>
                    <a:pt x="f16" y="f17"/>
                    <a:pt x="f6" y="f18"/>
                    <a:pt x="f6" y="f19"/>
                  </a:cubicBezTo>
                  <a:cubicBezTo>
                    <a:pt x="f6" y="f20"/>
                    <a:pt x="f21" y="f22"/>
                    <a:pt x="f23" y="f22"/>
                  </a:cubicBezTo>
                  <a:cubicBezTo>
                    <a:pt x="f24" y="f4"/>
                    <a:pt x="f25" y="f4"/>
                    <a:pt x="f26" y="f4"/>
                  </a:cubicBezTo>
                  <a:cubicBezTo>
                    <a:pt x="f27" y="f4"/>
                    <a:pt x="f28" y="f29"/>
                    <a:pt x="f30" y="f31"/>
                  </a:cubicBezTo>
                  <a:cubicBezTo>
                    <a:pt x="f32" y="f33"/>
                    <a:pt x="f34" y="f35"/>
                    <a:pt x="f5" y="f35"/>
                  </a:cubicBezTo>
                  <a:cubicBezTo>
                    <a:pt x="f36" y="f35"/>
                    <a:pt x="f37" y="f33"/>
                    <a:pt x="f38" y="f31"/>
                  </a:cubicBezTo>
                  <a:cubicBezTo>
                    <a:pt x="f39" y="f29"/>
                    <a:pt x="f40" y="f4"/>
                    <a:pt x="f41" y="f4"/>
                  </a:cubicBezTo>
                  <a:cubicBezTo>
                    <a:pt x="f42" y="f4"/>
                    <a:pt x="f43" y="f4"/>
                    <a:pt x="f22" y="f22"/>
                  </a:cubicBezTo>
                  <a:cubicBezTo>
                    <a:pt x="f44" y="f22"/>
                    <a:pt x="f45" y="f20"/>
                    <a:pt x="f45" y="f19"/>
                  </a:cubicBezTo>
                  <a:cubicBezTo>
                    <a:pt x="f45" y="f46"/>
                    <a:pt x="f47" y="f48"/>
                    <a:pt x="f49" y="f15"/>
                  </a:cubicBezTo>
                  <a:cubicBezTo>
                    <a:pt x="f50" y="f13"/>
                    <a:pt x="f51" y="f11"/>
                    <a:pt x="f51" y="f10"/>
                  </a:cubicBezTo>
                  <a:lnTo>
                    <a:pt x="f51" y="f9"/>
                  </a:lnTo>
                  <a:cubicBezTo>
                    <a:pt x="f51" y="f6"/>
                    <a:pt x="f52"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grpSp>
      <p:grpSp>
        <p:nvGrpSpPr>
          <p:cNvPr id="156" name="Google Shape;5723;p85">
            <a:extLst>
              <a:ext uri="{FF2B5EF4-FFF2-40B4-BE49-F238E27FC236}">
                <a16:creationId xmlns:a16="http://schemas.microsoft.com/office/drawing/2014/main" id="{A4FE14E6-CAC5-24AE-077F-A43AE998D81B}"/>
              </a:ext>
            </a:extLst>
          </p:cNvPr>
          <p:cNvGrpSpPr/>
          <p:nvPr/>
        </p:nvGrpSpPr>
        <p:grpSpPr>
          <a:xfrm>
            <a:off x="1760780" y="2595846"/>
            <a:ext cx="556458" cy="457373"/>
            <a:chOff x="3077952" y="2595844"/>
            <a:chExt cx="556458" cy="457373"/>
          </a:xfrm>
          <a:solidFill>
            <a:schemeClr val="tx1">
              <a:lumMod val="25000"/>
              <a:lumOff val="75000"/>
            </a:schemeClr>
          </a:solidFill>
        </p:grpSpPr>
        <p:sp>
          <p:nvSpPr>
            <p:cNvPr id="157" name="Google Shape;5724;p85">
              <a:extLst>
                <a:ext uri="{FF2B5EF4-FFF2-40B4-BE49-F238E27FC236}">
                  <a16:creationId xmlns:a16="http://schemas.microsoft.com/office/drawing/2014/main" id="{FD9048F5-AA9D-E7DA-9FF6-3B0058F8D89C}"/>
                </a:ext>
              </a:extLst>
            </p:cNvPr>
            <p:cNvSpPr/>
            <p:nvPr/>
          </p:nvSpPr>
          <p:spPr>
            <a:xfrm>
              <a:off x="3319445" y="2595844"/>
              <a:ext cx="147739" cy="103866"/>
            </a:xfrm>
            <a:custGeom>
              <a:avLst/>
              <a:gdLst>
                <a:gd name="f0" fmla="val w"/>
                <a:gd name="f1" fmla="val h"/>
                <a:gd name="f2" fmla="val 0"/>
                <a:gd name="f3" fmla="val 5132"/>
                <a:gd name="f4" fmla="val 3608"/>
                <a:gd name="f5" fmla="val 567"/>
                <a:gd name="f6" fmla="val 254"/>
                <a:gd name="f7" fmla="val 1"/>
                <a:gd name="f8" fmla="val 253"/>
                <a:gd name="f9" fmla="val 563"/>
                <a:gd name="f10" fmla="val 7"/>
                <a:gd name="f11" fmla="val 1662"/>
                <a:gd name="f12" fmla="val 368"/>
                <a:gd name="f13" fmla="val 2731"/>
                <a:gd name="f14" fmla="val 1034"/>
                <a:gd name="f15" fmla="val 2097"/>
                <a:gd name="f16" fmla="val 3138"/>
                <a:gd name="f17" fmla="val 3325"/>
                <a:gd name="f18" fmla="val 2864"/>
                <a:gd name="f19" fmla="val 5014"/>
                <a:gd name="f20" fmla="val 5054"/>
                <a:gd name="f21" fmla="val 5093"/>
                <a:gd name="f22" fmla="val 2873"/>
                <a:gd name="f23" fmla="val 4289"/>
                <a:gd name="f24" fmla="val 1117"/>
                <a:gd name="f25" fmla="val 2515"/>
                <a:gd name="f26" fmla="*/ f0 1 5132"/>
                <a:gd name="f27" fmla="*/ f1 1 3608"/>
                <a:gd name="f28" fmla="val f2"/>
                <a:gd name="f29" fmla="val f3"/>
                <a:gd name="f30" fmla="val f4"/>
                <a:gd name="f31" fmla="+- f30 0 f28"/>
                <a:gd name="f32" fmla="+- f29 0 f28"/>
                <a:gd name="f33" fmla="*/ f32 1 5132"/>
                <a:gd name="f34" fmla="*/ f31 1 3608"/>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5132" h="3608">
                  <a:moveTo>
                    <a:pt x="f5" y="f2"/>
                  </a:moveTo>
                  <a:cubicBezTo>
                    <a:pt x="f6" y="f2"/>
                    <a:pt x="f7" y="f8"/>
                    <a:pt x="f7" y="f9"/>
                  </a:cubicBezTo>
                  <a:cubicBezTo>
                    <a:pt x="f10" y="f11"/>
                    <a:pt x="f12" y="f13"/>
                    <a:pt x="f14" y="f4"/>
                  </a:cubicBezTo>
                  <a:cubicBezTo>
                    <a:pt x="f15" y="f16"/>
                    <a:pt x="f17" y="f18"/>
                    <a:pt x="f19" y="f18"/>
                  </a:cubicBezTo>
                  <a:cubicBezTo>
                    <a:pt x="f20" y="f18"/>
                    <a:pt x="f21" y="f22"/>
                    <a:pt x="f3" y="f22"/>
                  </a:cubicBezTo>
                  <a:cubicBezTo>
                    <a:pt x="f23" y="f24"/>
                    <a:pt x="f25"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158" name="Google Shape;5725;p85">
              <a:extLst>
                <a:ext uri="{FF2B5EF4-FFF2-40B4-BE49-F238E27FC236}">
                  <a16:creationId xmlns:a16="http://schemas.microsoft.com/office/drawing/2014/main" id="{5120F1F0-50D5-D1A6-26AB-EF5F9C4A7FAF}"/>
                </a:ext>
              </a:extLst>
            </p:cNvPr>
            <p:cNvSpPr/>
            <p:nvPr/>
          </p:nvSpPr>
          <p:spPr>
            <a:xfrm>
              <a:off x="3319528" y="2949671"/>
              <a:ext cx="147648" cy="103546"/>
            </a:xfrm>
            <a:custGeom>
              <a:avLst/>
              <a:gdLst>
                <a:gd name="f0" fmla="val w"/>
                <a:gd name="f1" fmla="val h"/>
                <a:gd name="f2" fmla="val 0"/>
                <a:gd name="f3" fmla="val 5129"/>
                <a:gd name="f4" fmla="val 3597"/>
                <a:gd name="f5" fmla="val 1022"/>
                <a:gd name="f6" fmla="val 1"/>
                <a:gd name="f7" fmla="val 362"/>
                <a:gd name="f8" fmla="val 874"/>
                <a:gd name="f9" fmla="val 4"/>
                <a:gd name="f10" fmla="val 1937"/>
                <a:gd name="f11" fmla="val 3033"/>
                <a:gd name="f12" fmla="val 3343"/>
                <a:gd name="f13" fmla="val 251"/>
                <a:gd name="f14" fmla="val 3596"/>
                <a:gd name="f15" fmla="val 564"/>
                <a:gd name="f16" fmla="val 2512"/>
                <a:gd name="f17" fmla="val 4286"/>
                <a:gd name="f18" fmla="val 2479"/>
                <a:gd name="f19" fmla="val 724"/>
                <a:gd name="f20" fmla="val 5093"/>
                <a:gd name="f21" fmla="val 5051"/>
                <a:gd name="f22" fmla="val 736"/>
                <a:gd name="f23" fmla="val 5011"/>
                <a:gd name="f24" fmla="val 3319"/>
                <a:gd name="f25" fmla="val 2088"/>
                <a:gd name="f26" fmla="val 462"/>
                <a:gd name="f27" fmla="*/ f0 1 5129"/>
                <a:gd name="f28" fmla="*/ f1 1 3597"/>
                <a:gd name="f29" fmla="val f2"/>
                <a:gd name="f30" fmla="val f3"/>
                <a:gd name="f31" fmla="val f4"/>
                <a:gd name="f32" fmla="+- f31 0 f29"/>
                <a:gd name="f33" fmla="+- f30 0 f29"/>
                <a:gd name="f34" fmla="*/ f33 1 5129"/>
                <a:gd name="f35" fmla="*/ f32 1 3597"/>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5129" h="3597">
                  <a:moveTo>
                    <a:pt x="f5" y="f6"/>
                  </a:moveTo>
                  <a:cubicBezTo>
                    <a:pt x="f7" y="f8"/>
                    <a:pt x="f9" y="f10"/>
                    <a:pt x="f6" y="f11"/>
                  </a:cubicBezTo>
                  <a:cubicBezTo>
                    <a:pt x="f6" y="f12"/>
                    <a:pt x="f13" y="f14"/>
                    <a:pt x="f15" y="f14"/>
                  </a:cubicBezTo>
                  <a:cubicBezTo>
                    <a:pt x="f16" y="f14"/>
                    <a:pt x="f17" y="f18"/>
                    <a:pt x="f3" y="f19"/>
                  </a:cubicBezTo>
                  <a:cubicBezTo>
                    <a:pt x="f20" y="f19"/>
                    <a:pt x="f21" y="f22"/>
                    <a:pt x="f23" y="f22"/>
                  </a:cubicBezTo>
                  <a:cubicBezTo>
                    <a:pt x="f24" y="f22"/>
                    <a:pt x="f25" y="f2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159" name="Google Shape;5726;p85">
              <a:extLst>
                <a:ext uri="{FF2B5EF4-FFF2-40B4-BE49-F238E27FC236}">
                  <a16:creationId xmlns:a16="http://schemas.microsoft.com/office/drawing/2014/main" id="{21F64416-E423-9E95-5CE4-FB30061E97E5}"/>
                </a:ext>
              </a:extLst>
            </p:cNvPr>
            <p:cNvSpPr/>
            <p:nvPr/>
          </p:nvSpPr>
          <p:spPr>
            <a:xfrm>
              <a:off x="3239618" y="2710683"/>
              <a:ext cx="281827" cy="227594"/>
            </a:xfrm>
            <a:custGeom>
              <a:avLst/>
              <a:gdLst>
                <a:gd name="f0" fmla="val w"/>
                <a:gd name="f1" fmla="val h"/>
                <a:gd name="f2" fmla="val 0"/>
                <a:gd name="f3" fmla="val 9790"/>
                <a:gd name="f4" fmla="val 7906"/>
                <a:gd name="f5" fmla="val 6045"/>
                <a:gd name="f6" fmla="val 2610"/>
                <a:gd name="f7" fmla="val 6190"/>
                <a:gd name="f8" fmla="val 6335"/>
                <a:gd name="f9" fmla="val 2666"/>
                <a:gd name="f10" fmla="val 6444"/>
                <a:gd name="f11" fmla="val 2777"/>
                <a:gd name="f12" fmla="val 6664"/>
                <a:gd name="f13" fmla="val 2997"/>
                <a:gd name="f14" fmla="val 3356"/>
                <a:gd name="f15" fmla="val 3575"/>
                <a:gd name="f16" fmla="val 6225"/>
                <a:gd name="f17" fmla="val 3795"/>
                <a:gd name="f18" fmla="val 4153"/>
                <a:gd name="f19" fmla="val 4373"/>
                <a:gd name="f20" fmla="val 4593"/>
                <a:gd name="f21" fmla="val 4951"/>
                <a:gd name="f22" fmla="val 5171"/>
                <a:gd name="f23" fmla="val 5281"/>
                <a:gd name="f24" fmla="val 5336"/>
                <a:gd name="f25" fmla="val 5901"/>
                <a:gd name="f26" fmla="val 5756"/>
                <a:gd name="f27" fmla="val 5646"/>
                <a:gd name="f28" fmla="val 4984"/>
                <a:gd name="f29" fmla="val 4509"/>
                <a:gd name="f30" fmla="val 3440"/>
                <a:gd name="f31" fmla="val 7787"/>
                <a:gd name="f32" fmla="val 1"/>
                <a:gd name="f33" fmla="val 4463"/>
                <a:gd name="f34" fmla="val 3204"/>
                <a:gd name="f35" fmla="val 1064"/>
                <a:gd name="f36" fmla="val 919"/>
                <a:gd name="f37" fmla="val 271"/>
                <a:gd name="f38" fmla="val 3542"/>
                <a:gd name="f39" fmla="val 3765"/>
                <a:gd name="f40" fmla="val 4181"/>
                <a:gd name="f41" fmla="val 4406"/>
                <a:gd name="f42" fmla="val 856"/>
                <a:gd name="f43" fmla="val 4897"/>
                <a:gd name="f44" fmla="val 3147"/>
                <a:gd name="f45" fmla="val 6837"/>
                <a:gd name="f46" fmla="val 4412"/>
                <a:gd name="f47" fmla="val 8450"/>
                <a:gd name="f48" fmla="val 7902"/>
                <a:gd name="f49" fmla="val 9106"/>
                <a:gd name="f50" fmla="val 7788"/>
                <a:gd name="f51" fmla="val 9730"/>
                <a:gd name="f52" fmla="val 7574"/>
                <a:gd name="f53" fmla="val 8357"/>
                <a:gd name="f54" fmla="val 6951"/>
                <a:gd name="f55" fmla="val 7456"/>
                <a:gd name="f56" fmla="val 5602"/>
                <a:gd name="f57" fmla="val 7411"/>
                <a:gd name="f58" fmla="val 4093"/>
                <a:gd name="f59" fmla="val 7366"/>
                <a:gd name="f60" fmla="val 2588"/>
                <a:gd name="f61" fmla="val 8179"/>
                <a:gd name="f62" fmla="val 1184"/>
                <a:gd name="f63" fmla="val 9513"/>
                <a:gd name="f64" fmla="val 480"/>
                <a:gd name="f65" fmla="val 9603"/>
                <a:gd name="f66" fmla="val 432"/>
                <a:gd name="f67" fmla="val 9697"/>
                <a:gd name="f68" fmla="val 398"/>
                <a:gd name="f69" fmla="val 356"/>
                <a:gd name="f70" fmla="val 9149"/>
                <a:gd name="f71" fmla="val 124"/>
                <a:gd name="f72" fmla="val 8471"/>
                <a:gd name="f73" fmla="val 4"/>
                <a:gd name="f74" fmla="*/ f0 1 9790"/>
                <a:gd name="f75" fmla="*/ f1 1 7906"/>
                <a:gd name="f76" fmla="val f2"/>
                <a:gd name="f77" fmla="val f3"/>
                <a:gd name="f78" fmla="val f4"/>
                <a:gd name="f79" fmla="+- f78 0 f76"/>
                <a:gd name="f80" fmla="+- f77 0 f76"/>
                <a:gd name="f81" fmla="*/ f80 1 9790"/>
                <a:gd name="f82" fmla="*/ f79 1 7906"/>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9790" h="7906">
                  <a:moveTo>
                    <a:pt x="f5" y="f6"/>
                  </a:moveTo>
                  <a:cubicBezTo>
                    <a:pt x="f7" y="f6"/>
                    <a:pt x="f8" y="f9"/>
                    <a:pt x="f10" y="f11"/>
                  </a:cubicBezTo>
                  <a:cubicBezTo>
                    <a:pt x="f12" y="f13"/>
                    <a:pt x="f12" y="f14"/>
                    <a:pt x="f10" y="f15"/>
                  </a:cubicBezTo>
                  <a:cubicBezTo>
                    <a:pt x="f16" y="f17"/>
                    <a:pt x="f16" y="f18"/>
                    <a:pt x="f10" y="f19"/>
                  </a:cubicBezTo>
                  <a:cubicBezTo>
                    <a:pt x="f12" y="f20"/>
                    <a:pt x="f12" y="f21"/>
                    <a:pt x="f10" y="f22"/>
                  </a:cubicBezTo>
                  <a:cubicBezTo>
                    <a:pt x="f8" y="f23"/>
                    <a:pt x="f7" y="f24"/>
                    <a:pt x="f5" y="f24"/>
                  </a:cubicBezTo>
                  <a:cubicBezTo>
                    <a:pt x="f25" y="f24"/>
                    <a:pt x="f26" y="f23"/>
                    <a:pt x="f27" y="f22"/>
                  </a:cubicBezTo>
                  <a:cubicBezTo>
                    <a:pt x="f28" y="f29"/>
                    <a:pt x="f28" y="f30"/>
                    <a:pt x="f27" y="f11"/>
                  </a:cubicBezTo>
                  <a:cubicBezTo>
                    <a:pt x="f26" y="f9"/>
                    <a:pt x="f25" y="f6"/>
                    <a:pt x="f5" y="f6"/>
                  </a:cubicBezTo>
                  <a:close/>
                  <a:moveTo>
                    <a:pt x="f31" y="f32"/>
                  </a:moveTo>
                  <a:cubicBezTo>
                    <a:pt x="f33" y="f32"/>
                    <a:pt x="f34" y="f35"/>
                    <a:pt x="f36" y="f13"/>
                  </a:cubicBezTo>
                  <a:lnTo>
                    <a:pt x="f37" y="f38"/>
                  </a:lnTo>
                  <a:cubicBezTo>
                    <a:pt x="f2" y="f39"/>
                    <a:pt x="f2" y="f40"/>
                    <a:pt x="f37" y="f41"/>
                  </a:cubicBezTo>
                  <a:lnTo>
                    <a:pt x="f42" y="f43"/>
                  </a:lnTo>
                  <a:cubicBezTo>
                    <a:pt x="f44" y="f45"/>
                    <a:pt x="f46" y="f4"/>
                    <a:pt x="f31" y="f4"/>
                  </a:cubicBezTo>
                  <a:cubicBezTo>
                    <a:pt x="f47" y="f48"/>
                    <a:pt x="f49" y="f50"/>
                    <a:pt x="f51" y="f52"/>
                  </a:cubicBezTo>
                  <a:cubicBezTo>
                    <a:pt x="f53" y="f54"/>
                    <a:pt x="f55" y="f56"/>
                    <a:pt x="f57" y="f58"/>
                  </a:cubicBezTo>
                  <a:cubicBezTo>
                    <a:pt x="f59" y="f60"/>
                    <a:pt x="f61" y="f62"/>
                    <a:pt x="f63" y="f64"/>
                  </a:cubicBezTo>
                  <a:cubicBezTo>
                    <a:pt x="f65" y="f66"/>
                    <a:pt x="f67" y="f68"/>
                    <a:pt x="f3" y="f69"/>
                  </a:cubicBezTo>
                  <a:cubicBezTo>
                    <a:pt x="f70" y="f71"/>
                    <a:pt x="f72" y="f73"/>
                    <a:pt x="f31" y="f3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160" name="Google Shape;5727;p85">
              <a:extLst>
                <a:ext uri="{FF2B5EF4-FFF2-40B4-BE49-F238E27FC236}">
                  <a16:creationId xmlns:a16="http://schemas.microsoft.com/office/drawing/2014/main" id="{4BB6E54B-E89D-210D-FB5E-8181791E4C50}"/>
                </a:ext>
              </a:extLst>
            </p:cNvPr>
            <p:cNvSpPr/>
            <p:nvPr/>
          </p:nvSpPr>
          <p:spPr>
            <a:xfrm>
              <a:off x="3484339" y="2744589"/>
              <a:ext cx="150071" cy="161784"/>
            </a:xfrm>
            <a:custGeom>
              <a:avLst/>
              <a:gdLst>
                <a:gd name="f0" fmla="val w"/>
                <a:gd name="f1" fmla="val h"/>
                <a:gd name="f2" fmla="val 0"/>
                <a:gd name="f3" fmla="val 5213"/>
                <a:gd name="f4" fmla="val 5620"/>
                <a:gd name="f5" fmla="val 2343"/>
                <a:gd name="f6" fmla="val 1789"/>
                <a:gd name="f7" fmla="val 2633"/>
                <a:gd name="f8" fmla="val 2912"/>
                <a:gd name="f9" fmla="val 2015"/>
                <a:gd name="f10" fmla="val 2355"/>
                <a:gd name="f11" fmla="val 2665"/>
                <a:gd name="f12" fmla="val 2659"/>
                <a:gd name="f13" fmla="val 2918"/>
                <a:gd name="f14" fmla="val 2349"/>
                <a:gd name="f15" fmla="val 1846"/>
                <a:gd name="f16" fmla="val 1593"/>
                <a:gd name="f17" fmla="val 2310"/>
                <a:gd name="f18" fmla="val 1948"/>
                <a:gd name="f19" fmla="val 1955"/>
                <a:gd name="f20" fmla="val 2063"/>
                <a:gd name="f21" fmla="val 1840"/>
                <a:gd name="f22" fmla="val 2204"/>
                <a:gd name="f23" fmla="val 2846"/>
                <a:gd name="f24" fmla="val 2394"/>
                <a:gd name="f25" fmla="val 1947"/>
                <a:gd name="f26" fmla="val 85"/>
                <a:gd name="f27" fmla="val 1539"/>
                <a:gd name="f28" fmla="val 301"/>
                <a:gd name="f29" fmla="val 645"/>
                <a:gd name="f30" fmla="val 774"/>
                <a:gd name="f31" fmla="val 72"/>
                <a:gd name="f32" fmla="val 1687"/>
                <a:gd name="f33" fmla="val 36"/>
                <a:gd name="f34" fmla="val 2698"/>
                <a:gd name="f35" fmla="val 3707"/>
                <a:gd name="f36" fmla="val 506"/>
                <a:gd name="f37" fmla="val 4662"/>
                <a:gd name="f38" fmla="val 1367"/>
                <a:gd name="f39" fmla="val 5195"/>
                <a:gd name="f40" fmla="val 1792"/>
                <a:gd name="f41" fmla="val 5460"/>
                <a:gd name="f42" fmla="val 2280"/>
                <a:gd name="f43" fmla="val 5607"/>
                <a:gd name="f44" fmla="val 2782"/>
                <a:gd name="f45" fmla="val 5619"/>
                <a:gd name="f46" fmla="val 3752"/>
                <a:gd name="f47" fmla="val 4957"/>
                <a:gd name="f48" fmla="val 4550"/>
                <a:gd name="f49" fmla="val 4078"/>
                <a:gd name="f50" fmla="val 5119"/>
                <a:gd name="f51" fmla="val 3051"/>
                <a:gd name="f52" fmla="val 2882"/>
                <a:gd name="f53" fmla="val 2674"/>
                <a:gd name="f54" fmla="val 2506"/>
                <a:gd name="f55" fmla="val 4568"/>
                <a:gd name="f56" fmla="val 1512"/>
                <a:gd name="f57" fmla="val 3797"/>
                <a:gd name="f58" fmla="val 654"/>
                <a:gd name="f59" fmla="val 2870"/>
                <a:gd name="f60" fmla="val 2862"/>
                <a:gd name="f61" fmla="val 2854"/>
                <a:gd name="f62" fmla="*/ f0 1 5213"/>
                <a:gd name="f63" fmla="*/ f1 1 5620"/>
                <a:gd name="f64" fmla="val f2"/>
                <a:gd name="f65" fmla="val f3"/>
                <a:gd name="f66" fmla="val f4"/>
                <a:gd name="f67" fmla="+- f66 0 f64"/>
                <a:gd name="f68" fmla="+- f65 0 f64"/>
                <a:gd name="f69" fmla="*/ f68 1 5213"/>
                <a:gd name="f70" fmla="*/ f67 1 5620"/>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5213" h="5620">
                  <a:moveTo>
                    <a:pt x="f5" y="f6"/>
                  </a:moveTo>
                  <a:cubicBezTo>
                    <a:pt x="f7" y="f6"/>
                    <a:pt x="f8" y="f9"/>
                    <a:pt x="f8" y="f10"/>
                  </a:cubicBezTo>
                  <a:cubicBezTo>
                    <a:pt x="f8" y="f11"/>
                    <a:pt x="f12" y="f13"/>
                    <a:pt x="f14" y="f13"/>
                  </a:cubicBezTo>
                  <a:cubicBezTo>
                    <a:pt x="f15" y="f13"/>
                    <a:pt x="f16" y="f17"/>
                    <a:pt x="f18" y="f19"/>
                  </a:cubicBezTo>
                  <a:cubicBezTo>
                    <a:pt x="f20" y="f21"/>
                    <a:pt x="f22" y="f6"/>
                    <a:pt x="f5" y="f6"/>
                  </a:cubicBezTo>
                  <a:close/>
                  <a:moveTo>
                    <a:pt x="f23" y="f2"/>
                  </a:moveTo>
                  <a:cubicBezTo>
                    <a:pt x="f24" y="f2"/>
                    <a:pt x="f25" y="f26"/>
                    <a:pt x="f27" y="f28"/>
                  </a:cubicBezTo>
                  <a:cubicBezTo>
                    <a:pt x="f29" y="f30"/>
                    <a:pt x="f31" y="f32"/>
                    <a:pt x="f33" y="f34"/>
                  </a:cubicBezTo>
                  <a:cubicBezTo>
                    <a:pt x="f2" y="f35"/>
                    <a:pt x="f36" y="f37"/>
                    <a:pt x="f38" y="f39"/>
                  </a:cubicBezTo>
                  <a:cubicBezTo>
                    <a:pt x="f40" y="f41"/>
                    <a:pt x="f42" y="f43"/>
                    <a:pt x="f44" y="f45"/>
                  </a:cubicBezTo>
                  <a:cubicBezTo>
                    <a:pt x="f46" y="f47"/>
                    <a:pt x="f48" y="f49"/>
                    <a:pt x="f50" y="f51"/>
                  </a:cubicBezTo>
                  <a:cubicBezTo>
                    <a:pt x="f3" y="f52"/>
                    <a:pt x="f3" y="f53"/>
                    <a:pt x="f50" y="f54"/>
                  </a:cubicBezTo>
                  <a:cubicBezTo>
                    <a:pt x="f55" y="f56"/>
                    <a:pt x="f57" y="f58"/>
                    <a:pt x="f59" y="f2"/>
                  </a:cubicBezTo>
                  <a:cubicBezTo>
                    <a:pt x="f60" y="f2"/>
                    <a:pt x="f61" y="f2"/>
                    <a:pt x="f23"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161" name="Google Shape;5728;p85">
              <a:extLst>
                <a:ext uri="{FF2B5EF4-FFF2-40B4-BE49-F238E27FC236}">
                  <a16:creationId xmlns:a16="http://schemas.microsoft.com/office/drawing/2014/main" id="{3579BE0E-4033-F8E9-E4F0-63C43F7B7E3F}"/>
                </a:ext>
              </a:extLst>
            </p:cNvPr>
            <p:cNvSpPr/>
            <p:nvPr/>
          </p:nvSpPr>
          <p:spPr>
            <a:xfrm>
              <a:off x="3077952" y="2841315"/>
              <a:ext cx="190048" cy="162589"/>
            </a:xfrm>
            <a:custGeom>
              <a:avLst/>
              <a:gdLst>
                <a:gd name="f0" fmla="val w"/>
                <a:gd name="f1" fmla="val h"/>
                <a:gd name="f2" fmla="val 0"/>
                <a:gd name="f3" fmla="val 6602"/>
                <a:gd name="f4" fmla="val 5648"/>
                <a:gd name="f5" fmla="val 3990"/>
                <a:gd name="f6" fmla="val 1"/>
                <a:gd name="f7" fmla="val 1807"/>
                <a:gd name="f8" fmla="val 1772"/>
                <a:gd name="f9" fmla="val 3955"/>
                <a:gd name="f10" fmla="val 5084"/>
                <a:gd name="f11" fmla="val 5394"/>
                <a:gd name="f12" fmla="val 253"/>
                <a:gd name="f13" fmla="val 5647"/>
                <a:gd name="f14" fmla="val 566"/>
                <a:gd name="f15" fmla="val 1696"/>
                <a:gd name="f16" fmla="val 4014"/>
                <a:gd name="f17" fmla="val 5996"/>
                <a:gd name="f18" fmla="val 4075"/>
                <a:gd name="f19" fmla="val 6601"/>
                <a:gd name="f20" fmla="val 1943"/>
                <a:gd name="f21" fmla="val 6324"/>
                <a:gd name="f22" fmla="val 1717"/>
                <a:gd name="f23" fmla="val 6041"/>
                <a:gd name="f24" fmla="val 1476"/>
                <a:gd name="f25" fmla="val 5740"/>
                <a:gd name="f26" fmla="val 1223"/>
                <a:gd name="f27" fmla="val 5481"/>
                <a:gd name="f28" fmla="val 1004"/>
                <a:gd name="f29" fmla="val 4391"/>
                <a:gd name="f30" fmla="val 2097"/>
                <a:gd name="f31" fmla="val 4281"/>
                <a:gd name="f32" fmla="val 2203"/>
                <a:gd name="f33" fmla="val 4139"/>
                <a:gd name="f34" fmla="val 2255"/>
                <a:gd name="f35" fmla="val 3997"/>
                <a:gd name="f36" fmla="val 3852"/>
                <a:gd name="f37" fmla="val 3708"/>
                <a:gd name="f38" fmla="val 2200"/>
                <a:gd name="f39" fmla="val 3599"/>
                <a:gd name="f40" fmla="val 2091"/>
                <a:gd name="f41" fmla="val 3379"/>
                <a:gd name="f42" fmla="val 1871"/>
                <a:gd name="f43" fmla="val 3376"/>
                <a:gd name="f44" fmla="val 1519"/>
                <a:gd name="f45" fmla="val 3593"/>
                <a:gd name="f46" fmla="val 1299"/>
                <a:gd name="f47" fmla="val 4611"/>
                <a:gd name="f48" fmla="val 278"/>
                <a:gd name="f49" fmla="val 4285"/>
                <a:gd name="f50" fmla="*/ f0 1 6602"/>
                <a:gd name="f51" fmla="*/ f1 1 5648"/>
                <a:gd name="f52" fmla="val f2"/>
                <a:gd name="f53" fmla="val f3"/>
                <a:gd name="f54" fmla="val f4"/>
                <a:gd name="f55" fmla="+- f54 0 f52"/>
                <a:gd name="f56" fmla="+- f53 0 f52"/>
                <a:gd name="f57" fmla="*/ f56 1 6602"/>
                <a:gd name="f58" fmla="*/ f55 1 5648"/>
                <a:gd name="f59" fmla="*/ f52 1 f57"/>
                <a:gd name="f60" fmla="*/ f53 1 f57"/>
                <a:gd name="f61" fmla="*/ f52 1 f58"/>
                <a:gd name="f62" fmla="*/ f54 1 f58"/>
                <a:gd name="f63" fmla="*/ f59 f50 1"/>
                <a:gd name="f64" fmla="*/ f60 f50 1"/>
                <a:gd name="f65" fmla="*/ f62 f51 1"/>
                <a:gd name="f66" fmla="*/ f61 f51 1"/>
              </a:gdLst>
              <a:ahLst/>
              <a:cxnLst>
                <a:cxn ang="3cd4">
                  <a:pos x="hc" y="t"/>
                </a:cxn>
                <a:cxn ang="0">
                  <a:pos x="r" y="vc"/>
                </a:cxn>
                <a:cxn ang="cd4">
                  <a:pos x="hc" y="b"/>
                </a:cxn>
                <a:cxn ang="cd2">
                  <a:pos x="l" y="vc"/>
                </a:cxn>
              </a:cxnLst>
              <a:rect l="f63" t="f66" r="f64" b="f65"/>
              <a:pathLst>
                <a:path w="6602" h="5648">
                  <a:moveTo>
                    <a:pt x="f5" y="f6"/>
                  </a:moveTo>
                  <a:cubicBezTo>
                    <a:pt x="f7" y="f6"/>
                    <a:pt x="f2" y="f8"/>
                    <a:pt x="f2" y="f9"/>
                  </a:cubicBezTo>
                  <a:lnTo>
                    <a:pt x="f2" y="f10"/>
                  </a:lnTo>
                  <a:cubicBezTo>
                    <a:pt x="f2" y="f11"/>
                    <a:pt x="f12" y="f13"/>
                    <a:pt x="f14" y="f13"/>
                  </a:cubicBezTo>
                  <a:lnTo>
                    <a:pt x="f15" y="f13"/>
                  </a:lnTo>
                  <a:cubicBezTo>
                    <a:pt x="f16" y="f13"/>
                    <a:pt x="f17" y="f18"/>
                    <a:pt x="f19" y="f20"/>
                  </a:cubicBezTo>
                  <a:cubicBezTo>
                    <a:pt x="f21" y="f22"/>
                    <a:pt x="f23" y="f24"/>
                    <a:pt x="f25" y="f26"/>
                  </a:cubicBezTo>
                  <a:lnTo>
                    <a:pt x="f27" y="f28"/>
                  </a:lnTo>
                  <a:lnTo>
                    <a:pt x="f29" y="f30"/>
                  </a:lnTo>
                  <a:cubicBezTo>
                    <a:pt x="f31" y="f32"/>
                    <a:pt x="f33" y="f34"/>
                    <a:pt x="f35" y="f34"/>
                  </a:cubicBezTo>
                  <a:cubicBezTo>
                    <a:pt x="f36" y="f34"/>
                    <a:pt x="f37" y="f38"/>
                    <a:pt x="f39" y="f40"/>
                  </a:cubicBezTo>
                  <a:cubicBezTo>
                    <a:pt x="f41" y="f42"/>
                    <a:pt x="f43" y="f44"/>
                    <a:pt x="f45" y="f46"/>
                  </a:cubicBezTo>
                  <a:lnTo>
                    <a:pt x="f47" y="f48"/>
                  </a:lnTo>
                  <a:lnTo>
                    <a:pt x="f49" y="f6"/>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sp>
          <p:nvSpPr>
            <p:cNvPr id="162" name="Google Shape;5729;p85">
              <a:extLst>
                <a:ext uri="{FF2B5EF4-FFF2-40B4-BE49-F238E27FC236}">
                  <a16:creationId xmlns:a16="http://schemas.microsoft.com/office/drawing/2014/main" id="{ABB5D0CD-8725-3AF3-66BE-824ABF551717}"/>
                </a:ext>
              </a:extLst>
            </p:cNvPr>
            <p:cNvSpPr/>
            <p:nvPr/>
          </p:nvSpPr>
          <p:spPr>
            <a:xfrm>
              <a:off x="3077952" y="2646282"/>
              <a:ext cx="190048" cy="162562"/>
            </a:xfrm>
            <a:custGeom>
              <a:avLst/>
              <a:gdLst>
                <a:gd name="f0" fmla="val w"/>
                <a:gd name="f1" fmla="val h"/>
                <a:gd name="f2" fmla="val 0"/>
                <a:gd name="f3" fmla="val 6602"/>
                <a:gd name="f4" fmla="val 5647"/>
                <a:gd name="f5" fmla="val 566"/>
                <a:gd name="f6" fmla="val 1"/>
                <a:gd name="f7" fmla="val 253"/>
                <a:gd name="f8" fmla="val 3"/>
                <a:gd name="f9" fmla="val 254"/>
                <a:gd name="f10" fmla="val 567"/>
                <a:gd name="f11" fmla="val 1699"/>
                <a:gd name="f12" fmla="val 3879"/>
                <a:gd name="f13" fmla="val 1807"/>
                <a:gd name="f14" fmla="val 3990"/>
                <a:gd name="f15" fmla="val 4285"/>
                <a:gd name="f16" fmla="val 4611"/>
                <a:gd name="f17" fmla="val 5373"/>
                <a:gd name="f18" fmla="val 3593"/>
                <a:gd name="f19" fmla="val 4352"/>
                <a:gd name="f20" fmla="val 3379"/>
                <a:gd name="f21" fmla="val 4132"/>
                <a:gd name="f22" fmla="val 3382"/>
                <a:gd name="f23" fmla="val 3780"/>
                <a:gd name="f24" fmla="val 3599"/>
                <a:gd name="f25" fmla="val 3563"/>
                <a:gd name="f26" fmla="val 3710"/>
                <a:gd name="f27" fmla="val 3451"/>
                <a:gd name="f28" fmla="val 3856"/>
                <a:gd name="f29" fmla="val 3396"/>
                <a:gd name="f30" fmla="val 4001"/>
                <a:gd name="f31" fmla="val 4142"/>
                <a:gd name="f32" fmla="val 4282"/>
                <a:gd name="f33" fmla="val 3448"/>
                <a:gd name="f34" fmla="val 4391"/>
                <a:gd name="f35" fmla="val 3554"/>
                <a:gd name="f36" fmla="val 5481"/>
                <a:gd name="f37" fmla="val 4644"/>
                <a:gd name="f38" fmla="val 5809"/>
                <a:gd name="f39" fmla="val 4370"/>
                <a:gd name="f40" fmla="val 6083"/>
                <a:gd name="f41" fmla="val 4138"/>
                <a:gd name="f42" fmla="val 6345"/>
                <a:gd name="f43" fmla="val 3918"/>
                <a:gd name="f44" fmla="val 6601"/>
                <a:gd name="f45" fmla="val 3704"/>
                <a:gd name="f46" fmla="val 5996"/>
                <a:gd name="f47" fmla="val 1575"/>
                <a:gd name="f48" fmla="val 4017"/>
                <a:gd name="f49" fmla="val 1696"/>
                <a:gd name="f50" fmla="*/ f0 1 6602"/>
                <a:gd name="f51" fmla="*/ f1 1 5647"/>
                <a:gd name="f52" fmla="val f2"/>
                <a:gd name="f53" fmla="val f3"/>
                <a:gd name="f54" fmla="val f4"/>
                <a:gd name="f55" fmla="+- f54 0 f52"/>
                <a:gd name="f56" fmla="+- f53 0 f52"/>
                <a:gd name="f57" fmla="*/ f56 1 6602"/>
                <a:gd name="f58" fmla="*/ f55 1 5647"/>
                <a:gd name="f59" fmla="*/ f52 1 f57"/>
                <a:gd name="f60" fmla="*/ f53 1 f57"/>
                <a:gd name="f61" fmla="*/ f52 1 f58"/>
                <a:gd name="f62" fmla="*/ f54 1 f58"/>
                <a:gd name="f63" fmla="*/ f59 f50 1"/>
                <a:gd name="f64" fmla="*/ f60 f50 1"/>
                <a:gd name="f65" fmla="*/ f62 f51 1"/>
                <a:gd name="f66" fmla="*/ f61 f51 1"/>
              </a:gdLst>
              <a:ahLst/>
              <a:cxnLst>
                <a:cxn ang="3cd4">
                  <a:pos x="hc" y="t"/>
                </a:cxn>
                <a:cxn ang="0">
                  <a:pos x="r" y="vc"/>
                </a:cxn>
                <a:cxn ang="cd4">
                  <a:pos x="hc" y="b"/>
                </a:cxn>
                <a:cxn ang="cd2">
                  <a:pos x="l" y="vc"/>
                </a:cxn>
              </a:cxnLst>
              <a:rect l="f63" t="f66" r="f64" b="f65"/>
              <a:pathLst>
                <a:path w="6602" h="5647">
                  <a:moveTo>
                    <a:pt x="f5" y="f6"/>
                  </a:moveTo>
                  <a:cubicBezTo>
                    <a:pt x="f7" y="f6"/>
                    <a:pt x="f8" y="f9"/>
                    <a:pt x="f8" y="f10"/>
                  </a:cubicBezTo>
                  <a:lnTo>
                    <a:pt x="f8" y="f11"/>
                  </a:lnTo>
                  <a:cubicBezTo>
                    <a:pt x="f2" y="f12"/>
                    <a:pt x="f13" y="f4"/>
                    <a:pt x="f14" y="f4"/>
                  </a:cubicBezTo>
                  <a:lnTo>
                    <a:pt x="f15" y="f4"/>
                  </a:lnTo>
                  <a:lnTo>
                    <a:pt x="f16" y="f17"/>
                  </a:lnTo>
                  <a:lnTo>
                    <a:pt x="f18" y="f19"/>
                  </a:lnTo>
                  <a:cubicBezTo>
                    <a:pt x="f20" y="f21"/>
                    <a:pt x="f22" y="f23"/>
                    <a:pt x="f24" y="f25"/>
                  </a:cubicBezTo>
                  <a:cubicBezTo>
                    <a:pt x="f26" y="f27"/>
                    <a:pt x="f28" y="f29"/>
                    <a:pt x="f30" y="f29"/>
                  </a:cubicBezTo>
                  <a:cubicBezTo>
                    <a:pt x="f31" y="f29"/>
                    <a:pt x="f32" y="f33"/>
                    <a:pt x="f34" y="f35"/>
                  </a:cubicBezTo>
                  <a:lnTo>
                    <a:pt x="f36" y="f37"/>
                  </a:lnTo>
                  <a:lnTo>
                    <a:pt x="f38" y="f39"/>
                  </a:lnTo>
                  <a:cubicBezTo>
                    <a:pt x="f40" y="f41"/>
                    <a:pt x="f42" y="f43"/>
                    <a:pt x="f44" y="f45"/>
                  </a:cubicBezTo>
                  <a:cubicBezTo>
                    <a:pt x="f46" y="f47"/>
                    <a:pt x="f48" y="f6"/>
                    <a:pt x="f49"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solidFill>
                <a:cs typeface="B Nazanin" panose="00000700000000000000" pitchFamily="2" charset="-78"/>
              </a:endParaRPr>
            </a:p>
          </p:txBody>
        </p:sp>
      </p:grpSp>
      <p:sp>
        <p:nvSpPr>
          <p:cNvPr id="163" name="Text Placeholder 1">
            <a:extLst>
              <a:ext uri="{FF2B5EF4-FFF2-40B4-BE49-F238E27FC236}">
                <a16:creationId xmlns:a16="http://schemas.microsoft.com/office/drawing/2014/main" id="{F42780E1-616A-EF01-1220-0FF6385C3EE0}"/>
              </a:ext>
            </a:extLst>
          </p:cNvPr>
          <p:cNvSpPr txBox="1">
            <a:spLocks/>
          </p:cNvSpPr>
          <p:nvPr/>
        </p:nvSpPr>
        <p:spPr>
          <a:xfrm>
            <a:off x="827315" y="193395"/>
            <a:ext cx="6959743" cy="407386"/>
          </a:xfrm>
          <a:prstGeom prst="rect">
            <a:avLst/>
          </a:prstGeom>
        </p:spPr>
        <p:txBody>
          <a:bodyPr anchor="ctr" anchorCtr="1"/>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fa-IR" sz="3600" dirty="0">
                <a:solidFill>
                  <a:schemeClr val="bg2"/>
                </a:solidFill>
                <a:latin typeface="Arial"/>
                <a:cs typeface="B Nazanin" panose="00000700000000000000" pitchFamily="2" charset="-78"/>
              </a:rPr>
              <a:t>مجموعه آیکون های کاملاً قابل ویرایش: </a:t>
            </a:r>
            <a:r>
              <a:rPr lang="en-US" sz="3600" dirty="0">
                <a:solidFill>
                  <a:schemeClr val="bg2"/>
                </a:solidFill>
                <a:latin typeface="Arial"/>
                <a:cs typeface="B Nazanin" panose="00000700000000000000" pitchFamily="2" charset="-78"/>
              </a:rPr>
              <a:t>C</a:t>
            </a:r>
          </a:p>
        </p:txBody>
      </p:sp>
    </p:spTree>
    <p:extLst>
      <p:ext uri="{BB962C8B-B14F-4D97-AF65-F5344CB8AC3E}">
        <p14:creationId xmlns:p14="http://schemas.microsoft.com/office/powerpoint/2010/main" val="38525797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196"/>
        <p:cNvGrpSpPr/>
        <p:nvPr/>
      </p:nvGrpSpPr>
      <p:grpSpPr>
        <a:xfrm>
          <a:off x="0" y="0"/>
          <a:ext cx="0" cy="0"/>
          <a:chOff x="0" y="0"/>
          <a:chExt cx="0" cy="0"/>
        </a:xfrm>
      </p:grpSpPr>
      <p:sp>
        <p:nvSpPr>
          <p:cNvPr id="1197" name="Google Shape;1197;p70"/>
          <p:cNvSpPr txBox="1"/>
          <p:nvPr/>
        </p:nvSpPr>
        <p:spPr>
          <a:xfrm>
            <a:off x="716775" y="1188000"/>
            <a:ext cx="7710600" cy="772500"/>
          </a:xfrm>
          <a:prstGeom prst="rect">
            <a:avLst/>
          </a:prstGeom>
          <a:noFill/>
          <a:ln>
            <a:noFill/>
          </a:ln>
        </p:spPr>
        <p:txBody>
          <a:bodyPr spcFirstLastPara="1" wrap="square" lIns="91425" tIns="91425" rIns="91425" bIns="91425" anchor="t" anchorCtr="0">
            <a:noAutofit/>
          </a:bodyPr>
          <a:lstStyle/>
          <a:p>
            <a:pPr algn="r" rtl="1"/>
            <a:r>
              <a:rPr lang="fa-IR" sz="1400" dirty="0">
                <a:solidFill>
                  <a:schemeClr val="bg2"/>
                </a:solidFill>
                <a:cs typeface="B Nazanin" panose="00000700000000000000" pitchFamily="2" charset="-78"/>
              </a:rPr>
              <a:t>شما به راحتی می توانید اندازه این منابع را بدون از دست دادن کیفیت تغییر دهید. برای تغییر رنگ، کافی است منبع را از حالت گروه خارج کنید و روی شی ای که می خواهید تغییر دهید کلیک کنید. سپس روی سطل رنگ کلیک کرده و رنگ مورد نظر خود را انتخاب کنید. وقتی کارتان تمام شد، منبع را دوباره گروه بندی کنید.</a:t>
            </a:r>
          </a:p>
        </p:txBody>
      </p:sp>
      <p:grpSp>
        <p:nvGrpSpPr>
          <p:cNvPr id="1198" name="Google Shape;1198;p70"/>
          <p:cNvGrpSpPr/>
          <p:nvPr/>
        </p:nvGrpSpPr>
        <p:grpSpPr>
          <a:xfrm>
            <a:off x="5117640" y="3085736"/>
            <a:ext cx="474294" cy="551291"/>
            <a:chOff x="4727025" y="1332775"/>
            <a:chExt cx="59900" cy="69625"/>
          </a:xfrm>
          <a:noFill/>
        </p:grpSpPr>
        <p:sp>
          <p:nvSpPr>
            <p:cNvPr id="1199" name="Google Shape;1199;p70"/>
            <p:cNvSpPr/>
            <p:nvPr/>
          </p:nvSpPr>
          <p:spPr>
            <a:xfrm>
              <a:off x="4727025" y="1332775"/>
              <a:ext cx="36450" cy="33200"/>
            </a:xfrm>
            <a:custGeom>
              <a:avLst/>
              <a:gdLst/>
              <a:ahLst/>
              <a:cxnLst/>
              <a:rect l="l" t="t" r="r" b="b"/>
              <a:pathLst>
                <a:path w="1458" h="1328" extrusionOk="0">
                  <a:moveTo>
                    <a:pt x="1047" y="1"/>
                  </a:moveTo>
                  <a:lnTo>
                    <a:pt x="1047" y="188"/>
                  </a:lnTo>
                  <a:cubicBezTo>
                    <a:pt x="484" y="289"/>
                    <a:pt x="51" y="758"/>
                    <a:pt x="1" y="1328"/>
                  </a:cubicBezTo>
                  <a:lnTo>
                    <a:pt x="477" y="1328"/>
                  </a:lnTo>
                  <a:cubicBezTo>
                    <a:pt x="527" y="1018"/>
                    <a:pt x="751" y="765"/>
                    <a:pt x="1047" y="679"/>
                  </a:cubicBezTo>
                  <a:lnTo>
                    <a:pt x="1047" y="845"/>
                  </a:lnTo>
                  <a:lnTo>
                    <a:pt x="1458" y="433"/>
                  </a:lnTo>
                  <a:lnTo>
                    <a:pt x="1047" y="1"/>
                  </a:ln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200" name="Google Shape;1200;p70"/>
            <p:cNvSpPr/>
            <p:nvPr/>
          </p:nvSpPr>
          <p:spPr>
            <a:xfrm>
              <a:off x="4750475" y="1369025"/>
              <a:ext cx="36450" cy="33375"/>
            </a:xfrm>
            <a:custGeom>
              <a:avLst/>
              <a:gdLst/>
              <a:ahLst/>
              <a:cxnLst/>
              <a:rect l="l" t="t" r="r" b="b"/>
              <a:pathLst>
                <a:path w="1458" h="1335" extrusionOk="0">
                  <a:moveTo>
                    <a:pt x="974" y="0"/>
                  </a:moveTo>
                  <a:cubicBezTo>
                    <a:pt x="931" y="311"/>
                    <a:pt x="707" y="570"/>
                    <a:pt x="404" y="657"/>
                  </a:cubicBezTo>
                  <a:lnTo>
                    <a:pt x="404" y="491"/>
                  </a:lnTo>
                  <a:lnTo>
                    <a:pt x="0" y="902"/>
                  </a:lnTo>
                  <a:lnTo>
                    <a:pt x="404" y="1335"/>
                  </a:lnTo>
                  <a:lnTo>
                    <a:pt x="404" y="1140"/>
                  </a:lnTo>
                  <a:cubicBezTo>
                    <a:pt x="967" y="1039"/>
                    <a:pt x="1400" y="577"/>
                    <a:pt x="1457" y="0"/>
                  </a:cubicBez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grpSp>
      <p:grpSp>
        <p:nvGrpSpPr>
          <p:cNvPr id="1201" name="Google Shape;1201;p70"/>
          <p:cNvGrpSpPr/>
          <p:nvPr/>
        </p:nvGrpSpPr>
        <p:grpSpPr>
          <a:xfrm>
            <a:off x="5731296" y="2314340"/>
            <a:ext cx="555653" cy="557031"/>
            <a:chOff x="4820425" y="1329900"/>
            <a:chExt cx="70175" cy="70350"/>
          </a:xfrm>
          <a:noFill/>
        </p:grpSpPr>
        <p:sp>
          <p:nvSpPr>
            <p:cNvPr id="1202" name="Google Shape;1202;p70"/>
            <p:cNvSpPr/>
            <p:nvPr/>
          </p:nvSpPr>
          <p:spPr>
            <a:xfrm>
              <a:off x="4862975" y="1335475"/>
              <a:ext cx="27625" cy="34650"/>
            </a:xfrm>
            <a:custGeom>
              <a:avLst/>
              <a:gdLst/>
              <a:ahLst/>
              <a:cxnLst/>
              <a:rect l="l" t="t" r="r" b="b"/>
              <a:pathLst>
                <a:path w="1105" h="1386" extrusionOk="0">
                  <a:moveTo>
                    <a:pt x="1" y="1"/>
                  </a:moveTo>
                  <a:lnTo>
                    <a:pt x="1" y="491"/>
                  </a:lnTo>
                  <a:cubicBezTo>
                    <a:pt x="217" y="585"/>
                    <a:pt x="376" y="765"/>
                    <a:pt x="441" y="989"/>
                  </a:cubicBezTo>
                  <a:lnTo>
                    <a:pt x="275" y="989"/>
                  </a:lnTo>
                  <a:lnTo>
                    <a:pt x="679" y="1386"/>
                  </a:lnTo>
                  <a:lnTo>
                    <a:pt x="1104" y="989"/>
                  </a:lnTo>
                  <a:lnTo>
                    <a:pt x="917" y="989"/>
                  </a:lnTo>
                  <a:cubicBezTo>
                    <a:pt x="830" y="513"/>
                    <a:pt x="470" y="123"/>
                    <a:pt x="1" y="1"/>
                  </a:cubicBez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203" name="Google Shape;1203;p70"/>
            <p:cNvSpPr/>
            <p:nvPr/>
          </p:nvSpPr>
          <p:spPr>
            <a:xfrm>
              <a:off x="4820425" y="1360000"/>
              <a:ext cx="27625" cy="34650"/>
            </a:xfrm>
            <a:custGeom>
              <a:avLst/>
              <a:gdLst/>
              <a:ahLst/>
              <a:cxnLst/>
              <a:rect l="l" t="t" r="r" b="b"/>
              <a:pathLst>
                <a:path w="1105" h="1386" extrusionOk="0">
                  <a:moveTo>
                    <a:pt x="426" y="1"/>
                  </a:moveTo>
                  <a:lnTo>
                    <a:pt x="1" y="397"/>
                  </a:lnTo>
                  <a:lnTo>
                    <a:pt x="188" y="397"/>
                  </a:lnTo>
                  <a:cubicBezTo>
                    <a:pt x="275" y="873"/>
                    <a:pt x="628" y="1263"/>
                    <a:pt x="1097" y="1386"/>
                  </a:cubicBezTo>
                  <a:lnTo>
                    <a:pt x="1104" y="895"/>
                  </a:lnTo>
                  <a:cubicBezTo>
                    <a:pt x="888" y="801"/>
                    <a:pt x="729" y="621"/>
                    <a:pt x="664" y="397"/>
                  </a:cubicBezTo>
                  <a:lnTo>
                    <a:pt x="830" y="397"/>
                  </a:lnTo>
                  <a:lnTo>
                    <a:pt x="426" y="1"/>
                  </a:ln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204" name="Google Shape;1204;p70"/>
            <p:cNvSpPr/>
            <p:nvPr/>
          </p:nvSpPr>
          <p:spPr>
            <a:xfrm>
              <a:off x="4850375" y="1372800"/>
              <a:ext cx="34625" cy="27450"/>
            </a:xfrm>
            <a:custGeom>
              <a:avLst/>
              <a:gdLst/>
              <a:ahLst/>
              <a:cxnLst/>
              <a:rect l="l" t="t" r="r" b="b"/>
              <a:pathLst>
                <a:path w="1385" h="1098" extrusionOk="0">
                  <a:moveTo>
                    <a:pt x="894" y="1"/>
                  </a:moveTo>
                  <a:cubicBezTo>
                    <a:pt x="801" y="210"/>
                    <a:pt x="620" y="369"/>
                    <a:pt x="397" y="434"/>
                  </a:cubicBezTo>
                  <a:lnTo>
                    <a:pt x="397" y="275"/>
                  </a:lnTo>
                  <a:lnTo>
                    <a:pt x="0" y="672"/>
                  </a:lnTo>
                  <a:lnTo>
                    <a:pt x="397" y="1097"/>
                  </a:lnTo>
                  <a:lnTo>
                    <a:pt x="397" y="910"/>
                  </a:lnTo>
                  <a:cubicBezTo>
                    <a:pt x="873" y="823"/>
                    <a:pt x="1262" y="470"/>
                    <a:pt x="1385" y="1"/>
                  </a:cubicBez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205" name="Google Shape;1205;p70"/>
            <p:cNvSpPr/>
            <p:nvPr/>
          </p:nvSpPr>
          <p:spPr>
            <a:xfrm>
              <a:off x="4825850" y="1329900"/>
              <a:ext cx="34625" cy="27975"/>
            </a:xfrm>
            <a:custGeom>
              <a:avLst/>
              <a:gdLst/>
              <a:ahLst/>
              <a:cxnLst/>
              <a:rect l="l" t="t" r="r" b="b"/>
              <a:pathLst>
                <a:path w="1385" h="1119" extrusionOk="0">
                  <a:moveTo>
                    <a:pt x="988" y="0"/>
                  </a:moveTo>
                  <a:lnTo>
                    <a:pt x="988" y="188"/>
                  </a:lnTo>
                  <a:cubicBezTo>
                    <a:pt x="505" y="274"/>
                    <a:pt x="123" y="635"/>
                    <a:pt x="0" y="1118"/>
                  </a:cubicBezTo>
                  <a:lnTo>
                    <a:pt x="491" y="1118"/>
                  </a:lnTo>
                  <a:cubicBezTo>
                    <a:pt x="584" y="895"/>
                    <a:pt x="765" y="729"/>
                    <a:pt x="995" y="664"/>
                  </a:cubicBezTo>
                  <a:lnTo>
                    <a:pt x="995" y="830"/>
                  </a:lnTo>
                  <a:lnTo>
                    <a:pt x="1385" y="426"/>
                  </a:lnTo>
                  <a:lnTo>
                    <a:pt x="988" y="0"/>
                  </a:ln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grpSp>
      <p:grpSp>
        <p:nvGrpSpPr>
          <p:cNvPr id="1206" name="Google Shape;1206;p70"/>
          <p:cNvGrpSpPr/>
          <p:nvPr/>
        </p:nvGrpSpPr>
        <p:grpSpPr>
          <a:xfrm>
            <a:off x="6357664" y="2318845"/>
            <a:ext cx="582574" cy="533871"/>
            <a:chOff x="4903200" y="1331525"/>
            <a:chExt cx="73575" cy="67425"/>
          </a:xfrm>
          <a:noFill/>
        </p:grpSpPr>
        <p:sp>
          <p:nvSpPr>
            <p:cNvPr id="1207" name="Google Shape;1207;p70"/>
            <p:cNvSpPr/>
            <p:nvPr/>
          </p:nvSpPr>
          <p:spPr>
            <a:xfrm>
              <a:off x="4903200" y="1331525"/>
              <a:ext cx="73575" cy="67425"/>
            </a:xfrm>
            <a:custGeom>
              <a:avLst/>
              <a:gdLst/>
              <a:ahLst/>
              <a:cxnLst/>
              <a:rect l="l" t="t" r="r" b="b"/>
              <a:pathLst>
                <a:path w="2943" h="2697" extrusionOk="0">
                  <a:moveTo>
                    <a:pt x="1652" y="0"/>
                  </a:moveTo>
                  <a:lnTo>
                    <a:pt x="1652" y="173"/>
                  </a:lnTo>
                  <a:cubicBezTo>
                    <a:pt x="534" y="195"/>
                    <a:pt x="0" y="1551"/>
                    <a:pt x="794" y="2330"/>
                  </a:cubicBezTo>
                  <a:cubicBezTo>
                    <a:pt x="1051" y="2583"/>
                    <a:pt x="1366" y="2696"/>
                    <a:pt x="1674" y="2696"/>
                  </a:cubicBezTo>
                  <a:cubicBezTo>
                    <a:pt x="2323" y="2696"/>
                    <a:pt x="2943" y="2194"/>
                    <a:pt x="2943" y="1435"/>
                  </a:cubicBezTo>
                  <a:lnTo>
                    <a:pt x="2503" y="1435"/>
                  </a:lnTo>
                  <a:cubicBezTo>
                    <a:pt x="2503" y="1928"/>
                    <a:pt x="2093" y="2259"/>
                    <a:pt x="1668" y="2259"/>
                  </a:cubicBezTo>
                  <a:cubicBezTo>
                    <a:pt x="1470" y="2259"/>
                    <a:pt x="1269" y="2187"/>
                    <a:pt x="1104" y="2027"/>
                  </a:cubicBezTo>
                  <a:cubicBezTo>
                    <a:pt x="577" y="1515"/>
                    <a:pt x="923" y="628"/>
                    <a:pt x="1652" y="613"/>
                  </a:cubicBezTo>
                  <a:lnTo>
                    <a:pt x="1652" y="765"/>
                  </a:lnTo>
                  <a:lnTo>
                    <a:pt x="2020" y="390"/>
                  </a:lnTo>
                  <a:lnTo>
                    <a:pt x="1652" y="0"/>
                  </a:ln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208" name="Google Shape;1208;p70"/>
            <p:cNvSpPr/>
            <p:nvPr/>
          </p:nvSpPr>
          <p:spPr>
            <a:xfrm>
              <a:off x="4930250" y="1353150"/>
              <a:ext cx="29775" cy="32475"/>
            </a:xfrm>
            <a:custGeom>
              <a:avLst/>
              <a:gdLst/>
              <a:ahLst/>
              <a:cxnLst/>
              <a:rect l="l" t="t" r="r" b="b"/>
              <a:pathLst>
                <a:path w="1191" h="1299" extrusionOk="0">
                  <a:moveTo>
                    <a:pt x="592" y="1"/>
                  </a:moveTo>
                  <a:cubicBezTo>
                    <a:pt x="274" y="1"/>
                    <a:pt x="15" y="246"/>
                    <a:pt x="0" y="570"/>
                  </a:cubicBezTo>
                  <a:lnTo>
                    <a:pt x="447" y="570"/>
                  </a:lnTo>
                  <a:cubicBezTo>
                    <a:pt x="447" y="479"/>
                    <a:pt x="519" y="416"/>
                    <a:pt x="597" y="416"/>
                  </a:cubicBezTo>
                  <a:cubicBezTo>
                    <a:pt x="624" y="416"/>
                    <a:pt x="652" y="424"/>
                    <a:pt x="678" y="441"/>
                  </a:cubicBezTo>
                  <a:cubicBezTo>
                    <a:pt x="779" y="506"/>
                    <a:pt x="765" y="657"/>
                    <a:pt x="656" y="707"/>
                  </a:cubicBezTo>
                  <a:lnTo>
                    <a:pt x="656" y="534"/>
                  </a:lnTo>
                  <a:lnTo>
                    <a:pt x="289" y="902"/>
                  </a:lnTo>
                  <a:lnTo>
                    <a:pt x="656" y="1299"/>
                  </a:lnTo>
                  <a:lnTo>
                    <a:pt x="656" y="1155"/>
                  </a:lnTo>
                  <a:cubicBezTo>
                    <a:pt x="959" y="1126"/>
                    <a:pt x="1190" y="873"/>
                    <a:pt x="1190" y="570"/>
                  </a:cubicBezTo>
                  <a:cubicBezTo>
                    <a:pt x="1176" y="246"/>
                    <a:pt x="916" y="1"/>
                    <a:pt x="592" y="1"/>
                  </a:cubicBez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grpSp>
      <p:grpSp>
        <p:nvGrpSpPr>
          <p:cNvPr id="1209" name="Google Shape;1209;p70"/>
          <p:cNvGrpSpPr/>
          <p:nvPr/>
        </p:nvGrpSpPr>
        <p:grpSpPr>
          <a:xfrm>
            <a:off x="5717142" y="3078709"/>
            <a:ext cx="583960" cy="565345"/>
            <a:chOff x="4815575" y="1416800"/>
            <a:chExt cx="73750" cy="71400"/>
          </a:xfrm>
          <a:noFill/>
        </p:grpSpPr>
        <p:sp>
          <p:nvSpPr>
            <p:cNvPr id="1210" name="Google Shape;1210;p70"/>
            <p:cNvSpPr/>
            <p:nvPr/>
          </p:nvSpPr>
          <p:spPr>
            <a:xfrm>
              <a:off x="4815575" y="1416800"/>
              <a:ext cx="43100" cy="52150"/>
            </a:xfrm>
            <a:custGeom>
              <a:avLst/>
              <a:gdLst/>
              <a:ahLst/>
              <a:cxnLst/>
              <a:rect l="l" t="t" r="r" b="b"/>
              <a:pathLst>
                <a:path w="1724" h="2086" extrusionOk="0">
                  <a:moveTo>
                    <a:pt x="1327" y="1"/>
                  </a:moveTo>
                  <a:lnTo>
                    <a:pt x="1327" y="181"/>
                  </a:lnTo>
                  <a:cubicBezTo>
                    <a:pt x="469" y="361"/>
                    <a:pt x="0" y="1299"/>
                    <a:pt x="375" y="2085"/>
                  </a:cubicBezTo>
                  <a:lnTo>
                    <a:pt x="772" y="1818"/>
                  </a:lnTo>
                  <a:cubicBezTo>
                    <a:pt x="729" y="1717"/>
                    <a:pt x="707" y="1609"/>
                    <a:pt x="707" y="1501"/>
                  </a:cubicBezTo>
                  <a:cubicBezTo>
                    <a:pt x="714" y="1111"/>
                    <a:pt x="959" y="772"/>
                    <a:pt x="1327" y="657"/>
                  </a:cubicBezTo>
                  <a:lnTo>
                    <a:pt x="1327" y="823"/>
                  </a:lnTo>
                  <a:lnTo>
                    <a:pt x="1724" y="426"/>
                  </a:lnTo>
                  <a:lnTo>
                    <a:pt x="1327" y="1"/>
                  </a:ln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211" name="Google Shape;1211;p70"/>
            <p:cNvSpPr/>
            <p:nvPr/>
          </p:nvSpPr>
          <p:spPr>
            <a:xfrm>
              <a:off x="4861725" y="1421125"/>
              <a:ext cx="27600" cy="51250"/>
            </a:xfrm>
            <a:custGeom>
              <a:avLst/>
              <a:gdLst/>
              <a:ahLst/>
              <a:cxnLst/>
              <a:rect l="l" t="t" r="r" b="b"/>
              <a:pathLst>
                <a:path w="1104" h="2050" extrusionOk="0">
                  <a:moveTo>
                    <a:pt x="0" y="1"/>
                  </a:moveTo>
                  <a:lnTo>
                    <a:pt x="0" y="477"/>
                  </a:lnTo>
                  <a:cubicBezTo>
                    <a:pt x="375" y="592"/>
                    <a:pt x="635" y="938"/>
                    <a:pt x="635" y="1328"/>
                  </a:cubicBezTo>
                  <a:cubicBezTo>
                    <a:pt x="635" y="1429"/>
                    <a:pt x="621" y="1530"/>
                    <a:pt x="585" y="1624"/>
                  </a:cubicBezTo>
                  <a:lnTo>
                    <a:pt x="404" y="1494"/>
                  </a:lnTo>
                  <a:lnTo>
                    <a:pt x="513" y="2049"/>
                  </a:lnTo>
                  <a:lnTo>
                    <a:pt x="1089" y="1963"/>
                  </a:lnTo>
                  <a:lnTo>
                    <a:pt x="981" y="1883"/>
                  </a:lnTo>
                  <a:cubicBezTo>
                    <a:pt x="1061" y="1710"/>
                    <a:pt x="1104" y="1523"/>
                    <a:pt x="1104" y="1328"/>
                  </a:cubicBezTo>
                  <a:cubicBezTo>
                    <a:pt x="1104" y="679"/>
                    <a:pt x="635" y="123"/>
                    <a:pt x="0" y="1"/>
                  </a:cubicBez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212" name="Google Shape;1212;p70"/>
            <p:cNvSpPr/>
            <p:nvPr/>
          </p:nvSpPr>
          <p:spPr>
            <a:xfrm>
              <a:off x="4829450" y="1467825"/>
              <a:ext cx="49250" cy="20375"/>
            </a:xfrm>
            <a:custGeom>
              <a:avLst/>
              <a:gdLst/>
              <a:ahLst/>
              <a:cxnLst/>
              <a:rect l="l" t="t" r="r" b="b"/>
              <a:pathLst>
                <a:path w="1970" h="815" extrusionOk="0">
                  <a:moveTo>
                    <a:pt x="109" y="1"/>
                  </a:moveTo>
                  <a:lnTo>
                    <a:pt x="0" y="556"/>
                  </a:lnTo>
                  <a:lnTo>
                    <a:pt x="137" y="462"/>
                  </a:lnTo>
                  <a:cubicBezTo>
                    <a:pt x="394" y="698"/>
                    <a:pt x="720" y="815"/>
                    <a:pt x="1045" y="815"/>
                  </a:cubicBezTo>
                  <a:cubicBezTo>
                    <a:pt x="1378" y="815"/>
                    <a:pt x="1710" y="692"/>
                    <a:pt x="1969" y="448"/>
                  </a:cubicBezTo>
                  <a:lnTo>
                    <a:pt x="1969" y="441"/>
                  </a:lnTo>
                  <a:lnTo>
                    <a:pt x="1573" y="174"/>
                  </a:lnTo>
                  <a:cubicBezTo>
                    <a:pt x="1418" y="292"/>
                    <a:pt x="1232" y="352"/>
                    <a:pt x="1046" y="352"/>
                  </a:cubicBezTo>
                  <a:cubicBezTo>
                    <a:pt x="868" y="352"/>
                    <a:pt x="689" y="297"/>
                    <a:pt x="534" y="188"/>
                  </a:cubicBezTo>
                  <a:lnTo>
                    <a:pt x="678" y="95"/>
                  </a:lnTo>
                  <a:lnTo>
                    <a:pt x="109" y="1"/>
                  </a:ln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grpSp>
      <p:grpSp>
        <p:nvGrpSpPr>
          <p:cNvPr id="1213" name="Google Shape;1213;p70"/>
          <p:cNvGrpSpPr/>
          <p:nvPr/>
        </p:nvGrpSpPr>
        <p:grpSpPr>
          <a:xfrm>
            <a:off x="6351924" y="3108896"/>
            <a:ext cx="589898" cy="504970"/>
            <a:chOff x="4902475" y="1418875"/>
            <a:chExt cx="74500" cy="63775"/>
          </a:xfrm>
          <a:noFill/>
        </p:grpSpPr>
        <p:sp>
          <p:nvSpPr>
            <p:cNvPr id="1214" name="Google Shape;1214;p70"/>
            <p:cNvSpPr/>
            <p:nvPr/>
          </p:nvSpPr>
          <p:spPr>
            <a:xfrm>
              <a:off x="4902475" y="1418875"/>
              <a:ext cx="74500" cy="63775"/>
            </a:xfrm>
            <a:custGeom>
              <a:avLst/>
              <a:gdLst/>
              <a:ahLst/>
              <a:cxnLst/>
              <a:rect l="l" t="t" r="r" b="b"/>
              <a:pathLst>
                <a:path w="2980" h="2551" extrusionOk="0">
                  <a:moveTo>
                    <a:pt x="1703" y="444"/>
                  </a:moveTo>
                  <a:cubicBezTo>
                    <a:pt x="2164" y="444"/>
                    <a:pt x="2539" y="819"/>
                    <a:pt x="2539" y="1281"/>
                  </a:cubicBezTo>
                  <a:cubicBezTo>
                    <a:pt x="2539" y="1784"/>
                    <a:pt x="2126" y="2118"/>
                    <a:pt x="1695" y="2118"/>
                  </a:cubicBezTo>
                  <a:cubicBezTo>
                    <a:pt x="1490" y="2118"/>
                    <a:pt x="1281" y="2042"/>
                    <a:pt x="1111" y="1872"/>
                  </a:cubicBezTo>
                  <a:cubicBezTo>
                    <a:pt x="585" y="1346"/>
                    <a:pt x="960" y="444"/>
                    <a:pt x="1703" y="444"/>
                  </a:cubicBezTo>
                  <a:close/>
                  <a:moveTo>
                    <a:pt x="1697" y="0"/>
                  </a:moveTo>
                  <a:cubicBezTo>
                    <a:pt x="1383" y="0"/>
                    <a:pt x="1063" y="118"/>
                    <a:pt x="801" y="379"/>
                  </a:cubicBezTo>
                  <a:cubicBezTo>
                    <a:pt x="0" y="1180"/>
                    <a:pt x="570" y="2550"/>
                    <a:pt x="1703" y="2550"/>
                  </a:cubicBezTo>
                  <a:cubicBezTo>
                    <a:pt x="2409" y="2550"/>
                    <a:pt x="2979" y="1980"/>
                    <a:pt x="2979" y="1281"/>
                  </a:cubicBezTo>
                  <a:cubicBezTo>
                    <a:pt x="2979" y="510"/>
                    <a:pt x="2353" y="0"/>
                    <a:pt x="1697" y="0"/>
                  </a:cubicBez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215" name="Google Shape;1215;p70"/>
            <p:cNvSpPr/>
            <p:nvPr/>
          </p:nvSpPr>
          <p:spPr>
            <a:xfrm>
              <a:off x="4916350" y="1418975"/>
              <a:ext cx="59725" cy="63675"/>
            </a:xfrm>
            <a:custGeom>
              <a:avLst/>
              <a:gdLst/>
              <a:ahLst/>
              <a:cxnLst/>
              <a:rect l="l" t="t" r="r" b="b"/>
              <a:pathLst>
                <a:path w="2389" h="2547" extrusionOk="0">
                  <a:moveTo>
                    <a:pt x="1148" y="0"/>
                  </a:moveTo>
                  <a:cubicBezTo>
                    <a:pt x="765" y="0"/>
                    <a:pt x="397" y="173"/>
                    <a:pt x="159" y="476"/>
                  </a:cubicBezTo>
                  <a:lnTo>
                    <a:pt x="1" y="354"/>
                  </a:lnTo>
                  <a:lnTo>
                    <a:pt x="116" y="967"/>
                  </a:lnTo>
                  <a:lnTo>
                    <a:pt x="700" y="909"/>
                  </a:lnTo>
                  <a:lnTo>
                    <a:pt x="498" y="750"/>
                  </a:lnTo>
                  <a:cubicBezTo>
                    <a:pt x="669" y="541"/>
                    <a:pt x="910" y="441"/>
                    <a:pt x="1149" y="441"/>
                  </a:cubicBezTo>
                  <a:cubicBezTo>
                    <a:pt x="1454" y="441"/>
                    <a:pt x="1755" y="605"/>
                    <a:pt x="1905" y="916"/>
                  </a:cubicBezTo>
                  <a:cubicBezTo>
                    <a:pt x="2165" y="1472"/>
                    <a:pt x="1768" y="2106"/>
                    <a:pt x="1148" y="2106"/>
                  </a:cubicBezTo>
                  <a:lnTo>
                    <a:pt x="1148" y="2546"/>
                  </a:lnTo>
                  <a:cubicBezTo>
                    <a:pt x="1840" y="2532"/>
                    <a:pt x="2388" y="1962"/>
                    <a:pt x="2388" y="1277"/>
                  </a:cubicBezTo>
                  <a:cubicBezTo>
                    <a:pt x="2388" y="584"/>
                    <a:pt x="1840" y="22"/>
                    <a:pt x="1148" y="0"/>
                  </a:cubicBez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grpSp>
      <p:grpSp>
        <p:nvGrpSpPr>
          <p:cNvPr id="1216" name="Google Shape;1216;p70"/>
          <p:cNvGrpSpPr/>
          <p:nvPr/>
        </p:nvGrpSpPr>
        <p:grpSpPr>
          <a:xfrm>
            <a:off x="5727139" y="3826000"/>
            <a:ext cx="563967" cy="567127"/>
            <a:chOff x="4818100" y="1507675"/>
            <a:chExt cx="71225" cy="71625"/>
          </a:xfrm>
          <a:noFill/>
        </p:grpSpPr>
        <p:sp>
          <p:nvSpPr>
            <p:cNvPr id="1217" name="Google Shape;1217;p70"/>
            <p:cNvSpPr/>
            <p:nvPr/>
          </p:nvSpPr>
          <p:spPr>
            <a:xfrm>
              <a:off x="4818100" y="1507675"/>
              <a:ext cx="46000" cy="56300"/>
            </a:xfrm>
            <a:custGeom>
              <a:avLst/>
              <a:gdLst/>
              <a:ahLst/>
              <a:cxnLst/>
              <a:rect l="l" t="t" r="r" b="b"/>
              <a:pathLst>
                <a:path w="1840" h="2252" extrusionOk="0">
                  <a:moveTo>
                    <a:pt x="1457" y="1"/>
                  </a:moveTo>
                  <a:lnTo>
                    <a:pt x="1457" y="159"/>
                  </a:lnTo>
                  <a:cubicBezTo>
                    <a:pt x="606" y="188"/>
                    <a:pt x="0" y="989"/>
                    <a:pt x="195" y="1818"/>
                  </a:cubicBezTo>
                  <a:cubicBezTo>
                    <a:pt x="188" y="1818"/>
                    <a:pt x="188" y="1825"/>
                    <a:pt x="188" y="1833"/>
                  </a:cubicBezTo>
                  <a:lnTo>
                    <a:pt x="195" y="1869"/>
                  </a:lnTo>
                  <a:cubicBezTo>
                    <a:pt x="195" y="1876"/>
                    <a:pt x="202" y="1883"/>
                    <a:pt x="202" y="1898"/>
                  </a:cubicBezTo>
                  <a:cubicBezTo>
                    <a:pt x="202" y="1905"/>
                    <a:pt x="209" y="1912"/>
                    <a:pt x="209" y="1919"/>
                  </a:cubicBezTo>
                  <a:cubicBezTo>
                    <a:pt x="209" y="1934"/>
                    <a:pt x="216" y="1948"/>
                    <a:pt x="224" y="1955"/>
                  </a:cubicBezTo>
                  <a:lnTo>
                    <a:pt x="231" y="1977"/>
                  </a:lnTo>
                  <a:cubicBezTo>
                    <a:pt x="245" y="2013"/>
                    <a:pt x="260" y="2056"/>
                    <a:pt x="274" y="2092"/>
                  </a:cubicBezTo>
                  <a:lnTo>
                    <a:pt x="281" y="2100"/>
                  </a:lnTo>
                  <a:cubicBezTo>
                    <a:pt x="289" y="2114"/>
                    <a:pt x="296" y="2128"/>
                    <a:pt x="303" y="2143"/>
                  </a:cubicBezTo>
                  <a:lnTo>
                    <a:pt x="317" y="2157"/>
                  </a:lnTo>
                  <a:cubicBezTo>
                    <a:pt x="317" y="2172"/>
                    <a:pt x="325" y="2186"/>
                    <a:pt x="332" y="2201"/>
                  </a:cubicBezTo>
                  <a:lnTo>
                    <a:pt x="346" y="2215"/>
                  </a:lnTo>
                  <a:cubicBezTo>
                    <a:pt x="353" y="2229"/>
                    <a:pt x="361" y="2237"/>
                    <a:pt x="368" y="2251"/>
                  </a:cubicBezTo>
                  <a:lnTo>
                    <a:pt x="743" y="1970"/>
                  </a:lnTo>
                  <a:lnTo>
                    <a:pt x="721" y="1934"/>
                  </a:lnTo>
                  <a:lnTo>
                    <a:pt x="700" y="1898"/>
                  </a:lnTo>
                  <a:lnTo>
                    <a:pt x="692" y="1883"/>
                  </a:lnTo>
                  <a:cubicBezTo>
                    <a:pt x="685" y="1862"/>
                    <a:pt x="678" y="1847"/>
                    <a:pt x="671" y="1825"/>
                  </a:cubicBezTo>
                  <a:cubicBezTo>
                    <a:pt x="671" y="1818"/>
                    <a:pt x="664" y="1811"/>
                    <a:pt x="664" y="1804"/>
                  </a:cubicBezTo>
                  <a:cubicBezTo>
                    <a:pt x="664" y="1797"/>
                    <a:pt x="656" y="1782"/>
                    <a:pt x="649" y="1775"/>
                  </a:cubicBezTo>
                  <a:lnTo>
                    <a:pt x="642" y="1732"/>
                  </a:lnTo>
                  <a:lnTo>
                    <a:pt x="635" y="1703"/>
                  </a:lnTo>
                  <a:lnTo>
                    <a:pt x="628" y="1667"/>
                  </a:lnTo>
                  <a:lnTo>
                    <a:pt x="628" y="1645"/>
                  </a:lnTo>
                  <a:cubicBezTo>
                    <a:pt x="628" y="1638"/>
                    <a:pt x="620" y="1609"/>
                    <a:pt x="620" y="1587"/>
                  </a:cubicBezTo>
                  <a:lnTo>
                    <a:pt x="620" y="1573"/>
                  </a:lnTo>
                  <a:lnTo>
                    <a:pt x="620" y="1508"/>
                  </a:lnTo>
                  <a:cubicBezTo>
                    <a:pt x="620" y="1039"/>
                    <a:pt x="988" y="650"/>
                    <a:pt x="1457" y="628"/>
                  </a:cubicBezTo>
                  <a:lnTo>
                    <a:pt x="1457" y="809"/>
                  </a:lnTo>
                  <a:lnTo>
                    <a:pt x="1839" y="419"/>
                  </a:lnTo>
                  <a:lnTo>
                    <a:pt x="1457" y="1"/>
                  </a:ln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218" name="Google Shape;1218;p70"/>
            <p:cNvSpPr/>
            <p:nvPr/>
          </p:nvSpPr>
          <p:spPr>
            <a:xfrm>
              <a:off x="4869825" y="1519575"/>
              <a:ext cx="19500" cy="23825"/>
            </a:xfrm>
            <a:custGeom>
              <a:avLst/>
              <a:gdLst/>
              <a:ahLst/>
              <a:cxnLst/>
              <a:rect l="l" t="t" r="r" b="b"/>
              <a:pathLst>
                <a:path w="780" h="953" extrusionOk="0">
                  <a:moveTo>
                    <a:pt x="304" y="1"/>
                  </a:moveTo>
                  <a:lnTo>
                    <a:pt x="1" y="354"/>
                  </a:lnTo>
                  <a:cubicBezTo>
                    <a:pt x="181" y="506"/>
                    <a:pt x="289" y="722"/>
                    <a:pt x="311" y="953"/>
                  </a:cubicBezTo>
                  <a:lnTo>
                    <a:pt x="780" y="953"/>
                  </a:lnTo>
                  <a:cubicBezTo>
                    <a:pt x="751" y="585"/>
                    <a:pt x="585" y="239"/>
                    <a:pt x="304" y="1"/>
                  </a:cubicBez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219" name="Google Shape;1219;p70"/>
            <p:cNvSpPr/>
            <p:nvPr/>
          </p:nvSpPr>
          <p:spPr>
            <a:xfrm>
              <a:off x="4857575" y="1547700"/>
              <a:ext cx="31575" cy="31600"/>
            </a:xfrm>
            <a:custGeom>
              <a:avLst/>
              <a:gdLst/>
              <a:ahLst/>
              <a:cxnLst/>
              <a:rect l="l" t="t" r="r" b="b"/>
              <a:pathLst>
                <a:path w="1263" h="1264" extrusionOk="0">
                  <a:moveTo>
                    <a:pt x="801" y="1"/>
                  </a:moveTo>
                  <a:cubicBezTo>
                    <a:pt x="758" y="419"/>
                    <a:pt x="426" y="751"/>
                    <a:pt x="1" y="794"/>
                  </a:cubicBezTo>
                  <a:lnTo>
                    <a:pt x="1" y="1263"/>
                  </a:lnTo>
                  <a:cubicBezTo>
                    <a:pt x="679" y="1213"/>
                    <a:pt x="1219" y="679"/>
                    <a:pt x="1263" y="1"/>
                  </a:cubicBez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220" name="Google Shape;1220;p70"/>
            <p:cNvSpPr/>
            <p:nvPr/>
          </p:nvSpPr>
          <p:spPr>
            <a:xfrm>
              <a:off x="4829800" y="1560150"/>
              <a:ext cx="23650" cy="18950"/>
            </a:xfrm>
            <a:custGeom>
              <a:avLst/>
              <a:gdLst/>
              <a:ahLst/>
              <a:cxnLst/>
              <a:rect l="l" t="t" r="r" b="b"/>
              <a:pathLst>
                <a:path w="946" h="758" extrusionOk="0">
                  <a:moveTo>
                    <a:pt x="376" y="1"/>
                  </a:moveTo>
                  <a:lnTo>
                    <a:pt x="1" y="282"/>
                  </a:lnTo>
                  <a:cubicBezTo>
                    <a:pt x="239" y="563"/>
                    <a:pt x="578" y="736"/>
                    <a:pt x="946" y="758"/>
                  </a:cubicBezTo>
                  <a:lnTo>
                    <a:pt x="946" y="289"/>
                  </a:lnTo>
                  <a:cubicBezTo>
                    <a:pt x="722" y="267"/>
                    <a:pt x="520" y="166"/>
                    <a:pt x="376" y="1"/>
                  </a:cubicBez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grpSp>
      <p:grpSp>
        <p:nvGrpSpPr>
          <p:cNvPr id="1221" name="Google Shape;1221;p70"/>
          <p:cNvGrpSpPr/>
          <p:nvPr/>
        </p:nvGrpSpPr>
        <p:grpSpPr>
          <a:xfrm>
            <a:off x="5040636" y="3829461"/>
            <a:ext cx="628301" cy="588505"/>
            <a:chOff x="4721450" y="1509475"/>
            <a:chExt cx="79350" cy="74325"/>
          </a:xfrm>
          <a:noFill/>
        </p:grpSpPr>
        <p:sp>
          <p:nvSpPr>
            <p:cNvPr id="1222" name="Google Shape;1222;p70"/>
            <p:cNvSpPr/>
            <p:nvPr/>
          </p:nvSpPr>
          <p:spPr>
            <a:xfrm>
              <a:off x="4729025" y="1509475"/>
              <a:ext cx="27050" cy="26725"/>
            </a:xfrm>
            <a:custGeom>
              <a:avLst/>
              <a:gdLst/>
              <a:ahLst/>
              <a:cxnLst/>
              <a:rect l="l" t="t" r="r" b="b"/>
              <a:pathLst>
                <a:path w="1082" h="1069" extrusionOk="0">
                  <a:moveTo>
                    <a:pt x="440" y="1"/>
                  </a:moveTo>
                  <a:lnTo>
                    <a:pt x="570" y="224"/>
                  </a:lnTo>
                  <a:cubicBezTo>
                    <a:pt x="296" y="405"/>
                    <a:pt x="94" y="672"/>
                    <a:pt x="0" y="989"/>
                  </a:cubicBezTo>
                  <a:lnTo>
                    <a:pt x="188" y="809"/>
                  </a:lnTo>
                  <a:lnTo>
                    <a:pt x="462" y="1068"/>
                  </a:lnTo>
                  <a:cubicBezTo>
                    <a:pt x="527" y="888"/>
                    <a:pt x="649" y="737"/>
                    <a:pt x="808" y="628"/>
                  </a:cubicBezTo>
                  <a:lnTo>
                    <a:pt x="923" y="823"/>
                  </a:lnTo>
                  <a:lnTo>
                    <a:pt x="1082" y="188"/>
                  </a:lnTo>
                  <a:lnTo>
                    <a:pt x="440" y="1"/>
                  </a:ln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223" name="Google Shape;1223;p70"/>
            <p:cNvSpPr/>
            <p:nvPr/>
          </p:nvSpPr>
          <p:spPr>
            <a:xfrm>
              <a:off x="4721450" y="1533275"/>
              <a:ext cx="32300" cy="42600"/>
            </a:xfrm>
            <a:custGeom>
              <a:avLst/>
              <a:gdLst/>
              <a:ahLst/>
              <a:cxnLst/>
              <a:rect l="l" t="t" r="r" b="b"/>
              <a:pathLst>
                <a:path w="1292" h="1704" extrusionOk="0">
                  <a:moveTo>
                    <a:pt x="491" y="1"/>
                  </a:moveTo>
                  <a:lnTo>
                    <a:pt x="0" y="455"/>
                  </a:lnTo>
                  <a:lnTo>
                    <a:pt x="238" y="455"/>
                  </a:lnTo>
                  <a:cubicBezTo>
                    <a:pt x="253" y="1025"/>
                    <a:pt x="635" y="1530"/>
                    <a:pt x="1183" y="1703"/>
                  </a:cubicBezTo>
                  <a:lnTo>
                    <a:pt x="1024" y="1530"/>
                  </a:lnTo>
                  <a:lnTo>
                    <a:pt x="1291" y="1256"/>
                  </a:lnTo>
                  <a:cubicBezTo>
                    <a:pt x="952" y="1133"/>
                    <a:pt x="721" y="816"/>
                    <a:pt x="707" y="455"/>
                  </a:cubicBezTo>
                  <a:lnTo>
                    <a:pt x="945" y="455"/>
                  </a:lnTo>
                  <a:lnTo>
                    <a:pt x="491" y="1"/>
                  </a:ln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224" name="Google Shape;1224;p70"/>
            <p:cNvSpPr/>
            <p:nvPr/>
          </p:nvSpPr>
          <p:spPr>
            <a:xfrm>
              <a:off x="4750650" y="1551675"/>
              <a:ext cx="42950" cy="32125"/>
            </a:xfrm>
            <a:custGeom>
              <a:avLst/>
              <a:gdLst/>
              <a:ahLst/>
              <a:cxnLst/>
              <a:rect l="l" t="t" r="r" b="b"/>
              <a:pathLst>
                <a:path w="1718" h="1285" extrusionOk="0">
                  <a:moveTo>
                    <a:pt x="1256" y="1"/>
                  </a:moveTo>
                  <a:cubicBezTo>
                    <a:pt x="1126" y="332"/>
                    <a:pt x="808" y="556"/>
                    <a:pt x="448" y="570"/>
                  </a:cubicBezTo>
                  <a:lnTo>
                    <a:pt x="448" y="340"/>
                  </a:lnTo>
                  <a:lnTo>
                    <a:pt x="1" y="794"/>
                  </a:lnTo>
                  <a:lnTo>
                    <a:pt x="448" y="1284"/>
                  </a:lnTo>
                  <a:lnTo>
                    <a:pt x="448" y="1032"/>
                  </a:lnTo>
                  <a:cubicBezTo>
                    <a:pt x="1039" y="1025"/>
                    <a:pt x="1551" y="635"/>
                    <a:pt x="1717" y="73"/>
                  </a:cubicBezTo>
                  <a:lnTo>
                    <a:pt x="1717" y="73"/>
                  </a:lnTo>
                  <a:lnTo>
                    <a:pt x="1515" y="260"/>
                  </a:lnTo>
                  <a:lnTo>
                    <a:pt x="1256" y="1"/>
                  </a:ln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225" name="Google Shape;1225;p70"/>
            <p:cNvSpPr/>
            <p:nvPr/>
          </p:nvSpPr>
          <p:spPr>
            <a:xfrm>
              <a:off x="4761300" y="1510025"/>
              <a:ext cx="39500" cy="44375"/>
            </a:xfrm>
            <a:custGeom>
              <a:avLst/>
              <a:gdLst/>
              <a:ahLst/>
              <a:cxnLst/>
              <a:rect l="l" t="t" r="r" b="b"/>
              <a:pathLst>
                <a:path w="1580" h="1775" extrusionOk="0">
                  <a:moveTo>
                    <a:pt x="13" y="0"/>
                  </a:moveTo>
                  <a:cubicBezTo>
                    <a:pt x="9" y="0"/>
                    <a:pt x="5" y="0"/>
                    <a:pt x="0" y="0"/>
                  </a:cubicBezTo>
                  <a:lnTo>
                    <a:pt x="0" y="462"/>
                  </a:lnTo>
                  <a:cubicBezTo>
                    <a:pt x="476" y="462"/>
                    <a:pt x="873" y="844"/>
                    <a:pt x="880" y="1328"/>
                  </a:cubicBezTo>
                  <a:lnTo>
                    <a:pt x="635" y="1328"/>
                  </a:lnTo>
                  <a:lnTo>
                    <a:pt x="1089" y="1775"/>
                  </a:lnTo>
                  <a:lnTo>
                    <a:pt x="1580" y="1328"/>
                  </a:lnTo>
                  <a:lnTo>
                    <a:pt x="1349" y="1328"/>
                  </a:lnTo>
                  <a:cubicBezTo>
                    <a:pt x="1335" y="589"/>
                    <a:pt x="743" y="0"/>
                    <a:pt x="13" y="0"/>
                  </a:cubicBez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grpSp>
      <p:grpSp>
        <p:nvGrpSpPr>
          <p:cNvPr id="1226" name="Google Shape;1226;p70"/>
          <p:cNvGrpSpPr/>
          <p:nvPr/>
        </p:nvGrpSpPr>
        <p:grpSpPr>
          <a:xfrm>
            <a:off x="6386170" y="3814027"/>
            <a:ext cx="557038" cy="562772"/>
            <a:chOff x="4906800" y="1507500"/>
            <a:chExt cx="70350" cy="71075"/>
          </a:xfrm>
          <a:noFill/>
        </p:grpSpPr>
        <p:sp>
          <p:nvSpPr>
            <p:cNvPr id="1227" name="Google Shape;1227;p70"/>
            <p:cNvSpPr/>
            <p:nvPr/>
          </p:nvSpPr>
          <p:spPr>
            <a:xfrm>
              <a:off x="4916000" y="1507500"/>
              <a:ext cx="30850" cy="24000"/>
            </a:xfrm>
            <a:custGeom>
              <a:avLst/>
              <a:gdLst/>
              <a:ahLst/>
              <a:cxnLst/>
              <a:rect l="l" t="t" r="r" b="b"/>
              <a:pathLst>
                <a:path w="1234" h="960" extrusionOk="0">
                  <a:moveTo>
                    <a:pt x="837" y="1"/>
                  </a:moveTo>
                  <a:lnTo>
                    <a:pt x="837" y="202"/>
                  </a:lnTo>
                  <a:cubicBezTo>
                    <a:pt x="484" y="282"/>
                    <a:pt x="181" y="498"/>
                    <a:pt x="0" y="808"/>
                  </a:cubicBezTo>
                  <a:lnTo>
                    <a:pt x="455" y="960"/>
                  </a:lnTo>
                  <a:cubicBezTo>
                    <a:pt x="556" y="837"/>
                    <a:pt x="686" y="736"/>
                    <a:pt x="837" y="686"/>
                  </a:cubicBezTo>
                  <a:lnTo>
                    <a:pt x="837" y="823"/>
                  </a:lnTo>
                  <a:lnTo>
                    <a:pt x="1234" y="426"/>
                  </a:lnTo>
                  <a:lnTo>
                    <a:pt x="837" y="1"/>
                  </a:ln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228" name="Google Shape;1228;p70"/>
            <p:cNvSpPr/>
            <p:nvPr/>
          </p:nvSpPr>
          <p:spPr>
            <a:xfrm>
              <a:off x="4906800" y="1533825"/>
              <a:ext cx="19675" cy="32475"/>
            </a:xfrm>
            <a:custGeom>
              <a:avLst/>
              <a:gdLst/>
              <a:ahLst/>
              <a:cxnLst/>
              <a:rect l="l" t="t" r="r" b="b"/>
              <a:pathLst>
                <a:path w="787" h="1299" extrusionOk="0">
                  <a:moveTo>
                    <a:pt x="527" y="1"/>
                  </a:moveTo>
                  <a:lnTo>
                    <a:pt x="1" y="246"/>
                  </a:lnTo>
                  <a:lnTo>
                    <a:pt x="181" y="303"/>
                  </a:lnTo>
                  <a:cubicBezTo>
                    <a:pt x="181" y="347"/>
                    <a:pt x="174" y="390"/>
                    <a:pt x="174" y="433"/>
                  </a:cubicBezTo>
                  <a:cubicBezTo>
                    <a:pt x="174" y="751"/>
                    <a:pt x="289" y="1061"/>
                    <a:pt x="498" y="1299"/>
                  </a:cubicBezTo>
                  <a:lnTo>
                    <a:pt x="787" y="909"/>
                  </a:lnTo>
                  <a:cubicBezTo>
                    <a:pt x="693" y="772"/>
                    <a:pt x="650" y="614"/>
                    <a:pt x="642" y="455"/>
                  </a:cubicBezTo>
                  <a:lnTo>
                    <a:pt x="642" y="455"/>
                  </a:lnTo>
                  <a:lnTo>
                    <a:pt x="787" y="498"/>
                  </a:lnTo>
                  <a:lnTo>
                    <a:pt x="527" y="1"/>
                  </a:ln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229" name="Google Shape;1229;p70"/>
            <p:cNvSpPr/>
            <p:nvPr/>
          </p:nvSpPr>
          <p:spPr>
            <a:xfrm>
              <a:off x="4926625" y="1561950"/>
              <a:ext cx="30675" cy="16625"/>
            </a:xfrm>
            <a:custGeom>
              <a:avLst/>
              <a:gdLst/>
              <a:ahLst/>
              <a:cxnLst/>
              <a:rect l="l" t="t" r="r" b="b"/>
              <a:pathLst>
                <a:path w="1227" h="665" extrusionOk="0">
                  <a:moveTo>
                    <a:pt x="556" y="1"/>
                  </a:moveTo>
                  <a:lnTo>
                    <a:pt x="1" y="87"/>
                  </a:lnTo>
                  <a:lnTo>
                    <a:pt x="66" y="664"/>
                  </a:lnTo>
                  <a:lnTo>
                    <a:pt x="181" y="513"/>
                  </a:lnTo>
                  <a:cubicBezTo>
                    <a:pt x="347" y="585"/>
                    <a:pt x="526" y="621"/>
                    <a:pt x="704" y="621"/>
                  </a:cubicBezTo>
                  <a:cubicBezTo>
                    <a:pt x="883" y="621"/>
                    <a:pt x="1061" y="585"/>
                    <a:pt x="1227" y="513"/>
                  </a:cubicBezTo>
                  <a:lnTo>
                    <a:pt x="946" y="123"/>
                  </a:lnTo>
                  <a:cubicBezTo>
                    <a:pt x="866" y="149"/>
                    <a:pt x="785" y="161"/>
                    <a:pt x="704" y="161"/>
                  </a:cubicBezTo>
                  <a:cubicBezTo>
                    <a:pt x="623" y="161"/>
                    <a:pt x="542" y="149"/>
                    <a:pt x="462" y="123"/>
                  </a:cubicBezTo>
                  <a:lnTo>
                    <a:pt x="556" y="1"/>
                  </a:ln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230" name="Google Shape;1230;p70"/>
            <p:cNvSpPr/>
            <p:nvPr/>
          </p:nvSpPr>
          <p:spPr>
            <a:xfrm>
              <a:off x="4957475" y="1541400"/>
              <a:ext cx="19675" cy="27800"/>
            </a:xfrm>
            <a:custGeom>
              <a:avLst/>
              <a:gdLst/>
              <a:ahLst/>
              <a:cxnLst/>
              <a:rect l="l" t="t" r="r" b="b"/>
              <a:pathLst>
                <a:path w="787" h="1112" extrusionOk="0">
                  <a:moveTo>
                    <a:pt x="779" y="0"/>
                  </a:moveTo>
                  <a:lnTo>
                    <a:pt x="318" y="145"/>
                  </a:lnTo>
                  <a:cubicBezTo>
                    <a:pt x="318" y="303"/>
                    <a:pt x="274" y="455"/>
                    <a:pt x="188" y="592"/>
                  </a:cubicBezTo>
                  <a:lnTo>
                    <a:pt x="80" y="448"/>
                  </a:lnTo>
                  <a:lnTo>
                    <a:pt x="0" y="1003"/>
                  </a:lnTo>
                  <a:lnTo>
                    <a:pt x="570" y="1111"/>
                  </a:lnTo>
                  <a:lnTo>
                    <a:pt x="469" y="981"/>
                  </a:lnTo>
                  <a:cubicBezTo>
                    <a:pt x="671" y="743"/>
                    <a:pt x="786" y="440"/>
                    <a:pt x="786" y="130"/>
                  </a:cubicBezTo>
                  <a:cubicBezTo>
                    <a:pt x="786" y="87"/>
                    <a:pt x="786" y="44"/>
                    <a:pt x="779" y="0"/>
                  </a:cubicBez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231" name="Google Shape;1231;p70"/>
            <p:cNvSpPr/>
            <p:nvPr/>
          </p:nvSpPr>
          <p:spPr>
            <a:xfrm>
              <a:off x="4951325" y="1512550"/>
              <a:ext cx="24925" cy="26350"/>
            </a:xfrm>
            <a:custGeom>
              <a:avLst/>
              <a:gdLst/>
              <a:ahLst/>
              <a:cxnLst/>
              <a:rect l="l" t="t" r="r" b="b"/>
              <a:pathLst>
                <a:path w="997" h="1054" extrusionOk="0">
                  <a:moveTo>
                    <a:pt x="1" y="0"/>
                  </a:moveTo>
                  <a:lnTo>
                    <a:pt x="1" y="476"/>
                  </a:lnTo>
                  <a:cubicBezTo>
                    <a:pt x="145" y="534"/>
                    <a:pt x="282" y="628"/>
                    <a:pt x="376" y="751"/>
                  </a:cubicBezTo>
                  <a:lnTo>
                    <a:pt x="210" y="801"/>
                  </a:lnTo>
                  <a:lnTo>
                    <a:pt x="715" y="1053"/>
                  </a:lnTo>
                  <a:lnTo>
                    <a:pt x="996" y="549"/>
                  </a:lnTo>
                  <a:lnTo>
                    <a:pt x="996" y="549"/>
                  </a:lnTo>
                  <a:lnTo>
                    <a:pt x="838" y="599"/>
                  </a:lnTo>
                  <a:cubicBezTo>
                    <a:pt x="650" y="296"/>
                    <a:pt x="347" y="73"/>
                    <a:pt x="1" y="0"/>
                  </a:cubicBez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grpSp>
      <p:grpSp>
        <p:nvGrpSpPr>
          <p:cNvPr id="1232" name="Google Shape;1232;p70"/>
          <p:cNvGrpSpPr/>
          <p:nvPr/>
        </p:nvGrpSpPr>
        <p:grpSpPr>
          <a:xfrm>
            <a:off x="4423778" y="2340963"/>
            <a:ext cx="517934" cy="517934"/>
            <a:chOff x="3736598" y="2170606"/>
            <a:chExt cx="404889" cy="404889"/>
          </a:xfrm>
          <a:noFill/>
        </p:grpSpPr>
        <p:sp>
          <p:nvSpPr>
            <p:cNvPr id="1233" name="Google Shape;1233;p70"/>
            <p:cNvSpPr/>
            <p:nvPr/>
          </p:nvSpPr>
          <p:spPr>
            <a:xfrm>
              <a:off x="3950281" y="2170846"/>
              <a:ext cx="191206" cy="231947"/>
            </a:xfrm>
            <a:custGeom>
              <a:avLst/>
              <a:gdLst/>
              <a:ahLst/>
              <a:cxnLst/>
              <a:rect l="l" t="t" r="r" b="b"/>
              <a:pathLst>
                <a:path w="8781" h="10652" extrusionOk="0">
                  <a:moveTo>
                    <a:pt x="23" y="1"/>
                  </a:moveTo>
                  <a:lnTo>
                    <a:pt x="1435" y="2583"/>
                  </a:lnTo>
                  <a:lnTo>
                    <a:pt x="0" y="5246"/>
                  </a:lnTo>
                  <a:cubicBezTo>
                    <a:pt x="1997" y="5498"/>
                    <a:pt x="3512" y="7186"/>
                    <a:pt x="3547" y="9217"/>
                  </a:cubicBezTo>
                  <a:lnTo>
                    <a:pt x="6187" y="10652"/>
                  </a:lnTo>
                  <a:lnTo>
                    <a:pt x="8780" y="9217"/>
                  </a:lnTo>
                  <a:cubicBezTo>
                    <a:pt x="8746" y="4305"/>
                    <a:pt x="4913" y="276"/>
                    <a:pt x="23" y="1"/>
                  </a:cubicBez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234" name="Google Shape;1234;p70"/>
            <p:cNvSpPr/>
            <p:nvPr/>
          </p:nvSpPr>
          <p:spPr>
            <a:xfrm>
              <a:off x="3737099" y="2170606"/>
              <a:ext cx="231947" cy="191446"/>
            </a:xfrm>
            <a:custGeom>
              <a:avLst/>
              <a:gdLst/>
              <a:ahLst/>
              <a:cxnLst/>
              <a:rect l="l" t="t" r="r" b="b"/>
              <a:pathLst>
                <a:path w="10652" h="8792" extrusionOk="0">
                  <a:moveTo>
                    <a:pt x="9216" y="0"/>
                  </a:moveTo>
                  <a:cubicBezTo>
                    <a:pt x="4304" y="35"/>
                    <a:pt x="276" y="3868"/>
                    <a:pt x="0" y="8769"/>
                  </a:cubicBezTo>
                  <a:lnTo>
                    <a:pt x="2583" y="7346"/>
                  </a:lnTo>
                  <a:lnTo>
                    <a:pt x="5245" y="8792"/>
                  </a:lnTo>
                  <a:cubicBezTo>
                    <a:pt x="5498" y="6783"/>
                    <a:pt x="7185" y="5268"/>
                    <a:pt x="9216" y="5234"/>
                  </a:cubicBezTo>
                  <a:lnTo>
                    <a:pt x="10651" y="2594"/>
                  </a:lnTo>
                  <a:lnTo>
                    <a:pt x="9216" y="0"/>
                  </a:ln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235" name="Google Shape;1235;p70"/>
            <p:cNvSpPr/>
            <p:nvPr/>
          </p:nvSpPr>
          <p:spPr>
            <a:xfrm>
              <a:off x="3909539" y="2384027"/>
              <a:ext cx="231686" cy="191468"/>
            </a:xfrm>
            <a:custGeom>
              <a:avLst/>
              <a:gdLst/>
              <a:ahLst/>
              <a:cxnLst/>
              <a:rect l="l" t="t" r="r" b="b"/>
              <a:pathLst>
                <a:path w="10640" h="8793" extrusionOk="0">
                  <a:moveTo>
                    <a:pt x="5395" y="1"/>
                  </a:moveTo>
                  <a:cubicBezTo>
                    <a:pt x="5142" y="1998"/>
                    <a:pt x="3455" y="3513"/>
                    <a:pt x="1435" y="3559"/>
                  </a:cubicBezTo>
                  <a:lnTo>
                    <a:pt x="0" y="6187"/>
                  </a:lnTo>
                  <a:lnTo>
                    <a:pt x="1424" y="8792"/>
                  </a:lnTo>
                  <a:cubicBezTo>
                    <a:pt x="6324" y="8758"/>
                    <a:pt x="10364" y="4913"/>
                    <a:pt x="10640" y="24"/>
                  </a:cubicBezTo>
                  <a:lnTo>
                    <a:pt x="10640" y="24"/>
                  </a:lnTo>
                  <a:lnTo>
                    <a:pt x="8058" y="1436"/>
                  </a:lnTo>
                  <a:lnTo>
                    <a:pt x="5395" y="1"/>
                  </a:ln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236" name="Google Shape;1236;p70"/>
            <p:cNvSpPr/>
            <p:nvPr/>
          </p:nvSpPr>
          <p:spPr>
            <a:xfrm>
              <a:off x="3736598" y="2343307"/>
              <a:ext cx="191707" cy="231686"/>
            </a:xfrm>
            <a:custGeom>
              <a:avLst/>
              <a:gdLst/>
              <a:ahLst/>
              <a:cxnLst/>
              <a:rect l="l" t="t" r="r" b="b"/>
              <a:pathLst>
                <a:path w="8804" h="10640" extrusionOk="0">
                  <a:moveTo>
                    <a:pt x="2606" y="0"/>
                  </a:moveTo>
                  <a:lnTo>
                    <a:pt x="0" y="1435"/>
                  </a:lnTo>
                  <a:cubicBezTo>
                    <a:pt x="46" y="6335"/>
                    <a:pt x="3880" y="10364"/>
                    <a:pt x="8769" y="10639"/>
                  </a:cubicBezTo>
                  <a:lnTo>
                    <a:pt x="7357" y="8057"/>
                  </a:lnTo>
                  <a:lnTo>
                    <a:pt x="8803" y="5394"/>
                  </a:lnTo>
                  <a:cubicBezTo>
                    <a:pt x="6795" y="5142"/>
                    <a:pt x="5280" y="3455"/>
                    <a:pt x="5245" y="1435"/>
                  </a:cubicBezTo>
                  <a:lnTo>
                    <a:pt x="2606" y="0"/>
                  </a:ln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grpSp>
      <p:grpSp>
        <p:nvGrpSpPr>
          <p:cNvPr id="1237" name="Google Shape;1237;p70"/>
          <p:cNvGrpSpPr/>
          <p:nvPr/>
        </p:nvGrpSpPr>
        <p:grpSpPr>
          <a:xfrm>
            <a:off x="3690839" y="2341061"/>
            <a:ext cx="586986" cy="517740"/>
            <a:chOff x="3161917" y="2170682"/>
            <a:chExt cx="458870" cy="404737"/>
          </a:xfrm>
          <a:noFill/>
        </p:grpSpPr>
        <p:sp>
          <p:nvSpPr>
            <p:cNvPr id="1238" name="Google Shape;1238;p70"/>
            <p:cNvSpPr/>
            <p:nvPr/>
          </p:nvSpPr>
          <p:spPr>
            <a:xfrm>
              <a:off x="3161917" y="2170682"/>
              <a:ext cx="277174" cy="291676"/>
            </a:xfrm>
            <a:custGeom>
              <a:avLst/>
              <a:gdLst/>
              <a:ahLst/>
              <a:cxnLst/>
              <a:rect l="l" t="t" r="r" b="b"/>
              <a:pathLst>
                <a:path w="12729" h="13395" extrusionOk="0">
                  <a:moveTo>
                    <a:pt x="11294" y="0"/>
                  </a:moveTo>
                  <a:cubicBezTo>
                    <a:pt x="4442" y="46"/>
                    <a:pt x="0" y="7242"/>
                    <a:pt x="3019" y="13394"/>
                  </a:cubicBezTo>
                  <a:lnTo>
                    <a:pt x="4522" y="10915"/>
                  </a:lnTo>
                  <a:lnTo>
                    <a:pt x="7598" y="10835"/>
                  </a:lnTo>
                  <a:cubicBezTo>
                    <a:pt x="6531" y="8195"/>
                    <a:pt x="8436" y="5291"/>
                    <a:pt x="11294" y="5234"/>
                  </a:cubicBezTo>
                  <a:lnTo>
                    <a:pt x="12729" y="2606"/>
                  </a:lnTo>
                  <a:lnTo>
                    <a:pt x="11294" y="0"/>
                  </a:ln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239" name="Google Shape;1239;p70"/>
            <p:cNvSpPr/>
            <p:nvPr/>
          </p:nvSpPr>
          <p:spPr>
            <a:xfrm>
              <a:off x="3420326" y="2170922"/>
              <a:ext cx="200461" cy="302934"/>
            </a:xfrm>
            <a:custGeom>
              <a:avLst/>
              <a:gdLst/>
              <a:ahLst/>
              <a:cxnLst/>
              <a:rect l="l" t="t" r="r" b="b"/>
              <a:pathLst>
                <a:path w="9206" h="13912" extrusionOk="0">
                  <a:moveTo>
                    <a:pt x="24" y="1"/>
                  </a:moveTo>
                  <a:lnTo>
                    <a:pt x="1447" y="2583"/>
                  </a:lnTo>
                  <a:lnTo>
                    <a:pt x="1" y="5246"/>
                  </a:lnTo>
                  <a:cubicBezTo>
                    <a:pt x="2893" y="5602"/>
                    <a:pt x="4488" y="8815"/>
                    <a:pt x="3008" y="11329"/>
                  </a:cubicBezTo>
                  <a:lnTo>
                    <a:pt x="4557" y="13854"/>
                  </a:lnTo>
                  <a:lnTo>
                    <a:pt x="7564" y="13911"/>
                  </a:lnTo>
                  <a:cubicBezTo>
                    <a:pt x="9171" y="11122"/>
                    <a:pt x="9206" y="7691"/>
                    <a:pt x="7679" y="4856"/>
                  </a:cubicBezTo>
                  <a:cubicBezTo>
                    <a:pt x="6141" y="2021"/>
                    <a:pt x="3237" y="184"/>
                    <a:pt x="24" y="1"/>
                  </a:cubicBez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240" name="Google Shape;1240;p70"/>
            <p:cNvSpPr/>
            <p:nvPr/>
          </p:nvSpPr>
          <p:spPr>
            <a:xfrm>
              <a:off x="3233645" y="2417594"/>
              <a:ext cx="344393" cy="157825"/>
            </a:xfrm>
            <a:custGeom>
              <a:avLst/>
              <a:gdLst/>
              <a:ahLst/>
              <a:cxnLst/>
              <a:rect l="l" t="t" r="r" b="b"/>
              <a:pathLst>
                <a:path w="15816" h="7248" extrusionOk="0">
                  <a:moveTo>
                    <a:pt x="4557" y="1"/>
                  </a:moveTo>
                  <a:lnTo>
                    <a:pt x="1515" y="81"/>
                  </a:lnTo>
                  <a:lnTo>
                    <a:pt x="0" y="2583"/>
                  </a:lnTo>
                  <a:cubicBezTo>
                    <a:pt x="1607" y="5372"/>
                    <a:pt x="4545" y="7140"/>
                    <a:pt x="7770" y="7243"/>
                  </a:cubicBezTo>
                  <a:cubicBezTo>
                    <a:pt x="7870" y="7246"/>
                    <a:pt x="7970" y="7248"/>
                    <a:pt x="8070" y="7248"/>
                  </a:cubicBezTo>
                  <a:cubicBezTo>
                    <a:pt x="11183" y="7248"/>
                    <a:pt x="14092" y="5691"/>
                    <a:pt x="15816" y="3088"/>
                  </a:cubicBezTo>
                  <a:lnTo>
                    <a:pt x="12832" y="3019"/>
                  </a:lnTo>
                  <a:lnTo>
                    <a:pt x="11260" y="471"/>
                  </a:lnTo>
                  <a:cubicBezTo>
                    <a:pt x="10437" y="1506"/>
                    <a:pt x="9252" y="2011"/>
                    <a:pt x="8072" y="2011"/>
                  </a:cubicBezTo>
                  <a:cubicBezTo>
                    <a:pt x="6699" y="2011"/>
                    <a:pt x="5334" y="1328"/>
                    <a:pt x="4557" y="1"/>
                  </a:cubicBez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grpSp>
      <p:grpSp>
        <p:nvGrpSpPr>
          <p:cNvPr id="1241" name="Google Shape;1241;p70"/>
          <p:cNvGrpSpPr/>
          <p:nvPr/>
        </p:nvGrpSpPr>
        <p:grpSpPr>
          <a:xfrm>
            <a:off x="3713860" y="3102400"/>
            <a:ext cx="540943" cy="517963"/>
            <a:chOff x="3179914" y="2889488"/>
            <a:chExt cx="422876" cy="404911"/>
          </a:xfrm>
          <a:noFill/>
        </p:grpSpPr>
        <p:sp>
          <p:nvSpPr>
            <p:cNvPr id="1242" name="Google Shape;1242;p70"/>
            <p:cNvSpPr/>
            <p:nvPr/>
          </p:nvSpPr>
          <p:spPr>
            <a:xfrm>
              <a:off x="3402328" y="2889749"/>
              <a:ext cx="163726" cy="157477"/>
            </a:xfrm>
            <a:custGeom>
              <a:avLst/>
              <a:gdLst/>
              <a:ahLst/>
              <a:cxnLst/>
              <a:rect l="l" t="t" r="r" b="b"/>
              <a:pathLst>
                <a:path w="7519" h="7232" extrusionOk="0">
                  <a:moveTo>
                    <a:pt x="24" y="0"/>
                  </a:moveTo>
                  <a:lnTo>
                    <a:pt x="1447" y="2583"/>
                  </a:lnTo>
                  <a:lnTo>
                    <a:pt x="1" y="5257"/>
                  </a:lnTo>
                  <a:cubicBezTo>
                    <a:pt x="1252" y="5418"/>
                    <a:pt x="2365" y="6141"/>
                    <a:pt x="2996" y="7231"/>
                  </a:cubicBezTo>
                  <a:lnTo>
                    <a:pt x="5958" y="7151"/>
                  </a:lnTo>
                  <a:lnTo>
                    <a:pt x="7518" y="4580"/>
                  </a:lnTo>
                  <a:cubicBezTo>
                    <a:pt x="5946" y="1894"/>
                    <a:pt x="3134" y="184"/>
                    <a:pt x="24" y="0"/>
                  </a:cubicBez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243" name="Google Shape;1243;p70"/>
            <p:cNvSpPr/>
            <p:nvPr/>
          </p:nvSpPr>
          <p:spPr>
            <a:xfrm>
              <a:off x="3467807" y="3000956"/>
              <a:ext cx="134983" cy="191707"/>
            </a:xfrm>
            <a:custGeom>
              <a:avLst/>
              <a:gdLst/>
              <a:ahLst/>
              <a:cxnLst/>
              <a:rect l="l" t="t" r="r" b="b"/>
              <a:pathLst>
                <a:path w="6199" h="8804" extrusionOk="0">
                  <a:moveTo>
                    <a:pt x="4798" y="1"/>
                  </a:moveTo>
                  <a:lnTo>
                    <a:pt x="3249" y="2549"/>
                  </a:lnTo>
                  <a:lnTo>
                    <a:pt x="242" y="2629"/>
                  </a:lnTo>
                  <a:cubicBezTo>
                    <a:pt x="724" y="3800"/>
                    <a:pt x="644" y="5131"/>
                    <a:pt x="1" y="6221"/>
                  </a:cubicBezTo>
                  <a:lnTo>
                    <a:pt x="1550" y="8746"/>
                  </a:lnTo>
                  <a:lnTo>
                    <a:pt x="4557" y="8804"/>
                  </a:lnTo>
                  <a:cubicBezTo>
                    <a:pt x="6107" y="6095"/>
                    <a:pt x="6199" y="2790"/>
                    <a:pt x="4798" y="1"/>
                  </a:cubicBez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244" name="Google Shape;1244;p70"/>
            <p:cNvSpPr/>
            <p:nvPr/>
          </p:nvSpPr>
          <p:spPr>
            <a:xfrm>
              <a:off x="3222637" y="2889488"/>
              <a:ext cx="198457" cy="149224"/>
            </a:xfrm>
            <a:custGeom>
              <a:avLst/>
              <a:gdLst/>
              <a:ahLst/>
              <a:cxnLst/>
              <a:rect l="l" t="t" r="r" b="b"/>
              <a:pathLst>
                <a:path w="9114" h="6853" extrusionOk="0">
                  <a:moveTo>
                    <a:pt x="7690" y="1"/>
                  </a:moveTo>
                  <a:cubicBezTo>
                    <a:pt x="4592" y="24"/>
                    <a:pt x="1711" y="1585"/>
                    <a:pt x="1" y="4156"/>
                  </a:cubicBezTo>
                  <a:lnTo>
                    <a:pt x="2904" y="4225"/>
                  </a:lnTo>
                  <a:lnTo>
                    <a:pt x="4511" y="6853"/>
                  </a:lnTo>
                  <a:cubicBezTo>
                    <a:pt x="5257" y="5854"/>
                    <a:pt x="6428" y="5258"/>
                    <a:pt x="7679" y="5235"/>
                  </a:cubicBezTo>
                  <a:lnTo>
                    <a:pt x="9114" y="2606"/>
                  </a:lnTo>
                  <a:lnTo>
                    <a:pt x="7690" y="1"/>
                  </a:ln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245" name="Google Shape;1245;p70"/>
            <p:cNvSpPr/>
            <p:nvPr/>
          </p:nvSpPr>
          <p:spPr>
            <a:xfrm>
              <a:off x="3179914" y="2991462"/>
              <a:ext cx="133960" cy="190205"/>
            </a:xfrm>
            <a:custGeom>
              <a:avLst/>
              <a:gdLst/>
              <a:ahLst/>
              <a:cxnLst/>
              <a:rect l="l" t="t" r="r" b="b"/>
              <a:pathLst>
                <a:path w="6152" h="8735" extrusionOk="0">
                  <a:moveTo>
                    <a:pt x="1641" y="1"/>
                  </a:moveTo>
                  <a:cubicBezTo>
                    <a:pt x="103" y="2686"/>
                    <a:pt x="0" y="5957"/>
                    <a:pt x="1366" y="8735"/>
                  </a:cubicBezTo>
                  <a:lnTo>
                    <a:pt x="2869" y="6244"/>
                  </a:lnTo>
                  <a:lnTo>
                    <a:pt x="5957" y="6164"/>
                  </a:lnTo>
                  <a:cubicBezTo>
                    <a:pt x="5486" y="5016"/>
                    <a:pt x="5555" y="3731"/>
                    <a:pt x="6152" y="2640"/>
                  </a:cubicBezTo>
                  <a:lnTo>
                    <a:pt x="4568" y="58"/>
                  </a:lnTo>
                  <a:lnTo>
                    <a:pt x="1641" y="1"/>
                  </a:ln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246" name="Google Shape;1246;p70"/>
            <p:cNvSpPr/>
            <p:nvPr/>
          </p:nvSpPr>
          <p:spPr>
            <a:xfrm>
              <a:off x="3215887" y="3136661"/>
              <a:ext cx="162725" cy="157477"/>
            </a:xfrm>
            <a:custGeom>
              <a:avLst/>
              <a:gdLst/>
              <a:ahLst/>
              <a:cxnLst/>
              <a:rect l="l" t="t" r="r" b="b"/>
              <a:pathLst>
                <a:path w="7473" h="7232" extrusionOk="0">
                  <a:moveTo>
                    <a:pt x="4546" y="1"/>
                  </a:moveTo>
                  <a:lnTo>
                    <a:pt x="1516" y="81"/>
                  </a:lnTo>
                  <a:lnTo>
                    <a:pt x="1" y="2583"/>
                  </a:lnTo>
                  <a:cubicBezTo>
                    <a:pt x="1550" y="5280"/>
                    <a:pt x="4339" y="7025"/>
                    <a:pt x="7438" y="7232"/>
                  </a:cubicBezTo>
                  <a:lnTo>
                    <a:pt x="6026" y="4649"/>
                  </a:lnTo>
                  <a:lnTo>
                    <a:pt x="7472" y="1964"/>
                  </a:lnTo>
                  <a:cubicBezTo>
                    <a:pt x="6256" y="1791"/>
                    <a:pt x="5177" y="1068"/>
                    <a:pt x="4546" y="1"/>
                  </a:cubicBez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247" name="Google Shape;1247;p70"/>
            <p:cNvSpPr/>
            <p:nvPr/>
          </p:nvSpPr>
          <p:spPr>
            <a:xfrm>
              <a:off x="3359605" y="3146677"/>
              <a:ext cx="200439" cy="147722"/>
            </a:xfrm>
            <a:custGeom>
              <a:avLst/>
              <a:gdLst/>
              <a:ahLst/>
              <a:cxnLst/>
              <a:rect l="l" t="t" r="r" b="b"/>
              <a:pathLst>
                <a:path w="9205" h="6784" extrusionOk="0">
                  <a:moveTo>
                    <a:pt x="4649" y="0"/>
                  </a:moveTo>
                  <a:cubicBezTo>
                    <a:pt x="3880" y="976"/>
                    <a:pt x="2697" y="1549"/>
                    <a:pt x="1446" y="1549"/>
                  </a:cubicBezTo>
                  <a:lnTo>
                    <a:pt x="1435" y="1549"/>
                  </a:lnTo>
                  <a:lnTo>
                    <a:pt x="0" y="4189"/>
                  </a:lnTo>
                  <a:lnTo>
                    <a:pt x="1435" y="6783"/>
                  </a:lnTo>
                  <a:lnTo>
                    <a:pt x="1446" y="6783"/>
                  </a:lnTo>
                  <a:cubicBezTo>
                    <a:pt x="1458" y="6783"/>
                    <a:pt x="1469" y="6783"/>
                    <a:pt x="1481" y="6783"/>
                  </a:cubicBezTo>
                  <a:cubicBezTo>
                    <a:pt x="4589" y="6783"/>
                    <a:pt x="7490" y="5224"/>
                    <a:pt x="9205" y="2628"/>
                  </a:cubicBezTo>
                  <a:lnTo>
                    <a:pt x="6221" y="2559"/>
                  </a:lnTo>
                  <a:lnTo>
                    <a:pt x="4649" y="0"/>
                  </a:ln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grpSp>
      <p:grpSp>
        <p:nvGrpSpPr>
          <p:cNvPr id="1248" name="Google Shape;1248;p70"/>
          <p:cNvGrpSpPr/>
          <p:nvPr/>
        </p:nvGrpSpPr>
        <p:grpSpPr>
          <a:xfrm>
            <a:off x="4414654" y="3102358"/>
            <a:ext cx="536180" cy="518047"/>
            <a:chOff x="3729467" y="2889422"/>
            <a:chExt cx="419153" cy="404977"/>
          </a:xfrm>
          <a:noFill/>
        </p:grpSpPr>
        <p:sp>
          <p:nvSpPr>
            <p:cNvPr id="1249" name="Google Shape;1249;p70"/>
            <p:cNvSpPr/>
            <p:nvPr/>
          </p:nvSpPr>
          <p:spPr>
            <a:xfrm>
              <a:off x="4014137" y="2974913"/>
              <a:ext cx="134482" cy="178707"/>
            </a:xfrm>
            <a:custGeom>
              <a:avLst/>
              <a:gdLst/>
              <a:ahLst/>
              <a:cxnLst/>
              <a:rect l="l" t="t" r="r" b="b"/>
              <a:pathLst>
                <a:path w="6176" h="8207" extrusionOk="0">
                  <a:moveTo>
                    <a:pt x="4121" y="0"/>
                  </a:moveTo>
                  <a:lnTo>
                    <a:pt x="2973" y="2732"/>
                  </a:lnTo>
                  <a:lnTo>
                    <a:pt x="0" y="3260"/>
                  </a:lnTo>
                  <a:cubicBezTo>
                    <a:pt x="391" y="3891"/>
                    <a:pt x="586" y="4625"/>
                    <a:pt x="586" y="5372"/>
                  </a:cubicBezTo>
                  <a:cubicBezTo>
                    <a:pt x="586" y="5658"/>
                    <a:pt x="563" y="5945"/>
                    <a:pt x="494" y="6232"/>
                  </a:cubicBezTo>
                  <a:lnTo>
                    <a:pt x="2743" y="8206"/>
                  </a:lnTo>
                  <a:lnTo>
                    <a:pt x="5613" y="7392"/>
                  </a:lnTo>
                  <a:cubicBezTo>
                    <a:pt x="6175" y="4832"/>
                    <a:pt x="5636" y="2146"/>
                    <a:pt x="4121" y="0"/>
                  </a:cubicBez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250" name="Google Shape;1250;p70"/>
            <p:cNvSpPr/>
            <p:nvPr/>
          </p:nvSpPr>
          <p:spPr>
            <a:xfrm>
              <a:off x="3741225" y="3095375"/>
              <a:ext cx="148963" cy="173460"/>
            </a:xfrm>
            <a:custGeom>
              <a:avLst/>
              <a:gdLst/>
              <a:ahLst/>
              <a:cxnLst/>
              <a:rect l="l" t="t" r="r" b="b"/>
              <a:pathLst>
                <a:path w="6841" h="7966" extrusionOk="0">
                  <a:moveTo>
                    <a:pt x="2215" y="0"/>
                  </a:moveTo>
                  <a:lnTo>
                    <a:pt x="0" y="1963"/>
                  </a:lnTo>
                  <a:cubicBezTo>
                    <a:pt x="597" y="4511"/>
                    <a:pt x="2250" y="6691"/>
                    <a:pt x="4534" y="7965"/>
                  </a:cubicBezTo>
                  <a:lnTo>
                    <a:pt x="4373" y="5027"/>
                  </a:lnTo>
                  <a:lnTo>
                    <a:pt x="6841" y="3248"/>
                  </a:lnTo>
                  <a:cubicBezTo>
                    <a:pt x="5980" y="2686"/>
                    <a:pt x="5360" y="1814"/>
                    <a:pt x="5108" y="804"/>
                  </a:cubicBezTo>
                  <a:lnTo>
                    <a:pt x="2215" y="0"/>
                  </a:ln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251" name="Google Shape;1251;p70"/>
            <p:cNvSpPr/>
            <p:nvPr/>
          </p:nvSpPr>
          <p:spPr>
            <a:xfrm>
              <a:off x="3949660" y="2889684"/>
              <a:ext cx="146219" cy="145980"/>
            </a:xfrm>
            <a:custGeom>
              <a:avLst/>
              <a:gdLst/>
              <a:ahLst/>
              <a:cxnLst/>
              <a:rect l="l" t="t" r="r" b="b"/>
              <a:pathLst>
                <a:path w="6715" h="6704" extrusionOk="0">
                  <a:moveTo>
                    <a:pt x="12" y="0"/>
                  </a:moveTo>
                  <a:lnTo>
                    <a:pt x="1435" y="2583"/>
                  </a:lnTo>
                  <a:lnTo>
                    <a:pt x="0" y="5257"/>
                  </a:lnTo>
                  <a:cubicBezTo>
                    <a:pt x="1022" y="5383"/>
                    <a:pt x="1963" y="5900"/>
                    <a:pt x="2629" y="6703"/>
                  </a:cubicBezTo>
                  <a:lnTo>
                    <a:pt x="5567" y="6187"/>
                  </a:lnTo>
                  <a:lnTo>
                    <a:pt x="6714" y="3432"/>
                  </a:lnTo>
                  <a:cubicBezTo>
                    <a:pt x="5062" y="1401"/>
                    <a:pt x="2629" y="150"/>
                    <a:pt x="12" y="0"/>
                  </a:cubicBez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252" name="Google Shape;1252;p70"/>
            <p:cNvSpPr/>
            <p:nvPr/>
          </p:nvSpPr>
          <p:spPr>
            <a:xfrm>
              <a:off x="3847947" y="3172089"/>
              <a:ext cx="167210" cy="122310"/>
            </a:xfrm>
            <a:custGeom>
              <a:avLst/>
              <a:gdLst/>
              <a:ahLst/>
              <a:cxnLst/>
              <a:rect l="l" t="t" r="r" b="b"/>
              <a:pathLst>
                <a:path w="7679" h="5617" extrusionOk="0">
                  <a:moveTo>
                    <a:pt x="2433" y="1"/>
                  </a:moveTo>
                  <a:lnTo>
                    <a:pt x="0" y="1757"/>
                  </a:lnTo>
                  <a:lnTo>
                    <a:pt x="149" y="4718"/>
                  </a:lnTo>
                  <a:cubicBezTo>
                    <a:pt x="1415" y="5317"/>
                    <a:pt x="2781" y="5616"/>
                    <a:pt x="4148" y="5616"/>
                  </a:cubicBezTo>
                  <a:cubicBezTo>
                    <a:pt x="5347" y="5616"/>
                    <a:pt x="6546" y="5386"/>
                    <a:pt x="7678" y="4924"/>
                  </a:cubicBezTo>
                  <a:lnTo>
                    <a:pt x="5280" y="3203"/>
                  </a:lnTo>
                  <a:lnTo>
                    <a:pt x="5417" y="173"/>
                  </a:lnTo>
                  <a:lnTo>
                    <a:pt x="5417" y="173"/>
                  </a:lnTo>
                  <a:cubicBezTo>
                    <a:pt x="5016" y="311"/>
                    <a:pt x="4591" y="379"/>
                    <a:pt x="4155" y="379"/>
                  </a:cubicBezTo>
                  <a:cubicBezTo>
                    <a:pt x="3558" y="379"/>
                    <a:pt x="2973" y="253"/>
                    <a:pt x="2433" y="1"/>
                  </a:cubicBez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253" name="Google Shape;1253;p70"/>
            <p:cNvSpPr/>
            <p:nvPr/>
          </p:nvSpPr>
          <p:spPr>
            <a:xfrm>
              <a:off x="3974658" y="3122616"/>
              <a:ext cx="158457" cy="151206"/>
            </a:xfrm>
            <a:custGeom>
              <a:avLst/>
              <a:gdLst/>
              <a:ahLst/>
              <a:cxnLst/>
              <a:rect l="l" t="t" r="r" b="b"/>
              <a:pathLst>
                <a:path w="7277" h="6944" extrusionOk="0">
                  <a:moveTo>
                    <a:pt x="2158" y="0"/>
                  </a:moveTo>
                  <a:cubicBezTo>
                    <a:pt x="1790" y="964"/>
                    <a:pt x="1079" y="1768"/>
                    <a:pt x="149" y="2227"/>
                  </a:cubicBezTo>
                  <a:lnTo>
                    <a:pt x="0" y="5222"/>
                  </a:lnTo>
                  <a:lnTo>
                    <a:pt x="2422" y="6944"/>
                  </a:lnTo>
                  <a:cubicBezTo>
                    <a:pt x="4775" y="5785"/>
                    <a:pt x="6542" y="3696"/>
                    <a:pt x="7277" y="1171"/>
                  </a:cubicBezTo>
                  <a:lnTo>
                    <a:pt x="7277" y="1171"/>
                  </a:lnTo>
                  <a:lnTo>
                    <a:pt x="4430" y="1986"/>
                  </a:lnTo>
                  <a:lnTo>
                    <a:pt x="2158" y="0"/>
                  </a:ln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254" name="Google Shape;1254;p70"/>
            <p:cNvSpPr/>
            <p:nvPr/>
          </p:nvSpPr>
          <p:spPr>
            <a:xfrm>
              <a:off x="3729467" y="2966660"/>
              <a:ext cx="138990" cy="158718"/>
            </a:xfrm>
            <a:custGeom>
              <a:avLst/>
              <a:gdLst/>
              <a:ahLst/>
              <a:cxnLst/>
              <a:rect l="l" t="t" r="r" b="b"/>
              <a:pathLst>
                <a:path w="6383" h="7289" extrusionOk="0">
                  <a:moveTo>
                    <a:pt x="2296" y="0"/>
                  </a:moveTo>
                  <a:cubicBezTo>
                    <a:pt x="678" y="2055"/>
                    <a:pt x="1" y="4706"/>
                    <a:pt x="425" y="7288"/>
                  </a:cubicBezTo>
                  <a:lnTo>
                    <a:pt x="2618" y="5337"/>
                  </a:lnTo>
                  <a:lnTo>
                    <a:pt x="5556" y="6152"/>
                  </a:lnTo>
                  <a:cubicBezTo>
                    <a:pt x="5544" y="6026"/>
                    <a:pt x="5533" y="5888"/>
                    <a:pt x="5533" y="5751"/>
                  </a:cubicBezTo>
                  <a:cubicBezTo>
                    <a:pt x="5533" y="4855"/>
                    <a:pt x="5831" y="3983"/>
                    <a:pt x="6382" y="3271"/>
                  </a:cubicBezTo>
                  <a:lnTo>
                    <a:pt x="5211" y="505"/>
                  </a:lnTo>
                  <a:lnTo>
                    <a:pt x="2296" y="0"/>
                  </a:ln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255" name="Google Shape;1255;p70"/>
            <p:cNvSpPr/>
            <p:nvPr/>
          </p:nvSpPr>
          <p:spPr>
            <a:xfrm>
              <a:off x="3787716" y="2889422"/>
              <a:ext cx="180449" cy="139229"/>
            </a:xfrm>
            <a:custGeom>
              <a:avLst/>
              <a:gdLst/>
              <a:ahLst/>
              <a:cxnLst/>
              <a:rect l="l" t="t" r="r" b="b"/>
              <a:pathLst>
                <a:path w="8287" h="6394" extrusionOk="0">
                  <a:moveTo>
                    <a:pt x="6863" y="1"/>
                  </a:moveTo>
                  <a:cubicBezTo>
                    <a:pt x="4235" y="12"/>
                    <a:pt x="1756" y="1137"/>
                    <a:pt x="0" y="3088"/>
                  </a:cubicBezTo>
                  <a:lnTo>
                    <a:pt x="2904" y="3593"/>
                  </a:lnTo>
                  <a:lnTo>
                    <a:pt x="4086" y="6394"/>
                  </a:lnTo>
                  <a:cubicBezTo>
                    <a:pt x="4820" y="5671"/>
                    <a:pt x="5819" y="5258"/>
                    <a:pt x="6852" y="5235"/>
                  </a:cubicBezTo>
                  <a:lnTo>
                    <a:pt x="8287" y="2606"/>
                  </a:lnTo>
                  <a:lnTo>
                    <a:pt x="6863" y="1"/>
                  </a:ln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grpSp>
      <p:grpSp>
        <p:nvGrpSpPr>
          <p:cNvPr id="1256" name="Google Shape;1256;p70"/>
          <p:cNvGrpSpPr/>
          <p:nvPr/>
        </p:nvGrpSpPr>
        <p:grpSpPr>
          <a:xfrm>
            <a:off x="1951688" y="3445787"/>
            <a:ext cx="965351" cy="134611"/>
            <a:chOff x="4411970" y="2962952"/>
            <a:chExt cx="706544" cy="104212"/>
          </a:xfrm>
          <a:noFill/>
        </p:grpSpPr>
        <p:sp>
          <p:nvSpPr>
            <p:cNvPr id="1257" name="Google Shape;1257;p70"/>
            <p:cNvSpPr/>
            <p:nvPr/>
          </p:nvSpPr>
          <p:spPr>
            <a:xfrm>
              <a:off x="4583864" y="2962952"/>
              <a:ext cx="534651" cy="104077"/>
            </a:xfrm>
            <a:custGeom>
              <a:avLst/>
              <a:gdLst/>
              <a:ahLst/>
              <a:cxnLst/>
              <a:rect l="l" t="t" r="r" b="b"/>
              <a:pathLst>
                <a:path w="11841" h="2305" extrusionOk="0">
                  <a:moveTo>
                    <a:pt x="1155" y="0"/>
                  </a:moveTo>
                  <a:lnTo>
                    <a:pt x="0" y="2304"/>
                  </a:lnTo>
                  <a:lnTo>
                    <a:pt x="11410" y="2304"/>
                  </a:lnTo>
                  <a:lnTo>
                    <a:pt x="11840" y="1153"/>
                  </a:lnTo>
                  <a:lnTo>
                    <a:pt x="11410" y="0"/>
                  </a:ln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258" name="Google Shape;1258;p70"/>
            <p:cNvSpPr/>
            <p:nvPr/>
          </p:nvSpPr>
          <p:spPr>
            <a:xfrm>
              <a:off x="4411970" y="2963088"/>
              <a:ext cx="124124" cy="104077"/>
            </a:xfrm>
            <a:custGeom>
              <a:avLst/>
              <a:gdLst/>
              <a:ahLst/>
              <a:cxnLst/>
              <a:rect l="l" t="t" r="r" b="b"/>
              <a:pathLst>
                <a:path w="2749" h="2305" extrusionOk="0">
                  <a:moveTo>
                    <a:pt x="2749" y="0"/>
                  </a:moveTo>
                  <a:lnTo>
                    <a:pt x="177" y="2"/>
                  </a:lnTo>
                  <a:cubicBezTo>
                    <a:pt x="79" y="2"/>
                    <a:pt x="1" y="79"/>
                    <a:pt x="1" y="176"/>
                  </a:cubicBezTo>
                  <a:lnTo>
                    <a:pt x="1" y="2130"/>
                  </a:lnTo>
                  <a:cubicBezTo>
                    <a:pt x="1" y="2226"/>
                    <a:pt x="79" y="2305"/>
                    <a:pt x="177" y="2305"/>
                  </a:cubicBezTo>
                  <a:lnTo>
                    <a:pt x="1522" y="2305"/>
                  </a:lnTo>
                  <a:lnTo>
                    <a:pt x="2749" y="0"/>
                  </a:ln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259" name="Google Shape;1259;p70"/>
            <p:cNvSpPr/>
            <p:nvPr/>
          </p:nvSpPr>
          <p:spPr>
            <a:xfrm>
              <a:off x="4496946" y="2963133"/>
              <a:ext cx="79920" cy="104031"/>
            </a:xfrm>
            <a:custGeom>
              <a:avLst/>
              <a:gdLst/>
              <a:ahLst/>
              <a:cxnLst/>
              <a:rect l="l" t="t" r="r" b="b"/>
              <a:pathLst>
                <a:path w="1770" h="2304" extrusionOk="0">
                  <a:moveTo>
                    <a:pt x="1227" y="1"/>
                  </a:moveTo>
                  <a:lnTo>
                    <a:pt x="0" y="2304"/>
                  </a:lnTo>
                  <a:lnTo>
                    <a:pt x="542" y="2304"/>
                  </a:lnTo>
                  <a:lnTo>
                    <a:pt x="1770" y="1"/>
                  </a:ln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260" name="Google Shape;1260;p70"/>
            <p:cNvSpPr/>
            <p:nvPr/>
          </p:nvSpPr>
          <p:spPr>
            <a:xfrm>
              <a:off x="4537628" y="2963133"/>
              <a:ext cx="79965" cy="104031"/>
            </a:xfrm>
            <a:custGeom>
              <a:avLst/>
              <a:gdLst/>
              <a:ahLst/>
              <a:cxnLst/>
              <a:rect l="l" t="t" r="r" b="b"/>
              <a:pathLst>
                <a:path w="1771" h="2304" extrusionOk="0">
                  <a:moveTo>
                    <a:pt x="1229" y="1"/>
                  </a:moveTo>
                  <a:lnTo>
                    <a:pt x="1" y="2304"/>
                  </a:lnTo>
                  <a:lnTo>
                    <a:pt x="544" y="2304"/>
                  </a:lnTo>
                  <a:lnTo>
                    <a:pt x="1770" y="1"/>
                  </a:ln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grpSp>
      <p:grpSp>
        <p:nvGrpSpPr>
          <p:cNvPr id="1261" name="Google Shape;1261;p70"/>
          <p:cNvGrpSpPr/>
          <p:nvPr/>
        </p:nvGrpSpPr>
        <p:grpSpPr>
          <a:xfrm>
            <a:off x="1951688" y="3041077"/>
            <a:ext cx="960158" cy="289172"/>
            <a:chOff x="4411970" y="2726085"/>
            <a:chExt cx="643107" cy="193659"/>
          </a:xfrm>
          <a:noFill/>
        </p:grpSpPr>
        <p:sp>
          <p:nvSpPr>
            <p:cNvPr id="1262" name="Google Shape;1262;p70"/>
            <p:cNvSpPr/>
            <p:nvPr/>
          </p:nvSpPr>
          <p:spPr>
            <a:xfrm>
              <a:off x="4411970" y="2726085"/>
              <a:ext cx="118796" cy="193659"/>
            </a:xfrm>
            <a:custGeom>
              <a:avLst/>
              <a:gdLst/>
              <a:ahLst/>
              <a:cxnLst/>
              <a:rect l="l" t="t" r="r" b="b"/>
              <a:pathLst>
                <a:path w="2631" h="4289" extrusionOk="0">
                  <a:moveTo>
                    <a:pt x="450" y="0"/>
                  </a:moveTo>
                  <a:cubicBezTo>
                    <a:pt x="357" y="0"/>
                    <a:pt x="264" y="35"/>
                    <a:pt x="193" y="106"/>
                  </a:cubicBezTo>
                  <a:lnTo>
                    <a:pt x="1" y="298"/>
                  </a:lnTo>
                  <a:lnTo>
                    <a:pt x="1591" y="1886"/>
                  </a:lnTo>
                  <a:cubicBezTo>
                    <a:pt x="1732" y="2029"/>
                    <a:pt x="1732" y="2258"/>
                    <a:pt x="1591" y="2401"/>
                  </a:cubicBezTo>
                  <a:lnTo>
                    <a:pt x="1" y="3991"/>
                  </a:lnTo>
                  <a:lnTo>
                    <a:pt x="193" y="4183"/>
                  </a:lnTo>
                  <a:cubicBezTo>
                    <a:pt x="264" y="4253"/>
                    <a:pt x="357" y="4288"/>
                    <a:pt x="450" y="4288"/>
                  </a:cubicBezTo>
                  <a:cubicBezTo>
                    <a:pt x="543" y="4288"/>
                    <a:pt x="636" y="4253"/>
                    <a:pt x="707" y="4183"/>
                  </a:cubicBezTo>
                  <a:lnTo>
                    <a:pt x="2488" y="2401"/>
                  </a:lnTo>
                  <a:cubicBezTo>
                    <a:pt x="2630" y="2260"/>
                    <a:pt x="2630" y="2029"/>
                    <a:pt x="2488" y="1888"/>
                  </a:cubicBezTo>
                  <a:lnTo>
                    <a:pt x="707" y="106"/>
                  </a:lnTo>
                  <a:cubicBezTo>
                    <a:pt x="636" y="35"/>
                    <a:pt x="543" y="0"/>
                    <a:pt x="450" y="0"/>
                  </a:cubicBez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263" name="Google Shape;1263;p70"/>
            <p:cNvSpPr/>
            <p:nvPr/>
          </p:nvSpPr>
          <p:spPr>
            <a:xfrm>
              <a:off x="4426058" y="2791601"/>
              <a:ext cx="36167" cy="62627"/>
            </a:xfrm>
            <a:custGeom>
              <a:avLst/>
              <a:gdLst/>
              <a:ahLst/>
              <a:cxnLst/>
              <a:rect l="l" t="t" r="r" b="b"/>
              <a:pathLst>
                <a:path w="801" h="1387" extrusionOk="0">
                  <a:moveTo>
                    <a:pt x="176" y="0"/>
                  </a:moveTo>
                  <a:cubicBezTo>
                    <a:pt x="87" y="0"/>
                    <a:pt x="1" y="69"/>
                    <a:pt x="1" y="173"/>
                  </a:cubicBezTo>
                  <a:lnTo>
                    <a:pt x="1" y="1214"/>
                  </a:lnTo>
                  <a:cubicBezTo>
                    <a:pt x="1" y="1318"/>
                    <a:pt x="87" y="1386"/>
                    <a:pt x="176" y="1386"/>
                  </a:cubicBezTo>
                  <a:cubicBezTo>
                    <a:pt x="218" y="1386"/>
                    <a:pt x="262" y="1371"/>
                    <a:pt x="297" y="1335"/>
                  </a:cubicBezTo>
                  <a:lnTo>
                    <a:pt x="627" y="1006"/>
                  </a:lnTo>
                  <a:cubicBezTo>
                    <a:pt x="800" y="834"/>
                    <a:pt x="800" y="554"/>
                    <a:pt x="627" y="381"/>
                  </a:cubicBezTo>
                  <a:lnTo>
                    <a:pt x="297" y="51"/>
                  </a:lnTo>
                  <a:cubicBezTo>
                    <a:pt x="262" y="16"/>
                    <a:pt x="218" y="0"/>
                    <a:pt x="176" y="0"/>
                  </a:cubicBez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264" name="Google Shape;1264;p70"/>
            <p:cNvSpPr/>
            <p:nvPr/>
          </p:nvSpPr>
          <p:spPr>
            <a:xfrm>
              <a:off x="4456806" y="2743875"/>
              <a:ext cx="598271" cy="157989"/>
            </a:xfrm>
            <a:custGeom>
              <a:avLst/>
              <a:gdLst/>
              <a:ahLst/>
              <a:cxnLst/>
              <a:rect l="l" t="t" r="r" b="b"/>
              <a:pathLst>
                <a:path w="13250" h="3499" extrusionOk="0">
                  <a:moveTo>
                    <a:pt x="1" y="0"/>
                  </a:moveTo>
                  <a:lnTo>
                    <a:pt x="1495" y="1494"/>
                  </a:lnTo>
                  <a:cubicBezTo>
                    <a:pt x="1635" y="1635"/>
                    <a:pt x="1635" y="1866"/>
                    <a:pt x="1495" y="2007"/>
                  </a:cubicBezTo>
                  <a:lnTo>
                    <a:pt x="2" y="3499"/>
                  </a:lnTo>
                  <a:lnTo>
                    <a:pt x="11527" y="3499"/>
                  </a:lnTo>
                  <a:lnTo>
                    <a:pt x="13250" y="1750"/>
                  </a:lnTo>
                  <a:lnTo>
                    <a:pt x="11527" y="0"/>
                  </a:ln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grpSp>
      <p:grpSp>
        <p:nvGrpSpPr>
          <p:cNvPr id="1265" name="Google Shape;1265;p70"/>
          <p:cNvGrpSpPr/>
          <p:nvPr/>
        </p:nvGrpSpPr>
        <p:grpSpPr>
          <a:xfrm>
            <a:off x="960185" y="3295400"/>
            <a:ext cx="811503" cy="252584"/>
            <a:chOff x="4411970" y="4340222"/>
            <a:chExt cx="779467" cy="242683"/>
          </a:xfrm>
          <a:noFill/>
        </p:grpSpPr>
        <p:sp>
          <p:nvSpPr>
            <p:cNvPr id="1266" name="Google Shape;1266;p70"/>
            <p:cNvSpPr/>
            <p:nvPr/>
          </p:nvSpPr>
          <p:spPr>
            <a:xfrm>
              <a:off x="4411970" y="4340222"/>
              <a:ext cx="121370" cy="121370"/>
            </a:xfrm>
            <a:custGeom>
              <a:avLst/>
              <a:gdLst/>
              <a:ahLst/>
              <a:cxnLst/>
              <a:rect l="l" t="t" r="r" b="b"/>
              <a:pathLst>
                <a:path w="2688" h="2688" extrusionOk="0">
                  <a:moveTo>
                    <a:pt x="2688" y="1"/>
                  </a:moveTo>
                  <a:cubicBezTo>
                    <a:pt x="1205" y="1"/>
                    <a:pt x="1" y="1203"/>
                    <a:pt x="1" y="2688"/>
                  </a:cubicBezTo>
                  <a:lnTo>
                    <a:pt x="379" y="2688"/>
                  </a:lnTo>
                  <a:cubicBezTo>
                    <a:pt x="379" y="1411"/>
                    <a:pt x="1413" y="379"/>
                    <a:pt x="2688" y="379"/>
                  </a:cubicBezTo>
                  <a:lnTo>
                    <a:pt x="2688" y="1"/>
                  </a:ln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267" name="Google Shape;1267;p70"/>
            <p:cNvSpPr/>
            <p:nvPr/>
          </p:nvSpPr>
          <p:spPr>
            <a:xfrm>
              <a:off x="4457032" y="4385284"/>
              <a:ext cx="152661" cy="152615"/>
            </a:xfrm>
            <a:custGeom>
              <a:avLst/>
              <a:gdLst/>
              <a:ahLst/>
              <a:cxnLst/>
              <a:rect l="l" t="t" r="r" b="b"/>
              <a:pathLst>
                <a:path w="3381" h="3380" extrusionOk="0">
                  <a:moveTo>
                    <a:pt x="1690" y="0"/>
                  </a:moveTo>
                  <a:cubicBezTo>
                    <a:pt x="756" y="0"/>
                    <a:pt x="0" y="756"/>
                    <a:pt x="0" y="1690"/>
                  </a:cubicBezTo>
                  <a:cubicBezTo>
                    <a:pt x="0" y="2623"/>
                    <a:pt x="756" y="3379"/>
                    <a:pt x="1690" y="3379"/>
                  </a:cubicBezTo>
                  <a:cubicBezTo>
                    <a:pt x="2623" y="3379"/>
                    <a:pt x="3381" y="2623"/>
                    <a:pt x="3381" y="1690"/>
                  </a:cubicBezTo>
                  <a:cubicBezTo>
                    <a:pt x="3381" y="756"/>
                    <a:pt x="2623" y="0"/>
                    <a:pt x="1690" y="0"/>
                  </a:cubicBez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268" name="Google Shape;1268;p70"/>
            <p:cNvSpPr/>
            <p:nvPr/>
          </p:nvSpPr>
          <p:spPr>
            <a:xfrm>
              <a:off x="4533392" y="4383749"/>
              <a:ext cx="658046" cy="199155"/>
            </a:xfrm>
            <a:custGeom>
              <a:avLst/>
              <a:gdLst/>
              <a:ahLst/>
              <a:cxnLst/>
              <a:rect l="l" t="t" r="r" b="b"/>
              <a:pathLst>
                <a:path w="16511" h="4997" extrusionOk="0">
                  <a:moveTo>
                    <a:pt x="4619" y="1"/>
                  </a:moveTo>
                  <a:cubicBezTo>
                    <a:pt x="3342" y="1"/>
                    <a:pt x="2309" y="1035"/>
                    <a:pt x="2309" y="2310"/>
                  </a:cubicBezTo>
                  <a:cubicBezTo>
                    <a:pt x="2309" y="3586"/>
                    <a:pt x="1275" y="4619"/>
                    <a:pt x="0" y="4619"/>
                  </a:cubicBezTo>
                  <a:lnTo>
                    <a:pt x="0" y="4997"/>
                  </a:lnTo>
                  <a:cubicBezTo>
                    <a:pt x="482" y="4997"/>
                    <a:pt x="958" y="4867"/>
                    <a:pt x="1373" y="4619"/>
                  </a:cubicBezTo>
                  <a:lnTo>
                    <a:pt x="14185" y="4619"/>
                  </a:lnTo>
                  <a:cubicBezTo>
                    <a:pt x="15472" y="4619"/>
                    <a:pt x="16510" y="3567"/>
                    <a:pt x="16494" y="2279"/>
                  </a:cubicBezTo>
                  <a:cubicBezTo>
                    <a:pt x="16478" y="1006"/>
                    <a:pt x="15399" y="1"/>
                    <a:pt x="14126" y="1"/>
                  </a:cubicBez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grpSp>
      <p:grpSp>
        <p:nvGrpSpPr>
          <p:cNvPr id="1269" name="Google Shape;1269;p70"/>
          <p:cNvGrpSpPr/>
          <p:nvPr/>
        </p:nvGrpSpPr>
        <p:grpSpPr>
          <a:xfrm>
            <a:off x="1951688" y="2709308"/>
            <a:ext cx="965160" cy="216230"/>
            <a:chOff x="4411970" y="2468674"/>
            <a:chExt cx="747317" cy="167425"/>
          </a:xfrm>
          <a:noFill/>
        </p:grpSpPr>
        <p:sp>
          <p:nvSpPr>
            <p:cNvPr id="1270" name="Google Shape;1270;p70"/>
            <p:cNvSpPr/>
            <p:nvPr/>
          </p:nvSpPr>
          <p:spPr>
            <a:xfrm>
              <a:off x="4411970" y="2468674"/>
              <a:ext cx="216235" cy="167425"/>
            </a:xfrm>
            <a:custGeom>
              <a:avLst/>
              <a:gdLst/>
              <a:ahLst/>
              <a:cxnLst/>
              <a:rect l="l" t="t" r="r" b="b"/>
              <a:pathLst>
                <a:path w="4789" h="3708" extrusionOk="0">
                  <a:moveTo>
                    <a:pt x="1" y="0"/>
                  </a:moveTo>
                  <a:lnTo>
                    <a:pt x="1" y="3707"/>
                  </a:lnTo>
                  <a:lnTo>
                    <a:pt x="3381" y="3707"/>
                  </a:lnTo>
                  <a:lnTo>
                    <a:pt x="4789" y="1853"/>
                  </a:lnTo>
                  <a:lnTo>
                    <a:pt x="3381" y="0"/>
                  </a:ln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271" name="Google Shape;1271;p70"/>
            <p:cNvSpPr/>
            <p:nvPr/>
          </p:nvSpPr>
          <p:spPr>
            <a:xfrm>
              <a:off x="4564629" y="2468674"/>
              <a:ext cx="594658" cy="167425"/>
            </a:xfrm>
            <a:custGeom>
              <a:avLst/>
              <a:gdLst/>
              <a:ahLst/>
              <a:cxnLst/>
              <a:rect l="l" t="t" r="r" b="b"/>
              <a:pathLst>
                <a:path w="13170" h="3708" extrusionOk="0">
                  <a:moveTo>
                    <a:pt x="0" y="0"/>
                  </a:moveTo>
                  <a:lnTo>
                    <a:pt x="1408" y="1853"/>
                  </a:lnTo>
                  <a:lnTo>
                    <a:pt x="0" y="3707"/>
                  </a:lnTo>
                  <a:lnTo>
                    <a:pt x="13169" y="3707"/>
                  </a:lnTo>
                  <a:lnTo>
                    <a:pt x="13169" y="0"/>
                  </a:ln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grpSp>
      <p:sp>
        <p:nvSpPr>
          <p:cNvPr id="1272" name="Google Shape;1272;p70"/>
          <p:cNvSpPr/>
          <p:nvPr/>
        </p:nvSpPr>
        <p:spPr>
          <a:xfrm>
            <a:off x="958435" y="3014089"/>
            <a:ext cx="810618" cy="192983"/>
          </a:xfrm>
          <a:custGeom>
            <a:avLst/>
            <a:gdLst/>
            <a:ahLst/>
            <a:cxnLst/>
            <a:rect l="l" t="t" r="r" b="b"/>
            <a:pathLst>
              <a:path w="17936" h="4270" extrusionOk="0">
                <a:moveTo>
                  <a:pt x="2303" y="1110"/>
                </a:moveTo>
                <a:cubicBezTo>
                  <a:pt x="2883" y="1110"/>
                  <a:pt x="3355" y="1569"/>
                  <a:pt x="3355" y="2135"/>
                </a:cubicBezTo>
                <a:cubicBezTo>
                  <a:pt x="3353" y="2716"/>
                  <a:pt x="2883" y="3187"/>
                  <a:pt x="2303" y="3187"/>
                </a:cubicBezTo>
                <a:cubicBezTo>
                  <a:pt x="1722" y="3187"/>
                  <a:pt x="1251" y="2716"/>
                  <a:pt x="1251" y="2135"/>
                </a:cubicBezTo>
                <a:cubicBezTo>
                  <a:pt x="1251" y="1569"/>
                  <a:pt x="1722" y="1110"/>
                  <a:pt x="2303" y="1110"/>
                </a:cubicBezTo>
                <a:close/>
                <a:moveTo>
                  <a:pt x="2304" y="0"/>
                </a:moveTo>
                <a:cubicBezTo>
                  <a:pt x="1748" y="0"/>
                  <a:pt x="1201" y="218"/>
                  <a:pt x="793" y="626"/>
                </a:cubicBezTo>
                <a:cubicBezTo>
                  <a:pt x="183" y="1236"/>
                  <a:pt x="0" y="2154"/>
                  <a:pt x="330" y="2951"/>
                </a:cubicBezTo>
                <a:cubicBezTo>
                  <a:pt x="662" y="3749"/>
                  <a:pt x="1438" y="4269"/>
                  <a:pt x="2303" y="4269"/>
                </a:cubicBezTo>
                <a:cubicBezTo>
                  <a:pt x="3481" y="4269"/>
                  <a:pt x="4436" y="3313"/>
                  <a:pt x="4436" y="2135"/>
                </a:cubicBezTo>
                <a:lnTo>
                  <a:pt x="4436" y="3254"/>
                </a:lnTo>
                <a:cubicBezTo>
                  <a:pt x="4436" y="3814"/>
                  <a:pt x="4891" y="4269"/>
                  <a:pt x="5451" y="4269"/>
                </a:cubicBezTo>
                <a:lnTo>
                  <a:pt x="17600" y="4269"/>
                </a:lnTo>
                <a:cubicBezTo>
                  <a:pt x="17785" y="4269"/>
                  <a:pt x="17935" y="4119"/>
                  <a:pt x="17935" y="3936"/>
                </a:cubicBezTo>
                <a:lnTo>
                  <a:pt x="17935" y="333"/>
                </a:lnTo>
                <a:cubicBezTo>
                  <a:pt x="17934" y="149"/>
                  <a:pt x="17785" y="0"/>
                  <a:pt x="17602" y="0"/>
                </a:cubicBezTo>
                <a:lnTo>
                  <a:pt x="5451" y="0"/>
                </a:lnTo>
                <a:cubicBezTo>
                  <a:pt x="4891" y="0"/>
                  <a:pt x="4437" y="453"/>
                  <a:pt x="4437" y="1014"/>
                </a:cubicBezTo>
                <a:lnTo>
                  <a:pt x="4437" y="2133"/>
                </a:lnTo>
                <a:cubicBezTo>
                  <a:pt x="4436" y="1270"/>
                  <a:pt x="3915" y="492"/>
                  <a:pt x="3118" y="162"/>
                </a:cubicBezTo>
                <a:cubicBezTo>
                  <a:pt x="2855" y="53"/>
                  <a:pt x="2578" y="0"/>
                  <a:pt x="2304" y="0"/>
                </a:cubicBezTo>
                <a:close/>
              </a:path>
            </a:pathLst>
          </a:custGeom>
          <a:no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grpSp>
        <p:nvGrpSpPr>
          <p:cNvPr id="1273" name="Google Shape;1273;p70"/>
          <p:cNvGrpSpPr/>
          <p:nvPr/>
        </p:nvGrpSpPr>
        <p:grpSpPr>
          <a:xfrm>
            <a:off x="959254" y="2334687"/>
            <a:ext cx="1959041" cy="208784"/>
            <a:chOff x="6336019" y="3733725"/>
            <a:chExt cx="2566206" cy="351310"/>
          </a:xfrm>
          <a:noFill/>
        </p:grpSpPr>
        <p:sp>
          <p:nvSpPr>
            <p:cNvPr id="1274" name="Google Shape;1274;p70"/>
            <p:cNvSpPr/>
            <p:nvPr/>
          </p:nvSpPr>
          <p:spPr>
            <a:xfrm>
              <a:off x="6336019" y="3733735"/>
              <a:ext cx="1881300" cy="351300"/>
            </a:xfrm>
            <a:prstGeom prst="homePlate">
              <a:avLst>
                <a:gd name="adj" fmla="val 50000"/>
              </a:avLst>
            </a:pr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275" name="Google Shape;1275;p70"/>
            <p:cNvSpPr/>
            <p:nvPr/>
          </p:nvSpPr>
          <p:spPr>
            <a:xfrm>
              <a:off x="8098525" y="3733725"/>
              <a:ext cx="346500" cy="351300"/>
            </a:xfrm>
            <a:prstGeom prst="chevron">
              <a:avLst>
                <a:gd name="adj" fmla="val 50000"/>
              </a:avLst>
            </a:pr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276" name="Google Shape;1276;p70"/>
            <p:cNvSpPr/>
            <p:nvPr/>
          </p:nvSpPr>
          <p:spPr>
            <a:xfrm>
              <a:off x="8327125" y="3733725"/>
              <a:ext cx="346500" cy="351300"/>
            </a:xfrm>
            <a:prstGeom prst="chevron">
              <a:avLst>
                <a:gd name="adj" fmla="val 50000"/>
              </a:avLst>
            </a:pr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277" name="Google Shape;1277;p70"/>
            <p:cNvSpPr/>
            <p:nvPr/>
          </p:nvSpPr>
          <p:spPr>
            <a:xfrm>
              <a:off x="8555725" y="3733725"/>
              <a:ext cx="346500" cy="351300"/>
            </a:xfrm>
            <a:prstGeom prst="chevron">
              <a:avLst>
                <a:gd name="adj" fmla="val 50000"/>
              </a:avLst>
            </a:pr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grpSp>
      <p:grpSp>
        <p:nvGrpSpPr>
          <p:cNvPr id="1278" name="Google Shape;1278;p70"/>
          <p:cNvGrpSpPr/>
          <p:nvPr/>
        </p:nvGrpSpPr>
        <p:grpSpPr>
          <a:xfrm>
            <a:off x="1951688" y="3950602"/>
            <a:ext cx="946551" cy="153200"/>
            <a:chOff x="4404545" y="3301592"/>
            <a:chExt cx="782403" cy="129272"/>
          </a:xfrm>
          <a:noFill/>
        </p:grpSpPr>
        <p:sp>
          <p:nvSpPr>
            <p:cNvPr id="1279" name="Google Shape;1279;p70"/>
            <p:cNvSpPr/>
            <p:nvPr/>
          </p:nvSpPr>
          <p:spPr>
            <a:xfrm>
              <a:off x="4404545" y="3301592"/>
              <a:ext cx="782403" cy="129272"/>
            </a:xfrm>
            <a:custGeom>
              <a:avLst/>
              <a:gdLst/>
              <a:ahLst/>
              <a:cxnLst/>
              <a:rect l="l" t="t" r="r" b="b"/>
              <a:pathLst>
                <a:path w="17328" h="2863" extrusionOk="0">
                  <a:moveTo>
                    <a:pt x="1432" y="1"/>
                  </a:moveTo>
                  <a:cubicBezTo>
                    <a:pt x="641" y="1"/>
                    <a:pt x="1" y="641"/>
                    <a:pt x="2" y="1431"/>
                  </a:cubicBezTo>
                  <a:cubicBezTo>
                    <a:pt x="1" y="2222"/>
                    <a:pt x="641" y="2861"/>
                    <a:pt x="1432" y="2862"/>
                  </a:cubicBezTo>
                  <a:lnTo>
                    <a:pt x="15897" y="2862"/>
                  </a:lnTo>
                  <a:cubicBezTo>
                    <a:pt x="16687" y="2861"/>
                    <a:pt x="17327" y="2222"/>
                    <a:pt x="17327" y="1431"/>
                  </a:cubicBezTo>
                  <a:cubicBezTo>
                    <a:pt x="17327" y="641"/>
                    <a:pt x="16687" y="1"/>
                    <a:pt x="15897" y="1"/>
                  </a:cubicBez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280" name="Google Shape;1280;p70"/>
            <p:cNvSpPr/>
            <p:nvPr/>
          </p:nvSpPr>
          <p:spPr>
            <a:xfrm>
              <a:off x="4420869" y="3318308"/>
              <a:ext cx="92621" cy="95856"/>
            </a:xfrm>
            <a:custGeom>
              <a:avLst/>
              <a:gdLst/>
              <a:ahLst/>
              <a:cxnLst/>
              <a:rect l="l" t="t" r="r" b="b"/>
              <a:pathLst>
                <a:path w="2664" h="2563" extrusionOk="0">
                  <a:moveTo>
                    <a:pt x="1382" y="1"/>
                  </a:moveTo>
                  <a:cubicBezTo>
                    <a:pt x="864" y="1"/>
                    <a:pt x="398" y="313"/>
                    <a:pt x="199" y="792"/>
                  </a:cubicBezTo>
                  <a:cubicBezTo>
                    <a:pt x="0" y="1270"/>
                    <a:pt x="109" y="1821"/>
                    <a:pt x="476" y="2188"/>
                  </a:cubicBezTo>
                  <a:cubicBezTo>
                    <a:pt x="721" y="2433"/>
                    <a:pt x="1048" y="2563"/>
                    <a:pt x="1381" y="2563"/>
                  </a:cubicBezTo>
                  <a:cubicBezTo>
                    <a:pt x="1547" y="2563"/>
                    <a:pt x="1713" y="2531"/>
                    <a:pt x="1872" y="2465"/>
                  </a:cubicBezTo>
                  <a:cubicBezTo>
                    <a:pt x="2351" y="2268"/>
                    <a:pt x="2663" y="1800"/>
                    <a:pt x="2663" y="1282"/>
                  </a:cubicBezTo>
                  <a:cubicBezTo>
                    <a:pt x="2663" y="574"/>
                    <a:pt x="2090" y="1"/>
                    <a:pt x="1382" y="1"/>
                  </a:cubicBez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grpSp>
      <p:grpSp>
        <p:nvGrpSpPr>
          <p:cNvPr id="1281" name="Google Shape;1281;p70"/>
          <p:cNvGrpSpPr/>
          <p:nvPr/>
        </p:nvGrpSpPr>
        <p:grpSpPr>
          <a:xfrm>
            <a:off x="1951688" y="3695937"/>
            <a:ext cx="962257" cy="139127"/>
            <a:chOff x="4411970" y="3131459"/>
            <a:chExt cx="710520" cy="117397"/>
          </a:xfrm>
          <a:noFill/>
        </p:grpSpPr>
        <p:sp>
          <p:nvSpPr>
            <p:cNvPr id="1282" name="Google Shape;1282;p70"/>
            <p:cNvSpPr/>
            <p:nvPr/>
          </p:nvSpPr>
          <p:spPr>
            <a:xfrm>
              <a:off x="4411970" y="3131459"/>
              <a:ext cx="710520" cy="117397"/>
            </a:xfrm>
            <a:custGeom>
              <a:avLst/>
              <a:gdLst/>
              <a:ahLst/>
              <a:cxnLst/>
              <a:rect l="l" t="t" r="r" b="b"/>
              <a:pathLst>
                <a:path w="15736" h="2600" extrusionOk="0">
                  <a:moveTo>
                    <a:pt x="201" y="1"/>
                  </a:moveTo>
                  <a:cubicBezTo>
                    <a:pt x="90" y="1"/>
                    <a:pt x="1" y="90"/>
                    <a:pt x="1" y="201"/>
                  </a:cubicBezTo>
                  <a:lnTo>
                    <a:pt x="1" y="2400"/>
                  </a:lnTo>
                  <a:cubicBezTo>
                    <a:pt x="1" y="2510"/>
                    <a:pt x="90" y="2600"/>
                    <a:pt x="201" y="2600"/>
                  </a:cubicBezTo>
                  <a:lnTo>
                    <a:pt x="15537" y="2600"/>
                  </a:lnTo>
                  <a:cubicBezTo>
                    <a:pt x="15646" y="2600"/>
                    <a:pt x="15735" y="2510"/>
                    <a:pt x="15735" y="2400"/>
                  </a:cubicBezTo>
                  <a:lnTo>
                    <a:pt x="15735" y="201"/>
                  </a:lnTo>
                  <a:cubicBezTo>
                    <a:pt x="15735" y="90"/>
                    <a:pt x="15646" y="1"/>
                    <a:pt x="15537" y="1"/>
                  </a:cubicBez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283" name="Google Shape;1283;p70"/>
            <p:cNvSpPr/>
            <p:nvPr/>
          </p:nvSpPr>
          <p:spPr>
            <a:xfrm>
              <a:off x="4411970" y="3131459"/>
              <a:ext cx="168012" cy="117397"/>
            </a:xfrm>
            <a:custGeom>
              <a:avLst/>
              <a:gdLst/>
              <a:ahLst/>
              <a:cxnLst/>
              <a:rect l="l" t="t" r="r" b="b"/>
              <a:pathLst>
                <a:path w="3721" h="2600" extrusionOk="0">
                  <a:moveTo>
                    <a:pt x="201" y="1"/>
                  </a:moveTo>
                  <a:cubicBezTo>
                    <a:pt x="90" y="1"/>
                    <a:pt x="1" y="90"/>
                    <a:pt x="1" y="201"/>
                  </a:cubicBezTo>
                  <a:lnTo>
                    <a:pt x="1" y="2400"/>
                  </a:lnTo>
                  <a:cubicBezTo>
                    <a:pt x="1" y="2510"/>
                    <a:pt x="90" y="2600"/>
                    <a:pt x="201" y="2600"/>
                  </a:cubicBezTo>
                  <a:lnTo>
                    <a:pt x="3721" y="2600"/>
                  </a:lnTo>
                  <a:lnTo>
                    <a:pt x="2925" y="1693"/>
                  </a:lnTo>
                  <a:lnTo>
                    <a:pt x="2925" y="1"/>
                  </a:ln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grpSp>
      <p:sp>
        <p:nvSpPr>
          <p:cNvPr id="1284" name="Google Shape;1284;p70" descr="Timeline background shape"/>
          <p:cNvSpPr/>
          <p:nvPr/>
        </p:nvSpPr>
        <p:spPr>
          <a:xfrm>
            <a:off x="1951688" y="4219341"/>
            <a:ext cx="960300" cy="153000"/>
          </a:xfrm>
          <a:prstGeom prst="homePlate">
            <a:avLst>
              <a:gd name="adj" fmla="val 50000"/>
            </a:avLst>
          </a:prstGeom>
          <a:no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grpSp>
        <p:nvGrpSpPr>
          <p:cNvPr id="1285" name="Google Shape;1285;p70"/>
          <p:cNvGrpSpPr/>
          <p:nvPr/>
        </p:nvGrpSpPr>
        <p:grpSpPr>
          <a:xfrm>
            <a:off x="951833" y="3621603"/>
            <a:ext cx="823838" cy="458988"/>
            <a:chOff x="4411970" y="1801825"/>
            <a:chExt cx="734586" cy="409262"/>
          </a:xfrm>
          <a:noFill/>
        </p:grpSpPr>
        <p:sp>
          <p:nvSpPr>
            <p:cNvPr id="1286" name="Google Shape;1286;p70"/>
            <p:cNvSpPr/>
            <p:nvPr/>
          </p:nvSpPr>
          <p:spPr>
            <a:xfrm>
              <a:off x="4411970" y="1801825"/>
              <a:ext cx="734586" cy="409262"/>
            </a:xfrm>
            <a:custGeom>
              <a:avLst/>
              <a:gdLst/>
              <a:ahLst/>
              <a:cxnLst/>
              <a:rect l="l" t="t" r="r" b="b"/>
              <a:pathLst>
                <a:path w="16269" h="9064" extrusionOk="0">
                  <a:moveTo>
                    <a:pt x="428" y="0"/>
                  </a:moveTo>
                  <a:cubicBezTo>
                    <a:pt x="193" y="0"/>
                    <a:pt x="2" y="191"/>
                    <a:pt x="2" y="428"/>
                  </a:cubicBezTo>
                  <a:lnTo>
                    <a:pt x="2" y="6900"/>
                  </a:lnTo>
                  <a:cubicBezTo>
                    <a:pt x="1" y="7136"/>
                    <a:pt x="193" y="7328"/>
                    <a:pt x="428" y="7328"/>
                  </a:cubicBezTo>
                  <a:lnTo>
                    <a:pt x="12834" y="7328"/>
                  </a:lnTo>
                  <a:lnTo>
                    <a:pt x="13836" y="9064"/>
                  </a:lnTo>
                  <a:lnTo>
                    <a:pt x="14839" y="7328"/>
                  </a:lnTo>
                  <a:lnTo>
                    <a:pt x="15839" y="7328"/>
                  </a:lnTo>
                  <a:cubicBezTo>
                    <a:pt x="16076" y="7328"/>
                    <a:pt x="16269" y="7137"/>
                    <a:pt x="16269" y="6900"/>
                  </a:cubicBezTo>
                  <a:lnTo>
                    <a:pt x="16269" y="428"/>
                  </a:lnTo>
                  <a:cubicBezTo>
                    <a:pt x="16267" y="191"/>
                    <a:pt x="16076" y="0"/>
                    <a:pt x="15839" y="0"/>
                  </a:cubicBez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287" name="Google Shape;1287;p70"/>
            <p:cNvSpPr/>
            <p:nvPr/>
          </p:nvSpPr>
          <p:spPr>
            <a:xfrm>
              <a:off x="4411970" y="1801825"/>
              <a:ext cx="184087" cy="330923"/>
            </a:xfrm>
            <a:custGeom>
              <a:avLst/>
              <a:gdLst/>
              <a:ahLst/>
              <a:cxnLst/>
              <a:rect l="l" t="t" r="r" b="b"/>
              <a:pathLst>
                <a:path w="4077" h="7329" extrusionOk="0">
                  <a:moveTo>
                    <a:pt x="428" y="0"/>
                  </a:moveTo>
                  <a:cubicBezTo>
                    <a:pt x="193" y="0"/>
                    <a:pt x="2" y="191"/>
                    <a:pt x="2" y="428"/>
                  </a:cubicBezTo>
                  <a:lnTo>
                    <a:pt x="2" y="6900"/>
                  </a:lnTo>
                  <a:cubicBezTo>
                    <a:pt x="1" y="7136"/>
                    <a:pt x="193" y="7328"/>
                    <a:pt x="428" y="7328"/>
                  </a:cubicBezTo>
                  <a:lnTo>
                    <a:pt x="4076" y="7328"/>
                  </a:lnTo>
                  <a:lnTo>
                    <a:pt x="4076" y="0"/>
                  </a:ln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grpSp>
      <p:grpSp>
        <p:nvGrpSpPr>
          <p:cNvPr id="1288" name="Google Shape;1288;p70"/>
          <p:cNvGrpSpPr/>
          <p:nvPr/>
        </p:nvGrpSpPr>
        <p:grpSpPr>
          <a:xfrm>
            <a:off x="3056804" y="2339173"/>
            <a:ext cx="521514" cy="521514"/>
            <a:chOff x="5681300" y="2527788"/>
            <a:chExt cx="805800" cy="805800"/>
          </a:xfrm>
          <a:noFill/>
        </p:grpSpPr>
        <p:sp>
          <p:nvSpPr>
            <p:cNvPr id="1289" name="Google Shape;1289;p70"/>
            <p:cNvSpPr/>
            <p:nvPr/>
          </p:nvSpPr>
          <p:spPr>
            <a:xfrm>
              <a:off x="5681300" y="2527788"/>
              <a:ext cx="805800" cy="805800"/>
            </a:xfrm>
            <a:prstGeom prst="ellipse">
              <a:avLst/>
            </a:pr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290" name="Google Shape;1290;p70"/>
            <p:cNvSpPr/>
            <p:nvPr/>
          </p:nvSpPr>
          <p:spPr>
            <a:xfrm>
              <a:off x="5681300" y="2527788"/>
              <a:ext cx="805800" cy="805800"/>
            </a:xfrm>
            <a:prstGeom prst="pie">
              <a:avLst>
                <a:gd name="adj1" fmla="val 0"/>
                <a:gd name="adj2" fmla="val 16200000"/>
              </a:avLst>
            </a:pr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grpSp>
      <p:grpSp>
        <p:nvGrpSpPr>
          <p:cNvPr id="1291" name="Google Shape;1291;p70"/>
          <p:cNvGrpSpPr/>
          <p:nvPr/>
        </p:nvGrpSpPr>
        <p:grpSpPr>
          <a:xfrm>
            <a:off x="3051044" y="3094865"/>
            <a:ext cx="533033" cy="533033"/>
            <a:chOff x="4049800" y="640400"/>
            <a:chExt cx="858900" cy="858900"/>
          </a:xfrm>
          <a:noFill/>
        </p:grpSpPr>
        <p:sp>
          <p:nvSpPr>
            <p:cNvPr id="1292" name="Google Shape;1292;p70"/>
            <p:cNvSpPr/>
            <p:nvPr/>
          </p:nvSpPr>
          <p:spPr>
            <a:xfrm>
              <a:off x="4049800" y="640400"/>
              <a:ext cx="858900" cy="858900"/>
            </a:xfrm>
            <a:prstGeom prst="donut">
              <a:avLst>
                <a:gd name="adj" fmla="val 25000"/>
              </a:avLst>
            </a:pr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293" name="Google Shape;1293;p70"/>
            <p:cNvSpPr/>
            <p:nvPr/>
          </p:nvSpPr>
          <p:spPr>
            <a:xfrm>
              <a:off x="4049800" y="640400"/>
              <a:ext cx="858900" cy="858900"/>
            </a:xfrm>
            <a:prstGeom prst="blockArc">
              <a:avLst>
                <a:gd name="adj1" fmla="val 7914150"/>
                <a:gd name="adj2" fmla="val 0"/>
                <a:gd name="adj3" fmla="val 25000"/>
              </a:avLst>
            </a:pr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grpSp>
      <p:grpSp>
        <p:nvGrpSpPr>
          <p:cNvPr id="1294" name="Google Shape;1294;p70"/>
          <p:cNvGrpSpPr/>
          <p:nvPr/>
        </p:nvGrpSpPr>
        <p:grpSpPr>
          <a:xfrm>
            <a:off x="2976527" y="3772543"/>
            <a:ext cx="682068" cy="682068"/>
            <a:chOff x="5080188" y="927900"/>
            <a:chExt cx="961200" cy="961200"/>
          </a:xfrm>
          <a:noFill/>
        </p:grpSpPr>
        <p:sp>
          <p:nvSpPr>
            <p:cNvPr id="1295" name="Google Shape;1295;p70"/>
            <p:cNvSpPr/>
            <p:nvPr/>
          </p:nvSpPr>
          <p:spPr>
            <a:xfrm>
              <a:off x="5201900" y="1050116"/>
              <a:ext cx="716700" cy="716700"/>
            </a:xfrm>
            <a:prstGeom prst="donut">
              <a:avLst>
                <a:gd name="adj" fmla="val 4716"/>
              </a:avLst>
            </a:pr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296" name="Google Shape;1296;p70"/>
            <p:cNvSpPr/>
            <p:nvPr/>
          </p:nvSpPr>
          <p:spPr>
            <a:xfrm>
              <a:off x="5269594" y="1117818"/>
              <a:ext cx="581100" cy="581100"/>
            </a:xfrm>
            <a:prstGeom prst="donut">
              <a:avLst>
                <a:gd name="adj" fmla="val 5814"/>
              </a:avLst>
            </a:pr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297" name="Google Shape;1297;p70"/>
            <p:cNvSpPr/>
            <p:nvPr/>
          </p:nvSpPr>
          <p:spPr>
            <a:xfrm>
              <a:off x="5339279" y="1187526"/>
              <a:ext cx="441900" cy="441600"/>
            </a:xfrm>
            <a:prstGeom prst="donut">
              <a:avLst>
                <a:gd name="adj" fmla="val 7648"/>
              </a:avLst>
            </a:pr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298" name="Google Shape;1298;p70"/>
            <p:cNvSpPr/>
            <p:nvPr/>
          </p:nvSpPr>
          <p:spPr>
            <a:xfrm>
              <a:off x="5414892" y="1263155"/>
              <a:ext cx="290700" cy="290700"/>
            </a:xfrm>
            <a:prstGeom prst="donut">
              <a:avLst>
                <a:gd name="adj" fmla="val 10182"/>
              </a:avLst>
            </a:pr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299" name="Google Shape;1299;p70"/>
            <p:cNvSpPr/>
            <p:nvPr/>
          </p:nvSpPr>
          <p:spPr>
            <a:xfrm rot="-3809958">
              <a:off x="5202435" y="1050148"/>
              <a:ext cx="716705" cy="716705"/>
            </a:xfrm>
            <a:prstGeom prst="blockArc">
              <a:avLst>
                <a:gd name="adj1" fmla="val 5266439"/>
                <a:gd name="adj2" fmla="val 19995741"/>
                <a:gd name="adj3" fmla="val 4692"/>
              </a:avLst>
            </a:pr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300" name="Google Shape;1300;p70"/>
            <p:cNvSpPr/>
            <p:nvPr/>
          </p:nvSpPr>
          <p:spPr>
            <a:xfrm rot="-3906059">
              <a:off x="5269616" y="1117617"/>
              <a:ext cx="581445" cy="581445"/>
            </a:xfrm>
            <a:prstGeom prst="blockArc">
              <a:avLst>
                <a:gd name="adj1" fmla="val 3085776"/>
                <a:gd name="adj2" fmla="val 20100839"/>
                <a:gd name="adj3" fmla="val 5564"/>
              </a:avLst>
            </a:pr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301" name="Google Shape;1301;p70"/>
            <p:cNvSpPr/>
            <p:nvPr/>
          </p:nvSpPr>
          <p:spPr>
            <a:xfrm rot="-4222340">
              <a:off x="5339825" y="1187386"/>
              <a:ext cx="442087" cy="442087"/>
            </a:xfrm>
            <a:prstGeom prst="blockArc">
              <a:avLst>
                <a:gd name="adj1" fmla="val 8884448"/>
                <a:gd name="adj2" fmla="val 20414899"/>
                <a:gd name="adj3" fmla="val 7688"/>
              </a:avLst>
            </a:pr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302" name="Google Shape;1302;p70"/>
            <p:cNvSpPr/>
            <p:nvPr/>
          </p:nvSpPr>
          <p:spPr>
            <a:xfrm rot="-4538880">
              <a:off x="5414922" y="1262925"/>
              <a:ext cx="290465" cy="290465"/>
            </a:xfrm>
            <a:prstGeom prst="blockArc">
              <a:avLst>
                <a:gd name="adj1" fmla="val 6490304"/>
                <a:gd name="adj2" fmla="val 20700625"/>
                <a:gd name="adj3" fmla="val 10156"/>
              </a:avLst>
            </a:pr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grpSp>
      <p:grpSp>
        <p:nvGrpSpPr>
          <p:cNvPr id="1303" name="Google Shape;1303;p70"/>
          <p:cNvGrpSpPr/>
          <p:nvPr/>
        </p:nvGrpSpPr>
        <p:grpSpPr>
          <a:xfrm>
            <a:off x="4440026" y="3869234"/>
            <a:ext cx="505650" cy="504006"/>
            <a:chOff x="6039282" y="1042577"/>
            <a:chExt cx="734315" cy="731929"/>
          </a:xfrm>
          <a:noFill/>
        </p:grpSpPr>
        <p:sp>
          <p:nvSpPr>
            <p:cNvPr id="1304" name="Google Shape;1304;p70"/>
            <p:cNvSpPr/>
            <p:nvPr/>
          </p:nvSpPr>
          <p:spPr>
            <a:xfrm>
              <a:off x="6045348" y="1300071"/>
              <a:ext cx="131951" cy="65352"/>
            </a:xfrm>
            <a:custGeom>
              <a:avLst/>
              <a:gdLst/>
              <a:ahLst/>
              <a:cxnLst/>
              <a:rect l="l" t="t" r="r" b="b"/>
              <a:pathLst>
                <a:path w="1414" h="701" extrusionOk="0">
                  <a:moveTo>
                    <a:pt x="108" y="0"/>
                  </a:moveTo>
                  <a:lnTo>
                    <a:pt x="51" y="224"/>
                  </a:lnTo>
                  <a:cubicBezTo>
                    <a:pt x="29" y="303"/>
                    <a:pt x="7" y="375"/>
                    <a:pt x="0" y="455"/>
                  </a:cubicBezTo>
                  <a:lnTo>
                    <a:pt x="1342" y="700"/>
                  </a:lnTo>
                  <a:cubicBezTo>
                    <a:pt x="1349" y="650"/>
                    <a:pt x="1363" y="599"/>
                    <a:pt x="1378" y="549"/>
                  </a:cubicBezTo>
                  <a:lnTo>
                    <a:pt x="1414" y="397"/>
                  </a:lnTo>
                  <a:lnTo>
                    <a:pt x="108" y="0"/>
                  </a:ln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305" name="Google Shape;1305;p70"/>
            <p:cNvSpPr/>
            <p:nvPr/>
          </p:nvSpPr>
          <p:spPr>
            <a:xfrm>
              <a:off x="6080342" y="1201250"/>
              <a:ext cx="127938" cy="96863"/>
            </a:xfrm>
            <a:custGeom>
              <a:avLst/>
              <a:gdLst/>
              <a:ahLst/>
              <a:cxnLst/>
              <a:rect l="l" t="t" r="r" b="b"/>
              <a:pathLst>
                <a:path w="1371" h="1039" extrusionOk="0">
                  <a:moveTo>
                    <a:pt x="245" y="0"/>
                  </a:moveTo>
                  <a:cubicBezTo>
                    <a:pt x="159" y="137"/>
                    <a:pt x="72" y="267"/>
                    <a:pt x="0" y="404"/>
                  </a:cubicBezTo>
                  <a:lnTo>
                    <a:pt x="1219" y="1039"/>
                  </a:lnTo>
                  <a:cubicBezTo>
                    <a:pt x="1262" y="945"/>
                    <a:pt x="1320" y="866"/>
                    <a:pt x="1371" y="772"/>
                  </a:cubicBezTo>
                  <a:lnTo>
                    <a:pt x="245" y="0"/>
                  </a:ln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306" name="Google Shape;1306;p70"/>
            <p:cNvSpPr/>
            <p:nvPr/>
          </p:nvSpPr>
          <p:spPr>
            <a:xfrm>
              <a:off x="6144918" y="1121167"/>
              <a:ext cx="112541" cy="119145"/>
            </a:xfrm>
            <a:custGeom>
              <a:avLst/>
              <a:gdLst/>
              <a:ahLst/>
              <a:cxnLst/>
              <a:rect l="l" t="t" r="r" b="b"/>
              <a:pathLst>
                <a:path w="1206" h="1278" extrusionOk="0">
                  <a:moveTo>
                    <a:pt x="347" y="1"/>
                  </a:moveTo>
                  <a:cubicBezTo>
                    <a:pt x="224" y="95"/>
                    <a:pt x="116" y="210"/>
                    <a:pt x="1" y="318"/>
                  </a:cubicBezTo>
                  <a:lnTo>
                    <a:pt x="974" y="1278"/>
                  </a:lnTo>
                  <a:cubicBezTo>
                    <a:pt x="1046" y="1205"/>
                    <a:pt x="1126" y="1133"/>
                    <a:pt x="1205" y="1068"/>
                  </a:cubicBezTo>
                  <a:lnTo>
                    <a:pt x="347" y="1"/>
                  </a:ln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307" name="Google Shape;1307;p70"/>
            <p:cNvSpPr/>
            <p:nvPr/>
          </p:nvSpPr>
          <p:spPr>
            <a:xfrm>
              <a:off x="6232449" y="1066723"/>
              <a:ext cx="86879" cy="130518"/>
            </a:xfrm>
            <a:custGeom>
              <a:avLst/>
              <a:gdLst/>
              <a:ahLst/>
              <a:cxnLst/>
              <a:rect l="l" t="t" r="r" b="b"/>
              <a:pathLst>
                <a:path w="931" h="1400" extrusionOk="0">
                  <a:moveTo>
                    <a:pt x="426" y="1"/>
                  </a:moveTo>
                  <a:cubicBezTo>
                    <a:pt x="354" y="22"/>
                    <a:pt x="282" y="58"/>
                    <a:pt x="209" y="94"/>
                  </a:cubicBezTo>
                  <a:lnTo>
                    <a:pt x="0" y="195"/>
                  </a:lnTo>
                  <a:lnTo>
                    <a:pt x="649" y="1400"/>
                  </a:lnTo>
                  <a:lnTo>
                    <a:pt x="786" y="1335"/>
                  </a:lnTo>
                  <a:cubicBezTo>
                    <a:pt x="830" y="1306"/>
                    <a:pt x="880" y="1285"/>
                    <a:pt x="931" y="1270"/>
                  </a:cubicBezTo>
                  <a:lnTo>
                    <a:pt x="426" y="1"/>
                  </a:ln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308" name="Google Shape;1308;p70"/>
            <p:cNvSpPr/>
            <p:nvPr/>
          </p:nvSpPr>
          <p:spPr>
            <a:xfrm>
              <a:off x="6335379" y="1042577"/>
              <a:ext cx="53284" cy="130518"/>
            </a:xfrm>
            <a:custGeom>
              <a:avLst/>
              <a:gdLst/>
              <a:ahLst/>
              <a:cxnLst/>
              <a:rect l="l" t="t" r="r" b="b"/>
              <a:pathLst>
                <a:path w="571" h="1400" extrusionOk="0">
                  <a:moveTo>
                    <a:pt x="470" y="0"/>
                  </a:moveTo>
                  <a:cubicBezTo>
                    <a:pt x="390" y="0"/>
                    <a:pt x="311" y="7"/>
                    <a:pt x="239" y="22"/>
                  </a:cubicBezTo>
                  <a:lnTo>
                    <a:pt x="1" y="58"/>
                  </a:lnTo>
                  <a:lnTo>
                    <a:pt x="268" y="1399"/>
                  </a:lnTo>
                  <a:lnTo>
                    <a:pt x="419" y="1378"/>
                  </a:lnTo>
                  <a:cubicBezTo>
                    <a:pt x="470" y="1370"/>
                    <a:pt x="520" y="1363"/>
                    <a:pt x="571" y="1363"/>
                  </a:cubicBezTo>
                  <a:lnTo>
                    <a:pt x="470" y="0"/>
                  </a:ln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309" name="Google Shape;1309;p70"/>
            <p:cNvSpPr/>
            <p:nvPr/>
          </p:nvSpPr>
          <p:spPr>
            <a:xfrm>
              <a:off x="6431682" y="1043229"/>
              <a:ext cx="56550" cy="131824"/>
            </a:xfrm>
            <a:custGeom>
              <a:avLst/>
              <a:gdLst/>
              <a:ahLst/>
              <a:cxnLst/>
              <a:rect l="l" t="t" r="r" b="b"/>
              <a:pathLst>
                <a:path w="606" h="1414" extrusionOk="0">
                  <a:moveTo>
                    <a:pt x="144" y="0"/>
                  </a:moveTo>
                  <a:lnTo>
                    <a:pt x="0" y="1356"/>
                  </a:lnTo>
                  <a:cubicBezTo>
                    <a:pt x="101" y="1378"/>
                    <a:pt x="202" y="1385"/>
                    <a:pt x="303" y="1414"/>
                  </a:cubicBezTo>
                  <a:lnTo>
                    <a:pt x="606" y="80"/>
                  </a:lnTo>
                  <a:cubicBezTo>
                    <a:pt x="454" y="36"/>
                    <a:pt x="296" y="22"/>
                    <a:pt x="144" y="0"/>
                  </a:cubicBez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310" name="Google Shape;1310;p70"/>
            <p:cNvSpPr/>
            <p:nvPr/>
          </p:nvSpPr>
          <p:spPr>
            <a:xfrm>
              <a:off x="6500924" y="1070731"/>
              <a:ext cx="89678" cy="130612"/>
            </a:xfrm>
            <a:custGeom>
              <a:avLst/>
              <a:gdLst/>
              <a:ahLst/>
              <a:cxnLst/>
              <a:rect l="l" t="t" r="r" b="b"/>
              <a:pathLst>
                <a:path w="961" h="1401" extrusionOk="0">
                  <a:moveTo>
                    <a:pt x="542" y="1"/>
                  </a:moveTo>
                  <a:lnTo>
                    <a:pt x="1" y="1256"/>
                  </a:lnTo>
                  <a:lnTo>
                    <a:pt x="138" y="1321"/>
                  </a:lnTo>
                  <a:cubicBezTo>
                    <a:pt x="181" y="1343"/>
                    <a:pt x="232" y="1371"/>
                    <a:pt x="275" y="1400"/>
                  </a:cubicBezTo>
                  <a:lnTo>
                    <a:pt x="960" y="210"/>
                  </a:lnTo>
                  <a:cubicBezTo>
                    <a:pt x="895" y="174"/>
                    <a:pt x="823" y="131"/>
                    <a:pt x="751" y="102"/>
                  </a:cubicBezTo>
                  <a:lnTo>
                    <a:pt x="542" y="1"/>
                  </a:ln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311" name="Google Shape;1311;p70"/>
            <p:cNvSpPr/>
            <p:nvPr/>
          </p:nvSpPr>
          <p:spPr>
            <a:xfrm>
              <a:off x="6561580" y="1127973"/>
              <a:ext cx="114501" cy="117746"/>
            </a:xfrm>
            <a:custGeom>
              <a:avLst/>
              <a:gdLst/>
              <a:ahLst/>
              <a:cxnLst/>
              <a:rect l="l" t="t" r="r" b="b"/>
              <a:pathLst>
                <a:path w="1227" h="1263" extrusionOk="0">
                  <a:moveTo>
                    <a:pt x="887" y="0"/>
                  </a:moveTo>
                  <a:lnTo>
                    <a:pt x="0" y="1046"/>
                  </a:lnTo>
                  <a:cubicBezTo>
                    <a:pt x="79" y="1111"/>
                    <a:pt x="152" y="1183"/>
                    <a:pt x="224" y="1262"/>
                  </a:cubicBezTo>
                  <a:lnTo>
                    <a:pt x="1226" y="332"/>
                  </a:lnTo>
                  <a:cubicBezTo>
                    <a:pt x="1118" y="209"/>
                    <a:pt x="1003" y="101"/>
                    <a:pt x="887" y="0"/>
                  </a:cubicBez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312" name="Google Shape;1312;p70"/>
            <p:cNvSpPr/>
            <p:nvPr/>
          </p:nvSpPr>
          <p:spPr>
            <a:xfrm>
              <a:off x="6636887" y="1310792"/>
              <a:ext cx="132697" cy="61996"/>
            </a:xfrm>
            <a:custGeom>
              <a:avLst/>
              <a:gdLst/>
              <a:ahLst/>
              <a:cxnLst/>
              <a:rect l="l" t="t" r="r" b="b"/>
              <a:pathLst>
                <a:path w="1422" h="665" extrusionOk="0">
                  <a:moveTo>
                    <a:pt x="1321" y="1"/>
                  </a:moveTo>
                  <a:lnTo>
                    <a:pt x="1" y="361"/>
                  </a:lnTo>
                  <a:lnTo>
                    <a:pt x="44" y="506"/>
                  </a:lnTo>
                  <a:cubicBezTo>
                    <a:pt x="51" y="556"/>
                    <a:pt x="59" y="614"/>
                    <a:pt x="66" y="664"/>
                  </a:cubicBezTo>
                  <a:lnTo>
                    <a:pt x="1422" y="462"/>
                  </a:lnTo>
                  <a:cubicBezTo>
                    <a:pt x="1407" y="383"/>
                    <a:pt x="1400" y="304"/>
                    <a:pt x="1378" y="232"/>
                  </a:cubicBezTo>
                  <a:lnTo>
                    <a:pt x="1321" y="1"/>
                  </a:ln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313" name="Google Shape;1313;p70"/>
            <p:cNvSpPr/>
            <p:nvPr/>
          </p:nvSpPr>
          <p:spPr>
            <a:xfrm>
              <a:off x="6642953" y="1415020"/>
              <a:ext cx="130645" cy="47826"/>
            </a:xfrm>
            <a:custGeom>
              <a:avLst/>
              <a:gdLst/>
              <a:ahLst/>
              <a:cxnLst/>
              <a:rect l="l" t="t" r="r" b="b"/>
              <a:pathLst>
                <a:path w="1400" h="513" extrusionOk="0">
                  <a:moveTo>
                    <a:pt x="30" y="1"/>
                  </a:moveTo>
                  <a:cubicBezTo>
                    <a:pt x="30" y="109"/>
                    <a:pt x="15" y="210"/>
                    <a:pt x="1" y="311"/>
                  </a:cubicBezTo>
                  <a:lnTo>
                    <a:pt x="1357" y="513"/>
                  </a:lnTo>
                  <a:cubicBezTo>
                    <a:pt x="1378" y="354"/>
                    <a:pt x="1393" y="203"/>
                    <a:pt x="1400" y="44"/>
                  </a:cubicBezTo>
                  <a:lnTo>
                    <a:pt x="30" y="1"/>
                  </a:ln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314" name="Google Shape;1314;p70"/>
            <p:cNvSpPr/>
            <p:nvPr/>
          </p:nvSpPr>
          <p:spPr>
            <a:xfrm>
              <a:off x="6622143" y="1485687"/>
              <a:ext cx="131951" cy="81388"/>
            </a:xfrm>
            <a:custGeom>
              <a:avLst/>
              <a:gdLst/>
              <a:ahLst/>
              <a:cxnLst/>
              <a:rect l="l" t="t" r="r" b="b"/>
              <a:pathLst>
                <a:path w="1414" h="873" extrusionOk="0">
                  <a:moveTo>
                    <a:pt x="123" y="0"/>
                  </a:moveTo>
                  <a:lnTo>
                    <a:pt x="65" y="144"/>
                  </a:lnTo>
                  <a:cubicBezTo>
                    <a:pt x="51" y="195"/>
                    <a:pt x="22" y="238"/>
                    <a:pt x="0" y="281"/>
                  </a:cubicBezTo>
                  <a:lnTo>
                    <a:pt x="1234" y="873"/>
                  </a:lnTo>
                  <a:cubicBezTo>
                    <a:pt x="1270" y="801"/>
                    <a:pt x="1306" y="736"/>
                    <a:pt x="1335" y="664"/>
                  </a:cubicBezTo>
                  <a:lnTo>
                    <a:pt x="1414" y="440"/>
                  </a:lnTo>
                  <a:lnTo>
                    <a:pt x="123" y="0"/>
                  </a:ln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315" name="Google Shape;1315;p70"/>
            <p:cNvSpPr/>
            <p:nvPr/>
          </p:nvSpPr>
          <p:spPr>
            <a:xfrm>
              <a:off x="6582390" y="1548895"/>
              <a:ext cx="121219" cy="108983"/>
            </a:xfrm>
            <a:custGeom>
              <a:avLst/>
              <a:gdLst/>
              <a:ahLst/>
              <a:cxnLst/>
              <a:rect l="l" t="t" r="r" b="b"/>
              <a:pathLst>
                <a:path w="1299" h="1169" extrusionOk="0">
                  <a:moveTo>
                    <a:pt x="195" y="0"/>
                  </a:moveTo>
                  <a:lnTo>
                    <a:pt x="102" y="123"/>
                  </a:lnTo>
                  <a:lnTo>
                    <a:pt x="1" y="238"/>
                  </a:lnTo>
                  <a:lnTo>
                    <a:pt x="1003" y="1168"/>
                  </a:lnTo>
                  <a:lnTo>
                    <a:pt x="1155" y="988"/>
                  </a:lnTo>
                  <a:lnTo>
                    <a:pt x="1299" y="801"/>
                  </a:lnTo>
                  <a:lnTo>
                    <a:pt x="195" y="0"/>
                  </a:ln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316" name="Google Shape;1316;p70"/>
            <p:cNvSpPr/>
            <p:nvPr/>
          </p:nvSpPr>
          <p:spPr>
            <a:xfrm>
              <a:off x="6526586" y="1599238"/>
              <a:ext cx="100316" cy="126510"/>
            </a:xfrm>
            <a:custGeom>
              <a:avLst/>
              <a:gdLst/>
              <a:ahLst/>
              <a:cxnLst/>
              <a:rect l="l" t="t" r="r" b="b"/>
              <a:pathLst>
                <a:path w="1075" h="1357" extrusionOk="0">
                  <a:moveTo>
                    <a:pt x="252" y="1"/>
                  </a:moveTo>
                  <a:cubicBezTo>
                    <a:pt x="209" y="37"/>
                    <a:pt x="173" y="66"/>
                    <a:pt x="130" y="95"/>
                  </a:cubicBezTo>
                  <a:lnTo>
                    <a:pt x="0" y="174"/>
                  </a:lnTo>
                  <a:lnTo>
                    <a:pt x="685" y="1357"/>
                  </a:lnTo>
                  <a:lnTo>
                    <a:pt x="880" y="1234"/>
                  </a:lnTo>
                  <a:cubicBezTo>
                    <a:pt x="952" y="1191"/>
                    <a:pt x="1010" y="1141"/>
                    <a:pt x="1075" y="1097"/>
                  </a:cubicBezTo>
                  <a:lnTo>
                    <a:pt x="252" y="1"/>
                  </a:ln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317" name="Google Shape;1317;p70"/>
            <p:cNvSpPr/>
            <p:nvPr/>
          </p:nvSpPr>
          <p:spPr>
            <a:xfrm>
              <a:off x="6459957" y="1632893"/>
              <a:ext cx="70735" cy="132570"/>
            </a:xfrm>
            <a:custGeom>
              <a:avLst/>
              <a:gdLst/>
              <a:ahLst/>
              <a:cxnLst/>
              <a:rect l="l" t="t" r="r" b="b"/>
              <a:pathLst>
                <a:path w="758" h="1422" extrusionOk="0">
                  <a:moveTo>
                    <a:pt x="296" y="1"/>
                  </a:moveTo>
                  <a:cubicBezTo>
                    <a:pt x="195" y="37"/>
                    <a:pt x="101" y="73"/>
                    <a:pt x="0" y="94"/>
                  </a:cubicBezTo>
                  <a:lnTo>
                    <a:pt x="303" y="1421"/>
                  </a:lnTo>
                  <a:cubicBezTo>
                    <a:pt x="454" y="1393"/>
                    <a:pt x="606" y="1342"/>
                    <a:pt x="757" y="1292"/>
                  </a:cubicBezTo>
                  <a:lnTo>
                    <a:pt x="296" y="1"/>
                  </a:ln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318" name="Google Shape;1318;p70"/>
            <p:cNvSpPr/>
            <p:nvPr/>
          </p:nvSpPr>
          <p:spPr>
            <a:xfrm>
              <a:off x="6379145" y="1646318"/>
              <a:ext cx="43859" cy="128188"/>
            </a:xfrm>
            <a:custGeom>
              <a:avLst/>
              <a:gdLst/>
              <a:ahLst/>
              <a:cxnLst/>
              <a:rect l="l" t="t" r="r" b="b"/>
              <a:pathLst>
                <a:path w="470" h="1375" extrusionOk="0">
                  <a:moveTo>
                    <a:pt x="102" y="1"/>
                  </a:moveTo>
                  <a:lnTo>
                    <a:pt x="1" y="1364"/>
                  </a:lnTo>
                  <a:cubicBezTo>
                    <a:pt x="113" y="1369"/>
                    <a:pt x="221" y="1374"/>
                    <a:pt x="331" y="1374"/>
                  </a:cubicBezTo>
                  <a:cubicBezTo>
                    <a:pt x="377" y="1374"/>
                    <a:pt x="423" y="1373"/>
                    <a:pt x="469" y="1371"/>
                  </a:cubicBezTo>
                  <a:lnTo>
                    <a:pt x="412" y="1"/>
                  </a:lnTo>
                  <a:cubicBezTo>
                    <a:pt x="361" y="4"/>
                    <a:pt x="309" y="6"/>
                    <a:pt x="257" y="6"/>
                  </a:cubicBezTo>
                  <a:cubicBezTo>
                    <a:pt x="204" y="6"/>
                    <a:pt x="152" y="4"/>
                    <a:pt x="102" y="1"/>
                  </a:cubicBez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319" name="Google Shape;1319;p70"/>
            <p:cNvSpPr/>
            <p:nvPr/>
          </p:nvSpPr>
          <p:spPr>
            <a:xfrm>
              <a:off x="6272109" y="1630842"/>
              <a:ext cx="74187" cy="131917"/>
            </a:xfrm>
            <a:custGeom>
              <a:avLst/>
              <a:gdLst/>
              <a:ahLst/>
              <a:cxnLst/>
              <a:rect l="l" t="t" r="r" b="b"/>
              <a:pathLst>
                <a:path w="795" h="1415" extrusionOk="0">
                  <a:moveTo>
                    <a:pt x="506" y="1"/>
                  </a:moveTo>
                  <a:lnTo>
                    <a:pt x="1" y="1270"/>
                  </a:lnTo>
                  <a:cubicBezTo>
                    <a:pt x="145" y="1328"/>
                    <a:pt x="296" y="1379"/>
                    <a:pt x="448" y="1415"/>
                  </a:cubicBezTo>
                  <a:lnTo>
                    <a:pt x="794" y="95"/>
                  </a:lnTo>
                  <a:cubicBezTo>
                    <a:pt x="693" y="66"/>
                    <a:pt x="599" y="37"/>
                    <a:pt x="506" y="1"/>
                  </a:cubicBez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320" name="Google Shape;1320;p70"/>
            <p:cNvSpPr/>
            <p:nvPr/>
          </p:nvSpPr>
          <p:spPr>
            <a:xfrm>
              <a:off x="6177205" y="1595229"/>
              <a:ext cx="103769" cy="125205"/>
            </a:xfrm>
            <a:custGeom>
              <a:avLst/>
              <a:gdLst/>
              <a:ahLst/>
              <a:cxnLst/>
              <a:rect l="l" t="t" r="r" b="b"/>
              <a:pathLst>
                <a:path w="1112" h="1343" extrusionOk="0">
                  <a:moveTo>
                    <a:pt x="859" y="1"/>
                  </a:moveTo>
                  <a:lnTo>
                    <a:pt x="1" y="1068"/>
                  </a:lnTo>
                  <a:cubicBezTo>
                    <a:pt x="123" y="1169"/>
                    <a:pt x="253" y="1256"/>
                    <a:pt x="390" y="1342"/>
                  </a:cubicBezTo>
                  <a:lnTo>
                    <a:pt x="1112" y="174"/>
                  </a:lnTo>
                  <a:cubicBezTo>
                    <a:pt x="1018" y="123"/>
                    <a:pt x="938" y="66"/>
                    <a:pt x="859" y="1"/>
                  </a:cubicBez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321" name="Google Shape;1321;p70"/>
            <p:cNvSpPr/>
            <p:nvPr/>
          </p:nvSpPr>
          <p:spPr>
            <a:xfrm>
              <a:off x="6103205" y="1542835"/>
              <a:ext cx="123272" cy="106932"/>
            </a:xfrm>
            <a:custGeom>
              <a:avLst/>
              <a:gdLst/>
              <a:ahLst/>
              <a:cxnLst/>
              <a:rect l="l" t="t" r="r" b="b"/>
              <a:pathLst>
                <a:path w="1321" h="1147" extrusionOk="0">
                  <a:moveTo>
                    <a:pt x="1126" y="0"/>
                  </a:moveTo>
                  <a:lnTo>
                    <a:pt x="0" y="772"/>
                  </a:lnTo>
                  <a:lnTo>
                    <a:pt x="137" y="959"/>
                  </a:lnTo>
                  <a:lnTo>
                    <a:pt x="210" y="1053"/>
                  </a:lnTo>
                  <a:lnTo>
                    <a:pt x="289" y="1147"/>
                  </a:lnTo>
                  <a:lnTo>
                    <a:pt x="1320" y="245"/>
                  </a:lnTo>
                  <a:lnTo>
                    <a:pt x="1263" y="188"/>
                  </a:lnTo>
                  <a:lnTo>
                    <a:pt x="1219" y="123"/>
                  </a:lnTo>
                  <a:lnTo>
                    <a:pt x="1126" y="0"/>
                  </a:ln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322" name="Google Shape;1322;p70"/>
            <p:cNvSpPr/>
            <p:nvPr/>
          </p:nvSpPr>
          <p:spPr>
            <a:xfrm>
              <a:off x="6055426" y="1478881"/>
              <a:ext cx="131951" cy="78777"/>
            </a:xfrm>
            <a:custGeom>
              <a:avLst/>
              <a:gdLst/>
              <a:ahLst/>
              <a:cxnLst/>
              <a:rect l="l" t="t" r="r" b="b"/>
              <a:pathLst>
                <a:path w="1414" h="845" extrusionOk="0">
                  <a:moveTo>
                    <a:pt x="1306" y="1"/>
                  </a:moveTo>
                  <a:lnTo>
                    <a:pt x="0" y="405"/>
                  </a:lnTo>
                  <a:cubicBezTo>
                    <a:pt x="51" y="549"/>
                    <a:pt x="101" y="701"/>
                    <a:pt x="166" y="845"/>
                  </a:cubicBezTo>
                  <a:lnTo>
                    <a:pt x="1414" y="282"/>
                  </a:lnTo>
                  <a:cubicBezTo>
                    <a:pt x="1371" y="196"/>
                    <a:pt x="1342" y="95"/>
                    <a:pt x="1306" y="1"/>
                  </a:cubicBez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323" name="Google Shape;1323;p70"/>
            <p:cNvSpPr/>
            <p:nvPr/>
          </p:nvSpPr>
          <p:spPr>
            <a:xfrm>
              <a:off x="6039282" y="1408308"/>
              <a:ext cx="129338" cy="43817"/>
            </a:xfrm>
            <a:custGeom>
              <a:avLst/>
              <a:gdLst/>
              <a:ahLst/>
              <a:cxnLst/>
              <a:rect l="l" t="t" r="r" b="b"/>
              <a:pathLst>
                <a:path w="1386" h="470" extrusionOk="0">
                  <a:moveTo>
                    <a:pt x="0" y="1"/>
                  </a:moveTo>
                  <a:cubicBezTo>
                    <a:pt x="7" y="152"/>
                    <a:pt x="7" y="311"/>
                    <a:pt x="29" y="469"/>
                  </a:cubicBezTo>
                  <a:lnTo>
                    <a:pt x="1385" y="304"/>
                  </a:lnTo>
                  <a:cubicBezTo>
                    <a:pt x="1371" y="203"/>
                    <a:pt x="1378" y="102"/>
                    <a:pt x="1363" y="1"/>
                  </a:cubicBez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324" name="Google Shape;1324;p70"/>
            <p:cNvSpPr/>
            <p:nvPr/>
          </p:nvSpPr>
          <p:spPr>
            <a:xfrm>
              <a:off x="6608612" y="1210666"/>
              <a:ext cx="128685" cy="93507"/>
            </a:xfrm>
            <a:custGeom>
              <a:avLst/>
              <a:gdLst/>
              <a:ahLst/>
              <a:cxnLst/>
              <a:rect l="l" t="t" r="r" b="b"/>
              <a:pathLst>
                <a:path w="1379" h="1003" extrusionOk="0">
                  <a:moveTo>
                    <a:pt x="1155" y="0"/>
                  </a:moveTo>
                  <a:lnTo>
                    <a:pt x="1" y="736"/>
                  </a:lnTo>
                  <a:lnTo>
                    <a:pt x="80" y="866"/>
                  </a:lnTo>
                  <a:cubicBezTo>
                    <a:pt x="102" y="909"/>
                    <a:pt x="131" y="959"/>
                    <a:pt x="145" y="1003"/>
                  </a:cubicBezTo>
                  <a:lnTo>
                    <a:pt x="1379" y="411"/>
                  </a:lnTo>
                  <a:cubicBezTo>
                    <a:pt x="1342" y="339"/>
                    <a:pt x="1314" y="267"/>
                    <a:pt x="1278" y="202"/>
                  </a:cubicBezTo>
                  <a:lnTo>
                    <a:pt x="1155" y="0"/>
                  </a:ln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grpSp>
      <p:grpSp>
        <p:nvGrpSpPr>
          <p:cNvPr id="1325" name="Google Shape;1325;p70"/>
          <p:cNvGrpSpPr/>
          <p:nvPr/>
        </p:nvGrpSpPr>
        <p:grpSpPr>
          <a:xfrm>
            <a:off x="5052628" y="2298862"/>
            <a:ext cx="567744" cy="602136"/>
            <a:chOff x="1825800" y="1651625"/>
            <a:chExt cx="539989" cy="571775"/>
          </a:xfrm>
          <a:noFill/>
        </p:grpSpPr>
        <p:sp>
          <p:nvSpPr>
            <p:cNvPr id="1326" name="Google Shape;1326;p70"/>
            <p:cNvSpPr/>
            <p:nvPr/>
          </p:nvSpPr>
          <p:spPr>
            <a:xfrm>
              <a:off x="2093189" y="1651625"/>
              <a:ext cx="272600" cy="287950"/>
            </a:xfrm>
            <a:custGeom>
              <a:avLst/>
              <a:gdLst/>
              <a:ahLst/>
              <a:cxnLst/>
              <a:rect l="l" t="t" r="r" b="b"/>
              <a:pathLst>
                <a:path w="10904" h="11518" extrusionOk="0">
                  <a:moveTo>
                    <a:pt x="2" y="1"/>
                  </a:moveTo>
                  <a:lnTo>
                    <a:pt x="0" y="11518"/>
                  </a:lnTo>
                  <a:lnTo>
                    <a:pt x="10904" y="11518"/>
                  </a:lnTo>
                  <a:cubicBezTo>
                    <a:pt x="10391" y="5596"/>
                    <a:pt x="5836" y="826"/>
                    <a:pt x="2" y="1"/>
                  </a:cubicBez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327" name="Google Shape;1327;p70"/>
            <p:cNvSpPr/>
            <p:nvPr/>
          </p:nvSpPr>
          <p:spPr>
            <a:xfrm>
              <a:off x="1825800" y="1967150"/>
              <a:ext cx="231900" cy="233575"/>
            </a:xfrm>
            <a:custGeom>
              <a:avLst/>
              <a:gdLst/>
              <a:ahLst/>
              <a:cxnLst/>
              <a:rect l="l" t="t" r="r" b="b"/>
              <a:pathLst>
                <a:path w="9276" h="9343" extrusionOk="0">
                  <a:moveTo>
                    <a:pt x="0" y="1"/>
                  </a:moveTo>
                  <a:cubicBezTo>
                    <a:pt x="465" y="4930"/>
                    <a:pt x="4350" y="8842"/>
                    <a:pt x="9275" y="9343"/>
                  </a:cubicBezTo>
                  <a:lnTo>
                    <a:pt x="9275" y="1"/>
                  </a:ln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328" name="Google Shape;1328;p70"/>
            <p:cNvSpPr/>
            <p:nvPr/>
          </p:nvSpPr>
          <p:spPr>
            <a:xfrm>
              <a:off x="2093189" y="1967150"/>
              <a:ext cx="244350" cy="256250"/>
            </a:xfrm>
            <a:custGeom>
              <a:avLst/>
              <a:gdLst/>
              <a:ahLst/>
              <a:cxnLst/>
              <a:rect l="l" t="t" r="r" b="b"/>
              <a:pathLst>
                <a:path w="9774" h="10250" extrusionOk="0">
                  <a:moveTo>
                    <a:pt x="0" y="1"/>
                  </a:moveTo>
                  <a:lnTo>
                    <a:pt x="0" y="10249"/>
                  </a:lnTo>
                  <a:cubicBezTo>
                    <a:pt x="5200" y="9514"/>
                    <a:pt x="9280" y="5280"/>
                    <a:pt x="9773" y="1"/>
                  </a:cubicBez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329" name="Google Shape;1329;p70"/>
            <p:cNvSpPr/>
            <p:nvPr/>
          </p:nvSpPr>
          <p:spPr>
            <a:xfrm>
              <a:off x="1851375" y="1730300"/>
              <a:ext cx="206325" cy="209275"/>
            </a:xfrm>
            <a:custGeom>
              <a:avLst/>
              <a:gdLst/>
              <a:ahLst/>
              <a:cxnLst/>
              <a:rect l="l" t="t" r="r" b="b"/>
              <a:pathLst>
                <a:path w="8253" h="8371" extrusionOk="0">
                  <a:moveTo>
                    <a:pt x="8252" y="1"/>
                  </a:moveTo>
                  <a:cubicBezTo>
                    <a:pt x="3865" y="441"/>
                    <a:pt x="383" y="3959"/>
                    <a:pt x="1" y="8371"/>
                  </a:cubicBezTo>
                  <a:lnTo>
                    <a:pt x="8252" y="8371"/>
                  </a:lnTo>
                  <a:lnTo>
                    <a:pt x="8252" y="1"/>
                  </a:ln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grpSp>
      <p:grpSp>
        <p:nvGrpSpPr>
          <p:cNvPr id="1330" name="Google Shape;1330;p70"/>
          <p:cNvGrpSpPr/>
          <p:nvPr/>
        </p:nvGrpSpPr>
        <p:grpSpPr>
          <a:xfrm>
            <a:off x="3727557" y="3855579"/>
            <a:ext cx="508123" cy="507955"/>
            <a:chOff x="1897577" y="2802432"/>
            <a:chExt cx="492176" cy="492014"/>
          </a:xfrm>
          <a:noFill/>
        </p:grpSpPr>
        <p:sp>
          <p:nvSpPr>
            <p:cNvPr id="1331" name="Google Shape;1331;p70"/>
            <p:cNvSpPr/>
            <p:nvPr/>
          </p:nvSpPr>
          <p:spPr>
            <a:xfrm>
              <a:off x="2067309" y="2802432"/>
              <a:ext cx="152163" cy="136326"/>
            </a:xfrm>
            <a:custGeom>
              <a:avLst/>
              <a:gdLst/>
              <a:ahLst/>
              <a:cxnLst/>
              <a:rect l="l" t="t" r="r" b="b"/>
              <a:pathLst>
                <a:path w="9435" h="8453" extrusionOk="0">
                  <a:moveTo>
                    <a:pt x="4727" y="1"/>
                  </a:moveTo>
                  <a:cubicBezTo>
                    <a:pt x="3131" y="1"/>
                    <a:pt x="1537" y="250"/>
                    <a:pt x="0" y="751"/>
                  </a:cubicBezTo>
                  <a:lnTo>
                    <a:pt x="2502" y="8452"/>
                  </a:lnTo>
                  <a:cubicBezTo>
                    <a:pt x="3225" y="8211"/>
                    <a:pt x="3983" y="8097"/>
                    <a:pt x="4740" y="8097"/>
                  </a:cubicBezTo>
                  <a:cubicBezTo>
                    <a:pt x="5486" y="8097"/>
                    <a:pt x="6221" y="8211"/>
                    <a:pt x="6932" y="8441"/>
                  </a:cubicBezTo>
                  <a:lnTo>
                    <a:pt x="9434" y="740"/>
                  </a:lnTo>
                  <a:cubicBezTo>
                    <a:pt x="7901" y="248"/>
                    <a:pt x="6313" y="1"/>
                    <a:pt x="4727" y="1"/>
                  </a:cubicBez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332" name="Google Shape;1332;p70"/>
            <p:cNvSpPr/>
            <p:nvPr/>
          </p:nvSpPr>
          <p:spPr>
            <a:xfrm>
              <a:off x="2179099" y="2814350"/>
              <a:ext cx="163452" cy="166049"/>
            </a:xfrm>
            <a:custGeom>
              <a:avLst/>
              <a:gdLst/>
              <a:ahLst/>
              <a:cxnLst/>
              <a:rect l="l" t="t" r="r" b="b"/>
              <a:pathLst>
                <a:path w="10135" h="10296" extrusionOk="0">
                  <a:moveTo>
                    <a:pt x="2491" y="1"/>
                  </a:moveTo>
                  <a:lnTo>
                    <a:pt x="0" y="7702"/>
                  </a:lnTo>
                  <a:cubicBezTo>
                    <a:pt x="1435" y="8161"/>
                    <a:pt x="2686" y="9079"/>
                    <a:pt x="3581" y="10296"/>
                  </a:cubicBezTo>
                  <a:lnTo>
                    <a:pt x="10135" y="5533"/>
                  </a:lnTo>
                  <a:cubicBezTo>
                    <a:pt x="8230" y="2927"/>
                    <a:pt x="5555" y="988"/>
                    <a:pt x="2491" y="1"/>
                  </a:cubicBez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333" name="Google Shape;1333;p70"/>
            <p:cNvSpPr/>
            <p:nvPr/>
          </p:nvSpPr>
          <p:spPr>
            <a:xfrm>
              <a:off x="2236848" y="3048492"/>
              <a:ext cx="152905" cy="144760"/>
            </a:xfrm>
            <a:custGeom>
              <a:avLst/>
              <a:gdLst/>
              <a:ahLst/>
              <a:cxnLst/>
              <a:rect l="l" t="t" r="r" b="b"/>
              <a:pathLst>
                <a:path w="9481" h="8976" extrusionOk="0">
                  <a:moveTo>
                    <a:pt x="1377" y="0"/>
                  </a:moveTo>
                  <a:cubicBezTo>
                    <a:pt x="1377" y="1515"/>
                    <a:pt x="895" y="2996"/>
                    <a:pt x="0" y="4212"/>
                  </a:cubicBezTo>
                  <a:lnTo>
                    <a:pt x="6554" y="8976"/>
                  </a:lnTo>
                  <a:cubicBezTo>
                    <a:pt x="8459" y="6370"/>
                    <a:pt x="9480" y="3225"/>
                    <a:pt x="9480" y="0"/>
                  </a:cubicBez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334" name="Google Shape;1334;p70"/>
            <p:cNvSpPr/>
            <p:nvPr/>
          </p:nvSpPr>
          <p:spPr>
            <a:xfrm>
              <a:off x="1944586" y="2814543"/>
              <a:ext cx="163097" cy="166226"/>
            </a:xfrm>
            <a:custGeom>
              <a:avLst/>
              <a:gdLst/>
              <a:ahLst/>
              <a:cxnLst/>
              <a:rect l="l" t="t" r="r" b="b"/>
              <a:pathLst>
                <a:path w="10113" h="10307" extrusionOk="0">
                  <a:moveTo>
                    <a:pt x="7610" y="0"/>
                  </a:moveTo>
                  <a:cubicBezTo>
                    <a:pt x="4557" y="999"/>
                    <a:pt x="1883" y="2938"/>
                    <a:pt x="1" y="5544"/>
                  </a:cubicBezTo>
                  <a:lnTo>
                    <a:pt x="6554" y="10307"/>
                  </a:lnTo>
                  <a:cubicBezTo>
                    <a:pt x="7438" y="9090"/>
                    <a:pt x="8677" y="8172"/>
                    <a:pt x="10112" y="7701"/>
                  </a:cubicBezTo>
                  <a:lnTo>
                    <a:pt x="7610" y="0"/>
                  </a:ln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335" name="Google Shape;1335;p70"/>
            <p:cNvSpPr/>
            <p:nvPr/>
          </p:nvSpPr>
          <p:spPr>
            <a:xfrm>
              <a:off x="2236848" y="2903562"/>
              <a:ext cx="152905" cy="144954"/>
            </a:xfrm>
            <a:custGeom>
              <a:avLst/>
              <a:gdLst/>
              <a:ahLst/>
              <a:cxnLst/>
              <a:rect l="l" t="t" r="r" b="b"/>
              <a:pathLst>
                <a:path w="9481" h="8988" extrusionOk="0">
                  <a:moveTo>
                    <a:pt x="6554" y="1"/>
                  </a:moveTo>
                  <a:lnTo>
                    <a:pt x="0" y="4764"/>
                  </a:lnTo>
                  <a:cubicBezTo>
                    <a:pt x="895" y="5992"/>
                    <a:pt x="1377" y="7472"/>
                    <a:pt x="1377" y="8987"/>
                  </a:cubicBezTo>
                  <a:lnTo>
                    <a:pt x="9469" y="8987"/>
                  </a:lnTo>
                  <a:cubicBezTo>
                    <a:pt x="9480" y="5751"/>
                    <a:pt x="8459" y="2606"/>
                    <a:pt x="6554" y="1"/>
                  </a:cubicBez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336" name="Google Shape;1336;p70"/>
            <p:cNvSpPr/>
            <p:nvPr/>
          </p:nvSpPr>
          <p:spPr>
            <a:xfrm>
              <a:off x="2179099" y="3116417"/>
              <a:ext cx="163452" cy="166242"/>
            </a:xfrm>
            <a:custGeom>
              <a:avLst/>
              <a:gdLst/>
              <a:ahLst/>
              <a:cxnLst/>
              <a:rect l="l" t="t" r="r" b="b"/>
              <a:pathLst>
                <a:path w="10135" h="10308" extrusionOk="0">
                  <a:moveTo>
                    <a:pt x="3581" y="0"/>
                  </a:moveTo>
                  <a:cubicBezTo>
                    <a:pt x="2686" y="1229"/>
                    <a:pt x="1435" y="2135"/>
                    <a:pt x="0" y="2594"/>
                  </a:cubicBezTo>
                  <a:lnTo>
                    <a:pt x="2502" y="10307"/>
                  </a:lnTo>
                  <a:cubicBezTo>
                    <a:pt x="5567" y="9309"/>
                    <a:pt x="8241" y="7369"/>
                    <a:pt x="10135" y="4764"/>
                  </a:cubicBezTo>
                  <a:lnTo>
                    <a:pt x="3581" y="0"/>
                  </a:ln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337" name="Google Shape;1337;p70"/>
            <p:cNvSpPr/>
            <p:nvPr/>
          </p:nvSpPr>
          <p:spPr>
            <a:xfrm>
              <a:off x="1897577" y="2903933"/>
              <a:ext cx="152727" cy="144583"/>
            </a:xfrm>
            <a:custGeom>
              <a:avLst/>
              <a:gdLst/>
              <a:ahLst/>
              <a:cxnLst/>
              <a:rect l="l" t="t" r="r" b="b"/>
              <a:pathLst>
                <a:path w="9470" h="8965" extrusionOk="0">
                  <a:moveTo>
                    <a:pt x="2916" y="1"/>
                  </a:moveTo>
                  <a:cubicBezTo>
                    <a:pt x="1022" y="2606"/>
                    <a:pt x="0" y="5739"/>
                    <a:pt x="12" y="8964"/>
                  </a:cubicBezTo>
                  <a:lnTo>
                    <a:pt x="8103" y="8964"/>
                  </a:lnTo>
                  <a:cubicBezTo>
                    <a:pt x="8103" y="7449"/>
                    <a:pt x="8574" y="5980"/>
                    <a:pt x="9469" y="4764"/>
                  </a:cubicBezTo>
                  <a:lnTo>
                    <a:pt x="2916" y="1"/>
                  </a:ln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338" name="Google Shape;1338;p70"/>
            <p:cNvSpPr/>
            <p:nvPr/>
          </p:nvSpPr>
          <p:spPr>
            <a:xfrm>
              <a:off x="2067309" y="3158056"/>
              <a:ext cx="152163" cy="136390"/>
            </a:xfrm>
            <a:custGeom>
              <a:avLst/>
              <a:gdLst/>
              <a:ahLst/>
              <a:cxnLst/>
              <a:rect l="l" t="t" r="r" b="b"/>
              <a:pathLst>
                <a:path w="9435" h="8457" extrusionOk="0">
                  <a:moveTo>
                    <a:pt x="2502" y="1"/>
                  </a:moveTo>
                  <a:lnTo>
                    <a:pt x="0" y="7702"/>
                  </a:lnTo>
                  <a:cubicBezTo>
                    <a:pt x="1541" y="8204"/>
                    <a:pt x="3140" y="8457"/>
                    <a:pt x="4740" y="8457"/>
                  </a:cubicBezTo>
                  <a:cubicBezTo>
                    <a:pt x="6322" y="8457"/>
                    <a:pt x="7905" y="8210"/>
                    <a:pt x="9434" y="7714"/>
                  </a:cubicBezTo>
                  <a:lnTo>
                    <a:pt x="6932" y="12"/>
                  </a:lnTo>
                  <a:cubicBezTo>
                    <a:pt x="6221" y="242"/>
                    <a:pt x="5475" y="357"/>
                    <a:pt x="4740" y="357"/>
                  </a:cubicBezTo>
                  <a:cubicBezTo>
                    <a:pt x="3983" y="357"/>
                    <a:pt x="3225" y="242"/>
                    <a:pt x="2502" y="1"/>
                  </a:cubicBez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339" name="Google Shape;1339;p70"/>
            <p:cNvSpPr/>
            <p:nvPr/>
          </p:nvSpPr>
          <p:spPr>
            <a:xfrm>
              <a:off x="1944586" y="3116046"/>
              <a:ext cx="163097" cy="166242"/>
            </a:xfrm>
            <a:custGeom>
              <a:avLst/>
              <a:gdLst/>
              <a:ahLst/>
              <a:cxnLst/>
              <a:rect l="l" t="t" r="r" b="b"/>
              <a:pathLst>
                <a:path w="10113" h="10308" extrusionOk="0">
                  <a:moveTo>
                    <a:pt x="6554" y="1"/>
                  </a:moveTo>
                  <a:lnTo>
                    <a:pt x="1" y="4764"/>
                  </a:lnTo>
                  <a:cubicBezTo>
                    <a:pt x="1883" y="7369"/>
                    <a:pt x="4557" y="9309"/>
                    <a:pt x="7610" y="10307"/>
                  </a:cubicBezTo>
                  <a:lnTo>
                    <a:pt x="10112" y="2606"/>
                  </a:lnTo>
                  <a:cubicBezTo>
                    <a:pt x="8677" y="2135"/>
                    <a:pt x="7438" y="1229"/>
                    <a:pt x="6554" y="1"/>
                  </a:cubicBez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340" name="Google Shape;1340;p70"/>
            <p:cNvSpPr/>
            <p:nvPr/>
          </p:nvSpPr>
          <p:spPr>
            <a:xfrm>
              <a:off x="1897577" y="3048492"/>
              <a:ext cx="152727" cy="144390"/>
            </a:xfrm>
            <a:custGeom>
              <a:avLst/>
              <a:gdLst/>
              <a:ahLst/>
              <a:cxnLst/>
              <a:rect l="l" t="t" r="r" b="b"/>
              <a:pathLst>
                <a:path w="9470" h="8953" extrusionOk="0">
                  <a:moveTo>
                    <a:pt x="12" y="0"/>
                  </a:moveTo>
                  <a:cubicBezTo>
                    <a:pt x="0" y="3214"/>
                    <a:pt x="1022" y="6347"/>
                    <a:pt x="2916" y="8953"/>
                  </a:cubicBezTo>
                  <a:lnTo>
                    <a:pt x="9469" y="4190"/>
                  </a:lnTo>
                  <a:cubicBezTo>
                    <a:pt x="8574" y="2973"/>
                    <a:pt x="8103" y="1504"/>
                    <a:pt x="8103" y="0"/>
                  </a:cubicBez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341" name="Google Shape;1341;p70"/>
            <p:cNvSpPr/>
            <p:nvPr/>
          </p:nvSpPr>
          <p:spPr>
            <a:xfrm>
              <a:off x="2143379" y="3048492"/>
              <a:ext cx="16" cy="16"/>
            </a:xfrm>
            <a:custGeom>
              <a:avLst/>
              <a:gdLst/>
              <a:ahLst/>
              <a:cxnLst/>
              <a:rect l="l" t="t" r="r" b="b"/>
              <a:pathLst>
                <a:path w="1" h="1" fill="none" extrusionOk="0">
                  <a:moveTo>
                    <a:pt x="0" y="0"/>
                  </a:moveTo>
                  <a:lnTo>
                    <a:pt x="0" y="0"/>
                  </a:lnTo>
                  <a:close/>
                </a:path>
              </a:pathLst>
            </a:custGeom>
            <a:grpFill/>
            <a:ln w="9525" cap="rnd"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342" name="Google Shape;1342;p70"/>
            <p:cNvSpPr/>
            <p:nvPr/>
          </p:nvSpPr>
          <p:spPr>
            <a:xfrm>
              <a:off x="2143379" y="3048492"/>
              <a:ext cx="16" cy="16"/>
            </a:xfrm>
            <a:custGeom>
              <a:avLst/>
              <a:gdLst/>
              <a:ahLst/>
              <a:cxnLst/>
              <a:rect l="l" t="t" r="r" b="b"/>
              <a:pathLst>
                <a:path w="1" h="1" fill="none" extrusionOk="0">
                  <a:moveTo>
                    <a:pt x="0" y="0"/>
                  </a:moveTo>
                  <a:lnTo>
                    <a:pt x="0" y="0"/>
                  </a:ln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grpSp>
      <p:grpSp>
        <p:nvGrpSpPr>
          <p:cNvPr id="1343" name="Google Shape;1343;p70"/>
          <p:cNvGrpSpPr/>
          <p:nvPr/>
        </p:nvGrpSpPr>
        <p:grpSpPr>
          <a:xfrm>
            <a:off x="959087" y="4169123"/>
            <a:ext cx="809227" cy="200842"/>
            <a:chOff x="2013045" y="4813233"/>
            <a:chExt cx="921986" cy="228854"/>
          </a:xfrm>
          <a:noFill/>
        </p:grpSpPr>
        <p:sp>
          <p:nvSpPr>
            <p:cNvPr id="1344" name="Google Shape;1344;p70"/>
            <p:cNvSpPr/>
            <p:nvPr/>
          </p:nvSpPr>
          <p:spPr>
            <a:xfrm>
              <a:off x="2013045" y="4867370"/>
              <a:ext cx="921986" cy="174718"/>
            </a:xfrm>
            <a:custGeom>
              <a:avLst/>
              <a:gdLst/>
              <a:ahLst/>
              <a:cxnLst/>
              <a:rect l="l" t="t" r="r" b="b"/>
              <a:pathLst>
                <a:path w="138801" h="26303" fill="none" extrusionOk="0">
                  <a:moveTo>
                    <a:pt x="0" y="18153"/>
                  </a:moveTo>
                  <a:lnTo>
                    <a:pt x="0" y="26303"/>
                  </a:lnTo>
                  <a:lnTo>
                    <a:pt x="138800" y="26303"/>
                  </a:lnTo>
                  <a:lnTo>
                    <a:pt x="138800" y="0"/>
                  </a:lnTo>
                  <a:lnTo>
                    <a:pt x="38405" y="0"/>
                  </a:lnTo>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345" name="Google Shape;1345;p70"/>
            <p:cNvSpPr/>
            <p:nvPr/>
          </p:nvSpPr>
          <p:spPr>
            <a:xfrm>
              <a:off x="2013045" y="4813233"/>
              <a:ext cx="316628" cy="174718"/>
            </a:xfrm>
            <a:custGeom>
              <a:avLst/>
              <a:gdLst/>
              <a:ahLst/>
              <a:cxnLst/>
              <a:rect l="l" t="t" r="r" b="b"/>
              <a:pathLst>
                <a:path w="47667" h="26303" fill="none" extrusionOk="0">
                  <a:moveTo>
                    <a:pt x="0" y="0"/>
                  </a:moveTo>
                  <a:lnTo>
                    <a:pt x="0" y="26303"/>
                  </a:lnTo>
                  <a:lnTo>
                    <a:pt x="47666" y="26303"/>
                  </a:lnTo>
                  <a:lnTo>
                    <a:pt x="34453" y="0"/>
                  </a:ln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grpSp>
      <p:grpSp>
        <p:nvGrpSpPr>
          <p:cNvPr id="1346" name="Google Shape;1346;p70"/>
          <p:cNvGrpSpPr/>
          <p:nvPr/>
        </p:nvGrpSpPr>
        <p:grpSpPr>
          <a:xfrm>
            <a:off x="967547" y="2656004"/>
            <a:ext cx="792421" cy="269941"/>
            <a:chOff x="1046767" y="4756633"/>
            <a:chExt cx="859646" cy="292841"/>
          </a:xfrm>
          <a:noFill/>
        </p:grpSpPr>
        <p:sp>
          <p:nvSpPr>
            <p:cNvPr id="1347" name="Google Shape;1347;p70"/>
            <p:cNvSpPr/>
            <p:nvPr/>
          </p:nvSpPr>
          <p:spPr>
            <a:xfrm>
              <a:off x="1046767" y="4811593"/>
              <a:ext cx="859646" cy="237881"/>
            </a:xfrm>
            <a:custGeom>
              <a:avLst/>
              <a:gdLst/>
              <a:ahLst/>
              <a:cxnLst/>
              <a:rect l="l" t="t" r="r" b="b"/>
              <a:pathLst>
                <a:path w="129416" h="35812" fill="none" extrusionOk="0">
                  <a:moveTo>
                    <a:pt x="31737" y="0"/>
                  </a:moveTo>
                  <a:cubicBezTo>
                    <a:pt x="33960" y="8644"/>
                    <a:pt x="27539" y="17041"/>
                    <a:pt x="18524" y="17041"/>
                  </a:cubicBezTo>
                  <a:cubicBezTo>
                    <a:pt x="9633" y="17041"/>
                    <a:pt x="3088" y="8644"/>
                    <a:pt x="5434" y="0"/>
                  </a:cubicBezTo>
                  <a:lnTo>
                    <a:pt x="2594" y="0"/>
                  </a:lnTo>
                  <a:cubicBezTo>
                    <a:pt x="1236" y="0"/>
                    <a:pt x="1" y="1112"/>
                    <a:pt x="1" y="2594"/>
                  </a:cubicBezTo>
                  <a:lnTo>
                    <a:pt x="1" y="35811"/>
                  </a:lnTo>
                  <a:lnTo>
                    <a:pt x="126823" y="35811"/>
                  </a:lnTo>
                  <a:cubicBezTo>
                    <a:pt x="128304" y="35811"/>
                    <a:pt x="129416" y="34576"/>
                    <a:pt x="129416" y="33218"/>
                  </a:cubicBezTo>
                  <a:lnTo>
                    <a:pt x="129416" y="0"/>
                  </a:ln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348" name="Google Shape;1348;p70"/>
            <p:cNvSpPr/>
            <p:nvPr/>
          </p:nvSpPr>
          <p:spPr>
            <a:xfrm>
              <a:off x="1046767" y="4983846"/>
              <a:ext cx="65628" cy="65628"/>
            </a:xfrm>
            <a:custGeom>
              <a:avLst/>
              <a:gdLst/>
              <a:ahLst/>
              <a:cxnLst/>
              <a:rect l="l" t="t" r="r" b="b"/>
              <a:pathLst>
                <a:path w="9880" h="9880" fill="none" extrusionOk="0">
                  <a:moveTo>
                    <a:pt x="1" y="0"/>
                  </a:moveTo>
                  <a:lnTo>
                    <a:pt x="1" y="9879"/>
                  </a:lnTo>
                  <a:lnTo>
                    <a:pt x="9880" y="9879"/>
                  </a:ln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349" name="Google Shape;1349;p70"/>
            <p:cNvSpPr/>
            <p:nvPr/>
          </p:nvSpPr>
          <p:spPr>
            <a:xfrm>
              <a:off x="1067279" y="4756633"/>
              <a:ext cx="179640" cy="179646"/>
            </a:xfrm>
            <a:custGeom>
              <a:avLst/>
              <a:gdLst/>
              <a:ahLst/>
              <a:cxnLst/>
              <a:rect l="l" t="t" r="r" b="b"/>
              <a:pathLst>
                <a:path w="27044" h="27045" fill="none" extrusionOk="0">
                  <a:moveTo>
                    <a:pt x="15560" y="1"/>
                  </a:moveTo>
                  <a:cubicBezTo>
                    <a:pt x="5187" y="1"/>
                    <a:pt x="0" y="12473"/>
                    <a:pt x="7286" y="19759"/>
                  </a:cubicBezTo>
                  <a:cubicBezTo>
                    <a:pt x="14572" y="27044"/>
                    <a:pt x="27044" y="21858"/>
                    <a:pt x="27044" y="11609"/>
                  </a:cubicBezTo>
                  <a:cubicBezTo>
                    <a:pt x="27044" y="5187"/>
                    <a:pt x="21857" y="1"/>
                    <a:pt x="15560" y="1"/>
                  </a:cubicBezTo>
                  <a:close/>
                </a:path>
              </a:pathLst>
            </a:custGeom>
            <a:grpFill/>
            <a:ln w="9525" cap="flat" cmpd="sng">
              <a:solidFill>
                <a:schemeClr val="bg2"/>
              </a:solidFill>
              <a:prstDash val="solid"/>
              <a:miter lim="1234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grpSp>
      <p:sp>
        <p:nvSpPr>
          <p:cNvPr id="1350" name="Google Shape;1350;p70"/>
          <p:cNvSpPr/>
          <p:nvPr/>
        </p:nvSpPr>
        <p:spPr>
          <a:xfrm>
            <a:off x="7401300" y="2350672"/>
            <a:ext cx="185410" cy="94006"/>
          </a:xfrm>
          <a:custGeom>
            <a:avLst/>
            <a:gdLst/>
            <a:ahLst/>
            <a:cxnLst/>
            <a:rect l="l" t="t" r="r" b="b"/>
            <a:pathLst>
              <a:path w="3045" h="1544" extrusionOk="0">
                <a:moveTo>
                  <a:pt x="1645" y="0"/>
                </a:moveTo>
                <a:lnTo>
                  <a:pt x="2143" y="505"/>
                </a:lnTo>
                <a:lnTo>
                  <a:pt x="0" y="505"/>
                </a:lnTo>
                <a:lnTo>
                  <a:pt x="0" y="1046"/>
                </a:lnTo>
                <a:lnTo>
                  <a:pt x="2143" y="1046"/>
                </a:lnTo>
                <a:lnTo>
                  <a:pt x="1645" y="1544"/>
                </a:lnTo>
                <a:lnTo>
                  <a:pt x="2272" y="1544"/>
                </a:lnTo>
                <a:lnTo>
                  <a:pt x="3044" y="772"/>
                </a:lnTo>
                <a:lnTo>
                  <a:pt x="2272" y="0"/>
                </a:lnTo>
                <a:close/>
              </a:path>
            </a:pathLst>
          </a:custGeom>
          <a:no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351" name="Google Shape;1351;p70"/>
          <p:cNvSpPr/>
          <p:nvPr/>
        </p:nvSpPr>
        <p:spPr>
          <a:xfrm>
            <a:off x="7100754" y="2333075"/>
            <a:ext cx="171771" cy="129198"/>
          </a:xfrm>
          <a:custGeom>
            <a:avLst/>
            <a:gdLst/>
            <a:ahLst/>
            <a:cxnLst/>
            <a:rect l="l" t="t" r="r" b="b"/>
            <a:pathLst>
              <a:path w="2821" h="2122" extrusionOk="0">
                <a:moveTo>
                  <a:pt x="1761" y="1"/>
                </a:moveTo>
                <a:lnTo>
                  <a:pt x="1400" y="361"/>
                </a:lnTo>
                <a:lnTo>
                  <a:pt x="1847" y="808"/>
                </a:lnTo>
                <a:lnTo>
                  <a:pt x="1" y="808"/>
                </a:lnTo>
                <a:lnTo>
                  <a:pt x="1" y="1321"/>
                </a:lnTo>
                <a:lnTo>
                  <a:pt x="1847" y="1321"/>
                </a:lnTo>
                <a:lnTo>
                  <a:pt x="1400" y="1768"/>
                </a:lnTo>
                <a:lnTo>
                  <a:pt x="1761" y="2121"/>
                </a:lnTo>
                <a:lnTo>
                  <a:pt x="2821" y="1061"/>
                </a:lnTo>
                <a:lnTo>
                  <a:pt x="1761" y="1"/>
                </a:lnTo>
                <a:close/>
              </a:path>
            </a:pathLst>
          </a:custGeom>
          <a:no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352" name="Google Shape;1352;p70"/>
          <p:cNvSpPr/>
          <p:nvPr/>
        </p:nvSpPr>
        <p:spPr>
          <a:xfrm>
            <a:off x="7723043" y="2339529"/>
            <a:ext cx="167813" cy="116777"/>
          </a:xfrm>
          <a:custGeom>
            <a:avLst/>
            <a:gdLst/>
            <a:ahLst/>
            <a:cxnLst/>
            <a:rect l="l" t="t" r="r" b="b"/>
            <a:pathLst>
              <a:path w="2756" h="1918" extrusionOk="0">
                <a:moveTo>
                  <a:pt x="1757" y="0"/>
                </a:moveTo>
                <a:cubicBezTo>
                  <a:pt x="1693" y="0"/>
                  <a:pt x="1630" y="25"/>
                  <a:pt x="1580" y="75"/>
                </a:cubicBezTo>
                <a:cubicBezTo>
                  <a:pt x="1479" y="176"/>
                  <a:pt x="1479" y="335"/>
                  <a:pt x="1580" y="436"/>
                </a:cubicBezTo>
                <a:lnTo>
                  <a:pt x="1768" y="623"/>
                </a:lnTo>
                <a:cubicBezTo>
                  <a:pt x="1797" y="652"/>
                  <a:pt x="1775" y="702"/>
                  <a:pt x="1739" y="702"/>
                </a:cubicBezTo>
                <a:lnTo>
                  <a:pt x="253" y="702"/>
                </a:lnTo>
                <a:cubicBezTo>
                  <a:pt x="116" y="702"/>
                  <a:pt x="1" y="818"/>
                  <a:pt x="1" y="962"/>
                </a:cubicBezTo>
                <a:cubicBezTo>
                  <a:pt x="1" y="1099"/>
                  <a:pt x="116" y="1215"/>
                  <a:pt x="253" y="1215"/>
                </a:cubicBezTo>
                <a:lnTo>
                  <a:pt x="1739" y="1215"/>
                </a:lnTo>
                <a:cubicBezTo>
                  <a:pt x="1775" y="1215"/>
                  <a:pt x="1797" y="1265"/>
                  <a:pt x="1768" y="1294"/>
                </a:cubicBezTo>
                <a:lnTo>
                  <a:pt x="1580" y="1481"/>
                </a:lnTo>
                <a:cubicBezTo>
                  <a:pt x="1479" y="1582"/>
                  <a:pt x="1479" y="1741"/>
                  <a:pt x="1580" y="1842"/>
                </a:cubicBezTo>
                <a:cubicBezTo>
                  <a:pt x="1631" y="1892"/>
                  <a:pt x="1696" y="1918"/>
                  <a:pt x="1760" y="1918"/>
                </a:cubicBezTo>
                <a:cubicBezTo>
                  <a:pt x="1825" y="1918"/>
                  <a:pt x="1890" y="1892"/>
                  <a:pt x="1941" y="1842"/>
                </a:cubicBezTo>
                <a:lnTo>
                  <a:pt x="2676" y="1106"/>
                </a:lnTo>
                <a:cubicBezTo>
                  <a:pt x="2756" y="1027"/>
                  <a:pt x="2756" y="897"/>
                  <a:pt x="2676" y="811"/>
                </a:cubicBezTo>
                <a:lnTo>
                  <a:pt x="1941" y="82"/>
                </a:lnTo>
                <a:cubicBezTo>
                  <a:pt x="1889" y="27"/>
                  <a:pt x="1823" y="0"/>
                  <a:pt x="1757" y="0"/>
                </a:cubicBezTo>
                <a:close/>
              </a:path>
            </a:pathLst>
          </a:custGeom>
          <a:no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353" name="Google Shape;1353;p70"/>
          <p:cNvSpPr/>
          <p:nvPr/>
        </p:nvSpPr>
        <p:spPr>
          <a:xfrm>
            <a:off x="8017748" y="2333075"/>
            <a:ext cx="163855" cy="129198"/>
          </a:xfrm>
          <a:custGeom>
            <a:avLst/>
            <a:gdLst/>
            <a:ahLst/>
            <a:cxnLst/>
            <a:rect l="l" t="t" r="r" b="b"/>
            <a:pathLst>
              <a:path w="2691" h="2122" extrusionOk="0">
                <a:moveTo>
                  <a:pt x="1630" y="1"/>
                </a:moveTo>
                <a:lnTo>
                  <a:pt x="1630" y="722"/>
                </a:lnTo>
                <a:lnTo>
                  <a:pt x="1630" y="808"/>
                </a:lnTo>
                <a:lnTo>
                  <a:pt x="0" y="808"/>
                </a:lnTo>
                <a:lnTo>
                  <a:pt x="0" y="1321"/>
                </a:lnTo>
                <a:lnTo>
                  <a:pt x="1630" y="1321"/>
                </a:lnTo>
                <a:lnTo>
                  <a:pt x="1630" y="1407"/>
                </a:lnTo>
                <a:lnTo>
                  <a:pt x="1630" y="2121"/>
                </a:lnTo>
                <a:lnTo>
                  <a:pt x="2691" y="1061"/>
                </a:lnTo>
                <a:lnTo>
                  <a:pt x="1630" y="1"/>
                </a:lnTo>
                <a:close/>
              </a:path>
            </a:pathLst>
          </a:custGeom>
          <a:no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grpSp>
        <p:nvGrpSpPr>
          <p:cNvPr id="1354" name="Google Shape;1354;p70"/>
          <p:cNvGrpSpPr/>
          <p:nvPr/>
        </p:nvGrpSpPr>
        <p:grpSpPr>
          <a:xfrm>
            <a:off x="7103403" y="2550562"/>
            <a:ext cx="166473" cy="141497"/>
            <a:chOff x="4660325" y="1866850"/>
            <a:chExt cx="68350" cy="58100"/>
          </a:xfrm>
          <a:noFill/>
        </p:grpSpPr>
        <p:sp>
          <p:nvSpPr>
            <p:cNvPr id="1355" name="Google Shape;1355;p70"/>
            <p:cNvSpPr/>
            <p:nvPr/>
          </p:nvSpPr>
          <p:spPr>
            <a:xfrm>
              <a:off x="4660325" y="1866850"/>
              <a:ext cx="37700" cy="58100"/>
            </a:xfrm>
            <a:custGeom>
              <a:avLst/>
              <a:gdLst/>
              <a:ahLst/>
              <a:cxnLst/>
              <a:rect l="l" t="t" r="r" b="b"/>
              <a:pathLst>
                <a:path w="1508" h="2324" extrusionOk="0">
                  <a:moveTo>
                    <a:pt x="346" y="1"/>
                  </a:moveTo>
                  <a:lnTo>
                    <a:pt x="0" y="354"/>
                  </a:lnTo>
                  <a:lnTo>
                    <a:pt x="815" y="1162"/>
                  </a:lnTo>
                  <a:lnTo>
                    <a:pt x="0" y="1977"/>
                  </a:lnTo>
                  <a:lnTo>
                    <a:pt x="346" y="2323"/>
                  </a:lnTo>
                  <a:lnTo>
                    <a:pt x="1508" y="1162"/>
                  </a:lnTo>
                  <a:lnTo>
                    <a:pt x="346" y="1"/>
                  </a:ln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356" name="Google Shape;1356;p70"/>
            <p:cNvSpPr/>
            <p:nvPr/>
          </p:nvSpPr>
          <p:spPr>
            <a:xfrm>
              <a:off x="4690975" y="1866850"/>
              <a:ext cx="37700" cy="58100"/>
            </a:xfrm>
            <a:custGeom>
              <a:avLst/>
              <a:gdLst/>
              <a:ahLst/>
              <a:cxnLst/>
              <a:rect l="l" t="t" r="r" b="b"/>
              <a:pathLst>
                <a:path w="1508" h="2324" extrusionOk="0">
                  <a:moveTo>
                    <a:pt x="346" y="1"/>
                  </a:moveTo>
                  <a:lnTo>
                    <a:pt x="0" y="354"/>
                  </a:lnTo>
                  <a:lnTo>
                    <a:pt x="808" y="1162"/>
                  </a:lnTo>
                  <a:lnTo>
                    <a:pt x="0" y="1977"/>
                  </a:lnTo>
                  <a:lnTo>
                    <a:pt x="346" y="2323"/>
                  </a:lnTo>
                  <a:lnTo>
                    <a:pt x="1508" y="1162"/>
                  </a:lnTo>
                  <a:lnTo>
                    <a:pt x="346" y="1"/>
                  </a:ln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grpSp>
      <p:grpSp>
        <p:nvGrpSpPr>
          <p:cNvPr id="1357" name="Google Shape;1357;p70"/>
          <p:cNvGrpSpPr/>
          <p:nvPr/>
        </p:nvGrpSpPr>
        <p:grpSpPr>
          <a:xfrm>
            <a:off x="7412747" y="2576286"/>
            <a:ext cx="162515" cy="90049"/>
            <a:chOff x="4791775" y="1877500"/>
            <a:chExt cx="66725" cy="36975"/>
          </a:xfrm>
          <a:noFill/>
        </p:grpSpPr>
        <p:sp>
          <p:nvSpPr>
            <p:cNvPr id="1358" name="Google Shape;1358;p70"/>
            <p:cNvSpPr/>
            <p:nvPr/>
          </p:nvSpPr>
          <p:spPr>
            <a:xfrm>
              <a:off x="4791775" y="1877500"/>
              <a:ext cx="36075" cy="36975"/>
            </a:xfrm>
            <a:custGeom>
              <a:avLst/>
              <a:gdLst/>
              <a:ahLst/>
              <a:cxnLst/>
              <a:rect l="l" t="t" r="r" b="b"/>
              <a:pathLst>
                <a:path w="1443" h="1479" extrusionOk="0">
                  <a:moveTo>
                    <a:pt x="0" y="0"/>
                  </a:moveTo>
                  <a:lnTo>
                    <a:pt x="743" y="736"/>
                  </a:lnTo>
                  <a:lnTo>
                    <a:pt x="0" y="1479"/>
                  </a:lnTo>
                  <a:lnTo>
                    <a:pt x="700" y="1479"/>
                  </a:lnTo>
                  <a:lnTo>
                    <a:pt x="1442" y="736"/>
                  </a:lnTo>
                  <a:lnTo>
                    <a:pt x="700" y="0"/>
                  </a:ln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359" name="Google Shape;1359;p70"/>
            <p:cNvSpPr/>
            <p:nvPr/>
          </p:nvSpPr>
          <p:spPr>
            <a:xfrm>
              <a:off x="4822425" y="1877500"/>
              <a:ext cx="36075" cy="36975"/>
            </a:xfrm>
            <a:custGeom>
              <a:avLst/>
              <a:gdLst/>
              <a:ahLst/>
              <a:cxnLst/>
              <a:rect l="l" t="t" r="r" b="b"/>
              <a:pathLst>
                <a:path w="1443" h="1479" extrusionOk="0">
                  <a:moveTo>
                    <a:pt x="0" y="0"/>
                  </a:moveTo>
                  <a:lnTo>
                    <a:pt x="743" y="736"/>
                  </a:lnTo>
                  <a:lnTo>
                    <a:pt x="0" y="1479"/>
                  </a:lnTo>
                  <a:lnTo>
                    <a:pt x="700" y="1479"/>
                  </a:lnTo>
                  <a:lnTo>
                    <a:pt x="1443" y="736"/>
                  </a:lnTo>
                  <a:lnTo>
                    <a:pt x="700" y="0"/>
                  </a:ln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grpSp>
      <p:grpSp>
        <p:nvGrpSpPr>
          <p:cNvPr id="1360" name="Google Shape;1360;p70"/>
          <p:cNvGrpSpPr/>
          <p:nvPr/>
        </p:nvGrpSpPr>
        <p:grpSpPr>
          <a:xfrm>
            <a:off x="7734460" y="2576286"/>
            <a:ext cx="144979" cy="90049"/>
            <a:chOff x="4923925" y="1877500"/>
            <a:chExt cx="59525" cy="36975"/>
          </a:xfrm>
          <a:noFill/>
        </p:grpSpPr>
        <p:sp>
          <p:nvSpPr>
            <p:cNvPr id="1361" name="Google Shape;1361;p70"/>
            <p:cNvSpPr/>
            <p:nvPr/>
          </p:nvSpPr>
          <p:spPr>
            <a:xfrm>
              <a:off x="4923925" y="1877500"/>
              <a:ext cx="28875" cy="36975"/>
            </a:xfrm>
            <a:custGeom>
              <a:avLst/>
              <a:gdLst/>
              <a:ahLst/>
              <a:cxnLst/>
              <a:rect l="l" t="t" r="r" b="b"/>
              <a:pathLst>
                <a:path w="1155" h="1479" extrusionOk="0">
                  <a:moveTo>
                    <a:pt x="332" y="0"/>
                  </a:moveTo>
                  <a:cubicBezTo>
                    <a:pt x="116" y="0"/>
                    <a:pt x="1" y="260"/>
                    <a:pt x="159" y="419"/>
                  </a:cubicBezTo>
                  <a:lnTo>
                    <a:pt x="433" y="700"/>
                  </a:lnTo>
                  <a:cubicBezTo>
                    <a:pt x="455" y="722"/>
                    <a:pt x="455" y="758"/>
                    <a:pt x="433" y="779"/>
                  </a:cubicBezTo>
                  <a:lnTo>
                    <a:pt x="159" y="1053"/>
                  </a:lnTo>
                  <a:cubicBezTo>
                    <a:pt x="1" y="1212"/>
                    <a:pt x="116" y="1479"/>
                    <a:pt x="332" y="1479"/>
                  </a:cubicBezTo>
                  <a:cubicBezTo>
                    <a:pt x="397" y="1479"/>
                    <a:pt x="462" y="1450"/>
                    <a:pt x="506" y="1407"/>
                  </a:cubicBezTo>
                  <a:lnTo>
                    <a:pt x="1133" y="779"/>
                  </a:lnTo>
                  <a:cubicBezTo>
                    <a:pt x="1155" y="758"/>
                    <a:pt x="1155" y="722"/>
                    <a:pt x="1133" y="700"/>
                  </a:cubicBezTo>
                  <a:lnTo>
                    <a:pt x="506" y="73"/>
                  </a:lnTo>
                  <a:cubicBezTo>
                    <a:pt x="462" y="22"/>
                    <a:pt x="397" y="0"/>
                    <a:pt x="332" y="0"/>
                  </a:cubicBez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362" name="Google Shape;1362;p70"/>
            <p:cNvSpPr/>
            <p:nvPr/>
          </p:nvSpPr>
          <p:spPr>
            <a:xfrm>
              <a:off x="4954575" y="1877500"/>
              <a:ext cx="28875" cy="36975"/>
            </a:xfrm>
            <a:custGeom>
              <a:avLst/>
              <a:gdLst/>
              <a:ahLst/>
              <a:cxnLst/>
              <a:rect l="l" t="t" r="r" b="b"/>
              <a:pathLst>
                <a:path w="1155" h="1479" extrusionOk="0">
                  <a:moveTo>
                    <a:pt x="333" y="0"/>
                  </a:moveTo>
                  <a:cubicBezTo>
                    <a:pt x="116" y="0"/>
                    <a:pt x="1" y="260"/>
                    <a:pt x="159" y="419"/>
                  </a:cubicBezTo>
                  <a:lnTo>
                    <a:pt x="434" y="700"/>
                  </a:lnTo>
                  <a:cubicBezTo>
                    <a:pt x="455" y="722"/>
                    <a:pt x="455" y="758"/>
                    <a:pt x="434" y="779"/>
                  </a:cubicBezTo>
                  <a:lnTo>
                    <a:pt x="159" y="1053"/>
                  </a:lnTo>
                  <a:cubicBezTo>
                    <a:pt x="1" y="1212"/>
                    <a:pt x="116" y="1479"/>
                    <a:pt x="333" y="1479"/>
                  </a:cubicBezTo>
                  <a:cubicBezTo>
                    <a:pt x="397" y="1479"/>
                    <a:pt x="462" y="1450"/>
                    <a:pt x="506" y="1407"/>
                  </a:cubicBezTo>
                  <a:lnTo>
                    <a:pt x="1133" y="779"/>
                  </a:lnTo>
                  <a:cubicBezTo>
                    <a:pt x="1155" y="758"/>
                    <a:pt x="1155" y="722"/>
                    <a:pt x="1133" y="700"/>
                  </a:cubicBezTo>
                  <a:lnTo>
                    <a:pt x="506" y="73"/>
                  </a:lnTo>
                  <a:cubicBezTo>
                    <a:pt x="462" y="22"/>
                    <a:pt x="397" y="0"/>
                    <a:pt x="333" y="0"/>
                  </a:cubicBez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grpSp>
      <p:grpSp>
        <p:nvGrpSpPr>
          <p:cNvPr id="1363" name="Google Shape;1363;p70"/>
          <p:cNvGrpSpPr/>
          <p:nvPr/>
        </p:nvGrpSpPr>
        <p:grpSpPr>
          <a:xfrm>
            <a:off x="8028952" y="2558477"/>
            <a:ext cx="141447" cy="125667"/>
            <a:chOff x="5058450" y="1870100"/>
            <a:chExt cx="58075" cy="51600"/>
          </a:xfrm>
          <a:noFill/>
        </p:grpSpPr>
        <p:sp>
          <p:nvSpPr>
            <p:cNvPr id="1364" name="Google Shape;1364;p70"/>
            <p:cNvSpPr/>
            <p:nvPr/>
          </p:nvSpPr>
          <p:spPr>
            <a:xfrm>
              <a:off x="5058450" y="1870100"/>
              <a:ext cx="25800" cy="51600"/>
            </a:xfrm>
            <a:custGeom>
              <a:avLst/>
              <a:gdLst/>
              <a:ahLst/>
              <a:cxnLst/>
              <a:rect l="l" t="t" r="r" b="b"/>
              <a:pathLst>
                <a:path w="1032" h="2064" extrusionOk="0">
                  <a:moveTo>
                    <a:pt x="0" y="1"/>
                  </a:moveTo>
                  <a:lnTo>
                    <a:pt x="0" y="621"/>
                  </a:lnTo>
                  <a:lnTo>
                    <a:pt x="0" y="1443"/>
                  </a:lnTo>
                  <a:lnTo>
                    <a:pt x="0" y="2063"/>
                  </a:lnTo>
                  <a:lnTo>
                    <a:pt x="1032" y="1032"/>
                  </a:lnTo>
                  <a:lnTo>
                    <a:pt x="0" y="1"/>
                  </a:ln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365" name="Google Shape;1365;p70"/>
            <p:cNvSpPr/>
            <p:nvPr/>
          </p:nvSpPr>
          <p:spPr>
            <a:xfrm>
              <a:off x="5090725" y="1870100"/>
              <a:ext cx="25800" cy="51600"/>
            </a:xfrm>
            <a:custGeom>
              <a:avLst/>
              <a:gdLst/>
              <a:ahLst/>
              <a:cxnLst/>
              <a:rect l="l" t="t" r="r" b="b"/>
              <a:pathLst>
                <a:path w="1032" h="2064" extrusionOk="0">
                  <a:moveTo>
                    <a:pt x="0" y="1"/>
                  </a:moveTo>
                  <a:lnTo>
                    <a:pt x="0" y="621"/>
                  </a:lnTo>
                  <a:lnTo>
                    <a:pt x="0" y="1443"/>
                  </a:lnTo>
                  <a:lnTo>
                    <a:pt x="0" y="2063"/>
                  </a:lnTo>
                  <a:lnTo>
                    <a:pt x="1032" y="1032"/>
                  </a:lnTo>
                  <a:lnTo>
                    <a:pt x="0" y="1"/>
                  </a:ln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grpSp>
      <p:grpSp>
        <p:nvGrpSpPr>
          <p:cNvPr id="1366" name="Google Shape;1366;p70"/>
          <p:cNvGrpSpPr/>
          <p:nvPr/>
        </p:nvGrpSpPr>
        <p:grpSpPr>
          <a:xfrm>
            <a:off x="7443466" y="2980885"/>
            <a:ext cx="101077" cy="107645"/>
            <a:chOff x="4811425" y="2065025"/>
            <a:chExt cx="41500" cy="44200"/>
          </a:xfrm>
          <a:noFill/>
        </p:grpSpPr>
        <p:sp>
          <p:nvSpPr>
            <p:cNvPr id="1367" name="Google Shape;1367;p70"/>
            <p:cNvSpPr/>
            <p:nvPr/>
          </p:nvSpPr>
          <p:spPr>
            <a:xfrm>
              <a:off x="4825300" y="2065025"/>
              <a:ext cx="27625" cy="44200"/>
            </a:xfrm>
            <a:custGeom>
              <a:avLst/>
              <a:gdLst/>
              <a:ahLst/>
              <a:cxnLst/>
              <a:rect l="l" t="t" r="r" b="b"/>
              <a:pathLst>
                <a:path w="1105" h="1768" extrusionOk="0">
                  <a:moveTo>
                    <a:pt x="217" y="0"/>
                  </a:moveTo>
                  <a:lnTo>
                    <a:pt x="1" y="224"/>
                  </a:lnTo>
                  <a:lnTo>
                    <a:pt x="657" y="880"/>
                  </a:lnTo>
                  <a:lnTo>
                    <a:pt x="1" y="1544"/>
                  </a:lnTo>
                  <a:lnTo>
                    <a:pt x="217" y="1767"/>
                  </a:lnTo>
                  <a:lnTo>
                    <a:pt x="1104" y="880"/>
                  </a:lnTo>
                  <a:lnTo>
                    <a:pt x="217" y="0"/>
                  </a:ln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368" name="Google Shape;1368;p70"/>
            <p:cNvSpPr/>
            <p:nvPr/>
          </p:nvSpPr>
          <p:spPr>
            <a:xfrm>
              <a:off x="4811425" y="2072950"/>
              <a:ext cx="19850" cy="28350"/>
            </a:xfrm>
            <a:custGeom>
              <a:avLst/>
              <a:gdLst/>
              <a:ahLst/>
              <a:cxnLst/>
              <a:rect l="l" t="t" r="r" b="b"/>
              <a:pathLst>
                <a:path w="794" h="1134" extrusionOk="0">
                  <a:moveTo>
                    <a:pt x="224" y="1"/>
                  </a:moveTo>
                  <a:lnTo>
                    <a:pt x="0" y="224"/>
                  </a:lnTo>
                  <a:lnTo>
                    <a:pt x="346" y="563"/>
                  </a:lnTo>
                  <a:lnTo>
                    <a:pt x="0" y="909"/>
                  </a:lnTo>
                  <a:lnTo>
                    <a:pt x="224" y="1133"/>
                  </a:lnTo>
                  <a:lnTo>
                    <a:pt x="794" y="563"/>
                  </a:lnTo>
                  <a:lnTo>
                    <a:pt x="224" y="1"/>
                  </a:ln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grpSp>
      <p:grpSp>
        <p:nvGrpSpPr>
          <p:cNvPr id="1369" name="Google Shape;1369;p70"/>
          <p:cNvGrpSpPr/>
          <p:nvPr/>
        </p:nvGrpSpPr>
        <p:grpSpPr>
          <a:xfrm>
            <a:off x="7735904" y="2981098"/>
            <a:ext cx="120867" cy="107218"/>
            <a:chOff x="4929875" y="2065025"/>
            <a:chExt cx="49625" cy="44025"/>
          </a:xfrm>
          <a:noFill/>
        </p:grpSpPr>
        <p:sp>
          <p:nvSpPr>
            <p:cNvPr id="1370" name="Google Shape;1370;p70"/>
            <p:cNvSpPr/>
            <p:nvPr/>
          </p:nvSpPr>
          <p:spPr>
            <a:xfrm>
              <a:off x="4950075" y="2065025"/>
              <a:ext cx="29425" cy="44025"/>
            </a:xfrm>
            <a:custGeom>
              <a:avLst/>
              <a:gdLst/>
              <a:ahLst/>
              <a:cxnLst/>
              <a:rect l="l" t="t" r="r" b="b"/>
              <a:pathLst>
                <a:path w="1177" h="1761" extrusionOk="0">
                  <a:moveTo>
                    <a:pt x="1" y="0"/>
                  </a:moveTo>
                  <a:lnTo>
                    <a:pt x="729" y="880"/>
                  </a:lnTo>
                  <a:lnTo>
                    <a:pt x="1" y="1760"/>
                  </a:lnTo>
                  <a:lnTo>
                    <a:pt x="1176" y="880"/>
                  </a:lnTo>
                  <a:lnTo>
                    <a:pt x="1" y="0"/>
                  </a:ln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371" name="Google Shape;1371;p70"/>
            <p:cNvSpPr/>
            <p:nvPr/>
          </p:nvSpPr>
          <p:spPr>
            <a:xfrm>
              <a:off x="4929875" y="2065025"/>
              <a:ext cx="29425" cy="44025"/>
            </a:xfrm>
            <a:custGeom>
              <a:avLst/>
              <a:gdLst/>
              <a:ahLst/>
              <a:cxnLst/>
              <a:rect l="l" t="t" r="r" b="b"/>
              <a:pathLst>
                <a:path w="1177" h="1761" extrusionOk="0">
                  <a:moveTo>
                    <a:pt x="1" y="0"/>
                  </a:moveTo>
                  <a:lnTo>
                    <a:pt x="736" y="880"/>
                  </a:lnTo>
                  <a:lnTo>
                    <a:pt x="1" y="1760"/>
                  </a:lnTo>
                  <a:lnTo>
                    <a:pt x="1" y="1760"/>
                  </a:lnTo>
                  <a:lnTo>
                    <a:pt x="1176" y="880"/>
                  </a:lnTo>
                  <a:lnTo>
                    <a:pt x="1" y="0"/>
                  </a:ln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grpSp>
      <p:grpSp>
        <p:nvGrpSpPr>
          <p:cNvPr id="1372" name="Google Shape;1372;p70"/>
          <p:cNvGrpSpPr/>
          <p:nvPr/>
        </p:nvGrpSpPr>
        <p:grpSpPr>
          <a:xfrm>
            <a:off x="8064572" y="2984112"/>
            <a:ext cx="70206" cy="101191"/>
            <a:chOff x="5083925" y="2066350"/>
            <a:chExt cx="28825" cy="41550"/>
          </a:xfrm>
          <a:noFill/>
        </p:grpSpPr>
        <p:sp>
          <p:nvSpPr>
            <p:cNvPr id="1373" name="Google Shape;1373;p70"/>
            <p:cNvSpPr/>
            <p:nvPr/>
          </p:nvSpPr>
          <p:spPr>
            <a:xfrm>
              <a:off x="5084050" y="2066350"/>
              <a:ext cx="28700" cy="41550"/>
            </a:xfrm>
            <a:custGeom>
              <a:avLst/>
              <a:gdLst/>
              <a:ahLst/>
              <a:cxnLst/>
              <a:rect l="l" t="t" r="r" b="b"/>
              <a:pathLst>
                <a:path w="1148" h="1662" extrusionOk="0">
                  <a:moveTo>
                    <a:pt x="52" y="1"/>
                  </a:moveTo>
                  <a:cubicBezTo>
                    <a:pt x="27" y="1"/>
                    <a:pt x="0" y="24"/>
                    <a:pt x="0" y="56"/>
                  </a:cubicBezTo>
                  <a:lnTo>
                    <a:pt x="0" y="200"/>
                  </a:lnTo>
                  <a:cubicBezTo>
                    <a:pt x="0" y="243"/>
                    <a:pt x="22" y="279"/>
                    <a:pt x="51" y="308"/>
                  </a:cubicBezTo>
                  <a:lnTo>
                    <a:pt x="700" y="791"/>
                  </a:lnTo>
                  <a:cubicBezTo>
                    <a:pt x="729" y="813"/>
                    <a:pt x="729" y="849"/>
                    <a:pt x="700" y="871"/>
                  </a:cubicBezTo>
                  <a:lnTo>
                    <a:pt x="51" y="1354"/>
                  </a:lnTo>
                  <a:cubicBezTo>
                    <a:pt x="22" y="1383"/>
                    <a:pt x="0" y="1419"/>
                    <a:pt x="0" y="1462"/>
                  </a:cubicBezTo>
                  <a:lnTo>
                    <a:pt x="0" y="1613"/>
                  </a:lnTo>
                  <a:cubicBezTo>
                    <a:pt x="0" y="1639"/>
                    <a:pt x="26" y="1661"/>
                    <a:pt x="51" y="1661"/>
                  </a:cubicBezTo>
                  <a:cubicBezTo>
                    <a:pt x="61" y="1661"/>
                    <a:pt x="71" y="1658"/>
                    <a:pt x="80" y="1649"/>
                  </a:cubicBezTo>
                  <a:lnTo>
                    <a:pt x="1111" y="878"/>
                  </a:lnTo>
                  <a:cubicBezTo>
                    <a:pt x="1147" y="856"/>
                    <a:pt x="1147" y="806"/>
                    <a:pt x="1111" y="784"/>
                  </a:cubicBezTo>
                  <a:lnTo>
                    <a:pt x="80" y="12"/>
                  </a:lnTo>
                  <a:cubicBezTo>
                    <a:pt x="72" y="4"/>
                    <a:pt x="62" y="1"/>
                    <a:pt x="52" y="1"/>
                  </a:cubicBez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374" name="Google Shape;1374;p70"/>
            <p:cNvSpPr/>
            <p:nvPr/>
          </p:nvSpPr>
          <p:spPr>
            <a:xfrm>
              <a:off x="5083925" y="2081325"/>
              <a:ext cx="8800" cy="11600"/>
            </a:xfrm>
            <a:custGeom>
              <a:avLst/>
              <a:gdLst/>
              <a:ahLst/>
              <a:cxnLst/>
              <a:rect l="l" t="t" r="r" b="b"/>
              <a:pathLst>
                <a:path w="352" h="464" extrusionOk="0">
                  <a:moveTo>
                    <a:pt x="53" y="0"/>
                  </a:moveTo>
                  <a:cubicBezTo>
                    <a:pt x="25" y="0"/>
                    <a:pt x="0" y="24"/>
                    <a:pt x="5" y="55"/>
                  </a:cubicBezTo>
                  <a:lnTo>
                    <a:pt x="5" y="416"/>
                  </a:lnTo>
                  <a:cubicBezTo>
                    <a:pt x="5" y="442"/>
                    <a:pt x="31" y="464"/>
                    <a:pt x="56" y="464"/>
                  </a:cubicBezTo>
                  <a:cubicBezTo>
                    <a:pt x="66" y="464"/>
                    <a:pt x="76" y="460"/>
                    <a:pt x="85" y="452"/>
                  </a:cubicBezTo>
                  <a:lnTo>
                    <a:pt x="323" y="279"/>
                  </a:lnTo>
                  <a:cubicBezTo>
                    <a:pt x="352" y="257"/>
                    <a:pt x="352" y="207"/>
                    <a:pt x="323" y="185"/>
                  </a:cubicBezTo>
                  <a:lnTo>
                    <a:pt x="85" y="12"/>
                  </a:lnTo>
                  <a:cubicBezTo>
                    <a:pt x="75" y="4"/>
                    <a:pt x="63" y="0"/>
                    <a:pt x="53" y="0"/>
                  </a:cubicBez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grpSp>
      <p:grpSp>
        <p:nvGrpSpPr>
          <p:cNvPr id="1375" name="Google Shape;1375;p70"/>
          <p:cNvGrpSpPr/>
          <p:nvPr/>
        </p:nvGrpSpPr>
        <p:grpSpPr>
          <a:xfrm>
            <a:off x="7096126" y="2999759"/>
            <a:ext cx="181026" cy="69896"/>
            <a:chOff x="4659775" y="2072775"/>
            <a:chExt cx="74325" cy="28700"/>
          </a:xfrm>
          <a:noFill/>
        </p:grpSpPr>
        <p:sp>
          <p:nvSpPr>
            <p:cNvPr id="1376" name="Google Shape;1376;p70"/>
            <p:cNvSpPr/>
            <p:nvPr/>
          </p:nvSpPr>
          <p:spPr>
            <a:xfrm>
              <a:off x="4659775" y="2072775"/>
              <a:ext cx="38075" cy="28700"/>
            </a:xfrm>
            <a:custGeom>
              <a:avLst/>
              <a:gdLst/>
              <a:ahLst/>
              <a:cxnLst/>
              <a:rect l="l" t="t" r="r" b="b"/>
              <a:pathLst>
                <a:path w="1523" h="1148" extrusionOk="0">
                  <a:moveTo>
                    <a:pt x="1" y="0"/>
                  </a:moveTo>
                  <a:lnTo>
                    <a:pt x="578" y="570"/>
                  </a:lnTo>
                  <a:lnTo>
                    <a:pt x="1" y="1147"/>
                  </a:lnTo>
                  <a:lnTo>
                    <a:pt x="945" y="1147"/>
                  </a:lnTo>
                  <a:lnTo>
                    <a:pt x="1522" y="570"/>
                  </a:lnTo>
                  <a:lnTo>
                    <a:pt x="945" y="0"/>
                  </a:ln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377" name="Google Shape;1377;p70"/>
            <p:cNvSpPr/>
            <p:nvPr/>
          </p:nvSpPr>
          <p:spPr>
            <a:xfrm>
              <a:off x="4691875" y="2072775"/>
              <a:ext cx="24550" cy="28700"/>
            </a:xfrm>
            <a:custGeom>
              <a:avLst/>
              <a:gdLst/>
              <a:ahLst/>
              <a:cxnLst/>
              <a:rect l="l" t="t" r="r" b="b"/>
              <a:pathLst>
                <a:path w="982" h="1148" extrusionOk="0">
                  <a:moveTo>
                    <a:pt x="0" y="0"/>
                  </a:moveTo>
                  <a:lnTo>
                    <a:pt x="570" y="570"/>
                  </a:lnTo>
                  <a:lnTo>
                    <a:pt x="0" y="1147"/>
                  </a:lnTo>
                  <a:lnTo>
                    <a:pt x="411" y="1147"/>
                  </a:lnTo>
                  <a:lnTo>
                    <a:pt x="981" y="570"/>
                  </a:lnTo>
                  <a:lnTo>
                    <a:pt x="411" y="0"/>
                  </a:ln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378" name="Google Shape;1378;p70"/>
            <p:cNvSpPr/>
            <p:nvPr/>
          </p:nvSpPr>
          <p:spPr>
            <a:xfrm>
              <a:off x="4709350" y="2072775"/>
              <a:ext cx="24750" cy="28700"/>
            </a:xfrm>
            <a:custGeom>
              <a:avLst/>
              <a:gdLst/>
              <a:ahLst/>
              <a:cxnLst/>
              <a:rect l="l" t="t" r="r" b="b"/>
              <a:pathLst>
                <a:path w="990" h="1148" extrusionOk="0">
                  <a:moveTo>
                    <a:pt x="1" y="0"/>
                  </a:moveTo>
                  <a:lnTo>
                    <a:pt x="578" y="570"/>
                  </a:lnTo>
                  <a:lnTo>
                    <a:pt x="1" y="1147"/>
                  </a:lnTo>
                  <a:lnTo>
                    <a:pt x="412" y="1147"/>
                  </a:lnTo>
                  <a:lnTo>
                    <a:pt x="989" y="570"/>
                  </a:lnTo>
                  <a:lnTo>
                    <a:pt x="412" y="0"/>
                  </a:ln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grpSp>
      <p:grpSp>
        <p:nvGrpSpPr>
          <p:cNvPr id="1379" name="Google Shape;1379;p70"/>
          <p:cNvGrpSpPr/>
          <p:nvPr/>
        </p:nvGrpSpPr>
        <p:grpSpPr>
          <a:xfrm>
            <a:off x="8015982" y="2790324"/>
            <a:ext cx="167387" cy="89197"/>
            <a:chOff x="4662475" y="1976500"/>
            <a:chExt cx="68725" cy="36625"/>
          </a:xfrm>
          <a:noFill/>
        </p:grpSpPr>
        <p:sp>
          <p:nvSpPr>
            <p:cNvPr id="1380" name="Google Shape;1380;p70"/>
            <p:cNvSpPr/>
            <p:nvPr/>
          </p:nvSpPr>
          <p:spPr>
            <a:xfrm>
              <a:off x="4690800" y="1976500"/>
              <a:ext cx="40400" cy="36625"/>
            </a:xfrm>
            <a:custGeom>
              <a:avLst/>
              <a:gdLst/>
              <a:ahLst/>
              <a:cxnLst/>
              <a:rect l="l" t="t" r="r" b="b"/>
              <a:pathLst>
                <a:path w="1616" h="1465" extrusionOk="0">
                  <a:moveTo>
                    <a:pt x="887" y="0"/>
                  </a:moveTo>
                  <a:lnTo>
                    <a:pt x="692" y="188"/>
                  </a:lnTo>
                  <a:lnTo>
                    <a:pt x="1104" y="599"/>
                  </a:lnTo>
                  <a:lnTo>
                    <a:pt x="0" y="599"/>
                  </a:lnTo>
                  <a:lnTo>
                    <a:pt x="0" y="866"/>
                  </a:lnTo>
                  <a:lnTo>
                    <a:pt x="1104" y="866"/>
                  </a:lnTo>
                  <a:lnTo>
                    <a:pt x="692" y="1269"/>
                  </a:lnTo>
                  <a:lnTo>
                    <a:pt x="887" y="1464"/>
                  </a:lnTo>
                  <a:lnTo>
                    <a:pt x="1616" y="729"/>
                  </a:lnTo>
                  <a:lnTo>
                    <a:pt x="887" y="0"/>
                  </a:ln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381" name="Google Shape;1381;p70"/>
            <p:cNvSpPr/>
            <p:nvPr/>
          </p:nvSpPr>
          <p:spPr>
            <a:xfrm>
              <a:off x="4674375" y="1991450"/>
              <a:ext cx="10675" cy="6700"/>
            </a:xfrm>
            <a:custGeom>
              <a:avLst/>
              <a:gdLst/>
              <a:ahLst/>
              <a:cxnLst/>
              <a:rect l="l" t="t" r="r" b="b"/>
              <a:pathLst>
                <a:path w="427" h="268" extrusionOk="0">
                  <a:moveTo>
                    <a:pt x="1" y="1"/>
                  </a:moveTo>
                  <a:lnTo>
                    <a:pt x="1" y="268"/>
                  </a:lnTo>
                  <a:lnTo>
                    <a:pt x="426" y="268"/>
                  </a:lnTo>
                  <a:lnTo>
                    <a:pt x="426" y="1"/>
                  </a:ln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382" name="Google Shape;1382;p70"/>
            <p:cNvSpPr/>
            <p:nvPr/>
          </p:nvSpPr>
          <p:spPr>
            <a:xfrm>
              <a:off x="4662475" y="1991450"/>
              <a:ext cx="5625" cy="6700"/>
            </a:xfrm>
            <a:custGeom>
              <a:avLst/>
              <a:gdLst/>
              <a:ahLst/>
              <a:cxnLst/>
              <a:rect l="l" t="t" r="r" b="b"/>
              <a:pathLst>
                <a:path w="225" h="268" extrusionOk="0">
                  <a:moveTo>
                    <a:pt x="1" y="1"/>
                  </a:moveTo>
                  <a:lnTo>
                    <a:pt x="1" y="268"/>
                  </a:lnTo>
                  <a:lnTo>
                    <a:pt x="224" y="268"/>
                  </a:lnTo>
                  <a:lnTo>
                    <a:pt x="224" y="1"/>
                  </a:ln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grpSp>
      <p:grpSp>
        <p:nvGrpSpPr>
          <p:cNvPr id="1383" name="Google Shape;1383;p70"/>
          <p:cNvGrpSpPr/>
          <p:nvPr/>
        </p:nvGrpSpPr>
        <p:grpSpPr>
          <a:xfrm>
            <a:off x="7712887" y="2793764"/>
            <a:ext cx="166899" cy="82317"/>
            <a:chOff x="4920150" y="1977875"/>
            <a:chExt cx="68525" cy="33800"/>
          </a:xfrm>
          <a:noFill/>
        </p:grpSpPr>
        <p:sp>
          <p:nvSpPr>
            <p:cNvPr id="1384" name="Google Shape;1384;p70"/>
            <p:cNvSpPr/>
            <p:nvPr/>
          </p:nvSpPr>
          <p:spPr>
            <a:xfrm>
              <a:off x="4949175" y="1977875"/>
              <a:ext cx="39500" cy="33800"/>
            </a:xfrm>
            <a:custGeom>
              <a:avLst/>
              <a:gdLst/>
              <a:ahLst/>
              <a:cxnLst/>
              <a:rect l="l" t="t" r="r" b="b"/>
              <a:pathLst>
                <a:path w="1580" h="1352" extrusionOk="0">
                  <a:moveTo>
                    <a:pt x="891" y="1"/>
                  </a:moveTo>
                  <a:cubicBezTo>
                    <a:pt x="859" y="1"/>
                    <a:pt x="828" y="12"/>
                    <a:pt x="801" y="32"/>
                  </a:cubicBezTo>
                  <a:cubicBezTo>
                    <a:pt x="743" y="89"/>
                    <a:pt x="743" y="176"/>
                    <a:pt x="801" y="226"/>
                  </a:cubicBezTo>
                  <a:lnTo>
                    <a:pt x="1039" y="472"/>
                  </a:lnTo>
                  <a:cubicBezTo>
                    <a:pt x="1068" y="493"/>
                    <a:pt x="1046" y="544"/>
                    <a:pt x="1010" y="544"/>
                  </a:cubicBezTo>
                  <a:lnTo>
                    <a:pt x="152" y="544"/>
                  </a:lnTo>
                  <a:cubicBezTo>
                    <a:pt x="147" y="543"/>
                    <a:pt x="143" y="543"/>
                    <a:pt x="139" y="543"/>
                  </a:cubicBezTo>
                  <a:cubicBezTo>
                    <a:pt x="66" y="543"/>
                    <a:pt x="14" y="598"/>
                    <a:pt x="8" y="666"/>
                  </a:cubicBezTo>
                  <a:cubicBezTo>
                    <a:pt x="0" y="746"/>
                    <a:pt x="65" y="811"/>
                    <a:pt x="145" y="811"/>
                  </a:cubicBezTo>
                  <a:lnTo>
                    <a:pt x="1010" y="811"/>
                  </a:lnTo>
                  <a:cubicBezTo>
                    <a:pt x="1046" y="811"/>
                    <a:pt x="1068" y="854"/>
                    <a:pt x="1039" y="883"/>
                  </a:cubicBezTo>
                  <a:lnTo>
                    <a:pt x="808" y="1113"/>
                  </a:lnTo>
                  <a:cubicBezTo>
                    <a:pt x="758" y="1164"/>
                    <a:pt x="751" y="1251"/>
                    <a:pt x="794" y="1308"/>
                  </a:cubicBezTo>
                  <a:cubicBezTo>
                    <a:pt x="823" y="1337"/>
                    <a:pt x="859" y="1351"/>
                    <a:pt x="895" y="1351"/>
                  </a:cubicBezTo>
                  <a:cubicBezTo>
                    <a:pt x="931" y="1351"/>
                    <a:pt x="967" y="1337"/>
                    <a:pt x="996" y="1308"/>
                  </a:cubicBezTo>
                  <a:lnTo>
                    <a:pt x="1522" y="774"/>
                  </a:lnTo>
                  <a:cubicBezTo>
                    <a:pt x="1580" y="717"/>
                    <a:pt x="1573" y="630"/>
                    <a:pt x="1522" y="573"/>
                  </a:cubicBezTo>
                  <a:lnTo>
                    <a:pt x="996" y="46"/>
                  </a:lnTo>
                  <a:cubicBezTo>
                    <a:pt x="965" y="15"/>
                    <a:pt x="928" y="1"/>
                    <a:pt x="891" y="1"/>
                  </a:cubicBez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385" name="Google Shape;1385;p70"/>
            <p:cNvSpPr/>
            <p:nvPr/>
          </p:nvSpPr>
          <p:spPr>
            <a:xfrm>
              <a:off x="4931875" y="1991450"/>
              <a:ext cx="12825" cy="6700"/>
            </a:xfrm>
            <a:custGeom>
              <a:avLst/>
              <a:gdLst/>
              <a:ahLst/>
              <a:cxnLst/>
              <a:rect l="l" t="t" r="r" b="b"/>
              <a:pathLst>
                <a:path w="513" h="268" extrusionOk="0">
                  <a:moveTo>
                    <a:pt x="180" y="1"/>
                  </a:moveTo>
                  <a:cubicBezTo>
                    <a:pt x="0" y="1"/>
                    <a:pt x="0" y="268"/>
                    <a:pt x="180" y="268"/>
                  </a:cubicBezTo>
                  <a:lnTo>
                    <a:pt x="332" y="268"/>
                  </a:lnTo>
                  <a:cubicBezTo>
                    <a:pt x="512" y="268"/>
                    <a:pt x="512" y="1"/>
                    <a:pt x="332" y="1"/>
                  </a:cubicBez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386" name="Google Shape;1386;p70"/>
            <p:cNvSpPr/>
            <p:nvPr/>
          </p:nvSpPr>
          <p:spPr>
            <a:xfrm>
              <a:off x="4920150" y="1991450"/>
              <a:ext cx="9225" cy="6700"/>
            </a:xfrm>
            <a:custGeom>
              <a:avLst/>
              <a:gdLst/>
              <a:ahLst/>
              <a:cxnLst/>
              <a:rect l="l" t="t" r="r" b="b"/>
              <a:pathLst>
                <a:path w="369" h="268" extrusionOk="0">
                  <a:moveTo>
                    <a:pt x="181" y="1"/>
                  </a:moveTo>
                  <a:cubicBezTo>
                    <a:pt x="0" y="1"/>
                    <a:pt x="0" y="268"/>
                    <a:pt x="181" y="268"/>
                  </a:cubicBezTo>
                  <a:lnTo>
                    <a:pt x="195" y="268"/>
                  </a:lnTo>
                  <a:cubicBezTo>
                    <a:pt x="368" y="268"/>
                    <a:pt x="368" y="1"/>
                    <a:pt x="195" y="1"/>
                  </a:cubicBez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grpSp>
      <p:grpSp>
        <p:nvGrpSpPr>
          <p:cNvPr id="1387" name="Google Shape;1387;p70"/>
          <p:cNvGrpSpPr/>
          <p:nvPr/>
        </p:nvGrpSpPr>
        <p:grpSpPr>
          <a:xfrm>
            <a:off x="7124044" y="3197682"/>
            <a:ext cx="125190" cy="127859"/>
            <a:chOff x="4676550" y="2160575"/>
            <a:chExt cx="51400" cy="52500"/>
          </a:xfrm>
          <a:noFill/>
        </p:grpSpPr>
        <p:sp>
          <p:nvSpPr>
            <p:cNvPr id="1388" name="Google Shape;1388;p70"/>
            <p:cNvSpPr/>
            <p:nvPr/>
          </p:nvSpPr>
          <p:spPr>
            <a:xfrm>
              <a:off x="4676550" y="2160575"/>
              <a:ext cx="27775" cy="52500"/>
            </a:xfrm>
            <a:custGeom>
              <a:avLst/>
              <a:gdLst/>
              <a:ahLst/>
              <a:cxnLst/>
              <a:rect l="l" t="t" r="r" b="b"/>
              <a:pathLst>
                <a:path w="1111" h="2100" extrusionOk="0">
                  <a:moveTo>
                    <a:pt x="0" y="1"/>
                  </a:moveTo>
                  <a:lnTo>
                    <a:pt x="823" y="1047"/>
                  </a:lnTo>
                  <a:lnTo>
                    <a:pt x="0" y="2100"/>
                  </a:lnTo>
                  <a:lnTo>
                    <a:pt x="289" y="2100"/>
                  </a:lnTo>
                  <a:lnTo>
                    <a:pt x="1111" y="1047"/>
                  </a:lnTo>
                  <a:lnTo>
                    <a:pt x="289" y="1"/>
                  </a:ln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389" name="Google Shape;1389;p70"/>
            <p:cNvSpPr/>
            <p:nvPr/>
          </p:nvSpPr>
          <p:spPr>
            <a:xfrm>
              <a:off x="4688275" y="2160575"/>
              <a:ext cx="27975" cy="52500"/>
            </a:xfrm>
            <a:custGeom>
              <a:avLst/>
              <a:gdLst/>
              <a:ahLst/>
              <a:cxnLst/>
              <a:rect l="l" t="t" r="r" b="b"/>
              <a:pathLst>
                <a:path w="1119" h="2100" extrusionOk="0">
                  <a:moveTo>
                    <a:pt x="0" y="1"/>
                  </a:moveTo>
                  <a:lnTo>
                    <a:pt x="822" y="1047"/>
                  </a:lnTo>
                  <a:lnTo>
                    <a:pt x="0" y="2100"/>
                  </a:lnTo>
                  <a:lnTo>
                    <a:pt x="296" y="2100"/>
                  </a:lnTo>
                  <a:lnTo>
                    <a:pt x="1118" y="1047"/>
                  </a:lnTo>
                  <a:lnTo>
                    <a:pt x="296" y="1"/>
                  </a:ln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390" name="Google Shape;1390;p70"/>
            <p:cNvSpPr/>
            <p:nvPr/>
          </p:nvSpPr>
          <p:spPr>
            <a:xfrm>
              <a:off x="4700175" y="2160575"/>
              <a:ext cx="27775" cy="52500"/>
            </a:xfrm>
            <a:custGeom>
              <a:avLst/>
              <a:gdLst/>
              <a:ahLst/>
              <a:cxnLst/>
              <a:rect l="l" t="t" r="r" b="b"/>
              <a:pathLst>
                <a:path w="1111" h="2100" extrusionOk="0">
                  <a:moveTo>
                    <a:pt x="0" y="1"/>
                  </a:moveTo>
                  <a:lnTo>
                    <a:pt x="822" y="1047"/>
                  </a:lnTo>
                  <a:lnTo>
                    <a:pt x="0" y="2100"/>
                  </a:lnTo>
                  <a:lnTo>
                    <a:pt x="289" y="2100"/>
                  </a:lnTo>
                  <a:lnTo>
                    <a:pt x="1111" y="1047"/>
                  </a:lnTo>
                  <a:lnTo>
                    <a:pt x="289" y="1"/>
                  </a:ln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grpSp>
      <p:grpSp>
        <p:nvGrpSpPr>
          <p:cNvPr id="1391" name="Google Shape;1391;p70"/>
          <p:cNvGrpSpPr/>
          <p:nvPr/>
        </p:nvGrpSpPr>
        <p:grpSpPr>
          <a:xfrm>
            <a:off x="7421302" y="3204714"/>
            <a:ext cx="145405" cy="113794"/>
            <a:chOff x="4768325" y="2163475"/>
            <a:chExt cx="59700" cy="46725"/>
          </a:xfrm>
          <a:noFill/>
        </p:grpSpPr>
        <p:sp>
          <p:nvSpPr>
            <p:cNvPr id="1392" name="Google Shape;1392;p70"/>
            <p:cNvSpPr/>
            <p:nvPr/>
          </p:nvSpPr>
          <p:spPr>
            <a:xfrm>
              <a:off x="4768325" y="2163475"/>
              <a:ext cx="35375" cy="46725"/>
            </a:xfrm>
            <a:custGeom>
              <a:avLst/>
              <a:gdLst/>
              <a:ahLst/>
              <a:cxnLst/>
              <a:rect l="l" t="t" r="r" b="b"/>
              <a:pathLst>
                <a:path w="1415" h="1869" extrusionOk="0">
                  <a:moveTo>
                    <a:pt x="0" y="0"/>
                  </a:moveTo>
                  <a:lnTo>
                    <a:pt x="895" y="931"/>
                  </a:lnTo>
                  <a:lnTo>
                    <a:pt x="0" y="1868"/>
                  </a:lnTo>
                  <a:lnTo>
                    <a:pt x="520" y="1868"/>
                  </a:lnTo>
                  <a:lnTo>
                    <a:pt x="1414" y="931"/>
                  </a:lnTo>
                  <a:lnTo>
                    <a:pt x="520" y="0"/>
                  </a:ln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393" name="Google Shape;1393;p70"/>
            <p:cNvSpPr/>
            <p:nvPr/>
          </p:nvSpPr>
          <p:spPr>
            <a:xfrm>
              <a:off x="4792475" y="2163475"/>
              <a:ext cx="35550" cy="46725"/>
            </a:xfrm>
            <a:custGeom>
              <a:avLst/>
              <a:gdLst/>
              <a:ahLst/>
              <a:cxnLst/>
              <a:rect l="l" t="t" r="r" b="b"/>
              <a:pathLst>
                <a:path w="1422" h="1869" extrusionOk="0">
                  <a:moveTo>
                    <a:pt x="1" y="0"/>
                  </a:moveTo>
                  <a:lnTo>
                    <a:pt x="895" y="931"/>
                  </a:lnTo>
                  <a:lnTo>
                    <a:pt x="1" y="1868"/>
                  </a:lnTo>
                  <a:lnTo>
                    <a:pt x="527" y="1868"/>
                  </a:lnTo>
                  <a:lnTo>
                    <a:pt x="1422" y="931"/>
                  </a:lnTo>
                  <a:lnTo>
                    <a:pt x="527" y="0"/>
                  </a:ln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grpSp>
      <p:sp>
        <p:nvSpPr>
          <p:cNvPr id="1394" name="Google Shape;1394;p70"/>
          <p:cNvSpPr/>
          <p:nvPr/>
        </p:nvSpPr>
        <p:spPr>
          <a:xfrm>
            <a:off x="7753257" y="3196221"/>
            <a:ext cx="86159" cy="130781"/>
          </a:xfrm>
          <a:custGeom>
            <a:avLst/>
            <a:gdLst/>
            <a:ahLst/>
            <a:cxnLst/>
            <a:rect l="l" t="t" r="r" b="b"/>
            <a:pathLst>
              <a:path w="1415" h="2148" extrusionOk="0">
                <a:moveTo>
                  <a:pt x="308" y="0"/>
                </a:moveTo>
                <a:cubicBezTo>
                  <a:pt x="152" y="0"/>
                  <a:pt x="1" y="123"/>
                  <a:pt x="1" y="308"/>
                </a:cubicBezTo>
                <a:lnTo>
                  <a:pt x="8" y="1844"/>
                </a:lnTo>
                <a:cubicBezTo>
                  <a:pt x="8" y="2026"/>
                  <a:pt x="158" y="2148"/>
                  <a:pt x="316" y="2148"/>
                </a:cubicBezTo>
                <a:cubicBezTo>
                  <a:pt x="390" y="2148"/>
                  <a:pt x="465" y="2121"/>
                  <a:pt x="527" y="2061"/>
                </a:cubicBezTo>
                <a:lnTo>
                  <a:pt x="1292" y="1296"/>
                </a:lnTo>
                <a:cubicBezTo>
                  <a:pt x="1414" y="1181"/>
                  <a:pt x="1414" y="986"/>
                  <a:pt x="1292" y="864"/>
                </a:cubicBezTo>
                <a:lnTo>
                  <a:pt x="520" y="92"/>
                </a:lnTo>
                <a:cubicBezTo>
                  <a:pt x="459" y="29"/>
                  <a:pt x="383" y="0"/>
                  <a:pt x="308" y="0"/>
                </a:cubicBezTo>
                <a:close/>
              </a:path>
            </a:pathLst>
          </a:custGeom>
          <a:no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395" name="Google Shape;1395;p70"/>
          <p:cNvSpPr/>
          <p:nvPr/>
        </p:nvSpPr>
        <p:spPr>
          <a:xfrm>
            <a:off x="8025633" y="4203306"/>
            <a:ext cx="148084" cy="162989"/>
          </a:xfrm>
          <a:custGeom>
            <a:avLst/>
            <a:gdLst/>
            <a:ahLst/>
            <a:cxnLst/>
            <a:rect l="l" t="t" r="r" b="b"/>
            <a:pathLst>
              <a:path w="2432" h="2677" extrusionOk="0">
                <a:moveTo>
                  <a:pt x="801" y="1"/>
                </a:moveTo>
                <a:lnTo>
                  <a:pt x="1205" y="751"/>
                </a:lnTo>
                <a:lnTo>
                  <a:pt x="1" y="751"/>
                </a:lnTo>
                <a:lnTo>
                  <a:pt x="1" y="1927"/>
                </a:lnTo>
                <a:lnTo>
                  <a:pt x="1205" y="1927"/>
                </a:lnTo>
                <a:lnTo>
                  <a:pt x="801" y="2677"/>
                </a:lnTo>
                <a:lnTo>
                  <a:pt x="2431" y="1335"/>
                </a:lnTo>
                <a:lnTo>
                  <a:pt x="801" y="1"/>
                </a:lnTo>
                <a:close/>
              </a:path>
            </a:pathLst>
          </a:custGeom>
          <a:no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396" name="Google Shape;1396;p70"/>
          <p:cNvSpPr/>
          <p:nvPr/>
        </p:nvSpPr>
        <p:spPr>
          <a:xfrm>
            <a:off x="7127089" y="3431527"/>
            <a:ext cx="119101" cy="163415"/>
          </a:xfrm>
          <a:custGeom>
            <a:avLst/>
            <a:gdLst/>
            <a:ahLst/>
            <a:cxnLst/>
            <a:rect l="l" t="t" r="r" b="b"/>
            <a:pathLst>
              <a:path w="1956" h="2684" extrusionOk="0">
                <a:moveTo>
                  <a:pt x="1" y="0"/>
                </a:moveTo>
                <a:lnTo>
                  <a:pt x="787" y="1342"/>
                </a:lnTo>
                <a:lnTo>
                  <a:pt x="1" y="2683"/>
                </a:lnTo>
                <a:lnTo>
                  <a:pt x="1955" y="1342"/>
                </a:lnTo>
                <a:lnTo>
                  <a:pt x="1" y="0"/>
                </a:lnTo>
                <a:close/>
              </a:path>
            </a:pathLst>
          </a:custGeom>
          <a:no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397" name="Google Shape;1397;p70"/>
          <p:cNvSpPr/>
          <p:nvPr/>
        </p:nvSpPr>
        <p:spPr>
          <a:xfrm>
            <a:off x="7095061" y="4219136"/>
            <a:ext cx="183157" cy="131329"/>
          </a:xfrm>
          <a:custGeom>
            <a:avLst/>
            <a:gdLst/>
            <a:ahLst/>
            <a:cxnLst/>
            <a:rect l="l" t="t" r="r" b="b"/>
            <a:pathLst>
              <a:path w="3008" h="2157" extrusionOk="0">
                <a:moveTo>
                  <a:pt x="0" y="0"/>
                </a:moveTo>
                <a:lnTo>
                  <a:pt x="729" y="1075"/>
                </a:lnTo>
                <a:lnTo>
                  <a:pt x="0" y="2157"/>
                </a:lnTo>
                <a:lnTo>
                  <a:pt x="0" y="2157"/>
                </a:lnTo>
                <a:lnTo>
                  <a:pt x="3008" y="1075"/>
                </a:lnTo>
                <a:lnTo>
                  <a:pt x="0" y="0"/>
                </a:lnTo>
                <a:close/>
              </a:path>
            </a:pathLst>
          </a:custGeom>
          <a:no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398" name="Google Shape;1398;p70"/>
          <p:cNvSpPr/>
          <p:nvPr/>
        </p:nvSpPr>
        <p:spPr>
          <a:xfrm>
            <a:off x="7112384" y="3700780"/>
            <a:ext cx="148511" cy="112515"/>
          </a:xfrm>
          <a:custGeom>
            <a:avLst/>
            <a:gdLst/>
            <a:ahLst/>
            <a:cxnLst/>
            <a:rect l="l" t="t" r="r" b="b"/>
            <a:pathLst>
              <a:path w="2439" h="1848" extrusionOk="0">
                <a:moveTo>
                  <a:pt x="1580" y="1"/>
                </a:moveTo>
                <a:lnTo>
                  <a:pt x="1371" y="203"/>
                </a:lnTo>
                <a:lnTo>
                  <a:pt x="1919" y="780"/>
                </a:lnTo>
                <a:lnTo>
                  <a:pt x="1" y="780"/>
                </a:lnTo>
                <a:lnTo>
                  <a:pt x="1" y="1068"/>
                </a:lnTo>
                <a:lnTo>
                  <a:pt x="1919" y="1068"/>
                </a:lnTo>
                <a:lnTo>
                  <a:pt x="1371" y="1645"/>
                </a:lnTo>
                <a:lnTo>
                  <a:pt x="1580" y="1847"/>
                </a:lnTo>
                <a:lnTo>
                  <a:pt x="2439" y="924"/>
                </a:lnTo>
                <a:lnTo>
                  <a:pt x="1580" y="1"/>
                </a:lnTo>
                <a:close/>
              </a:path>
            </a:pathLst>
          </a:custGeom>
          <a:no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399" name="Google Shape;1399;p70"/>
          <p:cNvSpPr/>
          <p:nvPr/>
        </p:nvSpPr>
        <p:spPr>
          <a:xfrm>
            <a:off x="7746133" y="3682697"/>
            <a:ext cx="100408" cy="148681"/>
          </a:xfrm>
          <a:custGeom>
            <a:avLst/>
            <a:gdLst/>
            <a:ahLst/>
            <a:cxnLst/>
            <a:rect l="l" t="t" r="r" b="b"/>
            <a:pathLst>
              <a:path w="1649" h="2442" extrusionOk="0">
                <a:moveTo>
                  <a:pt x="501" y="1"/>
                </a:moveTo>
                <a:cubicBezTo>
                  <a:pt x="238" y="1"/>
                  <a:pt x="1" y="336"/>
                  <a:pt x="250" y="590"/>
                </a:cubicBezTo>
                <a:lnTo>
                  <a:pt x="841" y="1232"/>
                </a:lnTo>
                <a:lnTo>
                  <a:pt x="250" y="1874"/>
                </a:lnTo>
                <a:cubicBezTo>
                  <a:pt x="36" y="2126"/>
                  <a:pt x="260" y="2441"/>
                  <a:pt x="516" y="2441"/>
                </a:cubicBezTo>
                <a:cubicBezTo>
                  <a:pt x="596" y="2441"/>
                  <a:pt x="680" y="2410"/>
                  <a:pt x="754" y="2336"/>
                </a:cubicBezTo>
                <a:lnTo>
                  <a:pt x="1555" y="1463"/>
                </a:lnTo>
                <a:cubicBezTo>
                  <a:pt x="1613" y="1405"/>
                  <a:pt x="1641" y="1326"/>
                  <a:pt x="1649" y="1246"/>
                </a:cubicBezTo>
                <a:cubicBezTo>
                  <a:pt x="1649" y="1239"/>
                  <a:pt x="1649" y="1239"/>
                  <a:pt x="1649" y="1232"/>
                </a:cubicBezTo>
                <a:cubicBezTo>
                  <a:pt x="1649" y="1225"/>
                  <a:pt x="1649" y="1225"/>
                  <a:pt x="1649" y="1218"/>
                </a:cubicBezTo>
                <a:cubicBezTo>
                  <a:pt x="1641" y="1138"/>
                  <a:pt x="1613" y="1059"/>
                  <a:pt x="1555" y="1001"/>
                </a:cubicBezTo>
                <a:lnTo>
                  <a:pt x="754" y="129"/>
                </a:lnTo>
                <a:cubicBezTo>
                  <a:pt x="679" y="38"/>
                  <a:pt x="588" y="1"/>
                  <a:pt x="501" y="1"/>
                </a:cubicBezTo>
                <a:close/>
              </a:path>
            </a:pathLst>
          </a:custGeom>
          <a:no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grpSp>
        <p:nvGrpSpPr>
          <p:cNvPr id="1400" name="Google Shape;1400;p70"/>
          <p:cNvGrpSpPr/>
          <p:nvPr/>
        </p:nvGrpSpPr>
        <p:grpSpPr>
          <a:xfrm>
            <a:off x="7437621" y="3459808"/>
            <a:ext cx="112768" cy="106853"/>
            <a:chOff x="4768575" y="2253950"/>
            <a:chExt cx="46300" cy="43875"/>
          </a:xfrm>
          <a:noFill/>
        </p:grpSpPr>
        <p:sp>
          <p:nvSpPr>
            <p:cNvPr id="1401" name="Google Shape;1401;p70"/>
            <p:cNvSpPr/>
            <p:nvPr/>
          </p:nvSpPr>
          <p:spPr>
            <a:xfrm>
              <a:off x="4785700" y="2253950"/>
              <a:ext cx="29175" cy="43875"/>
            </a:xfrm>
            <a:custGeom>
              <a:avLst/>
              <a:gdLst/>
              <a:ahLst/>
              <a:cxnLst/>
              <a:rect l="l" t="t" r="r" b="b"/>
              <a:pathLst>
                <a:path w="1167" h="1755" extrusionOk="0">
                  <a:moveTo>
                    <a:pt x="262" y="1"/>
                  </a:moveTo>
                  <a:cubicBezTo>
                    <a:pt x="150" y="1"/>
                    <a:pt x="49" y="149"/>
                    <a:pt x="164" y="247"/>
                  </a:cubicBezTo>
                  <a:lnTo>
                    <a:pt x="770" y="853"/>
                  </a:lnTo>
                  <a:lnTo>
                    <a:pt x="106" y="1517"/>
                  </a:lnTo>
                  <a:cubicBezTo>
                    <a:pt x="1" y="1616"/>
                    <a:pt x="95" y="1754"/>
                    <a:pt x="204" y="1754"/>
                  </a:cubicBezTo>
                  <a:cubicBezTo>
                    <a:pt x="236" y="1754"/>
                    <a:pt x="271" y="1742"/>
                    <a:pt x="301" y="1711"/>
                  </a:cubicBezTo>
                  <a:lnTo>
                    <a:pt x="1166" y="853"/>
                  </a:lnTo>
                  <a:lnTo>
                    <a:pt x="366" y="52"/>
                  </a:lnTo>
                  <a:cubicBezTo>
                    <a:pt x="334" y="16"/>
                    <a:pt x="297" y="1"/>
                    <a:pt x="262" y="1"/>
                  </a:cubicBez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402" name="Google Shape;1402;p70"/>
            <p:cNvSpPr/>
            <p:nvPr/>
          </p:nvSpPr>
          <p:spPr>
            <a:xfrm>
              <a:off x="4768575" y="2253950"/>
              <a:ext cx="29175" cy="43875"/>
            </a:xfrm>
            <a:custGeom>
              <a:avLst/>
              <a:gdLst/>
              <a:ahLst/>
              <a:cxnLst/>
              <a:rect l="l" t="t" r="r" b="b"/>
              <a:pathLst>
                <a:path w="1167" h="1755" extrusionOk="0">
                  <a:moveTo>
                    <a:pt x="261" y="1"/>
                  </a:moveTo>
                  <a:cubicBezTo>
                    <a:pt x="150" y="1"/>
                    <a:pt x="50" y="149"/>
                    <a:pt x="171" y="247"/>
                  </a:cubicBezTo>
                  <a:lnTo>
                    <a:pt x="769" y="853"/>
                  </a:lnTo>
                  <a:lnTo>
                    <a:pt x="106" y="1517"/>
                  </a:lnTo>
                  <a:cubicBezTo>
                    <a:pt x="1" y="1616"/>
                    <a:pt x="95" y="1754"/>
                    <a:pt x="203" y="1754"/>
                  </a:cubicBezTo>
                  <a:cubicBezTo>
                    <a:pt x="236" y="1754"/>
                    <a:pt x="270" y="1742"/>
                    <a:pt x="301" y="1711"/>
                  </a:cubicBezTo>
                  <a:lnTo>
                    <a:pt x="1166" y="853"/>
                  </a:lnTo>
                  <a:lnTo>
                    <a:pt x="365" y="52"/>
                  </a:lnTo>
                  <a:cubicBezTo>
                    <a:pt x="334" y="16"/>
                    <a:pt x="297" y="1"/>
                    <a:pt x="261" y="1"/>
                  </a:cubicBez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grpSp>
      <p:grpSp>
        <p:nvGrpSpPr>
          <p:cNvPr id="1403" name="Google Shape;1403;p70"/>
          <p:cNvGrpSpPr/>
          <p:nvPr/>
        </p:nvGrpSpPr>
        <p:grpSpPr>
          <a:xfrm>
            <a:off x="7737243" y="3948834"/>
            <a:ext cx="118187" cy="146246"/>
            <a:chOff x="4960900" y="2433225"/>
            <a:chExt cx="48525" cy="60050"/>
          </a:xfrm>
          <a:noFill/>
        </p:grpSpPr>
        <p:sp>
          <p:nvSpPr>
            <p:cNvPr id="1404" name="Google Shape;1404;p70"/>
            <p:cNvSpPr/>
            <p:nvPr/>
          </p:nvSpPr>
          <p:spPr>
            <a:xfrm>
              <a:off x="4974225" y="2433225"/>
              <a:ext cx="35200" cy="60050"/>
            </a:xfrm>
            <a:custGeom>
              <a:avLst/>
              <a:gdLst/>
              <a:ahLst/>
              <a:cxnLst/>
              <a:rect l="l" t="t" r="r" b="b"/>
              <a:pathLst>
                <a:path w="1408" h="2402" extrusionOk="0">
                  <a:moveTo>
                    <a:pt x="102" y="0"/>
                  </a:moveTo>
                  <a:lnTo>
                    <a:pt x="95" y="7"/>
                  </a:lnTo>
                  <a:lnTo>
                    <a:pt x="1112" y="1154"/>
                  </a:lnTo>
                  <a:lnTo>
                    <a:pt x="1" y="2402"/>
                  </a:lnTo>
                  <a:lnTo>
                    <a:pt x="297" y="2402"/>
                  </a:lnTo>
                  <a:lnTo>
                    <a:pt x="1407" y="1154"/>
                  </a:lnTo>
                  <a:lnTo>
                    <a:pt x="383" y="0"/>
                  </a:ln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405" name="Google Shape;1405;p70"/>
            <p:cNvSpPr/>
            <p:nvPr/>
          </p:nvSpPr>
          <p:spPr>
            <a:xfrm>
              <a:off x="4960900" y="2433225"/>
              <a:ext cx="35175" cy="60050"/>
            </a:xfrm>
            <a:custGeom>
              <a:avLst/>
              <a:gdLst/>
              <a:ahLst/>
              <a:cxnLst/>
              <a:rect l="l" t="t" r="r" b="b"/>
              <a:pathLst>
                <a:path w="1407" h="2402" extrusionOk="0">
                  <a:moveTo>
                    <a:pt x="108" y="0"/>
                  </a:moveTo>
                  <a:lnTo>
                    <a:pt x="94" y="7"/>
                  </a:lnTo>
                  <a:lnTo>
                    <a:pt x="1111" y="1154"/>
                  </a:lnTo>
                  <a:lnTo>
                    <a:pt x="0" y="2402"/>
                  </a:lnTo>
                  <a:lnTo>
                    <a:pt x="296" y="2402"/>
                  </a:lnTo>
                  <a:lnTo>
                    <a:pt x="1407" y="1154"/>
                  </a:lnTo>
                  <a:lnTo>
                    <a:pt x="390" y="0"/>
                  </a:ln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grpSp>
      <p:grpSp>
        <p:nvGrpSpPr>
          <p:cNvPr id="1406" name="Google Shape;1406;p70"/>
          <p:cNvGrpSpPr/>
          <p:nvPr/>
        </p:nvGrpSpPr>
        <p:grpSpPr>
          <a:xfrm>
            <a:off x="7425808" y="4212895"/>
            <a:ext cx="136394" cy="143810"/>
            <a:chOff x="4854075" y="2527625"/>
            <a:chExt cx="56000" cy="59050"/>
          </a:xfrm>
          <a:noFill/>
        </p:grpSpPr>
        <p:sp>
          <p:nvSpPr>
            <p:cNvPr id="1407" name="Google Shape;1407;p70"/>
            <p:cNvSpPr/>
            <p:nvPr/>
          </p:nvSpPr>
          <p:spPr>
            <a:xfrm>
              <a:off x="4872325" y="2527625"/>
              <a:ext cx="37750" cy="59050"/>
            </a:xfrm>
            <a:custGeom>
              <a:avLst/>
              <a:gdLst/>
              <a:ahLst/>
              <a:cxnLst/>
              <a:rect l="l" t="t" r="r" b="b"/>
              <a:pathLst>
                <a:path w="1510" h="2362" extrusionOk="0">
                  <a:moveTo>
                    <a:pt x="305" y="1"/>
                  </a:moveTo>
                  <a:cubicBezTo>
                    <a:pt x="141" y="1"/>
                    <a:pt x="1" y="210"/>
                    <a:pt x="146" y="371"/>
                  </a:cubicBezTo>
                  <a:lnTo>
                    <a:pt x="961" y="1179"/>
                  </a:lnTo>
                  <a:lnTo>
                    <a:pt x="146" y="1994"/>
                  </a:lnTo>
                  <a:cubicBezTo>
                    <a:pt x="0" y="2151"/>
                    <a:pt x="143" y="2361"/>
                    <a:pt x="308" y="2361"/>
                  </a:cubicBezTo>
                  <a:cubicBezTo>
                    <a:pt x="355" y="2361"/>
                    <a:pt x="404" y="2344"/>
                    <a:pt x="449" y="2304"/>
                  </a:cubicBezTo>
                  <a:lnTo>
                    <a:pt x="1423" y="1338"/>
                  </a:lnTo>
                  <a:cubicBezTo>
                    <a:pt x="1509" y="1244"/>
                    <a:pt x="1509" y="1107"/>
                    <a:pt x="1423" y="1013"/>
                  </a:cubicBezTo>
                  <a:lnTo>
                    <a:pt x="1423" y="1020"/>
                  </a:lnTo>
                  <a:lnTo>
                    <a:pt x="449" y="61"/>
                  </a:lnTo>
                  <a:cubicBezTo>
                    <a:pt x="403" y="19"/>
                    <a:pt x="353" y="1"/>
                    <a:pt x="305" y="1"/>
                  </a:cubicBez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408" name="Google Shape;1408;p70"/>
            <p:cNvSpPr/>
            <p:nvPr/>
          </p:nvSpPr>
          <p:spPr>
            <a:xfrm>
              <a:off x="4854075" y="2539100"/>
              <a:ext cx="26075" cy="35875"/>
            </a:xfrm>
            <a:custGeom>
              <a:avLst/>
              <a:gdLst/>
              <a:ahLst/>
              <a:cxnLst/>
              <a:rect l="l" t="t" r="r" b="b"/>
              <a:pathLst>
                <a:path w="1043" h="1435" extrusionOk="0">
                  <a:moveTo>
                    <a:pt x="326" y="1"/>
                  </a:moveTo>
                  <a:cubicBezTo>
                    <a:pt x="152" y="1"/>
                    <a:pt x="1" y="234"/>
                    <a:pt x="177" y="388"/>
                  </a:cubicBezTo>
                  <a:lnTo>
                    <a:pt x="516" y="720"/>
                  </a:lnTo>
                  <a:lnTo>
                    <a:pt x="177" y="1059"/>
                  </a:lnTo>
                  <a:cubicBezTo>
                    <a:pt x="21" y="1215"/>
                    <a:pt x="165" y="1435"/>
                    <a:pt x="336" y="1435"/>
                  </a:cubicBezTo>
                  <a:cubicBezTo>
                    <a:pt x="386" y="1435"/>
                    <a:pt x="439" y="1415"/>
                    <a:pt x="487" y="1369"/>
                  </a:cubicBezTo>
                  <a:lnTo>
                    <a:pt x="977" y="886"/>
                  </a:lnTo>
                  <a:cubicBezTo>
                    <a:pt x="1020" y="843"/>
                    <a:pt x="1042" y="785"/>
                    <a:pt x="1042" y="720"/>
                  </a:cubicBezTo>
                  <a:cubicBezTo>
                    <a:pt x="1042" y="662"/>
                    <a:pt x="1013" y="605"/>
                    <a:pt x="977" y="561"/>
                  </a:cubicBezTo>
                  <a:lnTo>
                    <a:pt x="487" y="78"/>
                  </a:lnTo>
                  <a:cubicBezTo>
                    <a:pt x="437" y="23"/>
                    <a:pt x="380" y="1"/>
                    <a:pt x="326" y="1"/>
                  </a:cubicBez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grpSp>
      <p:sp>
        <p:nvSpPr>
          <p:cNvPr id="1409" name="Google Shape;1409;p70"/>
          <p:cNvSpPr/>
          <p:nvPr/>
        </p:nvSpPr>
        <p:spPr>
          <a:xfrm>
            <a:off x="7441061" y="3955623"/>
            <a:ext cx="105888" cy="132668"/>
          </a:xfrm>
          <a:custGeom>
            <a:avLst/>
            <a:gdLst/>
            <a:ahLst/>
            <a:cxnLst/>
            <a:rect l="l" t="t" r="r" b="b"/>
            <a:pathLst>
              <a:path w="1739" h="2179" extrusionOk="0">
                <a:moveTo>
                  <a:pt x="1" y="1"/>
                </a:moveTo>
                <a:lnTo>
                  <a:pt x="1" y="2179"/>
                </a:lnTo>
                <a:lnTo>
                  <a:pt x="758" y="2179"/>
                </a:lnTo>
                <a:lnTo>
                  <a:pt x="1739" y="1090"/>
                </a:lnTo>
                <a:lnTo>
                  <a:pt x="758" y="1"/>
                </a:lnTo>
                <a:close/>
              </a:path>
            </a:pathLst>
          </a:custGeom>
          <a:no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410" name="Google Shape;1410;p70"/>
          <p:cNvSpPr/>
          <p:nvPr/>
        </p:nvSpPr>
        <p:spPr>
          <a:xfrm>
            <a:off x="8019727" y="3195277"/>
            <a:ext cx="159897" cy="132668"/>
          </a:xfrm>
          <a:custGeom>
            <a:avLst/>
            <a:gdLst/>
            <a:ahLst/>
            <a:cxnLst/>
            <a:rect l="l" t="t" r="r" b="b"/>
            <a:pathLst>
              <a:path w="2626" h="2179" extrusionOk="0">
                <a:moveTo>
                  <a:pt x="0" y="1"/>
                </a:moveTo>
                <a:lnTo>
                  <a:pt x="887" y="1090"/>
                </a:lnTo>
                <a:lnTo>
                  <a:pt x="0" y="2179"/>
                </a:lnTo>
                <a:lnTo>
                  <a:pt x="1644" y="2179"/>
                </a:lnTo>
                <a:lnTo>
                  <a:pt x="2625" y="1090"/>
                </a:lnTo>
                <a:lnTo>
                  <a:pt x="1644" y="1"/>
                </a:lnTo>
                <a:close/>
              </a:path>
            </a:pathLst>
          </a:custGeom>
          <a:no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411" name="Google Shape;1411;p70"/>
          <p:cNvSpPr/>
          <p:nvPr/>
        </p:nvSpPr>
        <p:spPr>
          <a:xfrm>
            <a:off x="7118991" y="3955623"/>
            <a:ext cx="135298" cy="132668"/>
          </a:xfrm>
          <a:custGeom>
            <a:avLst/>
            <a:gdLst/>
            <a:ahLst/>
            <a:cxnLst/>
            <a:rect l="l" t="t" r="r" b="b"/>
            <a:pathLst>
              <a:path w="2222" h="2179" extrusionOk="0">
                <a:moveTo>
                  <a:pt x="477" y="1"/>
                </a:moveTo>
                <a:lnTo>
                  <a:pt x="895" y="513"/>
                </a:lnTo>
                <a:lnTo>
                  <a:pt x="1" y="513"/>
                </a:lnTo>
                <a:lnTo>
                  <a:pt x="1" y="1659"/>
                </a:lnTo>
                <a:lnTo>
                  <a:pt x="895" y="1659"/>
                </a:lnTo>
                <a:lnTo>
                  <a:pt x="477" y="2179"/>
                </a:lnTo>
                <a:lnTo>
                  <a:pt x="1234" y="2179"/>
                </a:lnTo>
                <a:lnTo>
                  <a:pt x="2222" y="1090"/>
                </a:lnTo>
                <a:lnTo>
                  <a:pt x="1234" y="1"/>
                </a:lnTo>
                <a:close/>
              </a:path>
            </a:pathLst>
          </a:custGeom>
          <a:no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grpSp>
        <p:nvGrpSpPr>
          <p:cNvPr id="1412" name="Google Shape;1412;p70"/>
          <p:cNvGrpSpPr/>
          <p:nvPr/>
        </p:nvGrpSpPr>
        <p:grpSpPr>
          <a:xfrm>
            <a:off x="8050020" y="3676639"/>
            <a:ext cx="99312" cy="160797"/>
            <a:chOff x="5059700" y="2334775"/>
            <a:chExt cx="40775" cy="66025"/>
          </a:xfrm>
          <a:noFill/>
        </p:grpSpPr>
        <p:sp>
          <p:nvSpPr>
            <p:cNvPr id="1413" name="Google Shape;1413;p70"/>
            <p:cNvSpPr/>
            <p:nvPr/>
          </p:nvSpPr>
          <p:spPr>
            <a:xfrm>
              <a:off x="5059700" y="2334775"/>
              <a:ext cx="12475" cy="10525"/>
            </a:xfrm>
            <a:custGeom>
              <a:avLst/>
              <a:gdLst/>
              <a:ahLst/>
              <a:cxnLst/>
              <a:rect l="l" t="t" r="r" b="b"/>
              <a:pathLst>
                <a:path w="499" h="421" extrusionOk="0">
                  <a:moveTo>
                    <a:pt x="282" y="0"/>
                  </a:moveTo>
                  <a:cubicBezTo>
                    <a:pt x="94" y="0"/>
                    <a:pt x="1" y="224"/>
                    <a:pt x="138" y="361"/>
                  </a:cubicBezTo>
                  <a:cubicBezTo>
                    <a:pt x="179" y="402"/>
                    <a:pt x="230" y="421"/>
                    <a:pt x="281" y="421"/>
                  </a:cubicBezTo>
                  <a:cubicBezTo>
                    <a:pt x="388" y="421"/>
                    <a:pt x="491" y="337"/>
                    <a:pt x="491" y="209"/>
                  </a:cubicBezTo>
                  <a:cubicBezTo>
                    <a:pt x="498" y="94"/>
                    <a:pt x="397" y="0"/>
                    <a:pt x="282" y="0"/>
                  </a:cubicBez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414" name="Google Shape;1414;p70"/>
            <p:cNvSpPr/>
            <p:nvPr/>
          </p:nvSpPr>
          <p:spPr>
            <a:xfrm>
              <a:off x="5059700" y="2348650"/>
              <a:ext cx="12475" cy="10550"/>
            </a:xfrm>
            <a:custGeom>
              <a:avLst/>
              <a:gdLst/>
              <a:ahLst/>
              <a:cxnLst/>
              <a:rect l="l" t="t" r="r" b="b"/>
              <a:pathLst>
                <a:path w="499" h="422" extrusionOk="0">
                  <a:moveTo>
                    <a:pt x="282" y="1"/>
                  </a:moveTo>
                  <a:cubicBezTo>
                    <a:pt x="94" y="1"/>
                    <a:pt x="1" y="224"/>
                    <a:pt x="138" y="361"/>
                  </a:cubicBezTo>
                  <a:cubicBezTo>
                    <a:pt x="179" y="403"/>
                    <a:pt x="230" y="421"/>
                    <a:pt x="281" y="421"/>
                  </a:cubicBezTo>
                  <a:cubicBezTo>
                    <a:pt x="388" y="421"/>
                    <a:pt x="491" y="337"/>
                    <a:pt x="491" y="210"/>
                  </a:cubicBezTo>
                  <a:cubicBezTo>
                    <a:pt x="498" y="94"/>
                    <a:pt x="397" y="1"/>
                    <a:pt x="282" y="1"/>
                  </a:cubicBez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415" name="Google Shape;1415;p70"/>
            <p:cNvSpPr/>
            <p:nvPr/>
          </p:nvSpPr>
          <p:spPr>
            <a:xfrm>
              <a:off x="5059700" y="2362525"/>
              <a:ext cx="12475" cy="10550"/>
            </a:xfrm>
            <a:custGeom>
              <a:avLst/>
              <a:gdLst/>
              <a:ahLst/>
              <a:cxnLst/>
              <a:rect l="l" t="t" r="r" b="b"/>
              <a:pathLst>
                <a:path w="499" h="422" extrusionOk="0">
                  <a:moveTo>
                    <a:pt x="282" y="1"/>
                  </a:moveTo>
                  <a:cubicBezTo>
                    <a:pt x="94" y="1"/>
                    <a:pt x="1" y="224"/>
                    <a:pt x="138" y="361"/>
                  </a:cubicBezTo>
                  <a:cubicBezTo>
                    <a:pt x="179" y="403"/>
                    <a:pt x="230" y="422"/>
                    <a:pt x="281" y="422"/>
                  </a:cubicBezTo>
                  <a:cubicBezTo>
                    <a:pt x="388" y="422"/>
                    <a:pt x="491" y="338"/>
                    <a:pt x="491" y="210"/>
                  </a:cubicBezTo>
                  <a:cubicBezTo>
                    <a:pt x="498" y="95"/>
                    <a:pt x="397" y="1"/>
                    <a:pt x="282" y="1"/>
                  </a:cubicBez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416" name="Google Shape;1416;p70"/>
            <p:cNvSpPr/>
            <p:nvPr/>
          </p:nvSpPr>
          <p:spPr>
            <a:xfrm>
              <a:off x="5059700" y="2376400"/>
              <a:ext cx="12475" cy="10500"/>
            </a:xfrm>
            <a:custGeom>
              <a:avLst/>
              <a:gdLst/>
              <a:ahLst/>
              <a:cxnLst/>
              <a:rect l="l" t="t" r="r" b="b"/>
              <a:pathLst>
                <a:path w="499" h="420" extrusionOk="0">
                  <a:moveTo>
                    <a:pt x="294" y="1"/>
                  </a:moveTo>
                  <a:cubicBezTo>
                    <a:pt x="290" y="1"/>
                    <a:pt x="286" y="1"/>
                    <a:pt x="282" y="1"/>
                  </a:cubicBezTo>
                  <a:cubicBezTo>
                    <a:pt x="94" y="1"/>
                    <a:pt x="1" y="225"/>
                    <a:pt x="138" y="355"/>
                  </a:cubicBezTo>
                  <a:cubicBezTo>
                    <a:pt x="180" y="400"/>
                    <a:pt x="233" y="420"/>
                    <a:pt x="285" y="420"/>
                  </a:cubicBezTo>
                  <a:cubicBezTo>
                    <a:pt x="390" y="420"/>
                    <a:pt x="491" y="336"/>
                    <a:pt x="491" y="210"/>
                  </a:cubicBezTo>
                  <a:cubicBezTo>
                    <a:pt x="498" y="99"/>
                    <a:pt x="404" y="1"/>
                    <a:pt x="294" y="1"/>
                  </a:cubicBez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417" name="Google Shape;1417;p70"/>
            <p:cNvSpPr/>
            <p:nvPr/>
          </p:nvSpPr>
          <p:spPr>
            <a:xfrm>
              <a:off x="5059700" y="2390125"/>
              <a:ext cx="12475" cy="10675"/>
            </a:xfrm>
            <a:custGeom>
              <a:avLst/>
              <a:gdLst/>
              <a:ahLst/>
              <a:cxnLst/>
              <a:rect l="l" t="t" r="r" b="b"/>
              <a:pathLst>
                <a:path w="499" h="427" extrusionOk="0">
                  <a:moveTo>
                    <a:pt x="282" y="0"/>
                  </a:moveTo>
                  <a:cubicBezTo>
                    <a:pt x="94" y="0"/>
                    <a:pt x="1" y="231"/>
                    <a:pt x="138" y="361"/>
                  </a:cubicBezTo>
                  <a:cubicBezTo>
                    <a:pt x="180" y="406"/>
                    <a:pt x="233" y="426"/>
                    <a:pt x="285" y="426"/>
                  </a:cubicBezTo>
                  <a:cubicBezTo>
                    <a:pt x="390" y="426"/>
                    <a:pt x="491" y="343"/>
                    <a:pt x="491" y="217"/>
                  </a:cubicBezTo>
                  <a:cubicBezTo>
                    <a:pt x="498" y="94"/>
                    <a:pt x="397" y="0"/>
                    <a:pt x="282" y="0"/>
                  </a:cubicBez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418" name="Google Shape;1418;p70"/>
            <p:cNvSpPr/>
            <p:nvPr/>
          </p:nvSpPr>
          <p:spPr>
            <a:xfrm>
              <a:off x="5073950" y="2348650"/>
              <a:ext cx="12275" cy="10550"/>
            </a:xfrm>
            <a:custGeom>
              <a:avLst/>
              <a:gdLst/>
              <a:ahLst/>
              <a:cxnLst/>
              <a:rect l="l" t="t" r="r" b="b"/>
              <a:pathLst>
                <a:path w="491" h="422" extrusionOk="0">
                  <a:moveTo>
                    <a:pt x="282" y="1"/>
                  </a:moveTo>
                  <a:cubicBezTo>
                    <a:pt x="94" y="1"/>
                    <a:pt x="0" y="224"/>
                    <a:pt x="130" y="361"/>
                  </a:cubicBezTo>
                  <a:cubicBezTo>
                    <a:pt x="174" y="403"/>
                    <a:pt x="227" y="421"/>
                    <a:pt x="278" y="421"/>
                  </a:cubicBezTo>
                  <a:cubicBezTo>
                    <a:pt x="387" y="421"/>
                    <a:pt x="491" y="337"/>
                    <a:pt x="491" y="210"/>
                  </a:cubicBezTo>
                  <a:cubicBezTo>
                    <a:pt x="491" y="94"/>
                    <a:pt x="397" y="1"/>
                    <a:pt x="282" y="1"/>
                  </a:cubicBez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419" name="Google Shape;1419;p70"/>
            <p:cNvSpPr/>
            <p:nvPr/>
          </p:nvSpPr>
          <p:spPr>
            <a:xfrm>
              <a:off x="5073950" y="2362525"/>
              <a:ext cx="12275" cy="10550"/>
            </a:xfrm>
            <a:custGeom>
              <a:avLst/>
              <a:gdLst/>
              <a:ahLst/>
              <a:cxnLst/>
              <a:rect l="l" t="t" r="r" b="b"/>
              <a:pathLst>
                <a:path w="491" h="422" extrusionOk="0">
                  <a:moveTo>
                    <a:pt x="282" y="1"/>
                  </a:moveTo>
                  <a:cubicBezTo>
                    <a:pt x="94" y="1"/>
                    <a:pt x="0" y="224"/>
                    <a:pt x="130" y="361"/>
                  </a:cubicBezTo>
                  <a:cubicBezTo>
                    <a:pt x="174" y="403"/>
                    <a:pt x="227" y="422"/>
                    <a:pt x="278" y="422"/>
                  </a:cubicBezTo>
                  <a:cubicBezTo>
                    <a:pt x="387" y="422"/>
                    <a:pt x="491" y="338"/>
                    <a:pt x="491" y="210"/>
                  </a:cubicBezTo>
                  <a:cubicBezTo>
                    <a:pt x="491" y="95"/>
                    <a:pt x="397" y="1"/>
                    <a:pt x="282" y="1"/>
                  </a:cubicBez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420" name="Google Shape;1420;p70"/>
            <p:cNvSpPr/>
            <p:nvPr/>
          </p:nvSpPr>
          <p:spPr>
            <a:xfrm>
              <a:off x="5074000" y="2376400"/>
              <a:ext cx="12225" cy="10500"/>
            </a:xfrm>
            <a:custGeom>
              <a:avLst/>
              <a:gdLst/>
              <a:ahLst/>
              <a:cxnLst/>
              <a:rect l="l" t="t" r="r" b="b"/>
              <a:pathLst>
                <a:path w="489" h="420" extrusionOk="0">
                  <a:moveTo>
                    <a:pt x="291" y="1"/>
                  </a:moveTo>
                  <a:cubicBezTo>
                    <a:pt x="287" y="1"/>
                    <a:pt x="284" y="1"/>
                    <a:pt x="280" y="1"/>
                  </a:cubicBezTo>
                  <a:cubicBezTo>
                    <a:pt x="277" y="1"/>
                    <a:pt x="274" y="1"/>
                    <a:pt x="271" y="1"/>
                  </a:cubicBezTo>
                  <a:cubicBezTo>
                    <a:pt x="89" y="1"/>
                    <a:pt x="0" y="227"/>
                    <a:pt x="128" y="355"/>
                  </a:cubicBezTo>
                  <a:cubicBezTo>
                    <a:pt x="173" y="400"/>
                    <a:pt x="228" y="420"/>
                    <a:pt x="281" y="420"/>
                  </a:cubicBezTo>
                  <a:cubicBezTo>
                    <a:pt x="388" y="420"/>
                    <a:pt x="489" y="336"/>
                    <a:pt x="489" y="210"/>
                  </a:cubicBezTo>
                  <a:cubicBezTo>
                    <a:pt x="489" y="99"/>
                    <a:pt x="401" y="1"/>
                    <a:pt x="291" y="1"/>
                  </a:cubicBez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421" name="Google Shape;1421;p70"/>
            <p:cNvSpPr/>
            <p:nvPr/>
          </p:nvSpPr>
          <p:spPr>
            <a:xfrm>
              <a:off x="5088000" y="2362525"/>
              <a:ext cx="12475" cy="10550"/>
            </a:xfrm>
            <a:custGeom>
              <a:avLst/>
              <a:gdLst/>
              <a:ahLst/>
              <a:cxnLst/>
              <a:rect l="l" t="t" r="r" b="b"/>
              <a:pathLst>
                <a:path w="499" h="422" extrusionOk="0">
                  <a:moveTo>
                    <a:pt x="289" y="1"/>
                  </a:moveTo>
                  <a:cubicBezTo>
                    <a:pt x="102" y="1"/>
                    <a:pt x="1" y="224"/>
                    <a:pt x="138" y="361"/>
                  </a:cubicBezTo>
                  <a:cubicBezTo>
                    <a:pt x="180" y="403"/>
                    <a:pt x="231" y="422"/>
                    <a:pt x="283" y="422"/>
                  </a:cubicBezTo>
                  <a:cubicBezTo>
                    <a:pt x="392" y="422"/>
                    <a:pt x="499" y="338"/>
                    <a:pt x="499" y="210"/>
                  </a:cubicBezTo>
                  <a:cubicBezTo>
                    <a:pt x="499" y="95"/>
                    <a:pt x="405" y="1"/>
                    <a:pt x="289" y="1"/>
                  </a:cubicBez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grpSp>
      <p:grpSp>
        <p:nvGrpSpPr>
          <p:cNvPr id="1422" name="Google Shape;1422;p70"/>
          <p:cNvGrpSpPr/>
          <p:nvPr/>
        </p:nvGrpSpPr>
        <p:grpSpPr>
          <a:xfrm>
            <a:off x="8007184" y="3941771"/>
            <a:ext cx="184984" cy="160371"/>
            <a:chOff x="5037700" y="2430325"/>
            <a:chExt cx="75950" cy="65850"/>
          </a:xfrm>
          <a:noFill/>
        </p:grpSpPr>
        <p:sp>
          <p:nvSpPr>
            <p:cNvPr id="1423" name="Google Shape;1423;p70"/>
            <p:cNvSpPr/>
            <p:nvPr/>
          </p:nvSpPr>
          <p:spPr>
            <a:xfrm>
              <a:off x="5059700" y="2430325"/>
              <a:ext cx="53950" cy="65850"/>
            </a:xfrm>
            <a:custGeom>
              <a:avLst/>
              <a:gdLst/>
              <a:ahLst/>
              <a:cxnLst/>
              <a:rect l="l" t="t" r="r" b="b"/>
              <a:pathLst>
                <a:path w="2158" h="2634" extrusionOk="0">
                  <a:moveTo>
                    <a:pt x="1" y="1"/>
                  </a:moveTo>
                  <a:lnTo>
                    <a:pt x="866" y="1321"/>
                  </a:lnTo>
                  <a:lnTo>
                    <a:pt x="1" y="2633"/>
                  </a:lnTo>
                  <a:lnTo>
                    <a:pt x="1292" y="2633"/>
                  </a:lnTo>
                  <a:lnTo>
                    <a:pt x="2157" y="1321"/>
                  </a:lnTo>
                  <a:lnTo>
                    <a:pt x="1292" y="1"/>
                  </a:ln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424" name="Google Shape;1424;p70"/>
            <p:cNvSpPr/>
            <p:nvPr/>
          </p:nvSpPr>
          <p:spPr>
            <a:xfrm>
              <a:off x="5037700" y="2430325"/>
              <a:ext cx="34100" cy="65850"/>
            </a:xfrm>
            <a:custGeom>
              <a:avLst/>
              <a:gdLst/>
              <a:ahLst/>
              <a:cxnLst/>
              <a:rect l="l" t="t" r="r" b="b"/>
              <a:pathLst>
                <a:path w="1364" h="2634" extrusionOk="0">
                  <a:moveTo>
                    <a:pt x="1" y="1"/>
                  </a:moveTo>
                  <a:lnTo>
                    <a:pt x="866" y="1321"/>
                  </a:lnTo>
                  <a:lnTo>
                    <a:pt x="1" y="2633"/>
                  </a:lnTo>
                  <a:lnTo>
                    <a:pt x="498" y="2633"/>
                  </a:lnTo>
                  <a:lnTo>
                    <a:pt x="1364" y="1321"/>
                  </a:lnTo>
                  <a:lnTo>
                    <a:pt x="498" y="1"/>
                  </a:ln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grpSp>
      <p:grpSp>
        <p:nvGrpSpPr>
          <p:cNvPr id="1425" name="Google Shape;1425;p70"/>
          <p:cNvGrpSpPr/>
          <p:nvPr/>
        </p:nvGrpSpPr>
        <p:grpSpPr>
          <a:xfrm>
            <a:off x="7426689" y="3708223"/>
            <a:ext cx="173014" cy="97629"/>
            <a:chOff x="4756975" y="2341800"/>
            <a:chExt cx="91975" cy="51925"/>
          </a:xfrm>
          <a:noFill/>
        </p:grpSpPr>
        <p:sp>
          <p:nvSpPr>
            <p:cNvPr id="1426" name="Google Shape;1426;p70"/>
            <p:cNvSpPr/>
            <p:nvPr/>
          </p:nvSpPr>
          <p:spPr>
            <a:xfrm>
              <a:off x="4756975" y="2341800"/>
              <a:ext cx="10650" cy="9150"/>
            </a:xfrm>
            <a:custGeom>
              <a:avLst/>
              <a:gdLst/>
              <a:ahLst/>
              <a:cxnLst/>
              <a:rect l="l" t="t" r="r" b="b"/>
              <a:pathLst>
                <a:path w="426" h="366" extrusionOk="0">
                  <a:moveTo>
                    <a:pt x="245" y="0"/>
                  </a:moveTo>
                  <a:cubicBezTo>
                    <a:pt x="79" y="0"/>
                    <a:pt x="0" y="195"/>
                    <a:pt x="115" y="311"/>
                  </a:cubicBezTo>
                  <a:cubicBezTo>
                    <a:pt x="153" y="348"/>
                    <a:pt x="199" y="365"/>
                    <a:pt x="244" y="365"/>
                  </a:cubicBezTo>
                  <a:cubicBezTo>
                    <a:pt x="337" y="365"/>
                    <a:pt x="426" y="293"/>
                    <a:pt x="426" y="181"/>
                  </a:cubicBezTo>
                  <a:cubicBezTo>
                    <a:pt x="426" y="80"/>
                    <a:pt x="346" y="0"/>
                    <a:pt x="245" y="0"/>
                  </a:cubicBez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427" name="Google Shape;1427;p70"/>
            <p:cNvSpPr/>
            <p:nvPr/>
          </p:nvSpPr>
          <p:spPr>
            <a:xfrm>
              <a:off x="4777350" y="2341800"/>
              <a:ext cx="10650" cy="9150"/>
            </a:xfrm>
            <a:custGeom>
              <a:avLst/>
              <a:gdLst/>
              <a:ahLst/>
              <a:cxnLst/>
              <a:rect l="l" t="t" r="r" b="b"/>
              <a:pathLst>
                <a:path w="426" h="366" extrusionOk="0">
                  <a:moveTo>
                    <a:pt x="245" y="0"/>
                  </a:moveTo>
                  <a:cubicBezTo>
                    <a:pt x="79" y="0"/>
                    <a:pt x="0" y="195"/>
                    <a:pt x="115" y="311"/>
                  </a:cubicBezTo>
                  <a:cubicBezTo>
                    <a:pt x="153" y="348"/>
                    <a:pt x="199" y="365"/>
                    <a:pt x="244" y="365"/>
                  </a:cubicBezTo>
                  <a:cubicBezTo>
                    <a:pt x="337" y="365"/>
                    <a:pt x="426" y="293"/>
                    <a:pt x="426" y="181"/>
                  </a:cubicBezTo>
                  <a:cubicBezTo>
                    <a:pt x="426" y="80"/>
                    <a:pt x="339" y="0"/>
                    <a:pt x="245" y="0"/>
                  </a:cubicBez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428" name="Google Shape;1428;p70"/>
            <p:cNvSpPr/>
            <p:nvPr/>
          </p:nvSpPr>
          <p:spPr>
            <a:xfrm>
              <a:off x="4797725" y="2341800"/>
              <a:ext cx="10475" cy="9150"/>
            </a:xfrm>
            <a:custGeom>
              <a:avLst/>
              <a:gdLst/>
              <a:ahLst/>
              <a:cxnLst/>
              <a:rect l="l" t="t" r="r" b="b"/>
              <a:pathLst>
                <a:path w="419" h="366" extrusionOk="0">
                  <a:moveTo>
                    <a:pt x="238" y="0"/>
                  </a:moveTo>
                  <a:cubicBezTo>
                    <a:pt x="79" y="0"/>
                    <a:pt x="0" y="195"/>
                    <a:pt x="115" y="311"/>
                  </a:cubicBezTo>
                  <a:cubicBezTo>
                    <a:pt x="151" y="348"/>
                    <a:pt x="195" y="365"/>
                    <a:pt x="239" y="365"/>
                  </a:cubicBezTo>
                  <a:cubicBezTo>
                    <a:pt x="330" y="365"/>
                    <a:pt x="418" y="293"/>
                    <a:pt x="418" y="181"/>
                  </a:cubicBezTo>
                  <a:cubicBezTo>
                    <a:pt x="418" y="80"/>
                    <a:pt x="339" y="0"/>
                    <a:pt x="238" y="0"/>
                  </a:cubicBez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429" name="Google Shape;1429;p70"/>
            <p:cNvSpPr/>
            <p:nvPr/>
          </p:nvSpPr>
          <p:spPr>
            <a:xfrm>
              <a:off x="4818100" y="2341800"/>
              <a:ext cx="10475" cy="9150"/>
            </a:xfrm>
            <a:custGeom>
              <a:avLst/>
              <a:gdLst/>
              <a:ahLst/>
              <a:cxnLst/>
              <a:rect l="l" t="t" r="r" b="b"/>
              <a:pathLst>
                <a:path w="419" h="366" extrusionOk="0">
                  <a:moveTo>
                    <a:pt x="238" y="0"/>
                  </a:moveTo>
                  <a:cubicBezTo>
                    <a:pt x="79" y="0"/>
                    <a:pt x="0" y="195"/>
                    <a:pt x="115" y="311"/>
                  </a:cubicBezTo>
                  <a:cubicBezTo>
                    <a:pt x="151" y="348"/>
                    <a:pt x="195" y="365"/>
                    <a:pt x="239" y="365"/>
                  </a:cubicBezTo>
                  <a:cubicBezTo>
                    <a:pt x="330" y="365"/>
                    <a:pt x="418" y="293"/>
                    <a:pt x="418" y="181"/>
                  </a:cubicBezTo>
                  <a:cubicBezTo>
                    <a:pt x="418" y="80"/>
                    <a:pt x="339" y="0"/>
                    <a:pt x="238" y="0"/>
                  </a:cubicBez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430" name="Google Shape;1430;p70"/>
            <p:cNvSpPr/>
            <p:nvPr/>
          </p:nvSpPr>
          <p:spPr>
            <a:xfrm>
              <a:off x="4768675" y="2352625"/>
              <a:ext cx="8875" cy="9025"/>
            </a:xfrm>
            <a:custGeom>
              <a:avLst/>
              <a:gdLst/>
              <a:ahLst/>
              <a:cxnLst/>
              <a:rect l="l" t="t" r="r" b="b"/>
              <a:pathLst>
                <a:path w="355" h="361" extrusionOk="0">
                  <a:moveTo>
                    <a:pt x="174" y="0"/>
                  </a:moveTo>
                  <a:cubicBezTo>
                    <a:pt x="80" y="0"/>
                    <a:pt x="1" y="87"/>
                    <a:pt x="1" y="181"/>
                  </a:cubicBezTo>
                  <a:cubicBezTo>
                    <a:pt x="1" y="281"/>
                    <a:pt x="80" y="361"/>
                    <a:pt x="174" y="361"/>
                  </a:cubicBezTo>
                  <a:cubicBezTo>
                    <a:pt x="275" y="361"/>
                    <a:pt x="354" y="281"/>
                    <a:pt x="354" y="181"/>
                  </a:cubicBezTo>
                  <a:cubicBezTo>
                    <a:pt x="354" y="87"/>
                    <a:pt x="275" y="0"/>
                    <a:pt x="174" y="0"/>
                  </a:cubicBez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431" name="Google Shape;1431;p70"/>
            <p:cNvSpPr/>
            <p:nvPr/>
          </p:nvSpPr>
          <p:spPr>
            <a:xfrm>
              <a:off x="4787425" y="2352625"/>
              <a:ext cx="10500" cy="9125"/>
            </a:xfrm>
            <a:custGeom>
              <a:avLst/>
              <a:gdLst/>
              <a:ahLst/>
              <a:cxnLst/>
              <a:rect l="l" t="t" r="r" b="b"/>
              <a:pathLst>
                <a:path w="420" h="365" extrusionOk="0">
                  <a:moveTo>
                    <a:pt x="239" y="0"/>
                  </a:moveTo>
                  <a:cubicBezTo>
                    <a:pt x="80" y="0"/>
                    <a:pt x="1" y="195"/>
                    <a:pt x="116" y="310"/>
                  </a:cubicBezTo>
                  <a:cubicBezTo>
                    <a:pt x="152" y="348"/>
                    <a:pt x="196" y="365"/>
                    <a:pt x="240" y="365"/>
                  </a:cubicBezTo>
                  <a:cubicBezTo>
                    <a:pt x="331" y="365"/>
                    <a:pt x="419" y="292"/>
                    <a:pt x="419" y="181"/>
                  </a:cubicBezTo>
                  <a:cubicBezTo>
                    <a:pt x="419" y="87"/>
                    <a:pt x="340" y="0"/>
                    <a:pt x="239" y="0"/>
                  </a:cubicBez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432" name="Google Shape;1432;p70"/>
            <p:cNvSpPr/>
            <p:nvPr/>
          </p:nvSpPr>
          <p:spPr>
            <a:xfrm>
              <a:off x="4809250" y="2352625"/>
              <a:ext cx="9050" cy="9025"/>
            </a:xfrm>
            <a:custGeom>
              <a:avLst/>
              <a:gdLst/>
              <a:ahLst/>
              <a:cxnLst/>
              <a:rect l="l" t="t" r="r" b="b"/>
              <a:pathLst>
                <a:path w="362" h="361" extrusionOk="0">
                  <a:moveTo>
                    <a:pt x="181" y="0"/>
                  </a:moveTo>
                  <a:cubicBezTo>
                    <a:pt x="80" y="0"/>
                    <a:pt x="1" y="87"/>
                    <a:pt x="1" y="181"/>
                  </a:cubicBezTo>
                  <a:cubicBezTo>
                    <a:pt x="1" y="281"/>
                    <a:pt x="80" y="361"/>
                    <a:pt x="181" y="361"/>
                  </a:cubicBezTo>
                  <a:cubicBezTo>
                    <a:pt x="282" y="361"/>
                    <a:pt x="361" y="281"/>
                    <a:pt x="361" y="181"/>
                  </a:cubicBezTo>
                  <a:cubicBezTo>
                    <a:pt x="361" y="87"/>
                    <a:pt x="282" y="0"/>
                    <a:pt x="181" y="0"/>
                  </a:cubicBez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433" name="Google Shape;1433;p70"/>
            <p:cNvSpPr/>
            <p:nvPr/>
          </p:nvSpPr>
          <p:spPr>
            <a:xfrm>
              <a:off x="4829625" y="2352625"/>
              <a:ext cx="9050" cy="9025"/>
            </a:xfrm>
            <a:custGeom>
              <a:avLst/>
              <a:gdLst/>
              <a:ahLst/>
              <a:cxnLst/>
              <a:rect l="l" t="t" r="r" b="b"/>
              <a:pathLst>
                <a:path w="362" h="361" extrusionOk="0">
                  <a:moveTo>
                    <a:pt x="181" y="0"/>
                  </a:moveTo>
                  <a:cubicBezTo>
                    <a:pt x="80" y="0"/>
                    <a:pt x="1" y="87"/>
                    <a:pt x="1" y="181"/>
                  </a:cubicBezTo>
                  <a:cubicBezTo>
                    <a:pt x="1" y="281"/>
                    <a:pt x="80" y="361"/>
                    <a:pt x="181" y="361"/>
                  </a:cubicBezTo>
                  <a:cubicBezTo>
                    <a:pt x="282" y="361"/>
                    <a:pt x="361" y="281"/>
                    <a:pt x="361" y="181"/>
                  </a:cubicBezTo>
                  <a:cubicBezTo>
                    <a:pt x="361" y="87"/>
                    <a:pt x="282" y="0"/>
                    <a:pt x="181" y="0"/>
                  </a:cubicBez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434" name="Google Shape;1434;p70"/>
            <p:cNvSpPr/>
            <p:nvPr/>
          </p:nvSpPr>
          <p:spPr>
            <a:xfrm>
              <a:off x="4777350" y="2363250"/>
              <a:ext cx="10650" cy="9025"/>
            </a:xfrm>
            <a:custGeom>
              <a:avLst/>
              <a:gdLst/>
              <a:ahLst/>
              <a:cxnLst/>
              <a:rect l="l" t="t" r="r" b="b"/>
              <a:pathLst>
                <a:path w="426" h="361" extrusionOk="0">
                  <a:moveTo>
                    <a:pt x="245" y="1"/>
                  </a:moveTo>
                  <a:cubicBezTo>
                    <a:pt x="79" y="1"/>
                    <a:pt x="0" y="195"/>
                    <a:pt x="115" y="311"/>
                  </a:cubicBezTo>
                  <a:cubicBezTo>
                    <a:pt x="152" y="345"/>
                    <a:pt x="197" y="361"/>
                    <a:pt x="241" y="361"/>
                  </a:cubicBezTo>
                  <a:cubicBezTo>
                    <a:pt x="335" y="361"/>
                    <a:pt x="426" y="289"/>
                    <a:pt x="426" y="181"/>
                  </a:cubicBezTo>
                  <a:cubicBezTo>
                    <a:pt x="426" y="80"/>
                    <a:pt x="339" y="1"/>
                    <a:pt x="245" y="1"/>
                  </a:cubicBez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435" name="Google Shape;1435;p70"/>
            <p:cNvSpPr/>
            <p:nvPr/>
          </p:nvSpPr>
          <p:spPr>
            <a:xfrm>
              <a:off x="4797725" y="2363250"/>
              <a:ext cx="10475" cy="9025"/>
            </a:xfrm>
            <a:custGeom>
              <a:avLst/>
              <a:gdLst/>
              <a:ahLst/>
              <a:cxnLst/>
              <a:rect l="l" t="t" r="r" b="b"/>
              <a:pathLst>
                <a:path w="419" h="361" extrusionOk="0">
                  <a:moveTo>
                    <a:pt x="238" y="1"/>
                  </a:moveTo>
                  <a:cubicBezTo>
                    <a:pt x="79" y="1"/>
                    <a:pt x="0" y="195"/>
                    <a:pt x="115" y="311"/>
                  </a:cubicBezTo>
                  <a:cubicBezTo>
                    <a:pt x="150" y="345"/>
                    <a:pt x="193" y="361"/>
                    <a:pt x="236" y="361"/>
                  </a:cubicBezTo>
                  <a:cubicBezTo>
                    <a:pt x="328" y="361"/>
                    <a:pt x="418" y="289"/>
                    <a:pt x="418" y="181"/>
                  </a:cubicBezTo>
                  <a:cubicBezTo>
                    <a:pt x="418" y="80"/>
                    <a:pt x="339" y="1"/>
                    <a:pt x="238" y="1"/>
                  </a:cubicBez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436" name="Google Shape;1436;p70"/>
            <p:cNvSpPr/>
            <p:nvPr/>
          </p:nvSpPr>
          <p:spPr>
            <a:xfrm>
              <a:off x="4818100" y="2363250"/>
              <a:ext cx="10475" cy="9025"/>
            </a:xfrm>
            <a:custGeom>
              <a:avLst/>
              <a:gdLst/>
              <a:ahLst/>
              <a:cxnLst/>
              <a:rect l="l" t="t" r="r" b="b"/>
              <a:pathLst>
                <a:path w="419" h="361" extrusionOk="0">
                  <a:moveTo>
                    <a:pt x="238" y="1"/>
                  </a:moveTo>
                  <a:cubicBezTo>
                    <a:pt x="79" y="1"/>
                    <a:pt x="0" y="195"/>
                    <a:pt x="115" y="311"/>
                  </a:cubicBezTo>
                  <a:cubicBezTo>
                    <a:pt x="150" y="345"/>
                    <a:pt x="193" y="361"/>
                    <a:pt x="236" y="361"/>
                  </a:cubicBezTo>
                  <a:cubicBezTo>
                    <a:pt x="328" y="361"/>
                    <a:pt x="418" y="289"/>
                    <a:pt x="418" y="181"/>
                  </a:cubicBezTo>
                  <a:cubicBezTo>
                    <a:pt x="418" y="80"/>
                    <a:pt x="339" y="1"/>
                    <a:pt x="238" y="1"/>
                  </a:cubicBez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437" name="Google Shape;1437;p70"/>
            <p:cNvSpPr/>
            <p:nvPr/>
          </p:nvSpPr>
          <p:spPr>
            <a:xfrm>
              <a:off x="4838475" y="2363250"/>
              <a:ext cx="10475" cy="9025"/>
            </a:xfrm>
            <a:custGeom>
              <a:avLst/>
              <a:gdLst/>
              <a:ahLst/>
              <a:cxnLst/>
              <a:rect l="l" t="t" r="r" b="b"/>
              <a:pathLst>
                <a:path w="419" h="361" extrusionOk="0">
                  <a:moveTo>
                    <a:pt x="238" y="1"/>
                  </a:moveTo>
                  <a:cubicBezTo>
                    <a:pt x="79" y="1"/>
                    <a:pt x="0" y="195"/>
                    <a:pt x="108" y="311"/>
                  </a:cubicBezTo>
                  <a:cubicBezTo>
                    <a:pt x="145" y="345"/>
                    <a:pt x="190" y="361"/>
                    <a:pt x="233" y="361"/>
                  </a:cubicBezTo>
                  <a:cubicBezTo>
                    <a:pt x="328" y="361"/>
                    <a:pt x="418" y="289"/>
                    <a:pt x="418" y="181"/>
                  </a:cubicBezTo>
                  <a:cubicBezTo>
                    <a:pt x="418" y="80"/>
                    <a:pt x="339" y="1"/>
                    <a:pt x="238" y="1"/>
                  </a:cubicBez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438" name="Google Shape;1438;p70"/>
            <p:cNvSpPr/>
            <p:nvPr/>
          </p:nvSpPr>
          <p:spPr>
            <a:xfrm>
              <a:off x="4768675" y="2374075"/>
              <a:ext cx="8875" cy="9050"/>
            </a:xfrm>
            <a:custGeom>
              <a:avLst/>
              <a:gdLst/>
              <a:ahLst/>
              <a:cxnLst/>
              <a:rect l="l" t="t" r="r" b="b"/>
              <a:pathLst>
                <a:path w="355" h="362" extrusionOk="0">
                  <a:moveTo>
                    <a:pt x="174" y="0"/>
                  </a:moveTo>
                  <a:cubicBezTo>
                    <a:pt x="80" y="0"/>
                    <a:pt x="1" y="80"/>
                    <a:pt x="1" y="181"/>
                  </a:cubicBezTo>
                  <a:cubicBezTo>
                    <a:pt x="1" y="282"/>
                    <a:pt x="80" y="361"/>
                    <a:pt x="174" y="361"/>
                  </a:cubicBezTo>
                  <a:cubicBezTo>
                    <a:pt x="275" y="361"/>
                    <a:pt x="354" y="282"/>
                    <a:pt x="354" y="181"/>
                  </a:cubicBezTo>
                  <a:cubicBezTo>
                    <a:pt x="354" y="80"/>
                    <a:pt x="275" y="0"/>
                    <a:pt x="174" y="0"/>
                  </a:cubicBez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439" name="Google Shape;1439;p70"/>
            <p:cNvSpPr/>
            <p:nvPr/>
          </p:nvSpPr>
          <p:spPr>
            <a:xfrm>
              <a:off x="4787425" y="2374075"/>
              <a:ext cx="10500" cy="9150"/>
            </a:xfrm>
            <a:custGeom>
              <a:avLst/>
              <a:gdLst/>
              <a:ahLst/>
              <a:cxnLst/>
              <a:rect l="l" t="t" r="r" b="b"/>
              <a:pathLst>
                <a:path w="420" h="366" extrusionOk="0">
                  <a:moveTo>
                    <a:pt x="239" y="0"/>
                  </a:moveTo>
                  <a:cubicBezTo>
                    <a:pt x="80" y="0"/>
                    <a:pt x="1" y="195"/>
                    <a:pt x="116" y="311"/>
                  </a:cubicBezTo>
                  <a:cubicBezTo>
                    <a:pt x="152" y="348"/>
                    <a:pt x="196" y="365"/>
                    <a:pt x="240" y="365"/>
                  </a:cubicBezTo>
                  <a:cubicBezTo>
                    <a:pt x="331" y="365"/>
                    <a:pt x="419" y="293"/>
                    <a:pt x="419" y="181"/>
                  </a:cubicBezTo>
                  <a:cubicBezTo>
                    <a:pt x="419" y="80"/>
                    <a:pt x="340" y="0"/>
                    <a:pt x="239" y="0"/>
                  </a:cubicBez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440" name="Google Shape;1440;p70"/>
            <p:cNvSpPr/>
            <p:nvPr/>
          </p:nvSpPr>
          <p:spPr>
            <a:xfrm>
              <a:off x="4809250" y="2374075"/>
              <a:ext cx="9050" cy="9050"/>
            </a:xfrm>
            <a:custGeom>
              <a:avLst/>
              <a:gdLst/>
              <a:ahLst/>
              <a:cxnLst/>
              <a:rect l="l" t="t" r="r" b="b"/>
              <a:pathLst>
                <a:path w="362" h="362" extrusionOk="0">
                  <a:moveTo>
                    <a:pt x="181" y="0"/>
                  </a:moveTo>
                  <a:cubicBezTo>
                    <a:pt x="80" y="0"/>
                    <a:pt x="1" y="80"/>
                    <a:pt x="1" y="181"/>
                  </a:cubicBezTo>
                  <a:cubicBezTo>
                    <a:pt x="1" y="282"/>
                    <a:pt x="80" y="361"/>
                    <a:pt x="181" y="361"/>
                  </a:cubicBezTo>
                  <a:cubicBezTo>
                    <a:pt x="282" y="361"/>
                    <a:pt x="361" y="282"/>
                    <a:pt x="361" y="181"/>
                  </a:cubicBezTo>
                  <a:cubicBezTo>
                    <a:pt x="361" y="80"/>
                    <a:pt x="282" y="0"/>
                    <a:pt x="181" y="0"/>
                  </a:cubicBez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441" name="Google Shape;1441;p70"/>
            <p:cNvSpPr/>
            <p:nvPr/>
          </p:nvSpPr>
          <p:spPr>
            <a:xfrm>
              <a:off x="4829625" y="2374075"/>
              <a:ext cx="9050" cy="9050"/>
            </a:xfrm>
            <a:custGeom>
              <a:avLst/>
              <a:gdLst/>
              <a:ahLst/>
              <a:cxnLst/>
              <a:rect l="l" t="t" r="r" b="b"/>
              <a:pathLst>
                <a:path w="362" h="362" extrusionOk="0">
                  <a:moveTo>
                    <a:pt x="181" y="0"/>
                  </a:moveTo>
                  <a:cubicBezTo>
                    <a:pt x="80" y="0"/>
                    <a:pt x="1" y="80"/>
                    <a:pt x="1" y="181"/>
                  </a:cubicBezTo>
                  <a:cubicBezTo>
                    <a:pt x="1" y="282"/>
                    <a:pt x="80" y="361"/>
                    <a:pt x="181" y="361"/>
                  </a:cubicBezTo>
                  <a:cubicBezTo>
                    <a:pt x="282" y="361"/>
                    <a:pt x="361" y="282"/>
                    <a:pt x="361" y="181"/>
                  </a:cubicBezTo>
                  <a:cubicBezTo>
                    <a:pt x="361" y="80"/>
                    <a:pt x="282" y="0"/>
                    <a:pt x="181" y="0"/>
                  </a:cubicBez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442" name="Google Shape;1442;p70"/>
            <p:cNvSpPr/>
            <p:nvPr/>
          </p:nvSpPr>
          <p:spPr>
            <a:xfrm>
              <a:off x="4756975" y="2384725"/>
              <a:ext cx="10650" cy="9000"/>
            </a:xfrm>
            <a:custGeom>
              <a:avLst/>
              <a:gdLst/>
              <a:ahLst/>
              <a:cxnLst/>
              <a:rect l="l" t="t" r="r" b="b"/>
              <a:pathLst>
                <a:path w="426" h="360" extrusionOk="0">
                  <a:moveTo>
                    <a:pt x="245" y="0"/>
                  </a:moveTo>
                  <a:cubicBezTo>
                    <a:pt x="79" y="0"/>
                    <a:pt x="0" y="195"/>
                    <a:pt x="115" y="310"/>
                  </a:cubicBezTo>
                  <a:cubicBezTo>
                    <a:pt x="152" y="344"/>
                    <a:pt x="197" y="360"/>
                    <a:pt x="241" y="360"/>
                  </a:cubicBezTo>
                  <a:cubicBezTo>
                    <a:pt x="335" y="360"/>
                    <a:pt x="426" y="289"/>
                    <a:pt x="426" y="180"/>
                  </a:cubicBezTo>
                  <a:cubicBezTo>
                    <a:pt x="426" y="79"/>
                    <a:pt x="346" y="0"/>
                    <a:pt x="245" y="0"/>
                  </a:cubicBez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443" name="Google Shape;1443;p70"/>
            <p:cNvSpPr/>
            <p:nvPr/>
          </p:nvSpPr>
          <p:spPr>
            <a:xfrm>
              <a:off x="4777350" y="2384725"/>
              <a:ext cx="10650" cy="9000"/>
            </a:xfrm>
            <a:custGeom>
              <a:avLst/>
              <a:gdLst/>
              <a:ahLst/>
              <a:cxnLst/>
              <a:rect l="l" t="t" r="r" b="b"/>
              <a:pathLst>
                <a:path w="426" h="360" extrusionOk="0">
                  <a:moveTo>
                    <a:pt x="245" y="0"/>
                  </a:moveTo>
                  <a:cubicBezTo>
                    <a:pt x="79" y="0"/>
                    <a:pt x="0" y="195"/>
                    <a:pt x="115" y="310"/>
                  </a:cubicBezTo>
                  <a:cubicBezTo>
                    <a:pt x="152" y="344"/>
                    <a:pt x="197" y="360"/>
                    <a:pt x="241" y="360"/>
                  </a:cubicBezTo>
                  <a:cubicBezTo>
                    <a:pt x="335" y="360"/>
                    <a:pt x="426" y="289"/>
                    <a:pt x="426" y="180"/>
                  </a:cubicBezTo>
                  <a:cubicBezTo>
                    <a:pt x="426" y="79"/>
                    <a:pt x="339" y="0"/>
                    <a:pt x="245" y="0"/>
                  </a:cubicBez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444" name="Google Shape;1444;p70"/>
            <p:cNvSpPr/>
            <p:nvPr/>
          </p:nvSpPr>
          <p:spPr>
            <a:xfrm>
              <a:off x="4797725" y="2384725"/>
              <a:ext cx="10475" cy="9000"/>
            </a:xfrm>
            <a:custGeom>
              <a:avLst/>
              <a:gdLst/>
              <a:ahLst/>
              <a:cxnLst/>
              <a:rect l="l" t="t" r="r" b="b"/>
              <a:pathLst>
                <a:path w="419" h="360" extrusionOk="0">
                  <a:moveTo>
                    <a:pt x="238" y="0"/>
                  </a:moveTo>
                  <a:cubicBezTo>
                    <a:pt x="79" y="0"/>
                    <a:pt x="0" y="195"/>
                    <a:pt x="115" y="310"/>
                  </a:cubicBezTo>
                  <a:cubicBezTo>
                    <a:pt x="150" y="344"/>
                    <a:pt x="193" y="360"/>
                    <a:pt x="236" y="360"/>
                  </a:cubicBezTo>
                  <a:cubicBezTo>
                    <a:pt x="328" y="360"/>
                    <a:pt x="418" y="289"/>
                    <a:pt x="418" y="180"/>
                  </a:cubicBezTo>
                  <a:cubicBezTo>
                    <a:pt x="418" y="79"/>
                    <a:pt x="339" y="0"/>
                    <a:pt x="238" y="0"/>
                  </a:cubicBez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445" name="Google Shape;1445;p70"/>
            <p:cNvSpPr/>
            <p:nvPr/>
          </p:nvSpPr>
          <p:spPr>
            <a:xfrm>
              <a:off x="4818100" y="2384725"/>
              <a:ext cx="10475" cy="9000"/>
            </a:xfrm>
            <a:custGeom>
              <a:avLst/>
              <a:gdLst/>
              <a:ahLst/>
              <a:cxnLst/>
              <a:rect l="l" t="t" r="r" b="b"/>
              <a:pathLst>
                <a:path w="419" h="360" extrusionOk="0">
                  <a:moveTo>
                    <a:pt x="238" y="0"/>
                  </a:moveTo>
                  <a:cubicBezTo>
                    <a:pt x="79" y="0"/>
                    <a:pt x="0" y="195"/>
                    <a:pt x="115" y="310"/>
                  </a:cubicBezTo>
                  <a:cubicBezTo>
                    <a:pt x="150" y="344"/>
                    <a:pt x="193" y="360"/>
                    <a:pt x="236" y="360"/>
                  </a:cubicBezTo>
                  <a:cubicBezTo>
                    <a:pt x="328" y="360"/>
                    <a:pt x="418" y="289"/>
                    <a:pt x="418" y="180"/>
                  </a:cubicBezTo>
                  <a:cubicBezTo>
                    <a:pt x="418" y="79"/>
                    <a:pt x="339" y="0"/>
                    <a:pt x="238" y="0"/>
                  </a:cubicBez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grpSp>
      <p:grpSp>
        <p:nvGrpSpPr>
          <p:cNvPr id="1446" name="Google Shape;1446;p70"/>
          <p:cNvGrpSpPr/>
          <p:nvPr/>
        </p:nvGrpSpPr>
        <p:grpSpPr>
          <a:xfrm>
            <a:off x="7693626" y="4196920"/>
            <a:ext cx="212497" cy="175761"/>
            <a:chOff x="4943575" y="2516350"/>
            <a:chExt cx="98675" cy="81700"/>
          </a:xfrm>
          <a:noFill/>
        </p:grpSpPr>
        <p:sp>
          <p:nvSpPr>
            <p:cNvPr id="1447" name="Google Shape;1447;p70"/>
            <p:cNvSpPr/>
            <p:nvPr/>
          </p:nvSpPr>
          <p:spPr>
            <a:xfrm>
              <a:off x="5036450" y="2554750"/>
              <a:ext cx="5800" cy="4825"/>
            </a:xfrm>
            <a:custGeom>
              <a:avLst/>
              <a:gdLst/>
              <a:ahLst/>
              <a:cxnLst/>
              <a:rect l="l" t="t" r="r" b="b"/>
              <a:pathLst>
                <a:path w="232" h="193" extrusionOk="0">
                  <a:moveTo>
                    <a:pt x="130" y="0"/>
                  </a:moveTo>
                  <a:cubicBezTo>
                    <a:pt x="51" y="0"/>
                    <a:pt x="0" y="101"/>
                    <a:pt x="65" y="166"/>
                  </a:cubicBezTo>
                  <a:cubicBezTo>
                    <a:pt x="83" y="184"/>
                    <a:pt x="106" y="192"/>
                    <a:pt x="129" y="192"/>
                  </a:cubicBezTo>
                  <a:cubicBezTo>
                    <a:pt x="179" y="192"/>
                    <a:pt x="229" y="153"/>
                    <a:pt x="224" y="94"/>
                  </a:cubicBezTo>
                  <a:cubicBezTo>
                    <a:pt x="231" y="44"/>
                    <a:pt x="188" y="0"/>
                    <a:pt x="130" y="0"/>
                  </a:cubicBez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448" name="Google Shape;1448;p70"/>
            <p:cNvSpPr/>
            <p:nvPr/>
          </p:nvSpPr>
          <p:spPr>
            <a:xfrm>
              <a:off x="5028150" y="2547175"/>
              <a:ext cx="5625" cy="4725"/>
            </a:xfrm>
            <a:custGeom>
              <a:avLst/>
              <a:gdLst/>
              <a:ahLst/>
              <a:cxnLst/>
              <a:rect l="l" t="t" r="r" b="b"/>
              <a:pathLst>
                <a:path w="225" h="189" extrusionOk="0">
                  <a:moveTo>
                    <a:pt x="123" y="0"/>
                  </a:moveTo>
                  <a:cubicBezTo>
                    <a:pt x="37" y="0"/>
                    <a:pt x="0" y="101"/>
                    <a:pt x="58" y="159"/>
                  </a:cubicBezTo>
                  <a:cubicBezTo>
                    <a:pt x="79" y="180"/>
                    <a:pt x="103" y="189"/>
                    <a:pt x="126" y="189"/>
                  </a:cubicBezTo>
                  <a:cubicBezTo>
                    <a:pt x="177" y="189"/>
                    <a:pt x="224" y="146"/>
                    <a:pt x="224" y="87"/>
                  </a:cubicBezTo>
                  <a:cubicBezTo>
                    <a:pt x="217" y="36"/>
                    <a:pt x="181" y="0"/>
                    <a:pt x="123" y="0"/>
                  </a:cubicBez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449" name="Google Shape;1449;p70"/>
            <p:cNvSpPr/>
            <p:nvPr/>
          </p:nvSpPr>
          <p:spPr>
            <a:xfrm>
              <a:off x="5028150" y="2554750"/>
              <a:ext cx="5625" cy="4825"/>
            </a:xfrm>
            <a:custGeom>
              <a:avLst/>
              <a:gdLst/>
              <a:ahLst/>
              <a:cxnLst/>
              <a:rect l="l" t="t" r="r" b="b"/>
              <a:pathLst>
                <a:path w="225" h="193" extrusionOk="0">
                  <a:moveTo>
                    <a:pt x="123" y="0"/>
                  </a:moveTo>
                  <a:cubicBezTo>
                    <a:pt x="44" y="0"/>
                    <a:pt x="0" y="101"/>
                    <a:pt x="58" y="166"/>
                  </a:cubicBezTo>
                  <a:cubicBezTo>
                    <a:pt x="76" y="184"/>
                    <a:pt x="99" y="192"/>
                    <a:pt x="123" y="192"/>
                  </a:cubicBezTo>
                  <a:cubicBezTo>
                    <a:pt x="173" y="192"/>
                    <a:pt x="224" y="153"/>
                    <a:pt x="224" y="94"/>
                  </a:cubicBezTo>
                  <a:cubicBezTo>
                    <a:pt x="224" y="44"/>
                    <a:pt x="181" y="0"/>
                    <a:pt x="123" y="0"/>
                  </a:cubicBez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450" name="Google Shape;1450;p70"/>
            <p:cNvSpPr/>
            <p:nvPr/>
          </p:nvSpPr>
          <p:spPr>
            <a:xfrm>
              <a:off x="5028150" y="2562500"/>
              <a:ext cx="5625" cy="4800"/>
            </a:xfrm>
            <a:custGeom>
              <a:avLst/>
              <a:gdLst/>
              <a:ahLst/>
              <a:cxnLst/>
              <a:rect l="l" t="t" r="r" b="b"/>
              <a:pathLst>
                <a:path w="225" h="192" extrusionOk="0">
                  <a:moveTo>
                    <a:pt x="123" y="0"/>
                  </a:moveTo>
                  <a:cubicBezTo>
                    <a:pt x="37" y="0"/>
                    <a:pt x="0" y="101"/>
                    <a:pt x="58" y="166"/>
                  </a:cubicBezTo>
                  <a:cubicBezTo>
                    <a:pt x="77" y="183"/>
                    <a:pt x="100" y="191"/>
                    <a:pt x="122" y="191"/>
                  </a:cubicBezTo>
                  <a:cubicBezTo>
                    <a:pt x="174" y="191"/>
                    <a:pt x="224" y="148"/>
                    <a:pt x="224" y="87"/>
                  </a:cubicBezTo>
                  <a:cubicBezTo>
                    <a:pt x="217" y="37"/>
                    <a:pt x="181" y="0"/>
                    <a:pt x="123" y="0"/>
                  </a:cubicBez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451" name="Google Shape;1451;p70"/>
            <p:cNvSpPr/>
            <p:nvPr/>
          </p:nvSpPr>
          <p:spPr>
            <a:xfrm>
              <a:off x="5019725" y="2539400"/>
              <a:ext cx="5575" cy="4750"/>
            </a:xfrm>
            <a:custGeom>
              <a:avLst/>
              <a:gdLst/>
              <a:ahLst/>
              <a:cxnLst/>
              <a:rect l="l" t="t" r="r" b="b"/>
              <a:pathLst>
                <a:path w="223" h="190" extrusionOk="0">
                  <a:moveTo>
                    <a:pt x="120" y="1"/>
                  </a:moveTo>
                  <a:cubicBezTo>
                    <a:pt x="39" y="1"/>
                    <a:pt x="0" y="104"/>
                    <a:pt x="56" y="160"/>
                  </a:cubicBezTo>
                  <a:cubicBezTo>
                    <a:pt x="77" y="181"/>
                    <a:pt x="101" y="190"/>
                    <a:pt x="125" y="190"/>
                  </a:cubicBezTo>
                  <a:cubicBezTo>
                    <a:pt x="175" y="190"/>
                    <a:pt x="222" y="149"/>
                    <a:pt x="222" y="95"/>
                  </a:cubicBezTo>
                  <a:cubicBezTo>
                    <a:pt x="222" y="37"/>
                    <a:pt x="179" y="1"/>
                    <a:pt x="128" y="1"/>
                  </a:cubicBezTo>
                  <a:cubicBezTo>
                    <a:pt x="126" y="1"/>
                    <a:pt x="123" y="1"/>
                    <a:pt x="120" y="1"/>
                  </a:cubicBez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452" name="Google Shape;1452;p70"/>
            <p:cNvSpPr/>
            <p:nvPr/>
          </p:nvSpPr>
          <p:spPr>
            <a:xfrm>
              <a:off x="5019675" y="2547175"/>
              <a:ext cx="5625" cy="4725"/>
            </a:xfrm>
            <a:custGeom>
              <a:avLst/>
              <a:gdLst/>
              <a:ahLst/>
              <a:cxnLst/>
              <a:rect l="l" t="t" r="r" b="b"/>
              <a:pathLst>
                <a:path w="225" h="189" extrusionOk="0">
                  <a:moveTo>
                    <a:pt x="130" y="0"/>
                  </a:moveTo>
                  <a:cubicBezTo>
                    <a:pt x="44" y="0"/>
                    <a:pt x="0" y="101"/>
                    <a:pt x="58" y="159"/>
                  </a:cubicBezTo>
                  <a:cubicBezTo>
                    <a:pt x="79" y="180"/>
                    <a:pt x="103" y="189"/>
                    <a:pt x="126" y="189"/>
                  </a:cubicBezTo>
                  <a:cubicBezTo>
                    <a:pt x="177" y="189"/>
                    <a:pt x="224" y="146"/>
                    <a:pt x="224" y="87"/>
                  </a:cubicBezTo>
                  <a:cubicBezTo>
                    <a:pt x="217" y="36"/>
                    <a:pt x="181" y="0"/>
                    <a:pt x="130" y="0"/>
                  </a:cubicBez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453" name="Google Shape;1453;p70"/>
            <p:cNvSpPr/>
            <p:nvPr/>
          </p:nvSpPr>
          <p:spPr>
            <a:xfrm>
              <a:off x="5019675" y="2554750"/>
              <a:ext cx="5625" cy="4825"/>
            </a:xfrm>
            <a:custGeom>
              <a:avLst/>
              <a:gdLst/>
              <a:ahLst/>
              <a:cxnLst/>
              <a:rect l="l" t="t" r="r" b="b"/>
              <a:pathLst>
                <a:path w="225" h="193" extrusionOk="0">
                  <a:moveTo>
                    <a:pt x="130" y="0"/>
                  </a:moveTo>
                  <a:cubicBezTo>
                    <a:pt x="44" y="0"/>
                    <a:pt x="0" y="101"/>
                    <a:pt x="58" y="166"/>
                  </a:cubicBezTo>
                  <a:cubicBezTo>
                    <a:pt x="79" y="184"/>
                    <a:pt x="102" y="192"/>
                    <a:pt x="126" y="192"/>
                  </a:cubicBezTo>
                  <a:cubicBezTo>
                    <a:pt x="177" y="192"/>
                    <a:pt x="224" y="153"/>
                    <a:pt x="224" y="94"/>
                  </a:cubicBezTo>
                  <a:cubicBezTo>
                    <a:pt x="224" y="44"/>
                    <a:pt x="181" y="0"/>
                    <a:pt x="130" y="0"/>
                  </a:cubicBez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454" name="Google Shape;1454;p70"/>
            <p:cNvSpPr/>
            <p:nvPr/>
          </p:nvSpPr>
          <p:spPr>
            <a:xfrm>
              <a:off x="5019675" y="2562500"/>
              <a:ext cx="5625" cy="4800"/>
            </a:xfrm>
            <a:custGeom>
              <a:avLst/>
              <a:gdLst/>
              <a:ahLst/>
              <a:cxnLst/>
              <a:rect l="l" t="t" r="r" b="b"/>
              <a:pathLst>
                <a:path w="225" h="192" extrusionOk="0">
                  <a:moveTo>
                    <a:pt x="130" y="0"/>
                  </a:moveTo>
                  <a:cubicBezTo>
                    <a:pt x="44" y="0"/>
                    <a:pt x="0" y="101"/>
                    <a:pt x="58" y="166"/>
                  </a:cubicBezTo>
                  <a:cubicBezTo>
                    <a:pt x="77" y="183"/>
                    <a:pt x="100" y="191"/>
                    <a:pt x="122" y="191"/>
                  </a:cubicBezTo>
                  <a:cubicBezTo>
                    <a:pt x="174" y="191"/>
                    <a:pt x="224" y="148"/>
                    <a:pt x="224" y="87"/>
                  </a:cubicBezTo>
                  <a:cubicBezTo>
                    <a:pt x="217" y="37"/>
                    <a:pt x="181" y="0"/>
                    <a:pt x="130" y="0"/>
                  </a:cubicBez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455" name="Google Shape;1455;p70"/>
            <p:cNvSpPr/>
            <p:nvPr/>
          </p:nvSpPr>
          <p:spPr>
            <a:xfrm>
              <a:off x="5019725" y="2570225"/>
              <a:ext cx="5575" cy="4750"/>
            </a:xfrm>
            <a:custGeom>
              <a:avLst/>
              <a:gdLst/>
              <a:ahLst/>
              <a:cxnLst/>
              <a:rect l="l" t="t" r="r" b="b"/>
              <a:pathLst>
                <a:path w="223" h="190" extrusionOk="0">
                  <a:moveTo>
                    <a:pt x="139" y="1"/>
                  </a:moveTo>
                  <a:cubicBezTo>
                    <a:pt x="136" y="1"/>
                    <a:pt x="132" y="1"/>
                    <a:pt x="128" y="2"/>
                  </a:cubicBezTo>
                  <a:cubicBezTo>
                    <a:pt x="126" y="1"/>
                    <a:pt x="123" y="1"/>
                    <a:pt x="120" y="1"/>
                  </a:cubicBezTo>
                  <a:cubicBezTo>
                    <a:pt x="39" y="1"/>
                    <a:pt x="0" y="104"/>
                    <a:pt x="56" y="160"/>
                  </a:cubicBezTo>
                  <a:cubicBezTo>
                    <a:pt x="77" y="181"/>
                    <a:pt x="101" y="190"/>
                    <a:pt x="124" y="190"/>
                  </a:cubicBezTo>
                  <a:cubicBezTo>
                    <a:pt x="175" y="190"/>
                    <a:pt x="222" y="147"/>
                    <a:pt x="222" y="88"/>
                  </a:cubicBezTo>
                  <a:cubicBezTo>
                    <a:pt x="215" y="41"/>
                    <a:pt x="184" y="1"/>
                    <a:pt x="139" y="1"/>
                  </a:cubicBez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456" name="Google Shape;1456;p70"/>
            <p:cNvSpPr/>
            <p:nvPr/>
          </p:nvSpPr>
          <p:spPr>
            <a:xfrm>
              <a:off x="5011200" y="2531675"/>
              <a:ext cx="5750" cy="4900"/>
            </a:xfrm>
            <a:custGeom>
              <a:avLst/>
              <a:gdLst/>
              <a:ahLst/>
              <a:cxnLst/>
              <a:rect l="l" t="t" r="r" b="b"/>
              <a:pathLst>
                <a:path w="230" h="196" extrusionOk="0">
                  <a:moveTo>
                    <a:pt x="130" y="0"/>
                  </a:moveTo>
                  <a:cubicBezTo>
                    <a:pt x="44" y="0"/>
                    <a:pt x="1" y="108"/>
                    <a:pt x="65" y="166"/>
                  </a:cubicBezTo>
                  <a:cubicBezTo>
                    <a:pt x="84" y="187"/>
                    <a:pt x="107" y="195"/>
                    <a:pt x="130" y="195"/>
                  </a:cubicBezTo>
                  <a:cubicBezTo>
                    <a:pt x="180" y="195"/>
                    <a:pt x="229" y="153"/>
                    <a:pt x="224" y="94"/>
                  </a:cubicBezTo>
                  <a:cubicBezTo>
                    <a:pt x="224" y="43"/>
                    <a:pt x="181" y="0"/>
                    <a:pt x="130" y="0"/>
                  </a:cubicBez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457" name="Google Shape;1457;p70"/>
            <p:cNvSpPr/>
            <p:nvPr/>
          </p:nvSpPr>
          <p:spPr>
            <a:xfrm>
              <a:off x="5011250" y="2539400"/>
              <a:ext cx="5575" cy="4750"/>
            </a:xfrm>
            <a:custGeom>
              <a:avLst/>
              <a:gdLst/>
              <a:ahLst/>
              <a:cxnLst/>
              <a:rect l="l" t="t" r="r" b="b"/>
              <a:pathLst>
                <a:path w="223" h="190" extrusionOk="0">
                  <a:moveTo>
                    <a:pt x="120" y="1"/>
                  </a:moveTo>
                  <a:cubicBezTo>
                    <a:pt x="39" y="1"/>
                    <a:pt x="0" y="104"/>
                    <a:pt x="56" y="160"/>
                  </a:cubicBezTo>
                  <a:cubicBezTo>
                    <a:pt x="77" y="181"/>
                    <a:pt x="101" y="190"/>
                    <a:pt x="125" y="190"/>
                  </a:cubicBezTo>
                  <a:cubicBezTo>
                    <a:pt x="175" y="190"/>
                    <a:pt x="222" y="149"/>
                    <a:pt x="222" y="95"/>
                  </a:cubicBezTo>
                  <a:cubicBezTo>
                    <a:pt x="222" y="37"/>
                    <a:pt x="179" y="1"/>
                    <a:pt x="128" y="1"/>
                  </a:cubicBezTo>
                  <a:cubicBezTo>
                    <a:pt x="126" y="1"/>
                    <a:pt x="123" y="1"/>
                    <a:pt x="120" y="1"/>
                  </a:cubicBez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458" name="Google Shape;1458;p70"/>
            <p:cNvSpPr/>
            <p:nvPr/>
          </p:nvSpPr>
          <p:spPr>
            <a:xfrm>
              <a:off x="5011200" y="2547175"/>
              <a:ext cx="5750" cy="4725"/>
            </a:xfrm>
            <a:custGeom>
              <a:avLst/>
              <a:gdLst/>
              <a:ahLst/>
              <a:cxnLst/>
              <a:rect l="l" t="t" r="r" b="b"/>
              <a:pathLst>
                <a:path w="230" h="189" extrusionOk="0">
                  <a:moveTo>
                    <a:pt x="130" y="0"/>
                  </a:moveTo>
                  <a:cubicBezTo>
                    <a:pt x="44" y="0"/>
                    <a:pt x="1" y="101"/>
                    <a:pt x="65" y="159"/>
                  </a:cubicBezTo>
                  <a:cubicBezTo>
                    <a:pt x="84" y="180"/>
                    <a:pt x="107" y="189"/>
                    <a:pt x="130" y="189"/>
                  </a:cubicBezTo>
                  <a:cubicBezTo>
                    <a:pt x="180" y="189"/>
                    <a:pt x="229" y="146"/>
                    <a:pt x="224" y="87"/>
                  </a:cubicBezTo>
                  <a:cubicBezTo>
                    <a:pt x="224" y="36"/>
                    <a:pt x="181" y="0"/>
                    <a:pt x="130" y="0"/>
                  </a:cubicBez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459" name="Google Shape;1459;p70"/>
            <p:cNvSpPr/>
            <p:nvPr/>
          </p:nvSpPr>
          <p:spPr>
            <a:xfrm>
              <a:off x="5011200" y="2554750"/>
              <a:ext cx="5625" cy="4825"/>
            </a:xfrm>
            <a:custGeom>
              <a:avLst/>
              <a:gdLst/>
              <a:ahLst/>
              <a:cxnLst/>
              <a:rect l="l" t="t" r="r" b="b"/>
              <a:pathLst>
                <a:path w="225" h="193" extrusionOk="0">
                  <a:moveTo>
                    <a:pt x="130" y="0"/>
                  </a:moveTo>
                  <a:cubicBezTo>
                    <a:pt x="44" y="0"/>
                    <a:pt x="1" y="101"/>
                    <a:pt x="58" y="166"/>
                  </a:cubicBezTo>
                  <a:cubicBezTo>
                    <a:pt x="79" y="184"/>
                    <a:pt x="103" y="192"/>
                    <a:pt x="126" y="192"/>
                  </a:cubicBezTo>
                  <a:cubicBezTo>
                    <a:pt x="177" y="192"/>
                    <a:pt x="224" y="153"/>
                    <a:pt x="224" y="94"/>
                  </a:cubicBezTo>
                  <a:cubicBezTo>
                    <a:pt x="224" y="44"/>
                    <a:pt x="181" y="0"/>
                    <a:pt x="130" y="0"/>
                  </a:cubicBez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460" name="Google Shape;1460;p70"/>
            <p:cNvSpPr/>
            <p:nvPr/>
          </p:nvSpPr>
          <p:spPr>
            <a:xfrm>
              <a:off x="5011200" y="2562500"/>
              <a:ext cx="5750" cy="4800"/>
            </a:xfrm>
            <a:custGeom>
              <a:avLst/>
              <a:gdLst/>
              <a:ahLst/>
              <a:cxnLst/>
              <a:rect l="l" t="t" r="r" b="b"/>
              <a:pathLst>
                <a:path w="230" h="192" extrusionOk="0">
                  <a:moveTo>
                    <a:pt x="130" y="0"/>
                  </a:moveTo>
                  <a:cubicBezTo>
                    <a:pt x="44" y="0"/>
                    <a:pt x="1" y="101"/>
                    <a:pt x="65" y="166"/>
                  </a:cubicBezTo>
                  <a:cubicBezTo>
                    <a:pt x="82" y="183"/>
                    <a:pt x="104" y="191"/>
                    <a:pt x="126" y="191"/>
                  </a:cubicBezTo>
                  <a:cubicBezTo>
                    <a:pt x="177" y="191"/>
                    <a:pt x="229" y="148"/>
                    <a:pt x="224" y="87"/>
                  </a:cubicBezTo>
                  <a:cubicBezTo>
                    <a:pt x="224" y="37"/>
                    <a:pt x="181" y="0"/>
                    <a:pt x="130" y="0"/>
                  </a:cubicBez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461" name="Google Shape;1461;p70"/>
            <p:cNvSpPr/>
            <p:nvPr/>
          </p:nvSpPr>
          <p:spPr>
            <a:xfrm>
              <a:off x="5011250"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3" y="160"/>
                  </a:cubicBezTo>
                  <a:cubicBezTo>
                    <a:pt x="82" y="181"/>
                    <a:pt x="105" y="190"/>
                    <a:pt x="128" y="190"/>
                  </a:cubicBezTo>
                  <a:cubicBezTo>
                    <a:pt x="178" y="190"/>
                    <a:pt x="227" y="147"/>
                    <a:pt x="222" y="88"/>
                  </a:cubicBezTo>
                  <a:cubicBezTo>
                    <a:pt x="222" y="41"/>
                    <a:pt x="185" y="1"/>
                    <a:pt x="139" y="1"/>
                  </a:cubicBez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462" name="Google Shape;1462;p70"/>
            <p:cNvSpPr/>
            <p:nvPr/>
          </p:nvSpPr>
          <p:spPr>
            <a:xfrm>
              <a:off x="5011200" y="2577825"/>
              <a:ext cx="5625" cy="4825"/>
            </a:xfrm>
            <a:custGeom>
              <a:avLst/>
              <a:gdLst/>
              <a:ahLst/>
              <a:cxnLst/>
              <a:rect l="l" t="t" r="r" b="b"/>
              <a:pathLst>
                <a:path w="225" h="193" extrusionOk="0">
                  <a:moveTo>
                    <a:pt x="130" y="1"/>
                  </a:moveTo>
                  <a:cubicBezTo>
                    <a:pt x="44" y="1"/>
                    <a:pt x="1" y="101"/>
                    <a:pt x="58" y="166"/>
                  </a:cubicBezTo>
                  <a:cubicBezTo>
                    <a:pt x="79" y="185"/>
                    <a:pt x="103" y="193"/>
                    <a:pt x="126" y="193"/>
                  </a:cubicBezTo>
                  <a:cubicBezTo>
                    <a:pt x="177" y="193"/>
                    <a:pt x="224" y="154"/>
                    <a:pt x="224" y="94"/>
                  </a:cubicBezTo>
                  <a:cubicBezTo>
                    <a:pt x="224" y="44"/>
                    <a:pt x="181" y="1"/>
                    <a:pt x="130" y="1"/>
                  </a:cubicBez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463" name="Google Shape;1463;p70"/>
            <p:cNvSpPr/>
            <p:nvPr/>
          </p:nvSpPr>
          <p:spPr>
            <a:xfrm>
              <a:off x="5002725" y="2524100"/>
              <a:ext cx="5750" cy="4775"/>
            </a:xfrm>
            <a:custGeom>
              <a:avLst/>
              <a:gdLst/>
              <a:ahLst/>
              <a:cxnLst/>
              <a:rect l="l" t="t" r="r" b="b"/>
              <a:pathLst>
                <a:path w="230" h="191" extrusionOk="0">
                  <a:moveTo>
                    <a:pt x="130" y="0"/>
                  </a:moveTo>
                  <a:cubicBezTo>
                    <a:pt x="44" y="0"/>
                    <a:pt x="1" y="101"/>
                    <a:pt x="65" y="166"/>
                  </a:cubicBezTo>
                  <a:cubicBezTo>
                    <a:pt x="83" y="183"/>
                    <a:pt x="104" y="191"/>
                    <a:pt x="126" y="191"/>
                  </a:cubicBezTo>
                  <a:cubicBezTo>
                    <a:pt x="177" y="191"/>
                    <a:pt x="229" y="148"/>
                    <a:pt x="224" y="87"/>
                  </a:cubicBezTo>
                  <a:cubicBezTo>
                    <a:pt x="224" y="36"/>
                    <a:pt x="181" y="0"/>
                    <a:pt x="130" y="0"/>
                  </a:cubicBez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464" name="Google Shape;1464;p70"/>
            <p:cNvSpPr/>
            <p:nvPr/>
          </p:nvSpPr>
          <p:spPr>
            <a:xfrm>
              <a:off x="5002725" y="2531675"/>
              <a:ext cx="5750" cy="4900"/>
            </a:xfrm>
            <a:custGeom>
              <a:avLst/>
              <a:gdLst/>
              <a:ahLst/>
              <a:cxnLst/>
              <a:rect l="l" t="t" r="r" b="b"/>
              <a:pathLst>
                <a:path w="230" h="196" extrusionOk="0">
                  <a:moveTo>
                    <a:pt x="130" y="0"/>
                  </a:moveTo>
                  <a:cubicBezTo>
                    <a:pt x="44" y="0"/>
                    <a:pt x="1" y="108"/>
                    <a:pt x="65" y="166"/>
                  </a:cubicBezTo>
                  <a:cubicBezTo>
                    <a:pt x="84" y="187"/>
                    <a:pt x="107" y="195"/>
                    <a:pt x="130" y="195"/>
                  </a:cubicBezTo>
                  <a:cubicBezTo>
                    <a:pt x="180" y="195"/>
                    <a:pt x="229" y="153"/>
                    <a:pt x="224" y="94"/>
                  </a:cubicBezTo>
                  <a:cubicBezTo>
                    <a:pt x="224" y="43"/>
                    <a:pt x="181" y="0"/>
                    <a:pt x="130" y="0"/>
                  </a:cubicBez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465" name="Google Shape;1465;p70"/>
            <p:cNvSpPr/>
            <p:nvPr/>
          </p:nvSpPr>
          <p:spPr>
            <a:xfrm>
              <a:off x="5002775" y="2539400"/>
              <a:ext cx="5575" cy="4750"/>
            </a:xfrm>
            <a:custGeom>
              <a:avLst/>
              <a:gdLst/>
              <a:ahLst/>
              <a:cxnLst/>
              <a:rect l="l" t="t" r="r" b="b"/>
              <a:pathLst>
                <a:path w="223" h="190" extrusionOk="0">
                  <a:moveTo>
                    <a:pt x="120" y="1"/>
                  </a:moveTo>
                  <a:cubicBezTo>
                    <a:pt x="39" y="1"/>
                    <a:pt x="0" y="104"/>
                    <a:pt x="56" y="160"/>
                  </a:cubicBezTo>
                  <a:cubicBezTo>
                    <a:pt x="77" y="181"/>
                    <a:pt x="101" y="190"/>
                    <a:pt x="125" y="190"/>
                  </a:cubicBezTo>
                  <a:cubicBezTo>
                    <a:pt x="175" y="190"/>
                    <a:pt x="222" y="149"/>
                    <a:pt x="222" y="95"/>
                  </a:cubicBezTo>
                  <a:cubicBezTo>
                    <a:pt x="222" y="37"/>
                    <a:pt x="179" y="1"/>
                    <a:pt x="128" y="1"/>
                  </a:cubicBezTo>
                  <a:cubicBezTo>
                    <a:pt x="126" y="1"/>
                    <a:pt x="123" y="1"/>
                    <a:pt x="120" y="1"/>
                  </a:cubicBez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466" name="Google Shape;1466;p70"/>
            <p:cNvSpPr/>
            <p:nvPr/>
          </p:nvSpPr>
          <p:spPr>
            <a:xfrm>
              <a:off x="5002725" y="2547175"/>
              <a:ext cx="5750" cy="4725"/>
            </a:xfrm>
            <a:custGeom>
              <a:avLst/>
              <a:gdLst/>
              <a:ahLst/>
              <a:cxnLst/>
              <a:rect l="l" t="t" r="r" b="b"/>
              <a:pathLst>
                <a:path w="230" h="189" extrusionOk="0">
                  <a:moveTo>
                    <a:pt x="130" y="0"/>
                  </a:moveTo>
                  <a:cubicBezTo>
                    <a:pt x="44" y="0"/>
                    <a:pt x="1" y="101"/>
                    <a:pt x="65" y="159"/>
                  </a:cubicBezTo>
                  <a:cubicBezTo>
                    <a:pt x="84" y="180"/>
                    <a:pt x="107" y="189"/>
                    <a:pt x="130" y="189"/>
                  </a:cubicBezTo>
                  <a:cubicBezTo>
                    <a:pt x="180" y="189"/>
                    <a:pt x="229" y="146"/>
                    <a:pt x="224" y="87"/>
                  </a:cubicBezTo>
                  <a:cubicBezTo>
                    <a:pt x="224" y="36"/>
                    <a:pt x="181" y="0"/>
                    <a:pt x="130" y="0"/>
                  </a:cubicBez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467" name="Google Shape;1467;p70"/>
            <p:cNvSpPr/>
            <p:nvPr/>
          </p:nvSpPr>
          <p:spPr>
            <a:xfrm>
              <a:off x="5002725" y="2554750"/>
              <a:ext cx="5625" cy="4825"/>
            </a:xfrm>
            <a:custGeom>
              <a:avLst/>
              <a:gdLst/>
              <a:ahLst/>
              <a:cxnLst/>
              <a:rect l="l" t="t" r="r" b="b"/>
              <a:pathLst>
                <a:path w="225" h="193" extrusionOk="0">
                  <a:moveTo>
                    <a:pt x="130" y="0"/>
                  </a:moveTo>
                  <a:cubicBezTo>
                    <a:pt x="44" y="0"/>
                    <a:pt x="1" y="101"/>
                    <a:pt x="58" y="166"/>
                  </a:cubicBezTo>
                  <a:cubicBezTo>
                    <a:pt x="79" y="184"/>
                    <a:pt x="103" y="192"/>
                    <a:pt x="126" y="192"/>
                  </a:cubicBezTo>
                  <a:cubicBezTo>
                    <a:pt x="177" y="192"/>
                    <a:pt x="224" y="153"/>
                    <a:pt x="224" y="94"/>
                  </a:cubicBezTo>
                  <a:cubicBezTo>
                    <a:pt x="224" y="44"/>
                    <a:pt x="181" y="0"/>
                    <a:pt x="130" y="0"/>
                  </a:cubicBez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468" name="Google Shape;1468;p70"/>
            <p:cNvSpPr/>
            <p:nvPr/>
          </p:nvSpPr>
          <p:spPr>
            <a:xfrm>
              <a:off x="5002725" y="2562500"/>
              <a:ext cx="5750" cy="4800"/>
            </a:xfrm>
            <a:custGeom>
              <a:avLst/>
              <a:gdLst/>
              <a:ahLst/>
              <a:cxnLst/>
              <a:rect l="l" t="t" r="r" b="b"/>
              <a:pathLst>
                <a:path w="230" h="192" extrusionOk="0">
                  <a:moveTo>
                    <a:pt x="130" y="0"/>
                  </a:moveTo>
                  <a:cubicBezTo>
                    <a:pt x="44" y="0"/>
                    <a:pt x="1" y="101"/>
                    <a:pt x="65" y="166"/>
                  </a:cubicBezTo>
                  <a:cubicBezTo>
                    <a:pt x="83" y="183"/>
                    <a:pt x="104" y="191"/>
                    <a:pt x="126" y="191"/>
                  </a:cubicBezTo>
                  <a:cubicBezTo>
                    <a:pt x="177" y="191"/>
                    <a:pt x="229" y="148"/>
                    <a:pt x="224" y="87"/>
                  </a:cubicBezTo>
                  <a:cubicBezTo>
                    <a:pt x="224" y="37"/>
                    <a:pt x="181" y="0"/>
                    <a:pt x="130" y="0"/>
                  </a:cubicBez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469" name="Google Shape;1469;p70"/>
            <p:cNvSpPr/>
            <p:nvPr/>
          </p:nvSpPr>
          <p:spPr>
            <a:xfrm>
              <a:off x="5002775"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3" y="160"/>
                  </a:cubicBezTo>
                  <a:cubicBezTo>
                    <a:pt x="82" y="181"/>
                    <a:pt x="105" y="190"/>
                    <a:pt x="128" y="190"/>
                  </a:cubicBezTo>
                  <a:cubicBezTo>
                    <a:pt x="178" y="190"/>
                    <a:pt x="227" y="147"/>
                    <a:pt x="222" y="88"/>
                  </a:cubicBezTo>
                  <a:cubicBezTo>
                    <a:pt x="222" y="41"/>
                    <a:pt x="185" y="1"/>
                    <a:pt x="139" y="1"/>
                  </a:cubicBez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470" name="Google Shape;1470;p70"/>
            <p:cNvSpPr/>
            <p:nvPr/>
          </p:nvSpPr>
          <p:spPr>
            <a:xfrm>
              <a:off x="5002725" y="2577825"/>
              <a:ext cx="5625" cy="4825"/>
            </a:xfrm>
            <a:custGeom>
              <a:avLst/>
              <a:gdLst/>
              <a:ahLst/>
              <a:cxnLst/>
              <a:rect l="l" t="t" r="r" b="b"/>
              <a:pathLst>
                <a:path w="225" h="193" extrusionOk="0">
                  <a:moveTo>
                    <a:pt x="130" y="1"/>
                  </a:moveTo>
                  <a:cubicBezTo>
                    <a:pt x="44" y="1"/>
                    <a:pt x="1" y="101"/>
                    <a:pt x="58" y="166"/>
                  </a:cubicBezTo>
                  <a:cubicBezTo>
                    <a:pt x="79" y="185"/>
                    <a:pt x="103" y="193"/>
                    <a:pt x="126" y="193"/>
                  </a:cubicBezTo>
                  <a:cubicBezTo>
                    <a:pt x="177" y="193"/>
                    <a:pt x="224" y="154"/>
                    <a:pt x="224" y="94"/>
                  </a:cubicBezTo>
                  <a:cubicBezTo>
                    <a:pt x="224" y="44"/>
                    <a:pt x="181" y="1"/>
                    <a:pt x="130" y="1"/>
                  </a:cubicBez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471" name="Google Shape;1471;p70"/>
            <p:cNvSpPr/>
            <p:nvPr/>
          </p:nvSpPr>
          <p:spPr>
            <a:xfrm>
              <a:off x="5002725" y="2585575"/>
              <a:ext cx="5750" cy="4800"/>
            </a:xfrm>
            <a:custGeom>
              <a:avLst/>
              <a:gdLst/>
              <a:ahLst/>
              <a:cxnLst/>
              <a:rect l="l" t="t" r="r" b="b"/>
              <a:pathLst>
                <a:path w="230" h="192" extrusionOk="0">
                  <a:moveTo>
                    <a:pt x="130" y="1"/>
                  </a:moveTo>
                  <a:cubicBezTo>
                    <a:pt x="44" y="1"/>
                    <a:pt x="1" y="102"/>
                    <a:pt x="65" y="167"/>
                  </a:cubicBezTo>
                  <a:cubicBezTo>
                    <a:pt x="83" y="184"/>
                    <a:pt x="104" y="191"/>
                    <a:pt x="126" y="191"/>
                  </a:cubicBezTo>
                  <a:cubicBezTo>
                    <a:pt x="177" y="191"/>
                    <a:pt x="229" y="148"/>
                    <a:pt x="224" y="87"/>
                  </a:cubicBezTo>
                  <a:cubicBezTo>
                    <a:pt x="224" y="37"/>
                    <a:pt x="181" y="1"/>
                    <a:pt x="130" y="1"/>
                  </a:cubicBez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472" name="Google Shape;1472;p70"/>
            <p:cNvSpPr/>
            <p:nvPr/>
          </p:nvSpPr>
          <p:spPr>
            <a:xfrm>
              <a:off x="4994250" y="2516350"/>
              <a:ext cx="5625" cy="4825"/>
            </a:xfrm>
            <a:custGeom>
              <a:avLst/>
              <a:gdLst/>
              <a:ahLst/>
              <a:cxnLst/>
              <a:rect l="l" t="t" r="r" b="b"/>
              <a:pathLst>
                <a:path w="225" h="193" extrusionOk="0">
                  <a:moveTo>
                    <a:pt x="130" y="0"/>
                  </a:moveTo>
                  <a:cubicBezTo>
                    <a:pt x="44" y="0"/>
                    <a:pt x="1" y="101"/>
                    <a:pt x="65" y="166"/>
                  </a:cubicBezTo>
                  <a:cubicBezTo>
                    <a:pt x="84" y="184"/>
                    <a:pt x="106" y="192"/>
                    <a:pt x="128" y="192"/>
                  </a:cubicBezTo>
                  <a:cubicBezTo>
                    <a:pt x="177" y="192"/>
                    <a:pt x="224" y="153"/>
                    <a:pt x="224" y="94"/>
                  </a:cubicBezTo>
                  <a:cubicBezTo>
                    <a:pt x="224" y="43"/>
                    <a:pt x="181" y="0"/>
                    <a:pt x="130" y="0"/>
                  </a:cubicBez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473" name="Google Shape;1473;p70"/>
            <p:cNvSpPr/>
            <p:nvPr/>
          </p:nvSpPr>
          <p:spPr>
            <a:xfrm>
              <a:off x="4994250" y="2524100"/>
              <a:ext cx="5750" cy="4775"/>
            </a:xfrm>
            <a:custGeom>
              <a:avLst/>
              <a:gdLst/>
              <a:ahLst/>
              <a:cxnLst/>
              <a:rect l="l" t="t" r="r" b="b"/>
              <a:pathLst>
                <a:path w="230" h="191" extrusionOk="0">
                  <a:moveTo>
                    <a:pt x="130" y="0"/>
                  </a:moveTo>
                  <a:cubicBezTo>
                    <a:pt x="44" y="0"/>
                    <a:pt x="1" y="101"/>
                    <a:pt x="65" y="166"/>
                  </a:cubicBezTo>
                  <a:cubicBezTo>
                    <a:pt x="83" y="183"/>
                    <a:pt x="104" y="191"/>
                    <a:pt x="126" y="191"/>
                  </a:cubicBezTo>
                  <a:cubicBezTo>
                    <a:pt x="177" y="191"/>
                    <a:pt x="229" y="148"/>
                    <a:pt x="224" y="87"/>
                  </a:cubicBezTo>
                  <a:cubicBezTo>
                    <a:pt x="224" y="36"/>
                    <a:pt x="181" y="0"/>
                    <a:pt x="130" y="0"/>
                  </a:cubicBez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474" name="Google Shape;1474;p70"/>
            <p:cNvSpPr/>
            <p:nvPr/>
          </p:nvSpPr>
          <p:spPr>
            <a:xfrm>
              <a:off x="4994250" y="2531675"/>
              <a:ext cx="5750" cy="4900"/>
            </a:xfrm>
            <a:custGeom>
              <a:avLst/>
              <a:gdLst/>
              <a:ahLst/>
              <a:cxnLst/>
              <a:rect l="l" t="t" r="r" b="b"/>
              <a:pathLst>
                <a:path w="230" h="196" extrusionOk="0">
                  <a:moveTo>
                    <a:pt x="130" y="0"/>
                  </a:moveTo>
                  <a:cubicBezTo>
                    <a:pt x="44" y="0"/>
                    <a:pt x="1" y="108"/>
                    <a:pt x="65" y="166"/>
                  </a:cubicBezTo>
                  <a:cubicBezTo>
                    <a:pt x="84" y="187"/>
                    <a:pt x="107" y="195"/>
                    <a:pt x="130" y="195"/>
                  </a:cubicBezTo>
                  <a:cubicBezTo>
                    <a:pt x="180" y="195"/>
                    <a:pt x="229" y="153"/>
                    <a:pt x="224" y="94"/>
                  </a:cubicBezTo>
                  <a:cubicBezTo>
                    <a:pt x="224" y="43"/>
                    <a:pt x="181" y="0"/>
                    <a:pt x="130" y="0"/>
                  </a:cubicBez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475" name="Google Shape;1475;p70"/>
            <p:cNvSpPr/>
            <p:nvPr/>
          </p:nvSpPr>
          <p:spPr>
            <a:xfrm>
              <a:off x="4994300" y="2539400"/>
              <a:ext cx="5575" cy="4750"/>
            </a:xfrm>
            <a:custGeom>
              <a:avLst/>
              <a:gdLst/>
              <a:ahLst/>
              <a:cxnLst/>
              <a:rect l="l" t="t" r="r" b="b"/>
              <a:pathLst>
                <a:path w="223" h="190" extrusionOk="0">
                  <a:moveTo>
                    <a:pt x="120" y="1"/>
                  </a:moveTo>
                  <a:cubicBezTo>
                    <a:pt x="39" y="1"/>
                    <a:pt x="1" y="104"/>
                    <a:pt x="63" y="160"/>
                  </a:cubicBezTo>
                  <a:cubicBezTo>
                    <a:pt x="82" y="181"/>
                    <a:pt x="105" y="190"/>
                    <a:pt x="127" y="190"/>
                  </a:cubicBezTo>
                  <a:cubicBezTo>
                    <a:pt x="175" y="190"/>
                    <a:pt x="222" y="149"/>
                    <a:pt x="222" y="95"/>
                  </a:cubicBezTo>
                  <a:cubicBezTo>
                    <a:pt x="222" y="37"/>
                    <a:pt x="179" y="1"/>
                    <a:pt x="128" y="1"/>
                  </a:cubicBezTo>
                  <a:cubicBezTo>
                    <a:pt x="126" y="1"/>
                    <a:pt x="123" y="1"/>
                    <a:pt x="120" y="1"/>
                  </a:cubicBez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476" name="Google Shape;1476;p70"/>
            <p:cNvSpPr/>
            <p:nvPr/>
          </p:nvSpPr>
          <p:spPr>
            <a:xfrm>
              <a:off x="4994250" y="2547175"/>
              <a:ext cx="5750" cy="4725"/>
            </a:xfrm>
            <a:custGeom>
              <a:avLst/>
              <a:gdLst/>
              <a:ahLst/>
              <a:cxnLst/>
              <a:rect l="l" t="t" r="r" b="b"/>
              <a:pathLst>
                <a:path w="230" h="189" extrusionOk="0">
                  <a:moveTo>
                    <a:pt x="130" y="0"/>
                  </a:moveTo>
                  <a:cubicBezTo>
                    <a:pt x="44" y="0"/>
                    <a:pt x="1" y="101"/>
                    <a:pt x="65" y="159"/>
                  </a:cubicBezTo>
                  <a:cubicBezTo>
                    <a:pt x="84" y="180"/>
                    <a:pt x="107" y="189"/>
                    <a:pt x="130" y="189"/>
                  </a:cubicBezTo>
                  <a:cubicBezTo>
                    <a:pt x="180" y="189"/>
                    <a:pt x="229" y="146"/>
                    <a:pt x="224" y="87"/>
                  </a:cubicBezTo>
                  <a:cubicBezTo>
                    <a:pt x="224" y="36"/>
                    <a:pt x="181" y="0"/>
                    <a:pt x="130" y="0"/>
                  </a:cubicBez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477" name="Google Shape;1477;p70"/>
            <p:cNvSpPr/>
            <p:nvPr/>
          </p:nvSpPr>
          <p:spPr>
            <a:xfrm>
              <a:off x="4994250" y="2554750"/>
              <a:ext cx="5625" cy="4825"/>
            </a:xfrm>
            <a:custGeom>
              <a:avLst/>
              <a:gdLst/>
              <a:ahLst/>
              <a:cxnLst/>
              <a:rect l="l" t="t" r="r" b="b"/>
              <a:pathLst>
                <a:path w="225" h="193" extrusionOk="0">
                  <a:moveTo>
                    <a:pt x="130" y="0"/>
                  </a:moveTo>
                  <a:cubicBezTo>
                    <a:pt x="44" y="0"/>
                    <a:pt x="1" y="101"/>
                    <a:pt x="65" y="166"/>
                  </a:cubicBezTo>
                  <a:cubicBezTo>
                    <a:pt x="84" y="184"/>
                    <a:pt x="106" y="192"/>
                    <a:pt x="128" y="192"/>
                  </a:cubicBezTo>
                  <a:cubicBezTo>
                    <a:pt x="177" y="192"/>
                    <a:pt x="224" y="153"/>
                    <a:pt x="224" y="94"/>
                  </a:cubicBezTo>
                  <a:cubicBezTo>
                    <a:pt x="224" y="44"/>
                    <a:pt x="181" y="0"/>
                    <a:pt x="130" y="0"/>
                  </a:cubicBez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478" name="Google Shape;1478;p70"/>
            <p:cNvSpPr/>
            <p:nvPr/>
          </p:nvSpPr>
          <p:spPr>
            <a:xfrm>
              <a:off x="4994250" y="2562500"/>
              <a:ext cx="5750" cy="4800"/>
            </a:xfrm>
            <a:custGeom>
              <a:avLst/>
              <a:gdLst/>
              <a:ahLst/>
              <a:cxnLst/>
              <a:rect l="l" t="t" r="r" b="b"/>
              <a:pathLst>
                <a:path w="230" h="192" extrusionOk="0">
                  <a:moveTo>
                    <a:pt x="130" y="0"/>
                  </a:moveTo>
                  <a:cubicBezTo>
                    <a:pt x="44" y="0"/>
                    <a:pt x="1" y="101"/>
                    <a:pt x="65" y="166"/>
                  </a:cubicBezTo>
                  <a:cubicBezTo>
                    <a:pt x="83" y="183"/>
                    <a:pt x="104" y="191"/>
                    <a:pt x="126" y="191"/>
                  </a:cubicBezTo>
                  <a:cubicBezTo>
                    <a:pt x="177" y="191"/>
                    <a:pt x="229" y="148"/>
                    <a:pt x="224" y="87"/>
                  </a:cubicBezTo>
                  <a:cubicBezTo>
                    <a:pt x="224" y="37"/>
                    <a:pt x="181" y="0"/>
                    <a:pt x="130" y="0"/>
                  </a:cubicBez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479" name="Google Shape;1479;p70"/>
            <p:cNvSpPr/>
            <p:nvPr/>
          </p:nvSpPr>
          <p:spPr>
            <a:xfrm>
              <a:off x="4994300"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3" y="160"/>
                  </a:cubicBezTo>
                  <a:cubicBezTo>
                    <a:pt x="82" y="181"/>
                    <a:pt x="105" y="190"/>
                    <a:pt x="128" y="190"/>
                  </a:cubicBezTo>
                  <a:cubicBezTo>
                    <a:pt x="178" y="190"/>
                    <a:pt x="227" y="147"/>
                    <a:pt x="222" y="88"/>
                  </a:cubicBezTo>
                  <a:cubicBezTo>
                    <a:pt x="222" y="41"/>
                    <a:pt x="185" y="1"/>
                    <a:pt x="139" y="1"/>
                  </a:cubicBez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480" name="Google Shape;1480;p70"/>
            <p:cNvSpPr/>
            <p:nvPr/>
          </p:nvSpPr>
          <p:spPr>
            <a:xfrm>
              <a:off x="4994250" y="2577825"/>
              <a:ext cx="5625" cy="4825"/>
            </a:xfrm>
            <a:custGeom>
              <a:avLst/>
              <a:gdLst/>
              <a:ahLst/>
              <a:cxnLst/>
              <a:rect l="l" t="t" r="r" b="b"/>
              <a:pathLst>
                <a:path w="225" h="193" extrusionOk="0">
                  <a:moveTo>
                    <a:pt x="130" y="1"/>
                  </a:moveTo>
                  <a:cubicBezTo>
                    <a:pt x="44" y="1"/>
                    <a:pt x="1" y="101"/>
                    <a:pt x="65" y="166"/>
                  </a:cubicBezTo>
                  <a:cubicBezTo>
                    <a:pt x="84" y="185"/>
                    <a:pt x="106" y="193"/>
                    <a:pt x="128" y="193"/>
                  </a:cubicBezTo>
                  <a:cubicBezTo>
                    <a:pt x="177" y="193"/>
                    <a:pt x="224" y="154"/>
                    <a:pt x="224" y="94"/>
                  </a:cubicBezTo>
                  <a:cubicBezTo>
                    <a:pt x="224" y="44"/>
                    <a:pt x="181" y="1"/>
                    <a:pt x="130" y="1"/>
                  </a:cubicBez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481" name="Google Shape;1481;p70"/>
            <p:cNvSpPr/>
            <p:nvPr/>
          </p:nvSpPr>
          <p:spPr>
            <a:xfrm>
              <a:off x="4994250" y="2585575"/>
              <a:ext cx="5750" cy="4800"/>
            </a:xfrm>
            <a:custGeom>
              <a:avLst/>
              <a:gdLst/>
              <a:ahLst/>
              <a:cxnLst/>
              <a:rect l="l" t="t" r="r" b="b"/>
              <a:pathLst>
                <a:path w="230" h="192" extrusionOk="0">
                  <a:moveTo>
                    <a:pt x="130" y="1"/>
                  </a:moveTo>
                  <a:cubicBezTo>
                    <a:pt x="44" y="1"/>
                    <a:pt x="1" y="102"/>
                    <a:pt x="65" y="167"/>
                  </a:cubicBezTo>
                  <a:cubicBezTo>
                    <a:pt x="83" y="184"/>
                    <a:pt x="104" y="191"/>
                    <a:pt x="126" y="191"/>
                  </a:cubicBezTo>
                  <a:cubicBezTo>
                    <a:pt x="177" y="191"/>
                    <a:pt x="229" y="148"/>
                    <a:pt x="224" y="87"/>
                  </a:cubicBezTo>
                  <a:cubicBezTo>
                    <a:pt x="224" y="37"/>
                    <a:pt x="181" y="1"/>
                    <a:pt x="130" y="1"/>
                  </a:cubicBez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482" name="Google Shape;1482;p70"/>
            <p:cNvSpPr/>
            <p:nvPr/>
          </p:nvSpPr>
          <p:spPr>
            <a:xfrm>
              <a:off x="4994250" y="2593150"/>
              <a:ext cx="5750" cy="4900"/>
            </a:xfrm>
            <a:custGeom>
              <a:avLst/>
              <a:gdLst/>
              <a:ahLst/>
              <a:cxnLst/>
              <a:rect l="l" t="t" r="r" b="b"/>
              <a:pathLst>
                <a:path w="230" h="196" extrusionOk="0">
                  <a:moveTo>
                    <a:pt x="130" y="1"/>
                  </a:moveTo>
                  <a:cubicBezTo>
                    <a:pt x="44" y="1"/>
                    <a:pt x="1" y="109"/>
                    <a:pt x="65" y="166"/>
                  </a:cubicBezTo>
                  <a:cubicBezTo>
                    <a:pt x="84" y="187"/>
                    <a:pt x="107" y="196"/>
                    <a:pt x="130" y="196"/>
                  </a:cubicBezTo>
                  <a:cubicBezTo>
                    <a:pt x="180" y="196"/>
                    <a:pt x="229" y="154"/>
                    <a:pt x="224" y="94"/>
                  </a:cubicBezTo>
                  <a:cubicBezTo>
                    <a:pt x="224" y="44"/>
                    <a:pt x="181" y="1"/>
                    <a:pt x="130" y="1"/>
                  </a:cubicBez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483" name="Google Shape;1483;p70"/>
            <p:cNvSpPr/>
            <p:nvPr/>
          </p:nvSpPr>
          <p:spPr>
            <a:xfrm>
              <a:off x="4985775" y="2531675"/>
              <a:ext cx="5750" cy="4900"/>
            </a:xfrm>
            <a:custGeom>
              <a:avLst/>
              <a:gdLst/>
              <a:ahLst/>
              <a:cxnLst/>
              <a:rect l="l" t="t" r="r" b="b"/>
              <a:pathLst>
                <a:path w="230" h="196" extrusionOk="0">
                  <a:moveTo>
                    <a:pt x="130" y="0"/>
                  </a:moveTo>
                  <a:cubicBezTo>
                    <a:pt x="44" y="0"/>
                    <a:pt x="1" y="108"/>
                    <a:pt x="65" y="166"/>
                  </a:cubicBezTo>
                  <a:cubicBezTo>
                    <a:pt x="86" y="187"/>
                    <a:pt x="110" y="195"/>
                    <a:pt x="133" y="195"/>
                  </a:cubicBezTo>
                  <a:cubicBezTo>
                    <a:pt x="183" y="195"/>
                    <a:pt x="229" y="153"/>
                    <a:pt x="224" y="94"/>
                  </a:cubicBezTo>
                  <a:cubicBezTo>
                    <a:pt x="224" y="43"/>
                    <a:pt x="181" y="0"/>
                    <a:pt x="130" y="0"/>
                  </a:cubicBez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484" name="Google Shape;1484;p70"/>
            <p:cNvSpPr/>
            <p:nvPr/>
          </p:nvSpPr>
          <p:spPr>
            <a:xfrm>
              <a:off x="4985825" y="2539400"/>
              <a:ext cx="5575" cy="4750"/>
            </a:xfrm>
            <a:custGeom>
              <a:avLst/>
              <a:gdLst/>
              <a:ahLst/>
              <a:cxnLst/>
              <a:rect l="l" t="t" r="r" b="b"/>
              <a:pathLst>
                <a:path w="223" h="190" extrusionOk="0">
                  <a:moveTo>
                    <a:pt x="120" y="1"/>
                  </a:moveTo>
                  <a:cubicBezTo>
                    <a:pt x="39" y="1"/>
                    <a:pt x="1" y="104"/>
                    <a:pt x="63" y="160"/>
                  </a:cubicBezTo>
                  <a:cubicBezTo>
                    <a:pt x="82" y="181"/>
                    <a:pt x="105" y="190"/>
                    <a:pt x="127" y="190"/>
                  </a:cubicBezTo>
                  <a:cubicBezTo>
                    <a:pt x="175" y="190"/>
                    <a:pt x="222" y="149"/>
                    <a:pt x="222" y="95"/>
                  </a:cubicBezTo>
                  <a:cubicBezTo>
                    <a:pt x="222" y="37"/>
                    <a:pt x="179" y="1"/>
                    <a:pt x="128" y="1"/>
                  </a:cubicBezTo>
                  <a:cubicBezTo>
                    <a:pt x="126" y="1"/>
                    <a:pt x="123" y="1"/>
                    <a:pt x="120" y="1"/>
                  </a:cubicBez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485" name="Google Shape;1485;p70"/>
            <p:cNvSpPr/>
            <p:nvPr/>
          </p:nvSpPr>
          <p:spPr>
            <a:xfrm>
              <a:off x="4985775" y="2547175"/>
              <a:ext cx="5750" cy="4725"/>
            </a:xfrm>
            <a:custGeom>
              <a:avLst/>
              <a:gdLst/>
              <a:ahLst/>
              <a:cxnLst/>
              <a:rect l="l" t="t" r="r" b="b"/>
              <a:pathLst>
                <a:path w="230" h="189" extrusionOk="0">
                  <a:moveTo>
                    <a:pt x="130" y="0"/>
                  </a:moveTo>
                  <a:cubicBezTo>
                    <a:pt x="44" y="0"/>
                    <a:pt x="1" y="101"/>
                    <a:pt x="65" y="159"/>
                  </a:cubicBezTo>
                  <a:cubicBezTo>
                    <a:pt x="86" y="180"/>
                    <a:pt x="110" y="189"/>
                    <a:pt x="133" y="189"/>
                  </a:cubicBezTo>
                  <a:cubicBezTo>
                    <a:pt x="183" y="189"/>
                    <a:pt x="229" y="146"/>
                    <a:pt x="224" y="87"/>
                  </a:cubicBezTo>
                  <a:cubicBezTo>
                    <a:pt x="224" y="36"/>
                    <a:pt x="181" y="0"/>
                    <a:pt x="130" y="0"/>
                  </a:cubicBez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486" name="Google Shape;1486;p70"/>
            <p:cNvSpPr/>
            <p:nvPr/>
          </p:nvSpPr>
          <p:spPr>
            <a:xfrm>
              <a:off x="4985775" y="2554750"/>
              <a:ext cx="5625" cy="4825"/>
            </a:xfrm>
            <a:custGeom>
              <a:avLst/>
              <a:gdLst/>
              <a:ahLst/>
              <a:cxnLst/>
              <a:rect l="l" t="t" r="r" b="b"/>
              <a:pathLst>
                <a:path w="225" h="193" extrusionOk="0">
                  <a:moveTo>
                    <a:pt x="130" y="0"/>
                  </a:moveTo>
                  <a:cubicBezTo>
                    <a:pt x="44" y="0"/>
                    <a:pt x="1" y="101"/>
                    <a:pt x="65" y="166"/>
                  </a:cubicBezTo>
                  <a:cubicBezTo>
                    <a:pt x="84" y="184"/>
                    <a:pt x="106" y="192"/>
                    <a:pt x="128" y="192"/>
                  </a:cubicBezTo>
                  <a:cubicBezTo>
                    <a:pt x="177" y="192"/>
                    <a:pt x="224" y="153"/>
                    <a:pt x="224" y="94"/>
                  </a:cubicBezTo>
                  <a:cubicBezTo>
                    <a:pt x="224" y="44"/>
                    <a:pt x="181" y="0"/>
                    <a:pt x="130" y="0"/>
                  </a:cubicBez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487" name="Google Shape;1487;p70"/>
            <p:cNvSpPr/>
            <p:nvPr/>
          </p:nvSpPr>
          <p:spPr>
            <a:xfrm>
              <a:off x="4985775" y="2562500"/>
              <a:ext cx="5750" cy="4800"/>
            </a:xfrm>
            <a:custGeom>
              <a:avLst/>
              <a:gdLst/>
              <a:ahLst/>
              <a:cxnLst/>
              <a:rect l="l" t="t" r="r" b="b"/>
              <a:pathLst>
                <a:path w="230" h="192" extrusionOk="0">
                  <a:moveTo>
                    <a:pt x="130" y="0"/>
                  </a:moveTo>
                  <a:cubicBezTo>
                    <a:pt x="44" y="0"/>
                    <a:pt x="1" y="101"/>
                    <a:pt x="65" y="166"/>
                  </a:cubicBezTo>
                  <a:cubicBezTo>
                    <a:pt x="85" y="183"/>
                    <a:pt x="107" y="191"/>
                    <a:pt x="129" y="191"/>
                  </a:cubicBezTo>
                  <a:cubicBezTo>
                    <a:pt x="181" y="191"/>
                    <a:pt x="229" y="148"/>
                    <a:pt x="224" y="87"/>
                  </a:cubicBezTo>
                  <a:cubicBezTo>
                    <a:pt x="224" y="37"/>
                    <a:pt x="181" y="0"/>
                    <a:pt x="130" y="0"/>
                  </a:cubicBez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488" name="Google Shape;1488;p70"/>
            <p:cNvSpPr/>
            <p:nvPr/>
          </p:nvSpPr>
          <p:spPr>
            <a:xfrm>
              <a:off x="4985825"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3" y="160"/>
                  </a:cubicBezTo>
                  <a:cubicBezTo>
                    <a:pt x="84" y="181"/>
                    <a:pt x="108" y="190"/>
                    <a:pt x="131" y="190"/>
                  </a:cubicBezTo>
                  <a:cubicBezTo>
                    <a:pt x="181" y="190"/>
                    <a:pt x="227" y="147"/>
                    <a:pt x="222" y="88"/>
                  </a:cubicBezTo>
                  <a:cubicBezTo>
                    <a:pt x="222" y="41"/>
                    <a:pt x="185" y="1"/>
                    <a:pt x="139" y="1"/>
                  </a:cubicBez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489" name="Google Shape;1489;p70"/>
            <p:cNvSpPr/>
            <p:nvPr/>
          </p:nvSpPr>
          <p:spPr>
            <a:xfrm>
              <a:off x="4985775" y="2577825"/>
              <a:ext cx="5625" cy="4825"/>
            </a:xfrm>
            <a:custGeom>
              <a:avLst/>
              <a:gdLst/>
              <a:ahLst/>
              <a:cxnLst/>
              <a:rect l="l" t="t" r="r" b="b"/>
              <a:pathLst>
                <a:path w="225" h="193" extrusionOk="0">
                  <a:moveTo>
                    <a:pt x="130" y="1"/>
                  </a:moveTo>
                  <a:cubicBezTo>
                    <a:pt x="44" y="1"/>
                    <a:pt x="1" y="101"/>
                    <a:pt x="65" y="166"/>
                  </a:cubicBezTo>
                  <a:cubicBezTo>
                    <a:pt x="84" y="185"/>
                    <a:pt x="106" y="193"/>
                    <a:pt x="128" y="193"/>
                  </a:cubicBezTo>
                  <a:cubicBezTo>
                    <a:pt x="177" y="193"/>
                    <a:pt x="224" y="154"/>
                    <a:pt x="224" y="94"/>
                  </a:cubicBezTo>
                  <a:cubicBezTo>
                    <a:pt x="224" y="44"/>
                    <a:pt x="181" y="1"/>
                    <a:pt x="130" y="1"/>
                  </a:cubicBez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490" name="Google Shape;1490;p70"/>
            <p:cNvSpPr/>
            <p:nvPr/>
          </p:nvSpPr>
          <p:spPr>
            <a:xfrm>
              <a:off x="4977300" y="2531675"/>
              <a:ext cx="5750" cy="4900"/>
            </a:xfrm>
            <a:custGeom>
              <a:avLst/>
              <a:gdLst/>
              <a:ahLst/>
              <a:cxnLst/>
              <a:rect l="l" t="t" r="r" b="b"/>
              <a:pathLst>
                <a:path w="230" h="196" extrusionOk="0">
                  <a:moveTo>
                    <a:pt x="130" y="0"/>
                  </a:moveTo>
                  <a:cubicBezTo>
                    <a:pt x="44" y="0"/>
                    <a:pt x="1" y="108"/>
                    <a:pt x="65" y="166"/>
                  </a:cubicBezTo>
                  <a:cubicBezTo>
                    <a:pt x="86" y="187"/>
                    <a:pt x="110" y="195"/>
                    <a:pt x="133" y="195"/>
                  </a:cubicBezTo>
                  <a:cubicBezTo>
                    <a:pt x="183" y="195"/>
                    <a:pt x="229" y="153"/>
                    <a:pt x="224" y="94"/>
                  </a:cubicBezTo>
                  <a:cubicBezTo>
                    <a:pt x="224" y="43"/>
                    <a:pt x="181" y="0"/>
                    <a:pt x="130" y="0"/>
                  </a:cubicBez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491" name="Google Shape;1491;p70"/>
            <p:cNvSpPr/>
            <p:nvPr/>
          </p:nvSpPr>
          <p:spPr>
            <a:xfrm>
              <a:off x="4977350" y="2539400"/>
              <a:ext cx="5575" cy="4750"/>
            </a:xfrm>
            <a:custGeom>
              <a:avLst/>
              <a:gdLst/>
              <a:ahLst/>
              <a:cxnLst/>
              <a:rect l="l" t="t" r="r" b="b"/>
              <a:pathLst>
                <a:path w="223" h="190" extrusionOk="0">
                  <a:moveTo>
                    <a:pt x="120" y="1"/>
                  </a:moveTo>
                  <a:cubicBezTo>
                    <a:pt x="39" y="1"/>
                    <a:pt x="1" y="104"/>
                    <a:pt x="63" y="160"/>
                  </a:cubicBezTo>
                  <a:cubicBezTo>
                    <a:pt x="82" y="181"/>
                    <a:pt x="105" y="190"/>
                    <a:pt x="127" y="190"/>
                  </a:cubicBezTo>
                  <a:cubicBezTo>
                    <a:pt x="175" y="190"/>
                    <a:pt x="222" y="149"/>
                    <a:pt x="222" y="95"/>
                  </a:cubicBezTo>
                  <a:cubicBezTo>
                    <a:pt x="222" y="37"/>
                    <a:pt x="179" y="1"/>
                    <a:pt x="128" y="1"/>
                  </a:cubicBezTo>
                  <a:cubicBezTo>
                    <a:pt x="126" y="1"/>
                    <a:pt x="123" y="1"/>
                    <a:pt x="120" y="1"/>
                  </a:cubicBez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492" name="Google Shape;1492;p70"/>
            <p:cNvSpPr/>
            <p:nvPr/>
          </p:nvSpPr>
          <p:spPr>
            <a:xfrm>
              <a:off x="4977300" y="2547175"/>
              <a:ext cx="5750" cy="4725"/>
            </a:xfrm>
            <a:custGeom>
              <a:avLst/>
              <a:gdLst/>
              <a:ahLst/>
              <a:cxnLst/>
              <a:rect l="l" t="t" r="r" b="b"/>
              <a:pathLst>
                <a:path w="230" h="189" extrusionOk="0">
                  <a:moveTo>
                    <a:pt x="130" y="0"/>
                  </a:moveTo>
                  <a:cubicBezTo>
                    <a:pt x="44" y="0"/>
                    <a:pt x="1" y="101"/>
                    <a:pt x="65" y="159"/>
                  </a:cubicBezTo>
                  <a:cubicBezTo>
                    <a:pt x="86" y="180"/>
                    <a:pt x="110" y="189"/>
                    <a:pt x="133" y="189"/>
                  </a:cubicBezTo>
                  <a:cubicBezTo>
                    <a:pt x="183" y="189"/>
                    <a:pt x="229" y="146"/>
                    <a:pt x="224" y="87"/>
                  </a:cubicBezTo>
                  <a:cubicBezTo>
                    <a:pt x="224" y="36"/>
                    <a:pt x="181" y="0"/>
                    <a:pt x="130" y="0"/>
                  </a:cubicBez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493" name="Google Shape;1493;p70"/>
            <p:cNvSpPr/>
            <p:nvPr/>
          </p:nvSpPr>
          <p:spPr>
            <a:xfrm>
              <a:off x="4977300" y="2554750"/>
              <a:ext cx="5625" cy="4825"/>
            </a:xfrm>
            <a:custGeom>
              <a:avLst/>
              <a:gdLst/>
              <a:ahLst/>
              <a:cxnLst/>
              <a:rect l="l" t="t" r="r" b="b"/>
              <a:pathLst>
                <a:path w="225" h="193" extrusionOk="0">
                  <a:moveTo>
                    <a:pt x="130" y="0"/>
                  </a:moveTo>
                  <a:cubicBezTo>
                    <a:pt x="44" y="0"/>
                    <a:pt x="1" y="101"/>
                    <a:pt x="65" y="166"/>
                  </a:cubicBezTo>
                  <a:cubicBezTo>
                    <a:pt x="84" y="184"/>
                    <a:pt x="106" y="192"/>
                    <a:pt x="128" y="192"/>
                  </a:cubicBezTo>
                  <a:cubicBezTo>
                    <a:pt x="177" y="192"/>
                    <a:pt x="224" y="153"/>
                    <a:pt x="224" y="94"/>
                  </a:cubicBezTo>
                  <a:cubicBezTo>
                    <a:pt x="224" y="44"/>
                    <a:pt x="181" y="0"/>
                    <a:pt x="130" y="0"/>
                  </a:cubicBez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494" name="Google Shape;1494;p70"/>
            <p:cNvSpPr/>
            <p:nvPr/>
          </p:nvSpPr>
          <p:spPr>
            <a:xfrm>
              <a:off x="4977300" y="2562500"/>
              <a:ext cx="5750" cy="4800"/>
            </a:xfrm>
            <a:custGeom>
              <a:avLst/>
              <a:gdLst/>
              <a:ahLst/>
              <a:cxnLst/>
              <a:rect l="l" t="t" r="r" b="b"/>
              <a:pathLst>
                <a:path w="230" h="192" extrusionOk="0">
                  <a:moveTo>
                    <a:pt x="130" y="0"/>
                  </a:moveTo>
                  <a:cubicBezTo>
                    <a:pt x="44" y="0"/>
                    <a:pt x="1" y="101"/>
                    <a:pt x="65" y="166"/>
                  </a:cubicBezTo>
                  <a:cubicBezTo>
                    <a:pt x="85" y="183"/>
                    <a:pt x="107" y="191"/>
                    <a:pt x="129" y="191"/>
                  </a:cubicBezTo>
                  <a:cubicBezTo>
                    <a:pt x="181" y="191"/>
                    <a:pt x="229" y="148"/>
                    <a:pt x="224" y="87"/>
                  </a:cubicBezTo>
                  <a:cubicBezTo>
                    <a:pt x="224" y="37"/>
                    <a:pt x="181" y="0"/>
                    <a:pt x="130" y="0"/>
                  </a:cubicBez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495" name="Google Shape;1495;p70"/>
            <p:cNvSpPr/>
            <p:nvPr/>
          </p:nvSpPr>
          <p:spPr>
            <a:xfrm>
              <a:off x="4977350"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3" y="160"/>
                  </a:cubicBezTo>
                  <a:cubicBezTo>
                    <a:pt x="84" y="181"/>
                    <a:pt x="108" y="190"/>
                    <a:pt x="131" y="190"/>
                  </a:cubicBezTo>
                  <a:cubicBezTo>
                    <a:pt x="181" y="190"/>
                    <a:pt x="227" y="147"/>
                    <a:pt x="222" y="88"/>
                  </a:cubicBezTo>
                  <a:cubicBezTo>
                    <a:pt x="222" y="41"/>
                    <a:pt x="185" y="1"/>
                    <a:pt x="139" y="1"/>
                  </a:cubicBez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496" name="Google Shape;1496;p70"/>
            <p:cNvSpPr/>
            <p:nvPr/>
          </p:nvSpPr>
          <p:spPr>
            <a:xfrm>
              <a:off x="4977300" y="2577825"/>
              <a:ext cx="5625" cy="4825"/>
            </a:xfrm>
            <a:custGeom>
              <a:avLst/>
              <a:gdLst/>
              <a:ahLst/>
              <a:cxnLst/>
              <a:rect l="l" t="t" r="r" b="b"/>
              <a:pathLst>
                <a:path w="225" h="193" extrusionOk="0">
                  <a:moveTo>
                    <a:pt x="130" y="1"/>
                  </a:moveTo>
                  <a:cubicBezTo>
                    <a:pt x="44" y="1"/>
                    <a:pt x="1" y="101"/>
                    <a:pt x="65" y="166"/>
                  </a:cubicBezTo>
                  <a:cubicBezTo>
                    <a:pt x="84" y="185"/>
                    <a:pt x="106" y="193"/>
                    <a:pt x="128" y="193"/>
                  </a:cubicBezTo>
                  <a:cubicBezTo>
                    <a:pt x="177" y="193"/>
                    <a:pt x="224" y="154"/>
                    <a:pt x="224" y="94"/>
                  </a:cubicBezTo>
                  <a:cubicBezTo>
                    <a:pt x="224" y="44"/>
                    <a:pt x="181" y="1"/>
                    <a:pt x="130" y="1"/>
                  </a:cubicBez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497" name="Google Shape;1497;p70"/>
            <p:cNvSpPr/>
            <p:nvPr/>
          </p:nvSpPr>
          <p:spPr>
            <a:xfrm>
              <a:off x="4968825" y="2531675"/>
              <a:ext cx="5750" cy="4900"/>
            </a:xfrm>
            <a:custGeom>
              <a:avLst/>
              <a:gdLst/>
              <a:ahLst/>
              <a:cxnLst/>
              <a:rect l="l" t="t" r="r" b="b"/>
              <a:pathLst>
                <a:path w="230" h="196" extrusionOk="0">
                  <a:moveTo>
                    <a:pt x="130" y="0"/>
                  </a:moveTo>
                  <a:cubicBezTo>
                    <a:pt x="44" y="0"/>
                    <a:pt x="1" y="108"/>
                    <a:pt x="66" y="166"/>
                  </a:cubicBezTo>
                  <a:cubicBezTo>
                    <a:pt x="86" y="187"/>
                    <a:pt x="110" y="195"/>
                    <a:pt x="133" y="195"/>
                  </a:cubicBezTo>
                  <a:cubicBezTo>
                    <a:pt x="183" y="195"/>
                    <a:pt x="229" y="153"/>
                    <a:pt x="224" y="94"/>
                  </a:cubicBezTo>
                  <a:cubicBezTo>
                    <a:pt x="224" y="43"/>
                    <a:pt x="181" y="0"/>
                    <a:pt x="130" y="0"/>
                  </a:cubicBez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498" name="Google Shape;1498;p70"/>
            <p:cNvSpPr/>
            <p:nvPr/>
          </p:nvSpPr>
          <p:spPr>
            <a:xfrm>
              <a:off x="4968875" y="2539400"/>
              <a:ext cx="5700" cy="4750"/>
            </a:xfrm>
            <a:custGeom>
              <a:avLst/>
              <a:gdLst/>
              <a:ahLst/>
              <a:cxnLst/>
              <a:rect l="l" t="t" r="r" b="b"/>
              <a:pathLst>
                <a:path w="228" h="190" extrusionOk="0">
                  <a:moveTo>
                    <a:pt x="121" y="1"/>
                  </a:moveTo>
                  <a:cubicBezTo>
                    <a:pt x="46" y="1"/>
                    <a:pt x="1" y="104"/>
                    <a:pt x="64" y="160"/>
                  </a:cubicBezTo>
                  <a:cubicBezTo>
                    <a:pt x="82" y="181"/>
                    <a:pt x="106" y="190"/>
                    <a:pt x="129" y="190"/>
                  </a:cubicBezTo>
                  <a:cubicBezTo>
                    <a:pt x="179" y="190"/>
                    <a:pt x="227" y="149"/>
                    <a:pt x="222" y="95"/>
                  </a:cubicBezTo>
                  <a:cubicBezTo>
                    <a:pt x="222" y="37"/>
                    <a:pt x="186" y="1"/>
                    <a:pt x="128" y="1"/>
                  </a:cubicBezTo>
                  <a:cubicBezTo>
                    <a:pt x="126" y="1"/>
                    <a:pt x="123" y="1"/>
                    <a:pt x="121" y="1"/>
                  </a:cubicBez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499" name="Google Shape;1499;p70"/>
            <p:cNvSpPr/>
            <p:nvPr/>
          </p:nvSpPr>
          <p:spPr>
            <a:xfrm>
              <a:off x="4968825" y="2547175"/>
              <a:ext cx="5750" cy="4725"/>
            </a:xfrm>
            <a:custGeom>
              <a:avLst/>
              <a:gdLst/>
              <a:ahLst/>
              <a:cxnLst/>
              <a:rect l="l" t="t" r="r" b="b"/>
              <a:pathLst>
                <a:path w="230" h="189" extrusionOk="0">
                  <a:moveTo>
                    <a:pt x="130" y="0"/>
                  </a:moveTo>
                  <a:cubicBezTo>
                    <a:pt x="44" y="0"/>
                    <a:pt x="1" y="101"/>
                    <a:pt x="66" y="159"/>
                  </a:cubicBezTo>
                  <a:cubicBezTo>
                    <a:pt x="86" y="180"/>
                    <a:pt x="110" y="189"/>
                    <a:pt x="133" y="189"/>
                  </a:cubicBezTo>
                  <a:cubicBezTo>
                    <a:pt x="183" y="189"/>
                    <a:pt x="229" y="146"/>
                    <a:pt x="224" y="87"/>
                  </a:cubicBezTo>
                  <a:cubicBezTo>
                    <a:pt x="224" y="36"/>
                    <a:pt x="181" y="0"/>
                    <a:pt x="130" y="0"/>
                  </a:cubicBez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500" name="Google Shape;1500;p70"/>
            <p:cNvSpPr/>
            <p:nvPr/>
          </p:nvSpPr>
          <p:spPr>
            <a:xfrm>
              <a:off x="4968825" y="2554750"/>
              <a:ext cx="5800" cy="4825"/>
            </a:xfrm>
            <a:custGeom>
              <a:avLst/>
              <a:gdLst/>
              <a:ahLst/>
              <a:cxnLst/>
              <a:rect l="l" t="t" r="r" b="b"/>
              <a:pathLst>
                <a:path w="232" h="193" extrusionOk="0">
                  <a:moveTo>
                    <a:pt x="130" y="0"/>
                  </a:moveTo>
                  <a:cubicBezTo>
                    <a:pt x="51" y="0"/>
                    <a:pt x="1" y="101"/>
                    <a:pt x="66" y="166"/>
                  </a:cubicBezTo>
                  <a:cubicBezTo>
                    <a:pt x="84" y="184"/>
                    <a:pt x="107" y="192"/>
                    <a:pt x="130" y="192"/>
                  </a:cubicBezTo>
                  <a:cubicBezTo>
                    <a:pt x="180" y="192"/>
                    <a:pt x="229" y="153"/>
                    <a:pt x="224" y="94"/>
                  </a:cubicBezTo>
                  <a:cubicBezTo>
                    <a:pt x="231" y="44"/>
                    <a:pt x="188" y="0"/>
                    <a:pt x="130" y="0"/>
                  </a:cubicBez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501" name="Google Shape;1501;p70"/>
            <p:cNvSpPr/>
            <p:nvPr/>
          </p:nvSpPr>
          <p:spPr>
            <a:xfrm>
              <a:off x="4968825" y="2562500"/>
              <a:ext cx="5750" cy="4800"/>
            </a:xfrm>
            <a:custGeom>
              <a:avLst/>
              <a:gdLst/>
              <a:ahLst/>
              <a:cxnLst/>
              <a:rect l="l" t="t" r="r" b="b"/>
              <a:pathLst>
                <a:path w="230" h="192" extrusionOk="0">
                  <a:moveTo>
                    <a:pt x="130" y="0"/>
                  </a:moveTo>
                  <a:cubicBezTo>
                    <a:pt x="44" y="0"/>
                    <a:pt x="1" y="101"/>
                    <a:pt x="66" y="166"/>
                  </a:cubicBezTo>
                  <a:cubicBezTo>
                    <a:pt x="85" y="183"/>
                    <a:pt x="107" y="191"/>
                    <a:pt x="129" y="191"/>
                  </a:cubicBezTo>
                  <a:cubicBezTo>
                    <a:pt x="181" y="191"/>
                    <a:pt x="229" y="148"/>
                    <a:pt x="224" y="87"/>
                  </a:cubicBezTo>
                  <a:cubicBezTo>
                    <a:pt x="224" y="37"/>
                    <a:pt x="181" y="0"/>
                    <a:pt x="130" y="0"/>
                  </a:cubicBez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502" name="Google Shape;1502;p70"/>
            <p:cNvSpPr/>
            <p:nvPr/>
          </p:nvSpPr>
          <p:spPr>
            <a:xfrm>
              <a:off x="4968875"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4" y="160"/>
                  </a:cubicBezTo>
                  <a:cubicBezTo>
                    <a:pt x="84" y="181"/>
                    <a:pt x="108" y="190"/>
                    <a:pt x="131" y="190"/>
                  </a:cubicBezTo>
                  <a:cubicBezTo>
                    <a:pt x="181" y="190"/>
                    <a:pt x="227" y="147"/>
                    <a:pt x="222" y="88"/>
                  </a:cubicBezTo>
                  <a:cubicBezTo>
                    <a:pt x="222" y="41"/>
                    <a:pt x="185" y="1"/>
                    <a:pt x="139" y="1"/>
                  </a:cubicBez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503" name="Google Shape;1503;p70"/>
            <p:cNvSpPr/>
            <p:nvPr/>
          </p:nvSpPr>
          <p:spPr>
            <a:xfrm>
              <a:off x="4968825" y="2577825"/>
              <a:ext cx="5800" cy="4825"/>
            </a:xfrm>
            <a:custGeom>
              <a:avLst/>
              <a:gdLst/>
              <a:ahLst/>
              <a:cxnLst/>
              <a:rect l="l" t="t" r="r" b="b"/>
              <a:pathLst>
                <a:path w="232" h="193" extrusionOk="0">
                  <a:moveTo>
                    <a:pt x="130" y="1"/>
                  </a:moveTo>
                  <a:cubicBezTo>
                    <a:pt x="51" y="1"/>
                    <a:pt x="1" y="101"/>
                    <a:pt x="66" y="166"/>
                  </a:cubicBezTo>
                  <a:cubicBezTo>
                    <a:pt x="84" y="185"/>
                    <a:pt x="107" y="193"/>
                    <a:pt x="130" y="193"/>
                  </a:cubicBezTo>
                  <a:cubicBezTo>
                    <a:pt x="180" y="193"/>
                    <a:pt x="229" y="154"/>
                    <a:pt x="224" y="94"/>
                  </a:cubicBezTo>
                  <a:cubicBezTo>
                    <a:pt x="231" y="44"/>
                    <a:pt x="188" y="1"/>
                    <a:pt x="130" y="1"/>
                  </a:cubicBez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504" name="Google Shape;1504;p70"/>
            <p:cNvSpPr/>
            <p:nvPr/>
          </p:nvSpPr>
          <p:spPr>
            <a:xfrm>
              <a:off x="4960525" y="2531675"/>
              <a:ext cx="5625" cy="4900"/>
            </a:xfrm>
            <a:custGeom>
              <a:avLst/>
              <a:gdLst/>
              <a:ahLst/>
              <a:cxnLst/>
              <a:rect l="l" t="t" r="r" b="b"/>
              <a:pathLst>
                <a:path w="225" h="196" extrusionOk="0">
                  <a:moveTo>
                    <a:pt x="123" y="0"/>
                  </a:moveTo>
                  <a:cubicBezTo>
                    <a:pt x="37" y="0"/>
                    <a:pt x="1" y="108"/>
                    <a:pt x="59" y="166"/>
                  </a:cubicBezTo>
                  <a:cubicBezTo>
                    <a:pt x="79" y="187"/>
                    <a:pt x="103" y="195"/>
                    <a:pt x="126" y="195"/>
                  </a:cubicBezTo>
                  <a:cubicBezTo>
                    <a:pt x="177" y="195"/>
                    <a:pt x="224" y="153"/>
                    <a:pt x="224" y="94"/>
                  </a:cubicBezTo>
                  <a:cubicBezTo>
                    <a:pt x="217" y="43"/>
                    <a:pt x="181" y="0"/>
                    <a:pt x="123" y="0"/>
                  </a:cubicBez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505" name="Google Shape;1505;p70"/>
            <p:cNvSpPr/>
            <p:nvPr/>
          </p:nvSpPr>
          <p:spPr>
            <a:xfrm>
              <a:off x="4960575" y="2539400"/>
              <a:ext cx="5575" cy="4750"/>
            </a:xfrm>
            <a:custGeom>
              <a:avLst/>
              <a:gdLst/>
              <a:ahLst/>
              <a:cxnLst/>
              <a:rect l="l" t="t" r="r" b="b"/>
              <a:pathLst>
                <a:path w="223" h="190" extrusionOk="0">
                  <a:moveTo>
                    <a:pt x="114" y="1"/>
                  </a:moveTo>
                  <a:cubicBezTo>
                    <a:pt x="39" y="1"/>
                    <a:pt x="1" y="104"/>
                    <a:pt x="57" y="160"/>
                  </a:cubicBezTo>
                  <a:cubicBezTo>
                    <a:pt x="75" y="181"/>
                    <a:pt x="99" y="190"/>
                    <a:pt x="122" y="190"/>
                  </a:cubicBezTo>
                  <a:cubicBezTo>
                    <a:pt x="172" y="190"/>
                    <a:pt x="222" y="149"/>
                    <a:pt x="222" y="95"/>
                  </a:cubicBezTo>
                  <a:cubicBezTo>
                    <a:pt x="222" y="37"/>
                    <a:pt x="179" y="1"/>
                    <a:pt x="121" y="1"/>
                  </a:cubicBezTo>
                  <a:cubicBezTo>
                    <a:pt x="119" y="1"/>
                    <a:pt x="116" y="1"/>
                    <a:pt x="114" y="1"/>
                  </a:cubicBez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506" name="Google Shape;1506;p70"/>
            <p:cNvSpPr/>
            <p:nvPr/>
          </p:nvSpPr>
          <p:spPr>
            <a:xfrm>
              <a:off x="4960525" y="2547175"/>
              <a:ext cx="5625" cy="4725"/>
            </a:xfrm>
            <a:custGeom>
              <a:avLst/>
              <a:gdLst/>
              <a:ahLst/>
              <a:cxnLst/>
              <a:rect l="l" t="t" r="r" b="b"/>
              <a:pathLst>
                <a:path w="225" h="189" extrusionOk="0">
                  <a:moveTo>
                    <a:pt x="123" y="0"/>
                  </a:moveTo>
                  <a:cubicBezTo>
                    <a:pt x="37" y="0"/>
                    <a:pt x="1" y="101"/>
                    <a:pt x="59" y="159"/>
                  </a:cubicBezTo>
                  <a:cubicBezTo>
                    <a:pt x="79" y="180"/>
                    <a:pt x="103" y="189"/>
                    <a:pt x="126" y="189"/>
                  </a:cubicBezTo>
                  <a:cubicBezTo>
                    <a:pt x="177" y="189"/>
                    <a:pt x="224" y="146"/>
                    <a:pt x="224" y="87"/>
                  </a:cubicBezTo>
                  <a:cubicBezTo>
                    <a:pt x="217" y="36"/>
                    <a:pt x="181" y="0"/>
                    <a:pt x="123" y="0"/>
                  </a:cubicBez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507" name="Google Shape;1507;p70"/>
            <p:cNvSpPr/>
            <p:nvPr/>
          </p:nvSpPr>
          <p:spPr>
            <a:xfrm>
              <a:off x="4960525" y="2554750"/>
              <a:ext cx="5625" cy="4825"/>
            </a:xfrm>
            <a:custGeom>
              <a:avLst/>
              <a:gdLst/>
              <a:ahLst/>
              <a:cxnLst/>
              <a:rect l="l" t="t" r="r" b="b"/>
              <a:pathLst>
                <a:path w="225" h="193" extrusionOk="0">
                  <a:moveTo>
                    <a:pt x="123" y="0"/>
                  </a:moveTo>
                  <a:cubicBezTo>
                    <a:pt x="44" y="0"/>
                    <a:pt x="1" y="101"/>
                    <a:pt x="59" y="166"/>
                  </a:cubicBezTo>
                  <a:cubicBezTo>
                    <a:pt x="77" y="184"/>
                    <a:pt x="100" y="192"/>
                    <a:pt x="123" y="192"/>
                  </a:cubicBezTo>
                  <a:cubicBezTo>
                    <a:pt x="173" y="192"/>
                    <a:pt x="224" y="153"/>
                    <a:pt x="224" y="94"/>
                  </a:cubicBezTo>
                  <a:cubicBezTo>
                    <a:pt x="224" y="44"/>
                    <a:pt x="181" y="0"/>
                    <a:pt x="123" y="0"/>
                  </a:cubicBez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508" name="Google Shape;1508;p70"/>
            <p:cNvSpPr/>
            <p:nvPr/>
          </p:nvSpPr>
          <p:spPr>
            <a:xfrm>
              <a:off x="4960525" y="2562500"/>
              <a:ext cx="5625" cy="4800"/>
            </a:xfrm>
            <a:custGeom>
              <a:avLst/>
              <a:gdLst/>
              <a:ahLst/>
              <a:cxnLst/>
              <a:rect l="l" t="t" r="r" b="b"/>
              <a:pathLst>
                <a:path w="225" h="192" extrusionOk="0">
                  <a:moveTo>
                    <a:pt x="123" y="0"/>
                  </a:moveTo>
                  <a:cubicBezTo>
                    <a:pt x="37" y="0"/>
                    <a:pt x="1" y="101"/>
                    <a:pt x="59" y="166"/>
                  </a:cubicBezTo>
                  <a:cubicBezTo>
                    <a:pt x="78" y="183"/>
                    <a:pt x="100" y="191"/>
                    <a:pt x="122" y="191"/>
                  </a:cubicBezTo>
                  <a:cubicBezTo>
                    <a:pt x="174" y="191"/>
                    <a:pt x="224" y="148"/>
                    <a:pt x="224" y="87"/>
                  </a:cubicBezTo>
                  <a:cubicBezTo>
                    <a:pt x="217" y="37"/>
                    <a:pt x="181" y="0"/>
                    <a:pt x="123" y="0"/>
                  </a:cubicBez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509" name="Google Shape;1509;p70"/>
            <p:cNvSpPr/>
            <p:nvPr/>
          </p:nvSpPr>
          <p:spPr>
            <a:xfrm>
              <a:off x="4960575" y="2570225"/>
              <a:ext cx="5575" cy="4750"/>
            </a:xfrm>
            <a:custGeom>
              <a:avLst/>
              <a:gdLst/>
              <a:ahLst/>
              <a:cxnLst/>
              <a:rect l="l" t="t" r="r" b="b"/>
              <a:pathLst>
                <a:path w="223" h="190" extrusionOk="0">
                  <a:moveTo>
                    <a:pt x="134" y="1"/>
                  </a:moveTo>
                  <a:cubicBezTo>
                    <a:pt x="130" y="1"/>
                    <a:pt x="126" y="1"/>
                    <a:pt x="121" y="2"/>
                  </a:cubicBezTo>
                  <a:cubicBezTo>
                    <a:pt x="119" y="1"/>
                    <a:pt x="116" y="1"/>
                    <a:pt x="113" y="1"/>
                  </a:cubicBezTo>
                  <a:cubicBezTo>
                    <a:pt x="33" y="1"/>
                    <a:pt x="1" y="104"/>
                    <a:pt x="57" y="160"/>
                  </a:cubicBezTo>
                  <a:cubicBezTo>
                    <a:pt x="77" y="181"/>
                    <a:pt x="101" y="190"/>
                    <a:pt x="124" y="190"/>
                  </a:cubicBezTo>
                  <a:cubicBezTo>
                    <a:pt x="175" y="190"/>
                    <a:pt x="222" y="147"/>
                    <a:pt x="222" y="88"/>
                  </a:cubicBezTo>
                  <a:cubicBezTo>
                    <a:pt x="216" y="41"/>
                    <a:pt x="184" y="1"/>
                    <a:pt x="134" y="1"/>
                  </a:cubicBez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510" name="Google Shape;1510;p70"/>
            <p:cNvSpPr/>
            <p:nvPr/>
          </p:nvSpPr>
          <p:spPr>
            <a:xfrm>
              <a:off x="4960525" y="2577825"/>
              <a:ext cx="5625" cy="4825"/>
            </a:xfrm>
            <a:custGeom>
              <a:avLst/>
              <a:gdLst/>
              <a:ahLst/>
              <a:cxnLst/>
              <a:rect l="l" t="t" r="r" b="b"/>
              <a:pathLst>
                <a:path w="225" h="193" extrusionOk="0">
                  <a:moveTo>
                    <a:pt x="123" y="1"/>
                  </a:moveTo>
                  <a:cubicBezTo>
                    <a:pt x="44" y="1"/>
                    <a:pt x="1" y="101"/>
                    <a:pt x="59" y="166"/>
                  </a:cubicBezTo>
                  <a:cubicBezTo>
                    <a:pt x="77" y="185"/>
                    <a:pt x="100" y="193"/>
                    <a:pt x="123" y="193"/>
                  </a:cubicBezTo>
                  <a:cubicBezTo>
                    <a:pt x="173" y="193"/>
                    <a:pt x="224" y="154"/>
                    <a:pt x="224" y="94"/>
                  </a:cubicBezTo>
                  <a:cubicBezTo>
                    <a:pt x="224" y="44"/>
                    <a:pt x="181" y="1"/>
                    <a:pt x="123" y="1"/>
                  </a:cubicBez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511" name="Google Shape;1511;p70"/>
            <p:cNvSpPr/>
            <p:nvPr/>
          </p:nvSpPr>
          <p:spPr>
            <a:xfrm>
              <a:off x="4952050" y="2531675"/>
              <a:ext cx="5625" cy="4900"/>
            </a:xfrm>
            <a:custGeom>
              <a:avLst/>
              <a:gdLst/>
              <a:ahLst/>
              <a:cxnLst/>
              <a:rect l="l" t="t" r="r" b="b"/>
              <a:pathLst>
                <a:path w="225" h="196" extrusionOk="0">
                  <a:moveTo>
                    <a:pt x="131" y="0"/>
                  </a:moveTo>
                  <a:cubicBezTo>
                    <a:pt x="44" y="0"/>
                    <a:pt x="1" y="108"/>
                    <a:pt x="59" y="166"/>
                  </a:cubicBezTo>
                  <a:cubicBezTo>
                    <a:pt x="79" y="187"/>
                    <a:pt x="103" y="195"/>
                    <a:pt x="126" y="195"/>
                  </a:cubicBezTo>
                  <a:cubicBezTo>
                    <a:pt x="177" y="195"/>
                    <a:pt x="224" y="153"/>
                    <a:pt x="224" y="94"/>
                  </a:cubicBezTo>
                  <a:cubicBezTo>
                    <a:pt x="217" y="43"/>
                    <a:pt x="181" y="0"/>
                    <a:pt x="131" y="0"/>
                  </a:cubicBez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512" name="Google Shape;1512;p70"/>
            <p:cNvSpPr/>
            <p:nvPr/>
          </p:nvSpPr>
          <p:spPr>
            <a:xfrm>
              <a:off x="4952100" y="2539400"/>
              <a:ext cx="5575" cy="4750"/>
            </a:xfrm>
            <a:custGeom>
              <a:avLst/>
              <a:gdLst/>
              <a:ahLst/>
              <a:cxnLst/>
              <a:rect l="l" t="t" r="r" b="b"/>
              <a:pathLst>
                <a:path w="223" h="190" extrusionOk="0">
                  <a:moveTo>
                    <a:pt x="120" y="1"/>
                  </a:moveTo>
                  <a:cubicBezTo>
                    <a:pt x="39" y="1"/>
                    <a:pt x="1" y="104"/>
                    <a:pt x="57" y="160"/>
                  </a:cubicBezTo>
                  <a:cubicBezTo>
                    <a:pt x="77" y="181"/>
                    <a:pt x="102" y="190"/>
                    <a:pt x="125" y="190"/>
                  </a:cubicBezTo>
                  <a:cubicBezTo>
                    <a:pt x="176" y="190"/>
                    <a:pt x="222" y="149"/>
                    <a:pt x="222" y="95"/>
                  </a:cubicBezTo>
                  <a:cubicBezTo>
                    <a:pt x="222" y="37"/>
                    <a:pt x="179" y="1"/>
                    <a:pt x="129" y="1"/>
                  </a:cubicBezTo>
                  <a:cubicBezTo>
                    <a:pt x="126" y="1"/>
                    <a:pt x="123" y="1"/>
                    <a:pt x="120" y="1"/>
                  </a:cubicBez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513" name="Google Shape;1513;p70"/>
            <p:cNvSpPr/>
            <p:nvPr/>
          </p:nvSpPr>
          <p:spPr>
            <a:xfrm>
              <a:off x="4952050" y="2547175"/>
              <a:ext cx="5625" cy="4725"/>
            </a:xfrm>
            <a:custGeom>
              <a:avLst/>
              <a:gdLst/>
              <a:ahLst/>
              <a:cxnLst/>
              <a:rect l="l" t="t" r="r" b="b"/>
              <a:pathLst>
                <a:path w="225" h="189" extrusionOk="0">
                  <a:moveTo>
                    <a:pt x="131" y="0"/>
                  </a:moveTo>
                  <a:cubicBezTo>
                    <a:pt x="44" y="0"/>
                    <a:pt x="1" y="101"/>
                    <a:pt x="59" y="159"/>
                  </a:cubicBezTo>
                  <a:cubicBezTo>
                    <a:pt x="79" y="180"/>
                    <a:pt x="103" y="189"/>
                    <a:pt x="126" y="189"/>
                  </a:cubicBezTo>
                  <a:cubicBezTo>
                    <a:pt x="177" y="189"/>
                    <a:pt x="224" y="146"/>
                    <a:pt x="224" y="87"/>
                  </a:cubicBezTo>
                  <a:cubicBezTo>
                    <a:pt x="217" y="36"/>
                    <a:pt x="181" y="0"/>
                    <a:pt x="131" y="0"/>
                  </a:cubicBez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514" name="Google Shape;1514;p70"/>
            <p:cNvSpPr/>
            <p:nvPr/>
          </p:nvSpPr>
          <p:spPr>
            <a:xfrm>
              <a:off x="4952050" y="2554750"/>
              <a:ext cx="5625" cy="4825"/>
            </a:xfrm>
            <a:custGeom>
              <a:avLst/>
              <a:gdLst/>
              <a:ahLst/>
              <a:cxnLst/>
              <a:rect l="l" t="t" r="r" b="b"/>
              <a:pathLst>
                <a:path w="225" h="193" extrusionOk="0">
                  <a:moveTo>
                    <a:pt x="131" y="0"/>
                  </a:moveTo>
                  <a:cubicBezTo>
                    <a:pt x="44" y="0"/>
                    <a:pt x="1" y="101"/>
                    <a:pt x="59" y="166"/>
                  </a:cubicBezTo>
                  <a:cubicBezTo>
                    <a:pt x="79" y="184"/>
                    <a:pt x="103" y="192"/>
                    <a:pt x="126" y="192"/>
                  </a:cubicBezTo>
                  <a:cubicBezTo>
                    <a:pt x="177" y="192"/>
                    <a:pt x="224" y="153"/>
                    <a:pt x="224" y="94"/>
                  </a:cubicBezTo>
                  <a:cubicBezTo>
                    <a:pt x="224" y="44"/>
                    <a:pt x="181" y="0"/>
                    <a:pt x="131" y="0"/>
                  </a:cubicBez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515" name="Google Shape;1515;p70"/>
            <p:cNvSpPr/>
            <p:nvPr/>
          </p:nvSpPr>
          <p:spPr>
            <a:xfrm>
              <a:off x="4952050" y="2562500"/>
              <a:ext cx="5625" cy="4800"/>
            </a:xfrm>
            <a:custGeom>
              <a:avLst/>
              <a:gdLst/>
              <a:ahLst/>
              <a:cxnLst/>
              <a:rect l="l" t="t" r="r" b="b"/>
              <a:pathLst>
                <a:path w="225" h="192" extrusionOk="0">
                  <a:moveTo>
                    <a:pt x="131" y="0"/>
                  </a:moveTo>
                  <a:cubicBezTo>
                    <a:pt x="44" y="0"/>
                    <a:pt x="1" y="101"/>
                    <a:pt x="59" y="166"/>
                  </a:cubicBezTo>
                  <a:cubicBezTo>
                    <a:pt x="78" y="183"/>
                    <a:pt x="100" y="191"/>
                    <a:pt x="122" y="191"/>
                  </a:cubicBezTo>
                  <a:cubicBezTo>
                    <a:pt x="174" y="191"/>
                    <a:pt x="224" y="148"/>
                    <a:pt x="224" y="87"/>
                  </a:cubicBezTo>
                  <a:cubicBezTo>
                    <a:pt x="217" y="37"/>
                    <a:pt x="181" y="0"/>
                    <a:pt x="131" y="0"/>
                  </a:cubicBez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516" name="Google Shape;1516;p70"/>
            <p:cNvSpPr/>
            <p:nvPr/>
          </p:nvSpPr>
          <p:spPr>
            <a:xfrm>
              <a:off x="4952100" y="2570225"/>
              <a:ext cx="5575" cy="4750"/>
            </a:xfrm>
            <a:custGeom>
              <a:avLst/>
              <a:gdLst/>
              <a:ahLst/>
              <a:cxnLst/>
              <a:rect l="l" t="t" r="r" b="b"/>
              <a:pathLst>
                <a:path w="223" h="190" extrusionOk="0">
                  <a:moveTo>
                    <a:pt x="140" y="1"/>
                  </a:moveTo>
                  <a:cubicBezTo>
                    <a:pt x="136" y="1"/>
                    <a:pt x="132" y="1"/>
                    <a:pt x="129" y="2"/>
                  </a:cubicBezTo>
                  <a:cubicBezTo>
                    <a:pt x="126" y="1"/>
                    <a:pt x="123" y="1"/>
                    <a:pt x="120" y="1"/>
                  </a:cubicBezTo>
                  <a:cubicBezTo>
                    <a:pt x="39" y="1"/>
                    <a:pt x="1" y="104"/>
                    <a:pt x="57" y="160"/>
                  </a:cubicBezTo>
                  <a:cubicBezTo>
                    <a:pt x="77" y="181"/>
                    <a:pt x="101" y="190"/>
                    <a:pt x="124" y="190"/>
                  </a:cubicBezTo>
                  <a:cubicBezTo>
                    <a:pt x="175" y="190"/>
                    <a:pt x="222" y="147"/>
                    <a:pt x="222" y="88"/>
                  </a:cubicBezTo>
                  <a:cubicBezTo>
                    <a:pt x="216" y="41"/>
                    <a:pt x="184" y="1"/>
                    <a:pt x="140" y="1"/>
                  </a:cubicBez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517" name="Google Shape;1517;p70"/>
            <p:cNvSpPr/>
            <p:nvPr/>
          </p:nvSpPr>
          <p:spPr>
            <a:xfrm>
              <a:off x="4952050" y="2577825"/>
              <a:ext cx="5625" cy="4825"/>
            </a:xfrm>
            <a:custGeom>
              <a:avLst/>
              <a:gdLst/>
              <a:ahLst/>
              <a:cxnLst/>
              <a:rect l="l" t="t" r="r" b="b"/>
              <a:pathLst>
                <a:path w="225" h="193" extrusionOk="0">
                  <a:moveTo>
                    <a:pt x="131" y="1"/>
                  </a:moveTo>
                  <a:cubicBezTo>
                    <a:pt x="44" y="1"/>
                    <a:pt x="1" y="101"/>
                    <a:pt x="59" y="166"/>
                  </a:cubicBezTo>
                  <a:cubicBezTo>
                    <a:pt x="79" y="185"/>
                    <a:pt x="103" y="193"/>
                    <a:pt x="126" y="193"/>
                  </a:cubicBezTo>
                  <a:cubicBezTo>
                    <a:pt x="177" y="193"/>
                    <a:pt x="224" y="154"/>
                    <a:pt x="224" y="94"/>
                  </a:cubicBezTo>
                  <a:cubicBezTo>
                    <a:pt x="224" y="44"/>
                    <a:pt x="181" y="1"/>
                    <a:pt x="131" y="1"/>
                  </a:cubicBez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518" name="Google Shape;1518;p70"/>
            <p:cNvSpPr/>
            <p:nvPr/>
          </p:nvSpPr>
          <p:spPr>
            <a:xfrm>
              <a:off x="4943575" y="2531675"/>
              <a:ext cx="5750" cy="4900"/>
            </a:xfrm>
            <a:custGeom>
              <a:avLst/>
              <a:gdLst/>
              <a:ahLst/>
              <a:cxnLst/>
              <a:rect l="l" t="t" r="r" b="b"/>
              <a:pathLst>
                <a:path w="230" h="196" extrusionOk="0">
                  <a:moveTo>
                    <a:pt x="131" y="0"/>
                  </a:moveTo>
                  <a:cubicBezTo>
                    <a:pt x="44" y="0"/>
                    <a:pt x="1" y="108"/>
                    <a:pt x="66" y="166"/>
                  </a:cubicBezTo>
                  <a:cubicBezTo>
                    <a:pt x="84" y="187"/>
                    <a:pt x="107" y="195"/>
                    <a:pt x="130" y="195"/>
                  </a:cubicBezTo>
                  <a:cubicBezTo>
                    <a:pt x="180" y="195"/>
                    <a:pt x="229" y="153"/>
                    <a:pt x="224" y="94"/>
                  </a:cubicBezTo>
                  <a:cubicBezTo>
                    <a:pt x="224" y="43"/>
                    <a:pt x="181" y="0"/>
                    <a:pt x="131" y="0"/>
                  </a:cubicBez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519" name="Google Shape;1519;p70"/>
            <p:cNvSpPr/>
            <p:nvPr/>
          </p:nvSpPr>
          <p:spPr>
            <a:xfrm>
              <a:off x="4943625" y="2539400"/>
              <a:ext cx="5575" cy="4750"/>
            </a:xfrm>
            <a:custGeom>
              <a:avLst/>
              <a:gdLst/>
              <a:ahLst/>
              <a:cxnLst/>
              <a:rect l="l" t="t" r="r" b="b"/>
              <a:pathLst>
                <a:path w="223" h="190" extrusionOk="0">
                  <a:moveTo>
                    <a:pt x="121" y="1"/>
                  </a:moveTo>
                  <a:cubicBezTo>
                    <a:pt x="39" y="1"/>
                    <a:pt x="1" y="104"/>
                    <a:pt x="57" y="160"/>
                  </a:cubicBezTo>
                  <a:cubicBezTo>
                    <a:pt x="77" y="181"/>
                    <a:pt x="102" y="190"/>
                    <a:pt x="125" y="190"/>
                  </a:cubicBezTo>
                  <a:cubicBezTo>
                    <a:pt x="176" y="190"/>
                    <a:pt x="222" y="149"/>
                    <a:pt x="222" y="95"/>
                  </a:cubicBezTo>
                  <a:cubicBezTo>
                    <a:pt x="222" y="37"/>
                    <a:pt x="179" y="1"/>
                    <a:pt x="129" y="1"/>
                  </a:cubicBezTo>
                  <a:cubicBezTo>
                    <a:pt x="126" y="1"/>
                    <a:pt x="123" y="1"/>
                    <a:pt x="121" y="1"/>
                  </a:cubicBez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520" name="Google Shape;1520;p70"/>
            <p:cNvSpPr/>
            <p:nvPr/>
          </p:nvSpPr>
          <p:spPr>
            <a:xfrm>
              <a:off x="4943575" y="2547175"/>
              <a:ext cx="5750" cy="4725"/>
            </a:xfrm>
            <a:custGeom>
              <a:avLst/>
              <a:gdLst/>
              <a:ahLst/>
              <a:cxnLst/>
              <a:rect l="l" t="t" r="r" b="b"/>
              <a:pathLst>
                <a:path w="230" h="189" extrusionOk="0">
                  <a:moveTo>
                    <a:pt x="131" y="0"/>
                  </a:moveTo>
                  <a:cubicBezTo>
                    <a:pt x="44" y="0"/>
                    <a:pt x="1" y="101"/>
                    <a:pt x="66" y="159"/>
                  </a:cubicBezTo>
                  <a:cubicBezTo>
                    <a:pt x="84" y="180"/>
                    <a:pt x="107" y="189"/>
                    <a:pt x="130" y="189"/>
                  </a:cubicBezTo>
                  <a:cubicBezTo>
                    <a:pt x="180" y="189"/>
                    <a:pt x="229" y="146"/>
                    <a:pt x="224" y="87"/>
                  </a:cubicBezTo>
                  <a:cubicBezTo>
                    <a:pt x="224" y="36"/>
                    <a:pt x="181" y="0"/>
                    <a:pt x="131" y="0"/>
                  </a:cubicBez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521" name="Google Shape;1521;p70"/>
            <p:cNvSpPr/>
            <p:nvPr/>
          </p:nvSpPr>
          <p:spPr>
            <a:xfrm>
              <a:off x="4943575" y="2554750"/>
              <a:ext cx="5625" cy="4825"/>
            </a:xfrm>
            <a:custGeom>
              <a:avLst/>
              <a:gdLst/>
              <a:ahLst/>
              <a:cxnLst/>
              <a:rect l="l" t="t" r="r" b="b"/>
              <a:pathLst>
                <a:path w="225" h="193" extrusionOk="0">
                  <a:moveTo>
                    <a:pt x="131" y="0"/>
                  </a:moveTo>
                  <a:cubicBezTo>
                    <a:pt x="44" y="0"/>
                    <a:pt x="1" y="101"/>
                    <a:pt x="59" y="166"/>
                  </a:cubicBezTo>
                  <a:cubicBezTo>
                    <a:pt x="79" y="184"/>
                    <a:pt x="103" y="192"/>
                    <a:pt x="126" y="192"/>
                  </a:cubicBezTo>
                  <a:cubicBezTo>
                    <a:pt x="177" y="192"/>
                    <a:pt x="224" y="153"/>
                    <a:pt x="224" y="94"/>
                  </a:cubicBezTo>
                  <a:cubicBezTo>
                    <a:pt x="224" y="44"/>
                    <a:pt x="181" y="0"/>
                    <a:pt x="131" y="0"/>
                  </a:cubicBez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522" name="Google Shape;1522;p70"/>
            <p:cNvSpPr/>
            <p:nvPr/>
          </p:nvSpPr>
          <p:spPr>
            <a:xfrm>
              <a:off x="4943575" y="2562500"/>
              <a:ext cx="5750" cy="4800"/>
            </a:xfrm>
            <a:custGeom>
              <a:avLst/>
              <a:gdLst/>
              <a:ahLst/>
              <a:cxnLst/>
              <a:rect l="l" t="t" r="r" b="b"/>
              <a:pathLst>
                <a:path w="230" h="192" extrusionOk="0">
                  <a:moveTo>
                    <a:pt x="131" y="0"/>
                  </a:moveTo>
                  <a:cubicBezTo>
                    <a:pt x="44" y="0"/>
                    <a:pt x="1" y="101"/>
                    <a:pt x="66" y="166"/>
                  </a:cubicBezTo>
                  <a:cubicBezTo>
                    <a:pt x="83" y="183"/>
                    <a:pt x="104" y="191"/>
                    <a:pt x="126" y="191"/>
                  </a:cubicBezTo>
                  <a:cubicBezTo>
                    <a:pt x="177" y="191"/>
                    <a:pt x="230" y="148"/>
                    <a:pt x="224" y="87"/>
                  </a:cubicBezTo>
                  <a:cubicBezTo>
                    <a:pt x="224" y="37"/>
                    <a:pt x="181" y="0"/>
                    <a:pt x="131" y="0"/>
                  </a:cubicBez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523" name="Google Shape;1523;p70"/>
            <p:cNvSpPr/>
            <p:nvPr/>
          </p:nvSpPr>
          <p:spPr>
            <a:xfrm>
              <a:off x="4943625" y="2570225"/>
              <a:ext cx="5700" cy="4750"/>
            </a:xfrm>
            <a:custGeom>
              <a:avLst/>
              <a:gdLst/>
              <a:ahLst/>
              <a:cxnLst/>
              <a:rect l="l" t="t" r="r" b="b"/>
              <a:pathLst>
                <a:path w="228" h="190" extrusionOk="0">
                  <a:moveTo>
                    <a:pt x="140" y="1"/>
                  </a:moveTo>
                  <a:cubicBezTo>
                    <a:pt x="136" y="1"/>
                    <a:pt x="132" y="1"/>
                    <a:pt x="129" y="2"/>
                  </a:cubicBezTo>
                  <a:cubicBezTo>
                    <a:pt x="126" y="1"/>
                    <a:pt x="123" y="1"/>
                    <a:pt x="121" y="1"/>
                  </a:cubicBezTo>
                  <a:cubicBezTo>
                    <a:pt x="39" y="1"/>
                    <a:pt x="1" y="104"/>
                    <a:pt x="64" y="160"/>
                  </a:cubicBezTo>
                  <a:cubicBezTo>
                    <a:pt x="82" y="181"/>
                    <a:pt x="105" y="190"/>
                    <a:pt x="128" y="190"/>
                  </a:cubicBezTo>
                  <a:cubicBezTo>
                    <a:pt x="178" y="190"/>
                    <a:pt x="227" y="147"/>
                    <a:pt x="222" y="88"/>
                  </a:cubicBezTo>
                  <a:cubicBezTo>
                    <a:pt x="222" y="41"/>
                    <a:pt x="185" y="1"/>
                    <a:pt x="140" y="1"/>
                  </a:cubicBez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524" name="Google Shape;1524;p70"/>
            <p:cNvSpPr/>
            <p:nvPr/>
          </p:nvSpPr>
          <p:spPr>
            <a:xfrm>
              <a:off x="4943575" y="2577825"/>
              <a:ext cx="5625" cy="4825"/>
            </a:xfrm>
            <a:custGeom>
              <a:avLst/>
              <a:gdLst/>
              <a:ahLst/>
              <a:cxnLst/>
              <a:rect l="l" t="t" r="r" b="b"/>
              <a:pathLst>
                <a:path w="225" h="193" extrusionOk="0">
                  <a:moveTo>
                    <a:pt x="131" y="1"/>
                  </a:moveTo>
                  <a:cubicBezTo>
                    <a:pt x="44" y="1"/>
                    <a:pt x="1" y="101"/>
                    <a:pt x="59" y="166"/>
                  </a:cubicBezTo>
                  <a:cubicBezTo>
                    <a:pt x="79" y="185"/>
                    <a:pt x="103" y="193"/>
                    <a:pt x="126" y="193"/>
                  </a:cubicBezTo>
                  <a:cubicBezTo>
                    <a:pt x="177" y="193"/>
                    <a:pt x="224" y="154"/>
                    <a:pt x="224" y="94"/>
                  </a:cubicBezTo>
                  <a:cubicBezTo>
                    <a:pt x="224" y="44"/>
                    <a:pt x="181" y="1"/>
                    <a:pt x="131" y="1"/>
                  </a:cubicBez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grpSp>
      <p:sp>
        <p:nvSpPr>
          <p:cNvPr id="1525" name="Google Shape;1525;p70"/>
          <p:cNvSpPr/>
          <p:nvPr/>
        </p:nvSpPr>
        <p:spPr>
          <a:xfrm>
            <a:off x="7709169" y="3426066"/>
            <a:ext cx="174337" cy="174337"/>
          </a:xfrm>
          <a:custGeom>
            <a:avLst/>
            <a:gdLst/>
            <a:ahLst/>
            <a:cxnLst/>
            <a:rect l="l" t="t" r="r" b="b"/>
            <a:pathLst>
              <a:path w="208163" h="208163" extrusionOk="0">
                <a:moveTo>
                  <a:pt x="79632" y="48546"/>
                </a:moveTo>
                <a:cubicBezTo>
                  <a:pt x="80399" y="48546"/>
                  <a:pt x="81191" y="48783"/>
                  <a:pt x="81877" y="49126"/>
                </a:cubicBezTo>
                <a:lnTo>
                  <a:pt x="158203" y="101306"/>
                </a:lnTo>
                <a:cubicBezTo>
                  <a:pt x="159036" y="101861"/>
                  <a:pt x="159591" y="102971"/>
                  <a:pt x="159591" y="104081"/>
                </a:cubicBezTo>
                <a:cubicBezTo>
                  <a:pt x="159591" y="105191"/>
                  <a:pt x="159036" y="106302"/>
                  <a:pt x="158203" y="106857"/>
                </a:cubicBezTo>
                <a:lnTo>
                  <a:pt x="81877" y="159036"/>
                </a:lnTo>
                <a:cubicBezTo>
                  <a:pt x="81045" y="159314"/>
                  <a:pt x="80489" y="159591"/>
                  <a:pt x="79934" y="159591"/>
                </a:cubicBezTo>
                <a:cubicBezTo>
                  <a:pt x="79379" y="159591"/>
                  <a:pt x="78547" y="159591"/>
                  <a:pt x="78269" y="159314"/>
                </a:cubicBezTo>
                <a:cubicBezTo>
                  <a:pt x="77159" y="158481"/>
                  <a:pt x="76326" y="157371"/>
                  <a:pt x="76326" y="156260"/>
                </a:cubicBezTo>
                <a:lnTo>
                  <a:pt x="76326" y="52179"/>
                </a:lnTo>
                <a:cubicBezTo>
                  <a:pt x="76326" y="50792"/>
                  <a:pt x="77159" y="49681"/>
                  <a:pt x="78269" y="48849"/>
                </a:cubicBezTo>
                <a:cubicBezTo>
                  <a:pt x="78693" y="48637"/>
                  <a:pt x="79158" y="48546"/>
                  <a:pt x="79632" y="48546"/>
                </a:cubicBezTo>
                <a:close/>
                <a:moveTo>
                  <a:pt x="104081" y="0"/>
                </a:moveTo>
                <a:cubicBezTo>
                  <a:pt x="46628" y="0"/>
                  <a:pt x="0" y="46628"/>
                  <a:pt x="0" y="104081"/>
                </a:cubicBezTo>
                <a:cubicBezTo>
                  <a:pt x="0" y="161534"/>
                  <a:pt x="46628" y="208162"/>
                  <a:pt x="104081" y="208162"/>
                </a:cubicBezTo>
                <a:cubicBezTo>
                  <a:pt x="161534" y="208162"/>
                  <a:pt x="208162" y="161534"/>
                  <a:pt x="208162" y="104081"/>
                </a:cubicBezTo>
                <a:cubicBezTo>
                  <a:pt x="208162" y="46628"/>
                  <a:pt x="161534" y="0"/>
                  <a:pt x="104081" y="0"/>
                </a:cubicBezTo>
                <a:close/>
              </a:path>
            </a:pathLst>
          </a:custGeom>
          <a:no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526" name="Google Shape;1526;p70"/>
          <p:cNvSpPr/>
          <p:nvPr/>
        </p:nvSpPr>
        <p:spPr>
          <a:xfrm>
            <a:off x="8025426" y="3454885"/>
            <a:ext cx="148500" cy="116700"/>
          </a:xfrm>
          <a:prstGeom prst="stripedRightArrow">
            <a:avLst>
              <a:gd name="adj1" fmla="val 50000"/>
              <a:gd name="adj2" fmla="val 50000"/>
            </a:avLst>
          </a:prstGeom>
          <a:no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527" name="Google Shape;1527;p70"/>
          <p:cNvSpPr/>
          <p:nvPr/>
        </p:nvSpPr>
        <p:spPr>
          <a:xfrm>
            <a:off x="7127539" y="2775822"/>
            <a:ext cx="118200" cy="118200"/>
          </a:xfrm>
          <a:prstGeom prst="curvedRightArrow">
            <a:avLst>
              <a:gd name="adj1" fmla="val 25000"/>
              <a:gd name="adj2" fmla="val 50000"/>
              <a:gd name="adj3" fmla="val 25000"/>
            </a:avLst>
          </a:prstGeom>
          <a:no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528" name="Google Shape;1528;p70"/>
          <p:cNvSpPr/>
          <p:nvPr/>
        </p:nvSpPr>
        <p:spPr>
          <a:xfrm flipH="1">
            <a:off x="7434905" y="2775822"/>
            <a:ext cx="118200" cy="118200"/>
          </a:xfrm>
          <a:prstGeom prst="curvedRightArrow">
            <a:avLst>
              <a:gd name="adj1" fmla="val 25000"/>
              <a:gd name="adj2" fmla="val 50000"/>
              <a:gd name="adj3" fmla="val 25000"/>
            </a:avLst>
          </a:prstGeom>
          <a:no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529" name="Google Shape;1529;p70"/>
          <p:cNvSpPr txBox="1">
            <a:spLocks noGrp="1"/>
          </p:cNvSpPr>
          <p:nvPr>
            <p:ph type="title"/>
          </p:nvPr>
        </p:nvSpPr>
        <p:spPr>
          <a:xfrm>
            <a:off x="716775" y="510900"/>
            <a:ext cx="7710600" cy="48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a-IR" dirty="0">
                <a:solidFill>
                  <a:schemeClr val="bg2"/>
                </a:solidFill>
                <a:cs typeface="B Nazanin" panose="00000700000000000000" pitchFamily="2" charset="-78"/>
              </a:rPr>
              <a:t>از منابع گرافیکی قابل ویرایش ما استفاده کنید...</a:t>
            </a:r>
            <a:endParaRPr dirty="0">
              <a:solidFill>
                <a:schemeClr val="bg2"/>
              </a:solidFill>
              <a:cs typeface="B Nazanin" panose="00000700000000000000" pitchFamily="2" charset="-78"/>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2248"/>
        <p:cNvGrpSpPr/>
        <p:nvPr/>
      </p:nvGrpSpPr>
      <p:grpSpPr>
        <a:xfrm>
          <a:off x="0" y="0"/>
          <a:ext cx="0" cy="0"/>
          <a:chOff x="0" y="0"/>
          <a:chExt cx="0" cy="0"/>
        </a:xfrm>
      </p:grpSpPr>
      <p:sp>
        <p:nvSpPr>
          <p:cNvPr id="12249" name="Google Shape;12249;p21"/>
          <p:cNvSpPr/>
          <p:nvPr/>
        </p:nvSpPr>
        <p:spPr>
          <a:xfrm>
            <a:off x="1504285" y="2586168"/>
            <a:ext cx="1713187" cy="534976"/>
          </a:xfrm>
          <a:custGeom>
            <a:avLst/>
            <a:gdLst/>
            <a:ahLst/>
            <a:cxnLst/>
            <a:rect l="l" t="t" r="r" b="b"/>
            <a:pathLst>
              <a:path w="110102" h="34387" extrusionOk="0">
                <a:moveTo>
                  <a:pt x="17194" y="1"/>
                </a:moveTo>
                <a:cubicBezTo>
                  <a:pt x="7695" y="1"/>
                  <a:pt x="1" y="7695"/>
                  <a:pt x="1" y="17194"/>
                </a:cubicBezTo>
                <a:cubicBezTo>
                  <a:pt x="1" y="26693"/>
                  <a:pt x="7695" y="34387"/>
                  <a:pt x="17194" y="34387"/>
                </a:cubicBezTo>
                <a:lnTo>
                  <a:pt x="92908" y="34387"/>
                </a:lnTo>
                <a:cubicBezTo>
                  <a:pt x="102407" y="34387"/>
                  <a:pt x="110102" y="26693"/>
                  <a:pt x="110102" y="17194"/>
                </a:cubicBezTo>
                <a:cubicBezTo>
                  <a:pt x="110102" y="7695"/>
                  <a:pt x="102407" y="1"/>
                  <a:pt x="92908" y="1"/>
                </a:cubicBezTo>
                <a:close/>
              </a:path>
            </a:pathLst>
          </a:custGeom>
          <a:noFill/>
          <a:ln w="19050"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latin typeface="Arial"/>
              <a:cs typeface="Arial"/>
              <a:sym typeface="Arial"/>
            </a:endParaRPr>
          </a:p>
        </p:txBody>
      </p:sp>
      <p:sp>
        <p:nvSpPr>
          <p:cNvPr id="12250" name="Google Shape;12250;p21"/>
          <p:cNvSpPr/>
          <p:nvPr/>
        </p:nvSpPr>
        <p:spPr>
          <a:xfrm>
            <a:off x="2653822" y="2482830"/>
            <a:ext cx="687939" cy="741642"/>
          </a:xfrm>
          <a:custGeom>
            <a:avLst/>
            <a:gdLst/>
            <a:ahLst/>
            <a:cxnLst/>
            <a:rect l="l" t="t" r="r" b="b"/>
            <a:pathLst>
              <a:path w="44212" h="47671" extrusionOk="0">
                <a:moveTo>
                  <a:pt x="1" y="1"/>
                </a:moveTo>
                <a:lnTo>
                  <a:pt x="1" y="1379"/>
                </a:lnTo>
                <a:lnTo>
                  <a:pt x="20352" y="1379"/>
                </a:lnTo>
                <a:cubicBezTo>
                  <a:pt x="32758" y="1379"/>
                  <a:pt x="42833" y="11455"/>
                  <a:pt x="42833" y="23836"/>
                </a:cubicBezTo>
                <a:cubicBezTo>
                  <a:pt x="42833" y="36217"/>
                  <a:pt x="32758" y="46292"/>
                  <a:pt x="20352" y="46292"/>
                </a:cubicBezTo>
                <a:lnTo>
                  <a:pt x="1" y="46292"/>
                </a:lnTo>
                <a:lnTo>
                  <a:pt x="1" y="47670"/>
                </a:lnTo>
                <a:lnTo>
                  <a:pt x="20352" y="47670"/>
                </a:lnTo>
                <a:cubicBezTo>
                  <a:pt x="33510" y="47670"/>
                  <a:pt x="44212" y="36969"/>
                  <a:pt x="44212" y="23836"/>
                </a:cubicBezTo>
                <a:cubicBezTo>
                  <a:pt x="44212" y="10678"/>
                  <a:pt x="33510" y="1"/>
                  <a:pt x="20352" y="1"/>
                </a:cubicBezTo>
                <a:close/>
              </a:path>
            </a:pathLst>
          </a:custGeom>
          <a:solidFill>
            <a:srgbClr val="CFD9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latin typeface="Arial"/>
              <a:cs typeface="Arial"/>
              <a:sym typeface="Arial"/>
            </a:endParaRPr>
          </a:p>
        </p:txBody>
      </p:sp>
      <p:sp>
        <p:nvSpPr>
          <p:cNvPr id="12251" name="Google Shape;12251;p21"/>
          <p:cNvSpPr/>
          <p:nvPr/>
        </p:nvSpPr>
        <p:spPr>
          <a:xfrm>
            <a:off x="1380284" y="2482830"/>
            <a:ext cx="687550" cy="741642"/>
          </a:xfrm>
          <a:custGeom>
            <a:avLst/>
            <a:gdLst/>
            <a:ahLst/>
            <a:cxnLst/>
            <a:rect l="l" t="t" r="r" b="b"/>
            <a:pathLst>
              <a:path w="44187" h="47671" extrusionOk="0">
                <a:moveTo>
                  <a:pt x="23835" y="1"/>
                </a:moveTo>
                <a:cubicBezTo>
                  <a:pt x="10677" y="1"/>
                  <a:pt x="1" y="10678"/>
                  <a:pt x="1" y="23836"/>
                </a:cubicBezTo>
                <a:cubicBezTo>
                  <a:pt x="1" y="36969"/>
                  <a:pt x="10677" y="47670"/>
                  <a:pt x="23835" y="47670"/>
                </a:cubicBezTo>
                <a:lnTo>
                  <a:pt x="44186" y="47670"/>
                </a:lnTo>
                <a:lnTo>
                  <a:pt x="44186" y="46292"/>
                </a:lnTo>
                <a:lnTo>
                  <a:pt x="23835" y="46292"/>
                </a:lnTo>
                <a:cubicBezTo>
                  <a:pt x="11454" y="46292"/>
                  <a:pt x="1379" y="36217"/>
                  <a:pt x="1379" y="23836"/>
                </a:cubicBezTo>
                <a:cubicBezTo>
                  <a:pt x="1379" y="11455"/>
                  <a:pt x="11454" y="1379"/>
                  <a:pt x="23835" y="1379"/>
                </a:cubicBezTo>
                <a:lnTo>
                  <a:pt x="44186" y="1379"/>
                </a:lnTo>
                <a:lnTo>
                  <a:pt x="44186" y="1"/>
                </a:lnTo>
                <a:close/>
              </a:path>
            </a:pathLst>
          </a:custGeom>
          <a:solidFill>
            <a:srgbClr val="CFD9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latin typeface="Arial"/>
              <a:cs typeface="Arial"/>
              <a:sym typeface="Arial"/>
            </a:endParaRPr>
          </a:p>
        </p:txBody>
      </p:sp>
      <p:sp>
        <p:nvSpPr>
          <p:cNvPr id="12252" name="Google Shape;12252;p21"/>
          <p:cNvSpPr/>
          <p:nvPr/>
        </p:nvSpPr>
        <p:spPr>
          <a:xfrm>
            <a:off x="1998733" y="3559838"/>
            <a:ext cx="724194" cy="588011"/>
          </a:xfrm>
          <a:custGeom>
            <a:avLst/>
            <a:gdLst/>
            <a:ahLst/>
            <a:cxnLst/>
            <a:rect l="l" t="t" r="r" b="b"/>
            <a:pathLst>
              <a:path w="46542" h="37796" extrusionOk="0">
                <a:moveTo>
                  <a:pt x="7544" y="0"/>
                </a:moveTo>
                <a:cubicBezTo>
                  <a:pt x="3384" y="0"/>
                  <a:pt x="0" y="3384"/>
                  <a:pt x="0" y="7569"/>
                </a:cubicBezTo>
                <a:lnTo>
                  <a:pt x="0" y="30226"/>
                </a:lnTo>
                <a:cubicBezTo>
                  <a:pt x="0" y="34412"/>
                  <a:pt x="3384" y="37795"/>
                  <a:pt x="7544" y="37795"/>
                </a:cubicBezTo>
                <a:lnTo>
                  <a:pt x="38998" y="37795"/>
                </a:lnTo>
                <a:cubicBezTo>
                  <a:pt x="43184" y="37795"/>
                  <a:pt x="46542" y="34412"/>
                  <a:pt x="46542" y="30226"/>
                </a:cubicBezTo>
                <a:lnTo>
                  <a:pt x="46542" y="7569"/>
                </a:lnTo>
                <a:cubicBezTo>
                  <a:pt x="46542" y="3384"/>
                  <a:pt x="43184" y="0"/>
                  <a:pt x="38998" y="0"/>
                </a:cubicBezTo>
                <a:close/>
              </a:path>
            </a:pathLst>
          </a:custGeom>
          <a:noFill/>
          <a:ln w="19050" cap="flat" cmpd="sng">
            <a:solidFill>
              <a:srgbClr val="A5B7C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latin typeface="Arial"/>
              <a:cs typeface="Arial"/>
              <a:sym typeface="Arial"/>
            </a:endParaRPr>
          </a:p>
        </p:txBody>
      </p:sp>
      <p:sp>
        <p:nvSpPr>
          <p:cNvPr id="12253" name="Google Shape;12253;p21"/>
          <p:cNvSpPr/>
          <p:nvPr/>
        </p:nvSpPr>
        <p:spPr>
          <a:xfrm>
            <a:off x="2949013" y="3559838"/>
            <a:ext cx="724598" cy="588011"/>
          </a:xfrm>
          <a:custGeom>
            <a:avLst/>
            <a:gdLst/>
            <a:ahLst/>
            <a:cxnLst/>
            <a:rect l="l" t="t" r="r" b="b"/>
            <a:pathLst>
              <a:path w="46568" h="37796" extrusionOk="0">
                <a:moveTo>
                  <a:pt x="7544" y="0"/>
                </a:moveTo>
                <a:cubicBezTo>
                  <a:pt x="3384" y="0"/>
                  <a:pt x="0" y="3384"/>
                  <a:pt x="0" y="7569"/>
                </a:cubicBezTo>
                <a:lnTo>
                  <a:pt x="0" y="30226"/>
                </a:lnTo>
                <a:cubicBezTo>
                  <a:pt x="0" y="34412"/>
                  <a:pt x="3384" y="37795"/>
                  <a:pt x="7544" y="37795"/>
                </a:cubicBezTo>
                <a:lnTo>
                  <a:pt x="38998" y="37795"/>
                </a:lnTo>
                <a:cubicBezTo>
                  <a:pt x="43184" y="37795"/>
                  <a:pt x="46567" y="34412"/>
                  <a:pt x="46567" y="30226"/>
                </a:cubicBezTo>
                <a:lnTo>
                  <a:pt x="46567" y="7569"/>
                </a:lnTo>
                <a:cubicBezTo>
                  <a:pt x="46567" y="3384"/>
                  <a:pt x="43184" y="0"/>
                  <a:pt x="38998" y="0"/>
                </a:cubicBezTo>
                <a:close/>
              </a:path>
            </a:pathLst>
          </a:custGeom>
          <a:noFill/>
          <a:ln w="19050" cap="flat" cmpd="sng">
            <a:solidFill>
              <a:srgbClr val="A5B7C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latin typeface="Arial"/>
              <a:cs typeface="Arial"/>
              <a:sym typeface="Arial"/>
            </a:endParaRPr>
          </a:p>
        </p:txBody>
      </p:sp>
      <p:sp>
        <p:nvSpPr>
          <p:cNvPr id="12254" name="Google Shape;12254;p21"/>
          <p:cNvSpPr/>
          <p:nvPr/>
        </p:nvSpPr>
        <p:spPr>
          <a:xfrm>
            <a:off x="1048453" y="3559838"/>
            <a:ext cx="724194" cy="588011"/>
          </a:xfrm>
          <a:custGeom>
            <a:avLst/>
            <a:gdLst/>
            <a:ahLst/>
            <a:cxnLst/>
            <a:rect l="l" t="t" r="r" b="b"/>
            <a:pathLst>
              <a:path w="46542" h="37796" extrusionOk="0">
                <a:moveTo>
                  <a:pt x="7544" y="0"/>
                </a:moveTo>
                <a:cubicBezTo>
                  <a:pt x="3384" y="0"/>
                  <a:pt x="0" y="3384"/>
                  <a:pt x="0" y="7569"/>
                </a:cubicBezTo>
                <a:lnTo>
                  <a:pt x="0" y="30226"/>
                </a:lnTo>
                <a:cubicBezTo>
                  <a:pt x="0" y="34412"/>
                  <a:pt x="3384" y="37795"/>
                  <a:pt x="7544" y="37795"/>
                </a:cubicBezTo>
                <a:lnTo>
                  <a:pt x="38998" y="37795"/>
                </a:lnTo>
                <a:cubicBezTo>
                  <a:pt x="43158" y="37795"/>
                  <a:pt x="46542" y="34412"/>
                  <a:pt x="46542" y="30226"/>
                </a:cubicBezTo>
                <a:lnTo>
                  <a:pt x="46542" y="7569"/>
                </a:lnTo>
                <a:cubicBezTo>
                  <a:pt x="46542" y="3384"/>
                  <a:pt x="43158" y="0"/>
                  <a:pt x="38998" y="0"/>
                </a:cubicBezTo>
                <a:close/>
              </a:path>
            </a:pathLst>
          </a:custGeom>
          <a:noFill/>
          <a:ln w="19050" cap="flat" cmpd="sng">
            <a:solidFill>
              <a:srgbClr val="A5B7C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latin typeface="Arial"/>
              <a:cs typeface="Arial"/>
              <a:sym typeface="Arial"/>
            </a:endParaRPr>
          </a:p>
        </p:txBody>
      </p:sp>
      <p:sp>
        <p:nvSpPr>
          <p:cNvPr id="12255" name="Google Shape;12255;p21"/>
          <p:cNvSpPr/>
          <p:nvPr/>
        </p:nvSpPr>
        <p:spPr>
          <a:xfrm>
            <a:off x="1998733" y="1559475"/>
            <a:ext cx="724194" cy="587996"/>
          </a:xfrm>
          <a:custGeom>
            <a:avLst/>
            <a:gdLst/>
            <a:ahLst/>
            <a:cxnLst/>
            <a:rect l="l" t="t" r="r" b="b"/>
            <a:pathLst>
              <a:path w="46542" h="37795" extrusionOk="0">
                <a:moveTo>
                  <a:pt x="7544" y="0"/>
                </a:moveTo>
                <a:cubicBezTo>
                  <a:pt x="3384" y="0"/>
                  <a:pt x="0" y="3384"/>
                  <a:pt x="0" y="7569"/>
                </a:cubicBezTo>
                <a:lnTo>
                  <a:pt x="0" y="30226"/>
                </a:lnTo>
                <a:cubicBezTo>
                  <a:pt x="0" y="34412"/>
                  <a:pt x="3384" y="37795"/>
                  <a:pt x="7544" y="37795"/>
                </a:cubicBezTo>
                <a:lnTo>
                  <a:pt x="38998" y="37795"/>
                </a:lnTo>
                <a:cubicBezTo>
                  <a:pt x="43184" y="37795"/>
                  <a:pt x="46542" y="34412"/>
                  <a:pt x="46542" y="30226"/>
                </a:cubicBezTo>
                <a:lnTo>
                  <a:pt x="46542" y="7569"/>
                </a:lnTo>
                <a:cubicBezTo>
                  <a:pt x="46542" y="3384"/>
                  <a:pt x="43184" y="0"/>
                  <a:pt x="38998" y="0"/>
                </a:cubicBezTo>
                <a:close/>
              </a:path>
            </a:pathLst>
          </a:custGeom>
          <a:noFill/>
          <a:ln w="19050" cap="flat" cmpd="sng">
            <a:solidFill>
              <a:srgbClr val="A5B7C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latin typeface="Arial"/>
              <a:cs typeface="Arial"/>
              <a:sym typeface="Arial"/>
            </a:endParaRPr>
          </a:p>
        </p:txBody>
      </p:sp>
      <p:sp>
        <p:nvSpPr>
          <p:cNvPr id="12256" name="Google Shape;12256;p21"/>
          <p:cNvSpPr/>
          <p:nvPr/>
        </p:nvSpPr>
        <p:spPr>
          <a:xfrm>
            <a:off x="2949013" y="1559475"/>
            <a:ext cx="724598" cy="587996"/>
          </a:xfrm>
          <a:custGeom>
            <a:avLst/>
            <a:gdLst/>
            <a:ahLst/>
            <a:cxnLst/>
            <a:rect l="l" t="t" r="r" b="b"/>
            <a:pathLst>
              <a:path w="46568" h="37795" extrusionOk="0">
                <a:moveTo>
                  <a:pt x="7544" y="0"/>
                </a:moveTo>
                <a:cubicBezTo>
                  <a:pt x="3384" y="0"/>
                  <a:pt x="0" y="3384"/>
                  <a:pt x="0" y="7569"/>
                </a:cubicBezTo>
                <a:lnTo>
                  <a:pt x="0" y="30226"/>
                </a:lnTo>
                <a:cubicBezTo>
                  <a:pt x="0" y="34412"/>
                  <a:pt x="3384" y="37795"/>
                  <a:pt x="7544" y="37795"/>
                </a:cubicBezTo>
                <a:lnTo>
                  <a:pt x="38998" y="37795"/>
                </a:lnTo>
                <a:cubicBezTo>
                  <a:pt x="43184" y="37795"/>
                  <a:pt x="46567" y="34412"/>
                  <a:pt x="46567" y="30226"/>
                </a:cubicBezTo>
                <a:lnTo>
                  <a:pt x="46567" y="7569"/>
                </a:lnTo>
                <a:cubicBezTo>
                  <a:pt x="46567" y="3384"/>
                  <a:pt x="43184" y="0"/>
                  <a:pt x="38998" y="0"/>
                </a:cubicBezTo>
                <a:close/>
              </a:path>
            </a:pathLst>
          </a:custGeom>
          <a:noFill/>
          <a:ln w="19050" cap="flat" cmpd="sng">
            <a:solidFill>
              <a:srgbClr val="A5B7C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latin typeface="Arial"/>
              <a:cs typeface="Arial"/>
              <a:sym typeface="Arial"/>
            </a:endParaRPr>
          </a:p>
        </p:txBody>
      </p:sp>
      <p:sp>
        <p:nvSpPr>
          <p:cNvPr id="12257" name="Google Shape;12257;p21"/>
          <p:cNvSpPr/>
          <p:nvPr/>
        </p:nvSpPr>
        <p:spPr>
          <a:xfrm>
            <a:off x="1048453" y="1559475"/>
            <a:ext cx="724194" cy="587996"/>
          </a:xfrm>
          <a:custGeom>
            <a:avLst/>
            <a:gdLst/>
            <a:ahLst/>
            <a:cxnLst/>
            <a:rect l="l" t="t" r="r" b="b"/>
            <a:pathLst>
              <a:path w="46542" h="37795" extrusionOk="0">
                <a:moveTo>
                  <a:pt x="7544" y="0"/>
                </a:moveTo>
                <a:cubicBezTo>
                  <a:pt x="3384" y="0"/>
                  <a:pt x="0" y="3384"/>
                  <a:pt x="0" y="7569"/>
                </a:cubicBezTo>
                <a:lnTo>
                  <a:pt x="0" y="30226"/>
                </a:lnTo>
                <a:cubicBezTo>
                  <a:pt x="0" y="34412"/>
                  <a:pt x="3384" y="37795"/>
                  <a:pt x="7544" y="37795"/>
                </a:cubicBezTo>
                <a:lnTo>
                  <a:pt x="38998" y="37795"/>
                </a:lnTo>
                <a:cubicBezTo>
                  <a:pt x="43158" y="37795"/>
                  <a:pt x="46542" y="34412"/>
                  <a:pt x="46542" y="30226"/>
                </a:cubicBezTo>
                <a:lnTo>
                  <a:pt x="46542" y="7569"/>
                </a:lnTo>
                <a:cubicBezTo>
                  <a:pt x="46542" y="3384"/>
                  <a:pt x="43158" y="0"/>
                  <a:pt x="38998" y="0"/>
                </a:cubicBezTo>
                <a:close/>
              </a:path>
            </a:pathLst>
          </a:custGeom>
          <a:noFill/>
          <a:ln w="19050" cap="flat" cmpd="sng">
            <a:solidFill>
              <a:srgbClr val="A5B7C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latin typeface="Arial"/>
              <a:cs typeface="Arial"/>
              <a:sym typeface="Arial"/>
            </a:endParaRPr>
          </a:p>
        </p:txBody>
      </p:sp>
      <p:sp>
        <p:nvSpPr>
          <p:cNvPr id="12258" name="Google Shape;12258;p21"/>
          <p:cNvSpPr/>
          <p:nvPr/>
        </p:nvSpPr>
        <p:spPr>
          <a:xfrm>
            <a:off x="1180249" y="1851536"/>
            <a:ext cx="453169" cy="3905"/>
          </a:xfrm>
          <a:custGeom>
            <a:avLst/>
            <a:gdLst/>
            <a:ahLst/>
            <a:cxnLst/>
            <a:rect l="l" t="t" r="r" b="b"/>
            <a:pathLst>
              <a:path w="29124" h="251" extrusionOk="0">
                <a:moveTo>
                  <a:pt x="126" y="0"/>
                </a:moveTo>
                <a:cubicBezTo>
                  <a:pt x="51" y="0"/>
                  <a:pt x="1" y="50"/>
                  <a:pt x="1" y="126"/>
                </a:cubicBezTo>
                <a:cubicBezTo>
                  <a:pt x="1" y="176"/>
                  <a:pt x="51" y="251"/>
                  <a:pt x="126" y="251"/>
                </a:cubicBezTo>
                <a:lnTo>
                  <a:pt x="29023" y="251"/>
                </a:lnTo>
                <a:cubicBezTo>
                  <a:pt x="29073" y="251"/>
                  <a:pt x="29123" y="176"/>
                  <a:pt x="29123" y="126"/>
                </a:cubicBezTo>
                <a:cubicBezTo>
                  <a:pt x="29123" y="50"/>
                  <a:pt x="29073" y="0"/>
                  <a:pt x="29023" y="0"/>
                </a:cubicBezTo>
                <a:close/>
              </a:path>
            </a:pathLst>
          </a:custGeom>
          <a:solidFill>
            <a:srgbClr val="CFD9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latin typeface="Arial"/>
              <a:cs typeface="Arial"/>
              <a:sym typeface="Arial"/>
            </a:endParaRPr>
          </a:p>
        </p:txBody>
      </p:sp>
      <p:sp>
        <p:nvSpPr>
          <p:cNvPr id="12259" name="Google Shape;12259;p21"/>
          <p:cNvSpPr/>
          <p:nvPr/>
        </p:nvSpPr>
        <p:spPr>
          <a:xfrm>
            <a:off x="2132084" y="1851536"/>
            <a:ext cx="453169" cy="3905"/>
          </a:xfrm>
          <a:custGeom>
            <a:avLst/>
            <a:gdLst/>
            <a:ahLst/>
            <a:cxnLst/>
            <a:rect l="l" t="t" r="r" b="b"/>
            <a:pathLst>
              <a:path w="29124" h="251" extrusionOk="0">
                <a:moveTo>
                  <a:pt x="101" y="0"/>
                </a:moveTo>
                <a:cubicBezTo>
                  <a:pt x="51" y="0"/>
                  <a:pt x="1" y="50"/>
                  <a:pt x="1" y="126"/>
                </a:cubicBezTo>
                <a:cubicBezTo>
                  <a:pt x="1" y="176"/>
                  <a:pt x="51" y="251"/>
                  <a:pt x="101" y="251"/>
                </a:cubicBezTo>
                <a:lnTo>
                  <a:pt x="28998" y="251"/>
                </a:lnTo>
                <a:cubicBezTo>
                  <a:pt x="29074" y="251"/>
                  <a:pt x="29124" y="176"/>
                  <a:pt x="29124" y="126"/>
                </a:cubicBezTo>
                <a:cubicBezTo>
                  <a:pt x="29124" y="50"/>
                  <a:pt x="29074" y="0"/>
                  <a:pt x="28998" y="0"/>
                </a:cubicBezTo>
                <a:close/>
              </a:path>
            </a:pathLst>
          </a:custGeom>
          <a:solidFill>
            <a:srgbClr val="CFD9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latin typeface="Arial"/>
              <a:cs typeface="Arial"/>
              <a:sym typeface="Arial"/>
            </a:endParaRPr>
          </a:p>
        </p:txBody>
      </p:sp>
      <p:sp>
        <p:nvSpPr>
          <p:cNvPr id="12260" name="Google Shape;12260;p21"/>
          <p:cNvSpPr/>
          <p:nvPr/>
        </p:nvSpPr>
        <p:spPr>
          <a:xfrm>
            <a:off x="3087047" y="1851536"/>
            <a:ext cx="453169" cy="3905"/>
          </a:xfrm>
          <a:custGeom>
            <a:avLst/>
            <a:gdLst/>
            <a:ahLst/>
            <a:cxnLst/>
            <a:rect l="l" t="t" r="r" b="b"/>
            <a:pathLst>
              <a:path w="29124" h="251" extrusionOk="0">
                <a:moveTo>
                  <a:pt x="101" y="0"/>
                </a:moveTo>
                <a:cubicBezTo>
                  <a:pt x="51" y="0"/>
                  <a:pt x="1" y="50"/>
                  <a:pt x="1" y="126"/>
                </a:cubicBezTo>
                <a:cubicBezTo>
                  <a:pt x="1" y="176"/>
                  <a:pt x="51" y="251"/>
                  <a:pt x="101" y="251"/>
                </a:cubicBezTo>
                <a:lnTo>
                  <a:pt x="28998" y="251"/>
                </a:lnTo>
                <a:cubicBezTo>
                  <a:pt x="29073" y="251"/>
                  <a:pt x="29124" y="176"/>
                  <a:pt x="29124" y="126"/>
                </a:cubicBezTo>
                <a:cubicBezTo>
                  <a:pt x="29124" y="50"/>
                  <a:pt x="29073" y="0"/>
                  <a:pt x="28998" y="0"/>
                </a:cubicBezTo>
                <a:close/>
              </a:path>
            </a:pathLst>
          </a:custGeom>
          <a:solidFill>
            <a:srgbClr val="CFD9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latin typeface="Arial"/>
              <a:cs typeface="Arial"/>
              <a:sym typeface="Arial"/>
            </a:endParaRPr>
          </a:p>
        </p:txBody>
      </p:sp>
      <p:sp>
        <p:nvSpPr>
          <p:cNvPr id="12261" name="Google Shape;12261;p21"/>
          <p:cNvSpPr/>
          <p:nvPr/>
        </p:nvSpPr>
        <p:spPr>
          <a:xfrm>
            <a:off x="3087047" y="3851898"/>
            <a:ext cx="453169" cy="3920"/>
          </a:xfrm>
          <a:custGeom>
            <a:avLst/>
            <a:gdLst/>
            <a:ahLst/>
            <a:cxnLst/>
            <a:rect l="l" t="t" r="r" b="b"/>
            <a:pathLst>
              <a:path w="29124" h="252" extrusionOk="0">
                <a:moveTo>
                  <a:pt x="101" y="0"/>
                </a:moveTo>
                <a:cubicBezTo>
                  <a:pt x="51" y="0"/>
                  <a:pt x="1" y="51"/>
                  <a:pt x="1" y="126"/>
                </a:cubicBezTo>
                <a:cubicBezTo>
                  <a:pt x="1" y="201"/>
                  <a:pt x="51" y="251"/>
                  <a:pt x="101" y="251"/>
                </a:cubicBezTo>
                <a:lnTo>
                  <a:pt x="28998" y="251"/>
                </a:lnTo>
                <a:cubicBezTo>
                  <a:pt x="29073" y="251"/>
                  <a:pt x="29124" y="201"/>
                  <a:pt x="29124" y="126"/>
                </a:cubicBezTo>
                <a:cubicBezTo>
                  <a:pt x="29124" y="51"/>
                  <a:pt x="29073" y="0"/>
                  <a:pt x="28998" y="0"/>
                </a:cubicBezTo>
                <a:close/>
              </a:path>
            </a:pathLst>
          </a:custGeom>
          <a:solidFill>
            <a:srgbClr val="CFD9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latin typeface="Arial"/>
              <a:cs typeface="Arial"/>
              <a:sym typeface="Arial"/>
            </a:endParaRPr>
          </a:p>
        </p:txBody>
      </p:sp>
      <p:sp>
        <p:nvSpPr>
          <p:cNvPr id="12262" name="Google Shape;12262;p21"/>
          <p:cNvSpPr/>
          <p:nvPr/>
        </p:nvSpPr>
        <p:spPr>
          <a:xfrm>
            <a:off x="2132084" y="3851898"/>
            <a:ext cx="453169" cy="3920"/>
          </a:xfrm>
          <a:custGeom>
            <a:avLst/>
            <a:gdLst/>
            <a:ahLst/>
            <a:cxnLst/>
            <a:rect l="l" t="t" r="r" b="b"/>
            <a:pathLst>
              <a:path w="29124" h="252" extrusionOk="0">
                <a:moveTo>
                  <a:pt x="101" y="0"/>
                </a:moveTo>
                <a:cubicBezTo>
                  <a:pt x="51" y="0"/>
                  <a:pt x="1" y="51"/>
                  <a:pt x="1" y="126"/>
                </a:cubicBezTo>
                <a:cubicBezTo>
                  <a:pt x="1" y="201"/>
                  <a:pt x="51" y="251"/>
                  <a:pt x="101" y="251"/>
                </a:cubicBezTo>
                <a:lnTo>
                  <a:pt x="28998" y="251"/>
                </a:lnTo>
                <a:cubicBezTo>
                  <a:pt x="29074" y="251"/>
                  <a:pt x="29124" y="201"/>
                  <a:pt x="29124" y="126"/>
                </a:cubicBezTo>
                <a:cubicBezTo>
                  <a:pt x="29124" y="51"/>
                  <a:pt x="29074" y="0"/>
                  <a:pt x="28998" y="0"/>
                </a:cubicBezTo>
                <a:close/>
              </a:path>
            </a:pathLst>
          </a:custGeom>
          <a:solidFill>
            <a:srgbClr val="CFD9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latin typeface="Arial"/>
              <a:cs typeface="Arial"/>
              <a:sym typeface="Arial"/>
            </a:endParaRPr>
          </a:p>
        </p:txBody>
      </p:sp>
      <p:sp>
        <p:nvSpPr>
          <p:cNvPr id="12263" name="Google Shape;12263;p21"/>
          <p:cNvSpPr/>
          <p:nvPr/>
        </p:nvSpPr>
        <p:spPr>
          <a:xfrm>
            <a:off x="1181416" y="3851898"/>
            <a:ext cx="453169" cy="3920"/>
          </a:xfrm>
          <a:custGeom>
            <a:avLst/>
            <a:gdLst/>
            <a:ahLst/>
            <a:cxnLst/>
            <a:rect l="l" t="t" r="r" b="b"/>
            <a:pathLst>
              <a:path w="29124" h="252" extrusionOk="0">
                <a:moveTo>
                  <a:pt x="126" y="0"/>
                </a:moveTo>
                <a:cubicBezTo>
                  <a:pt x="51" y="0"/>
                  <a:pt x="1" y="51"/>
                  <a:pt x="1" y="126"/>
                </a:cubicBezTo>
                <a:cubicBezTo>
                  <a:pt x="1" y="201"/>
                  <a:pt x="51" y="251"/>
                  <a:pt x="126" y="251"/>
                </a:cubicBezTo>
                <a:lnTo>
                  <a:pt x="29023" y="251"/>
                </a:lnTo>
                <a:cubicBezTo>
                  <a:pt x="29074" y="251"/>
                  <a:pt x="29124" y="201"/>
                  <a:pt x="29124" y="126"/>
                </a:cubicBezTo>
                <a:cubicBezTo>
                  <a:pt x="29124" y="51"/>
                  <a:pt x="29074" y="0"/>
                  <a:pt x="29023" y="0"/>
                </a:cubicBezTo>
                <a:close/>
              </a:path>
            </a:pathLst>
          </a:custGeom>
          <a:solidFill>
            <a:srgbClr val="CFD9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latin typeface="Arial"/>
              <a:cs typeface="Arial"/>
              <a:sym typeface="Arial"/>
            </a:endParaRPr>
          </a:p>
        </p:txBody>
      </p:sp>
      <p:sp>
        <p:nvSpPr>
          <p:cNvPr id="12264" name="Google Shape;12264;p21"/>
          <p:cNvSpPr txBox="1"/>
          <p:nvPr/>
        </p:nvSpPr>
        <p:spPr>
          <a:xfrm>
            <a:off x="1644313" y="2717237"/>
            <a:ext cx="1428600" cy="2730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fa-IR" sz="1000" b="0" i="0" u="none" strike="noStrike" kern="0" cap="none" spc="0" normalizeH="0" baseline="0" noProof="0" dirty="0">
                <a:ln>
                  <a:noFill/>
                </a:ln>
                <a:solidFill>
                  <a:schemeClr val="bg2"/>
                </a:solidFill>
                <a:effectLst/>
                <a:uLnTx/>
                <a:uFillTx/>
                <a:latin typeface="Arial"/>
                <a:cs typeface="Arial"/>
                <a:sym typeface="Arial"/>
              </a:rPr>
              <a:t>عنوان را اینجا اضافه کنید</a:t>
            </a:r>
            <a:endParaRPr kumimoji="0" sz="1000" b="0" i="0" u="none" strike="noStrike" kern="0" cap="none" spc="0" normalizeH="0" baseline="0" noProof="0" dirty="0">
              <a:ln>
                <a:noFill/>
              </a:ln>
              <a:solidFill>
                <a:schemeClr val="bg2"/>
              </a:solidFill>
              <a:effectLst/>
              <a:uLnTx/>
              <a:uFillTx/>
              <a:latin typeface="Arial"/>
              <a:cs typeface="Arial"/>
              <a:sym typeface="Arial"/>
            </a:endParaRPr>
          </a:p>
        </p:txBody>
      </p:sp>
      <p:grpSp>
        <p:nvGrpSpPr>
          <p:cNvPr id="12265" name="Google Shape;12265;p21"/>
          <p:cNvGrpSpPr/>
          <p:nvPr/>
        </p:nvGrpSpPr>
        <p:grpSpPr>
          <a:xfrm>
            <a:off x="1311648" y="1620631"/>
            <a:ext cx="197743" cy="197743"/>
            <a:chOff x="2676100" y="832575"/>
            <a:chExt cx="483125" cy="483125"/>
          </a:xfrm>
        </p:grpSpPr>
        <p:sp>
          <p:nvSpPr>
            <p:cNvPr id="12266" name="Google Shape;12266;p21"/>
            <p:cNvSpPr/>
            <p:nvPr/>
          </p:nvSpPr>
          <p:spPr>
            <a:xfrm>
              <a:off x="2676100" y="832575"/>
              <a:ext cx="483125" cy="483125"/>
            </a:xfrm>
            <a:custGeom>
              <a:avLst/>
              <a:gdLst/>
              <a:ahLst/>
              <a:cxnLst/>
              <a:rect l="l" t="t" r="r" b="b"/>
              <a:pathLst>
                <a:path w="19325" h="19325" extrusionOk="0">
                  <a:moveTo>
                    <a:pt x="10351" y="1132"/>
                  </a:moveTo>
                  <a:lnTo>
                    <a:pt x="10562" y="2008"/>
                  </a:lnTo>
                  <a:cubicBezTo>
                    <a:pt x="10614" y="2226"/>
                    <a:pt x="10789" y="2392"/>
                    <a:pt x="11009" y="2434"/>
                  </a:cubicBezTo>
                  <a:cubicBezTo>
                    <a:pt x="12021" y="2618"/>
                    <a:pt x="12981" y="3014"/>
                    <a:pt x="13826" y="3596"/>
                  </a:cubicBezTo>
                  <a:cubicBezTo>
                    <a:pt x="13922" y="3663"/>
                    <a:pt x="14033" y="3696"/>
                    <a:pt x="14146" y="3696"/>
                  </a:cubicBezTo>
                  <a:cubicBezTo>
                    <a:pt x="14247" y="3696"/>
                    <a:pt x="14349" y="3669"/>
                    <a:pt x="14439" y="3614"/>
                  </a:cubicBezTo>
                  <a:lnTo>
                    <a:pt x="15179" y="3171"/>
                  </a:lnTo>
                  <a:lnTo>
                    <a:pt x="16154" y="4146"/>
                  </a:lnTo>
                  <a:lnTo>
                    <a:pt x="15711" y="4889"/>
                  </a:lnTo>
                  <a:cubicBezTo>
                    <a:pt x="15596" y="5079"/>
                    <a:pt x="15602" y="5317"/>
                    <a:pt x="15729" y="5499"/>
                  </a:cubicBezTo>
                  <a:cubicBezTo>
                    <a:pt x="16311" y="6344"/>
                    <a:pt x="16707" y="7304"/>
                    <a:pt x="16891" y="8316"/>
                  </a:cubicBezTo>
                  <a:cubicBezTo>
                    <a:pt x="16933" y="8536"/>
                    <a:pt x="17100" y="8711"/>
                    <a:pt x="17317" y="8763"/>
                  </a:cubicBezTo>
                  <a:lnTo>
                    <a:pt x="18193" y="8974"/>
                  </a:lnTo>
                  <a:lnTo>
                    <a:pt x="18193" y="10351"/>
                  </a:lnTo>
                  <a:lnTo>
                    <a:pt x="17317" y="10562"/>
                  </a:lnTo>
                  <a:cubicBezTo>
                    <a:pt x="17100" y="10614"/>
                    <a:pt x="16933" y="10789"/>
                    <a:pt x="16894" y="11009"/>
                  </a:cubicBezTo>
                  <a:cubicBezTo>
                    <a:pt x="16710" y="12021"/>
                    <a:pt x="16311" y="12981"/>
                    <a:pt x="15729" y="13826"/>
                  </a:cubicBezTo>
                  <a:cubicBezTo>
                    <a:pt x="15605" y="14007"/>
                    <a:pt x="15596" y="14246"/>
                    <a:pt x="15711" y="14436"/>
                  </a:cubicBezTo>
                  <a:lnTo>
                    <a:pt x="16154" y="15179"/>
                  </a:lnTo>
                  <a:lnTo>
                    <a:pt x="15179" y="16154"/>
                  </a:lnTo>
                  <a:lnTo>
                    <a:pt x="14439" y="15710"/>
                  </a:lnTo>
                  <a:cubicBezTo>
                    <a:pt x="14349" y="15656"/>
                    <a:pt x="14247" y="15629"/>
                    <a:pt x="14146" y="15629"/>
                  </a:cubicBezTo>
                  <a:cubicBezTo>
                    <a:pt x="14033" y="15629"/>
                    <a:pt x="13922" y="15662"/>
                    <a:pt x="13826" y="15729"/>
                  </a:cubicBezTo>
                  <a:cubicBezTo>
                    <a:pt x="12981" y="16311"/>
                    <a:pt x="12021" y="16707"/>
                    <a:pt x="11009" y="16891"/>
                  </a:cubicBezTo>
                  <a:cubicBezTo>
                    <a:pt x="10789" y="16933"/>
                    <a:pt x="10614" y="17099"/>
                    <a:pt x="10562" y="17317"/>
                  </a:cubicBezTo>
                  <a:lnTo>
                    <a:pt x="10351" y="18192"/>
                  </a:lnTo>
                  <a:lnTo>
                    <a:pt x="8974" y="18192"/>
                  </a:lnTo>
                  <a:lnTo>
                    <a:pt x="8763" y="17317"/>
                  </a:lnTo>
                  <a:cubicBezTo>
                    <a:pt x="8712" y="17099"/>
                    <a:pt x="8536" y="16933"/>
                    <a:pt x="8316" y="16891"/>
                  </a:cubicBezTo>
                  <a:cubicBezTo>
                    <a:pt x="7304" y="16707"/>
                    <a:pt x="6344" y="16311"/>
                    <a:pt x="5499" y="15729"/>
                  </a:cubicBezTo>
                  <a:cubicBezTo>
                    <a:pt x="5404" y="15662"/>
                    <a:pt x="5293" y="15629"/>
                    <a:pt x="5181" y="15629"/>
                  </a:cubicBezTo>
                  <a:cubicBezTo>
                    <a:pt x="5081" y="15629"/>
                    <a:pt x="4979" y="15656"/>
                    <a:pt x="4889" y="15710"/>
                  </a:cubicBezTo>
                  <a:lnTo>
                    <a:pt x="4146" y="16154"/>
                  </a:lnTo>
                  <a:lnTo>
                    <a:pt x="3171" y="15179"/>
                  </a:lnTo>
                  <a:lnTo>
                    <a:pt x="3615" y="14436"/>
                  </a:lnTo>
                  <a:cubicBezTo>
                    <a:pt x="3729" y="14246"/>
                    <a:pt x="3723" y="14007"/>
                    <a:pt x="3597" y="13826"/>
                  </a:cubicBezTo>
                  <a:cubicBezTo>
                    <a:pt x="3014" y="12981"/>
                    <a:pt x="2618" y="12021"/>
                    <a:pt x="2434" y="11009"/>
                  </a:cubicBezTo>
                  <a:cubicBezTo>
                    <a:pt x="2392" y="10789"/>
                    <a:pt x="2226" y="10614"/>
                    <a:pt x="2011" y="10562"/>
                  </a:cubicBezTo>
                  <a:lnTo>
                    <a:pt x="1133" y="10351"/>
                  </a:lnTo>
                  <a:lnTo>
                    <a:pt x="1133" y="8974"/>
                  </a:lnTo>
                  <a:lnTo>
                    <a:pt x="2008" y="8763"/>
                  </a:lnTo>
                  <a:cubicBezTo>
                    <a:pt x="2226" y="8711"/>
                    <a:pt x="2392" y="8536"/>
                    <a:pt x="2431" y="8316"/>
                  </a:cubicBezTo>
                  <a:cubicBezTo>
                    <a:pt x="2615" y="7304"/>
                    <a:pt x="3014" y="6344"/>
                    <a:pt x="3597" y="5499"/>
                  </a:cubicBezTo>
                  <a:cubicBezTo>
                    <a:pt x="3720" y="5317"/>
                    <a:pt x="3729" y="5079"/>
                    <a:pt x="3615" y="4889"/>
                  </a:cubicBezTo>
                  <a:lnTo>
                    <a:pt x="3171" y="4146"/>
                  </a:lnTo>
                  <a:lnTo>
                    <a:pt x="4146" y="3171"/>
                  </a:lnTo>
                  <a:lnTo>
                    <a:pt x="4889" y="3614"/>
                  </a:lnTo>
                  <a:cubicBezTo>
                    <a:pt x="4979" y="3669"/>
                    <a:pt x="5081" y="3696"/>
                    <a:pt x="5181" y="3696"/>
                  </a:cubicBezTo>
                  <a:cubicBezTo>
                    <a:pt x="5293" y="3696"/>
                    <a:pt x="5404" y="3663"/>
                    <a:pt x="5499" y="3596"/>
                  </a:cubicBezTo>
                  <a:cubicBezTo>
                    <a:pt x="6344" y="3014"/>
                    <a:pt x="7304" y="2618"/>
                    <a:pt x="8316" y="2434"/>
                  </a:cubicBezTo>
                  <a:cubicBezTo>
                    <a:pt x="8536" y="2392"/>
                    <a:pt x="8712" y="2226"/>
                    <a:pt x="8763" y="2008"/>
                  </a:cubicBezTo>
                  <a:lnTo>
                    <a:pt x="8974" y="1132"/>
                  </a:lnTo>
                  <a:close/>
                  <a:moveTo>
                    <a:pt x="8530" y="0"/>
                  </a:moveTo>
                  <a:cubicBezTo>
                    <a:pt x="8268" y="0"/>
                    <a:pt x="8041" y="178"/>
                    <a:pt x="7981" y="432"/>
                  </a:cubicBezTo>
                  <a:lnTo>
                    <a:pt x="7748" y="1392"/>
                  </a:lnTo>
                  <a:cubicBezTo>
                    <a:pt x="6833" y="1604"/>
                    <a:pt x="5961" y="1963"/>
                    <a:pt x="5167" y="2461"/>
                  </a:cubicBezTo>
                  <a:lnTo>
                    <a:pt x="4348" y="1969"/>
                  </a:lnTo>
                  <a:cubicBezTo>
                    <a:pt x="4260" y="1915"/>
                    <a:pt x="4160" y="1889"/>
                    <a:pt x="4061" y="1889"/>
                  </a:cubicBezTo>
                  <a:cubicBezTo>
                    <a:pt x="3913" y="1889"/>
                    <a:pt x="3767" y="1946"/>
                    <a:pt x="3657" y="2056"/>
                  </a:cubicBezTo>
                  <a:lnTo>
                    <a:pt x="2057" y="3657"/>
                  </a:lnTo>
                  <a:cubicBezTo>
                    <a:pt x="1872" y="3841"/>
                    <a:pt x="1839" y="4125"/>
                    <a:pt x="1972" y="4348"/>
                  </a:cubicBezTo>
                  <a:lnTo>
                    <a:pt x="2461" y="5163"/>
                  </a:lnTo>
                  <a:cubicBezTo>
                    <a:pt x="1963" y="5958"/>
                    <a:pt x="1604" y="6830"/>
                    <a:pt x="1395" y="7745"/>
                  </a:cubicBezTo>
                  <a:lnTo>
                    <a:pt x="435" y="7978"/>
                  </a:lnTo>
                  <a:cubicBezTo>
                    <a:pt x="179" y="8041"/>
                    <a:pt x="0" y="8267"/>
                    <a:pt x="0" y="8530"/>
                  </a:cubicBezTo>
                  <a:lnTo>
                    <a:pt x="0" y="10795"/>
                  </a:lnTo>
                  <a:cubicBezTo>
                    <a:pt x="0" y="11057"/>
                    <a:pt x="179" y="11284"/>
                    <a:pt x="432" y="11344"/>
                  </a:cubicBezTo>
                  <a:lnTo>
                    <a:pt x="1392" y="11580"/>
                  </a:lnTo>
                  <a:cubicBezTo>
                    <a:pt x="1604" y="12492"/>
                    <a:pt x="1963" y="13364"/>
                    <a:pt x="2461" y="14158"/>
                  </a:cubicBezTo>
                  <a:lnTo>
                    <a:pt x="1969" y="14977"/>
                  </a:lnTo>
                  <a:cubicBezTo>
                    <a:pt x="1836" y="15200"/>
                    <a:pt x="1872" y="15484"/>
                    <a:pt x="2057" y="15668"/>
                  </a:cubicBezTo>
                  <a:lnTo>
                    <a:pt x="3657" y="17268"/>
                  </a:lnTo>
                  <a:cubicBezTo>
                    <a:pt x="3766" y="17378"/>
                    <a:pt x="3911" y="17435"/>
                    <a:pt x="4057" y="17435"/>
                  </a:cubicBezTo>
                  <a:cubicBezTo>
                    <a:pt x="4157" y="17435"/>
                    <a:pt x="4258" y="17408"/>
                    <a:pt x="4348" y="17353"/>
                  </a:cubicBezTo>
                  <a:lnTo>
                    <a:pt x="5164" y="16864"/>
                  </a:lnTo>
                  <a:cubicBezTo>
                    <a:pt x="5958" y="17362"/>
                    <a:pt x="6830" y="17721"/>
                    <a:pt x="7745" y="17930"/>
                  </a:cubicBezTo>
                  <a:lnTo>
                    <a:pt x="7978" y="18890"/>
                  </a:lnTo>
                  <a:cubicBezTo>
                    <a:pt x="8041" y="19147"/>
                    <a:pt x="8268" y="19325"/>
                    <a:pt x="8530" y="19325"/>
                  </a:cubicBezTo>
                  <a:lnTo>
                    <a:pt x="10795" y="19325"/>
                  </a:lnTo>
                  <a:cubicBezTo>
                    <a:pt x="11058" y="19325"/>
                    <a:pt x="11284" y="19147"/>
                    <a:pt x="11344" y="18893"/>
                  </a:cubicBezTo>
                  <a:lnTo>
                    <a:pt x="11577" y="17933"/>
                  </a:lnTo>
                  <a:cubicBezTo>
                    <a:pt x="12492" y="17721"/>
                    <a:pt x="13364" y="17362"/>
                    <a:pt x="14159" y="16864"/>
                  </a:cubicBezTo>
                  <a:lnTo>
                    <a:pt x="14977" y="17356"/>
                  </a:lnTo>
                  <a:cubicBezTo>
                    <a:pt x="15066" y="17410"/>
                    <a:pt x="15166" y="17436"/>
                    <a:pt x="15266" y="17436"/>
                  </a:cubicBezTo>
                  <a:cubicBezTo>
                    <a:pt x="15413" y="17436"/>
                    <a:pt x="15559" y="17379"/>
                    <a:pt x="15668" y="17271"/>
                  </a:cubicBezTo>
                  <a:lnTo>
                    <a:pt x="17269" y="15668"/>
                  </a:lnTo>
                  <a:cubicBezTo>
                    <a:pt x="17453" y="15484"/>
                    <a:pt x="17489" y="15200"/>
                    <a:pt x="17353" y="14977"/>
                  </a:cubicBezTo>
                  <a:lnTo>
                    <a:pt x="16864" y="14161"/>
                  </a:lnTo>
                  <a:cubicBezTo>
                    <a:pt x="17362" y="13367"/>
                    <a:pt x="17722" y="12495"/>
                    <a:pt x="17930" y="11580"/>
                  </a:cubicBezTo>
                  <a:lnTo>
                    <a:pt x="18890" y="11347"/>
                  </a:lnTo>
                  <a:cubicBezTo>
                    <a:pt x="19147" y="11284"/>
                    <a:pt x="19325" y="11057"/>
                    <a:pt x="19325" y="10795"/>
                  </a:cubicBezTo>
                  <a:lnTo>
                    <a:pt x="19325" y="8530"/>
                  </a:lnTo>
                  <a:cubicBezTo>
                    <a:pt x="19325" y="8267"/>
                    <a:pt x="19147" y="8041"/>
                    <a:pt x="18893" y="7981"/>
                  </a:cubicBezTo>
                  <a:lnTo>
                    <a:pt x="17933" y="7748"/>
                  </a:lnTo>
                  <a:cubicBezTo>
                    <a:pt x="17722" y="6833"/>
                    <a:pt x="17362" y="5961"/>
                    <a:pt x="16864" y="5166"/>
                  </a:cubicBezTo>
                  <a:lnTo>
                    <a:pt x="17356" y="4348"/>
                  </a:lnTo>
                  <a:cubicBezTo>
                    <a:pt x="17489" y="4128"/>
                    <a:pt x="17453" y="3841"/>
                    <a:pt x="17272" y="3657"/>
                  </a:cubicBezTo>
                  <a:lnTo>
                    <a:pt x="15668" y="2056"/>
                  </a:lnTo>
                  <a:cubicBezTo>
                    <a:pt x="15559" y="1947"/>
                    <a:pt x="15415" y="1890"/>
                    <a:pt x="15268" y="1890"/>
                  </a:cubicBezTo>
                  <a:cubicBezTo>
                    <a:pt x="15168" y="1890"/>
                    <a:pt x="15068" y="1917"/>
                    <a:pt x="14977" y="1972"/>
                  </a:cubicBezTo>
                  <a:lnTo>
                    <a:pt x="14162" y="2461"/>
                  </a:lnTo>
                  <a:cubicBezTo>
                    <a:pt x="13367" y="1963"/>
                    <a:pt x="12495" y="1604"/>
                    <a:pt x="11580" y="1395"/>
                  </a:cubicBezTo>
                  <a:lnTo>
                    <a:pt x="11347" y="435"/>
                  </a:lnTo>
                  <a:cubicBezTo>
                    <a:pt x="11284" y="178"/>
                    <a:pt x="11058" y="0"/>
                    <a:pt x="10795" y="0"/>
                  </a:cubicBezTo>
                  <a:close/>
                </a:path>
              </a:pathLst>
            </a:custGeom>
            <a:solidFill>
              <a:srgbClr val="5F7D9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latin typeface="Arial"/>
                <a:cs typeface="Arial"/>
                <a:sym typeface="Arial"/>
              </a:endParaRPr>
            </a:p>
          </p:txBody>
        </p:sp>
        <p:sp>
          <p:nvSpPr>
            <p:cNvPr id="12267" name="Google Shape;12267;p21"/>
            <p:cNvSpPr/>
            <p:nvPr/>
          </p:nvSpPr>
          <p:spPr>
            <a:xfrm>
              <a:off x="2762000" y="918475"/>
              <a:ext cx="311400" cy="311400"/>
            </a:xfrm>
            <a:custGeom>
              <a:avLst/>
              <a:gdLst/>
              <a:ahLst/>
              <a:cxnLst/>
              <a:rect l="l" t="t" r="r" b="b"/>
              <a:pathLst>
                <a:path w="12456" h="12456" extrusionOk="0">
                  <a:moveTo>
                    <a:pt x="6227" y="1133"/>
                  </a:moveTo>
                  <a:cubicBezTo>
                    <a:pt x="9038" y="1133"/>
                    <a:pt x="11323" y="3418"/>
                    <a:pt x="11323" y="6226"/>
                  </a:cubicBezTo>
                  <a:cubicBezTo>
                    <a:pt x="11323" y="9038"/>
                    <a:pt x="9038" y="11323"/>
                    <a:pt x="6227" y="11323"/>
                  </a:cubicBezTo>
                  <a:cubicBezTo>
                    <a:pt x="3419" y="11323"/>
                    <a:pt x="1133" y="9038"/>
                    <a:pt x="1133" y="6226"/>
                  </a:cubicBezTo>
                  <a:cubicBezTo>
                    <a:pt x="1133" y="3418"/>
                    <a:pt x="3419" y="1133"/>
                    <a:pt x="6227" y="1133"/>
                  </a:cubicBezTo>
                  <a:close/>
                  <a:moveTo>
                    <a:pt x="6227" y="0"/>
                  </a:moveTo>
                  <a:cubicBezTo>
                    <a:pt x="2794" y="0"/>
                    <a:pt x="1" y="2793"/>
                    <a:pt x="1" y="6226"/>
                  </a:cubicBezTo>
                  <a:cubicBezTo>
                    <a:pt x="1" y="9663"/>
                    <a:pt x="2794" y="12456"/>
                    <a:pt x="6227" y="12456"/>
                  </a:cubicBezTo>
                  <a:cubicBezTo>
                    <a:pt x="9663" y="12456"/>
                    <a:pt x="12456" y="9663"/>
                    <a:pt x="12456" y="6226"/>
                  </a:cubicBezTo>
                  <a:cubicBezTo>
                    <a:pt x="12456" y="2793"/>
                    <a:pt x="9663" y="0"/>
                    <a:pt x="6227" y="0"/>
                  </a:cubicBezTo>
                  <a:close/>
                </a:path>
              </a:pathLst>
            </a:custGeom>
            <a:solidFill>
              <a:srgbClr val="5F7D9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latin typeface="Arial"/>
                <a:cs typeface="Arial"/>
                <a:sym typeface="Arial"/>
              </a:endParaRPr>
            </a:p>
          </p:txBody>
        </p:sp>
        <p:sp>
          <p:nvSpPr>
            <p:cNvPr id="12268" name="Google Shape;12268;p21"/>
            <p:cNvSpPr/>
            <p:nvPr/>
          </p:nvSpPr>
          <p:spPr>
            <a:xfrm>
              <a:off x="2810775" y="975075"/>
              <a:ext cx="206025" cy="198150"/>
            </a:xfrm>
            <a:custGeom>
              <a:avLst/>
              <a:gdLst/>
              <a:ahLst/>
              <a:cxnLst/>
              <a:rect l="l" t="t" r="r" b="b"/>
              <a:pathLst>
                <a:path w="8241" h="7926" extrusionOk="0">
                  <a:moveTo>
                    <a:pt x="4275" y="1132"/>
                  </a:moveTo>
                  <a:cubicBezTo>
                    <a:pt x="4640" y="1132"/>
                    <a:pt x="5009" y="1203"/>
                    <a:pt x="5360" y="1348"/>
                  </a:cubicBezTo>
                  <a:cubicBezTo>
                    <a:pt x="6416" y="1785"/>
                    <a:pt x="7108" y="2818"/>
                    <a:pt x="7108" y="3962"/>
                  </a:cubicBezTo>
                  <a:cubicBezTo>
                    <a:pt x="7105" y="5527"/>
                    <a:pt x="5840" y="6792"/>
                    <a:pt x="4276" y="6795"/>
                  </a:cubicBezTo>
                  <a:cubicBezTo>
                    <a:pt x="3131" y="6795"/>
                    <a:pt x="2099" y="6103"/>
                    <a:pt x="1661" y="5046"/>
                  </a:cubicBezTo>
                  <a:cubicBezTo>
                    <a:pt x="1223" y="3987"/>
                    <a:pt x="1465" y="2770"/>
                    <a:pt x="2274" y="1961"/>
                  </a:cubicBezTo>
                  <a:cubicBezTo>
                    <a:pt x="2815" y="1419"/>
                    <a:pt x="3538" y="1132"/>
                    <a:pt x="4275" y="1132"/>
                  </a:cubicBezTo>
                  <a:close/>
                  <a:moveTo>
                    <a:pt x="4276" y="1"/>
                  </a:moveTo>
                  <a:cubicBezTo>
                    <a:pt x="2672" y="1"/>
                    <a:pt x="1229" y="964"/>
                    <a:pt x="613" y="2447"/>
                  </a:cubicBezTo>
                  <a:cubicBezTo>
                    <a:pt x="0" y="3926"/>
                    <a:pt x="341" y="5632"/>
                    <a:pt x="1474" y="6764"/>
                  </a:cubicBezTo>
                  <a:cubicBezTo>
                    <a:pt x="2232" y="7523"/>
                    <a:pt x="3247" y="7926"/>
                    <a:pt x="4279" y="7926"/>
                  </a:cubicBezTo>
                  <a:cubicBezTo>
                    <a:pt x="4789" y="7926"/>
                    <a:pt x="5302" y="7828"/>
                    <a:pt x="5791" y="7625"/>
                  </a:cubicBezTo>
                  <a:cubicBezTo>
                    <a:pt x="7274" y="7009"/>
                    <a:pt x="8240" y="5566"/>
                    <a:pt x="8240" y="3962"/>
                  </a:cubicBezTo>
                  <a:cubicBezTo>
                    <a:pt x="8237" y="1773"/>
                    <a:pt x="6465" y="1"/>
                    <a:pt x="4276" y="1"/>
                  </a:cubicBezTo>
                  <a:close/>
                </a:path>
              </a:pathLst>
            </a:custGeom>
            <a:solidFill>
              <a:srgbClr val="5F7D9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latin typeface="Arial"/>
                <a:cs typeface="Arial"/>
                <a:sym typeface="Arial"/>
              </a:endParaRPr>
            </a:p>
          </p:txBody>
        </p:sp>
      </p:grpSp>
      <p:grpSp>
        <p:nvGrpSpPr>
          <p:cNvPr id="12269" name="Google Shape;12269;p21"/>
          <p:cNvGrpSpPr/>
          <p:nvPr/>
        </p:nvGrpSpPr>
        <p:grpSpPr>
          <a:xfrm>
            <a:off x="2258621" y="1613606"/>
            <a:ext cx="204394" cy="197743"/>
            <a:chOff x="3270550" y="832575"/>
            <a:chExt cx="499375" cy="483125"/>
          </a:xfrm>
        </p:grpSpPr>
        <p:sp>
          <p:nvSpPr>
            <p:cNvPr id="12270" name="Google Shape;12270;p21"/>
            <p:cNvSpPr/>
            <p:nvPr/>
          </p:nvSpPr>
          <p:spPr>
            <a:xfrm>
              <a:off x="3270550" y="865975"/>
              <a:ext cx="463725" cy="449725"/>
            </a:xfrm>
            <a:custGeom>
              <a:avLst/>
              <a:gdLst/>
              <a:ahLst/>
              <a:cxnLst/>
              <a:rect l="l" t="t" r="r" b="b"/>
              <a:pathLst>
                <a:path w="18549" h="17989" extrusionOk="0">
                  <a:moveTo>
                    <a:pt x="4823" y="1361"/>
                  </a:moveTo>
                  <a:lnTo>
                    <a:pt x="9177" y="8619"/>
                  </a:lnTo>
                  <a:cubicBezTo>
                    <a:pt x="9237" y="8716"/>
                    <a:pt x="9325" y="8794"/>
                    <a:pt x="9427" y="8843"/>
                  </a:cubicBezTo>
                  <a:lnTo>
                    <a:pt x="17136" y="12345"/>
                  </a:lnTo>
                  <a:cubicBezTo>
                    <a:pt x="15653" y="15102"/>
                    <a:pt x="12779" y="16856"/>
                    <a:pt x="9663" y="16856"/>
                  </a:cubicBezTo>
                  <a:cubicBezTo>
                    <a:pt x="4958" y="16856"/>
                    <a:pt x="1133" y="13031"/>
                    <a:pt x="1133" y="8326"/>
                  </a:cubicBezTo>
                  <a:cubicBezTo>
                    <a:pt x="1133" y="5573"/>
                    <a:pt x="2534" y="2952"/>
                    <a:pt x="4823" y="1361"/>
                  </a:cubicBezTo>
                  <a:close/>
                  <a:moveTo>
                    <a:pt x="5005" y="0"/>
                  </a:moveTo>
                  <a:cubicBezTo>
                    <a:pt x="4907" y="0"/>
                    <a:pt x="4807" y="26"/>
                    <a:pt x="4717" y="80"/>
                  </a:cubicBezTo>
                  <a:cubicBezTo>
                    <a:pt x="3313" y="926"/>
                    <a:pt x="2141" y="2106"/>
                    <a:pt x="1311" y="3516"/>
                  </a:cubicBezTo>
                  <a:cubicBezTo>
                    <a:pt x="453" y="4975"/>
                    <a:pt x="1" y="6636"/>
                    <a:pt x="1" y="8326"/>
                  </a:cubicBezTo>
                  <a:cubicBezTo>
                    <a:pt x="1" y="10896"/>
                    <a:pt x="1009" y="13321"/>
                    <a:pt x="2839" y="15150"/>
                  </a:cubicBezTo>
                  <a:cubicBezTo>
                    <a:pt x="4669" y="16980"/>
                    <a:pt x="7093" y="17989"/>
                    <a:pt x="9663" y="17989"/>
                  </a:cubicBezTo>
                  <a:cubicBezTo>
                    <a:pt x="13410" y="17989"/>
                    <a:pt x="16846" y="15757"/>
                    <a:pt x="18419" y="12306"/>
                  </a:cubicBezTo>
                  <a:cubicBezTo>
                    <a:pt x="18549" y="12022"/>
                    <a:pt x="18422" y="11687"/>
                    <a:pt x="18138" y="11557"/>
                  </a:cubicBezTo>
                  <a:lnTo>
                    <a:pt x="10058" y="7886"/>
                  </a:lnTo>
                  <a:lnTo>
                    <a:pt x="5493" y="277"/>
                  </a:lnTo>
                  <a:cubicBezTo>
                    <a:pt x="5387" y="99"/>
                    <a:pt x="5198" y="0"/>
                    <a:pt x="5005" y="0"/>
                  </a:cubicBezTo>
                  <a:close/>
                </a:path>
              </a:pathLst>
            </a:custGeom>
            <a:solidFill>
              <a:srgbClr val="5F7D9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latin typeface="Arial"/>
                <a:cs typeface="Arial"/>
                <a:sym typeface="Arial"/>
              </a:endParaRPr>
            </a:p>
          </p:txBody>
        </p:sp>
        <p:sp>
          <p:nvSpPr>
            <p:cNvPr id="12271" name="Google Shape;12271;p21"/>
            <p:cNvSpPr/>
            <p:nvPr/>
          </p:nvSpPr>
          <p:spPr>
            <a:xfrm>
              <a:off x="3562600" y="876075"/>
              <a:ext cx="207325" cy="241775"/>
            </a:xfrm>
            <a:custGeom>
              <a:avLst/>
              <a:gdLst/>
              <a:ahLst/>
              <a:cxnLst/>
              <a:rect l="l" t="t" r="r" b="b"/>
              <a:pathLst>
                <a:path w="8293" h="9671" extrusionOk="0">
                  <a:moveTo>
                    <a:pt x="4204" y="1437"/>
                  </a:moveTo>
                  <a:cubicBezTo>
                    <a:pt x="5680" y="2826"/>
                    <a:pt x="6517" y="4764"/>
                    <a:pt x="6511" y="6790"/>
                  </a:cubicBezTo>
                  <a:cubicBezTo>
                    <a:pt x="6511" y="7300"/>
                    <a:pt x="6459" y="7811"/>
                    <a:pt x="6354" y="8309"/>
                  </a:cubicBezTo>
                  <a:lnTo>
                    <a:pt x="1468" y="6090"/>
                  </a:lnTo>
                  <a:lnTo>
                    <a:pt x="4204" y="1437"/>
                  </a:lnTo>
                  <a:close/>
                  <a:moveTo>
                    <a:pt x="4060" y="1"/>
                  </a:moveTo>
                  <a:cubicBezTo>
                    <a:pt x="3867" y="1"/>
                    <a:pt x="3677" y="99"/>
                    <a:pt x="3570" y="280"/>
                  </a:cubicBezTo>
                  <a:lnTo>
                    <a:pt x="173" y="6056"/>
                  </a:lnTo>
                  <a:cubicBezTo>
                    <a:pt x="1" y="6346"/>
                    <a:pt x="119" y="6721"/>
                    <a:pt x="427" y="6860"/>
                  </a:cubicBezTo>
                  <a:lnTo>
                    <a:pt x="6499" y="9622"/>
                  </a:lnTo>
                  <a:cubicBezTo>
                    <a:pt x="6574" y="9656"/>
                    <a:pt x="6653" y="9671"/>
                    <a:pt x="6734" y="9671"/>
                  </a:cubicBezTo>
                  <a:cubicBezTo>
                    <a:pt x="6982" y="9671"/>
                    <a:pt x="7202" y="9508"/>
                    <a:pt x="7275" y="9269"/>
                  </a:cubicBezTo>
                  <a:cubicBezTo>
                    <a:pt x="8292" y="5921"/>
                    <a:pt x="7157" y="2291"/>
                    <a:pt x="4409" y="123"/>
                  </a:cubicBezTo>
                  <a:cubicBezTo>
                    <a:pt x="4305" y="40"/>
                    <a:pt x="4182" y="1"/>
                    <a:pt x="4060" y="1"/>
                  </a:cubicBezTo>
                  <a:close/>
                </a:path>
              </a:pathLst>
            </a:custGeom>
            <a:solidFill>
              <a:srgbClr val="5F7D9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latin typeface="Arial"/>
                <a:cs typeface="Arial"/>
                <a:sym typeface="Arial"/>
              </a:endParaRPr>
            </a:p>
          </p:txBody>
        </p:sp>
        <p:sp>
          <p:nvSpPr>
            <p:cNvPr id="12272" name="Google Shape;12272;p21"/>
            <p:cNvSpPr/>
            <p:nvPr/>
          </p:nvSpPr>
          <p:spPr>
            <a:xfrm>
              <a:off x="3443500" y="832575"/>
              <a:ext cx="187300" cy="173625"/>
            </a:xfrm>
            <a:custGeom>
              <a:avLst/>
              <a:gdLst/>
              <a:ahLst/>
              <a:cxnLst/>
              <a:rect l="l" t="t" r="r" b="b"/>
              <a:pathLst>
                <a:path w="7492" h="6945" extrusionOk="0">
                  <a:moveTo>
                    <a:pt x="3877" y="1133"/>
                  </a:moveTo>
                  <a:cubicBezTo>
                    <a:pt x="4588" y="1133"/>
                    <a:pt x="5300" y="1235"/>
                    <a:pt x="5991" y="1440"/>
                  </a:cubicBezTo>
                  <a:lnTo>
                    <a:pt x="3735" y="5269"/>
                  </a:lnTo>
                  <a:lnTo>
                    <a:pt x="1492" y="1528"/>
                  </a:lnTo>
                  <a:cubicBezTo>
                    <a:pt x="2264" y="1265"/>
                    <a:pt x="3070" y="1133"/>
                    <a:pt x="3877" y="1133"/>
                  </a:cubicBezTo>
                  <a:close/>
                  <a:moveTo>
                    <a:pt x="3877" y="0"/>
                  </a:moveTo>
                  <a:cubicBezTo>
                    <a:pt x="2702" y="0"/>
                    <a:pt x="1528" y="243"/>
                    <a:pt x="432" y="728"/>
                  </a:cubicBezTo>
                  <a:cubicBezTo>
                    <a:pt x="121" y="867"/>
                    <a:pt x="0" y="1244"/>
                    <a:pt x="175" y="1537"/>
                  </a:cubicBezTo>
                  <a:lnTo>
                    <a:pt x="3255" y="6670"/>
                  </a:lnTo>
                  <a:cubicBezTo>
                    <a:pt x="3358" y="6839"/>
                    <a:pt x="3542" y="6945"/>
                    <a:pt x="3741" y="6945"/>
                  </a:cubicBezTo>
                  <a:lnTo>
                    <a:pt x="3744" y="6945"/>
                  </a:lnTo>
                  <a:cubicBezTo>
                    <a:pt x="3943" y="6945"/>
                    <a:pt x="4128" y="6839"/>
                    <a:pt x="4230" y="6667"/>
                  </a:cubicBezTo>
                  <a:lnTo>
                    <a:pt x="7313" y="1419"/>
                  </a:lnTo>
                  <a:cubicBezTo>
                    <a:pt x="7491" y="1120"/>
                    <a:pt x="7358" y="737"/>
                    <a:pt x="7038" y="607"/>
                  </a:cubicBezTo>
                  <a:cubicBezTo>
                    <a:pt x="6023" y="202"/>
                    <a:pt x="4950" y="0"/>
                    <a:pt x="3877" y="0"/>
                  </a:cubicBezTo>
                  <a:close/>
                </a:path>
              </a:pathLst>
            </a:custGeom>
            <a:solidFill>
              <a:srgbClr val="5F7D9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latin typeface="Arial"/>
                <a:cs typeface="Arial"/>
                <a:sym typeface="Arial"/>
              </a:endParaRPr>
            </a:p>
          </p:txBody>
        </p:sp>
      </p:grpSp>
      <p:grpSp>
        <p:nvGrpSpPr>
          <p:cNvPr id="12273" name="Google Shape;12273;p21"/>
          <p:cNvGrpSpPr/>
          <p:nvPr/>
        </p:nvGrpSpPr>
        <p:grpSpPr>
          <a:xfrm>
            <a:off x="3212214" y="1620657"/>
            <a:ext cx="197774" cy="197743"/>
            <a:chOff x="3270475" y="1427025"/>
            <a:chExt cx="483200" cy="483125"/>
          </a:xfrm>
        </p:grpSpPr>
        <p:sp>
          <p:nvSpPr>
            <p:cNvPr id="12274" name="Google Shape;12274;p21"/>
            <p:cNvSpPr/>
            <p:nvPr/>
          </p:nvSpPr>
          <p:spPr>
            <a:xfrm>
              <a:off x="3270475" y="1427025"/>
              <a:ext cx="483200" cy="483125"/>
            </a:xfrm>
            <a:custGeom>
              <a:avLst/>
              <a:gdLst/>
              <a:ahLst/>
              <a:cxnLst/>
              <a:rect l="l" t="t" r="r" b="b"/>
              <a:pathLst>
                <a:path w="19328" h="19325" extrusionOk="0">
                  <a:moveTo>
                    <a:pt x="9630" y="1133"/>
                  </a:moveTo>
                  <a:cubicBezTo>
                    <a:pt x="14352" y="1133"/>
                    <a:pt x="18196" y="4943"/>
                    <a:pt x="18196" y="9626"/>
                  </a:cubicBezTo>
                  <a:cubicBezTo>
                    <a:pt x="18196" y="14349"/>
                    <a:pt x="14352" y="18193"/>
                    <a:pt x="9630" y="18193"/>
                  </a:cubicBezTo>
                  <a:cubicBezTo>
                    <a:pt x="4946" y="18193"/>
                    <a:pt x="1136" y="14349"/>
                    <a:pt x="1136" y="9626"/>
                  </a:cubicBezTo>
                  <a:cubicBezTo>
                    <a:pt x="1136" y="4943"/>
                    <a:pt x="4946" y="1133"/>
                    <a:pt x="9630" y="1133"/>
                  </a:cubicBezTo>
                  <a:close/>
                  <a:moveTo>
                    <a:pt x="9641" y="0"/>
                  </a:moveTo>
                  <a:cubicBezTo>
                    <a:pt x="9637" y="0"/>
                    <a:pt x="9633" y="0"/>
                    <a:pt x="9630" y="0"/>
                  </a:cubicBezTo>
                  <a:cubicBezTo>
                    <a:pt x="4312" y="0"/>
                    <a:pt x="4" y="4309"/>
                    <a:pt x="4" y="9626"/>
                  </a:cubicBezTo>
                  <a:cubicBezTo>
                    <a:pt x="1" y="12187"/>
                    <a:pt x="1012" y="14648"/>
                    <a:pt x="2821" y="16465"/>
                  </a:cubicBezTo>
                  <a:cubicBezTo>
                    <a:pt x="4644" y="18310"/>
                    <a:pt x="7063" y="19325"/>
                    <a:pt x="9630" y="19325"/>
                  </a:cubicBezTo>
                  <a:cubicBezTo>
                    <a:pt x="10922" y="19325"/>
                    <a:pt x="12199" y="19065"/>
                    <a:pt x="13389" y="18555"/>
                  </a:cubicBezTo>
                  <a:cubicBezTo>
                    <a:pt x="15711" y="17558"/>
                    <a:pt x="17562" y="15708"/>
                    <a:pt x="18558" y="13386"/>
                  </a:cubicBezTo>
                  <a:cubicBezTo>
                    <a:pt x="19068" y="12196"/>
                    <a:pt x="19328" y="10919"/>
                    <a:pt x="19328" y="9626"/>
                  </a:cubicBezTo>
                  <a:cubicBezTo>
                    <a:pt x="19328" y="7060"/>
                    <a:pt x="18313" y="4641"/>
                    <a:pt x="16469" y="2818"/>
                  </a:cubicBezTo>
                  <a:cubicBezTo>
                    <a:pt x="14654" y="1012"/>
                    <a:pt x="12197" y="0"/>
                    <a:pt x="9641" y="0"/>
                  </a:cubicBezTo>
                  <a:close/>
                </a:path>
              </a:pathLst>
            </a:custGeom>
            <a:solidFill>
              <a:srgbClr val="5F7D9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latin typeface="Arial"/>
                <a:cs typeface="Arial"/>
                <a:sym typeface="Arial"/>
              </a:endParaRPr>
            </a:p>
          </p:txBody>
        </p:sp>
        <p:sp>
          <p:nvSpPr>
            <p:cNvPr id="12275" name="Google Shape;12275;p21"/>
            <p:cNvSpPr/>
            <p:nvPr/>
          </p:nvSpPr>
          <p:spPr>
            <a:xfrm>
              <a:off x="3497550" y="1596875"/>
              <a:ext cx="87650" cy="141525"/>
            </a:xfrm>
            <a:custGeom>
              <a:avLst/>
              <a:gdLst/>
              <a:ahLst/>
              <a:cxnLst/>
              <a:rect l="l" t="t" r="r" b="b"/>
              <a:pathLst>
                <a:path w="3506" h="5661" extrusionOk="0">
                  <a:moveTo>
                    <a:pt x="2885" y="1"/>
                  </a:moveTo>
                  <a:cubicBezTo>
                    <a:pt x="2740" y="1"/>
                    <a:pt x="2595" y="56"/>
                    <a:pt x="2485" y="166"/>
                  </a:cubicBezTo>
                  <a:lnTo>
                    <a:pt x="220" y="2431"/>
                  </a:lnTo>
                  <a:cubicBezTo>
                    <a:pt x="0" y="2651"/>
                    <a:pt x="0" y="3011"/>
                    <a:pt x="220" y="3231"/>
                  </a:cubicBezTo>
                  <a:lnTo>
                    <a:pt x="2485" y="5496"/>
                  </a:lnTo>
                  <a:cubicBezTo>
                    <a:pt x="2595" y="5606"/>
                    <a:pt x="2740" y="5661"/>
                    <a:pt x="2885" y="5661"/>
                  </a:cubicBezTo>
                  <a:cubicBezTo>
                    <a:pt x="3030" y="5661"/>
                    <a:pt x="3175" y="5606"/>
                    <a:pt x="3285" y="5496"/>
                  </a:cubicBezTo>
                  <a:cubicBezTo>
                    <a:pt x="3506" y="5275"/>
                    <a:pt x="3506" y="4916"/>
                    <a:pt x="3285" y="4695"/>
                  </a:cubicBezTo>
                  <a:lnTo>
                    <a:pt x="1422" y="2832"/>
                  </a:lnTo>
                  <a:lnTo>
                    <a:pt x="3285" y="966"/>
                  </a:lnTo>
                  <a:cubicBezTo>
                    <a:pt x="3506" y="746"/>
                    <a:pt x="3506" y="387"/>
                    <a:pt x="3285" y="166"/>
                  </a:cubicBezTo>
                  <a:cubicBezTo>
                    <a:pt x="3175" y="56"/>
                    <a:pt x="3030" y="1"/>
                    <a:pt x="2885" y="1"/>
                  </a:cubicBezTo>
                  <a:close/>
                </a:path>
              </a:pathLst>
            </a:custGeom>
            <a:solidFill>
              <a:srgbClr val="5F7D9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latin typeface="Arial"/>
                <a:cs typeface="Arial"/>
                <a:sym typeface="Arial"/>
              </a:endParaRPr>
            </a:p>
          </p:txBody>
        </p:sp>
        <p:sp>
          <p:nvSpPr>
            <p:cNvPr id="12276" name="Google Shape;12276;p21"/>
            <p:cNvSpPr/>
            <p:nvPr/>
          </p:nvSpPr>
          <p:spPr>
            <a:xfrm>
              <a:off x="3327100" y="1483625"/>
              <a:ext cx="369975" cy="369925"/>
            </a:xfrm>
            <a:custGeom>
              <a:avLst/>
              <a:gdLst/>
              <a:ahLst/>
              <a:cxnLst/>
              <a:rect l="l" t="t" r="r" b="b"/>
              <a:pathLst>
                <a:path w="14799" h="14797" extrusionOk="0">
                  <a:moveTo>
                    <a:pt x="7929" y="1157"/>
                  </a:moveTo>
                  <a:cubicBezTo>
                    <a:pt x="9206" y="1272"/>
                    <a:pt x="10420" y="1770"/>
                    <a:pt x="11411" y="2589"/>
                  </a:cubicBezTo>
                  <a:lnTo>
                    <a:pt x="11042" y="2957"/>
                  </a:lnTo>
                  <a:cubicBezTo>
                    <a:pt x="10828" y="3180"/>
                    <a:pt x="10831" y="3534"/>
                    <a:pt x="11048" y="3751"/>
                  </a:cubicBezTo>
                  <a:cubicBezTo>
                    <a:pt x="11158" y="3861"/>
                    <a:pt x="11303" y="3916"/>
                    <a:pt x="11448" y="3916"/>
                  </a:cubicBezTo>
                  <a:cubicBezTo>
                    <a:pt x="11590" y="3916"/>
                    <a:pt x="11732" y="3863"/>
                    <a:pt x="11842" y="3757"/>
                  </a:cubicBezTo>
                  <a:lnTo>
                    <a:pt x="12214" y="3389"/>
                  </a:lnTo>
                  <a:cubicBezTo>
                    <a:pt x="13026" y="4349"/>
                    <a:pt x="13524" y="5539"/>
                    <a:pt x="13639" y="6795"/>
                  </a:cubicBezTo>
                  <a:lnTo>
                    <a:pt x="13101" y="6795"/>
                  </a:lnTo>
                  <a:cubicBezTo>
                    <a:pt x="12787" y="6795"/>
                    <a:pt x="12534" y="7048"/>
                    <a:pt x="12534" y="7362"/>
                  </a:cubicBezTo>
                  <a:cubicBezTo>
                    <a:pt x="12534" y="7673"/>
                    <a:pt x="12787" y="7927"/>
                    <a:pt x="13101" y="7927"/>
                  </a:cubicBezTo>
                  <a:lnTo>
                    <a:pt x="13639" y="7927"/>
                  </a:lnTo>
                  <a:cubicBezTo>
                    <a:pt x="13515" y="9198"/>
                    <a:pt x="13005" y="10400"/>
                    <a:pt x="12178" y="11375"/>
                  </a:cubicBezTo>
                  <a:lnTo>
                    <a:pt x="11842" y="11040"/>
                  </a:lnTo>
                  <a:cubicBezTo>
                    <a:pt x="11732" y="10934"/>
                    <a:pt x="11590" y="10881"/>
                    <a:pt x="11448" y="10881"/>
                  </a:cubicBezTo>
                  <a:cubicBezTo>
                    <a:pt x="11303" y="10881"/>
                    <a:pt x="11158" y="10936"/>
                    <a:pt x="11048" y="11046"/>
                  </a:cubicBezTo>
                  <a:cubicBezTo>
                    <a:pt x="10831" y="11264"/>
                    <a:pt x="10828" y="11617"/>
                    <a:pt x="11042" y="11840"/>
                  </a:cubicBezTo>
                  <a:lnTo>
                    <a:pt x="11377" y="12175"/>
                  </a:lnTo>
                  <a:cubicBezTo>
                    <a:pt x="10402" y="13003"/>
                    <a:pt x="9200" y="13513"/>
                    <a:pt x="7929" y="13637"/>
                  </a:cubicBezTo>
                  <a:lnTo>
                    <a:pt x="7929" y="13099"/>
                  </a:lnTo>
                  <a:cubicBezTo>
                    <a:pt x="7929" y="12785"/>
                    <a:pt x="7676" y="12532"/>
                    <a:pt x="7365" y="12532"/>
                  </a:cubicBezTo>
                  <a:cubicBezTo>
                    <a:pt x="7051" y="12532"/>
                    <a:pt x="6797" y="12785"/>
                    <a:pt x="6797" y="13099"/>
                  </a:cubicBezTo>
                  <a:lnTo>
                    <a:pt x="6797" y="13637"/>
                  </a:lnTo>
                  <a:cubicBezTo>
                    <a:pt x="5541" y="13522"/>
                    <a:pt x="4351" y="13024"/>
                    <a:pt x="3391" y="12212"/>
                  </a:cubicBezTo>
                  <a:lnTo>
                    <a:pt x="3759" y="11840"/>
                  </a:lnTo>
                  <a:cubicBezTo>
                    <a:pt x="3974" y="11617"/>
                    <a:pt x="3971" y="11264"/>
                    <a:pt x="3753" y="11046"/>
                  </a:cubicBezTo>
                  <a:cubicBezTo>
                    <a:pt x="3643" y="10936"/>
                    <a:pt x="3499" y="10881"/>
                    <a:pt x="3354" y="10881"/>
                  </a:cubicBezTo>
                  <a:cubicBezTo>
                    <a:pt x="3212" y="10881"/>
                    <a:pt x="3070" y="10934"/>
                    <a:pt x="2959" y="11040"/>
                  </a:cubicBezTo>
                  <a:lnTo>
                    <a:pt x="2591" y="11408"/>
                  </a:lnTo>
                  <a:cubicBezTo>
                    <a:pt x="1773" y="10418"/>
                    <a:pt x="1274" y="9204"/>
                    <a:pt x="1160" y="7927"/>
                  </a:cubicBezTo>
                  <a:lnTo>
                    <a:pt x="1703" y="7927"/>
                  </a:lnTo>
                  <a:cubicBezTo>
                    <a:pt x="2014" y="7927"/>
                    <a:pt x="2268" y="7673"/>
                    <a:pt x="2268" y="7362"/>
                  </a:cubicBezTo>
                  <a:cubicBezTo>
                    <a:pt x="2268" y="7048"/>
                    <a:pt x="2014" y="6795"/>
                    <a:pt x="1703" y="6795"/>
                  </a:cubicBezTo>
                  <a:lnTo>
                    <a:pt x="1163" y="6795"/>
                  </a:lnTo>
                  <a:cubicBezTo>
                    <a:pt x="1274" y="5539"/>
                    <a:pt x="1770" y="4346"/>
                    <a:pt x="2579" y="3377"/>
                  </a:cubicBezTo>
                  <a:lnTo>
                    <a:pt x="2959" y="3757"/>
                  </a:lnTo>
                  <a:cubicBezTo>
                    <a:pt x="3070" y="3863"/>
                    <a:pt x="3212" y="3916"/>
                    <a:pt x="3354" y="3916"/>
                  </a:cubicBezTo>
                  <a:cubicBezTo>
                    <a:pt x="3499" y="3916"/>
                    <a:pt x="3643" y="3861"/>
                    <a:pt x="3753" y="3751"/>
                  </a:cubicBezTo>
                  <a:cubicBezTo>
                    <a:pt x="3971" y="3534"/>
                    <a:pt x="3974" y="3180"/>
                    <a:pt x="3759" y="2957"/>
                  </a:cubicBezTo>
                  <a:lnTo>
                    <a:pt x="3379" y="2577"/>
                  </a:lnTo>
                  <a:cubicBezTo>
                    <a:pt x="4348" y="1767"/>
                    <a:pt x="5541" y="1272"/>
                    <a:pt x="6797" y="1160"/>
                  </a:cubicBezTo>
                  <a:lnTo>
                    <a:pt x="6797" y="1701"/>
                  </a:lnTo>
                  <a:cubicBezTo>
                    <a:pt x="6797" y="2012"/>
                    <a:pt x="7051" y="2266"/>
                    <a:pt x="7365" y="2266"/>
                  </a:cubicBezTo>
                  <a:cubicBezTo>
                    <a:pt x="7676" y="2266"/>
                    <a:pt x="7929" y="2012"/>
                    <a:pt x="7929" y="1701"/>
                  </a:cubicBezTo>
                  <a:lnTo>
                    <a:pt x="7929" y="1157"/>
                  </a:lnTo>
                  <a:close/>
                  <a:moveTo>
                    <a:pt x="7376" y="1"/>
                  </a:moveTo>
                  <a:cubicBezTo>
                    <a:pt x="7372" y="1"/>
                    <a:pt x="7368" y="1"/>
                    <a:pt x="7365" y="1"/>
                  </a:cubicBezTo>
                  <a:cubicBezTo>
                    <a:pt x="5435" y="1"/>
                    <a:pt x="3581" y="759"/>
                    <a:pt x="2210" y="2115"/>
                  </a:cubicBezTo>
                  <a:cubicBezTo>
                    <a:pt x="2174" y="2142"/>
                    <a:pt x="2141" y="2172"/>
                    <a:pt x="2114" y="2208"/>
                  </a:cubicBezTo>
                  <a:cubicBezTo>
                    <a:pt x="761" y="3582"/>
                    <a:pt x="3" y="5433"/>
                    <a:pt x="3" y="7362"/>
                  </a:cubicBezTo>
                  <a:cubicBezTo>
                    <a:pt x="0" y="9322"/>
                    <a:pt x="776" y="11206"/>
                    <a:pt x="2159" y="12598"/>
                  </a:cubicBezTo>
                  <a:lnTo>
                    <a:pt x="2177" y="12616"/>
                  </a:lnTo>
                  <a:lnTo>
                    <a:pt x="2180" y="12619"/>
                  </a:lnTo>
                  <a:lnTo>
                    <a:pt x="2186" y="12625"/>
                  </a:lnTo>
                  <a:cubicBezTo>
                    <a:pt x="3578" y="14023"/>
                    <a:pt x="5414" y="14796"/>
                    <a:pt x="7365" y="14796"/>
                  </a:cubicBezTo>
                  <a:cubicBezTo>
                    <a:pt x="9327" y="14796"/>
                    <a:pt x="11187" y="14017"/>
                    <a:pt x="12603" y="12601"/>
                  </a:cubicBezTo>
                  <a:cubicBezTo>
                    <a:pt x="14019" y="11185"/>
                    <a:pt x="14798" y="9325"/>
                    <a:pt x="14798" y="7362"/>
                  </a:cubicBezTo>
                  <a:cubicBezTo>
                    <a:pt x="14798" y="5415"/>
                    <a:pt x="14028" y="3576"/>
                    <a:pt x="12627" y="2184"/>
                  </a:cubicBezTo>
                  <a:lnTo>
                    <a:pt x="12621" y="2178"/>
                  </a:lnTo>
                  <a:cubicBezTo>
                    <a:pt x="12621" y="2175"/>
                    <a:pt x="12618" y="2175"/>
                    <a:pt x="12618" y="2175"/>
                  </a:cubicBezTo>
                  <a:lnTo>
                    <a:pt x="12600" y="2157"/>
                  </a:lnTo>
                  <a:cubicBezTo>
                    <a:pt x="11211" y="777"/>
                    <a:pt x="9331" y="1"/>
                    <a:pt x="7376" y="1"/>
                  </a:cubicBezTo>
                  <a:close/>
                </a:path>
              </a:pathLst>
            </a:custGeom>
            <a:solidFill>
              <a:srgbClr val="5F7D9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latin typeface="Arial"/>
                <a:cs typeface="Arial"/>
                <a:sym typeface="Arial"/>
              </a:endParaRPr>
            </a:p>
          </p:txBody>
        </p:sp>
      </p:grpSp>
      <p:sp>
        <p:nvSpPr>
          <p:cNvPr id="12277" name="Google Shape;12277;p21"/>
          <p:cNvSpPr/>
          <p:nvPr/>
        </p:nvSpPr>
        <p:spPr>
          <a:xfrm>
            <a:off x="3212183" y="3615929"/>
            <a:ext cx="197784" cy="197743"/>
          </a:xfrm>
          <a:custGeom>
            <a:avLst/>
            <a:gdLst/>
            <a:ahLst/>
            <a:cxnLst/>
            <a:rect l="l" t="t" r="r" b="b"/>
            <a:pathLst>
              <a:path w="19329" h="19325" extrusionOk="0">
                <a:moveTo>
                  <a:pt x="9062" y="1229"/>
                </a:moveTo>
                <a:lnTo>
                  <a:pt x="9062" y="4539"/>
                </a:lnTo>
                <a:cubicBezTo>
                  <a:pt x="8470" y="4557"/>
                  <a:pt x="7885" y="4602"/>
                  <a:pt x="7311" y="4674"/>
                </a:cubicBezTo>
                <a:cubicBezTo>
                  <a:pt x="7223" y="4339"/>
                  <a:pt x="7036" y="4037"/>
                  <a:pt x="6773" y="3811"/>
                </a:cubicBezTo>
                <a:cubicBezTo>
                  <a:pt x="7392" y="2428"/>
                  <a:pt x="8211" y="1513"/>
                  <a:pt x="9062" y="1229"/>
                </a:cubicBezTo>
                <a:close/>
                <a:moveTo>
                  <a:pt x="10194" y="1226"/>
                </a:moveTo>
                <a:cubicBezTo>
                  <a:pt x="11278" y="1586"/>
                  <a:pt x="12272" y="2944"/>
                  <a:pt x="12912" y="4835"/>
                </a:cubicBezTo>
                <a:cubicBezTo>
                  <a:pt x="12015" y="4662"/>
                  <a:pt x="11106" y="4566"/>
                  <a:pt x="10194" y="4539"/>
                </a:cubicBezTo>
                <a:lnTo>
                  <a:pt x="10194" y="1226"/>
                </a:lnTo>
                <a:close/>
                <a:moveTo>
                  <a:pt x="5665" y="4530"/>
                </a:moveTo>
                <a:cubicBezTo>
                  <a:pt x="6170" y="4530"/>
                  <a:pt x="6423" y="5139"/>
                  <a:pt x="6067" y="5496"/>
                </a:cubicBezTo>
                <a:cubicBezTo>
                  <a:pt x="5950" y="5611"/>
                  <a:pt x="5808" y="5663"/>
                  <a:pt x="5669" y="5663"/>
                </a:cubicBezTo>
                <a:cubicBezTo>
                  <a:pt x="5378" y="5663"/>
                  <a:pt x="5101" y="5438"/>
                  <a:pt x="5101" y="5097"/>
                </a:cubicBezTo>
                <a:cubicBezTo>
                  <a:pt x="5101" y="4783"/>
                  <a:pt x="5351" y="4530"/>
                  <a:pt x="5665" y="4530"/>
                </a:cubicBezTo>
                <a:close/>
                <a:moveTo>
                  <a:pt x="6743" y="1643"/>
                </a:moveTo>
                <a:cubicBezTo>
                  <a:pt x="6363" y="2129"/>
                  <a:pt x="6019" y="2718"/>
                  <a:pt x="5717" y="3397"/>
                </a:cubicBezTo>
                <a:lnTo>
                  <a:pt x="5665" y="3397"/>
                </a:lnTo>
                <a:cubicBezTo>
                  <a:pt x="4578" y="3397"/>
                  <a:pt x="3769" y="4406"/>
                  <a:pt x="4008" y="5469"/>
                </a:cubicBezTo>
                <a:cubicBezTo>
                  <a:pt x="3075" y="5822"/>
                  <a:pt x="2277" y="6266"/>
                  <a:pt x="1646" y="6773"/>
                </a:cubicBezTo>
                <a:cubicBezTo>
                  <a:pt x="2507" y="4394"/>
                  <a:pt x="4373" y="2516"/>
                  <a:pt x="6743" y="1643"/>
                </a:cubicBezTo>
                <a:close/>
                <a:moveTo>
                  <a:pt x="12510" y="1631"/>
                </a:moveTo>
                <a:lnTo>
                  <a:pt x="12510" y="1631"/>
                </a:lnTo>
                <a:cubicBezTo>
                  <a:pt x="14926" y="2500"/>
                  <a:pt x="16828" y="4403"/>
                  <a:pt x="17698" y="6818"/>
                </a:cubicBezTo>
                <a:cubicBezTo>
                  <a:pt x="17269" y="6483"/>
                  <a:pt x="16810" y="6196"/>
                  <a:pt x="16327" y="5955"/>
                </a:cubicBezTo>
                <a:cubicBezTo>
                  <a:pt x="15645" y="5614"/>
                  <a:pt x="14932" y="5342"/>
                  <a:pt x="14195" y="5136"/>
                </a:cubicBezTo>
                <a:cubicBezTo>
                  <a:pt x="13933" y="4203"/>
                  <a:pt x="13585" y="3349"/>
                  <a:pt x="13169" y="2612"/>
                </a:cubicBezTo>
                <a:cubicBezTo>
                  <a:pt x="12975" y="2268"/>
                  <a:pt x="12755" y="1942"/>
                  <a:pt x="12510" y="1631"/>
                </a:cubicBezTo>
                <a:close/>
                <a:moveTo>
                  <a:pt x="4636" y="6444"/>
                </a:moveTo>
                <a:cubicBezTo>
                  <a:pt x="4684" y="6483"/>
                  <a:pt x="4738" y="6519"/>
                  <a:pt x="4793" y="6553"/>
                </a:cubicBezTo>
                <a:cubicBezTo>
                  <a:pt x="4651" y="7407"/>
                  <a:pt x="4566" y="8268"/>
                  <a:pt x="4542" y="9134"/>
                </a:cubicBezTo>
                <a:lnTo>
                  <a:pt x="1230" y="9134"/>
                </a:lnTo>
                <a:cubicBezTo>
                  <a:pt x="1568" y="8083"/>
                  <a:pt x="2821" y="7081"/>
                  <a:pt x="4636" y="6444"/>
                </a:cubicBezTo>
                <a:close/>
                <a:moveTo>
                  <a:pt x="9062" y="5674"/>
                </a:moveTo>
                <a:lnTo>
                  <a:pt x="9062" y="9134"/>
                </a:lnTo>
                <a:lnTo>
                  <a:pt x="5674" y="9134"/>
                </a:lnTo>
                <a:cubicBezTo>
                  <a:pt x="5698" y="8343"/>
                  <a:pt x="5774" y="7558"/>
                  <a:pt x="5904" y="6776"/>
                </a:cubicBezTo>
                <a:lnTo>
                  <a:pt x="5904" y="6779"/>
                </a:lnTo>
                <a:cubicBezTo>
                  <a:pt x="6462" y="6698"/>
                  <a:pt x="6949" y="6344"/>
                  <a:pt x="7196" y="5834"/>
                </a:cubicBezTo>
                <a:cubicBezTo>
                  <a:pt x="7815" y="5746"/>
                  <a:pt x="8437" y="5692"/>
                  <a:pt x="9062" y="5674"/>
                </a:cubicBezTo>
                <a:close/>
                <a:moveTo>
                  <a:pt x="10194" y="5671"/>
                </a:moveTo>
                <a:cubicBezTo>
                  <a:pt x="11227" y="5701"/>
                  <a:pt x="12257" y="5834"/>
                  <a:pt x="13265" y="6063"/>
                </a:cubicBezTo>
                <a:cubicBezTo>
                  <a:pt x="13422" y="6743"/>
                  <a:pt x="13534" y="7431"/>
                  <a:pt x="13597" y="8126"/>
                </a:cubicBezTo>
                <a:cubicBezTo>
                  <a:pt x="13144" y="8310"/>
                  <a:pt x="12794" y="8675"/>
                  <a:pt x="12631" y="9134"/>
                </a:cubicBezTo>
                <a:lnTo>
                  <a:pt x="10194" y="9134"/>
                </a:lnTo>
                <a:lnTo>
                  <a:pt x="10194" y="5671"/>
                </a:lnTo>
                <a:close/>
                <a:moveTo>
                  <a:pt x="14497" y="6417"/>
                </a:moveTo>
                <a:cubicBezTo>
                  <a:pt x="14950" y="6571"/>
                  <a:pt x="15391" y="6752"/>
                  <a:pt x="15817" y="6966"/>
                </a:cubicBezTo>
                <a:cubicBezTo>
                  <a:pt x="17037" y="7585"/>
                  <a:pt x="17837" y="8352"/>
                  <a:pt x="18099" y="9137"/>
                </a:cubicBezTo>
                <a:lnTo>
                  <a:pt x="15835" y="9134"/>
                </a:lnTo>
                <a:cubicBezTo>
                  <a:pt x="15654" y="8627"/>
                  <a:pt x="15243" y="8234"/>
                  <a:pt x="14730" y="8077"/>
                </a:cubicBezTo>
                <a:cubicBezTo>
                  <a:pt x="14678" y="7519"/>
                  <a:pt x="14603" y="6966"/>
                  <a:pt x="14497" y="6417"/>
                </a:cubicBezTo>
                <a:close/>
                <a:moveTo>
                  <a:pt x="14241" y="9137"/>
                </a:moveTo>
                <a:cubicBezTo>
                  <a:pt x="14555" y="9137"/>
                  <a:pt x="14808" y="9391"/>
                  <a:pt x="14808" y="9702"/>
                </a:cubicBezTo>
                <a:cubicBezTo>
                  <a:pt x="14808" y="10016"/>
                  <a:pt x="14555" y="10270"/>
                  <a:pt x="14241" y="10270"/>
                </a:cubicBezTo>
                <a:lnTo>
                  <a:pt x="14241" y="10267"/>
                </a:lnTo>
                <a:lnTo>
                  <a:pt x="14204" y="10267"/>
                </a:lnTo>
                <a:cubicBezTo>
                  <a:pt x="13902" y="10251"/>
                  <a:pt x="13667" y="10004"/>
                  <a:pt x="13667" y="9702"/>
                </a:cubicBezTo>
                <a:cubicBezTo>
                  <a:pt x="13667" y="9403"/>
                  <a:pt x="13899" y="9155"/>
                  <a:pt x="14195" y="9137"/>
                </a:cubicBezTo>
                <a:close/>
                <a:moveTo>
                  <a:pt x="18099" y="10270"/>
                </a:moveTo>
                <a:cubicBezTo>
                  <a:pt x="17861" y="10967"/>
                  <a:pt x="17194" y="11643"/>
                  <a:pt x="16161" y="12217"/>
                </a:cubicBezTo>
                <a:cubicBezTo>
                  <a:pt x="15632" y="12504"/>
                  <a:pt x="15080" y="12742"/>
                  <a:pt x="14506" y="12930"/>
                </a:cubicBezTo>
                <a:cubicBezTo>
                  <a:pt x="14606" y="12407"/>
                  <a:pt x="14678" y="11873"/>
                  <a:pt x="14730" y="11323"/>
                </a:cubicBezTo>
                <a:lnTo>
                  <a:pt x="14730" y="11326"/>
                </a:lnTo>
                <a:cubicBezTo>
                  <a:pt x="15243" y="11166"/>
                  <a:pt x="15654" y="10774"/>
                  <a:pt x="15835" y="10270"/>
                </a:cubicBezTo>
                <a:close/>
                <a:moveTo>
                  <a:pt x="4542" y="10267"/>
                </a:moveTo>
                <a:cubicBezTo>
                  <a:pt x="4566" y="11163"/>
                  <a:pt x="4660" y="12060"/>
                  <a:pt x="4820" y="12945"/>
                </a:cubicBezTo>
                <a:cubicBezTo>
                  <a:pt x="2927" y="12320"/>
                  <a:pt x="1583" y="11351"/>
                  <a:pt x="1230" y="10267"/>
                </a:cubicBezTo>
                <a:close/>
                <a:moveTo>
                  <a:pt x="9062" y="10267"/>
                </a:moveTo>
                <a:lnTo>
                  <a:pt x="9062" y="12628"/>
                </a:lnTo>
                <a:cubicBezTo>
                  <a:pt x="8603" y="12791"/>
                  <a:pt x="8238" y="13141"/>
                  <a:pt x="8054" y="13594"/>
                </a:cubicBezTo>
                <a:cubicBezTo>
                  <a:pt x="7377" y="13534"/>
                  <a:pt x="6707" y="13428"/>
                  <a:pt x="6046" y="13280"/>
                </a:cubicBezTo>
                <a:cubicBezTo>
                  <a:pt x="5828" y="12290"/>
                  <a:pt x="5702" y="11281"/>
                  <a:pt x="5674" y="10267"/>
                </a:cubicBezTo>
                <a:close/>
                <a:moveTo>
                  <a:pt x="12631" y="10267"/>
                </a:moveTo>
                <a:cubicBezTo>
                  <a:pt x="12794" y="10725"/>
                  <a:pt x="13144" y="11091"/>
                  <a:pt x="13597" y="11275"/>
                </a:cubicBezTo>
                <a:cubicBezTo>
                  <a:pt x="13534" y="11945"/>
                  <a:pt x="13431" y="12613"/>
                  <a:pt x="13280" y="13268"/>
                </a:cubicBezTo>
                <a:cubicBezTo>
                  <a:pt x="12595" y="13422"/>
                  <a:pt x="11900" y="13531"/>
                  <a:pt x="11203" y="13594"/>
                </a:cubicBezTo>
                <a:cubicBezTo>
                  <a:pt x="11019" y="13141"/>
                  <a:pt x="10653" y="12791"/>
                  <a:pt x="10194" y="12628"/>
                </a:cubicBezTo>
                <a:lnTo>
                  <a:pt x="10194" y="10267"/>
                </a:lnTo>
                <a:close/>
                <a:moveTo>
                  <a:pt x="9627" y="13678"/>
                </a:moveTo>
                <a:cubicBezTo>
                  <a:pt x="9923" y="13678"/>
                  <a:pt x="10170" y="13905"/>
                  <a:pt x="10191" y="14201"/>
                </a:cubicBezTo>
                <a:lnTo>
                  <a:pt x="10191" y="14231"/>
                </a:lnTo>
                <a:cubicBezTo>
                  <a:pt x="10191" y="14231"/>
                  <a:pt x="10191" y="14234"/>
                  <a:pt x="10191" y="14237"/>
                </a:cubicBezTo>
                <a:cubicBezTo>
                  <a:pt x="10188" y="14545"/>
                  <a:pt x="9938" y="14793"/>
                  <a:pt x="9630" y="14796"/>
                </a:cubicBezTo>
                <a:cubicBezTo>
                  <a:pt x="9319" y="14796"/>
                  <a:pt x="9065" y="14545"/>
                  <a:pt x="9062" y="14237"/>
                </a:cubicBezTo>
                <a:lnTo>
                  <a:pt x="9062" y="14231"/>
                </a:lnTo>
                <a:lnTo>
                  <a:pt x="9062" y="14201"/>
                </a:lnTo>
                <a:cubicBezTo>
                  <a:pt x="9083" y="13905"/>
                  <a:pt x="9331" y="13678"/>
                  <a:pt x="9627" y="13678"/>
                </a:cubicBezTo>
                <a:close/>
                <a:moveTo>
                  <a:pt x="1640" y="12579"/>
                </a:moveTo>
                <a:lnTo>
                  <a:pt x="1640" y="12579"/>
                </a:lnTo>
                <a:cubicBezTo>
                  <a:pt x="1936" y="12812"/>
                  <a:pt x="2250" y="13020"/>
                  <a:pt x="2579" y="13204"/>
                </a:cubicBezTo>
                <a:cubicBezTo>
                  <a:pt x="3313" y="13615"/>
                  <a:pt x="4168" y="13953"/>
                  <a:pt x="5110" y="14213"/>
                </a:cubicBezTo>
                <a:cubicBezTo>
                  <a:pt x="5496" y="15620"/>
                  <a:pt x="6061" y="16813"/>
                  <a:pt x="6752" y="17691"/>
                </a:cubicBezTo>
                <a:cubicBezTo>
                  <a:pt x="4373" y="16828"/>
                  <a:pt x="2501" y="14956"/>
                  <a:pt x="1640" y="12579"/>
                </a:cubicBezTo>
                <a:close/>
                <a:moveTo>
                  <a:pt x="17698" y="12555"/>
                </a:moveTo>
                <a:cubicBezTo>
                  <a:pt x="16837" y="14938"/>
                  <a:pt x="14932" y="16831"/>
                  <a:pt x="12535" y="17691"/>
                </a:cubicBezTo>
                <a:cubicBezTo>
                  <a:pt x="12770" y="17395"/>
                  <a:pt x="12981" y="17081"/>
                  <a:pt x="13169" y="16752"/>
                </a:cubicBezTo>
                <a:cubicBezTo>
                  <a:pt x="13594" y="16013"/>
                  <a:pt x="13945" y="15149"/>
                  <a:pt x="14213" y="14201"/>
                </a:cubicBezTo>
                <a:cubicBezTo>
                  <a:pt x="15140" y="13944"/>
                  <a:pt x="15986" y="13609"/>
                  <a:pt x="16713" y="13204"/>
                </a:cubicBezTo>
                <a:cubicBezTo>
                  <a:pt x="17058" y="13014"/>
                  <a:pt x="17387" y="12797"/>
                  <a:pt x="17698" y="12555"/>
                </a:cubicBezTo>
                <a:close/>
                <a:moveTo>
                  <a:pt x="6381" y="14503"/>
                </a:moveTo>
                <a:cubicBezTo>
                  <a:pt x="6906" y="14602"/>
                  <a:pt x="7450" y="14678"/>
                  <a:pt x="8005" y="14726"/>
                </a:cubicBezTo>
                <a:cubicBezTo>
                  <a:pt x="8162" y="15240"/>
                  <a:pt x="8555" y="15650"/>
                  <a:pt x="9062" y="15831"/>
                </a:cubicBezTo>
                <a:lnTo>
                  <a:pt x="9062" y="18096"/>
                </a:lnTo>
                <a:cubicBezTo>
                  <a:pt x="8286" y="17833"/>
                  <a:pt x="7531" y="17048"/>
                  <a:pt x="6933" y="15853"/>
                </a:cubicBezTo>
                <a:cubicBezTo>
                  <a:pt x="6716" y="15415"/>
                  <a:pt x="6532" y="14965"/>
                  <a:pt x="6381" y="14503"/>
                </a:cubicBezTo>
                <a:close/>
                <a:moveTo>
                  <a:pt x="12933" y="14497"/>
                </a:moveTo>
                <a:cubicBezTo>
                  <a:pt x="12740" y="15083"/>
                  <a:pt x="12486" y="15650"/>
                  <a:pt x="12184" y="16188"/>
                </a:cubicBezTo>
                <a:cubicBezTo>
                  <a:pt x="11595" y="17211"/>
                  <a:pt x="10904" y="17869"/>
                  <a:pt x="10194" y="18099"/>
                </a:cubicBezTo>
                <a:lnTo>
                  <a:pt x="10194" y="15831"/>
                </a:lnTo>
                <a:cubicBezTo>
                  <a:pt x="10702" y="15650"/>
                  <a:pt x="11094" y="15240"/>
                  <a:pt x="11251" y="14726"/>
                </a:cubicBezTo>
                <a:cubicBezTo>
                  <a:pt x="11828" y="14675"/>
                  <a:pt x="12390" y="14596"/>
                  <a:pt x="12933" y="14497"/>
                </a:cubicBezTo>
                <a:close/>
                <a:moveTo>
                  <a:pt x="9630" y="0"/>
                </a:moveTo>
                <a:cubicBezTo>
                  <a:pt x="7063" y="0"/>
                  <a:pt x="4645" y="1015"/>
                  <a:pt x="2821" y="2860"/>
                </a:cubicBezTo>
                <a:cubicBezTo>
                  <a:pt x="1012" y="4678"/>
                  <a:pt x="1" y="7138"/>
                  <a:pt x="4" y="9702"/>
                </a:cubicBezTo>
                <a:cubicBezTo>
                  <a:pt x="4" y="15016"/>
                  <a:pt x="4313" y="19325"/>
                  <a:pt x="9630" y="19325"/>
                </a:cubicBezTo>
                <a:cubicBezTo>
                  <a:pt x="9634" y="19325"/>
                  <a:pt x="9637" y="19325"/>
                  <a:pt x="9641" y="19325"/>
                </a:cubicBezTo>
                <a:cubicBezTo>
                  <a:pt x="12198" y="19325"/>
                  <a:pt x="14654" y="18314"/>
                  <a:pt x="16469" y="16508"/>
                </a:cubicBezTo>
                <a:cubicBezTo>
                  <a:pt x="18314" y="14687"/>
                  <a:pt x="19328" y="12268"/>
                  <a:pt x="19328" y="9702"/>
                </a:cubicBezTo>
                <a:cubicBezTo>
                  <a:pt x="19328" y="8407"/>
                  <a:pt x="19069" y="7129"/>
                  <a:pt x="18558" y="5940"/>
                </a:cubicBezTo>
                <a:cubicBezTo>
                  <a:pt x="18066" y="4789"/>
                  <a:pt x="17360" y="3741"/>
                  <a:pt x="16472" y="2857"/>
                </a:cubicBezTo>
                <a:cubicBezTo>
                  <a:pt x="15587" y="1969"/>
                  <a:pt x="14539" y="1263"/>
                  <a:pt x="13389" y="770"/>
                </a:cubicBezTo>
                <a:cubicBezTo>
                  <a:pt x="12199" y="260"/>
                  <a:pt x="10922" y="0"/>
                  <a:pt x="9630" y="0"/>
                </a:cubicBezTo>
                <a:close/>
              </a:path>
            </a:pathLst>
          </a:custGeom>
          <a:solidFill>
            <a:srgbClr val="5F7D9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latin typeface="Arial"/>
              <a:cs typeface="Arial"/>
              <a:sym typeface="Arial"/>
            </a:endParaRPr>
          </a:p>
        </p:txBody>
      </p:sp>
      <p:sp>
        <p:nvSpPr>
          <p:cNvPr id="12278" name="Google Shape;12278;p21"/>
          <p:cNvSpPr/>
          <p:nvPr/>
        </p:nvSpPr>
        <p:spPr>
          <a:xfrm>
            <a:off x="1309717" y="3615924"/>
            <a:ext cx="199697" cy="197753"/>
          </a:xfrm>
          <a:custGeom>
            <a:avLst/>
            <a:gdLst/>
            <a:ahLst/>
            <a:cxnLst/>
            <a:rect l="l" t="t" r="r" b="b"/>
            <a:pathLst>
              <a:path w="19516" h="19326" extrusionOk="0">
                <a:moveTo>
                  <a:pt x="15929" y="1934"/>
                </a:moveTo>
                <a:lnTo>
                  <a:pt x="15929" y="2834"/>
                </a:lnTo>
                <a:cubicBezTo>
                  <a:pt x="15929" y="3145"/>
                  <a:pt x="16182" y="3398"/>
                  <a:pt x="16496" y="3398"/>
                </a:cubicBezTo>
                <a:lnTo>
                  <a:pt x="17393" y="3398"/>
                </a:lnTo>
                <a:lnTo>
                  <a:pt x="16261" y="4531"/>
                </a:lnTo>
                <a:lnTo>
                  <a:pt x="14796" y="4531"/>
                </a:lnTo>
                <a:lnTo>
                  <a:pt x="14796" y="3066"/>
                </a:lnTo>
                <a:lnTo>
                  <a:pt x="15929" y="1934"/>
                </a:lnTo>
                <a:close/>
                <a:moveTo>
                  <a:pt x="9663" y="7927"/>
                </a:moveTo>
                <a:cubicBezTo>
                  <a:pt x="9926" y="7927"/>
                  <a:pt x="10183" y="7991"/>
                  <a:pt x="10418" y="8109"/>
                </a:cubicBezTo>
                <a:lnTo>
                  <a:pt x="9262" y="9262"/>
                </a:lnTo>
                <a:cubicBezTo>
                  <a:pt x="9041" y="9485"/>
                  <a:pt x="9041" y="9842"/>
                  <a:pt x="9262" y="10065"/>
                </a:cubicBezTo>
                <a:cubicBezTo>
                  <a:pt x="9372" y="10175"/>
                  <a:pt x="9517" y="10231"/>
                  <a:pt x="9662" y="10231"/>
                </a:cubicBezTo>
                <a:cubicBezTo>
                  <a:pt x="9807" y="10231"/>
                  <a:pt x="9952" y="10175"/>
                  <a:pt x="10062" y="10065"/>
                </a:cubicBezTo>
                <a:lnTo>
                  <a:pt x="11218" y="8909"/>
                </a:lnTo>
                <a:cubicBezTo>
                  <a:pt x="11336" y="9141"/>
                  <a:pt x="11399" y="9401"/>
                  <a:pt x="11399" y="9664"/>
                </a:cubicBezTo>
                <a:cubicBezTo>
                  <a:pt x="11399" y="10585"/>
                  <a:pt x="10605" y="11364"/>
                  <a:pt x="9663" y="11364"/>
                </a:cubicBezTo>
                <a:cubicBezTo>
                  <a:pt x="8721" y="11364"/>
                  <a:pt x="7927" y="10585"/>
                  <a:pt x="7927" y="9664"/>
                </a:cubicBezTo>
                <a:cubicBezTo>
                  <a:pt x="7927" y="8722"/>
                  <a:pt x="8721" y="7927"/>
                  <a:pt x="9663" y="7927"/>
                </a:cubicBezTo>
                <a:close/>
                <a:moveTo>
                  <a:pt x="9663" y="5663"/>
                </a:moveTo>
                <a:cubicBezTo>
                  <a:pt x="10527" y="5666"/>
                  <a:pt x="11363" y="5953"/>
                  <a:pt x="12049" y="6478"/>
                </a:cubicBezTo>
                <a:lnTo>
                  <a:pt x="11242" y="7287"/>
                </a:lnTo>
                <a:cubicBezTo>
                  <a:pt x="10777" y="6967"/>
                  <a:pt x="10228" y="6798"/>
                  <a:pt x="9663" y="6795"/>
                </a:cubicBezTo>
                <a:cubicBezTo>
                  <a:pt x="8108" y="6795"/>
                  <a:pt x="6795" y="8109"/>
                  <a:pt x="6795" y="9664"/>
                </a:cubicBezTo>
                <a:cubicBezTo>
                  <a:pt x="6795" y="10422"/>
                  <a:pt x="7103" y="11143"/>
                  <a:pt x="7649" y="11669"/>
                </a:cubicBezTo>
                <a:cubicBezTo>
                  <a:pt x="8208" y="12220"/>
                  <a:pt x="8935" y="12495"/>
                  <a:pt x="9663" y="12495"/>
                </a:cubicBezTo>
                <a:cubicBezTo>
                  <a:pt x="10391" y="12495"/>
                  <a:pt x="11119" y="12220"/>
                  <a:pt x="11677" y="11669"/>
                </a:cubicBezTo>
                <a:cubicBezTo>
                  <a:pt x="12224" y="11143"/>
                  <a:pt x="12532" y="10422"/>
                  <a:pt x="12532" y="9664"/>
                </a:cubicBezTo>
                <a:cubicBezTo>
                  <a:pt x="12529" y="9099"/>
                  <a:pt x="12360" y="8549"/>
                  <a:pt x="12043" y="8084"/>
                </a:cubicBezTo>
                <a:lnTo>
                  <a:pt x="12849" y="7278"/>
                </a:lnTo>
                <a:cubicBezTo>
                  <a:pt x="13374" y="7964"/>
                  <a:pt x="13661" y="8800"/>
                  <a:pt x="13664" y="9664"/>
                </a:cubicBezTo>
                <a:cubicBezTo>
                  <a:pt x="13664" y="11850"/>
                  <a:pt x="11870" y="13628"/>
                  <a:pt x="9663" y="13628"/>
                </a:cubicBezTo>
                <a:cubicBezTo>
                  <a:pt x="7456" y="13628"/>
                  <a:pt x="5662" y="11850"/>
                  <a:pt x="5662" y="9664"/>
                </a:cubicBezTo>
                <a:cubicBezTo>
                  <a:pt x="5662" y="7496"/>
                  <a:pt x="7495" y="5663"/>
                  <a:pt x="9663" y="5663"/>
                </a:cubicBezTo>
                <a:close/>
                <a:moveTo>
                  <a:pt x="9676" y="3398"/>
                </a:moveTo>
                <a:cubicBezTo>
                  <a:pt x="11130" y="3398"/>
                  <a:pt x="12541" y="3902"/>
                  <a:pt x="13664" y="4826"/>
                </a:cubicBezTo>
                <a:lnTo>
                  <a:pt x="13664" y="4863"/>
                </a:lnTo>
                <a:lnTo>
                  <a:pt x="12861" y="5663"/>
                </a:lnTo>
                <a:cubicBezTo>
                  <a:pt x="11911" y="4901"/>
                  <a:pt x="10770" y="4528"/>
                  <a:pt x="9634" y="4528"/>
                </a:cubicBezTo>
                <a:cubicBezTo>
                  <a:pt x="8214" y="4528"/>
                  <a:pt x="6803" y="5111"/>
                  <a:pt x="5786" y="6246"/>
                </a:cubicBezTo>
                <a:cubicBezTo>
                  <a:pt x="3959" y="8287"/>
                  <a:pt x="4047" y="11403"/>
                  <a:pt x="5985" y="13341"/>
                </a:cubicBezTo>
                <a:cubicBezTo>
                  <a:pt x="6991" y="14346"/>
                  <a:pt x="8313" y="14852"/>
                  <a:pt x="9638" y="14852"/>
                </a:cubicBezTo>
                <a:cubicBezTo>
                  <a:pt x="10866" y="14852"/>
                  <a:pt x="12096" y="14417"/>
                  <a:pt x="13078" y="13538"/>
                </a:cubicBezTo>
                <a:cubicBezTo>
                  <a:pt x="15119" y="11711"/>
                  <a:pt x="15376" y="8604"/>
                  <a:pt x="13664" y="6463"/>
                </a:cubicBezTo>
                <a:lnTo>
                  <a:pt x="14464" y="5663"/>
                </a:lnTo>
                <a:lnTo>
                  <a:pt x="14503" y="5663"/>
                </a:lnTo>
                <a:cubicBezTo>
                  <a:pt x="15430" y="6789"/>
                  <a:pt x="15935" y="8205"/>
                  <a:pt x="15929" y="9664"/>
                </a:cubicBezTo>
                <a:cubicBezTo>
                  <a:pt x="15929" y="13100"/>
                  <a:pt x="13117" y="15893"/>
                  <a:pt x="9663" y="15893"/>
                </a:cubicBezTo>
                <a:cubicBezTo>
                  <a:pt x="6209" y="15893"/>
                  <a:pt x="3398" y="13100"/>
                  <a:pt x="3398" y="9664"/>
                </a:cubicBezTo>
                <a:cubicBezTo>
                  <a:pt x="3398" y="6209"/>
                  <a:pt x="6209" y="3398"/>
                  <a:pt x="9663" y="3398"/>
                </a:cubicBezTo>
                <a:cubicBezTo>
                  <a:pt x="9668" y="3398"/>
                  <a:pt x="9672" y="3398"/>
                  <a:pt x="9676" y="3398"/>
                </a:cubicBezTo>
                <a:close/>
                <a:moveTo>
                  <a:pt x="9663" y="1134"/>
                </a:moveTo>
                <a:cubicBezTo>
                  <a:pt x="11176" y="1134"/>
                  <a:pt x="12661" y="1532"/>
                  <a:pt x="13975" y="2287"/>
                </a:cubicBezTo>
                <a:lnTo>
                  <a:pt x="13830" y="2432"/>
                </a:lnTo>
                <a:cubicBezTo>
                  <a:pt x="13724" y="2538"/>
                  <a:pt x="13664" y="2683"/>
                  <a:pt x="13664" y="2834"/>
                </a:cubicBezTo>
                <a:lnTo>
                  <a:pt x="13664" y="3428"/>
                </a:lnTo>
                <a:cubicBezTo>
                  <a:pt x="12473" y="2670"/>
                  <a:pt x="11090" y="2266"/>
                  <a:pt x="9679" y="2266"/>
                </a:cubicBezTo>
                <a:cubicBezTo>
                  <a:pt x="9674" y="2266"/>
                  <a:pt x="9668" y="2266"/>
                  <a:pt x="9663" y="2266"/>
                </a:cubicBezTo>
                <a:cubicBezTo>
                  <a:pt x="7701" y="2266"/>
                  <a:pt x="5847" y="3039"/>
                  <a:pt x="4443" y="4443"/>
                </a:cubicBezTo>
                <a:cubicBezTo>
                  <a:pt x="3039" y="5847"/>
                  <a:pt x="2266" y="7701"/>
                  <a:pt x="2266" y="9664"/>
                </a:cubicBezTo>
                <a:cubicBezTo>
                  <a:pt x="2266" y="11626"/>
                  <a:pt x="3039" y="13474"/>
                  <a:pt x="4443" y="14866"/>
                </a:cubicBezTo>
                <a:cubicBezTo>
                  <a:pt x="5886" y="16305"/>
                  <a:pt x="7775" y="17024"/>
                  <a:pt x="9663" y="17024"/>
                </a:cubicBezTo>
                <a:cubicBezTo>
                  <a:pt x="11552" y="17024"/>
                  <a:pt x="13441" y="16305"/>
                  <a:pt x="14884" y="14866"/>
                </a:cubicBezTo>
                <a:cubicBezTo>
                  <a:pt x="16288" y="13474"/>
                  <a:pt x="17061" y="11626"/>
                  <a:pt x="17061" y="9664"/>
                </a:cubicBezTo>
                <a:cubicBezTo>
                  <a:pt x="17064" y="8248"/>
                  <a:pt x="16659" y="6859"/>
                  <a:pt x="15898" y="5663"/>
                </a:cubicBezTo>
                <a:lnTo>
                  <a:pt x="16496" y="5663"/>
                </a:lnTo>
                <a:cubicBezTo>
                  <a:pt x="16644" y="5663"/>
                  <a:pt x="16789" y="5602"/>
                  <a:pt x="16895" y="5497"/>
                </a:cubicBezTo>
                <a:lnTo>
                  <a:pt x="17040" y="5352"/>
                </a:lnTo>
                <a:cubicBezTo>
                  <a:pt x="17795" y="6665"/>
                  <a:pt x="18193" y="8151"/>
                  <a:pt x="18193" y="9664"/>
                </a:cubicBezTo>
                <a:cubicBezTo>
                  <a:pt x="18193" y="14368"/>
                  <a:pt x="14367" y="18194"/>
                  <a:pt x="9663" y="18194"/>
                </a:cubicBezTo>
                <a:cubicBezTo>
                  <a:pt x="4959" y="18194"/>
                  <a:pt x="1133" y="14368"/>
                  <a:pt x="1133" y="9664"/>
                </a:cubicBezTo>
                <a:cubicBezTo>
                  <a:pt x="1133" y="4959"/>
                  <a:pt x="4959" y="1134"/>
                  <a:pt x="9663" y="1134"/>
                </a:cubicBezTo>
                <a:close/>
                <a:moveTo>
                  <a:pt x="16491" y="0"/>
                </a:moveTo>
                <a:cubicBezTo>
                  <a:pt x="16352" y="0"/>
                  <a:pt x="16210" y="52"/>
                  <a:pt x="16095" y="167"/>
                </a:cubicBezTo>
                <a:lnTo>
                  <a:pt x="14799" y="1463"/>
                </a:lnTo>
                <a:cubicBezTo>
                  <a:pt x="13256" y="509"/>
                  <a:pt x="11478" y="4"/>
                  <a:pt x="9663" y="1"/>
                </a:cubicBezTo>
                <a:cubicBezTo>
                  <a:pt x="7094" y="1"/>
                  <a:pt x="4669" y="1010"/>
                  <a:pt x="2839" y="2840"/>
                </a:cubicBezTo>
                <a:cubicBezTo>
                  <a:pt x="1009" y="4669"/>
                  <a:pt x="1" y="7094"/>
                  <a:pt x="1" y="9664"/>
                </a:cubicBezTo>
                <a:cubicBezTo>
                  <a:pt x="1" y="12233"/>
                  <a:pt x="1009" y="14658"/>
                  <a:pt x="2839" y="16488"/>
                </a:cubicBezTo>
                <a:cubicBezTo>
                  <a:pt x="4669" y="18317"/>
                  <a:pt x="7094" y="19326"/>
                  <a:pt x="9663" y="19326"/>
                </a:cubicBezTo>
                <a:cubicBezTo>
                  <a:pt x="12233" y="19326"/>
                  <a:pt x="14657" y="18317"/>
                  <a:pt x="16487" y="16488"/>
                </a:cubicBezTo>
                <a:cubicBezTo>
                  <a:pt x="18317" y="14658"/>
                  <a:pt x="19325" y="12233"/>
                  <a:pt x="19325" y="9664"/>
                </a:cubicBezTo>
                <a:cubicBezTo>
                  <a:pt x="19322" y="7849"/>
                  <a:pt x="18818" y="6070"/>
                  <a:pt x="17864" y="4528"/>
                </a:cubicBezTo>
                <a:lnTo>
                  <a:pt x="19159" y="3232"/>
                </a:lnTo>
                <a:cubicBezTo>
                  <a:pt x="19516" y="2876"/>
                  <a:pt x="19265" y="2266"/>
                  <a:pt x="18761" y="2266"/>
                </a:cubicBezTo>
                <a:lnTo>
                  <a:pt x="17061" y="2266"/>
                </a:lnTo>
                <a:lnTo>
                  <a:pt x="17061" y="569"/>
                </a:lnTo>
                <a:cubicBezTo>
                  <a:pt x="17061" y="226"/>
                  <a:pt x="16782" y="0"/>
                  <a:pt x="16491" y="0"/>
                </a:cubicBezTo>
                <a:close/>
              </a:path>
            </a:pathLst>
          </a:custGeom>
          <a:solidFill>
            <a:srgbClr val="5F7D9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latin typeface="Arial"/>
              <a:cs typeface="Arial"/>
              <a:sym typeface="Arial"/>
            </a:endParaRPr>
          </a:p>
        </p:txBody>
      </p:sp>
      <p:grpSp>
        <p:nvGrpSpPr>
          <p:cNvPr id="12279" name="Google Shape;12279;p21"/>
          <p:cNvGrpSpPr/>
          <p:nvPr/>
        </p:nvGrpSpPr>
        <p:grpSpPr>
          <a:xfrm>
            <a:off x="2258607" y="3617777"/>
            <a:ext cx="204425" cy="194059"/>
            <a:chOff x="6222125" y="2025975"/>
            <a:chExt cx="499450" cy="474125"/>
          </a:xfrm>
        </p:grpSpPr>
        <p:sp>
          <p:nvSpPr>
            <p:cNvPr id="12280" name="Google Shape;12280;p21"/>
            <p:cNvSpPr/>
            <p:nvPr/>
          </p:nvSpPr>
          <p:spPr>
            <a:xfrm>
              <a:off x="6222125" y="2025975"/>
              <a:ext cx="499450" cy="474125"/>
            </a:xfrm>
            <a:custGeom>
              <a:avLst/>
              <a:gdLst/>
              <a:ahLst/>
              <a:cxnLst/>
              <a:rect l="l" t="t" r="r" b="b"/>
              <a:pathLst>
                <a:path w="19978" h="18965" extrusionOk="0">
                  <a:moveTo>
                    <a:pt x="10490" y="1134"/>
                  </a:moveTo>
                  <a:cubicBezTo>
                    <a:pt x="15095" y="1134"/>
                    <a:pt x="18839" y="4878"/>
                    <a:pt x="18839" y="9483"/>
                  </a:cubicBezTo>
                  <a:cubicBezTo>
                    <a:pt x="18839" y="14087"/>
                    <a:pt x="15095" y="17832"/>
                    <a:pt x="10490" y="17832"/>
                  </a:cubicBezTo>
                  <a:cubicBezTo>
                    <a:pt x="5886" y="17832"/>
                    <a:pt x="2142" y="14087"/>
                    <a:pt x="2142" y="9483"/>
                  </a:cubicBezTo>
                  <a:cubicBezTo>
                    <a:pt x="2142" y="4878"/>
                    <a:pt x="5886" y="1134"/>
                    <a:pt x="10490" y="1134"/>
                  </a:cubicBezTo>
                  <a:close/>
                  <a:moveTo>
                    <a:pt x="10488" y="0"/>
                  </a:moveTo>
                  <a:cubicBezTo>
                    <a:pt x="6717" y="0"/>
                    <a:pt x="3222" y="2259"/>
                    <a:pt x="1731" y="5853"/>
                  </a:cubicBezTo>
                  <a:cubicBezTo>
                    <a:pt x="1" y="10032"/>
                    <a:pt x="1462" y="14854"/>
                    <a:pt x="5222" y="17367"/>
                  </a:cubicBezTo>
                  <a:cubicBezTo>
                    <a:pt x="6828" y="18439"/>
                    <a:pt x="8663" y="18964"/>
                    <a:pt x="10487" y="18964"/>
                  </a:cubicBezTo>
                  <a:cubicBezTo>
                    <a:pt x="12934" y="18964"/>
                    <a:pt x="15362" y="18020"/>
                    <a:pt x="17194" y="16186"/>
                  </a:cubicBezTo>
                  <a:cubicBezTo>
                    <a:pt x="18978" y="14414"/>
                    <a:pt x="19978" y="11998"/>
                    <a:pt x="19972" y="9483"/>
                  </a:cubicBezTo>
                  <a:cubicBezTo>
                    <a:pt x="19972" y="4960"/>
                    <a:pt x="16777" y="1065"/>
                    <a:pt x="12341" y="183"/>
                  </a:cubicBezTo>
                  <a:cubicBezTo>
                    <a:pt x="11721" y="60"/>
                    <a:pt x="11101" y="0"/>
                    <a:pt x="10488" y="0"/>
                  </a:cubicBezTo>
                  <a:close/>
                </a:path>
              </a:pathLst>
            </a:custGeom>
            <a:solidFill>
              <a:srgbClr val="5F7D9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latin typeface="Arial"/>
                <a:cs typeface="Arial"/>
                <a:sym typeface="Arial"/>
              </a:endParaRPr>
            </a:p>
          </p:txBody>
        </p:sp>
        <p:sp>
          <p:nvSpPr>
            <p:cNvPr id="12281" name="Google Shape;12281;p21"/>
            <p:cNvSpPr/>
            <p:nvPr/>
          </p:nvSpPr>
          <p:spPr>
            <a:xfrm>
              <a:off x="6309175" y="2087825"/>
              <a:ext cx="350425" cy="350425"/>
            </a:xfrm>
            <a:custGeom>
              <a:avLst/>
              <a:gdLst/>
              <a:ahLst/>
              <a:cxnLst/>
              <a:rect l="l" t="t" r="r" b="b"/>
              <a:pathLst>
                <a:path w="14017" h="14017" extrusionOk="0">
                  <a:moveTo>
                    <a:pt x="7008" y="1133"/>
                  </a:moveTo>
                  <a:cubicBezTo>
                    <a:pt x="10248" y="1133"/>
                    <a:pt x="12884" y="3769"/>
                    <a:pt x="12884" y="7009"/>
                  </a:cubicBezTo>
                  <a:cubicBezTo>
                    <a:pt x="12884" y="10249"/>
                    <a:pt x="10248" y="12885"/>
                    <a:pt x="7008" y="12885"/>
                  </a:cubicBezTo>
                  <a:cubicBezTo>
                    <a:pt x="3769" y="12885"/>
                    <a:pt x="1133" y="10249"/>
                    <a:pt x="1133" y="7009"/>
                  </a:cubicBezTo>
                  <a:cubicBezTo>
                    <a:pt x="1133" y="3769"/>
                    <a:pt x="3769" y="1133"/>
                    <a:pt x="7008" y="1133"/>
                  </a:cubicBezTo>
                  <a:close/>
                  <a:moveTo>
                    <a:pt x="7008" y="1"/>
                  </a:moveTo>
                  <a:cubicBezTo>
                    <a:pt x="3144" y="1"/>
                    <a:pt x="0" y="3144"/>
                    <a:pt x="0" y="7009"/>
                  </a:cubicBezTo>
                  <a:cubicBezTo>
                    <a:pt x="0" y="10874"/>
                    <a:pt x="3144" y="14017"/>
                    <a:pt x="7008" y="14017"/>
                  </a:cubicBezTo>
                  <a:cubicBezTo>
                    <a:pt x="10873" y="14017"/>
                    <a:pt x="14017" y="10874"/>
                    <a:pt x="14017" y="7009"/>
                  </a:cubicBezTo>
                  <a:cubicBezTo>
                    <a:pt x="14017" y="3144"/>
                    <a:pt x="10873" y="1"/>
                    <a:pt x="7008" y="1"/>
                  </a:cubicBezTo>
                  <a:close/>
                </a:path>
              </a:pathLst>
            </a:custGeom>
            <a:solidFill>
              <a:srgbClr val="5F7D9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latin typeface="Arial"/>
                <a:cs typeface="Arial"/>
                <a:sym typeface="Arial"/>
              </a:endParaRPr>
            </a:p>
          </p:txBody>
        </p:sp>
        <p:sp>
          <p:nvSpPr>
            <p:cNvPr id="12282" name="Google Shape;12282;p21"/>
            <p:cNvSpPr/>
            <p:nvPr/>
          </p:nvSpPr>
          <p:spPr>
            <a:xfrm>
              <a:off x="6431600" y="2142250"/>
              <a:ext cx="105575" cy="241575"/>
            </a:xfrm>
            <a:custGeom>
              <a:avLst/>
              <a:gdLst/>
              <a:ahLst/>
              <a:cxnLst/>
              <a:rect l="l" t="t" r="r" b="b"/>
              <a:pathLst>
                <a:path w="4223" h="9663" extrusionOk="0">
                  <a:moveTo>
                    <a:pt x="2111" y="1"/>
                  </a:moveTo>
                  <a:cubicBezTo>
                    <a:pt x="1797" y="1"/>
                    <a:pt x="1547" y="254"/>
                    <a:pt x="1547" y="568"/>
                  </a:cubicBezTo>
                  <a:lnTo>
                    <a:pt x="1547" y="1504"/>
                  </a:lnTo>
                  <a:cubicBezTo>
                    <a:pt x="599" y="1785"/>
                    <a:pt x="1" y="2718"/>
                    <a:pt x="143" y="3697"/>
                  </a:cubicBezTo>
                  <a:cubicBezTo>
                    <a:pt x="285" y="4675"/>
                    <a:pt x="1124" y="5399"/>
                    <a:pt x="2111" y="5399"/>
                  </a:cubicBezTo>
                  <a:cubicBezTo>
                    <a:pt x="2872" y="5399"/>
                    <a:pt x="3256" y="6320"/>
                    <a:pt x="2715" y="6858"/>
                  </a:cubicBezTo>
                  <a:cubicBezTo>
                    <a:pt x="2542" y="7033"/>
                    <a:pt x="2328" y="7111"/>
                    <a:pt x="2118" y="7111"/>
                  </a:cubicBezTo>
                  <a:cubicBezTo>
                    <a:pt x="1679" y="7111"/>
                    <a:pt x="1257" y="6769"/>
                    <a:pt x="1257" y="6254"/>
                  </a:cubicBezTo>
                  <a:cubicBezTo>
                    <a:pt x="1257" y="5940"/>
                    <a:pt x="1003" y="5686"/>
                    <a:pt x="689" y="5686"/>
                  </a:cubicBezTo>
                  <a:cubicBezTo>
                    <a:pt x="378" y="5686"/>
                    <a:pt x="125" y="5940"/>
                    <a:pt x="125" y="6254"/>
                  </a:cubicBezTo>
                  <a:cubicBezTo>
                    <a:pt x="125" y="7133"/>
                    <a:pt x="701" y="7909"/>
                    <a:pt x="1547" y="8159"/>
                  </a:cubicBezTo>
                  <a:lnTo>
                    <a:pt x="1547" y="9098"/>
                  </a:lnTo>
                  <a:cubicBezTo>
                    <a:pt x="1547" y="9409"/>
                    <a:pt x="1797" y="9663"/>
                    <a:pt x="2111" y="9663"/>
                  </a:cubicBezTo>
                  <a:cubicBezTo>
                    <a:pt x="2425" y="9663"/>
                    <a:pt x="2679" y="9409"/>
                    <a:pt x="2679" y="9098"/>
                  </a:cubicBezTo>
                  <a:lnTo>
                    <a:pt x="2679" y="8159"/>
                  </a:lnTo>
                  <a:cubicBezTo>
                    <a:pt x="3624" y="7878"/>
                    <a:pt x="4222" y="6945"/>
                    <a:pt x="4080" y="5967"/>
                  </a:cubicBezTo>
                  <a:cubicBezTo>
                    <a:pt x="3939" y="4991"/>
                    <a:pt x="3102" y="4267"/>
                    <a:pt x="2118" y="4267"/>
                  </a:cubicBezTo>
                  <a:cubicBezTo>
                    <a:pt x="2116" y="4267"/>
                    <a:pt x="2114" y="4267"/>
                    <a:pt x="2111" y="4267"/>
                  </a:cubicBezTo>
                  <a:cubicBezTo>
                    <a:pt x="2106" y="4267"/>
                    <a:pt x="2100" y="4267"/>
                    <a:pt x="2095" y="4267"/>
                  </a:cubicBezTo>
                  <a:cubicBezTo>
                    <a:pt x="1622" y="4267"/>
                    <a:pt x="1239" y="3884"/>
                    <a:pt x="1239" y="3410"/>
                  </a:cubicBezTo>
                  <a:cubicBezTo>
                    <a:pt x="1239" y="2935"/>
                    <a:pt x="1622" y="2555"/>
                    <a:pt x="2095" y="2555"/>
                  </a:cubicBezTo>
                  <a:cubicBezTo>
                    <a:pt x="2100" y="2555"/>
                    <a:pt x="2106" y="2555"/>
                    <a:pt x="2111" y="2555"/>
                  </a:cubicBezTo>
                  <a:cubicBezTo>
                    <a:pt x="2582" y="2555"/>
                    <a:pt x="2966" y="2939"/>
                    <a:pt x="2966" y="3410"/>
                  </a:cubicBezTo>
                  <a:cubicBezTo>
                    <a:pt x="2966" y="3724"/>
                    <a:pt x="3220" y="3977"/>
                    <a:pt x="3534" y="3977"/>
                  </a:cubicBezTo>
                  <a:cubicBezTo>
                    <a:pt x="3845" y="3977"/>
                    <a:pt x="4098" y="3724"/>
                    <a:pt x="4098" y="3410"/>
                  </a:cubicBezTo>
                  <a:cubicBezTo>
                    <a:pt x="4098" y="2531"/>
                    <a:pt x="3522" y="1755"/>
                    <a:pt x="2679" y="1504"/>
                  </a:cubicBezTo>
                  <a:lnTo>
                    <a:pt x="2679" y="568"/>
                  </a:lnTo>
                  <a:cubicBezTo>
                    <a:pt x="2679" y="254"/>
                    <a:pt x="2425" y="1"/>
                    <a:pt x="2111" y="1"/>
                  </a:cubicBezTo>
                  <a:close/>
                </a:path>
              </a:pathLst>
            </a:custGeom>
            <a:solidFill>
              <a:srgbClr val="5F7D9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latin typeface="Arial"/>
                <a:cs typeface="Arial"/>
                <a:sym typeface="Arial"/>
              </a:endParaRPr>
            </a:p>
          </p:txBody>
        </p:sp>
      </p:grpSp>
      <p:sp>
        <p:nvSpPr>
          <p:cNvPr id="12283" name="Google Shape;12283;p21"/>
          <p:cNvSpPr txBox="1"/>
          <p:nvPr/>
        </p:nvSpPr>
        <p:spPr>
          <a:xfrm>
            <a:off x="1048453" y="1910789"/>
            <a:ext cx="724200" cy="2367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fa-IR" sz="900" b="0" i="0" u="none" strike="noStrike" kern="0" cap="none" spc="0" normalizeH="0" baseline="0" noProof="0" dirty="0">
                <a:ln>
                  <a:noFill/>
                </a:ln>
                <a:solidFill>
                  <a:schemeClr val="bg2"/>
                </a:solidFill>
                <a:effectLst/>
                <a:uLnTx/>
                <a:uFillTx/>
                <a:latin typeface="Arial"/>
                <a:cs typeface="Arial"/>
                <a:sym typeface="Arial"/>
              </a:rPr>
              <a:t>متن</a:t>
            </a:r>
            <a:r>
              <a:rPr kumimoji="0" lang="es" sz="900" b="0" i="0" u="none" strike="noStrike" kern="0" cap="none" spc="0" normalizeH="0" baseline="0" noProof="0" dirty="0">
                <a:ln>
                  <a:noFill/>
                </a:ln>
                <a:solidFill>
                  <a:schemeClr val="bg2"/>
                </a:solidFill>
                <a:effectLst/>
                <a:uLnTx/>
                <a:uFillTx/>
                <a:latin typeface="Arial"/>
                <a:cs typeface="Arial"/>
                <a:sym typeface="Arial"/>
              </a:rPr>
              <a:t> 1</a:t>
            </a:r>
            <a:endParaRPr kumimoji="0" sz="900" b="0" i="0" u="none" strike="noStrike" kern="0" cap="none" spc="0" normalizeH="0" baseline="0" noProof="0" dirty="0">
              <a:ln>
                <a:noFill/>
              </a:ln>
              <a:solidFill>
                <a:schemeClr val="bg2"/>
              </a:solidFill>
              <a:effectLst/>
              <a:uLnTx/>
              <a:uFillTx/>
              <a:latin typeface="Arial"/>
              <a:cs typeface="Arial"/>
              <a:sym typeface="Arial"/>
            </a:endParaRPr>
          </a:p>
        </p:txBody>
      </p:sp>
      <p:sp>
        <p:nvSpPr>
          <p:cNvPr id="12284" name="Google Shape;12284;p21"/>
          <p:cNvSpPr txBox="1"/>
          <p:nvPr/>
        </p:nvSpPr>
        <p:spPr>
          <a:xfrm>
            <a:off x="1998736" y="1909835"/>
            <a:ext cx="724200" cy="2367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fa-IR" sz="900" b="0" i="0" u="none" strike="noStrike" kern="0" cap="none" spc="0" normalizeH="0" baseline="0" noProof="0" dirty="0">
                <a:ln>
                  <a:noFill/>
                </a:ln>
                <a:solidFill>
                  <a:schemeClr val="bg2"/>
                </a:solidFill>
                <a:effectLst/>
                <a:uLnTx/>
                <a:uFillTx/>
                <a:latin typeface="Arial"/>
                <a:cs typeface="Arial"/>
                <a:sym typeface="Arial"/>
              </a:rPr>
              <a:t>متن</a:t>
            </a:r>
            <a:r>
              <a:rPr kumimoji="0" lang="es" sz="900" b="0" i="0" u="none" strike="noStrike" kern="0" cap="none" spc="0" normalizeH="0" baseline="0" noProof="0" dirty="0">
                <a:ln>
                  <a:noFill/>
                </a:ln>
                <a:solidFill>
                  <a:schemeClr val="bg2"/>
                </a:solidFill>
                <a:effectLst/>
                <a:uLnTx/>
                <a:uFillTx/>
                <a:latin typeface="Arial"/>
                <a:cs typeface="Arial"/>
                <a:sym typeface="Arial"/>
              </a:rPr>
              <a:t> 2</a:t>
            </a:r>
            <a:endParaRPr kumimoji="0" sz="900" b="0" i="0" u="none" strike="noStrike" kern="0" cap="none" spc="0" normalizeH="0" baseline="0" noProof="0" dirty="0">
              <a:ln>
                <a:noFill/>
              </a:ln>
              <a:solidFill>
                <a:schemeClr val="bg2"/>
              </a:solidFill>
              <a:effectLst/>
              <a:uLnTx/>
              <a:uFillTx/>
              <a:latin typeface="Arial"/>
              <a:cs typeface="Arial"/>
              <a:sym typeface="Arial"/>
            </a:endParaRPr>
          </a:p>
        </p:txBody>
      </p:sp>
      <p:sp>
        <p:nvSpPr>
          <p:cNvPr id="12285" name="Google Shape;12285;p21"/>
          <p:cNvSpPr txBox="1"/>
          <p:nvPr/>
        </p:nvSpPr>
        <p:spPr>
          <a:xfrm>
            <a:off x="2949019" y="1909835"/>
            <a:ext cx="724200" cy="2367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fa-IR" sz="900" b="0" i="0" u="none" strike="noStrike" kern="0" cap="none" spc="0" normalizeH="0" baseline="0" noProof="0" dirty="0">
                <a:ln>
                  <a:noFill/>
                </a:ln>
                <a:solidFill>
                  <a:schemeClr val="bg2"/>
                </a:solidFill>
                <a:effectLst/>
                <a:uLnTx/>
                <a:uFillTx/>
                <a:latin typeface="Arial"/>
                <a:cs typeface="Arial"/>
                <a:sym typeface="Arial"/>
              </a:rPr>
              <a:t>متن</a:t>
            </a:r>
            <a:r>
              <a:rPr kumimoji="0" lang="es" sz="900" b="0" i="0" u="none" strike="noStrike" kern="0" cap="none" spc="0" normalizeH="0" baseline="0" noProof="0" dirty="0">
                <a:ln>
                  <a:noFill/>
                </a:ln>
                <a:solidFill>
                  <a:schemeClr val="bg2"/>
                </a:solidFill>
                <a:effectLst/>
                <a:uLnTx/>
                <a:uFillTx/>
                <a:latin typeface="Arial"/>
                <a:cs typeface="Arial"/>
                <a:sym typeface="Arial"/>
              </a:rPr>
              <a:t> 3</a:t>
            </a:r>
            <a:endParaRPr kumimoji="0" sz="900" b="0" i="0" u="none" strike="noStrike" kern="0" cap="none" spc="0" normalizeH="0" baseline="0" noProof="0" dirty="0">
              <a:ln>
                <a:noFill/>
              </a:ln>
              <a:solidFill>
                <a:schemeClr val="bg2"/>
              </a:solidFill>
              <a:effectLst/>
              <a:uLnTx/>
              <a:uFillTx/>
              <a:latin typeface="Arial"/>
              <a:cs typeface="Arial"/>
              <a:sym typeface="Arial"/>
            </a:endParaRPr>
          </a:p>
        </p:txBody>
      </p:sp>
      <p:sp>
        <p:nvSpPr>
          <p:cNvPr id="12286" name="Google Shape;12286;p21"/>
          <p:cNvSpPr txBox="1"/>
          <p:nvPr/>
        </p:nvSpPr>
        <p:spPr>
          <a:xfrm>
            <a:off x="1048350" y="3923158"/>
            <a:ext cx="724200" cy="2367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fa-IR" sz="900" b="0" i="0" u="none" strike="noStrike" kern="0" cap="none" spc="0" normalizeH="0" baseline="0" noProof="0" dirty="0">
                <a:ln>
                  <a:noFill/>
                </a:ln>
                <a:solidFill>
                  <a:schemeClr val="bg2"/>
                </a:solidFill>
                <a:effectLst/>
                <a:uLnTx/>
                <a:uFillTx/>
                <a:latin typeface="Arial"/>
                <a:cs typeface="Arial"/>
                <a:sym typeface="Arial"/>
              </a:rPr>
              <a:t>متن</a:t>
            </a:r>
            <a:r>
              <a:rPr kumimoji="0" lang="es" sz="900" b="0" i="0" u="none" strike="noStrike" kern="0" cap="none" spc="0" normalizeH="0" baseline="0" noProof="0" dirty="0">
                <a:ln>
                  <a:noFill/>
                </a:ln>
                <a:solidFill>
                  <a:schemeClr val="bg2"/>
                </a:solidFill>
                <a:effectLst/>
                <a:uLnTx/>
                <a:uFillTx/>
                <a:latin typeface="Arial"/>
                <a:cs typeface="Arial"/>
                <a:sym typeface="Arial"/>
              </a:rPr>
              <a:t> 4</a:t>
            </a:r>
            <a:endParaRPr kumimoji="0" sz="900" b="0" i="0" u="none" strike="noStrike" kern="0" cap="none" spc="0" normalizeH="0" baseline="0" noProof="0" dirty="0">
              <a:ln>
                <a:noFill/>
              </a:ln>
              <a:solidFill>
                <a:schemeClr val="bg2"/>
              </a:solidFill>
              <a:effectLst/>
              <a:uLnTx/>
              <a:uFillTx/>
              <a:latin typeface="Arial"/>
              <a:cs typeface="Arial"/>
              <a:sym typeface="Arial"/>
            </a:endParaRPr>
          </a:p>
        </p:txBody>
      </p:sp>
      <p:sp>
        <p:nvSpPr>
          <p:cNvPr id="12287" name="Google Shape;12287;p21"/>
          <p:cNvSpPr txBox="1"/>
          <p:nvPr/>
        </p:nvSpPr>
        <p:spPr>
          <a:xfrm>
            <a:off x="1998684" y="3923158"/>
            <a:ext cx="724200" cy="2367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fa-IR" sz="900" b="0" i="0" u="none" strike="noStrike" kern="0" cap="none" spc="0" normalizeH="0" baseline="0" noProof="0" dirty="0">
                <a:ln>
                  <a:noFill/>
                </a:ln>
                <a:solidFill>
                  <a:schemeClr val="bg2"/>
                </a:solidFill>
                <a:effectLst/>
                <a:uLnTx/>
                <a:uFillTx/>
                <a:latin typeface="Arial"/>
                <a:cs typeface="Arial"/>
                <a:sym typeface="Arial"/>
              </a:rPr>
              <a:t>متن</a:t>
            </a:r>
            <a:r>
              <a:rPr kumimoji="0" lang="es" sz="900" b="0" i="0" u="none" strike="noStrike" kern="0" cap="none" spc="0" normalizeH="0" baseline="0" noProof="0" dirty="0">
                <a:ln>
                  <a:noFill/>
                </a:ln>
                <a:solidFill>
                  <a:schemeClr val="bg2"/>
                </a:solidFill>
                <a:effectLst/>
                <a:uLnTx/>
                <a:uFillTx/>
                <a:latin typeface="Arial"/>
                <a:cs typeface="Arial"/>
                <a:sym typeface="Arial"/>
              </a:rPr>
              <a:t> 5</a:t>
            </a:r>
            <a:endParaRPr kumimoji="0" sz="900" b="0" i="0" u="none" strike="noStrike" kern="0" cap="none" spc="0" normalizeH="0" baseline="0" noProof="0" dirty="0">
              <a:ln>
                <a:noFill/>
              </a:ln>
              <a:solidFill>
                <a:schemeClr val="bg2"/>
              </a:solidFill>
              <a:effectLst/>
              <a:uLnTx/>
              <a:uFillTx/>
              <a:latin typeface="Arial"/>
              <a:cs typeface="Arial"/>
              <a:sym typeface="Arial"/>
            </a:endParaRPr>
          </a:p>
        </p:txBody>
      </p:sp>
      <p:sp>
        <p:nvSpPr>
          <p:cNvPr id="12288" name="Google Shape;12288;p21"/>
          <p:cNvSpPr txBox="1"/>
          <p:nvPr/>
        </p:nvSpPr>
        <p:spPr>
          <a:xfrm>
            <a:off x="2949019" y="3923158"/>
            <a:ext cx="724200" cy="2367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fa-IR" sz="900" b="0" i="0" u="none" strike="noStrike" kern="0" cap="none" spc="0" normalizeH="0" baseline="0" noProof="0" dirty="0">
                <a:ln>
                  <a:noFill/>
                </a:ln>
                <a:solidFill>
                  <a:schemeClr val="bg2"/>
                </a:solidFill>
                <a:effectLst/>
                <a:uLnTx/>
                <a:uFillTx/>
                <a:latin typeface="Arial"/>
                <a:cs typeface="Arial"/>
                <a:sym typeface="Arial"/>
              </a:rPr>
              <a:t>متن</a:t>
            </a:r>
            <a:r>
              <a:rPr kumimoji="0" lang="es" sz="900" b="0" i="0" u="none" strike="noStrike" kern="0" cap="none" spc="0" normalizeH="0" baseline="0" noProof="0" dirty="0">
                <a:ln>
                  <a:noFill/>
                </a:ln>
                <a:solidFill>
                  <a:schemeClr val="bg2"/>
                </a:solidFill>
                <a:effectLst/>
                <a:uLnTx/>
                <a:uFillTx/>
                <a:latin typeface="Arial"/>
                <a:cs typeface="Arial"/>
                <a:sym typeface="Arial"/>
              </a:rPr>
              <a:t> 6</a:t>
            </a:r>
            <a:endParaRPr kumimoji="0" sz="900" b="0" i="0" u="none" strike="noStrike" kern="0" cap="none" spc="0" normalizeH="0" baseline="0" noProof="0" dirty="0">
              <a:ln>
                <a:noFill/>
              </a:ln>
              <a:solidFill>
                <a:schemeClr val="bg2"/>
              </a:solidFill>
              <a:effectLst/>
              <a:uLnTx/>
              <a:uFillTx/>
              <a:latin typeface="Arial"/>
              <a:cs typeface="Arial"/>
              <a:sym typeface="Arial"/>
            </a:endParaRPr>
          </a:p>
        </p:txBody>
      </p:sp>
      <p:sp>
        <p:nvSpPr>
          <p:cNvPr id="12289" name="Google Shape;12289;p21"/>
          <p:cNvSpPr/>
          <p:nvPr/>
        </p:nvSpPr>
        <p:spPr>
          <a:xfrm>
            <a:off x="1374787" y="2192426"/>
            <a:ext cx="63900" cy="63900"/>
          </a:xfrm>
          <a:prstGeom prst="ellipse">
            <a:avLst/>
          </a:prstGeom>
          <a:solidFill>
            <a:srgbClr val="A5B7C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latin typeface="Arial"/>
              <a:cs typeface="Arial"/>
              <a:sym typeface="Arial"/>
            </a:endParaRPr>
          </a:p>
        </p:txBody>
      </p:sp>
      <p:sp>
        <p:nvSpPr>
          <p:cNvPr id="12290" name="Google Shape;12290;p21"/>
          <p:cNvSpPr/>
          <p:nvPr/>
        </p:nvSpPr>
        <p:spPr>
          <a:xfrm>
            <a:off x="2326630" y="2192426"/>
            <a:ext cx="63900" cy="63900"/>
          </a:xfrm>
          <a:prstGeom prst="ellipse">
            <a:avLst/>
          </a:prstGeom>
          <a:solidFill>
            <a:srgbClr val="A5B7C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latin typeface="Arial"/>
              <a:cs typeface="Arial"/>
              <a:sym typeface="Arial"/>
            </a:endParaRPr>
          </a:p>
        </p:txBody>
      </p:sp>
      <p:sp>
        <p:nvSpPr>
          <p:cNvPr id="12291" name="Google Shape;12291;p21"/>
          <p:cNvSpPr/>
          <p:nvPr/>
        </p:nvSpPr>
        <p:spPr>
          <a:xfrm>
            <a:off x="3278485" y="2192426"/>
            <a:ext cx="63900" cy="63900"/>
          </a:xfrm>
          <a:prstGeom prst="ellipse">
            <a:avLst/>
          </a:prstGeom>
          <a:solidFill>
            <a:srgbClr val="A5B7C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latin typeface="Arial"/>
              <a:cs typeface="Arial"/>
              <a:sym typeface="Arial"/>
            </a:endParaRPr>
          </a:p>
        </p:txBody>
      </p:sp>
      <p:sp>
        <p:nvSpPr>
          <p:cNvPr id="12292" name="Google Shape;12292;p21"/>
          <p:cNvSpPr/>
          <p:nvPr/>
        </p:nvSpPr>
        <p:spPr>
          <a:xfrm>
            <a:off x="1374774" y="3454535"/>
            <a:ext cx="63900" cy="63900"/>
          </a:xfrm>
          <a:prstGeom prst="ellipse">
            <a:avLst/>
          </a:prstGeom>
          <a:solidFill>
            <a:srgbClr val="A5B7C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latin typeface="Arial"/>
              <a:cs typeface="Arial"/>
              <a:sym typeface="Arial"/>
            </a:endParaRPr>
          </a:p>
        </p:txBody>
      </p:sp>
      <p:sp>
        <p:nvSpPr>
          <p:cNvPr id="12293" name="Google Shape;12293;p21"/>
          <p:cNvSpPr/>
          <p:nvPr/>
        </p:nvSpPr>
        <p:spPr>
          <a:xfrm>
            <a:off x="2326617" y="3454535"/>
            <a:ext cx="63900" cy="63900"/>
          </a:xfrm>
          <a:prstGeom prst="ellipse">
            <a:avLst/>
          </a:prstGeom>
          <a:solidFill>
            <a:srgbClr val="A5B7C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latin typeface="Arial"/>
              <a:cs typeface="Arial"/>
              <a:sym typeface="Arial"/>
            </a:endParaRPr>
          </a:p>
        </p:txBody>
      </p:sp>
      <p:sp>
        <p:nvSpPr>
          <p:cNvPr id="12294" name="Google Shape;12294;p21"/>
          <p:cNvSpPr/>
          <p:nvPr/>
        </p:nvSpPr>
        <p:spPr>
          <a:xfrm>
            <a:off x="3278472" y="3454535"/>
            <a:ext cx="63900" cy="63900"/>
          </a:xfrm>
          <a:prstGeom prst="ellipse">
            <a:avLst/>
          </a:prstGeom>
          <a:solidFill>
            <a:srgbClr val="A5B7C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latin typeface="Arial"/>
              <a:cs typeface="Arial"/>
              <a:sym typeface="Arial"/>
            </a:endParaRPr>
          </a:p>
        </p:txBody>
      </p:sp>
      <p:sp>
        <p:nvSpPr>
          <p:cNvPr id="12295" name="Google Shape;12295;p21"/>
          <p:cNvSpPr/>
          <p:nvPr/>
        </p:nvSpPr>
        <p:spPr>
          <a:xfrm>
            <a:off x="2200729" y="2458205"/>
            <a:ext cx="63900" cy="63900"/>
          </a:xfrm>
          <a:prstGeom prst="ellipse">
            <a:avLst/>
          </a:prstGeom>
          <a:solidFill>
            <a:srgbClr val="A5B7C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latin typeface="Arial"/>
              <a:cs typeface="Arial"/>
              <a:sym typeface="Arial"/>
            </a:endParaRPr>
          </a:p>
        </p:txBody>
      </p:sp>
      <p:sp>
        <p:nvSpPr>
          <p:cNvPr id="12296" name="Google Shape;12296;p21"/>
          <p:cNvSpPr/>
          <p:nvPr/>
        </p:nvSpPr>
        <p:spPr>
          <a:xfrm>
            <a:off x="2328782" y="2458205"/>
            <a:ext cx="63900" cy="63900"/>
          </a:xfrm>
          <a:prstGeom prst="ellipse">
            <a:avLst/>
          </a:prstGeom>
          <a:solidFill>
            <a:srgbClr val="A5B7C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latin typeface="Arial"/>
              <a:cs typeface="Arial"/>
              <a:sym typeface="Arial"/>
            </a:endParaRPr>
          </a:p>
        </p:txBody>
      </p:sp>
      <p:sp>
        <p:nvSpPr>
          <p:cNvPr id="12297" name="Google Shape;12297;p21"/>
          <p:cNvSpPr/>
          <p:nvPr/>
        </p:nvSpPr>
        <p:spPr>
          <a:xfrm>
            <a:off x="2456836" y="2458205"/>
            <a:ext cx="63900" cy="63900"/>
          </a:xfrm>
          <a:prstGeom prst="ellipse">
            <a:avLst/>
          </a:prstGeom>
          <a:solidFill>
            <a:srgbClr val="A5B7C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latin typeface="Arial"/>
              <a:cs typeface="Arial"/>
              <a:sym typeface="Arial"/>
            </a:endParaRPr>
          </a:p>
        </p:txBody>
      </p:sp>
      <p:sp>
        <p:nvSpPr>
          <p:cNvPr id="12298" name="Google Shape;12298;p21"/>
          <p:cNvSpPr/>
          <p:nvPr/>
        </p:nvSpPr>
        <p:spPr>
          <a:xfrm>
            <a:off x="2200729" y="3186918"/>
            <a:ext cx="63900" cy="63900"/>
          </a:xfrm>
          <a:prstGeom prst="ellipse">
            <a:avLst/>
          </a:prstGeom>
          <a:solidFill>
            <a:srgbClr val="A5B7C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latin typeface="Arial"/>
              <a:cs typeface="Arial"/>
              <a:sym typeface="Arial"/>
            </a:endParaRPr>
          </a:p>
        </p:txBody>
      </p:sp>
      <p:sp>
        <p:nvSpPr>
          <p:cNvPr id="12299" name="Google Shape;12299;p21"/>
          <p:cNvSpPr/>
          <p:nvPr/>
        </p:nvSpPr>
        <p:spPr>
          <a:xfrm>
            <a:off x="2328782" y="3186918"/>
            <a:ext cx="63900" cy="63900"/>
          </a:xfrm>
          <a:prstGeom prst="ellipse">
            <a:avLst/>
          </a:prstGeom>
          <a:solidFill>
            <a:srgbClr val="A5B7C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latin typeface="Arial"/>
              <a:cs typeface="Arial"/>
              <a:sym typeface="Arial"/>
            </a:endParaRPr>
          </a:p>
        </p:txBody>
      </p:sp>
      <p:sp>
        <p:nvSpPr>
          <p:cNvPr id="12300" name="Google Shape;12300;p21"/>
          <p:cNvSpPr/>
          <p:nvPr/>
        </p:nvSpPr>
        <p:spPr>
          <a:xfrm>
            <a:off x="2456836" y="3186918"/>
            <a:ext cx="63900" cy="63900"/>
          </a:xfrm>
          <a:prstGeom prst="ellipse">
            <a:avLst/>
          </a:prstGeom>
          <a:solidFill>
            <a:srgbClr val="A5B7C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latin typeface="Arial"/>
              <a:cs typeface="Arial"/>
              <a:sym typeface="Arial"/>
            </a:endParaRPr>
          </a:p>
        </p:txBody>
      </p:sp>
      <p:cxnSp>
        <p:nvCxnSpPr>
          <p:cNvPr id="12301" name="Google Shape;12301;p21"/>
          <p:cNvCxnSpPr>
            <a:stCxn id="12289" idx="4"/>
            <a:endCxn id="12295" idx="0"/>
          </p:cNvCxnSpPr>
          <p:nvPr/>
        </p:nvCxnSpPr>
        <p:spPr>
          <a:xfrm rot="-5400000" flipH="1">
            <a:off x="1718737" y="1944326"/>
            <a:ext cx="201900" cy="825900"/>
          </a:xfrm>
          <a:prstGeom prst="curvedConnector3">
            <a:avLst>
              <a:gd name="adj1" fmla="val 49995"/>
            </a:avLst>
          </a:prstGeom>
          <a:noFill/>
          <a:ln w="19050" cap="flat" cmpd="sng">
            <a:solidFill>
              <a:srgbClr val="5F7D95"/>
            </a:solidFill>
            <a:prstDash val="solid"/>
            <a:round/>
            <a:headEnd type="none" w="med" len="med"/>
            <a:tailEnd type="none" w="med" len="med"/>
          </a:ln>
        </p:spPr>
      </p:cxnSp>
      <p:cxnSp>
        <p:nvCxnSpPr>
          <p:cNvPr id="12302" name="Google Shape;12302;p21"/>
          <p:cNvCxnSpPr>
            <a:stCxn id="12291" idx="4"/>
            <a:endCxn id="12297" idx="0"/>
          </p:cNvCxnSpPr>
          <p:nvPr/>
        </p:nvCxnSpPr>
        <p:spPr>
          <a:xfrm rot="5400000">
            <a:off x="2798635" y="1946426"/>
            <a:ext cx="201900" cy="821700"/>
          </a:xfrm>
          <a:prstGeom prst="curvedConnector3">
            <a:avLst>
              <a:gd name="adj1" fmla="val 49995"/>
            </a:avLst>
          </a:prstGeom>
          <a:noFill/>
          <a:ln w="19050" cap="flat" cmpd="sng">
            <a:solidFill>
              <a:srgbClr val="5F7D95"/>
            </a:solidFill>
            <a:prstDash val="solid"/>
            <a:round/>
            <a:headEnd type="none" w="med" len="med"/>
            <a:tailEnd type="none" w="med" len="med"/>
          </a:ln>
        </p:spPr>
      </p:cxnSp>
      <p:cxnSp>
        <p:nvCxnSpPr>
          <p:cNvPr id="12303" name="Google Shape;12303;p21"/>
          <p:cNvCxnSpPr>
            <a:stCxn id="12290" idx="4"/>
            <a:endCxn id="12296" idx="0"/>
          </p:cNvCxnSpPr>
          <p:nvPr/>
        </p:nvCxnSpPr>
        <p:spPr>
          <a:xfrm rot="-5400000" flipH="1">
            <a:off x="2258680" y="2356226"/>
            <a:ext cx="201900" cy="2100"/>
          </a:xfrm>
          <a:prstGeom prst="curvedConnector3">
            <a:avLst>
              <a:gd name="adj1" fmla="val 49995"/>
            </a:avLst>
          </a:prstGeom>
          <a:noFill/>
          <a:ln w="19050" cap="flat" cmpd="sng">
            <a:solidFill>
              <a:srgbClr val="5F7D95"/>
            </a:solidFill>
            <a:prstDash val="solid"/>
            <a:round/>
            <a:headEnd type="none" w="med" len="med"/>
            <a:tailEnd type="none" w="med" len="med"/>
          </a:ln>
        </p:spPr>
      </p:cxnSp>
      <p:cxnSp>
        <p:nvCxnSpPr>
          <p:cNvPr id="12304" name="Google Shape;12304;p21"/>
          <p:cNvCxnSpPr>
            <a:stCxn id="12292" idx="0"/>
            <a:endCxn id="12298" idx="4"/>
          </p:cNvCxnSpPr>
          <p:nvPr/>
        </p:nvCxnSpPr>
        <p:spPr>
          <a:xfrm rot="-5400000">
            <a:off x="1717824" y="2939735"/>
            <a:ext cx="203700" cy="825900"/>
          </a:xfrm>
          <a:prstGeom prst="curvedConnector3">
            <a:avLst>
              <a:gd name="adj1" fmla="val 50004"/>
            </a:avLst>
          </a:prstGeom>
          <a:noFill/>
          <a:ln w="19050" cap="flat" cmpd="sng">
            <a:solidFill>
              <a:srgbClr val="5F7D95"/>
            </a:solidFill>
            <a:prstDash val="solid"/>
            <a:round/>
            <a:headEnd type="none" w="med" len="med"/>
            <a:tailEnd type="none" w="med" len="med"/>
          </a:ln>
        </p:spPr>
      </p:cxnSp>
      <p:cxnSp>
        <p:nvCxnSpPr>
          <p:cNvPr id="12305" name="Google Shape;12305;p21"/>
          <p:cNvCxnSpPr>
            <a:stCxn id="12294" idx="0"/>
            <a:endCxn id="12300" idx="4"/>
          </p:cNvCxnSpPr>
          <p:nvPr/>
        </p:nvCxnSpPr>
        <p:spPr>
          <a:xfrm rot="5400000" flipH="1">
            <a:off x="2797722" y="2941835"/>
            <a:ext cx="203700" cy="821700"/>
          </a:xfrm>
          <a:prstGeom prst="curvedConnector3">
            <a:avLst>
              <a:gd name="adj1" fmla="val 50004"/>
            </a:avLst>
          </a:prstGeom>
          <a:noFill/>
          <a:ln w="19050" cap="flat" cmpd="sng">
            <a:solidFill>
              <a:srgbClr val="5F7D95"/>
            </a:solidFill>
            <a:prstDash val="solid"/>
            <a:round/>
            <a:headEnd type="none" w="med" len="med"/>
            <a:tailEnd type="none" w="med" len="med"/>
          </a:ln>
        </p:spPr>
      </p:cxnSp>
      <p:cxnSp>
        <p:nvCxnSpPr>
          <p:cNvPr id="12306" name="Google Shape;12306;p21"/>
          <p:cNvCxnSpPr>
            <a:stCxn id="12293" idx="0"/>
            <a:endCxn id="12299" idx="4"/>
          </p:cNvCxnSpPr>
          <p:nvPr/>
        </p:nvCxnSpPr>
        <p:spPr>
          <a:xfrm rot="-5400000">
            <a:off x="2257767" y="3351635"/>
            <a:ext cx="203700" cy="2100"/>
          </a:xfrm>
          <a:prstGeom prst="curvedConnector3">
            <a:avLst>
              <a:gd name="adj1" fmla="val 50004"/>
            </a:avLst>
          </a:prstGeom>
          <a:noFill/>
          <a:ln w="19050" cap="flat" cmpd="sng">
            <a:solidFill>
              <a:srgbClr val="5F7D95"/>
            </a:solidFill>
            <a:prstDash val="solid"/>
            <a:round/>
            <a:headEnd type="none" w="med" len="med"/>
            <a:tailEnd type="none" w="med" len="med"/>
          </a:ln>
        </p:spPr>
      </p:cxnSp>
      <p:sp>
        <p:nvSpPr>
          <p:cNvPr id="12307" name="Google Shape;12307;p21"/>
          <p:cNvSpPr/>
          <p:nvPr/>
        </p:nvSpPr>
        <p:spPr>
          <a:xfrm>
            <a:off x="4239724" y="2708319"/>
            <a:ext cx="779136" cy="252234"/>
          </a:xfrm>
          <a:custGeom>
            <a:avLst/>
            <a:gdLst/>
            <a:ahLst/>
            <a:cxnLst/>
            <a:rect l="l" t="t" r="r" b="b"/>
            <a:pathLst>
              <a:path w="44351" h="14358" extrusionOk="0">
                <a:moveTo>
                  <a:pt x="1599" y="0"/>
                </a:moveTo>
                <a:cubicBezTo>
                  <a:pt x="708" y="0"/>
                  <a:pt x="1" y="708"/>
                  <a:pt x="1" y="1598"/>
                </a:cubicBezTo>
                <a:lnTo>
                  <a:pt x="1" y="5706"/>
                </a:lnTo>
                <a:lnTo>
                  <a:pt x="1484" y="7190"/>
                </a:lnTo>
                <a:lnTo>
                  <a:pt x="1" y="8674"/>
                </a:lnTo>
                <a:lnTo>
                  <a:pt x="1" y="12759"/>
                </a:lnTo>
                <a:cubicBezTo>
                  <a:pt x="1" y="13650"/>
                  <a:pt x="708" y="14357"/>
                  <a:pt x="1599" y="14357"/>
                </a:cubicBezTo>
                <a:lnTo>
                  <a:pt x="41269" y="14357"/>
                </a:lnTo>
                <a:cubicBezTo>
                  <a:pt x="42136" y="14357"/>
                  <a:pt x="42867" y="13650"/>
                  <a:pt x="42867" y="12759"/>
                </a:cubicBezTo>
                <a:lnTo>
                  <a:pt x="42867" y="8674"/>
                </a:lnTo>
                <a:lnTo>
                  <a:pt x="44350" y="7190"/>
                </a:lnTo>
                <a:lnTo>
                  <a:pt x="42867" y="5706"/>
                </a:lnTo>
                <a:lnTo>
                  <a:pt x="42867" y="1598"/>
                </a:lnTo>
                <a:cubicBezTo>
                  <a:pt x="42867" y="708"/>
                  <a:pt x="42136" y="0"/>
                  <a:pt x="41269" y="0"/>
                </a:cubicBezTo>
                <a:close/>
              </a:path>
            </a:pathLst>
          </a:custGeom>
          <a:noFill/>
          <a:ln w="9525" cap="flat" cmpd="sng">
            <a:solidFill>
              <a:srgbClr val="A5B7C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latin typeface="Arial"/>
              <a:cs typeface="Arial"/>
              <a:sym typeface="Arial"/>
            </a:endParaRPr>
          </a:p>
        </p:txBody>
      </p:sp>
      <p:sp>
        <p:nvSpPr>
          <p:cNvPr id="12308" name="Google Shape;12308;p21"/>
          <p:cNvSpPr/>
          <p:nvPr/>
        </p:nvSpPr>
        <p:spPr>
          <a:xfrm>
            <a:off x="5018842" y="2708319"/>
            <a:ext cx="779119" cy="252234"/>
          </a:xfrm>
          <a:custGeom>
            <a:avLst/>
            <a:gdLst/>
            <a:ahLst/>
            <a:cxnLst/>
            <a:rect l="l" t="t" r="r" b="b"/>
            <a:pathLst>
              <a:path w="44350" h="14358" extrusionOk="0">
                <a:moveTo>
                  <a:pt x="42866" y="5706"/>
                </a:moveTo>
                <a:lnTo>
                  <a:pt x="42866" y="1598"/>
                </a:lnTo>
                <a:cubicBezTo>
                  <a:pt x="42866" y="708"/>
                  <a:pt x="42136" y="0"/>
                  <a:pt x="41268" y="0"/>
                </a:cubicBezTo>
                <a:lnTo>
                  <a:pt x="1598" y="0"/>
                </a:lnTo>
                <a:cubicBezTo>
                  <a:pt x="708" y="0"/>
                  <a:pt x="0" y="708"/>
                  <a:pt x="0" y="1598"/>
                </a:cubicBezTo>
                <a:lnTo>
                  <a:pt x="0" y="5706"/>
                </a:lnTo>
                <a:lnTo>
                  <a:pt x="1484" y="7190"/>
                </a:lnTo>
                <a:lnTo>
                  <a:pt x="0" y="8674"/>
                </a:lnTo>
                <a:lnTo>
                  <a:pt x="0" y="12759"/>
                </a:lnTo>
                <a:cubicBezTo>
                  <a:pt x="0" y="13650"/>
                  <a:pt x="708" y="14357"/>
                  <a:pt x="1598" y="14357"/>
                </a:cubicBezTo>
                <a:lnTo>
                  <a:pt x="41268" y="14357"/>
                </a:lnTo>
                <a:cubicBezTo>
                  <a:pt x="42136" y="14357"/>
                  <a:pt x="42866" y="13650"/>
                  <a:pt x="42866" y="12759"/>
                </a:cubicBezTo>
                <a:lnTo>
                  <a:pt x="42866" y="8674"/>
                </a:lnTo>
                <a:lnTo>
                  <a:pt x="44350" y="7190"/>
                </a:lnTo>
                <a:lnTo>
                  <a:pt x="42866" y="5706"/>
                </a:lnTo>
              </a:path>
            </a:pathLst>
          </a:custGeom>
          <a:no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latin typeface="Arial"/>
              <a:cs typeface="Arial"/>
              <a:sym typeface="Arial"/>
            </a:endParaRPr>
          </a:p>
        </p:txBody>
      </p:sp>
      <p:sp>
        <p:nvSpPr>
          <p:cNvPr id="12309" name="Google Shape;12309;p21"/>
          <p:cNvSpPr/>
          <p:nvPr/>
        </p:nvSpPr>
        <p:spPr>
          <a:xfrm>
            <a:off x="5797943" y="2708319"/>
            <a:ext cx="778732" cy="252234"/>
          </a:xfrm>
          <a:custGeom>
            <a:avLst/>
            <a:gdLst/>
            <a:ahLst/>
            <a:cxnLst/>
            <a:rect l="l" t="t" r="r" b="b"/>
            <a:pathLst>
              <a:path w="44328" h="14358" extrusionOk="0">
                <a:moveTo>
                  <a:pt x="42844" y="5706"/>
                </a:moveTo>
                <a:lnTo>
                  <a:pt x="42844" y="1598"/>
                </a:lnTo>
                <a:cubicBezTo>
                  <a:pt x="42844" y="708"/>
                  <a:pt x="42136" y="0"/>
                  <a:pt x="41246" y="0"/>
                </a:cubicBezTo>
                <a:lnTo>
                  <a:pt x="1599" y="0"/>
                </a:lnTo>
                <a:cubicBezTo>
                  <a:pt x="708" y="0"/>
                  <a:pt x="1" y="708"/>
                  <a:pt x="1" y="1598"/>
                </a:cubicBezTo>
                <a:lnTo>
                  <a:pt x="1" y="5706"/>
                </a:lnTo>
                <a:lnTo>
                  <a:pt x="1485" y="7190"/>
                </a:lnTo>
                <a:lnTo>
                  <a:pt x="1" y="8674"/>
                </a:lnTo>
                <a:lnTo>
                  <a:pt x="1" y="12759"/>
                </a:lnTo>
                <a:cubicBezTo>
                  <a:pt x="1" y="13650"/>
                  <a:pt x="708" y="14357"/>
                  <a:pt x="1599" y="14357"/>
                </a:cubicBezTo>
                <a:lnTo>
                  <a:pt x="41246" y="14357"/>
                </a:lnTo>
                <a:cubicBezTo>
                  <a:pt x="42136" y="14357"/>
                  <a:pt x="42844" y="13650"/>
                  <a:pt x="42844" y="12759"/>
                </a:cubicBezTo>
                <a:lnTo>
                  <a:pt x="42844" y="8674"/>
                </a:lnTo>
                <a:lnTo>
                  <a:pt x="44328" y="7190"/>
                </a:lnTo>
                <a:lnTo>
                  <a:pt x="42844" y="5706"/>
                </a:lnTo>
                <a:close/>
              </a:path>
            </a:pathLst>
          </a:custGeom>
          <a:noFill/>
          <a:ln w="9525" cap="flat" cmpd="sng">
            <a:solidFill>
              <a:srgbClr val="A5B7C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latin typeface="Arial"/>
              <a:cs typeface="Arial"/>
              <a:sym typeface="Arial"/>
            </a:endParaRPr>
          </a:p>
        </p:txBody>
      </p:sp>
      <p:sp>
        <p:nvSpPr>
          <p:cNvPr id="12310" name="Google Shape;12310;p21"/>
          <p:cNvSpPr/>
          <p:nvPr/>
        </p:nvSpPr>
        <p:spPr>
          <a:xfrm>
            <a:off x="6576658" y="2708319"/>
            <a:ext cx="779136" cy="252234"/>
          </a:xfrm>
          <a:custGeom>
            <a:avLst/>
            <a:gdLst/>
            <a:ahLst/>
            <a:cxnLst/>
            <a:rect l="l" t="t" r="r" b="b"/>
            <a:pathLst>
              <a:path w="44351" h="14358" extrusionOk="0">
                <a:moveTo>
                  <a:pt x="42867" y="5706"/>
                </a:moveTo>
                <a:lnTo>
                  <a:pt x="42867" y="1598"/>
                </a:lnTo>
                <a:cubicBezTo>
                  <a:pt x="42867" y="708"/>
                  <a:pt x="42159" y="0"/>
                  <a:pt x="41269" y="0"/>
                </a:cubicBezTo>
                <a:lnTo>
                  <a:pt x="1598" y="0"/>
                </a:lnTo>
                <a:cubicBezTo>
                  <a:pt x="731" y="0"/>
                  <a:pt x="1" y="708"/>
                  <a:pt x="1" y="1598"/>
                </a:cubicBezTo>
                <a:lnTo>
                  <a:pt x="1" y="5706"/>
                </a:lnTo>
                <a:lnTo>
                  <a:pt x="1507" y="7190"/>
                </a:lnTo>
                <a:lnTo>
                  <a:pt x="1" y="8674"/>
                </a:lnTo>
                <a:lnTo>
                  <a:pt x="1" y="12759"/>
                </a:lnTo>
                <a:cubicBezTo>
                  <a:pt x="1" y="13650"/>
                  <a:pt x="731" y="14357"/>
                  <a:pt x="1598" y="14357"/>
                </a:cubicBezTo>
                <a:lnTo>
                  <a:pt x="41269" y="14357"/>
                </a:lnTo>
                <a:cubicBezTo>
                  <a:pt x="42159" y="14357"/>
                  <a:pt x="42867" y="13650"/>
                  <a:pt x="42867" y="12759"/>
                </a:cubicBezTo>
                <a:lnTo>
                  <a:pt x="42867" y="8674"/>
                </a:lnTo>
                <a:lnTo>
                  <a:pt x="44350" y="7190"/>
                </a:lnTo>
                <a:lnTo>
                  <a:pt x="42867" y="5706"/>
                </a:lnTo>
                <a:close/>
              </a:path>
            </a:pathLst>
          </a:custGeom>
          <a:no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latin typeface="Arial"/>
              <a:cs typeface="Arial"/>
              <a:sym typeface="Arial"/>
            </a:endParaRPr>
          </a:p>
        </p:txBody>
      </p:sp>
      <p:sp>
        <p:nvSpPr>
          <p:cNvPr id="12311" name="Google Shape;12311;p21"/>
          <p:cNvSpPr/>
          <p:nvPr/>
        </p:nvSpPr>
        <p:spPr>
          <a:xfrm>
            <a:off x="7355776" y="2708319"/>
            <a:ext cx="779119" cy="252234"/>
          </a:xfrm>
          <a:custGeom>
            <a:avLst/>
            <a:gdLst/>
            <a:ahLst/>
            <a:cxnLst/>
            <a:rect l="l" t="t" r="r" b="b"/>
            <a:pathLst>
              <a:path w="44350" h="14358" extrusionOk="0">
                <a:moveTo>
                  <a:pt x="42866" y="5706"/>
                </a:moveTo>
                <a:lnTo>
                  <a:pt x="42866" y="1598"/>
                </a:lnTo>
                <a:cubicBezTo>
                  <a:pt x="42866" y="708"/>
                  <a:pt x="42159" y="0"/>
                  <a:pt x="41268" y="0"/>
                </a:cubicBezTo>
                <a:lnTo>
                  <a:pt x="1598" y="0"/>
                </a:lnTo>
                <a:cubicBezTo>
                  <a:pt x="731" y="0"/>
                  <a:pt x="0" y="708"/>
                  <a:pt x="0" y="1598"/>
                </a:cubicBezTo>
                <a:lnTo>
                  <a:pt x="0" y="5706"/>
                </a:lnTo>
                <a:lnTo>
                  <a:pt x="1484" y="7190"/>
                </a:lnTo>
                <a:lnTo>
                  <a:pt x="0" y="8674"/>
                </a:lnTo>
                <a:lnTo>
                  <a:pt x="0" y="12759"/>
                </a:lnTo>
                <a:cubicBezTo>
                  <a:pt x="0" y="13650"/>
                  <a:pt x="731" y="14357"/>
                  <a:pt x="1598" y="14357"/>
                </a:cubicBezTo>
                <a:lnTo>
                  <a:pt x="41268" y="14357"/>
                </a:lnTo>
                <a:cubicBezTo>
                  <a:pt x="42159" y="14357"/>
                  <a:pt x="42866" y="13650"/>
                  <a:pt x="42866" y="12759"/>
                </a:cubicBezTo>
                <a:lnTo>
                  <a:pt x="42866" y="8674"/>
                </a:lnTo>
                <a:lnTo>
                  <a:pt x="44350" y="7190"/>
                </a:lnTo>
                <a:lnTo>
                  <a:pt x="42866" y="5706"/>
                </a:lnTo>
                <a:close/>
              </a:path>
            </a:pathLst>
          </a:custGeom>
          <a:noFill/>
          <a:ln w="9525" cap="flat" cmpd="sng">
            <a:solidFill>
              <a:srgbClr val="A5B7C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latin typeface="Arial"/>
              <a:cs typeface="Arial"/>
              <a:sym typeface="Arial"/>
            </a:endParaRPr>
          </a:p>
        </p:txBody>
      </p:sp>
      <p:sp>
        <p:nvSpPr>
          <p:cNvPr id="12312" name="Google Shape;12312;p21"/>
          <p:cNvSpPr/>
          <p:nvPr/>
        </p:nvSpPr>
        <p:spPr>
          <a:xfrm>
            <a:off x="4429400" y="1662350"/>
            <a:ext cx="342847" cy="386555"/>
          </a:xfrm>
          <a:custGeom>
            <a:avLst/>
            <a:gdLst/>
            <a:ahLst/>
            <a:cxnLst/>
            <a:rect l="l" t="t" r="r" b="b"/>
            <a:pathLst>
              <a:path w="19516" h="22004" extrusionOk="0">
                <a:moveTo>
                  <a:pt x="9758" y="0"/>
                </a:moveTo>
                <a:cubicBezTo>
                  <a:pt x="9456" y="0"/>
                  <a:pt x="9153" y="80"/>
                  <a:pt x="8879" y="240"/>
                </a:cubicBezTo>
                <a:lnTo>
                  <a:pt x="867" y="4851"/>
                </a:lnTo>
                <a:cubicBezTo>
                  <a:pt x="320" y="5170"/>
                  <a:pt x="0" y="5741"/>
                  <a:pt x="0" y="6380"/>
                </a:cubicBezTo>
                <a:lnTo>
                  <a:pt x="0" y="15624"/>
                </a:lnTo>
                <a:cubicBezTo>
                  <a:pt x="0" y="16263"/>
                  <a:pt x="320" y="16834"/>
                  <a:pt x="867" y="17131"/>
                </a:cubicBezTo>
                <a:lnTo>
                  <a:pt x="8879" y="21764"/>
                </a:lnTo>
                <a:cubicBezTo>
                  <a:pt x="9153" y="21924"/>
                  <a:pt x="9456" y="22004"/>
                  <a:pt x="9758" y="22004"/>
                </a:cubicBezTo>
                <a:cubicBezTo>
                  <a:pt x="10060" y="22004"/>
                  <a:pt x="10363" y="21924"/>
                  <a:pt x="10637" y="21764"/>
                </a:cubicBezTo>
                <a:lnTo>
                  <a:pt x="18648" y="17131"/>
                </a:lnTo>
                <a:cubicBezTo>
                  <a:pt x="19196" y="16834"/>
                  <a:pt x="19516" y="16263"/>
                  <a:pt x="19516" y="15624"/>
                </a:cubicBezTo>
                <a:lnTo>
                  <a:pt x="19516" y="6380"/>
                </a:lnTo>
                <a:cubicBezTo>
                  <a:pt x="19516" y="5741"/>
                  <a:pt x="19196" y="5170"/>
                  <a:pt x="18648" y="4851"/>
                </a:cubicBezTo>
                <a:lnTo>
                  <a:pt x="10637" y="240"/>
                </a:lnTo>
                <a:cubicBezTo>
                  <a:pt x="10363" y="80"/>
                  <a:pt x="10060" y="0"/>
                  <a:pt x="9758" y="0"/>
                </a:cubicBezTo>
                <a:close/>
              </a:path>
            </a:pathLst>
          </a:custGeom>
          <a:noFill/>
          <a:ln w="9525" cap="flat" cmpd="sng">
            <a:solidFill>
              <a:srgbClr val="E1E7EC"/>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latin typeface="Arial"/>
              <a:cs typeface="Arial"/>
              <a:sym typeface="Arial"/>
            </a:endParaRPr>
          </a:p>
        </p:txBody>
      </p:sp>
      <p:sp>
        <p:nvSpPr>
          <p:cNvPr id="12313" name="Google Shape;12313;p21"/>
          <p:cNvSpPr/>
          <p:nvPr/>
        </p:nvSpPr>
        <p:spPr>
          <a:xfrm>
            <a:off x="5244198" y="3658334"/>
            <a:ext cx="342847" cy="386678"/>
          </a:xfrm>
          <a:custGeom>
            <a:avLst/>
            <a:gdLst/>
            <a:ahLst/>
            <a:cxnLst/>
            <a:rect l="l" t="t" r="r" b="b"/>
            <a:pathLst>
              <a:path w="19516" h="22011" extrusionOk="0">
                <a:moveTo>
                  <a:pt x="9758" y="1"/>
                </a:moveTo>
                <a:cubicBezTo>
                  <a:pt x="9456" y="1"/>
                  <a:pt x="9153" y="75"/>
                  <a:pt x="8879" y="223"/>
                </a:cubicBezTo>
                <a:lnTo>
                  <a:pt x="868" y="4857"/>
                </a:lnTo>
                <a:cubicBezTo>
                  <a:pt x="320" y="5177"/>
                  <a:pt x="0" y="5747"/>
                  <a:pt x="0" y="6363"/>
                </a:cubicBezTo>
                <a:lnTo>
                  <a:pt x="0" y="15630"/>
                </a:lnTo>
                <a:cubicBezTo>
                  <a:pt x="0" y="16247"/>
                  <a:pt x="320" y="16817"/>
                  <a:pt x="868" y="17137"/>
                </a:cubicBezTo>
                <a:lnTo>
                  <a:pt x="8879" y="21770"/>
                </a:lnTo>
                <a:cubicBezTo>
                  <a:pt x="9153" y="21930"/>
                  <a:pt x="9456" y="22010"/>
                  <a:pt x="9758" y="22010"/>
                </a:cubicBezTo>
                <a:cubicBezTo>
                  <a:pt x="10060" y="22010"/>
                  <a:pt x="10363" y="21930"/>
                  <a:pt x="10637" y="21770"/>
                </a:cubicBezTo>
                <a:lnTo>
                  <a:pt x="18648" y="17137"/>
                </a:lnTo>
                <a:cubicBezTo>
                  <a:pt x="19196" y="16817"/>
                  <a:pt x="19516" y="16247"/>
                  <a:pt x="19516" y="15630"/>
                </a:cubicBezTo>
                <a:lnTo>
                  <a:pt x="19516" y="6363"/>
                </a:lnTo>
                <a:cubicBezTo>
                  <a:pt x="19516" y="5747"/>
                  <a:pt x="19196" y="5177"/>
                  <a:pt x="18648" y="4857"/>
                </a:cubicBezTo>
                <a:lnTo>
                  <a:pt x="10637" y="223"/>
                </a:lnTo>
                <a:cubicBezTo>
                  <a:pt x="10363" y="75"/>
                  <a:pt x="10060" y="1"/>
                  <a:pt x="9758" y="1"/>
                </a:cubicBezTo>
                <a:close/>
              </a:path>
            </a:pathLst>
          </a:custGeom>
          <a:noFill/>
          <a:ln w="9525" cap="flat" cmpd="sng">
            <a:solidFill>
              <a:srgbClr val="E1E7EC"/>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latin typeface="Arial"/>
              <a:cs typeface="Arial"/>
              <a:sym typeface="Arial"/>
            </a:endParaRPr>
          </a:p>
        </p:txBody>
      </p:sp>
      <p:sp>
        <p:nvSpPr>
          <p:cNvPr id="12314" name="Google Shape;12314;p21"/>
          <p:cNvSpPr/>
          <p:nvPr/>
        </p:nvSpPr>
        <p:spPr>
          <a:xfrm>
            <a:off x="6007260" y="1662350"/>
            <a:ext cx="342865" cy="386555"/>
          </a:xfrm>
          <a:custGeom>
            <a:avLst/>
            <a:gdLst/>
            <a:ahLst/>
            <a:cxnLst/>
            <a:rect l="l" t="t" r="r" b="b"/>
            <a:pathLst>
              <a:path w="19517" h="22004" extrusionOk="0">
                <a:moveTo>
                  <a:pt x="9759" y="0"/>
                </a:moveTo>
                <a:cubicBezTo>
                  <a:pt x="9456" y="0"/>
                  <a:pt x="9154" y="80"/>
                  <a:pt x="8880" y="240"/>
                </a:cubicBezTo>
                <a:lnTo>
                  <a:pt x="868" y="4851"/>
                </a:lnTo>
                <a:cubicBezTo>
                  <a:pt x="320" y="5170"/>
                  <a:pt x="1" y="5741"/>
                  <a:pt x="1" y="6380"/>
                </a:cubicBezTo>
                <a:lnTo>
                  <a:pt x="1" y="15624"/>
                </a:lnTo>
                <a:cubicBezTo>
                  <a:pt x="1" y="16263"/>
                  <a:pt x="320" y="16834"/>
                  <a:pt x="868" y="17131"/>
                </a:cubicBezTo>
                <a:lnTo>
                  <a:pt x="8880" y="21764"/>
                </a:lnTo>
                <a:cubicBezTo>
                  <a:pt x="9154" y="21924"/>
                  <a:pt x="9456" y="22004"/>
                  <a:pt x="9759" y="22004"/>
                </a:cubicBezTo>
                <a:cubicBezTo>
                  <a:pt x="10061" y="22004"/>
                  <a:pt x="10363" y="21924"/>
                  <a:pt x="10637" y="21764"/>
                </a:cubicBezTo>
                <a:lnTo>
                  <a:pt x="18649" y="17131"/>
                </a:lnTo>
                <a:cubicBezTo>
                  <a:pt x="19197" y="16834"/>
                  <a:pt x="19516" y="16263"/>
                  <a:pt x="19516" y="15624"/>
                </a:cubicBezTo>
                <a:lnTo>
                  <a:pt x="19516" y="6380"/>
                </a:lnTo>
                <a:cubicBezTo>
                  <a:pt x="19516" y="5741"/>
                  <a:pt x="19197" y="5170"/>
                  <a:pt x="18649" y="4851"/>
                </a:cubicBezTo>
                <a:lnTo>
                  <a:pt x="10637" y="240"/>
                </a:lnTo>
                <a:cubicBezTo>
                  <a:pt x="10363" y="80"/>
                  <a:pt x="10061" y="0"/>
                  <a:pt x="9759" y="0"/>
                </a:cubicBezTo>
                <a:close/>
              </a:path>
            </a:pathLst>
          </a:custGeom>
          <a:noFill/>
          <a:ln w="9525" cap="flat" cmpd="sng">
            <a:solidFill>
              <a:srgbClr val="E1E7EC"/>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latin typeface="Arial"/>
              <a:cs typeface="Arial"/>
              <a:sym typeface="Arial"/>
            </a:endParaRPr>
          </a:p>
        </p:txBody>
      </p:sp>
      <p:sp>
        <p:nvSpPr>
          <p:cNvPr id="12315" name="Google Shape;12315;p21"/>
          <p:cNvSpPr/>
          <p:nvPr/>
        </p:nvSpPr>
        <p:spPr>
          <a:xfrm>
            <a:off x="6796005" y="3658439"/>
            <a:ext cx="343251" cy="386661"/>
          </a:xfrm>
          <a:custGeom>
            <a:avLst/>
            <a:gdLst/>
            <a:ahLst/>
            <a:cxnLst/>
            <a:rect l="l" t="t" r="r" b="b"/>
            <a:pathLst>
              <a:path w="19539" h="22010" extrusionOk="0">
                <a:moveTo>
                  <a:pt x="9761" y="1"/>
                </a:moveTo>
                <a:cubicBezTo>
                  <a:pt x="9461" y="1"/>
                  <a:pt x="9164" y="80"/>
                  <a:pt x="8902" y="240"/>
                </a:cubicBezTo>
                <a:lnTo>
                  <a:pt x="867" y="4874"/>
                </a:lnTo>
                <a:cubicBezTo>
                  <a:pt x="342" y="5171"/>
                  <a:pt x="0" y="5741"/>
                  <a:pt x="0" y="6380"/>
                </a:cubicBezTo>
                <a:lnTo>
                  <a:pt x="0" y="15647"/>
                </a:lnTo>
                <a:cubicBezTo>
                  <a:pt x="0" y="16264"/>
                  <a:pt x="342" y="16834"/>
                  <a:pt x="867" y="17154"/>
                </a:cubicBezTo>
                <a:lnTo>
                  <a:pt x="8902" y="21787"/>
                </a:lnTo>
                <a:cubicBezTo>
                  <a:pt x="9164" y="21936"/>
                  <a:pt x="9461" y="22010"/>
                  <a:pt x="9761" y="22010"/>
                </a:cubicBezTo>
                <a:cubicBezTo>
                  <a:pt x="10060" y="22010"/>
                  <a:pt x="10363" y="21936"/>
                  <a:pt x="10637" y="21787"/>
                </a:cubicBezTo>
                <a:lnTo>
                  <a:pt x="18671" y="17154"/>
                </a:lnTo>
                <a:cubicBezTo>
                  <a:pt x="19196" y="16834"/>
                  <a:pt x="19539" y="16264"/>
                  <a:pt x="19539" y="15647"/>
                </a:cubicBezTo>
                <a:lnTo>
                  <a:pt x="19539" y="6380"/>
                </a:lnTo>
                <a:cubicBezTo>
                  <a:pt x="19539" y="5741"/>
                  <a:pt x="19196" y="5171"/>
                  <a:pt x="18671" y="4874"/>
                </a:cubicBezTo>
                <a:lnTo>
                  <a:pt x="10637" y="240"/>
                </a:lnTo>
                <a:cubicBezTo>
                  <a:pt x="10363" y="80"/>
                  <a:pt x="10060" y="1"/>
                  <a:pt x="9761" y="1"/>
                </a:cubicBezTo>
                <a:close/>
              </a:path>
            </a:pathLst>
          </a:custGeom>
          <a:noFill/>
          <a:ln w="9525" cap="flat" cmpd="sng">
            <a:solidFill>
              <a:srgbClr val="E1E7EC"/>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latin typeface="Arial"/>
              <a:cs typeface="Arial"/>
              <a:sym typeface="Arial"/>
            </a:endParaRPr>
          </a:p>
        </p:txBody>
      </p:sp>
      <p:sp>
        <p:nvSpPr>
          <p:cNvPr id="12316" name="Google Shape;12316;p21"/>
          <p:cNvSpPr/>
          <p:nvPr/>
        </p:nvSpPr>
        <p:spPr>
          <a:xfrm>
            <a:off x="7585137" y="1662350"/>
            <a:ext cx="342847" cy="386555"/>
          </a:xfrm>
          <a:custGeom>
            <a:avLst/>
            <a:gdLst/>
            <a:ahLst/>
            <a:cxnLst/>
            <a:rect l="l" t="t" r="r" b="b"/>
            <a:pathLst>
              <a:path w="19516" h="22004" extrusionOk="0">
                <a:moveTo>
                  <a:pt x="9758" y="0"/>
                </a:moveTo>
                <a:cubicBezTo>
                  <a:pt x="9456" y="0"/>
                  <a:pt x="9153" y="80"/>
                  <a:pt x="8879" y="240"/>
                </a:cubicBezTo>
                <a:lnTo>
                  <a:pt x="868" y="4851"/>
                </a:lnTo>
                <a:cubicBezTo>
                  <a:pt x="320" y="5170"/>
                  <a:pt x="0" y="5741"/>
                  <a:pt x="0" y="6380"/>
                </a:cubicBezTo>
                <a:lnTo>
                  <a:pt x="0" y="15624"/>
                </a:lnTo>
                <a:cubicBezTo>
                  <a:pt x="0" y="16263"/>
                  <a:pt x="320" y="16834"/>
                  <a:pt x="868" y="17131"/>
                </a:cubicBezTo>
                <a:lnTo>
                  <a:pt x="8879" y="21764"/>
                </a:lnTo>
                <a:cubicBezTo>
                  <a:pt x="9153" y="21924"/>
                  <a:pt x="9456" y="22004"/>
                  <a:pt x="9758" y="22004"/>
                </a:cubicBezTo>
                <a:cubicBezTo>
                  <a:pt x="10061" y="22004"/>
                  <a:pt x="10363" y="21924"/>
                  <a:pt x="10637" y="21764"/>
                </a:cubicBezTo>
                <a:lnTo>
                  <a:pt x="18649" y="17131"/>
                </a:lnTo>
                <a:cubicBezTo>
                  <a:pt x="19196" y="16834"/>
                  <a:pt x="19516" y="16263"/>
                  <a:pt x="19516" y="15624"/>
                </a:cubicBezTo>
                <a:lnTo>
                  <a:pt x="19516" y="6380"/>
                </a:lnTo>
                <a:cubicBezTo>
                  <a:pt x="19516" y="5741"/>
                  <a:pt x="19196" y="5170"/>
                  <a:pt x="18649" y="4851"/>
                </a:cubicBezTo>
                <a:lnTo>
                  <a:pt x="10637" y="240"/>
                </a:lnTo>
                <a:cubicBezTo>
                  <a:pt x="10363" y="80"/>
                  <a:pt x="10061" y="0"/>
                  <a:pt x="9758" y="0"/>
                </a:cubicBezTo>
                <a:close/>
              </a:path>
            </a:pathLst>
          </a:custGeom>
          <a:noFill/>
          <a:ln w="9525" cap="flat" cmpd="sng">
            <a:solidFill>
              <a:srgbClr val="E1E7EC"/>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latin typeface="Arial"/>
              <a:cs typeface="Arial"/>
              <a:sym typeface="Arial"/>
            </a:endParaRPr>
          </a:p>
        </p:txBody>
      </p:sp>
      <p:sp>
        <p:nvSpPr>
          <p:cNvPr id="12317" name="Google Shape;12317;p21"/>
          <p:cNvSpPr/>
          <p:nvPr/>
        </p:nvSpPr>
        <p:spPr>
          <a:xfrm>
            <a:off x="4569763" y="2579382"/>
            <a:ext cx="62100" cy="62100"/>
          </a:xfrm>
          <a:prstGeom prst="ellipse">
            <a:avLst/>
          </a:prstGeom>
          <a:solidFill>
            <a:srgbClr val="A5B7C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latin typeface="Arial"/>
              <a:cs typeface="Arial"/>
              <a:sym typeface="Arial"/>
            </a:endParaRPr>
          </a:p>
        </p:txBody>
      </p:sp>
      <p:sp>
        <p:nvSpPr>
          <p:cNvPr id="12318" name="Google Shape;12318;p21"/>
          <p:cNvSpPr/>
          <p:nvPr/>
        </p:nvSpPr>
        <p:spPr>
          <a:xfrm>
            <a:off x="6147625" y="2579382"/>
            <a:ext cx="62100" cy="62100"/>
          </a:xfrm>
          <a:prstGeom prst="ellipse">
            <a:avLst/>
          </a:prstGeom>
          <a:solidFill>
            <a:srgbClr val="A5B7C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latin typeface="Arial"/>
              <a:cs typeface="Arial"/>
              <a:sym typeface="Arial"/>
            </a:endParaRPr>
          </a:p>
        </p:txBody>
      </p:sp>
      <p:sp>
        <p:nvSpPr>
          <p:cNvPr id="12319" name="Google Shape;12319;p21"/>
          <p:cNvSpPr/>
          <p:nvPr/>
        </p:nvSpPr>
        <p:spPr>
          <a:xfrm>
            <a:off x="7725475" y="2579382"/>
            <a:ext cx="62100" cy="62100"/>
          </a:xfrm>
          <a:prstGeom prst="ellipse">
            <a:avLst/>
          </a:prstGeom>
          <a:solidFill>
            <a:srgbClr val="A5B7C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latin typeface="Arial"/>
              <a:cs typeface="Arial"/>
              <a:sym typeface="Arial"/>
            </a:endParaRPr>
          </a:p>
        </p:txBody>
      </p:sp>
      <p:sp>
        <p:nvSpPr>
          <p:cNvPr id="12320" name="Google Shape;12320;p21"/>
          <p:cNvSpPr/>
          <p:nvPr/>
        </p:nvSpPr>
        <p:spPr>
          <a:xfrm>
            <a:off x="5384563" y="2999720"/>
            <a:ext cx="62100" cy="62100"/>
          </a:xfrm>
          <a:prstGeom prst="ellipse">
            <a:avLst/>
          </a:prstGeom>
          <a:solidFill>
            <a:srgbClr val="A5B7C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latin typeface="Arial"/>
              <a:cs typeface="Arial"/>
              <a:sym typeface="Arial"/>
            </a:endParaRPr>
          </a:p>
        </p:txBody>
      </p:sp>
      <p:sp>
        <p:nvSpPr>
          <p:cNvPr id="12321" name="Google Shape;12321;p21"/>
          <p:cNvSpPr/>
          <p:nvPr/>
        </p:nvSpPr>
        <p:spPr>
          <a:xfrm>
            <a:off x="6936563" y="2999770"/>
            <a:ext cx="62100" cy="62100"/>
          </a:xfrm>
          <a:prstGeom prst="ellipse">
            <a:avLst/>
          </a:prstGeom>
          <a:solidFill>
            <a:srgbClr val="A5B7C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latin typeface="Arial"/>
              <a:cs typeface="Arial"/>
              <a:sym typeface="Arial"/>
            </a:endParaRPr>
          </a:p>
        </p:txBody>
      </p:sp>
      <p:sp>
        <p:nvSpPr>
          <p:cNvPr id="12322" name="Google Shape;12322;p21"/>
          <p:cNvSpPr txBox="1"/>
          <p:nvPr/>
        </p:nvSpPr>
        <p:spPr>
          <a:xfrm>
            <a:off x="4331422" y="2719909"/>
            <a:ext cx="538800" cy="2295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 sz="900" b="1" i="0" u="none" strike="noStrike" kern="0" cap="none" spc="0" normalizeH="0" baseline="0" noProof="0">
                <a:ln>
                  <a:noFill/>
                </a:ln>
                <a:solidFill>
                  <a:schemeClr val="bg2"/>
                </a:solidFill>
                <a:effectLst/>
                <a:uLnTx/>
                <a:uFillTx/>
                <a:latin typeface="Arial"/>
                <a:cs typeface="Arial"/>
                <a:sym typeface="Arial"/>
              </a:rPr>
              <a:t>2016</a:t>
            </a:r>
            <a:endParaRPr kumimoji="0" sz="900" b="1" i="0" u="none" strike="noStrike" kern="0" cap="none" spc="0" normalizeH="0" baseline="0" noProof="0">
              <a:ln>
                <a:noFill/>
              </a:ln>
              <a:solidFill>
                <a:schemeClr val="bg2"/>
              </a:solidFill>
              <a:effectLst/>
              <a:uLnTx/>
              <a:uFillTx/>
              <a:latin typeface="Arial"/>
              <a:cs typeface="Arial"/>
              <a:sym typeface="Arial"/>
            </a:endParaRPr>
          </a:p>
        </p:txBody>
      </p:sp>
      <p:sp>
        <p:nvSpPr>
          <p:cNvPr id="12323" name="Google Shape;12323;p21"/>
          <p:cNvSpPr/>
          <p:nvPr/>
        </p:nvSpPr>
        <p:spPr>
          <a:xfrm>
            <a:off x="4569763" y="2075257"/>
            <a:ext cx="62100" cy="62100"/>
          </a:xfrm>
          <a:prstGeom prst="ellipse">
            <a:avLst/>
          </a:prstGeom>
          <a:solidFill>
            <a:srgbClr val="A5B7C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latin typeface="Arial"/>
              <a:cs typeface="Arial"/>
              <a:sym typeface="Arial"/>
            </a:endParaRPr>
          </a:p>
        </p:txBody>
      </p:sp>
      <p:sp>
        <p:nvSpPr>
          <p:cNvPr id="12324" name="Google Shape;12324;p21"/>
          <p:cNvSpPr/>
          <p:nvPr/>
        </p:nvSpPr>
        <p:spPr>
          <a:xfrm>
            <a:off x="6153050" y="2075257"/>
            <a:ext cx="62100" cy="62100"/>
          </a:xfrm>
          <a:prstGeom prst="ellipse">
            <a:avLst/>
          </a:prstGeom>
          <a:solidFill>
            <a:srgbClr val="A5B7C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latin typeface="Arial"/>
              <a:cs typeface="Arial"/>
              <a:sym typeface="Arial"/>
            </a:endParaRPr>
          </a:p>
        </p:txBody>
      </p:sp>
      <p:sp>
        <p:nvSpPr>
          <p:cNvPr id="12325" name="Google Shape;12325;p21"/>
          <p:cNvSpPr/>
          <p:nvPr/>
        </p:nvSpPr>
        <p:spPr>
          <a:xfrm>
            <a:off x="7725475" y="2075257"/>
            <a:ext cx="62100" cy="62100"/>
          </a:xfrm>
          <a:prstGeom prst="ellipse">
            <a:avLst/>
          </a:prstGeom>
          <a:solidFill>
            <a:srgbClr val="A5B7C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latin typeface="Arial"/>
              <a:cs typeface="Arial"/>
              <a:sym typeface="Arial"/>
            </a:endParaRPr>
          </a:p>
        </p:txBody>
      </p:sp>
      <p:sp>
        <p:nvSpPr>
          <p:cNvPr id="12326" name="Google Shape;12326;p21"/>
          <p:cNvSpPr/>
          <p:nvPr/>
        </p:nvSpPr>
        <p:spPr>
          <a:xfrm>
            <a:off x="5384166" y="3569597"/>
            <a:ext cx="62100" cy="62100"/>
          </a:xfrm>
          <a:prstGeom prst="ellipse">
            <a:avLst/>
          </a:prstGeom>
          <a:solidFill>
            <a:srgbClr val="A5B7C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latin typeface="Arial"/>
              <a:cs typeface="Arial"/>
              <a:sym typeface="Arial"/>
            </a:endParaRPr>
          </a:p>
        </p:txBody>
      </p:sp>
      <p:sp>
        <p:nvSpPr>
          <p:cNvPr id="12327" name="Google Shape;12327;p21"/>
          <p:cNvSpPr/>
          <p:nvPr/>
        </p:nvSpPr>
        <p:spPr>
          <a:xfrm>
            <a:off x="6936566" y="3569597"/>
            <a:ext cx="62100" cy="62100"/>
          </a:xfrm>
          <a:prstGeom prst="ellipse">
            <a:avLst/>
          </a:prstGeom>
          <a:solidFill>
            <a:srgbClr val="A5B7C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latin typeface="Arial"/>
              <a:cs typeface="Arial"/>
              <a:sym typeface="Arial"/>
            </a:endParaRPr>
          </a:p>
        </p:txBody>
      </p:sp>
      <p:cxnSp>
        <p:nvCxnSpPr>
          <p:cNvPr id="12328" name="Google Shape;12328;p21"/>
          <p:cNvCxnSpPr>
            <a:stCxn id="12317" idx="0"/>
            <a:endCxn id="12323" idx="4"/>
          </p:cNvCxnSpPr>
          <p:nvPr/>
        </p:nvCxnSpPr>
        <p:spPr>
          <a:xfrm rot="10800000">
            <a:off x="4600813" y="2137482"/>
            <a:ext cx="0" cy="441900"/>
          </a:xfrm>
          <a:prstGeom prst="straightConnector1">
            <a:avLst/>
          </a:prstGeom>
          <a:noFill/>
          <a:ln w="9525" cap="flat" cmpd="sng">
            <a:solidFill>
              <a:srgbClr val="A5B7C6"/>
            </a:solidFill>
            <a:prstDash val="dash"/>
            <a:round/>
            <a:headEnd type="none" w="med" len="med"/>
            <a:tailEnd type="none" w="med" len="med"/>
          </a:ln>
        </p:spPr>
      </p:cxnSp>
      <p:cxnSp>
        <p:nvCxnSpPr>
          <p:cNvPr id="12329" name="Google Shape;12329;p21"/>
          <p:cNvCxnSpPr>
            <a:stCxn id="12318" idx="0"/>
            <a:endCxn id="12324" idx="4"/>
          </p:cNvCxnSpPr>
          <p:nvPr/>
        </p:nvCxnSpPr>
        <p:spPr>
          <a:xfrm rot="10800000" flipH="1">
            <a:off x="6178675" y="2137482"/>
            <a:ext cx="5400" cy="441900"/>
          </a:xfrm>
          <a:prstGeom prst="straightConnector1">
            <a:avLst/>
          </a:prstGeom>
          <a:noFill/>
          <a:ln w="9525" cap="flat" cmpd="sng">
            <a:solidFill>
              <a:srgbClr val="A5B7C6"/>
            </a:solidFill>
            <a:prstDash val="dash"/>
            <a:round/>
            <a:headEnd type="none" w="med" len="med"/>
            <a:tailEnd type="none" w="med" len="med"/>
          </a:ln>
        </p:spPr>
      </p:cxnSp>
      <p:cxnSp>
        <p:nvCxnSpPr>
          <p:cNvPr id="12330" name="Google Shape;12330;p21"/>
          <p:cNvCxnSpPr>
            <a:stCxn id="12319" idx="0"/>
            <a:endCxn id="12325" idx="4"/>
          </p:cNvCxnSpPr>
          <p:nvPr/>
        </p:nvCxnSpPr>
        <p:spPr>
          <a:xfrm rot="10800000">
            <a:off x="7756525" y="2137482"/>
            <a:ext cx="0" cy="441900"/>
          </a:xfrm>
          <a:prstGeom prst="straightConnector1">
            <a:avLst/>
          </a:prstGeom>
          <a:noFill/>
          <a:ln w="9525" cap="flat" cmpd="sng">
            <a:solidFill>
              <a:srgbClr val="A5B7C6"/>
            </a:solidFill>
            <a:prstDash val="dash"/>
            <a:round/>
            <a:headEnd type="none" w="med" len="med"/>
            <a:tailEnd type="none" w="med" len="med"/>
          </a:ln>
        </p:spPr>
      </p:cxnSp>
      <p:cxnSp>
        <p:nvCxnSpPr>
          <p:cNvPr id="12331" name="Google Shape;12331;p21"/>
          <p:cNvCxnSpPr>
            <a:stCxn id="12320" idx="4"/>
            <a:endCxn id="12326" idx="0"/>
          </p:cNvCxnSpPr>
          <p:nvPr/>
        </p:nvCxnSpPr>
        <p:spPr>
          <a:xfrm flipH="1">
            <a:off x="5415313" y="3061820"/>
            <a:ext cx="300" cy="507900"/>
          </a:xfrm>
          <a:prstGeom prst="straightConnector1">
            <a:avLst/>
          </a:prstGeom>
          <a:noFill/>
          <a:ln w="9525" cap="flat" cmpd="sng">
            <a:solidFill>
              <a:srgbClr val="A5B7C6"/>
            </a:solidFill>
            <a:prstDash val="dash"/>
            <a:round/>
            <a:headEnd type="none" w="med" len="med"/>
            <a:tailEnd type="none" w="med" len="med"/>
          </a:ln>
        </p:spPr>
      </p:cxnSp>
      <p:cxnSp>
        <p:nvCxnSpPr>
          <p:cNvPr id="12332" name="Google Shape;12332;p21"/>
          <p:cNvCxnSpPr>
            <a:stCxn id="12321" idx="4"/>
            <a:endCxn id="12327" idx="0"/>
          </p:cNvCxnSpPr>
          <p:nvPr/>
        </p:nvCxnSpPr>
        <p:spPr>
          <a:xfrm>
            <a:off x="6967613" y="3061870"/>
            <a:ext cx="0" cy="507600"/>
          </a:xfrm>
          <a:prstGeom prst="straightConnector1">
            <a:avLst/>
          </a:prstGeom>
          <a:noFill/>
          <a:ln w="9525" cap="flat" cmpd="sng">
            <a:solidFill>
              <a:srgbClr val="A5B7C6"/>
            </a:solidFill>
            <a:prstDash val="dash"/>
            <a:round/>
            <a:headEnd type="none" w="med" len="med"/>
            <a:tailEnd type="none" w="med" len="med"/>
          </a:ln>
        </p:spPr>
      </p:cxnSp>
      <p:sp>
        <p:nvSpPr>
          <p:cNvPr id="12333" name="Google Shape;12333;p21"/>
          <p:cNvSpPr txBox="1"/>
          <p:nvPr/>
        </p:nvSpPr>
        <p:spPr>
          <a:xfrm>
            <a:off x="5138997" y="2719909"/>
            <a:ext cx="538800" cy="2295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 sz="900" b="1" i="0" u="none" strike="noStrike" kern="0" cap="none" spc="0" normalizeH="0" baseline="0" noProof="0">
                <a:ln>
                  <a:noFill/>
                </a:ln>
                <a:solidFill>
                  <a:schemeClr val="bg2"/>
                </a:solidFill>
                <a:effectLst/>
                <a:uLnTx/>
                <a:uFillTx/>
                <a:latin typeface="Arial"/>
                <a:cs typeface="Arial"/>
                <a:sym typeface="Arial"/>
              </a:rPr>
              <a:t>2017</a:t>
            </a:r>
            <a:endParaRPr kumimoji="0" sz="900" b="1" i="0" u="none" strike="noStrike" kern="0" cap="none" spc="0" normalizeH="0" baseline="0" noProof="0">
              <a:ln>
                <a:noFill/>
              </a:ln>
              <a:solidFill>
                <a:schemeClr val="bg2"/>
              </a:solidFill>
              <a:effectLst/>
              <a:uLnTx/>
              <a:uFillTx/>
              <a:latin typeface="Arial"/>
              <a:cs typeface="Arial"/>
              <a:sym typeface="Arial"/>
            </a:endParaRPr>
          </a:p>
        </p:txBody>
      </p:sp>
      <p:sp>
        <p:nvSpPr>
          <p:cNvPr id="12334" name="Google Shape;12334;p21"/>
          <p:cNvSpPr txBox="1"/>
          <p:nvPr/>
        </p:nvSpPr>
        <p:spPr>
          <a:xfrm>
            <a:off x="5904672" y="2719909"/>
            <a:ext cx="538800" cy="2295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 sz="900" b="1" i="0" u="none" strike="noStrike" kern="0" cap="none" spc="0" normalizeH="0" baseline="0" noProof="0">
                <a:ln>
                  <a:noFill/>
                </a:ln>
                <a:solidFill>
                  <a:schemeClr val="bg2"/>
                </a:solidFill>
                <a:effectLst/>
                <a:uLnTx/>
                <a:uFillTx/>
                <a:latin typeface="Arial"/>
                <a:cs typeface="Arial"/>
                <a:sym typeface="Arial"/>
              </a:rPr>
              <a:t>2018</a:t>
            </a:r>
            <a:endParaRPr kumimoji="0" sz="900" b="1" i="0" u="none" strike="noStrike" kern="0" cap="none" spc="0" normalizeH="0" baseline="0" noProof="0">
              <a:ln>
                <a:noFill/>
              </a:ln>
              <a:solidFill>
                <a:schemeClr val="bg2"/>
              </a:solidFill>
              <a:effectLst/>
              <a:uLnTx/>
              <a:uFillTx/>
              <a:latin typeface="Arial"/>
              <a:cs typeface="Arial"/>
              <a:sym typeface="Arial"/>
            </a:endParaRPr>
          </a:p>
        </p:txBody>
      </p:sp>
      <p:sp>
        <p:nvSpPr>
          <p:cNvPr id="12335" name="Google Shape;12335;p21"/>
          <p:cNvSpPr txBox="1"/>
          <p:nvPr/>
        </p:nvSpPr>
        <p:spPr>
          <a:xfrm>
            <a:off x="6696822" y="2719909"/>
            <a:ext cx="538800" cy="2295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 sz="900" b="1" i="0" u="none" strike="noStrike" kern="0" cap="none" spc="0" normalizeH="0" baseline="0" noProof="0">
                <a:ln>
                  <a:noFill/>
                </a:ln>
                <a:solidFill>
                  <a:schemeClr val="bg2"/>
                </a:solidFill>
                <a:effectLst/>
                <a:uLnTx/>
                <a:uFillTx/>
                <a:latin typeface="Arial"/>
                <a:cs typeface="Arial"/>
                <a:sym typeface="Arial"/>
              </a:rPr>
              <a:t>2019</a:t>
            </a:r>
            <a:endParaRPr kumimoji="0" sz="900" b="1" i="0" u="none" strike="noStrike" kern="0" cap="none" spc="0" normalizeH="0" baseline="0" noProof="0">
              <a:ln>
                <a:noFill/>
              </a:ln>
              <a:solidFill>
                <a:schemeClr val="bg2"/>
              </a:solidFill>
              <a:effectLst/>
              <a:uLnTx/>
              <a:uFillTx/>
              <a:latin typeface="Arial"/>
              <a:cs typeface="Arial"/>
              <a:sym typeface="Arial"/>
            </a:endParaRPr>
          </a:p>
        </p:txBody>
      </p:sp>
      <p:sp>
        <p:nvSpPr>
          <p:cNvPr id="12336" name="Google Shape;12336;p21"/>
          <p:cNvSpPr txBox="1"/>
          <p:nvPr/>
        </p:nvSpPr>
        <p:spPr>
          <a:xfrm>
            <a:off x="7488972" y="2719909"/>
            <a:ext cx="538800" cy="2295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 sz="900" b="1" i="0" u="none" strike="noStrike" kern="0" cap="none" spc="0" normalizeH="0" baseline="0" noProof="0">
                <a:ln>
                  <a:noFill/>
                </a:ln>
                <a:solidFill>
                  <a:schemeClr val="bg2"/>
                </a:solidFill>
                <a:effectLst/>
                <a:uLnTx/>
                <a:uFillTx/>
                <a:latin typeface="Arial"/>
                <a:cs typeface="Arial"/>
                <a:sym typeface="Arial"/>
              </a:rPr>
              <a:t>2020</a:t>
            </a:r>
            <a:endParaRPr kumimoji="0" sz="900" b="1" i="0" u="none" strike="noStrike" kern="0" cap="none" spc="0" normalizeH="0" baseline="0" noProof="0">
              <a:ln>
                <a:noFill/>
              </a:ln>
              <a:solidFill>
                <a:schemeClr val="bg2"/>
              </a:solidFill>
              <a:effectLst/>
              <a:uLnTx/>
              <a:uFillTx/>
              <a:latin typeface="Arial"/>
              <a:cs typeface="Arial"/>
              <a:sym typeface="Arial"/>
            </a:endParaRPr>
          </a:p>
        </p:txBody>
      </p:sp>
      <p:sp>
        <p:nvSpPr>
          <p:cNvPr id="12337" name="Google Shape;12337;p21"/>
          <p:cNvSpPr/>
          <p:nvPr/>
        </p:nvSpPr>
        <p:spPr>
          <a:xfrm>
            <a:off x="6865977" y="3729422"/>
            <a:ext cx="204488" cy="205025"/>
          </a:xfrm>
          <a:custGeom>
            <a:avLst/>
            <a:gdLst/>
            <a:ahLst/>
            <a:cxnLst/>
            <a:rect l="l" t="t" r="r" b="b"/>
            <a:pathLst>
              <a:path w="11815" h="11846" extrusionOk="0">
                <a:moveTo>
                  <a:pt x="5829" y="693"/>
                </a:moveTo>
                <a:cubicBezTo>
                  <a:pt x="6238" y="693"/>
                  <a:pt x="6553" y="1008"/>
                  <a:pt x="6553" y="1418"/>
                </a:cubicBezTo>
                <a:cubicBezTo>
                  <a:pt x="6553" y="1796"/>
                  <a:pt x="6238" y="2111"/>
                  <a:pt x="5829" y="2111"/>
                </a:cubicBezTo>
                <a:cubicBezTo>
                  <a:pt x="5451" y="2111"/>
                  <a:pt x="5136" y="1796"/>
                  <a:pt x="5136" y="1418"/>
                </a:cubicBezTo>
                <a:cubicBezTo>
                  <a:pt x="5136" y="1008"/>
                  <a:pt x="5482" y="693"/>
                  <a:pt x="5829" y="693"/>
                </a:cubicBezTo>
                <a:close/>
                <a:moveTo>
                  <a:pt x="5829" y="2773"/>
                </a:moveTo>
                <a:cubicBezTo>
                  <a:pt x="6774" y="2773"/>
                  <a:pt x="7562" y="3560"/>
                  <a:pt x="7562" y="4568"/>
                </a:cubicBezTo>
                <a:lnTo>
                  <a:pt x="7562" y="4915"/>
                </a:lnTo>
                <a:lnTo>
                  <a:pt x="4096" y="4915"/>
                </a:lnTo>
                <a:lnTo>
                  <a:pt x="4096" y="4568"/>
                </a:lnTo>
                <a:cubicBezTo>
                  <a:pt x="4096" y="3560"/>
                  <a:pt x="4884" y="2773"/>
                  <a:pt x="5829" y="2773"/>
                </a:cubicBezTo>
                <a:close/>
                <a:moveTo>
                  <a:pt x="2363" y="6963"/>
                </a:moveTo>
                <a:cubicBezTo>
                  <a:pt x="2773" y="6963"/>
                  <a:pt x="3088" y="7278"/>
                  <a:pt x="3088" y="7656"/>
                </a:cubicBezTo>
                <a:cubicBezTo>
                  <a:pt x="3088" y="8065"/>
                  <a:pt x="2773" y="8380"/>
                  <a:pt x="2363" y="8380"/>
                </a:cubicBezTo>
                <a:cubicBezTo>
                  <a:pt x="1985" y="8380"/>
                  <a:pt x="1670" y="8065"/>
                  <a:pt x="1670" y="7656"/>
                </a:cubicBezTo>
                <a:cubicBezTo>
                  <a:pt x="1670" y="7278"/>
                  <a:pt x="1985" y="6963"/>
                  <a:pt x="2363" y="6963"/>
                </a:cubicBezTo>
                <a:close/>
                <a:moveTo>
                  <a:pt x="9357" y="6963"/>
                </a:moveTo>
                <a:cubicBezTo>
                  <a:pt x="9735" y="6963"/>
                  <a:pt x="10050" y="7278"/>
                  <a:pt x="10050" y="7656"/>
                </a:cubicBezTo>
                <a:cubicBezTo>
                  <a:pt x="10050" y="8065"/>
                  <a:pt x="9735" y="8380"/>
                  <a:pt x="9357" y="8380"/>
                </a:cubicBezTo>
                <a:cubicBezTo>
                  <a:pt x="8948" y="8380"/>
                  <a:pt x="8633" y="8065"/>
                  <a:pt x="8633" y="7656"/>
                </a:cubicBezTo>
                <a:cubicBezTo>
                  <a:pt x="8633" y="7278"/>
                  <a:pt x="8948" y="6963"/>
                  <a:pt x="9357" y="6963"/>
                </a:cubicBezTo>
                <a:close/>
                <a:moveTo>
                  <a:pt x="2363" y="9042"/>
                </a:moveTo>
                <a:cubicBezTo>
                  <a:pt x="3308" y="9042"/>
                  <a:pt x="4096" y="9830"/>
                  <a:pt x="4096" y="10806"/>
                </a:cubicBezTo>
                <a:lnTo>
                  <a:pt x="4096" y="11184"/>
                </a:lnTo>
                <a:lnTo>
                  <a:pt x="630" y="11184"/>
                </a:lnTo>
                <a:lnTo>
                  <a:pt x="630" y="10806"/>
                </a:lnTo>
                <a:cubicBezTo>
                  <a:pt x="630" y="9830"/>
                  <a:pt x="1418" y="9042"/>
                  <a:pt x="2363" y="9042"/>
                </a:cubicBezTo>
                <a:close/>
                <a:moveTo>
                  <a:pt x="9357" y="9042"/>
                </a:moveTo>
                <a:cubicBezTo>
                  <a:pt x="10302" y="9042"/>
                  <a:pt x="11090" y="9830"/>
                  <a:pt x="11090" y="10806"/>
                </a:cubicBezTo>
                <a:lnTo>
                  <a:pt x="11090" y="11184"/>
                </a:lnTo>
                <a:lnTo>
                  <a:pt x="7625" y="11184"/>
                </a:lnTo>
                <a:lnTo>
                  <a:pt x="7625" y="10806"/>
                </a:lnTo>
                <a:cubicBezTo>
                  <a:pt x="7625" y="9830"/>
                  <a:pt x="8412" y="9042"/>
                  <a:pt x="9357" y="9042"/>
                </a:cubicBezTo>
                <a:close/>
                <a:moveTo>
                  <a:pt x="5892" y="0"/>
                </a:moveTo>
                <a:cubicBezTo>
                  <a:pt x="5136" y="0"/>
                  <a:pt x="4506" y="630"/>
                  <a:pt x="4506" y="1355"/>
                </a:cubicBezTo>
                <a:cubicBezTo>
                  <a:pt x="4506" y="1733"/>
                  <a:pt x="4632" y="2016"/>
                  <a:pt x="4852" y="2300"/>
                </a:cubicBezTo>
                <a:cubicBezTo>
                  <a:pt x="4033" y="2710"/>
                  <a:pt x="3466" y="3529"/>
                  <a:pt x="3466" y="4505"/>
                </a:cubicBezTo>
                <a:lnTo>
                  <a:pt x="3466" y="5230"/>
                </a:lnTo>
                <a:cubicBezTo>
                  <a:pt x="3466" y="5419"/>
                  <a:pt x="3623" y="5577"/>
                  <a:pt x="3844" y="5577"/>
                </a:cubicBezTo>
                <a:lnTo>
                  <a:pt x="5577" y="5577"/>
                </a:lnTo>
                <a:lnTo>
                  <a:pt x="5577" y="7152"/>
                </a:lnTo>
                <a:lnTo>
                  <a:pt x="3875" y="8822"/>
                </a:lnTo>
                <a:cubicBezTo>
                  <a:pt x="3749" y="8696"/>
                  <a:pt x="3592" y="8601"/>
                  <a:pt x="3434" y="8569"/>
                </a:cubicBezTo>
                <a:cubicBezTo>
                  <a:pt x="3686" y="8349"/>
                  <a:pt x="3781" y="8034"/>
                  <a:pt x="3781" y="7624"/>
                </a:cubicBezTo>
                <a:cubicBezTo>
                  <a:pt x="3781" y="6868"/>
                  <a:pt x="3151" y="6238"/>
                  <a:pt x="2426" y="6238"/>
                </a:cubicBezTo>
                <a:cubicBezTo>
                  <a:pt x="1670" y="6238"/>
                  <a:pt x="1040" y="6868"/>
                  <a:pt x="1040" y="7624"/>
                </a:cubicBezTo>
                <a:cubicBezTo>
                  <a:pt x="1040" y="7971"/>
                  <a:pt x="1166" y="8286"/>
                  <a:pt x="1387" y="8569"/>
                </a:cubicBezTo>
                <a:cubicBezTo>
                  <a:pt x="567" y="8979"/>
                  <a:pt x="0" y="9798"/>
                  <a:pt x="0" y="10775"/>
                </a:cubicBezTo>
                <a:lnTo>
                  <a:pt x="0" y="11499"/>
                </a:lnTo>
                <a:cubicBezTo>
                  <a:pt x="0" y="11688"/>
                  <a:pt x="158" y="11846"/>
                  <a:pt x="378" y="11846"/>
                </a:cubicBezTo>
                <a:lnTo>
                  <a:pt x="4474" y="11846"/>
                </a:lnTo>
                <a:cubicBezTo>
                  <a:pt x="4663" y="11846"/>
                  <a:pt x="4821" y="11688"/>
                  <a:pt x="4821" y="11499"/>
                </a:cubicBezTo>
                <a:lnTo>
                  <a:pt x="4821" y="10775"/>
                </a:lnTo>
                <a:cubicBezTo>
                  <a:pt x="4821" y="10239"/>
                  <a:pt x="4632" y="9704"/>
                  <a:pt x="4348" y="9326"/>
                </a:cubicBezTo>
                <a:lnTo>
                  <a:pt x="5860" y="7782"/>
                </a:lnTo>
                <a:lnTo>
                  <a:pt x="7404" y="9326"/>
                </a:lnTo>
                <a:cubicBezTo>
                  <a:pt x="7089" y="9704"/>
                  <a:pt x="6931" y="10239"/>
                  <a:pt x="6931" y="10775"/>
                </a:cubicBezTo>
                <a:lnTo>
                  <a:pt x="6931" y="11499"/>
                </a:lnTo>
                <a:cubicBezTo>
                  <a:pt x="6931" y="11688"/>
                  <a:pt x="7089" y="11846"/>
                  <a:pt x="7309" y="11846"/>
                </a:cubicBezTo>
                <a:lnTo>
                  <a:pt x="11468" y="11846"/>
                </a:lnTo>
                <a:cubicBezTo>
                  <a:pt x="11657" y="11846"/>
                  <a:pt x="11815" y="11688"/>
                  <a:pt x="11815" y="11499"/>
                </a:cubicBezTo>
                <a:lnTo>
                  <a:pt x="11815" y="10775"/>
                </a:lnTo>
                <a:cubicBezTo>
                  <a:pt x="11783" y="9830"/>
                  <a:pt x="11185" y="8979"/>
                  <a:pt x="10365" y="8569"/>
                </a:cubicBezTo>
                <a:cubicBezTo>
                  <a:pt x="10586" y="8349"/>
                  <a:pt x="10712" y="8034"/>
                  <a:pt x="10712" y="7624"/>
                </a:cubicBezTo>
                <a:cubicBezTo>
                  <a:pt x="10712" y="6868"/>
                  <a:pt x="10082" y="6238"/>
                  <a:pt x="9357" y="6238"/>
                </a:cubicBezTo>
                <a:cubicBezTo>
                  <a:pt x="8601" y="6238"/>
                  <a:pt x="7971" y="6868"/>
                  <a:pt x="7971" y="7624"/>
                </a:cubicBezTo>
                <a:cubicBezTo>
                  <a:pt x="7971" y="7971"/>
                  <a:pt x="8097" y="8286"/>
                  <a:pt x="8318" y="8569"/>
                </a:cubicBezTo>
                <a:cubicBezTo>
                  <a:pt x="8160" y="8664"/>
                  <a:pt x="8034" y="8727"/>
                  <a:pt x="7877" y="8822"/>
                </a:cubicBezTo>
                <a:lnTo>
                  <a:pt x="6207" y="7152"/>
                </a:lnTo>
                <a:lnTo>
                  <a:pt x="6207" y="5577"/>
                </a:lnTo>
                <a:lnTo>
                  <a:pt x="7940" y="5577"/>
                </a:lnTo>
                <a:cubicBezTo>
                  <a:pt x="8129" y="5577"/>
                  <a:pt x="8286" y="5419"/>
                  <a:pt x="8286" y="5230"/>
                </a:cubicBezTo>
                <a:lnTo>
                  <a:pt x="8286" y="4505"/>
                </a:lnTo>
                <a:cubicBezTo>
                  <a:pt x="8286" y="3529"/>
                  <a:pt x="7688" y="2710"/>
                  <a:pt x="6900" y="2300"/>
                </a:cubicBezTo>
                <a:cubicBezTo>
                  <a:pt x="7152" y="2080"/>
                  <a:pt x="7246" y="1764"/>
                  <a:pt x="7246" y="1355"/>
                </a:cubicBezTo>
                <a:cubicBezTo>
                  <a:pt x="7246" y="630"/>
                  <a:pt x="6616" y="0"/>
                  <a:pt x="5892" y="0"/>
                </a:cubicBezTo>
                <a:close/>
              </a:path>
            </a:pathLst>
          </a:custGeom>
          <a:solidFill>
            <a:srgbClr val="5F7D9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latin typeface="Arial"/>
              <a:cs typeface="Arial"/>
              <a:sym typeface="Arial"/>
            </a:endParaRPr>
          </a:p>
        </p:txBody>
      </p:sp>
      <p:grpSp>
        <p:nvGrpSpPr>
          <p:cNvPr id="12338" name="Google Shape;12338;p21"/>
          <p:cNvGrpSpPr/>
          <p:nvPr/>
        </p:nvGrpSpPr>
        <p:grpSpPr>
          <a:xfrm>
            <a:off x="5307356" y="3748469"/>
            <a:ext cx="206115" cy="206115"/>
            <a:chOff x="1049375" y="2680675"/>
            <a:chExt cx="297725" cy="297725"/>
          </a:xfrm>
        </p:grpSpPr>
        <p:sp>
          <p:nvSpPr>
            <p:cNvPr id="12339" name="Google Shape;12339;p21"/>
            <p:cNvSpPr/>
            <p:nvPr/>
          </p:nvSpPr>
          <p:spPr>
            <a:xfrm>
              <a:off x="1113175" y="2752350"/>
              <a:ext cx="161475" cy="155975"/>
            </a:xfrm>
            <a:custGeom>
              <a:avLst/>
              <a:gdLst/>
              <a:ahLst/>
              <a:cxnLst/>
              <a:rect l="l" t="t" r="r" b="b"/>
              <a:pathLst>
                <a:path w="6459" h="6239" extrusionOk="0">
                  <a:moveTo>
                    <a:pt x="3403" y="2079"/>
                  </a:moveTo>
                  <a:cubicBezTo>
                    <a:pt x="3781" y="2079"/>
                    <a:pt x="4096" y="2394"/>
                    <a:pt x="4096" y="2773"/>
                  </a:cubicBezTo>
                  <a:cubicBezTo>
                    <a:pt x="4096" y="3182"/>
                    <a:pt x="3781" y="3497"/>
                    <a:pt x="3403" y="3497"/>
                  </a:cubicBezTo>
                  <a:cubicBezTo>
                    <a:pt x="2993" y="3434"/>
                    <a:pt x="2678" y="3119"/>
                    <a:pt x="2678" y="2773"/>
                  </a:cubicBezTo>
                  <a:cubicBezTo>
                    <a:pt x="2678" y="2394"/>
                    <a:pt x="2993" y="2079"/>
                    <a:pt x="3403" y="2079"/>
                  </a:cubicBezTo>
                  <a:close/>
                  <a:moveTo>
                    <a:pt x="3371" y="693"/>
                  </a:moveTo>
                  <a:cubicBezTo>
                    <a:pt x="4694" y="693"/>
                    <a:pt x="5765" y="1796"/>
                    <a:pt x="5765" y="3119"/>
                  </a:cubicBezTo>
                  <a:cubicBezTo>
                    <a:pt x="5765" y="3686"/>
                    <a:pt x="5545" y="4222"/>
                    <a:pt x="5198" y="4663"/>
                  </a:cubicBezTo>
                  <a:cubicBezTo>
                    <a:pt x="5072" y="4442"/>
                    <a:pt x="4915" y="4190"/>
                    <a:pt x="4694" y="4001"/>
                  </a:cubicBezTo>
                  <a:cubicBezTo>
                    <a:pt x="4568" y="3907"/>
                    <a:pt x="4442" y="3812"/>
                    <a:pt x="4348" y="3749"/>
                  </a:cubicBezTo>
                  <a:cubicBezTo>
                    <a:pt x="4568" y="3529"/>
                    <a:pt x="4726" y="3182"/>
                    <a:pt x="4726" y="2804"/>
                  </a:cubicBezTo>
                  <a:cubicBezTo>
                    <a:pt x="4726" y="2079"/>
                    <a:pt x="4096" y="1449"/>
                    <a:pt x="3340" y="1449"/>
                  </a:cubicBezTo>
                  <a:cubicBezTo>
                    <a:pt x="2615" y="1449"/>
                    <a:pt x="1985" y="2079"/>
                    <a:pt x="1985" y="2804"/>
                  </a:cubicBezTo>
                  <a:cubicBezTo>
                    <a:pt x="1985" y="3182"/>
                    <a:pt x="2142" y="3529"/>
                    <a:pt x="2363" y="3749"/>
                  </a:cubicBezTo>
                  <a:lnTo>
                    <a:pt x="2016" y="4001"/>
                  </a:lnTo>
                  <a:cubicBezTo>
                    <a:pt x="1827" y="4190"/>
                    <a:pt x="1607" y="4442"/>
                    <a:pt x="1512" y="4663"/>
                  </a:cubicBezTo>
                  <a:cubicBezTo>
                    <a:pt x="1040" y="4064"/>
                    <a:pt x="882" y="3434"/>
                    <a:pt x="945" y="2773"/>
                  </a:cubicBezTo>
                  <a:cubicBezTo>
                    <a:pt x="1103" y="1670"/>
                    <a:pt x="2111" y="693"/>
                    <a:pt x="3371" y="693"/>
                  </a:cubicBezTo>
                  <a:close/>
                  <a:moveTo>
                    <a:pt x="3371" y="4159"/>
                  </a:moveTo>
                  <a:cubicBezTo>
                    <a:pt x="4001" y="4159"/>
                    <a:pt x="4505" y="4600"/>
                    <a:pt x="4694" y="5135"/>
                  </a:cubicBezTo>
                  <a:cubicBezTo>
                    <a:pt x="4316" y="5387"/>
                    <a:pt x="3875" y="5545"/>
                    <a:pt x="3371" y="5545"/>
                  </a:cubicBezTo>
                  <a:cubicBezTo>
                    <a:pt x="2898" y="5545"/>
                    <a:pt x="2426" y="5387"/>
                    <a:pt x="2016" y="5135"/>
                  </a:cubicBezTo>
                  <a:cubicBezTo>
                    <a:pt x="2174" y="4537"/>
                    <a:pt x="2741" y="4159"/>
                    <a:pt x="3371" y="4159"/>
                  </a:cubicBezTo>
                  <a:close/>
                  <a:moveTo>
                    <a:pt x="3308" y="0"/>
                  </a:moveTo>
                  <a:cubicBezTo>
                    <a:pt x="1701" y="0"/>
                    <a:pt x="441" y="1229"/>
                    <a:pt x="252" y="2710"/>
                  </a:cubicBezTo>
                  <a:cubicBezTo>
                    <a:pt x="0" y="4600"/>
                    <a:pt x="1512" y="6238"/>
                    <a:pt x="3371" y="6238"/>
                  </a:cubicBezTo>
                  <a:cubicBezTo>
                    <a:pt x="5104" y="6238"/>
                    <a:pt x="6459" y="4820"/>
                    <a:pt x="6459" y="3119"/>
                  </a:cubicBezTo>
                  <a:cubicBezTo>
                    <a:pt x="6459" y="1386"/>
                    <a:pt x="5041" y="0"/>
                    <a:pt x="3308" y="0"/>
                  </a:cubicBezTo>
                  <a:close/>
                </a:path>
              </a:pathLst>
            </a:custGeom>
            <a:solidFill>
              <a:srgbClr val="5F7D9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latin typeface="Arial"/>
                <a:cs typeface="Arial"/>
                <a:sym typeface="Arial"/>
              </a:endParaRPr>
            </a:p>
          </p:txBody>
        </p:sp>
        <p:sp>
          <p:nvSpPr>
            <p:cNvPr id="12340" name="Google Shape;12340;p21"/>
            <p:cNvSpPr/>
            <p:nvPr/>
          </p:nvSpPr>
          <p:spPr>
            <a:xfrm>
              <a:off x="1049375" y="2680675"/>
              <a:ext cx="297725" cy="297725"/>
            </a:xfrm>
            <a:custGeom>
              <a:avLst/>
              <a:gdLst/>
              <a:ahLst/>
              <a:cxnLst/>
              <a:rect l="l" t="t" r="r" b="b"/>
              <a:pathLst>
                <a:path w="11909" h="11909" extrusionOk="0">
                  <a:moveTo>
                    <a:pt x="6270" y="1512"/>
                  </a:moveTo>
                  <a:cubicBezTo>
                    <a:pt x="8475" y="1670"/>
                    <a:pt x="10239" y="3434"/>
                    <a:pt x="10397" y="5640"/>
                  </a:cubicBezTo>
                  <a:lnTo>
                    <a:pt x="10082" y="5640"/>
                  </a:lnTo>
                  <a:cubicBezTo>
                    <a:pt x="9893" y="5640"/>
                    <a:pt x="9735" y="5797"/>
                    <a:pt x="9735" y="5986"/>
                  </a:cubicBezTo>
                  <a:cubicBezTo>
                    <a:pt x="9735" y="6207"/>
                    <a:pt x="9893" y="6364"/>
                    <a:pt x="10082" y="6364"/>
                  </a:cubicBezTo>
                  <a:lnTo>
                    <a:pt x="10397" y="6364"/>
                  </a:lnTo>
                  <a:cubicBezTo>
                    <a:pt x="10239" y="8569"/>
                    <a:pt x="8475" y="10334"/>
                    <a:pt x="6270" y="10491"/>
                  </a:cubicBezTo>
                  <a:lnTo>
                    <a:pt x="6270" y="10176"/>
                  </a:lnTo>
                  <a:cubicBezTo>
                    <a:pt x="6270" y="9987"/>
                    <a:pt x="6112" y="9830"/>
                    <a:pt x="5923" y="9830"/>
                  </a:cubicBezTo>
                  <a:cubicBezTo>
                    <a:pt x="5703" y="9830"/>
                    <a:pt x="5545" y="9987"/>
                    <a:pt x="5545" y="10176"/>
                  </a:cubicBezTo>
                  <a:lnTo>
                    <a:pt x="5545" y="10491"/>
                  </a:lnTo>
                  <a:cubicBezTo>
                    <a:pt x="3340" y="10334"/>
                    <a:pt x="1575" y="8569"/>
                    <a:pt x="1418" y="6364"/>
                  </a:cubicBezTo>
                  <a:lnTo>
                    <a:pt x="1733" y="6364"/>
                  </a:lnTo>
                  <a:cubicBezTo>
                    <a:pt x="1922" y="6364"/>
                    <a:pt x="2079" y="6207"/>
                    <a:pt x="2079" y="5986"/>
                  </a:cubicBezTo>
                  <a:cubicBezTo>
                    <a:pt x="2142" y="5797"/>
                    <a:pt x="1985" y="5640"/>
                    <a:pt x="1764" y="5640"/>
                  </a:cubicBezTo>
                  <a:lnTo>
                    <a:pt x="1418" y="5640"/>
                  </a:lnTo>
                  <a:cubicBezTo>
                    <a:pt x="1575" y="3434"/>
                    <a:pt x="3340" y="1670"/>
                    <a:pt x="5545" y="1512"/>
                  </a:cubicBezTo>
                  <a:lnTo>
                    <a:pt x="5545" y="1827"/>
                  </a:lnTo>
                  <a:cubicBezTo>
                    <a:pt x="5545" y="2016"/>
                    <a:pt x="5703" y="2174"/>
                    <a:pt x="5923" y="2174"/>
                  </a:cubicBezTo>
                  <a:cubicBezTo>
                    <a:pt x="6112" y="2174"/>
                    <a:pt x="6270" y="2016"/>
                    <a:pt x="6270" y="1827"/>
                  </a:cubicBezTo>
                  <a:lnTo>
                    <a:pt x="6270" y="1512"/>
                  </a:lnTo>
                  <a:close/>
                  <a:moveTo>
                    <a:pt x="5955" y="0"/>
                  </a:moveTo>
                  <a:cubicBezTo>
                    <a:pt x="5766" y="0"/>
                    <a:pt x="5608" y="158"/>
                    <a:pt x="5608" y="347"/>
                  </a:cubicBezTo>
                  <a:lnTo>
                    <a:pt x="5608" y="756"/>
                  </a:lnTo>
                  <a:cubicBezTo>
                    <a:pt x="2993" y="914"/>
                    <a:pt x="914" y="2993"/>
                    <a:pt x="756" y="5608"/>
                  </a:cubicBezTo>
                  <a:lnTo>
                    <a:pt x="347" y="5608"/>
                  </a:lnTo>
                  <a:cubicBezTo>
                    <a:pt x="158" y="5608"/>
                    <a:pt x="0" y="5766"/>
                    <a:pt x="0" y="5955"/>
                  </a:cubicBezTo>
                  <a:cubicBezTo>
                    <a:pt x="0" y="6144"/>
                    <a:pt x="158" y="6301"/>
                    <a:pt x="347" y="6301"/>
                  </a:cubicBezTo>
                  <a:lnTo>
                    <a:pt x="756" y="6301"/>
                  </a:lnTo>
                  <a:cubicBezTo>
                    <a:pt x="914" y="8916"/>
                    <a:pt x="2993" y="10995"/>
                    <a:pt x="5608" y="11153"/>
                  </a:cubicBezTo>
                  <a:lnTo>
                    <a:pt x="5608" y="11562"/>
                  </a:lnTo>
                  <a:cubicBezTo>
                    <a:pt x="5608" y="11751"/>
                    <a:pt x="5766" y="11909"/>
                    <a:pt x="5955" y="11909"/>
                  </a:cubicBezTo>
                  <a:cubicBezTo>
                    <a:pt x="6144" y="11909"/>
                    <a:pt x="6301" y="11751"/>
                    <a:pt x="6301" y="11562"/>
                  </a:cubicBezTo>
                  <a:lnTo>
                    <a:pt x="6301" y="11153"/>
                  </a:lnTo>
                  <a:cubicBezTo>
                    <a:pt x="8916" y="10995"/>
                    <a:pt x="10995" y="8916"/>
                    <a:pt x="11153" y="6301"/>
                  </a:cubicBezTo>
                  <a:lnTo>
                    <a:pt x="11531" y="6301"/>
                  </a:lnTo>
                  <a:cubicBezTo>
                    <a:pt x="11751" y="6301"/>
                    <a:pt x="11909" y="6144"/>
                    <a:pt x="11909" y="5955"/>
                  </a:cubicBezTo>
                  <a:cubicBezTo>
                    <a:pt x="11909" y="5766"/>
                    <a:pt x="11751" y="5608"/>
                    <a:pt x="11531" y="5608"/>
                  </a:cubicBezTo>
                  <a:lnTo>
                    <a:pt x="11153" y="5608"/>
                  </a:lnTo>
                  <a:cubicBezTo>
                    <a:pt x="10995" y="2993"/>
                    <a:pt x="8916" y="914"/>
                    <a:pt x="6301" y="756"/>
                  </a:cubicBezTo>
                  <a:lnTo>
                    <a:pt x="6301" y="347"/>
                  </a:lnTo>
                  <a:cubicBezTo>
                    <a:pt x="6301" y="158"/>
                    <a:pt x="6144" y="0"/>
                    <a:pt x="5955" y="0"/>
                  </a:cubicBezTo>
                  <a:close/>
                </a:path>
              </a:pathLst>
            </a:custGeom>
            <a:solidFill>
              <a:srgbClr val="5F7D9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latin typeface="Arial"/>
                <a:cs typeface="Arial"/>
                <a:sym typeface="Arial"/>
              </a:endParaRPr>
            </a:p>
          </p:txBody>
        </p:sp>
      </p:grpSp>
      <p:grpSp>
        <p:nvGrpSpPr>
          <p:cNvPr id="12341" name="Google Shape;12341;p21"/>
          <p:cNvGrpSpPr/>
          <p:nvPr/>
        </p:nvGrpSpPr>
        <p:grpSpPr>
          <a:xfrm>
            <a:off x="7653299" y="1758852"/>
            <a:ext cx="205578" cy="204332"/>
            <a:chOff x="5045775" y="1946400"/>
            <a:chExt cx="296950" cy="295150"/>
          </a:xfrm>
        </p:grpSpPr>
        <p:sp>
          <p:nvSpPr>
            <p:cNvPr id="12342" name="Google Shape;12342;p21"/>
            <p:cNvSpPr/>
            <p:nvPr/>
          </p:nvSpPr>
          <p:spPr>
            <a:xfrm>
              <a:off x="5113500" y="1998600"/>
              <a:ext cx="160700" cy="155950"/>
            </a:xfrm>
            <a:custGeom>
              <a:avLst/>
              <a:gdLst/>
              <a:ahLst/>
              <a:cxnLst/>
              <a:rect l="l" t="t" r="r" b="b"/>
              <a:pathLst>
                <a:path w="6428" h="6238" extrusionOk="0">
                  <a:moveTo>
                    <a:pt x="3309" y="2079"/>
                  </a:moveTo>
                  <a:cubicBezTo>
                    <a:pt x="3718" y="2079"/>
                    <a:pt x="4033" y="2394"/>
                    <a:pt x="4033" y="2804"/>
                  </a:cubicBezTo>
                  <a:cubicBezTo>
                    <a:pt x="4033" y="3182"/>
                    <a:pt x="3718" y="3497"/>
                    <a:pt x="3309" y="3497"/>
                  </a:cubicBezTo>
                  <a:cubicBezTo>
                    <a:pt x="2931" y="3497"/>
                    <a:pt x="2616" y="3150"/>
                    <a:pt x="2616" y="2804"/>
                  </a:cubicBezTo>
                  <a:cubicBezTo>
                    <a:pt x="2616" y="2394"/>
                    <a:pt x="2931" y="2079"/>
                    <a:pt x="3309" y="2079"/>
                  </a:cubicBezTo>
                  <a:close/>
                  <a:moveTo>
                    <a:pt x="3403" y="662"/>
                  </a:moveTo>
                  <a:cubicBezTo>
                    <a:pt x="4726" y="662"/>
                    <a:pt x="5798" y="1764"/>
                    <a:pt x="5798" y="3119"/>
                  </a:cubicBezTo>
                  <a:cubicBezTo>
                    <a:pt x="5703" y="3655"/>
                    <a:pt x="5546" y="4222"/>
                    <a:pt x="5199" y="4663"/>
                  </a:cubicBezTo>
                  <a:cubicBezTo>
                    <a:pt x="5010" y="4253"/>
                    <a:pt x="4726" y="3938"/>
                    <a:pt x="4348" y="3686"/>
                  </a:cubicBezTo>
                  <a:cubicBezTo>
                    <a:pt x="4569" y="3466"/>
                    <a:pt x="4726" y="3119"/>
                    <a:pt x="4726" y="2741"/>
                  </a:cubicBezTo>
                  <a:cubicBezTo>
                    <a:pt x="4726" y="2016"/>
                    <a:pt x="4096" y="1386"/>
                    <a:pt x="3340" y="1386"/>
                  </a:cubicBezTo>
                  <a:cubicBezTo>
                    <a:pt x="2616" y="1386"/>
                    <a:pt x="1986" y="2016"/>
                    <a:pt x="1986" y="2741"/>
                  </a:cubicBezTo>
                  <a:cubicBezTo>
                    <a:pt x="1986" y="3119"/>
                    <a:pt x="2143" y="3466"/>
                    <a:pt x="2364" y="3686"/>
                  </a:cubicBezTo>
                  <a:cubicBezTo>
                    <a:pt x="1986" y="3907"/>
                    <a:pt x="1702" y="4253"/>
                    <a:pt x="1513" y="4663"/>
                  </a:cubicBezTo>
                  <a:cubicBezTo>
                    <a:pt x="1072" y="4096"/>
                    <a:pt x="883" y="3434"/>
                    <a:pt x="977" y="2772"/>
                  </a:cubicBezTo>
                  <a:cubicBezTo>
                    <a:pt x="1135" y="1670"/>
                    <a:pt x="2143" y="662"/>
                    <a:pt x="3403" y="662"/>
                  </a:cubicBezTo>
                  <a:close/>
                  <a:moveTo>
                    <a:pt x="3309" y="4190"/>
                  </a:moveTo>
                  <a:cubicBezTo>
                    <a:pt x="3939" y="4190"/>
                    <a:pt x="4443" y="4600"/>
                    <a:pt x="4663" y="5167"/>
                  </a:cubicBezTo>
                  <a:cubicBezTo>
                    <a:pt x="4254" y="5450"/>
                    <a:pt x="3781" y="5545"/>
                    <a:pt x="3309" y="5545"/>
                  </a:cubicBezTo>
                  <a:cubicBezTo>
                    <a:pt x="2836" y="5545"/>
                    <a:pt x="2364" y="5387"/>
                    <a:pt x="1986" y="5167"/>
                  </a:cubicBezTo>
                  <a:cubicBezTo>
                    <a:pt x="2143" y="4568"/>
                    <a:pt x="2679" y="4190"/>
                    <a:pt x="3309" y="4190"/>
                  </a:cubicBezTo>
                  <a:close/>
                  <a:moveTo>
                    <a:pt x="3309" y="0"/>
                  </a:moveTo>
                  <a:cubicBezTo>
                    <a:pt x="1733" y="0"/>
                    <a:pt x="410" y="1229"/>
                    <a:pt x="253" y="2678"/>
                  </a:cubicBezTo>
                  <a:cubicBezTo>
                    <a:pt x="1" y="4600"/>
                    <a:pt x="1450" y="6238"/>
                    <a:pt x="3309" y="6238"/>
                  </a:cubicBezTo>
                  <a:cubicBezTo>
                    <a:pt x="5042" y="6238"/>
                    <a:pt x="6428" y="4820"/>
                    <a:pt x="6428" y="3119"/>
                  </a:cubicBezTo>
                  <a:cubicBezTo>
                    <a:pt x="6428" y="1418"/>
                    <a:pt x="5042" y="0"/>
                    <a:pt x="3309" y="0"/>
                  </a:cubicBezTo>
                  <a:close/>
                </a:path>
              </a:pathLst>
            </a:custGeom>
            <a:solidFill>
              <a:srgbClr val="5F7D9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latin typeface="Arial"/>
                <a:cs typeface="Arial"/>
                <a:sym typeface="Arial"/>
              </a:endParaRPr>
            </a:p>
          </p:txBody>
        </p:sp>
        <p:sp>
          <p:nvSpPr>
            <p:cNvPr id="12343" name="Google Shape;12343;p21"/>
            <p:cNvSpPr/>
            <p:nvPr/>
          </p:nvSpPr>
          <p:spPr>
            <a:xfrm>
              <a:off x="5045775" y="1946400"/>
              <a:ext cx="296950" cy="295150"/>
            </a:xfrm>
            <a:custGeom>
              <a:avLst/>
              <a:gdLst/>
              <a:ahLst/>
              <a:cxnLst/>
              <a:rect l="l" t="t" r="r" b="b"/>
              <a:pathLst>
                <a:path w="11878" h="11806" extrusionOk="0">
                  <a:moveTo>
                    <a:pt x="6018" y="765"/>
                  </a:moveTo>
                  <a:lnTo>
                    <a:pt x="6868" y="1426"/>
                  </a:lnTo>
                  <a:cubicBezTo>
                    <a:pt x="6963" y="1458"/>
                    <a:pt x="7026" y="1489"/>
                    <a:pt x="7152" y="1489"/>
                  </a:cubicBezTo>
                  <a:lnTo>
                    <a:pt x="8223" y="1332"/>
                  </a:lnTo>
                  <a:lnTo>
                    <a:pt x="8664" y="2372"/>
                  </a:lnTo>
                  <a:cubicBezTo>
                    <a:pt x="8696" y="2435"/>
                    <a:pt x="8790" y="2529"/>
                    <a:pt x="8853" y="2561"/>
                  </a:cubicBezTo>
                  <a:lnTo>
                    <a:pt x="9893" y="2970"/>
                  </a:lnTo>
                  <a:lnTo>
                    <a:pt x="9735" y="4073"/>
                  </a:lnTo>
                  <a:cubicBezTo>
                    <a:pt x="9735" y="4136"/>
                    <a:pt x="9735" y="4262"/>
                    <a:pt x="9798" y="4325"/>
                  </a:cubicBezTo>
                  <a:lnTo>
                    <a:pt x="10460" y="5207"/>
                  </a:lnTo>
                  <a:lnTo>
                    <a:pt x="9798" y="6058"/>
                  </a:lnTo>
                  <a:cubicBezTo>
                    <a:pt x="9767" y="6152"/>
                    <a:pt x="9735" y="6215"/>
                    <a:pt x="9735" y="6341"/>
                  </a:cubicBezTo>
                  <a:lnTo>
                    <a:pt x="9893" y="7444"/>
                  </a:lnTo>
                  <a:lnTo>
                    <a:pt x="8853" y="7853"/>
                  </a:lnTo>
                  <a:cubicBezTo>
                    <a:pt x="8790" y="7885"/>
                    <a:pt x="8696" y="7948"/>
                    <a:pt x="8664" y="8042"/>
                  </a:cubicBezTo>
                  <a:lnTo>
                    <a:pt x="8255" y="9051"/>
                  </a:lnTo>
                  <a:lnTo>
                    <a:pt x="7120" y="8893"/>
                  </a:lnTo>
                  <a:cubicBezTo>
                    <a:pt x="7057" y="8893"/>
                    <a:pt x="6931" y="8893"/>
                    <a:pt x="6837" y="8988"/>
                  </a:cubicBezTo>
                  <a:lnTo>
                    <a:pt x="5986" y="9649"/>
                  </a:lnTo>
                  <a:lnTo>
                    <a:pt x="5104" y="8988"/>
                  </a:lnTo>
                  <a:cubicBezTo>
                    <a:pt x="5041" y="8925"/>
                    <a:pt x="5010" y="8893"/>
                    <a:pt x="4915" y="8893"/>
                  </a:cubicBezTo>
                  <a:lnTo>
                    <a:pt x="4884" y="8893"/>
                  </a:lnTo>
                  <a:lnTo>
                    <a:pt x="3781" y="9051"/>
                  </a:lnTo>
                  <a:lnTo>
                    <a:pt x="3371" y="8042"/>
                  </a:lnTo>
                  <a:cubicBezTo>
                    <a:pt x="3340" y="7948"/>
                    <a:pt x="3277" y="7885"/>
                    <a:pt x="3182" y="7853"/>
                  </a:cubicBezTo>
                  <a:lnTo>
                    <a:pt x="2143" y="7444"/>
                  </a:lnTo>
                  <a:lnTo>
                    <a:pt x="2300" y="6341"/>
                  </a:lnTo>
                  <a:cubicBezTo>
                    <a:pt x="2300" y="6278"/>
                    <a:pt x="2300" y="6152"/>
                    <a:pt x="2237" y="6058"/>
                  </a:cubicBezTo>
                  <a:lnTo>
                    <a:pt x="1576" y="5207"/>
                  </a:lnTo>
                  <a:lnTo>
                    <a:pt x="2237" y="4325"/>
                  </a:lnTo>
                  <a:cubicBezTo>
                    <a:pt x="2269" y="4262"/>
                    <a:pt x="2300" y="4167"/>
                    <a:pt x="2300" y="4073"/>
                  </a:cubicBezTo>
                  <a:lnTo>
                    <a:pt x="2143" y="2970"/>
                  </a:lnTo>
                  <a:lnTo>
                    <a:pt x="3182" y="2561"/>
                  </a:lnTo>
                  <a:cubicBezTo>
                    <a:pt x="3277" y="2529"/>
                    <a:pt x="3340" y="2435"/>
                    <a:pt x="3371" y="2372"/>
                  </a:cubicBezTo>
                  <a:lnTo>
                    <a:pt x="3812" y="1332"/>
                  </a:lnTo>
                  <a:lnTo>
                    <a:pt x="4884" y="1489"/>
                  </a:lnTo>
                  <a:cubicBezTo>
                    <a:pt x="4947" y="1489"/>
                    <a:pt x="5073" y="1489"/>
                    <a:pt x="5167" y="1426"/>
                  </a:cubicBezTo>
                  <a:lnTo>
                    <a:pt x="6018" y="765"/>
                  </a:lnTo>
                  <a:close/>
                  <a:moveTo>
                    <a:pt x="2174" y="8168"/>
                  </a:moveTo>
                  <a:lnTo>
                    <a:pt x="2804" y="8420"/>
                  </a:lnTo>
                  <a:lnTo>
                    <a:pt x="3277" y="9586"/>
                  </a:lnTo>
                  <a:cubicBezTo>
                    <a:pt x="3308" y="9681"/>
                    <a:pt x="3434" y="9775"/>
                    <a:pt x="3529" y="9775"/>
                  </a:cubicBezTo>
                  <a:lnTo>
                    <a:pt x="2647" y="10720"/>
                  </a:lnTo>
                  <a:lnTo>
                    <a:pt x="2426" y="9649"/>
                  </a:lnTo>
                  <a:cubicBezTo>
                    <a:pt x="2395" y="9523"/>
                    <a:pt x="2332" y="9429"/>
                    <a:pt x="2174" y="9366"/>
                  </a:cubicBezTo>
                  <a:lnTo>
                    <a:pt x="1134" y="9177"/>
                  </a:lnTo>
                  <a:lnTo>
                    <a:pt x="2174" y="8168"/>
                  </a:lnTo>
                  <a:close/>
                  <a:moveTo>
                    <a:pt x="9861" y="8105"/>
                  </a:moveTo>
                  <a:lnTo>
                    <a:pt x="10901" y="9145"/>
                  </a:lnTo>
                  <a:lnTo>
                    <a:pt x="9893" y="9366"/>
                  </a:lnTo>
                  <a:cubicBezTo>
                    <a:pt x="9767" y="9429"/>
                    <a:pt x="9641" y="9492"/>
                    <a:pt x="9609" y="9649"/>
                  </a:cubicBezTo>
                  <a:lnTo>
                    <a:pt x="9389" y="10720"/>
                  </a:lnTo>
                  <a:lnTo>
                    <a:pt x="8507" y="9712"/>
                  </a:lnTo>
                  <a:cubicBezTo>
                    <a:pt x="8601" y="9712"/>
                    <a:pt x="8727" y="9649"/>
                    <a:pt x="8759" y="9523"/>
                  </a:cubicBezTo>
                  <a:lnTo>
                    <a:pt x="9231" y="8389"/>
                  </a:lnTo>
                  <a:lnTo>
                    <a:pt x="9861" y="8105"/>
                  </a:lnTo>
                  <a:close/>
                  <a:moveTo>
                    <a:pt x="6002" y="1"/>
                  </a:moveTo>
                  <a:cubicBezTo>
                    <a:pt x="5923" y="1"/>
                    <a:pt x="5844" y="24"/>
                    <a:pt x="5797" y="72"/>
                  </a:cubicBezTo>
                  <a:lnTo>
                    <a:pt x="4852" y="828"/>
                  </a:lnTo>
                  <a:lnTo>
                    <a:pt x="3623" y="670"/>
                  </a:lnTo>
                  <a:cubicBezTo>
                    <a:pt x="3607" y="667"/>
                    <a:pt x="3590" y="665"/>
                    <a:pt x="3573" y="665"/>
                  </a:cubicBezTo>
                  <a:cubicBezTo>
                    <a:pt x="3434" y="665"/>
                    <a:pt x="3305" y="775"/>
                    <a:pt x="3277" y="859"/>
                  </a:cubicBezTo>
                  <a:lnTo>
                    <a:pt x="2804" y="2025"/>
                  </a:lnTo>
                  <a:lnTo>
                    <a:pt x="1639" y="2498"/>
                  </a:lnTo>
                  <a:cubicBezTo>
                    <a:pt x="1481" y="2561"/>
                    <a:pt x="1418" y="2687"/>
                    <a:pt x="1450" y="2844"/>
                  </a:cubicBezTo>
                  <a:lnTo>
                    <a:pt x="1607" y="4073"/>
                  </a:lnTo>
                  <a:lnTo>
                    <a:pt x="851" y="5018"/>
                  </a:lnTo>
                  <a:cubicBezTo>
                    <a:pt x="788" y="5112"/>
                    <a:pt x="788" y="5333"/>
                    <a:pt x="851" y="5428"/>
                  </a:cubicBezTo>
                  <a:lnTo>
                    <a:pt x="1607" y="6373"/>
                  </a:lnTo>
                  <a:lnTo>
                    <a:pt x="1450" y="7601"/>
                  </a:lnTo>
                  <a:cubicBezTo>
                    <a:pt x="1450" y="7696"/>
                    <a:pt x="1450" y="7759"/>
                    <a:pt x="1481" y="7853"/>
                  </a:cubicBezTo>
                  <a:lnTo>
                    <a:pt x="189" y="9145"/>
                  </a:lnTo>
                  <a:cubicBezTo>
                    <a:pt x="0" y="9334"/>
                    <a:pt x="126" y="9649"/>
                    <a:pt x="347" y="9744"/>
                  </a:cubicBezTo>
                  <a:lnTo>
                    <a:pt x="1765" y="10059"/>
                  </a:lnTo>
                  <a:lnTo>
                    <a:pt x="2080" y="11539"/>
                  </a:lnTo>
                  <a:cubicBezTo>
                    <a:pt x="2099" y="11714"/>
                    <a:pt x="2250" y="11805"/>
                    <a:pt x="2407" y="11805"/>
                  </a:cubicBezTo>
                  <a:cubicBezTo>
                    <a:pt x="2505" y="11805"/>
                    <a:pt x="2606" y="11770"/>
                    <a:pt x="2678" y="11697"/>
                  </a:cubicBezTo>
                  <a:cubicBezTo>
                    <a:pt x="4410" y="9858"/>
                    <a:pt x="4587" y="9665"/>
                    <a:pt x="4601" y="9649"/>
                  </a:cubicBezTo>
                  <a:lnTo>
                    <a:pt x="4601" y="9649"/>
                  </a:lnTo>
                  <a:lnTo>
                    <a:pt x="4789" y="9618"/>
                  </a:lnTo>
                  <a:lnTo>
                    <a:pt x="5734" y="10374"/>
                  </a:lnTo>
                  <a:cubicBezTo>
                    <a:pt x="5829" y="10405"/>
                    <a:pt x="5860" y="10437"/>
                    <a:pt x="5955" y="10437"/>
                  </a:cubicBezTo>
                  <a:cubicBezTo>
                    <a:pt x="6018" y="10437"/>
                    <a:pt x="6112" y="10405"/>
                    <a:pt x="6144" y="10374"/>
                  </a:cubicBezTo>
                  <a:lnTo>
                    <a:pt x="7089" y="9618"/>
                  </a:lnTo>
                  <a:lnTo>
                    <a:pt x="7278" y="9649"/>
                  </a:lnTo>
                  <a:lnTo>
                    <a:pt x="9200" y="11697"/>
                  </a:lnTo>
                  <a:cubicBezTo>
                    <a:pt x="9284" y="11770"/>
                    <a:pt x="9388" y="11805"/>
                    <a:pt x="9485" y="11805"/>
                  </a:cubicBezTo>
                  <a:cubicBezTo>
                    <a:pt x="9640" y="11805"/>
                    <a:pt x="9779" y="11714"/>
                    <a:pt x="9798" y="11539"/>
                  </a:cubicBezTo>
                  <a:lnTo>
                    <a:pt x="10113" y="10059"/>
                  </a:lnTo>
                  <a:lnTo>
                    <a:pt x="11531" y="9744"/>
                  </a:lnTo>
                  <a:cubicBezTo>
                    <a:pt x="11815" y="9681"/>
                    <a:pt x="11878" y="9334"/>
                    <a:pt x="11689" y="9145"/>
                  </a:cubicBezTo>
                  <a:lnTo>
                    <a:pt x="10523" y="7853"/>
                  </a:lnTo>
                  <a:cubicBezTo>
                    <a:pt x="10554" y="7759"/>
                    <a:pt x="10586" y="7696"/>
                    <a:pt x="10554" y="7601"/>
                  </a:cubicBezTo>
                  <a:lnTo>
                    <a:pt x="10397" y="6373"/>
                  </a:lnTo>
                  <a:lnTo>
                    <a:pt x="11153" y="5428"/>
                  </a:lnTo>
                  <a:cubicBezTo>
                    <a:pt x="11216" y="5333"/>
                    <a:pt x="11216" y="5112"/>
                    <a:pt x="11153" y="5018"/>
                  </a:cubicBezTo>
                  <a:lnTo>
                    <a:pt x="10397" y="4073"/>
                  </a:lnTo>
                  <a:lnTo>
                    <a:pt x="10554" y="2844"/>
                  </a:lnTo>
                  <a:cubicBezTo>
                    <a:pt x="10586" y="2687"/>
                    <a:pt x="10460" y="2529"/>
                    <a:pt x="10365" y="2498"/>
                  </a:cubicBezTo>
                  <a:lnTo>
                    <a:pt x="9200" y="2025"/>
                  </a:lnTo>
                  <a:lnTo>
                    <a:pt x="8727" y="859"/>
                  </a:lnTo>
                  <a:cubicBezTo>
                    <a:pt x="8675" y="728"/>
                    <a:pt x="8578" y="662"/>
                    <a:pt x="8457" y="662"/>
                  </a:cubicBezTo>
                  <a:cubicBezTo>
                    <a:pt x="8432" y="662"/>
                    <a:pt x="8407" y="665"/>
                    <a:pt x="8381" y="670"/>
                  </a:cubicBezTo>
                  <a:lnTo>
                    <a:pt x="7152" y="828"/>
                  </a:lnTo>
                  <a:lnTo>
                    <a:pt x="6207" y="72"/>
                  </a:lnTo>
                  <a:cubicBezTo>
                    <a:pt x="6160" y="24"/>
                    <a:pt x="6081" y="1"/>
                    <a:pt x="6002" y="1"/>
                  </a:cubicBezTo>
                  <a:close/>
                </a:path>
              </a:pathLst>
            </a:custGeom>
            <a:solidFill>
              <a:srgbClr val="5F7D9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latin typeface="Arial"/>
                <a:cs typeface="Arial"/>
                <a:sym typeface="Arial"/>
              </a:endParaRPr>
            </a:p>
          </p:txBody>
        </p:sp>
      </p:grpSp>
      <p:grpSp>
        <p:nvGrpSpPr>
          <p:cNvPr id="12344" name="Google Shape;12344;p21"/>
          <p:cNvGrpSpPr/>
          <p:nvPr/>
        </p:nvGrpSpPr>
        <p:grpSpPr>
          <a:xfrm>
            <a:off x="6076163" y="1764541"/>
            <a:ext cx="205042" cy="204505"/>
            <a:chOff x="3599700" y="1954475"/>
            <a:chExt cx="296175" cy="295400"/>
          </a:xfrm>
        </p:grpSpPr>
        <p:sp>
          <p:nvSpPr>
            <p:cNvPr id="12345" name="Google Shape;12345;p21"/>
            <p:cNvSpPr/>
            <p:nvPr/>
          </p:nvSpPr>
          <p:spPr>
            <a:xfrm>
              <a:off x="3599700" y="1954475"/>
              <a:ext cx="296175" cy="295400"/>
            </a:xfrm>
            <a:custGeom>
              <a:avLst/>
              <a:gdLst/>
              <a:ahLst/>
              <a:cxnLst/>
              <a:rect l="l" t="t" r="r" b="b"/>
              <a:pathLst>
                <a:path w="11847" h="11816" extrusionOk="0">
                  <a:moveTo>
                    <a:pt x="3151" y="694"/>
                  </a:moveTo>
                  <a:cubicBezTo>
                    <a:pt x="3718" y="694"/>
                    <a:pt x="4159" y="1166"/>
                    <a:pt x="4159" y="1734"/>
                  </a:cubicBezTo>
                  <a:cubicBezTo>
                    <a:pt x="4159" y="2301"/>
                    <a:pt x="3686" y="2742"/>
                    <a:pt x="3151" y="2742"/>
                  </a:cubicBezTo>
                  <a:cubicBezTo>
                    <a:pt x="2584" y="2742"/>
                    <a:pt x="2111" y="2269"/>
                    <a:pt x="2111" y="1734"/>
                  </a:cubicBezTo>
                  <a:cubicBezTo>
                    <a:pt x="2080" y="1166"/>
                    <a:pt x="2552" y="694"/>
                    <a:pt x="3151" y="694"/>
                  </a:cubicBezTo>
                  <a:close/>
                  <a:moveTo>
                    <a:pt x="8727" y="694"/>
                  </a:moveTo>
                  <a:cubicBezTo>
                    <a:pt x="9326" y="694"/>
                    <a:pt x="9767" y="1166"/>
                    <a:pt x="9767" y="1734"/>
                  </a:cubicBezTo>
                  <a:cubicBezTo>
                    <a:pt x="9767" y="2301"/>
                    <a:pt x="9294" y="2742"/>
                    <a:pt x="8727" y="2742"/>
                  </a:cubicBezTo>
                  <a:cubicBezTo>
                    <a:pt x="8128" y="2742"/>
                    <a:pt x="7719" y="2269"/>
                    <a:pt x="7719" y="1734"/>
                  </a:cubicBezTo>
                  <a:cubicBezTo>
                    <a:pt x="7656" y="1166"/>
                    <a:pt x="8128" y="694"/>
                    <a:pt x="8727" y="694"/>
                  </a:cubicBezTo>
                  <a:close/>
                  <a:moveTo>
                    <a:pt x="5923" y="4852"/>
                  </a:moveTo>
                  <a:cubicBezTo>
                    <a:pt x="6522" y="4852"/>
                    <a:pt x="6994" y="5325"/>
                    <a:pt x="6994" y="5861"/>
                  </a:cubicBezTo>
                  <a:cubicBezTo>
                    <a:pt x="6994" y="6396"/>
                    <a:pt x="6522" y="6869"/>
                    <a:pt x="5923" y="6869"/>
                  </a:cubicBezTo>
                  <a:cubicBezTo>
                    <a:pt x="5356" y="6869"/>
                    <a:pt x="4883" y="6428"/>
                    <a:pt x="4883" y="5861"/>
                  </a:cubicBezTo>
                  <a:cubicBezTo>
                    <a:pt x="4883" y="5294"/>
                    <a:pt x="5356" y="4852"/>
                    <a:pt x="5923" y="4852"/>
                  </a:cubicBezTo>
                  <a:close/>
                  <a:moveTo>
                    <a:pt x="3151" y="3466"/>
                  </a:moveTo>
                  <a:cubicBezTo>
                    <a:pt x="3875" y="3466"/>
                    <a:pt x="4600" y="3813"/>
                    <a:pt x="5072" y="4380"/>
                  </a:cubicBezTo>
                  <a:cubicBezTo>
                    <a:pt x="4537" y="4695"/>
                    <a:pt x="4159" y="5231"/>
                    <a:pt x="4159" y="5861"/>
                  </a:cubicBezTo>
                  <a:cubicBezTo>
                    <a:pt x="4159" y="6239"/>
                    <a:pt x="4285" y="6617"/>
                    <a:pt x="4505" y="6900"/>
                  </a:cubicBezTo>
                  <a:lnTo>
                    <a:pt x="693" y="6900"/>
                  </a:lnTo>
                  <a:lnTo>
                    <a:pt x="693" y="5892"/>
                  </a:lnTo>
                  <a:cubicBezTo>
                    <a:pt x="693" y="4569"/>
                    <a:pt x="1796" y="3466"/>
                    <a:pt x="3151" y="3466"/>
                  </a:cubicBezTo>
                  <a:close/>
                  <a:moveTo>
                    <a:pt x="8696" y="3498"/>
                  </a:moveTo>
                  <a:cubicBezTo>
                    <a:pt x="10019" y="3498"/>
                    <a:pt x="11121" y="4600"/>
                    <a:pt x="11121" y="5955"/>
                  </a:cubicBezTo>
                  <a:lnTo>
                    <a:pt x="11121" y="6932"/>
                  </a:lnTo>
                  <a:lnTo>
                    <a:pt x="7309" y="6932"/>
                  </a:lnTo>
                  <a:cubicBezTo>
                    <a:pt x="7561" y="6617"/>
                    <a:pt x="7656" y="6270"/>
                    <a:pt x="7656" y="5892"/>
                  </a:cubicBezTo>
                  <a:cubicBezTo>
                    <a:pt x="7656" y="5262"/>
                    <a:pt x="7309" y="4726"/>
                    <a:pt x="6774" y="4411"/>
                  </a:cubicBezTo>
                  <a:cubicBezTo>
                    <a:pt x="7215" y="3813"/>
                    <a:pt x="7939" y="3498"/>
                    <a:pt x="8696" y="3498"/>
                  </a:cubicBezTo>
                  <a:close/>
                  <a:moveTo>
                    <a:pt x="5923" y="7625"/>
                  </a:moveTo>
                  <a:cubicBezTo>
                    <a:pt x="6207" y="7625"/>
                    <a:pt x="6490" y="7656"/>
                    <a:pt x="6711" y="7751"/>
                  </a:cubicBezTo>
                  <a:lnTo>
                    <a:pt x="5923" y="8791"/>
                  </a:lnTo>
                  <a:lnTo>
                    <a:pt x="5135" y="7751"/>
                  </a:lnTo>
                  <a:cubicBezTo>
                    <a:pt x="5388" y="7688"/>
                    <a:pt x="5671" y="7625"/>
                    <a:pt x="5923" y="7625"/>
                  </a:cubicBezTo>
                  <a:close/>
                  <a:moveTo>
                    <a:pt x="4505" y="8066"/>
                  </a:moveTo>
                  <a:lnTo>
                    <a:pt x="5577" y="9484"/>
                  </a:lnTo>
                  <a:lnTo>
                    <a:pt x="5577" y="11153"/>
                  </a:lnTo>
                  <a:lnTo>
                    <a:pt x="3497" y="11153"/>
                  </a:lnTo>
                  <a:lnTo>
                    <a:pt x="3497" y="10019"/>
                  </a:lnTo>
                  <a:cubicBezTo>
                    <a:pt x="3497" y="9200"/>
                    <a:pt x="3875" y="8507"/>
                    <a:pt x="4505" y="8066"/>
                  </a:cubicBezTo>
                  <a:close/>
                  <a:moveTo>
                    <a:pt x="7341" y="8066"/>
                  </a:moveTo>
                  <a:cubicBezTo>
                    <a:pt x="7939" y="8507"/>
                    <a:pt x="8381" y="9263"/>
                    <a:pt x="8381" y="10051"/>
                  </a:cubicBezTo>
                  <a:lnTo>
                    <a:pt x="8381" y="11153"/>
                  </a:lnTo>
                  <a:lnTo>
                    <a:pt x="6301" y="11153"/>
                  </a:lnTo>
                  <a:lnTo>
                    <a:pt x="6301" y="9484"/>
                  </a:lnTo>
                  <a:lnTo>
                    <a:pt x="7341" y="8066"/>
                  </a:lnTo>
                  <a:close/>
                  <a:moveTo>
                    <a:pt x="3088" y="1"/>
                  </a:moveTo>
                  <a:cubicBezTo>
                    <a:pt x="2143" y="1"/>
                    <a:pt x="1355" y="788"/>
                    <a:pt x="1355" y="1734"/>
                  </a:cubicBezTo>
                  <a:cubicBezTo>
                    <a:pt x="1355" y="2238"/>
                    <a:pt x="1575" y="2679"/>
                    <a:pt x="1922" y="2994"/>
                  </a:cubicBezTo>
                  <a:cubicBezTo>
                    <a:pt x="788" y="3466"/>
                    <a:pt x="0" y="4569"/>
                    <a:pt x="0" y="5861"/>
                  </a:cubicBezTo>
                  <a:lnTo>
                    <a:pt x="0" y="7247"/>
                  </a:lnTo>
                  <a:cubicBezTo>
                    <a:pt x="0" y="7436"/>
                    <a:pt x="158" y="7593"/>
                    <a:pt x="347" y="7593"/>
                  </a:cubicBezTo>
                  <a:lnTo>
                    <a:pt x="3938" y="7593"/>
                  </a:lnTo>
                  <a:cubicBezTo>
                    <a:pt x="3214" y="8192"/>
                    <a:pt x="2741" y="9043"/>
                    <a:pt x="2741" y="10019"/>
                  </a:cubicBezTo>
                  <a:lnTo>
                    <a:pt x="2741" y="11437"/>
                  </a:lnTo>
                  <a:cubicBezTo>
                    <a:pt x="2741" y="11658"/>
                    <a:pt x="2899" y="11815"/>
                    <a:pt x="3088" y="11815"/>
                  </a:cubicBezTo>
                  <a:lnTo>
                    <a:pt x="8696" y="11815"/>
                  </a:lnTo>
                  <a:cubicBezTo>
                    <a:pt x="8885" y="11815"/>
                    <a:pt x="9042" y="11658"/>
                    <a:pt x="9042" y="11437"/>
                  </a:cubicBezTo>
                  <a:lnTo>
                    <a:pt x="9042" y="10019"/>
                  </a:lnTo>
                  <a:cubicBezTo>
                    <a:pt x="9042" y="9043"/>
                    <a:pt x="8570" y="8192"/>
                    <a:pt x="7876" y="7593"/>
                  </a:cubicBezTo>
                  <a:lnTo>
                    <a:pt x="11436" y="7593"/>
                  </a:lnTo>
                  <a:cubicBezTo>
                    <a:pt x="11657" y="7593"/>
                    <a:pt x="11815" y="7436"/>
                    <a:pt x="11815" y="7247"/>
                  </a:cubicBezTo>
                  <a:lnTo>
                    <a:pt x="11815" y="5861"/>
                  </a:lnTo>
                  <a:cubicBezTo>
                    <a:pt x="11846" y="4600"/>
                    <a:pt x="11027" y="3466"/>
                    <a:pt x="9861" y="2994"/>
                  </a:cubicBezTo>
                  <a:cubicBezTo>
                    <a:pt x="10239" y="2679"/>
                    <a:pt x="10428" y="2206"/>
                    <a:pt x="10428" y="1734"/>
                  </a:cubicBezTo>
                  <a:cubicBezTo>
                    <a:pt x="10428" y="788"/>
                    <a:pt x="9641" y="1"/>
                    <a:pt x="8696" y="1"/>
                  </a:cubicBezTo>
                  <a:cubicBezTo>
                    <a:pt x="7750" y="1"/>
                    <a:pt x="6963" y="788"/>
                    <a:pt x="6963" y="1734"/>
                  </a:cubicBezTo>
                  <a:cubicBezTo>
                    <a:pt x="6963" y="2238"/>
                    <a:pt x="7152" y="2679"/>
                    <a:pt x="7498" y="2994"/>
                  </a:cubicBezTo>
                  <a:cubicBezTo>
                    <a:pt x="6931" y="3214"/>
                    <a:pt x="6396" y="3624"/>
                    <a:pt x="6049" y="4159"/>
                  </a:cubicBezTo>
                  <a:lnTo>
                    <a:pt x="5734" y="4159"/>
                  </a:lnTo>
                  <a:cubicBezTo>
                    <a:pt x="5388" y="3655"/>
                    <a:pt x="4883" y="3214"/>
                    <a:pt x="4285" y="2994"/>
                  </a:cubicBezTo>
                  <a:cubicBezTo>
                    <a:pt x="4631" y="2679"/>
                    <a:pt x="4820" y="2238"/>
                    <a:pt x="4820" y="1734"/>
                  </a:cubicBezTo>
                  <a:cubicBezTo>
                    <a:pt x="4820" y="788"/>
                    <a:pt x="4033" y="1"/>
                    <a:pt x="3088" y="1"/>
                  </a:cubicBezTo>
                  <a:close/>
                </a:path>
              </a:pathLst>
            </a:custGeom>
            <a:solidFill>
              <a:srgbClr val="5F7D9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latin typeface="Arial"/>
                <a:cs typeface="Arial"/>
                <a:sym typeface="Arial"/>
              </a:endParaRPr>
            </a:p>
          </p:txBody>
        </p:sp>
        <p:sp>
          <p:nvSpPr>
            <p:cNvPr id="12346" name="Google Shape;12346;p21"/>
            <p:cNvSpPr/>
            <p:nvPr/>
          </p:nvSpPr>
          <p:spPr>
            <a:xfrm>
              <a:off x="3825750" y="2075775"/>
              <a:ext cx="35450" cy="17350"/>
            </a:xfrm>
            <a:custGeom>
              <a:avLst/>
              <a:gdLst/>
              <a:ahLst/>
              <a:cxnLst/>
              <a:rect l="l" t="t" r="r" b="b"/>
              <a:pathLst>
                <a:path w="1418" h="694" extrusionOk="0">
                  <a:moveTo>
                    <a:pt x="347" y="0"/>
                  </a:moveTo>
                  <a:cubicBezTo>
                    <a:pt x="158" y="0"/>
                    <a:pt x="0" y="158"/>
                    <a:pt x="0" y="347"/>
                  </a:cubicBezTo>
                  <a:cubicBezTo>
                    <a:pt x="0" y="536"/>
                    <a:pt x="158" y="694"/>
                    <a:pt x="347" y="694"/>
                  </a:cubicBezTo>
                  <a:lnTo>
                    <a:pt x="1071" y="694"/>
                  </a:lnTo>
                  <a:cubicBezTo>
                    <a:pt x="1260" y="694"/>
                    <a:pt x="1418" y="536"/>
                    <a:pt x="1418" y="347"/>
                  </a:cubicBezTo>
                  <a:cubicBezTo>
                    <a:pt x="1418" y="158"/>
                    <a:pt x="1260" y="0"/>
                    <a:pt x="1071" y="0"/>
                  </a:cubicBezTo>
                  <a:close/>
                </a:path>
              </a:pathLst>
            </a:custGeom>
            <a:solidFill>
              <a:srgbClr val="5F7D9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latin typeface="Arial"/>
                <a:cs typeface="Arial"/>
                <a:sym typeface="Arial"/>
              </a:endParaRPr>
            </a:p>
          </p:txBody>
        </p:sp>
        <p:sp>
          <p:nvSpPr>
            <p:cNvPr id="12347" name="Google Shape;12347;p21"/>
            <p:cNvSpPr/>
            <p:nvPr/>
          </p:nvSpPr>
          <p:spPr>
            <a:xfrm>
              <a:off x="3633550" y="2075775"/>
              <a:ext cx="35475" cy="17350"/>
            </a:xfrm>
            <a:custGeom>
              <a:avLst/>
              <a:gdLst/>
              <a:ahLst/>
              <a:cxnLst/>
              <a:rect l="l" t="t" r="r" b="b"/>
              <a:pathLst>
                <a:path w="1419" h="694" extrusionOk="0">
                  <a:moveTo>
                    <a:pt x="379" y="0"/>
                  </a:moveTo>
                  <a:cubicBezTo>
                    <a:pt x="158" y="0"/>
                    <a:pt x="1" y="158"/>
                    <a:pt x="1" y="347"/>
                  </a:cubicBezTo>
                  <a:cubicBezTo>
                    <a:pt x="1" y="536"/>
                    <a:pt x="158" y="694"/>
                    <a:pt x="379" y="694"/>
                  </a:cubicBezTo>
                  <a:lnTo>
                    <a:pt x="1072" y="694"/>
                  </a:lnTo>
                  <a:cubicBezTo>
                    <a:pt x="1261" y="694"/>
                    <a:pt x="1419" y="536"/>
                    <a:pt x="1419" y="347"/>
                  </a:cubicBezTo>
                  <a:cubicBezTo>
                    <a:pt x="1419" y="158"/>
                    <a:pt x="1261" y="0"/>
                    <a:pt x="1072" y="0"/>
                  </a:cubicBezTo>
                  <a:close/>
                </a:path>
              </a:pathLst>
            </a:custGeom>
            <a:solidFill>
              <a:srgbClr val="5F7D9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latin typeface="Arial"/>
                <a:cs typeface="Arial"/>
                <a:sym typeface="Arial"/>
              </a:endParaRPr>
            </a:p>
          </p:txBody>
        </p:sp>
      </p:grpSp>
      <p:grpSp>
        <p:nvGrpSpPr>
          <p:cNvPr id="12348" name="Google Shape;12348;p21"/>
          <p:cNvGrpSpPr/>
          <p:nvPr/>
        </p:nvGrpSpPr>
        <p:grpSpPr>
          <a:xfrm>
            <a:off x="4485399" y="1783308"/>
            <a:ext cx="205596" cy="155421"/>
            <a:chOff x="3962775" y="1990700"/>
            <a:chExt cx="296975" cy="224500"/>
          </a:xfrm>
        </p:grpSpPr>
        <p:sp>
          <p:nvSpPr>
            <p:cNvPr id="12349" name="Google Shape;12349;p21"/>
            <p:cNvSpPr/>
            <p:nvPr/>
          </p:nvSpPr>
          <p:spPr>
            <a:xfrm>
              <a:off x="4216400" y="2093100"/>
              <a:ext cx="43350" cy="18150"/>
            </a:xfrm>
            <a:custGeom>
              <a:avLst/>
              <a:gdLst/>
              <a:ahLst/>
              <a:cxnLst/>
              <a:rect l="l" t="t" r="r" b="b"/>
              <a:pathLst>
                <a:path w="1734" h="726" extrusionOk="0">
                  <a:moveTo>
                    <a:pt x="379" y="1"/>
                  </a:moveTo>
                  <a:cubicBezTo>
                    <a:pt x="158" y="1"/>
                    <a:pt x="1" y="158"/>
                    <a:pt x="1" y="347"/>
                  </a:cubicBezTo>
                  <a:cubicBezTo>
                    <a:pt x="1" y="568"/>
                    <a:pt x="158" y="725"/>
                    <a:pt x="379" y="725"/>
                  </a:cubicBezTo>
                  <a:lnTo>
                    <a:pt x="1387" y="725"/>
                  </a:lnTo>
                  <a:cubicBezTo>
                    <a:pt x="1576" y="725"/>
                    <a:pt x="1733" y="568"/>
                    <a:pt x="1733" y="347"/>
                  </a:cubicBezTo>
                  <a:cubicBezTo>
                    <a:pt x="1702" y="158"/>
                    <a:pt x="1544" y="1"/>
                    <a:pt x="1387" y="1"/>
                  </a:cubicBezTo>
                  <a:close/>
                </a:path>
              </a:pathLst>
            </a:custGeom>
            <a:solidFill>
              <a:srgbClr val="5F7D9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latin typeface="Arial"/>
                <a:cs typeface="Arial"/>
                <a:sym typeface="Arial"/>
              </a:endParaRPr>
            </a:p>
          </p:txBody>
        </p:sp>
        <p:sp>
          <p:nvSpPr>
            <p:cNvPr id="12350" name="Google Shape;12350;p21"/>
            <p:cNvSpPr/>
            <p:nvPr/>
          </p:nvSpPr>
          <p:spPr>
            <a:xfrm>
              <a:off x="4206950" y="2129325"/>
              <a:ext cx="35475" cy="33900"/>
            </a:xfrm>
            <a:custGeom>
              <a:avLst/>
              <a:gdLst/>
              <a:ahLst/>
              <a:cxnLst/>
              <a:rect l="l" t="t" r="r" b="b"/>
              <a:pathLst>
                <a:path w="1419" h="1356" extrusionOk="0">
                  <a:moveTo>
                    <a:pt x="351" y="1"/>
                  </a:moveTo>
                  <a:cubicBezTo>
                    <a:pt x="260" y="1"/>
                    <a:pt x="174" y="32"/>
                    <a:pt x="127" y="95"/>
                  </a:cubicBezTo>
                  <a:cubicBezTo>
                    <a:pt x="1" y="221"/>
                    <a:pt x="1" y="410"/>
                    <a:pt x="127" y="568"/>
                  </a:cubicBezTo>
                  <a:lnTo>
                    <a:pt x="820" y="1261"/>
                  </a:lnTo>
                  <a:cubicBezTo>
                    <a:pt x="883" y="1324"/>
                    <a:pt x="969" y="1356"/>
                    <a:pt x="1056" y="1356"/>
                  </a:cubicBezTo>
                  <a:cubicBezTo>
                    <a:pt x="1143" y="1356"/>
                    <a:pt x="1229" y="1324"/>
                    <a:pt x="1292" y="1261"/>
                  </a:cubicBezTo>
                  <a:cubicBezTo>
                    <a:pt x="1418" y="1166"/>
                    <a:pt x="1418" y="914"/>
                    <a:pt x="1292" y="788"/>
                  </a:cubicBezTo>
                  <a:lnTo>
                    <a:pt x="599" y="95"/>
                  </a:lnTo>
                  <a:cubicBezTo>
                    <a:pt x="536" y="32"/>
                    <a:pt x="442" y="1"/>
                    <a:pt x="351" y="1"/>
                  </a:cubicBezTo>
                  <a:close/>
                </a:path>
              </a:pathLst>
            </a:custGeom>
            <a:solidFill>
              <a:srgbClr val="5F7D9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latin typeface="Arial"/>
                <a:cs typeface="Arial"/>
                <a:sym typeface="Arial"/>
              </a:endParaRPr>
            </a:p>
          </p:txBody>
        </p:sp>
        <p:sp>
          <p:nvSpPr>
            <p:cNvPr id="12351" name="Google Shape;12351;p21"/>
            <p:cNvSpPr/>
            <p:nvPr/>
          </p:nvSpPr>
          <p:spPr>
            <a:xfrm>
              <a:off x="4207750" y="2041900"/>
              <a:ext cx="35450" cy="34500"/>
            </a:xfrm>
            <a:custGeom>
              <a:avLst/>
              <a:gdLst/>
              <a:ahLst/>
              <a:cxnLst/>
              <a:rect l="l" t="t" r="r" b="b"/>
              <a:pathLst>
                <a:path w="1418" h="1380" extrusionOk="0">
                  <a:moveTo>
                    <a:pt x="1067" y="1"/>
                  </a:moveTo>
                  <a:cubicBezTo>
                    <a:pt x="977" y="1"/>
                    <a:pt x="882" y="32"/>
                    <a:pt x="819" y="95"/>
                  </a:cubicBezTo>
                  <a:lnTo>
                    <a:pt x="126" y="788"/>
                  </a:lnTo>
                  <a:cubicBezTo>
                    <a:pt x="0" y="914"/>
                    <a:pt x="0" y="1135"/>
                    <a:pt x="126" y="1261"/>
                  </a:cubicBezTo>
                  <a:cubicBezTo>
                    <a:pt x="189" y="1340"/>
                    <a:pt x="268" y="1379"/>
                    <a:pt x="351" y="1379"/>
                  </a:cubicBezTo>
                  <a:cubicBezTo>
                    <a:pt x="433" y="1379"/>
                    <a:pt x="520" y="1340"/>
                    <a:pt x="599" y="1261"/>
                  </a:cubicBezTo>
                  <a:lnTo>
                    <a:pt x="1292" y="568"/>
                  </a:lnTo>
                  <a:cubicBezTo>
                    <a:pt x="1418" y="442"/>
                    <a:pt x="1418" y="190"/>
                    <a:pt x="1292" y="95"/>
                  </a:cubicBezTo>
                  <a:cubicBezTo>
                    <a:pt x="1244" y="32"/>
                    <a:pt x="1158" y="1"/>
                    <a:pt x="1067" y="1"/>
                  </a:cubicBezTo>
                  <a:close/>
                </a:path>
              </a:pathLst>
            </a:custGeom>
            <a:solidFill>
              <a:srgbClr val="5F7D9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latin typeface="Arial"/>
                <a:cs typeface="Arial"/>
                <a:sym typeface="Arial"/>
              </a:endParaRPr>
            </a:p>
          </p:txBody>
        </p:sp>
        <p:sp>
          <p:nvSpPr>
            <p:cNvPr id="12352" name="Google Shape;12352;p21"/>
            <p:cNvSpPr/>
            <p:nvPr/>
          </p:nvSpPr>
          <p:spPr>
            <a:xfrm>
              <a:off x="3962775" y="1990700"/>
              <a:ext cx="226075" cy="224500"/>
            </a:xfrm>
            <a:custGeom>
              <a:avLst/>
              <a:gdLst/>
              <a:ahLst/>
              <a:cxnLst/>
              <a:rect l="l" t="t" r="r" b="b"/>
              <a:pathLst>
                <a:path w="9043" h="8980" extrusionOk="0">
                  <a:moveTo>
                    <a:pt x="1419" y="3403"/>
                  </a:moveTo>
                  <a:lnTo>
                    <a:pt x="1419" y="4790"/>
                  </a:lnTo>
                  <a:cubicBezTo>
                    <a:pt x="1009" y="4790"/>
                    <a:pt x="694" y="4506"/>
                    <a:pt x="694" y="4097"/>
                  </a:cubicBezTo>
                  <a:cubicBezTo>
                    <a:pt x="694" y="3719"/>
                    <a:pt x="1009" y="3403"/>
                    <a:pt x="1419" y="3403"/>
                  </a:cubicBezTo>
                  <a:close/>
                  <a:moveTo>
                    <a:pt x="4191" y="2710"/>
                  </a:moveTo>
                  <a:lnTo>
                    <a:pt x="4191" y="5483"/>
                  </a:lnTo>
                  <a:lnTo>
                    <a:pt x="2490" y="5483"/>
                  </a:lnTo>
                  <a:cubicBezTo>
                    <a:pt x="2269" y="5483"/>
                    <a:pt x="2112" y="5325"/>
                    <a:pt x="2112" y="5105"/>
                  </a:cubicBezTo>
                  <a:lnTo>
                    <a:pt x="2112" y="3088"/>
                  </a:lnTo>
                  <a:cubicBezTo>
                    <a:pt x="2112" y="2868"/>
                    <a:pt x="2269" y="2710"/>
                    <a:pt x="2490" y="2710"/>
                  </a:cubicBezTo>
                  <a:close/>
                  <a:moveTo>
                    <a:pt x="6995" y="1828"/>
                  </a:moveTo>
                  <a:lnTo>
                    <a:pt x="6995" y="6428"/>
                  </a:lnTo>
                  <a:cubicBezTo>
                    <a:pt x="6428" y="5924"/>
                    <a:pt x="5672" y="5609"/>
                    <a:pt x="4884" y="5514"/>
                  </a:cubicBezTo>
                  <a:lnTo>
                    <a:pt x="4884" y="2710"/>
                  </a:lnTo>
                  <a:cubicBezTo>
                    <a:pt x="5672" y="2647"/>
                    <a:pt x="6428" y="2332"/>
                    <a:pt x="6995" y="1828"/>
                  </a:cubicBezTo>
                  <a:close/>
                  <a:moveTo>
                    <a:pt x="8066" y="631"/>
                  </a:moveTo>
                  <a:cubicBezTo>
                    <a:pt x="8255" y="631"/>
                    <a:pt x="8413" y="789"/>
                    <a:pt x="8413" y="978"/>
                  </a:cubicBezTo>
                  <a:lnTo>
                    <a:pt x="8413" y="7216"/>
                  </a:lnTo>
                  <a:cubicBezTo>
                    <a:pt x="8413" y="7405"/>
                    <a:pt x="8255" y="7562"/>
                    <a:pt x="8066" y="7562"/>
                  </a:cubicBezTo>
                  <a:cubicBezTo>
                    <a:pt x="7877" y="7562"/>
                    <a:pt x="7720" y="7405"/>
                    <a:pt x="7720" y="7216"/>
                  </a:cubicBezTo>
                  <a:lnTo>
                    <a:pt x="7720" y="978"/>
                  </a:lnTo>
                  <a:cubicBezTo>
                    <a:pt x="7720" y="789"/>
                    <a:pt x="7877" y="631"/>
                    <a:pt x="8066" y="631"/>
                  </a:cubicBezTo>
                  <a:close/>
                  <a:moveTo>
                    <a:pt x="3498" y="6176"/>
                  </a:moveTo>
                  <a:lnTo>
                    <a:pt x="3498" y="7909"/>
                  </a:lnTo>
                  <a:cubicBezTo>
                    <a:pt x="3498" y="8129"/>
                    <a:pt x="3340" y="8287"/>
                    <a:pt x="3151" y="8287"/>
                  </a:cubicBezTo>
                  <a:cubicBezTo>
                    <a:pt x="2962" y="8287"/>
                    <a:pt x="2805" y="8129"/>
                    <a:pt x="2805" y="7909"/>
                  </a:cubicBezTo>
                  <a:lnTo>
                    <a:pt x="2805" y="6176"/>
                  </a:lnTo>
                  <a:close/>
                  <a:moveTo>
                    <a:pt x="8035" y="1"/>
                  </a:moveTo>
                  <a:cubicBezTo>
                    <a:pt x="7531" y="1"/>
                    <a:pt x="7090" y="411"/>
                    <a:pt x="6995" y="883"/>
                  </a:cubicBezTo>
                  <a:lnTo>
                    <a:pt x="6680" y="1198"/>
                  </a:lnTo>
                  <a:cubicBezTo>
                    <a:pt x="6144" y="1734"/>
                    <a:pt x="5325" y="2049"/>
                    <a:pt x="4538" y="2049"/>
                  </a:cubicBezTo>
                  <a:lnTo>
                    <a:pt x="2427" y="2049"/>
                  </a:lnTo>
                  <a:cubicBezTo>
                    <a:pt x="2017" y="2049"/>
                    <a:pt x="1608" y="2332"/>
                    <a:pt x="1450" y="2773"/>
                  </a:cubicBezTo>
                  <a:lnTo>
                    <a:pt x="1387" y="2773"/>
                  </a:lnTo>
                  <a:cubicBezTo>
                    <a:pt x="631" y="2773"/>
                    <a:pt x="1" y="3403"/>
                    <a:pt x="1" y="4128"/>
                  </a:cubicBezTo>
                  <a:cubicBezTo>
                    <a:pt x="1" y="4884"/>
                    <a:pt x="631" y="5514"/>
                    <a:pt x="1387" y="5514"/>
                  </a:cubicBezTo>
                  <a:lnTo>
                    <a:pt x="1450" y="5514"/>
                  </a:lnTo>
                  <a:cubicBezTo>
                    <a:pt x="1576" y="5798"/>
                    <a:pt x="1797" y="6018"/>
                    <a:pt x="2080" y="6144"/>
                  </a:cubicBezTo>
                  <a:lnTo>
                    <a:pt x="2080" y="7940"/>
                  </a:lnTo>
                  <a:cubicBezTo>
                    <a:pt x="2112" y="8507"/>
                    <a:pt x="2584" y="8980"/>
                    <a:pt x="3151" y="8980"/>
                  </a:cubicBezTo>
                  <a:cubicBezTo>
                    <a:pt x="3750" y="8980"/>
                    <a:pt x="4160" y="8507"/>
                    <a:pt x="4160" y="7972"/>
                  </a:cubicBezTo>
                  <a:lnTo>
                    <a:pt x="4160" y="6239"/>
                  </a:lnTo>
                  <a:lnTo>
                    <a:pt x="4538" y="6239"/>
                  </a:lnTo>
                  <a:cubicBezTo>
                    <a:pt x="5325" y="6239"/>
                    <a:pt x="6144" y="6554"/>
                    <a:pt x="6680" y="7090"/>
                  </a:cubicBezTo>
                  <a:lnTo>
                    <a:pt x="6995" y="7405"/>
                  </a:lnTo>
                  <a:cubicBezTo>
                    <a:pt x="7090" y="7909"/>
                    <a:pt x="7531" y="8287"/>
                    <a:pt x="8035" y="8287"/>
                  </a:cubicBezTo>
                  <a:cubicBezTo>
                    <a:pt x="8633" y="8287"/>
                    <a:pt x="9043" y="7814"/>
                    <a:pt x="9043" y="7247"/>
                  </a:cubicBezTo>
                  <a:lnTo>
                    <a:pt x="9043" y="1041"/>
                  </a:lnTo>
                  <a:cubicBezTo>
                    <a:pt x="9043" y="442"/>
                    <a:pt x="8570" y="1"/>
                    <a:pt x="8035" y="1"/>
                  </a:cubicBezTo>
                  <a:close/>
                </a:path>
              </a:pathLst>
            </a:custGeom>
            <a:solidFill>
              <a:srgbClr val="5F7D9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latin typeface="Arial"/>
                <a:cs typeface="Arial"/>
                <a:sym typeface="Arial"/>
              </a:endParaRPr>
            </a:p>
          </p:txBody>
        </p:sp>
      </p:grpSp>
      <p:sp>
        <p:nvSpPr>
          <p:cNvPr id="12353" name="Google Shape;12353;p21"/>
          <p:cNvSpPr txBox="1"/>
          <p:nvPr/>
        </p:nvSpPr>
        <p:spPr>
          <a:xfrm>
            <a:off x="6405263" y="2090309"/>
            <a:ext cx="1130100" cy="441900"/>
          </a:xfrm>
          <a:prstGeom prst="rect">
            <a:avLst/>
          </a:prstGeom>
          <a:noFill/>
          <a:ln>
            <a:noFill/>
          </a:ln>
        </p:spPr>
        <p:txBody>
          <a:bodyPr spcFirstLastPara="1" wrap="square" lIns="91425" tIns="91425" rIns="91425" bIns="91425"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fa-IR" sz="800" b="0" i="0" u="none" strike="noStrike" kern="0" cap="none" spc="0" normalizeH="0" baseline="0" noProof="0" dirty="0">
                <a:ln>
                  <a:noFill/>
                </a:ln>
                <a:solidFill>
                  <a:schemeClr val="bg2"/>
                </a:solidFill>
                <a:effectLst/>
                <a:uLnTx/>
                <a:uFillTx/>
                <a:latin typeface="Arial"/>
                <a:cs typeface="Arial"/>
                <a:sym typeface="Arial"/>
              </a:rPr>
              <a:t>قالب پاورپوینت قابل ویرایش می باشد</a:t>
            </a:r>
          </a:p>
        </p:txBody>
      </p:sp>
      <p:sp>
        <p:nvSpPr>
          <p:cNvPr id="12354" name="Google Shape;12354;p21"/>
          <p:cNvSpPr txBox="1"/>
          <p:nvPr/>
        </p:nvSpPr>
        <p:spPr>
          <a:xfrm>
            <a:off x="4827411" y="2090309"/>
            <a:ext cx="1130100" cy="441900"/>
          </a:xfrm>
          <a:prstGeom prst="rect">
            <a:avLst/>
          </a:prstGeom>
          <a:noFill/>
          <a:ln>
            <a:noFill/>
          </a:ln>
        </p:spPr>
        <p:txBody>
          <a:bodyPr spcFirstLastPara="1" wrap="square" lIns="91425" tIns="91425" rIns="91425" bIns="91425"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fa-IR" sz="800" b="0" i="0" u="none" strike="noStrike" kern="0" cap="none" spc="0" normalizeH="0" baseline="0" noProof="0" dirty="0">
                <a:ln>
                  <a:noFill/>
                </a:ln>
                <a:solidFill>
                  <a:schemeClr val="bg2"/>
                </a:solidFill>
                <a:effectLst/>
                <a:uLnTx/>
                <a:uFillTx/>
                <a:latin typeface="Arial"/>
                <a:cs typeface="Arial"/>
                <a:sym typeface="Arial"/>
              </a:rPr>
              <a:t>قالب پاورپوینت قابل ویرایش می باشد</a:t>
            </a:r>
          </a:p>
        </p:txBody>
      </p:sp>
      <p:sp>
        <p:nvSpPr>
          <p:cNvPr id="12355" name="Google Shape;12355;p21"/>
          <p:cNvSpPr txBox="1"/>
          <p:nvPr/>
        </p:nvSpPr>
        <p:spPr>
          <a:xfrm>
            <a:off x="5626377" y="3149746"/>
            <a:ext cx="1130100" cy="441900"/>
          </a:xfrm>
          <a:prstGeom prst="rect">
            <a:avLst/>
          </a:prstGeom>
          <a:noFill/>
          <a:ln>
            <a:noFill/>
          </a:ln>
        </p:spPr>
        <p:txBody>
          <a:bodyPr spcFirstLastPara="1" wrap="square" lIns="91425" tIns="91425" rIns="91425" bIns="91425"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fa-IR" sz="800" b="0" i="0" u="none" strike="noStrike" kern="0" cap="none" spc="0" normalizeH="0" baseline="0" noProof="0" dirty="0">
                <a:ln>
                  <a:noFill/>
                </a:ln>
                <a:solidFill>
                  <a:schemeClr val="bg2"/>
                </a:solidFill>
                <a:effectLst/>
                <a:uLnTx/>
                <a:uFillTx/>
                <a:latin typeface="Arial"/>
                <a:cs typeface="Arial"/>
                <a:sym typeface="Arial"/>
              </a:rPr>
              <a:t>قالب پاورپوینت قابل ویرایش می باشد</a:t>
            </a:r>
          </a:p>
        </p:txBody>
      </p:sp>
      <p:sp>
        <p:nvSpPr>
          <p:cNvPr id="12356" name="Google Shape;12356;p21"/>
          <p:cNvSpPr txBox="1"/>
          <p:nvPr/>
        </p:nvSpPr>
        <p:spPr>
          <a:xfrm>
            <a:off x="7178777" y="3136671"/>
            <a:ext cx="1130100" cy="441900"/>
          </a:xfrm>
          <a:prstGeom prst="rect">
            <a:avLst/>
          </a:prstGeom>
          <a:noFill/>
          <a:ln>
            <a:noFill/>
          </a:ln>
        </p:spPr>
        <p:txBody>
          <a:bodyPr spcFirstLastPara="1" wrap="square" lIns="91425" tIns="91425" rIns="91425" bIns="91425"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fa-IR" sz="800" b="0" i="0" u="none" strike="noStrike" kern="0" cap="none" spc="0" normalizeH="0" baseline="0" noProof="0" dirty="0">
                <a:ln>
                  <a:noFill/>
                </a:ln>
                <a:solidFill>
                  <a:schemeClr val="bg2"/>
                </a:solidFill>
                <a:effectLst/>
                <a:uLnTx/>
                <a:uFillTx/>
                <a:latin typeface="Arial"/>
                <a:cs typeface="Arial"/>
                <a:sym typeface="Arial"/>
              </a:rPr>
              <a:t>قالب پاورپوینت قابل ویرایش می باشد</a:t>
            </a:r>
          </a:p>
        </p:txBody>
      </p:sp>
      <p:sp>
        <p:nvSpPr>
          <p:cNvPr id="12357" name="Google Shape;12357;p21"/>
          <p:cNvSpPr txBox="1"/>
          <p:nvPr/>
        </p:nvSpPr>
        <p:spPr>
          <a:xfrm>
            <a:off x="4037377" y="3136671"/>
            <a:ext cx="1130100" cy="441900"/>
          </a:xfrm>
          <a:prstGeom prst="rect">
            <a:avLst/>
          </a:prstGeom>
          <a:noFill/>
          <a:ln>
            <a:noFill/>
          </a:ln>
        </p:spPr>
        <p:txBody>
          <a:bodyPr spcFirstLastPara="1" wrap="square" lIns="91425" tIns="91425" rIns="91425" bIns="91425"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fa-IR" sz="800" b="0" i="0" u="none" strike="noStrike" kern="0" cap="none" spc="0" normalizeH="0" baseline="0" noProof="0" dirty="0">
                <a:ln>
                  <a:noFill/>
                </a:ln>
                <a:solidFill>
                  <a:schemeClr val="bg2"/>
                </a:solidFill>
                <a:effectLst/>
                <a:uLnTx/>
                <a:uFillTx/>
                <a:latin typeface="Arial"/>
                <a:cs typeface="Arial"/>
                <a:sym typeface="Arial"/>
              </a:rPr>
              <a:t>قالب پاورپوینت قابل ویرایش می باشد</a:t>
            </a:r>
          </a:p>
        </p:txBody>
      </p:sp>
      <p:sp>
        <p:nvSpPr>
          <p:cNvPr id="12358" name="Google Shape;12358;p21"/>
          <p:cNvSpPr txBox="1">
            <a:spLocks noGrp="1"/>
          </p:cNvSpPr>
          <p:nvPr>
            <p:ph type="title"/>
          </p:nvPr>
        </p:nvSpPr>
        <p:spPr>
          <a:xfrm>
            <a:off x="1048350" y="323850"/>
            <a:ext cx="7047300" cy="48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a-IR" dirty="0">
                <a:solidFill>
                  <a:schemeClr val="bg2"/>
                </a:solidFill>
                <a:cs typeface="B Nazanin" panose="00000700000000000000" pitchFamily="2" charset="-78"/>
              </a:rPr>
              <a:t>اینفوگرافیک ممتاز</a:t>
            </a:r>
            <a:endParaRPr dirty="0">
              <a:solidFill>
                <a:schemeClr val="bg2"/>
              </a:solidFill>
              <a:cs typeface="B Nazanin" panose="00000700000000000000" pitchFamily="2" charset="-78"/>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2362"/>
        <p:cNvGrpSpPr/>
        <p:nvPr/>
      </p:nvGrpSpPr>
      <p:grpSpPr>
        <a:xfrm>
          <a:off x="0" y="0"/>
          <a:ext cx="0" cy="0"/>
          <a:chOff x="0" y="0"/>
          <a:chExt cx="0" cy="0"/>
        </a:xfrm>
      </p:grpSpPr>
      <p:sp>
        <p:nvSpPr>
          <p:cNvPr id="12363" name="Google Shape;12363;p22"/>
          <p:cNvSpPr/>
          <p:nvPr/>
        </p:nvSpPr>
        <p:spPr>
          <a:xfrm>
            <a:off x="1048350" y="4002146"/>
            <a:ext cx="1655700" cy="73800"/>
          </a:xfrm>
          <a:prstGeom prst="rect">
            <a:avLst/>
          </a:prstGeom>
          <a:solidFill>
            <a:srgbClr val="A5B7C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grpSp>
        <p:nvGrpSpPr>
          <p:cNvPr id="12364" name="Google Shape;12364;p22"/>
          <p:cNvGrpSpPr/>
          <p:nvPr/>
        </p:nvGrpSpPr>
        <p:grpSpPr>
          <a:xfrm>
            <a:off x="1494592" y="1585529"/>
            <a:ext cx="763219" cy="763219"/>
            <a:chOff x="4049800" y="640400"/>
            <a:chExt cx="858900" cy="858900"/>
          </a:xfrm>
        </p:grpSpPr>
        <p:sp>
          <p:nvSpPr>
            <p:cNvPr id="12365" name="Google Shape;12365;p22"/>
            <p:cNvSpPr/>
            <p:nvPr/>
          </p:nvSpPr>
          <p:spPr>
            <a:xfrm>
              <a:off x="4049800" y="640400"/>
              <a:ext cx="858900" cy="858900"/>
            </a:xfrm>
            <a:prstGeom prst="donut">
              <a:avLst>
                <a:gd name="adj" fmla="val 11951"/>
              </a:avLst>
            </a:prstGeom>
            <a:noFill/>
            <a:ln w="19050" cap="flat" cmpd="sng">
              <a:solidFill>
                <a:srgbClr val="A5B7C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2366" name="Google Shape;12366;p22"/>
            <p:cNvSpPr/>
            <p:nvPr/>
          </p:nvSpPr>
          <p:spPr>
            <a:xfrm>
              <a:off x="4049800" y="640400"/>
              <a:ext cx="858900" cy="858900"/>
            </a:xfrm>
            <a:prstGeom prst="blockArc">
              <a:avLst>
                <a:gd name="adj1" fmla="val 7914150"/>
                <a:gd name="adj2" fmla="val 1926007"/>
                <a:gd name="adj3" fmla="val 12032"/>
              </a:avLst>
            </a:prstGeom>
            <a:solidFill>
              <a:srgbClr val="A5B7C6"/>
            </a:solidFill>
            <a:ln w="19050" cap="flat" cmpd="sng">
              <a:solidFill>
                <a:srgbClr val="A5B7C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grpSp>
      <p:sp>
        <p:nvSpPr>
          <p:cNvPr id="12367" name="Google Shape;12367;p22"/>
          <p:cNvSpPr/>
          <p:nvPr/>
        </p:nvSpPr>
        <p:spPr>
          <a:xfrm>
            <a:off x="1210102" y="2569615"/>
            <a:ext cx="1332000" cy="1131600"/>
          </a:xfrm>
          <a:prstGeom prst="roundRect">
            <a:avLst>
              <a:gd name="adj" fmla="val 16667"/>
            </a:avLst>
          </a:prstGeom>
          <a:noFill/>
          <a:ln w="19050" cap="flat" cmpd="sng">
            <a:solidFill>
              <a:srgbClr val="A5B7C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2368" name="Google Shape;12368;p22"/>
          <p:cNvSpPr/>
          <p:nvPr/>
        </p:nvSpPr>
        <p:spPr>
          <a:xfrm>
            <a:off x="1759085" y="3921942"/>
            <a:ext cx="234300" cy="234300"/>
          </a:xfrm>
          <a:prstGeom prst="ellipse">
            <a:avLst/>
          </a:prstGeom>
          <a:solidFill>
            <a:srgbClr val="0E2A47"/>
          </a:solidFill>
          <a:ln w="19050" cap="flat" cmpd="sng">
            <a:solidFill>
              <a:srgbClr val="A5B7C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cxnSp>
        <p:nvCxnSpPr>
          <p:cNvPr id="12369" name="Google Shape;12369;p22"/>
          <p:cNvCxnSpPr>
            <a:stCxn id="12365" idx="4"/>
            <a:endCxn id="12367" idx="0"/>
          </p:cNvCxnSpPr>
          <p:nvPr/>
        </p:nvCxnSpPr>
        <p:spPr>
          <a:xfrm>
            <a:off x="1876201" y="2348748"/>
            <a:ext cx="0" cy="220800"/>
          </a:xfrm>
          <a:prstGeom prst="straightConnector1">
            <a:avLst/>
          </a:prstGeom>
          <a:noFill/>
          <a:ln w="9525" cap="flat" cmpd="sng">
            <a:solidFill>
              <a:srgbClr val="D7DFE5"/>
            </a:solidFill>
            <a:prstDash val="solid"/>
            <a:round/>
            <a:headEnd type="none" w="med" len="med"/>
            <a:tailEnd type="none" w="med" len="med"/>
          </a:ln>
        </p:spPr>
      </p:cxnSp>
      <p:cxnSp>
        <p:nvCxnSpPr>
          <p:cNvPr id="12370" name="Google Shape;12370;p22"/>
          <p:cNvCxnSpPr/>
          <p:nvPr/>
        </p:nvCxnSpPr>
        <p:spPr>
          <a:xfrm>
            <a:off x="1876179" y="3701065"/>
            <a:ext cx="0" cy="220800"/>
          </a:xfrm>
          <a:prstGeom prst="straightConnector1">
            <a:avLst/>
          </a:prstGeom>
          <a:noFill/>
          <a:ln w="9525" cap="flat" cmpd="sng">
            <a:solidFill>
              <a:srgbClr val="D7DFE5"/>
            </a:solidFill>
            <a:prstDash val="solid"/>
            <a:round/>
            <a:headEnd type="none" w="med" len="med"/>
            <a:tailEnd type="none" w="med" len="med"/>
          </a:ln>
        </p:spPr>
      </p:cxnSp>
      <p:sp>
        <p:nvSpPr>
          <p:cNvPr id="12371" name="Google Shape;12371;p22"/>
          <p:cNvSpPr txBox="1"/>
          <p:nvPr/>
        </p:nvSpPr>
        <p:spPr>
          <a:xfrm>
            <a:off x="1297398" y="3117684"/>
            <a:ext cx="1157700" cy="4527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fa-IR" sz="800" b="0" i="0" u="none" strike="noStrike" kern="0" cap="none" spc="0" normalizeH="0" baseline="0" noProof="0" dirty="0">
                <a:ln>
                  <a:noFill/>
                </a:ln>
                <a:solidFill>
                  <a:schemeClr val="bg2"/>
                </a:solidFill>
                <a:effectLst/>
                <a:uLnTx/>
                <a:uFillTx/>
                <a:cs typeface="B Nazanin" panose="00000700000000000000" pitchFamily="2" charset="-78"/>
                <a:sym typeface="Arial"/>
              </a:rPr>
              <a:t>قالب پاورپوینت قابل ویرایش می باشد</a:t>
            </a:r>
            <a:endParaRPr kumimoji="0" lang="en-US" sz="800" b="0" i="0" u="none" strike="noStrike" kern="0" cap="none" spc="0" normalizeH="0" baseline="0" noProof="0" dirty="0">
              <a:ln>
                <a:noFill/>
              </a:ln>
              <a:solidFill>
                <a:schemeClr val="bg2"/>
              </a:solidFill>
              <a:effectLst/>
              <a:uLnTx/>
              <a:uFillTx/>
              <a:cs typeface="B Nazanin" panose="00000700000000000000" pitchFamily="2" charset="-78"/>
              <a:sym typeface="Arial"/>
            </a:endParaRPr>
          </a:p>
        </p:txBody>
      </p:sp>
      <p:cxnSp>
        <p:nvCxnSpPr>
          <p:cNvPr id="12372" name="Google Shape;12372;p22"/>
          <p:cNvCxnSpPr/>
          <p:nvPr/>
        </p:nvCxnSpPr>
        <p:spPr>
          <a:xfrm>
            <a:off x="1621737" y="2986921"/>
            <a:ext cx="508800" cy="0"/>
          </a:xfrm>
          <a:prstGeom prst="straightConnector1">
            <a:avLst/>
          </a:prstGeom>
          <a:noFill/>
          <a:ln w="19050" cap="flat" cmpd="sng">
            <a:solidFill>
              <a:srgbClr val="A5B7C6"/>
            </a:solidFill>
            <a:prstDash val="solid"/>
            <a:round/>
            <a:headEnd type="none" w="med" len="med"/>
            <a:tailEnd type="none" w="med" len="med"/>
          </a:ln>
        </p:spPr>
      </p:cxnSp>
      <p:sp>
        <p:nvSpPr>
          <p:cNvPr id="12373" name="Google Shape;12373;p22"/>
          <p:cNvSpPr txBox="1"/>
          <p:nvPr/>
        </p:nvSpPr>
        <p:spPr>
          <a:xfrm>
            <a:off x="1454136" y="2733216"/>
            <a:ext cx="844200" cy="2208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fa-IR" sz="800" b="1" i="0" u="none" strike="noStrike" kern="0" cap="none" spc="0" normalizeH="0" baseline="0" noProof="0" dirty="0">
                <a:ln>
                  <a:noFill/>
                </a:ln>
                <a:solidFill>
                  <a:schemeClr val="bg2"/>
                </a:solidFill>
                <a:effectLst/>
                <a:uLnTx/>
                <a:uFillTx/>
                <a:cs typeface="B Nazanin" panose="00000700000000000000" pitchFamily="2" charset="-78"/>
                <a:sym typeface="Arial"/>
              </a:rPr>
              <a:t>عنوان</a:t>
            </a:r>
            <a:r>
              <a:rPr kumimoji="0" lang="es" sz="800" b="1" i="0" u="none" strike="noStrike" kern="0" cap="none" spc="0" normalizeH="0" baseline="0" noProof="0" dirty="0">
                <a:ln>
                  <a:noFill/>
                </a:ln>
                <a:solidFill>
                  <a:schemeClr val="bg2"/>
                </a:solidFill>
                <a:effectLst/>
                <a:uLnTx/>
                <a:uFillTx/>
                <a:cs typeface="B Nazanin" panose="00000700000000000000" pitchFamily="2" charset="-78"/>
                <a:sym typeface="Arial"/>
              </a:rPr>
              <a:t> 1</a:t>
            </a:r>
            <a:endParaRPr kumimoji="0" sz="800" b="1" i="0" u="none" strike="noStrike" kern="0" cap="none" spc="0" normalizeH="0" baseline="0" noProof="0" dirty="0">
              <a:ln>
                <a:noFill/>
              </a:ln>
              <a:solidFill>
                <a:schemeClr val="bg2"/>
              </a:solidFill>
              <a:effectLst/>
              <a:uLnTx/>
              <a:uFillTx/>
              <a:cs typeface="B Nazanin" panose="00000700000000000000" pitchFamily="2" charset="-78"/>
              <a:sym typeface="Arial"/>
            </a:endParaRPr>
          </a:p>
        </p:txBody>
      </p:sp>
      <p:sp>
        <p:nvSpPr>
          <p:cNvPr id="12374" name="Google Shape;12374;p22"/>
          <p:cNvSpPr txBox="1"/>
          <p:nvPr/>
        </p:nvSpPr>
        <p:spPr>
          <a:xfrm>
            <a:off x="1585964" y="1784457"/>
            <a:ext cx="580500" cy="3654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 sz="1300" b="1" i="0" u="none" strike="noStrike" kern="0" cap="none" spc="0" normalizeH="0" baseline="0" noProof="0">
                <a:ln>
                  <a:noFill/>
                </a:ln>
                <a:solidFill>
                  <a:schemeClr val="bg2"/>
                </a:solidFill>
                <a:effectLst/>
                <a:uLnTx/>
                <a:uFillTx/>
                <a:cs typeface="B Nazanin" panose="00000700000000000000" pitchFamily="2" charset="-78"/>
                <a:sym typeface="Arial"/>
              </a:rPr>
              <a:t>75%</a:t>
            </a:r>
            <a:endParaRPr kumimoji="0" sz="1300" b="1"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2375" name="Google Shape;12375;p22"/>
          <p:cNvSpPr/>
          <p:nvPr/>
        </p:nvSpPr>
        <p:spPr>
          <a:xfrm>
            <a:off x="3439355" y="1995150"/>
            <a:ext cx="1788300" cy="1788300"/>
          </a:xfrm>
          <a:prstGeom prst="arc">
            <a:avLst>
              <a:gd name="adj1" fmla="val 16200000"/>
              <a:gd name="adj2" fmla="val 5298411"/>
            </a:avLst>
          </a:prstGeom>
          <a:noFill/>
          <a:ln w="19050" cap="flat" cmpd="sng">
            <a:solidFill>
              <a:srgbClr val="A5B7C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2376" name="Google Shape;12376;p22"/>
          <p:cNvSpPr/>
          <p:nvPr/>
        </p:nvSpPr>
        <p:spPr>
          <a:xfrm>
            <a:off x="6549404" y="1746200"/>
            <a:ext cx="1542300" cy="702000"/>
          </a:xfrm>
          <a:prstGeom prst="roundRect">
            <a:avLst>
              <a:gd name="adj" fmla="val 16667"/>
            </a:avLst>
          </a:prstGeom>
          <a:noFill/>
          <a:ln w="9525" cap="flat" cmpd="sng">
            <a:solidFill>
              <a:srgbClr val="9BABB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grpSp>
        <p:nvGrpSpPr>
          <p:cNvPr id="12377" name="Google Shape;12377;p22"/>
          <p:cNvGrpSpPr/>
          <p:nvPr/>
        </p:nvGrpSpPr>
        <p:grpSpPr>
          <a:xfrm>
            <a:off x="3576486" y="2168116"/>
            <a:ext cx="1443832" cy="1443832"/>
            <a:chOff x="5681300" y="2527788"/>
            <a:chExt cx="805800" cy="805800"/>
          </a:xfrm>
        </p:grpSpPr>
        <p:sp>
          <p:nvSpPr>
            <p:cNvPr id="12378" name="Google Shape;12378;p22"/>
            <p:cNvSpPr/>
            <p:nvPr/>
          </p:nvSpPr>
          <p:spPr>
            <a:xfrm>
              <a:off x="5681300" y="2527788"/>
              <a:ext cx="805800" cy="805800"/>
            </a:xfrm>
            <a:prstGeom prst="ellipse">
              <a:avLst/>
            </a:prstGeom>
            <a:solidFill>
              <a:srgbClr val="A5B7C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2379" name="Google Shape;12379;p22"/>
            <p:cNvSpPr/>
            <p:nvPr/>
          </p:nvSpPr>
          <p:spPr>
            <a:xfrm>
              <a:off x="5681300" y="2527788"/>
              <a:ext cx="805800" cy="805800"/>
            </a:xfrm>
            <a:prstGeom prst="pie">
              <a:avLst>
                <a:gd name="adj1" fmla="val 0"/>
                <a:gd name="adj2" fmla="val 16200000"/>
              </a:avLst>
            </a:prstGeom>
            <a:solidFill>
              <a:srgbClr val="667E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grpSp>
      <p:grpSp>
        <p:nvGrpSpPr>
          <p:cNvPr id="12380" name="Google Shape;12380;p22"/>
          <p:cNvGrpSpPr/>
          <p:nvPr/>
        </p:nvGrpSpPr>
        <p:grpSpPr>
          <a:xfrm>
            <a:off x="6240887" y="1783888"/>
            <a:ext cx="626590" cy="626590"/>
            <a:chOff x="5681300" y="2527788"/>
            <a:chExt cx="805800" cy="805800"/>
          </a:xfrm>
        </p:grpSpPr>
        <p:sp>
          <p:nvSpPr>
            <p:cNvPr id="12381" name="Google Shape;12381;p22"/>
            <p:cNvSpPr/>
            <p:nvPr/>
          </p:nvSpPr>
          <p:spPr>
            <a:xfrm>
              <a:off x="5681300" y="2527788"/>
              <a:ext cx="805800" cy="805800"/>
            </a:xfrm>
            <a:prstGeom prst="ellipse">
              <a:avLst/>
            </a:prstGeom>
            <a:solidFill>
              <a:srgbClr val="A5B7C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2382" name="Google Shape;12382;p22"/>
            <p:cNvSpPr/>
            <p:nvPr/>
          </p:nvSpPr>
          <p:spPr>
            <a:xfrm>
              <a:off x="5681300" y="2527788"/>
              <a:ext cx="805800" cy="805800"/>
            </a:xfrm>
            <a:prstGeom prst="pie">
              <a:avLst>
                <a:gd name="adj1" fmla="val 12271918"/>
                <a:gd name="adj2" fmla="val 16200000"/>
              </a:avLst>
            </a:prstGeom>
            <a:solidFill>
              <a:srgbClr val="F2F2F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grpSp>
      <p:sp>
        <p:nvSpPr>
          <p:cNvPr id="12383" name="Google Shape;12383;p22"/>
          <p:cNvSpPr txBox="1"/>
          <p:nvPr/>
        </p:nvSpPr>
        <p:spPr>
          <a:xfrm>
            <a:off x="6993115" y="1876246"/>
            <a:ext cx="1130100" cy="441900"/>
          </a:xfrm>
          <a:prstGeom prst="rect">
            <a:avLst/>
          </a:prstGeom>
          <a:noFill/>
          <a:ln>
            <a:noFill/>
          </a:ln>
        </p:spPr>
        <p:txBody>
          <a:bodyPr spcFirstLastPara="1" wrap="square" lIns="91425" tIns="91425" rIns="91425" bIns="91425"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fa-IR" sz="800" b="0" i="0" u="none" strike="noStrike" kern="0" cap="none" spc="0" normalizeH="0" baseline="0" noProof="0" dirty="0">
                <a:ln>
                  <a:noFill/>
                </a:ln>
                <a:solidFill>
                  <a:schemeClr val="bg2"/>
                </a:solidFill>
                <a:effectLst/>
                <a:uLnTx/>
                <a:uFillTx/>
                <a:cs typeface="B Nazanin" panose="00000700000000000000" pitchFamily="2" charset="-78"/>
                <a:sym typeface="Arial"/>
              </a:rPr>
              <a:t>قالب پاورپوینت قابل ویرایش می باشد</a:t>
            </a:r>
            <a:endParaRPr kumimoji="0" sz="800" b="0" i="0" u="none" strike="noStrike" kern="0" cap="none" spc="0" normalizeH="0" baseline="0" noProof="0" dirty="0">
              <a:ln>
                <a:noFill/>
              </a:ln>
              <a:solidFill>
                <a:schemeClr val="bg2"/>
              </a:solidFill>
              <a:effectLst/>
              <a:uLnTx/>
              <a:uFillTx/>
              <a:cs typeface="B Nazanin" panose="00000700000000000000" pitchFamily="2" charset="-78"/>
              <a:sym typeface="Arial"/>
            </a:endParaRPr>
          </a:p>
        </p:txBody>
      </p:sp>
      <p:sp>
        <p:nvSpPr>
          <p:cNvPr id="12384" name="Google Shape;12384;p22"/>
          <p:cNvSpPr/>
          <p:nvPr/>
        </p:nvSpPr>
        <p:spPr>
          <a:xfrm>
            <a:off x="6549404" y="2538300"/>
            <a:ext cx="1542300" cy="702000"/>
          </a:xfrm>
          <a:prstGeom prst="roundRect">
            <a:avLst>
              <a:gd name="adj" fmla="val 16667"/>
            </a:avLst>
          </a:prstGeom>
          <a:noFill/>
          <a:ln w="9525" cap="flat" cmpd="sng">
            <a:solidFill>
              <a:srgbClr val="9BABB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grpSp>
        <p:nvGrpSpPr>
          <p:cNvPr id="12385" name="Google Shape;12385;p22"/>
          <p:cNvGrpSpPr/>
          <p:nvPr/>
        </p:nvGrpSpPr>
        <p:grpSpPr>
          <a:xfrm>
            <a:off x="6240887" y="2575988"/>
            <a:ext cx="626590" cy="626590"/>
            <a:chOff x="5681300" y="2527788"/>
            <a:chExt cx="805800" cy="805800"/>
          </a:xfrm>
        </p:grpSpPr>
        <p:sp>
          <p:nvSpPr>
            <p:cNvPr id="12386" name="Google Shape;12386;p22"/>
            <p:cNvSpPr/>
            <p:nvPr/>
          </p:nvSpPr>
          <p:spPr>
            <a:xfrm>
              <a:off x="5681300" y="2527788"/>
              <a:ext cx="805800" cy="805800"/>
            </a:xfrm>
            <a:prstGeom prst="ellipse">
              <a:avLst/>
            </a:prstGeom>
            <a:solidFill>
              <a:srgbClr val="A5B7C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2387" name="Google Shape;12387;p22"/>
            <p:cNvSpPr/>
            <p:nvPr/>
          </p:nvSpPr>
          <p:spPr>
            <a:xfrm>
              <a:off x="5681300" y="2527788"/>
              <a:ext cx="805800" cy="805800"/>
            </a:xfrm>
            <a:prstGeom prst="pie">
              <a:avLst>
                <a:gd name="adj1" fmla="val 9253407"/>
                <a:gd name="adj2" fmla="val 16200000"/>
              </a:avLst>
            </a:prstGeom>
            <a:solidFill>
              <a:srgbClr val="40566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grpSp>
      <p:sp>
        <p:nvSpPr>
          <p:cNvPr id="12388" name="Google Shape;12388;p22"/>
          <p:cNvSpPr txBox="1"/>
          <p:nvPr/>
        </p:nvSpPr>
        <p:spPr>
          <a:xfrm>
            <a:off x="6993115" y="2668346"/>
            <a:ext cx="1130100" cy="441900"/>
          </a:xfrm>
          <a:prstGeom prst="rect">
            <a:avLst/>
          </a:prstGeom>
          <a:noFill/>
          <a:ln>
            <a:noFill/>
          </a:ln>
        </p:spPr>
        <p:txBody>
          <a:bodyPr spcFirstLastPara="1" wrap="square" lIns="91425" tIns="91425" rIns="91425" bIns="91425"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fa-IR" sz="800" b="0" i="0" u="none" strike="noStrike" kern="0" cap="none" spc="0" normalizeH="0" baseline="0" noProof="0" dirty="0">
                <a:ln>
                  <a:noFill/>
                </a:ln>
                <a:solidFill>
                  <a:schemeClr val="bg2"/>
                </a:solidFill>
                <a:effectLst/>
                <a:uLnTx/>
                <a:uFillTx/>
                <a:cs typeface="B Nazanin" panose="00000700000000000000" pitchFamily="2" charset="-78"/>
                <a:sym typeface="Arial"/>
              </a:rPr>
              <a:t>قالب پاورپوینت قابل ویرایش می باشد</a:t>
            </a:r>
          </a:p>
        </p:txBody>
      </p:sp>
      <p:sp>
        <p:nvSpPr>
          <p:cNvPr id="12389" name="Google Shape;12389;p22"/>
          <p:cNvSpPr/>
          <p:nvPr/>
        </p:nvSpPr>
        <p:spPr>
          <a:xfrm>
            <a:off x="6549404" y="3330400"/>
            <a:ext cx="1542300" cy="702000"/>
          </a:xfrm>
          <a:prstGeom prst="roundRect">
            <a:avLst>
              <a:gd name="adj" fmla="val 16667"/>
            </a:avLst>
          </a:prstGeom>
          <a:noFill/>
          <a:ln w="9525" cap="flat" cmpd="sng">
            <a:solidFill>
              <a:srgbClr val="9BABB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grpSp>
        <p:nvGrpSpPr>
          <p:cNvPr id="12390" name="Google Shape;12390;p22"/>
          <p:cNvGrpSpPr/>
          <p:nvPr/>
        </p:nvGrpSpPr>
        <p:grpSpPr>
          <a:xfrm>
            <a:off x="6240887" y="3368088"/>
            <a:ext cx="626590" cy="626590"/>
            <a:chOff x="5681300" y="2527788"/>
            <a:chExt cx="805800" cy="805800"/>
          </a:xfrm>
        </p:grpSpPr>
        <p:sp>
          <p:nvSpPr>
            <p:cNvPr id="12391" name="Google Shape;12391;p22"/>
            <p:cNvSpPr/>
            <p:nvPr/>
          </p:nvSpPr>
          <p:spPr>
            <a:xfrm>
              <a:off x="5681300" y="2527788"/>
              <a:ext cx="805800" cy="805800"/>
            </a:xfrm>
            <a:prstGeom prst="ellipse">
              <a:avLst/>
            </a:prstGeom>
            <a:solidFill>
              <a:srgbClr val="A5B7C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2392" name="Google Shape;12392;p22"/>
            <p:cNvSpPr/>
            <p:nvPr/>
          </p:nvSpPr>
          <p:spPr>
            <a:xfrm>
              <a:off x="5681300" y="2527788"/>
              <a:ext cx="805800" cy="805800"/>
            </a:xfrm>
            <a:prstGeom prst="pie">
              <a:avLst>
                <a:gd name="adj1" fmla="val 5544305"/>
                <a:gd name="adj2" fmla="val 16200000"/>
              </a:avLst>
            </a:prstGeom>
            <a:solidFill>
              <a:srgbClr val="667E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grpSp>
      <p:sp>
        <p:nvSpPr>
          <p:cNvPr id="12393" name="Google Shape;12393;p22"/>
          <p:cNvSpPr txBox="1"/>
          <p:nvPr/>
        </p:nvSpPr>
        <p:spPr>
          <a:xfrm>
            <a:off x="6993115" y="3460446"/>
            <a:ext cx="1130100" cy="441900"/>
          </a:xfrm>
          <a:prstGeom prst="rect">
            <a:avLst/>
          </a:prstGeom>
          <a:noFill/>
          <a:ln>
            <a:noFill/>
          </a:ln>
        </p:spPr>
        <p:txBody>
          <a:bodyPr spcFirstLastPara="1" wrap="square" lIns="91425" tIns="91425" rIns="91425" bIns="91425"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fa-IR" sz="800" b="0" i="0" u="none" strike="noStrike" kern="0" cap="none" spc="0" normalizeH="0" baseline="0" noProof="0" dirty="0">
                <a:ln>
                  <a:noFill/>
                </a:ln>
                <a:solidFill>
                  <a:schemeClr val="bg2"/>
                </a:solidFill>
                <a:effectLst/>
                <a:uLnTx/>
                <a:uFillTx/>
                <a:cs typeface="B Nazanin" panose="00000700000000000000" pitchFamily="2" charset="-78"/>
                <a:sym typeface="Arial"/>
              </a:rPr>
              <a:t>قالب پاورپوینت قابل ویرایش می باشد</a:t>
            </a:r>
          </a:p>
        </p:txBody>
      </p:sp>
      <p:sp>
        <p:nvSpPr>
          <p:cNvPr id="12394" name="Google Shape;12394;p22"/>
          <p:cNvSpPr/>
          <p:nvPr/>
        </p:nvSpPr>
        <p:spPr>
          <a:xfrm>
            <a:off x="4229854" y="1929725"/>
            <a:ext cx="137100" cy="137100"/>
          </a:xfrm>
          <a:prstGeom prst="ellipse">
            <a:avLst/>
          </a:prstGeom>
          <a:solidFill>
            <a:srgbClr val="667E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2395" name="Google Shape;12395;p22"/>
          <p:cNvSpPr/>
          <p:nvPr/>
        </p:nvSpPr>
        <p:spPr>
          <a:xfrm>
            <a:off x="4229854" y="3713250"/>
            <a:ext cx="137100" cy="137100"/>
          </a:xfrm>
          <a:prstGeom prst="ellipse">
            <a:avLst/>
          </a:prstGeom>
          <a:solidFill>
            <a:srgbClr val="667E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2396" name="Google Shape;12396;p22"/>
          <p:cNvSpPr/>
          <p:nvPr/>
        </p:nvSpPr>
        <p:spPr>
          <a:xfrm>
            <a:off x="5157904" y="2821488"/>
            <a:ext cx="137100" cy="137100"/>
          </a:xfrm>
          <a:prstGeom prst="ellipse">
            <a:avLst/>
          </a:prstGeom>
          <a:solidFill>
            <a:srgbClr val="667E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cxnSp>
        <p:nvCxnSpPr>
          <p:cNvPr id="12397" name="Google Shape;12397;p22"/>
          <p:cNvCxnSpPr>
            <a:stCxn id="12396" idx="6"/>
            <a:endCxn id="12382" idx="2"/>
          </p:cNvCxnSpPr>
          <p:nvPr/>
        </p:nvCxnSpPr>
        <p:spPr>
          <a:xfrm rot="10800000" flipH="1">
            <a:off x="5295004" y="2097138"/>
            <a:ext cx="945900" cy="792900"/>
          </a:xfrm>
          <a:prstGeom prst="bentConnector3">
            <a:avLst>
              <a:gd name="adj1" fmla="val 51494"/>
            </a:avLst>
          </a:prstGeom>
          <a:noFill/>
          <a:ln w="19050" cap="flat" cmpd="sng">
            <a:solidFill>
              <a:srgbClr val="A5B7C6"/>
            </a:solidFill>
            <a:prstDash val="solid"/>
            <a:round/>
            <a:headEnd type="none" w="med" len="med"/>
            <a:tailEnd type="none" w="med" len="med"/>
          </a:ln>
        </p:spPr>
      </p:cxnSp>
      <p:cxnSp>
        <p:nvCxnSpPr>
          <p:cNvPr id="12398" name="Google Shape;12398;p22"/>
          <p:cNvCxnSpPr>
            <a:stCxn id="12396" idx="6"/>
            <a:endCxn id="12392" idx="2"/>
          </p:cNvCxnSpPr>
          <p:nvPr/>
        </p:nvCxnSpPr>
        <p:spPr>
          <a:xfrm>
            <a:off x="5295004" y="2890038"/>
            <a:ext cx="945900" cy="791400"/>
          </a:xfrm>
          <a:prstGeom prst="bentConnector3">
            <a:avLst>
              <a:gd name="adj1" fmla="val 49999"/>
            </a:avLst>
          </a:prstGeom>
          <a:noFill/>
          <a:ln w="19050" cap="flat" cmpd="sng">
            <a:solidFill>
              <a:srgbClr val="A5B7C6"/>
            </a:solidFill>
            <a:prstDash val="solid"/>
            <a:round/>
            <a:headEnd type="none" w="med" len="med"/>
            <a:tailEnd type="none" w="med" len="med"/>
          </a:ln>
        </p:spPr>
      </p:cxnSp>
      <p:cxnSp>
        <p:nvCxnSpPr>
          <p:cNvPr id="12399" name="Google Shape;12399;p22"/>
          <p:cNvCxnSpPr>
            <a:stCxn id="12396" idx="6"/>
            <a:endCxn id="12387" idx="2"/>
          </p:cNvCxnSpPr>
          <p:nvPr/>
        </p:nvCxnSpPr>
        <p:spPr>
          <a:xfrm rot="10800000" flipH="1">
            <a:off x="5295004" y="2889138"/>
            <a:ext cx="945900" cy="900"/>
          </a:xfrm>
          <a:prstGeom prst="bentConnector3">
            <a:avLst>
              <a:gd name="adj1" fmla="val 49999"/>
            </a:avLst>
          </a:prstGeom>
          <a:noFill/>
          <a:ln w="19050" cap="flat" cmpd="sng">
            <a:solidFill>
              <a:srgbClr val="A5B7C6"/>
            </a:solidFill>
            <a:prstDash val="solid"/>
            <a:round/>
            <a:headEnd type="none" w="med" len="med"/>
            <a:tailEnd type="none" w="med" len="med"/>
          </a:ln>
        </p:spPr>
      </p:cxnSp>
      <p:sp>
        <p:nvSpPr>
          <p:cNvPr id="12400" name="Google Shape;12400;p22"/>
          <p:cNvSpPr txBox="1"/>
          <p:nvPr/>
        </p:nvSpPr>
        <p:spPr>
          <a:xfrm>
            <a:off x="3800713" y="2576693"/>
            <a:ext cx="995400" cy="6267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 sz="3000" b="1" i="0" u="none" strike="noStrike" kern="0" cap="none" spc="0" normalizeH="0" baseline="0" noProof="0">
                <a:ln>
                  <a:noFill/>
                </a:ln>
                <a:solidFill>
                  <a:schemeClr val="bg2"/>
                </a:solidFill>
                <a:effectLst/>
                <a:uLnTx/>
                <a:uFillTx/>
                <a:cs typeface="B Nazanin" panose="00000700000000000000" pitchFamily="2" charset="-78"/>
                <a:sym typeface="Arial"/>
              </a:rPr>
              <a:t>75%</a:t>
            </a:r>
            <a:endParaRPr kumimoji="0" sz="3000" b="1"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2401" name="Google Shape;12401;p22"/>
          <p:cNvSpPr txBox="1">
            <a:spLocks noGrp="1"/>
          </p:cNvSpPr>
          <p:nvPr>
            <p:ph type="title"/>
          </p:nvPr>
        </p:nvSpPr>
        <p:spPr>
          <a:xfrm>
            <a:off x="1048350" y="323850"/>
            <a:ext cx="7047300" cy="48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a-IR" dirty="0">
                <a:solidFill>
                  <a:schemeClr val="bg2"/>
                </a:solidFill>
                <a:cs typeface="B Nazanin" panose="00000700000000000000" pitchFamily="2" charset="-78"/>
              </a:rPr>
              <a:t>اینفوگرافیک ممتاز</a:t>
            </a:r>
            <a:endParaRPr dirty="0">
              <a:solidFill>
                <a:schemeClr val="bg2"/>
              </a:solidFill>
              <a:cs typeface="B Nazanin" panose="00000700000000000000" pitchFamily="2" charset="-78"/>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447"/>
        <p:cNvGrpSpPr/>
        <p:nvPr/>
      </p:nvGrpSpPr>
      <p:grpSpPr>
        <a:xfrm>
          <a:off x="0" y="0"/>
          <a:ext cx="0" cy="0"/>
          <a:chOff x="0" y="0"/>
          <a:chExt cx="0" cy="0"/>
        </a:xfrm>
      </p:grpSpPr>
      <p:grpSp>
        <p:nvGrpSpPr>
          <p:cNvPr id="7448" name="Google Shape;7448;p72"/>
          <p:cNvGrpSpPr/>
          <p:nvPr/>
        </p:nvGrpSpPr>
        <p:grpSpPr>
          <a:xfrm>
            <a:off x="2100560" y="3398663"/>
            <a:ext cx="1102891" cy="760337"/>
            <a:chOff x="4967783" y="2151471"/>
            <a:chExt cx="3920692" cy="2702940"/>
          </a:xfrm>
        </p:grpSpPr>
        <p:grpSp>
          <p:nvGrpSpPr>
            <p:cNvPr id="7449" name="Google Shape;7449;p72"/>
            <p:cNvGrpSpPr/>
            <p:nvPr/>
          </p:nvGrpSpPr>
          <p:grpSpPr>
            <a:xfrm>
              <a:off x="5045709" y="2252109"/>
              <a:ext cx="3761071" cy="2501708"/>
              <a:chOff x="2691784" y="1805334"/>
              <a:chExt cx="3761071" cy="2501708"/>
            </a:xfrm>
          </p:grpSpPr>
          <p:sp>
            <p:nvSpPr>
              <p:cNvPr id="7450" name="Google Shape;7450;p72"/>
              <p:cNvSpPr/>
              <p:nvPr/>
            </p:nvSpPr>
            <p:spPr>
              <a:xfrm>
                <a:off x="4306153" y="4266675"/>
                <a:ext cx="932050" cy="40353"/>
              </a:xfrm>
              <a:custGeom>
                <a:avLst/>
                <a:gdLst/>
                <a:ahLst/>
                <a:cxnLst/>
                <a:rect l="l" t="t" r="r" b="b"/>
                <a:pathLst>
                  <a:path w="106520" h="2706" extrusionOk="0">
                    <a:moveTo>
                      <a:pt x="0" y="0"/>
                    </a:moveTo>
                    <a:lnTo>
                      <a:pt x="0" y="2705"/>
                    </a:lnTo>
                    <a:lnTo>
                      <a:pt x="106520" y="2705"/>
                    </a:lnTo>
                    <a:lnTo>
                      <a:pt x="106520" y="0"/>
                    </a:ln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451" name="Google Shape;7451;p72"/>
              <p:cNvSpPr/>
              <p:nvPr/>
            </p:nvSpPr>
            <p:spPr>
              <a:xfrm>
                <a:off x="2691784" y="3762285"/>
                <a:ext cx="1916675" cy="544757"/>
              </a:xfrm>
              <a:custGeom>
                <a:avLst/>
                <a:gdLst/>
                <a:ahLst/>
                <a:cxnLst/>
                <a:rect l="l" t="t" r="r" b="b"/>
                <a:pathLst>
                  <a:path w="128485" h="36518" extrusionOk="0">
                    <a:moveTo>
                      <a:pt x="2706" y="1"/>
                    </a:moveTo>
                    <a:lnTo>
                      <a:pt x="1" y="326"/>
                    </a:lnTo>
                    <a:cubicBezTo>
                      <a:pt x="1461" y="10577"/>
                      <a:pt x="6547" y="19612"/>
                      <a:pt x="13850" y="26130"/>
                    </a:cubicBezTo>
                    <a:cubicBezTo>
                      <a:pt x="21288" y="32568"/>
                      <a:pt x="30999" y="36517"/>
                      <a:pt x="41575" y="36517"/>
                    </a:cubicBezTo>
                    <a:lnTo>
                      <a:pt x="128484" y="36517"/>
                    </a:lnTo>
                    <a:lnTo>
                      <a:pt x="128484" y="33812"/>
                    </a:lnTo>
                    <a:lnTo>
                      <a:pt x="41575" y="33812"/>
                    </a:lnTo>
                    <a:cubicBezTo>
                      <a:pt x="31675" y="33812"/>
                      <a:pt x="22641" y="30188"/>
                      <a:pt x="15662" y="24102"/>
                    </a:cubicBezTo>
                    <a:cubicBezTo>
                      <a:pt x="8792" y="18016"/>
                      <a:pt x="4058" y="9468"/>
                      <a:pt x="2706" y="1"/>
                    </a:cubicBez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452" name="Google Shape;7452;p72"/>
              <p:cNvSpPr/>
              <p:nvPr/>
            </p:nvSpPr>
            <p:spPr>
              <a:xfrm>
                <a:off x="2695021" y="3035999"/>
                <a:ext cx="754960" cy="529407"/>
              </a:xfrm>
              <a:custGeom>
                <a:avLst/>
                <a:gdLst/>
                <a:ahLst/>
                <a:cxnLst/>
                <a:rect l="l" t="t" r="r" b="b"/>
                <a:pathLst>
                  <a:path w="50609" h="35489" extrusionOk="0">
                    <a:moveTo>
                      <a:pt x="41358" y="0"/>
                    </a:moveTo>
                    <a:cubicBezTo>
                      <a:pt x="30998" y="0"/>
                      <a:pt x="21423" y="3814"/>
                      <a:pt x="14093" y="10144"/>
                    </a:cubicBezTo>
                    <a:cubicBezTo>
                      <a:pt x="6762" y="16338"/>
                      <a:pt x="1596" y="25129"/>
                      <a:pt x="0" y="35029"/>
                    </a:cubicBezTo>
                    <a:lnTo>
                      <a:pt x="2597" y="35489"/>
                    </a:lnTo>
                    <a:cubicBezTo>
                      <a:pt x="4166" y="26238"/>
                      <a:pt x="9034" y="18015"/>
                      <a:pt x="15905" y="12173"/>
                    </a:cubicBezTo>
                    <a:cubicBezTo>
                      <a:pt x="22775" y="6303"/>
                      <a:pt x="31675" y="2705"/>
                      <a:pt x="41358" y="2705"/>
                    </a:cubicBezTo>
                    <a:lnTo>
                      <a:pt x="50609" y="2705"/>
                    </a:lnTo>
                    <a:lnTo>
                      <a:pt x="50609" y="0"/>
                    </a:ln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453" name="Google Shape;7453;p72"/>
              <p:cNvSpPr/>
              <p:nvPr/>
            </p:nvSpPr>
            <p:spPr>
              <a:xfrm>
                <a:off x="3661791" y="2531620"/>
                <a:ext cx="2791064" cy="544757"/>
              </a:xfrm>
              <a:custGeom>
                <a:avLst/>
                <a:gdLst/>
                <a:ahLst/>
                <a:cxnLst/>
                <a:rect l="l" t="t" r="r" b="b"/>
                <a:pathLst>
                  <a:path w="187100" h="36518" extrusionOk="0">
                    <a:moveTo>
                      <a:pt x="184395" y="1"/>
                    </a:moveTo>
                    <a:cubicBezTo>
                      <a:pt x="183150" y="9468"/>
                      <a:pt x="178309" y="17908"/>
                      <a:pt x="171438" y="23994"/>
                    </a:cubicBezTo>
                    <a:cubicBezTo>
                      <a:pt x="164432" y="30080"/>
                      <a:pt x="155425" y="33812"/>
                      <a:pt x="145498" y="33812"/>
                    </a:cubicBezTo>
                    <a:lnTo>
                      <a:pt x="1" y="33812"/>
                    </a:lnTo>
                    <a:lnTo>
                      <a:pt x="1" y="36517"/>
                    </a:lnTo>
                    <a:lnTo>
                      <a:pt x="145498" y="36517"/>
                    </a:lnTo>
                    <a:cubicBezTo>
                      <a:pt x="156101" y="36517"/>
                      <a:pt x="165785" y="32568"/>
                      <a:pt x="173223" y="26022"/>
                    </a:cubicBezTo>
                    <a:cubicBezTo>
                      <a:pt x="180554" y="19612"/>
                      <a:pt x="185747" y="10469"/>
                      <a:pt x="187100" y="326"/>
                    </a:cubicBezTo>
                    <a:lnTo>
                      <a:pt x="184395" y="1"/>
                    </a:ln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454" name="Google Shape;7454;p72"/>
              <p:cNvSpPr/>
              <p:nvPr/>
            </p:nvSpPr>
            <p:spPr>
              <a:xfrm>
                <a:off x="5153124" y="1805334"/>
                <a:ext cx="1294451" cy="512461"/>
              </a:xfrm>
              <a:custGeom>
                <a:avLst/>
                <a:gdLst/>
                <a:ahLst/>
                <a:cxnLst/>
                <a:rect l="l" t="t" r="r" b="b"/>
                <a:pathLst>
                  <a:path w="86774" h="34353" extrusionOk="0">
                    <a:moveTo>
                      <a:pt x="0" y="0"/>
                    </a:moveTo>
                    <a:lnTo>
                      <a:pt x="0" y="2705"/>
                    </a:lnTo>
                    <a:lnTo>
                      <a:pt x="45524" y="2705"/>
                    </a:lnTo>
                    <a:cubicBezTo>
                      <a:pt x="54991" y="2705"/>
                      <a:pt x="63674" y="6195"/>
                      <a:pt x="70545" y="11821"/>
                    </a:cubicBezTo>
                    <a:cubicBezTo>
                      <a:pt x="77415" y="17582"/>
                      <a:pt x="82284" y="25454"/>
                      <a:pt x="84177" y="34353"/>
                    </a:cubicBezTo>
                    <a:lnTo>
                      <a:pt x="86774" y="33920"/>
                    </a:lnTo>
                    <a:cubicBezTo>
                      <a:pt x="84854" y="24345"/>
                      <a:pt x="79579" y="15878"/>
                      <a:pt x="72249" y="9792"/>
                    </a:cubicBezTo>
                    <a:cubicBezTo>
                      <a:pt x="65027" y="3706"/>
                      <a:pt x="55668" y="0"/>
                      <a:pt x="45524" y="0"/>
                    </a:cubicBez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455" name="Google Shape;7455;p72"/>
              <p:cNvSpPr/>
              <p:nvPr/>
            </p:nvSpPr>
            <p:spPr>
              <a:xfrm>
                <a:off x="2785807" y="1805334"/>
                <a:ext cx="2143839" cy="40367"/>
              </a:xfrm>
              <a:custGeom>
                <a:avLst/>
                <a:gdLst/>
                <a:ahLst/>
                <a:cxnLst/>
                <a:rect l="l" t="t" r="r" b="b"/>
                <a:pathLst>
                  <a:path w="143713" h="2706" extrusionOk="0">
                    <a:moveTo>
                      <a:pt x="0" y="0"/>
                    </a:moveTo>
                    <a:lnTo>
                      <a:pt x="0" y="2705"/>
                    </a:lnTo>
                    <a:lnTo>
                      <a:pt x="143712" y="2705"/>
                    </a:lnTo>
                    <a:lnTo>
                      <a:pt x="143712" y="0"/>
                    </a:ln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456" name="Google Shape;7456;p72"/>
              <p:cNvSpPr/>
              <p:nvPr/>
            </p:nvSpPr>
            <p:spPr>
              <a:xfrm>
                <a:off x="5447728" y="4266675"/>
                <a:ext cx="932050" cy="40353"/>
              </a:xfrm>
              <a:custGeom>
                <a:avLst/>
                <a:gdLst/>
                <a:ahLst/>
                <a:cxnLst/>
                <a:rect l="l" t="t" r="r" b="b"/>
                <a:pathLst>
                  <a:path w="106520" h="2706" extrusionOk="0">
                    <a:moveTo>
                      <a:pt x="0" y="0"/>
                    </a:moveTo>
                    <a:lnTo>
                      <a:pt x="0" y="2705"/>
                    </a:lnTo>
                    <a:lnTo>
                      <a:pt x="106520" y="2705"/>
                    </a:lnTo>
                    <a:lnTo>
                      <a:pt x="106520" y="0"/>
                    </a:ln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grpSp>
        <p:grpSp>
          <p:nvGrpSpPr>
            <p:cNvPr id="7457" name="Google Shape;7457;p72"/>
            <p:cNvGrpSpPr/>
            <p:nvPr/>
          </p:nvGrpSpPr>
          <p:grpSpPr>
            <a:xfrm>
              <a:off x="4967783" y="2151471"/>
              <a:ext cx="3920692" cy="2702940"/>
              <a:chOff x="2613858" y="1704696"/>
              <a:chExt cx="3920692" cy="2702940"/>
            </a:xfrm>
          </p:grpSpPr>
          <p:sp>
            <p:nvSpPr>
              <p:cNvPr id="7458" name="Google Shape;7458;p72"/>
              <p:cNvSpPr/>
              <p:nvPr/>
            </p:nvSpPr>
            <p:spPr>
              <a:xfrm rot="5400000">
                <a:off x="4924676" y="1720789"/>
                <a:ext cx="241614" cy="209428"/>
              </a:xfrm>
              <a:custGeom>
                <a:avLst/>
                <a:gdLst/>
                <a:ahLst/>
                <a:cxnLst/>
                <a:rect l="l" t="t" r="r" b="b"/>
                <a:pathLst>
                  <a:path w="31949" h="27693" extrusionOk="0">
                    <a:moveTo>
                      <a:pt x="7959" y="1"/>
                    </a:moveTo>
                    <a:lnTo>
                      <a:pt x="1" y="13847"/>
                    </a:lnTo>
                    <a:lnTo>
                      <a:pt x="7959" y="27693"/>
                    </a:lnTo>
                    <a:lnTo>
                      <a:pt x="23991" y="27693"/>
                    </a:lnTo>
                    <a:lnTo>
                      <a:pt x="31949" y="13847"/>
                    </a:lnTo>
                    <a:lnTo>
                      <a:pt x="23991" y="1"/>
                    </a:ln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459" name="Google Shape;7459;p72"/>
              <p:cNvSpPr/>
              <p:nvPr/>
            </p:nvSpPr>
            <p:spPr>
              <a:xfrm rot="5400000">
                <a:off x="6309028" y="2311963"/>
                <a:ext cx="241614" cy="209428"/>
              </a:xfrm>
              <a:custGeom>
                <a:avLst/>
                <a:gdLst/>
                <a:ahLst/>
                <a:cxnLst/>
                <a:rect l="l" t="t" r="r" b="b"/>
                <a:pathLst>
                  <a:path w="31949" h="27693" extrusionOk="0">
                    <a:moveTo>
                      <a:pt x="7959" y="1"/>
                    </a:moveTo>
                    <a:lnTo>
                      <a:pt x="1" y="13847"/>
                    </a:lnTo>
                    <a:lnTo>
                      <a:pt x="7959" y="27693"/>
                    </a:lnTo>
                    <a:lnTo>
                      <a:pt x="23991" y="27693"/>
                    </a:lnTo>
                    <a:lnTo>
                      <a:pt x="31949" y="13847"/>
                    </a:lnTo>
                    <a:lnTo>
                      <a:pt x="23991" y="1"/>
                    </a:ln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460" name="Google Shape;7460;p72"/>
              <p:cNvSpPr/>
              <p:nvPr/>
            </p:nvSpPr>
            <p:spPr>
              <a:xfrm rot="5400000">
                <a:off x="5222154" y="4182115"/>
                <a:ext cx="241614" cy="209428"/>
              </a:xfrm>
              <a:custGeom>
                <a:avLst/>
                <a:gdLst/>
                <a:ahLst/>
                <a:cxnLst/>
                <a:rect l="l" t="t" r="r" b="b"/>
                <a:pathLst>
                  <a:path w="31949" h="27693" extrusionOk="0">
                    <a:moveTo>
                      <a:pt x="7959" y="1"/>
                    </a:moveTo>
                    <a:lnTo>
                      <a:pt x="1" y="13847"/>
                    </a:lnTo>
                    <a:lnTo>
                      <a:pt x="7959" y="27693"/>
                    </a:lnTo>
                    <a:lnTo>
                      <a:pt x="23991" y="27693"/>
                    </a:lnTo>
                    <a:lnTo>
                      <a:pt x="31949" y="13847"/>
                    </a:lnTo>
                    <a:lnTo>
                      <a:pt x="23991" y="1"/>
                    </a:ln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461" name="Google Shape;7461;p72"/>
              <p:cNvSpPr/>
              <p:nvPr/>
            </p:nvSpPr>
            <p:spPr>
              <a:xfrm rot="5400000">
                <a:off x="2597765" y="3554395"/>
                <a:ext cx="241614" cy="209428"/>
              </a:xfrm>
              <a:custGeom>
                <a:avLst/>
                <a:gdLst/>
                <a:ahLst/>
                <a:cxnLst/>
                <a:rect l="l" t="t" r="r" b="b"/>
                <a:pathLst>
                  <a:path w="31949" h="27693" extrusionOk="0">
                    <a:moveTo>
                      <a:pt x="7959" y="1"/>
                    </a:moveTo>
                    <a:lnTo>
                      <a:pt x="1" y="13847"/>
                    </a:lnTo>
                    <a:lnTo>
                      <a:pt x="7959" y="27693"/>
                    </a:lnTo>
                    <a:lnTo>
                      <a:pt x="23991" y="27693"/>
                    </a:lnTo>
                    <a:lnTo>
                      <a:pt x="31949" y="13847"/>
                    </a:lnTo>
                    <a:lnTo>
                      <a:pt x="23991" y="1"/>
                    </a:ln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462" name="Google Shape;7462;p72"/>
              <p:cNvSpPr/>
              <p:nvPr/>
            </p:nvSpPr>
            <p:spPr>
              <a:xfrm rot="5400000">
                <a:off x="3433899" y="2945028"/>
                <a:ext cx="241614" cy="209428"/>
              </a:xfrm>
              <a:custGeom>
                <a:avLst/>
                <a:gdLst/>
                <a:ahLst/>
                <a:cxnLst/>
                <a:rect l="l" t="t" r="r" b="b"/>
                <a:pathLst>
                  <a:path w="31949" h="27693" extrusionOk="0">
                    <a:moveTo>
                      <a:pt x="7959" y="1"/>
                    </a:moveTo>
                    <a:lnTo>
                      <a:pt x="1" y="13847"/>
                    </a:lnTo>
                    <a:lnTo>
                      <a:pt x="7959" y="27693"/>
                    </a:lnTo>
                    <a:lnTo>
                      <a:pt x="23991" y="27693"/>
                    </a:lnTo>
                    <a:lnTo>
                      <a:pt x="31949" y="13847"/>
                    </a:lnTo>
                    <a:lnTo>
                      <a:pt x="23991" y="1"/>
                    </a:ln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grpSp>
      </p:grpSp>
      <p:grpSp>
        <p:nvGrpSpPr>
          <p:cNvPr id="7463" name="Google Shape;7463;p72"/>
          <p:cNvGrpSpPr/>
          <p:nvPr/>
        </p:nvGrpSpPr>
        <p:grpSpPr>
          <a:xfrm>
            <a:off x="3504468" y="1286940"/>
            <a:ext cx="1561911" cy="708580"/>
            <a:chOff x="3530532" y="1496185"/>
            <a:chExt cx="1561911" cy="708580"/>
          </a:xfrm>
        </p:grpSpPr>
        <p:grpSp>
          <p:nvGrpSpPr>
            <p:cNvPr id="7464" name="Google Shape;7464;p72"/>
            <p:cNvGrpSpPr/>
            <p:nvPr/>
          </p:nvGrpSpPr>
          <p:grpSpPr>
            <a:xfrm>
              <a:off x="3720318" y="1857562"/>
              <a:ext cx="1372125" cy="54"/>
              <a:chOff x="3720318" y="1857562"/>
              <a:chExt cx="1372125" cy="54"/>
            </a:xfrm>
          </p:grpSpPr>
          <p:cxnSp>
            <p:nvCxnSpPr>
              <p:cNvPr id="7465" name="Google Shape;7465;p72"/>
              <p:cNvCxnSpPr>
                <a:endCxn id="7466" idx="2"/>
              </p:cNvCxnSpPr>
              <p:nvPr/>
            </p:nvCxnSpPr>
            <p:spPr>
              <a:xfrm>
                <a:off x="4440243" y="1857616"/>
                <a:ext cx="173400" cy="0"/>
              </a:xfrm>
              <a:prstGeom prst="straightConnector1">
                <a:avLst/>
              </a:prstGeom>
              <a:noFill/>
              <a:ln w="9525" cap="flat" cmpd="sng">
                <a:solidFill>
                  <a:srgbClr val="A5B7C6"/>
                </a:solidFill>
                <a:prstDash val="solid"/>
                <a:round/>
                <a:headEnd type="none" w="med" len="med"/>
                <a:tailEnd type="none" w="med" len="med"/>
              </a:ln>
            </p:spPr>
          </p:cxnSp>
          <p:cxnSp>
            <p:nvCxnSpPr>
              <p:cNvPr id="7467" name="Google Shape;7467;p72"/>
              <p:cNvCxnSpPr/>
              <p:nvPr/>
            </p:nvCxnSpPr>
            <p:spPr>
              <a:xfrm>
                <a:off x="4074943" y="1857562"/>
                <a:ext cx="173400" cy="0"/>
              </a:xfrm>
              <a:prstGeom prst="straightConnector1">
                <a:avLst/>
              </a:prstGeom>
              <a:noFill/>
              <a:ln w="9525" cap="flat" cmpd="sng">
                <a:solidFill>
                  <a:srgbClr val="A5B7C6"/>
                </a:solidFill>
                <a:prstDash val="solid"/>
                <a:round/>
                <a:headEnd type="none" w="med" len="med"/>
                <a:tailEnd type="none" w="med" len="med"/>
              </a:ln>
            </p:spPr>
          </p:cxnSp>
          <p:cxnSp>
            <p:nvCxnSpPr>
              <p:cNvPr id="7468" name="Google Shape;7468;p72"/>
              <p:cNvCxnSpPr/>
              <p:nvPr/>
            </p:nvCxnSpPr>
            <p:spPr>
              <a:xfrm>
                <a:off x="3720318" y="1857562"/>
                <a:ext cx="173400" cy="0"/>
              </a:xfrm>
              <a:prstGeom prst="straightConnector1">
                <a:avLst/>
              </a:prstGeom>
              <a:noFill/>
              <a:ln w="9525" cap="flat" cmpd="sng">
                <a:solidFill>
                  <a:srgbClr val="A5B7C6"/>
                </a:solidFill>
                <a:prstDash val="solid"/>
                <a:round/>
                <a:headEnd type="none" w="med" len="med"/>
                <a:tailEnd type="none" w="med" len="med"/>
              </a:ln>
            </p:spPr>
          </p:cxnSp>
          <p:cxnSp>
            <p:nvCxnSpPr>
              <p:cNvPr id="7469" name="Google Shape;7469;p72"/>
              <p:cNvCxnSpPr>
                <a:stCxn id="7466" idx="6"/>
              </p:cNvCxnSpPr>
              <p:nvPr/>
            </p:nvCxnSpPr>
            <p:spPr>
              <a:xfrm>
                <a:off x="4801443" y="1857616"/>
                <a:ext cx="291000" cy="0"/>
              </a:xfrm>
              <a:prstGeom prst="straightConnector1">
                <a:avLst/>
              </a:prstGeom>
              <a:noFill/>
              <a:ln w="9525" cap="flat" cmpd="sng">
                <a:solidFill>
                  <a:srgbClr val="A5B7C6"/>
                </a:solidFill>
                <a:prstDash val="solid"/>
                <a:round/>
                <a:headEnd type="none" w="med" len="med"/>
                <a:tailEnd type="triangle" w="med" len="med"/>
              </a:ln>
            </p:spPr>
          </p:cxnSp>
        </p:grpSp>
        <p:grpSp>
          <p:nvGrpSpPr>
            <p:cNvPr id="7470" name="Google Shape;7470;p72"/>
            <p:cNvGrpSpPr/>
            <p:nvPr/>
          </p:nvGrpSpPr>
          <p:grpSpPr>
            <a:xfrm>
              <a:off x="3567462" y="1496185"/>
              <a:ext cx="286500" cy="272914"/>
              <a:chOff x="3567462" y="1496185"/>
              <a:chExt cx="286500" cy="272914"/>
            </a:xfrm>
          </p:grpSpPr>
          <p:cxnSp>
            <p:nvCxnSpPr>
              <p:cNvPr id="7471" name="Google Shape;7471;p72"/>
              <p:cNvCxnSpPr/>
              <p:nvPr/>
            </p:nvCxnSpPr>
            <p:spPr>
              <a:xfrm rot="10800000">
                <a:off x="3626625" y="1596000"/>
                <a:ext cx="0" cy="173100"/>
              </a:xfrm>
              <a:prstGeom prst="straightConnector1">
                <a:avLst/>
              </a:prstGeom>
              <a:noFill/>
              <a:ln w="9525" cap="flat" cmpd="sng">
                <a:solidFill>
                  <a:srgbClr val="A5B7C6"/>
                </a:solidFill>
                <a:prstDash val="solid"/>
                <a:round/>
                <a:headEnd type="none" w="med" len="med"/>
                <a:tailEnd type="none" w="med" len="med"/>
              </a:ln>
            </p:spPr>
          </p:cxnSp>
          <p:sp>
            <p:nvSpPr>
              <p:cNvPr id="7472" name="Google Shape;7472;p72"/>
              <p:cNvSpPr/>
              <p:nvPr/>
            </p:nvSpPr>
            <p:spPr>
              <a:xfrm>
                <a:off x="3567462" y="1496185"/>
                <a:ext cx="286500" cy="99900"/>
              </a:xfrm>
              <a:prstGeom prst="rect">
                <a:avLst/>
              </a:prstGeom>
              <a:no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grpSp>
        <p:sp>
          <p:nvSpPr>
            <p:cNvPr id="7473" name="Google Shape;7473;p72"/>
            <p:cNvSpPr/>
            <p:nvPr/>
          </p:nvSpPr>
          <p:spPr>
            <a:xfrm>
              <a:off x="3530532" y="1771972"/>
              <a:ext cx="187800" cy="187800"/>
            </a:xfrm>
            <a:prstGeom prst="ellipse">
              <a:avLst/>
            </a:prstGeom>
            <a:no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474" name="Google Shape;7474;p72"/>
            <p:cNvSpPr/>
            <p:nvPr/>
          </p:nvSpPr>
          <p:spPr>
            <a:xfrm>
              <a:off x="3891569" y="1779209"/>
              <a:ext cx="187800" cy="187800"/>
            </a:xfrm>
            <a:prstGeom prst="ellipse">
              <a:avLst/>
            </a:prstGeom>
            <a:no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grpSp>
          <p:nvGrpSpPr>
            <p:cNvPr id="7475" name="Google Shape;7475;p72"/>
            <p:cNvGrpSpPr/>
            <p:nvPr/>
          </p:nvGrpSpPr>
          <p:grpSpPr>
            <a:xfrm>
              <a:off x="3929014" y="1960574"/>
              <a:ext cx="286500" cy="242342"/>
              <a:chOff x="3929014" y="1960574"/>
              <a:chExt cx="286500" cy="242342"/>
            </a:xfrm>
          </p:grpSpPr>
          <p:cxnSp>
            <p:nvCxnSpPr>
              <p:cNvPr id="7476" name="Google Shape;7476;p72"/>
              <p:cNvCxnSpPr/>
              <p:nvPr/>
            </p:nvCxnSpPr>
            <p:spPr>
              <a:xfrm rot="10800000">
                <a:off x="3988400" y="1960574"/>
                <a:ext cx="0" cy="144300"/>
              </a:xfrm>
              <a:prstGeom prst="straightConnector1">
                <a:avLst/>
              </a:prstGeom>
              <a:noFill/>
              <a:ln w="9525" cap="flat" cmpd="sng">
                <a:solidFill>
                  <a:srgbClr val="A5B7C6"/>
                </a:solidFill>
                <a:prstDash val="solid"/>
                <a:round/>
                <a:headEnd type="none" w="med" len="med"/>
                <a:tailEnd type="none" w="med" len="med"/>
              </a:ln>
            </p:spPr>
          </p:cxnSp>
          <p:sp>
            <p:nvSpPr>
              <p:cNvPr id="7477" name="Google Shape;7477;p72"/>
              <p:cNvSpPr/>
              <p:nvPr/>
            </p:nvSpPr>
            <p:spPr>
              <a:xfrm>
                <a:off x="3929014" y="2103016"/>
                <a:ext cx="286500" cy="99900"/>
              </a:xfrm>
              <a:prstGeom prst="rect">
                <a:avLst/>
              </a:prstGeom>
              <a:no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grpSp>
        <p:grpSp>
          <p:nvGrpSpPr>
            <p:cNvPr id="7478" name="Google Shape;7478;p72"/>
            <p:cNvGrpSpPr/>
            <p:nvPr/>
          </p:nvGrpSpPr>
          <p:grpSpPr>
            <a:xfrm>
              <a:off x="4290828" y="1496185"/>
              <a:ext cx="286500" cy="272914"/>
              <a:chOff x="4290828" y="1496185"/>
              <a:chExt cx="286500" cy="272914"/>
            </a:xfrm>
          </p:grpSpPr>
          <p:cxnSp>
            <p:nvCxnSpPr>
              <p:cNvPr id="7479" name="Google Shape;7479;p72"/>
              <p:cNvCxnSpPr/>
              <p:nvPr/>
            </p:nvCxnSpPr>
            <p:spPr>
              <a:xfrm rot="10800000">
                <a:off x="4350000" y="1596000"/>
                <a:ext cx="0" cy="173100"/>
              </a:xfrm>
              <a:prstGeom prst="straightConnector1">
                <a:avLst/>
              </a:prstGeom>
              <a:noFill/>
              <a:ln w="9525" cap="flat" cmpd="sng">
                <a:solidFill>
                  <a:srgbClr val="A5B7C6"/>
                </a:solidFill>
                <a:prstDash val="solid"/>
                <a:round/>
                <a:headEnd type="none" w="med" len="med"/>
                <a:tailEnd type="none" w="med" len="med"/>
              </a:ln>
            </p:spPr>
          </p:cxnSp>
          <p:sp>
            <p:nvSpPr>
              <p:cNvPr id="7480" name="Google Shape;7480;p72"/>
              <p:cNvSpPr/>
              <p:nvPr/>
            </p:nvSpPr>
            <p:spPr>
              <a:xfrm>
                <a:off x="4290828" y="1496185"/>
                <a:ext cx="286500" cy="99900"/>
              </a:xfrm>
              <a:prstGeom prst="rect">
                <a:avLst/>
              </a:prstGeom>
              <a:no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grpSp>
        <p:sp>
          <p:nvSpPr>
            <p:cNvPr id="7481" name="Google Shape;7481;p72"/>
            <p:cNvSpPr/>
            <p:nvPr/>
          </p:nvSpPr>
          <p:spPr>
            <a:xfrm>
              <a:off x="4252606" y="1771972"/>
              <a:ext cx="187800" cy="187800"/>
            </a:xfrm>
            <a:prstGeom prst="ellipse">
              <a:avLst/>
            </a:prstGeom>
            <a:no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466" name="Google Shape;7466;p72"/>
            <p:cNvSpPr/>
            <p:nvPr/>
          </p:nvSpPr>
          <p:spPr>
            <a:xfrm>
              <a:off x="4613643" y="1763716"/>
              <a:ext cx="187800" cy="187800"/>
            </a:xfrm>
            <a:prstGeom prst="ellipse">
              <a:avLst/>
            </a:prstGeom>
            <a:no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grpSp>
          <p:nvGrpSpPr>
            <p:cNvPr id="7482" name="Google Shape;7482;p72"/>
            <p:cNvGrpSpPr/>
            <p:nvPr/>
          </p:nvGrpSpPr>
          <p:grpSpPr>
            <a:xfrm>
              <a:off x="4657726" y="1959674"/>
              <a:ext cx="286500" cy="245092"/>
              <a:chOff x="4657726" y="1959674"/>
              <a:chExt cx="286500" cy="245092"/>
            </a:xfrm>
          </p:grpSpPr>
          <p:cxnSp>
            <p:nvCxnSpPr>
              <p:cNvPr id="7483" name="Google Shape;7483;p72"/>
              <p:cNvCxnSpPr/>
              <p:nvPr/>
            </p:nvCxnSpPr>
            <p:spPr>
              <a:xfrm rot="10800000">
                <a:off x="4707475" y="1959674"/>
                <a:ext cx="0" cy="145200"/>
              </a:xfrm>
              <a:prstGeom prst="straightConnector1">
                <a:avLst/>
              </a:prstGeom>
              <a:noFill/>
              <a:ln w="9525" cap="flat" cmpd="sng">
                <a:solidFill>
                  <a:srgbClr val="A5B7C6"/>
                </a:solidFill>
                <a:prstDash val="solid"/>
                <a:round/>
                <a:headEnd type="none" w="med" len="med"/>
                <a:tailEnd type="none" w="med" len="med"/>
              </a:ln>
            </p:spPr>
          </p:cxnSp>
          <p:sp>
            <p:nvSpPr>
              <p:cNvPr id="7484" name="Google Shape;7484;p72"/>
              <p:cNvSpPr/>
              <p:nvPr/>
            </p:nvSpPr>
            <p:spPr>
              <a:xfrm>
                <a:off x="4657726" y="2104866"/>
                <a:ext cx="286500" cy="99900"/>
              </a:xfrm>
              <a:prstGeom prst="rect">
                <a:avLst/>
              </a:prstGeom>
              <a:no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grpSp>
      </p:grpSp>
      <p:grpSp>
        <p:nvGrpSpPr>
          <p:cNvPr id="7485" name="Google Shape;7485;p72"/>
          <p:cNvGrpSpPr/>
          <p:nvPr/>
        </p:nvGrpSpPr>
        <p:grpSpPr>
          <a:xfrm>
            <a:off x="3486488" y="2149036"/>
            <a:ext cx="1597032" cy="378649"/>
            <a:chOff x="3512551" y="2358282"/>
            <a:chExt cx="1597032" cy="378649"/>
          </a:xfrm>
        </p:grpSpPr>
        <p:grpSp>
          <p:nvGrpSpPr>
            <p:cNvPr id="7486" name="Google Shape;7486;p72"/>
            <p:cNvGrpSpPr/>
            <p:nvPr/>
          </p:nvGrpSpPr>
          <p:grpSpPr>
            <a:xfrm>
              <a:off x="3738198" y="2553002"/>
              <a:ext cx="1145834" cy="117"/>
              <a:chOff x="3738198" y="2553002"/>
              <a:chExt cx="1145834" cy="117"/>
            </a:xfrm>
          </p:grpSpPr>
          <p:cxnSp>
            <p:nvCxnSpPr>
              <p:cNvPr id="7487" name="Google Shape;7487;p72"/>
              <p:cNvCxnSpPr/>
              <p:nvPr/>
            </p:nvCxnSpPr>
            <p:spPr>
              <a:xfrm>
                <a:off x="4195395" y="2553002"/>
                <a:ext cx="231600" cy="0"/>
              </a:xfrm>
              <a:prstGeom prst="straightConnector1">
                <a:avLst/>
              </a:prstGeom>
              <a:noFill/>
              <a:ln w="9525" cap="flat" cmpd="sng">
                <a:solidFill>
                  <a:srgbClr val="435D74"/>
                </a:solidFill>
                <a:prstDash val="solid"/>
                <a:round/>
                <a:headEnd type="none" w="med" len="med"/>
                <a:tailEnd type="none" w="med" len="med"/>
              </a:ln>
            </p:spPr>
          </p:cxnSp>
          <p:cxnSp>
            <p:nvCxnSpPr>
              <p:cNvPr id="7488" name="Google Shape;7488;p72"/>
              <p:cNvCxnSpPr/>
              <p:nvPr/>
            </p:nvCxnSpPr>
            <p:spPr>
              <a:xfrm>
                <a:off x="4652432" y="2553002"/>
                <a:ext cx="231600" cy="0"/>
              </a:xfrm>
              <a:prstGeom prst="straightConnector1">
                <a:avLst/>
              </a:prstGeom>
              <a:noFill/>
              <a:ln w="9525" cap="flat" cmpd="sng">
                <a:solidFill>
                  <a:srgbClr val="435D74"/>
                </a:solidFill>
                <a:prstDash val="solid"/>
                <a:round/>
                <a:headEnd type="none" w="med" len="med"/>
                <a:tailEnd type="none" w="med" len="med"/>
              </a:ln>
            </p:spPr>
          </p:cxnSp>
          <p:cxnSp>
            <p:nvCxnSpPr>
              <p:cNvPr id="7489" name="Google Shape;7489;p72"/>
              <p:cNvCxnSpPr>
                <a:stCxn id="7490" idx="6"/>
                <a:endCxn id="7491" idx="2"/>
              </p:cNvCxnSpPr>
              <p:nvPr/>
            </p:nvCxnSpPr>
            <p:spPr>
              <a:xfrm>
                <a:off x="3738198" y="2553118"/>
                <a:ext cx="231300" cy="0"/>
              </a:xfrm>
              <a:prstGeom prst="straightConnector1">
                <a:avLst/>
              </a:prstGeom>
              <a:noFill/>
              <a:ln w="9525" cap="flat" cmpd="sng">
                <a:solidFill>
                  <a:srgbClr val="435D74"/>
                </a:solidFill>
                <a:prstDash val="solid"/>
                <a:round/>
                <a:headEnd type="none" w="med" len="med"/>
                <a:tailEnd type="none" w="med" len="med"/>
              </a:ln>
            </p:spPr>
          </p:cxnSp>
        </p:grpSp>
        <p:grpSp>
          <p:nvGrpSpPr>
            <p:cNvPr id="7492" name="Google Shape;7492;p72"/>
            <p:cNvGrpSpPr/>
            <p:nvPr/>
          </p:nvGrpSpPr>
          <p:grpSpPr>
            <a:xfrm>
              <a:off x="3969644" y="2440153"/>
              <a:ext cx="225900" cy="296779"/>
              <a:chOff x="3969644" y="2440153"/>
              <a:chExt cx="225900" cy="296779"/>
            </a:xfrm>
          </p:grpSpPr>
          <p:cxnSp>
            <p:nvCxnSpPr>
              <p:cNvPr id="7493" name="Google Shape;7493;p72"/>
              <p:cNvCxnSpPr/>
              <p:nvPr/>
            </p:nvCxnSpPr>
            <p:spPr>
              <a:xfrm>
                <a:off x="4082390" y="2637031"/>
                <a:ext cx="0" cy="99900"/>
              </a:xfrm>
              <a:prstGeom prst="straightConnector1">
                <a:avLst/>
              </a:prstGeom>
              <a:noFill/>
              <a:ln w="9525" cap="flat" cmpd="sng">
                <a:solidFill>
                  <a:srgbClr val="435D74"/>
                </a:solidFill>
                <a:prstDash val="solid"/>
                <a:round/>
                <a:headEnd type="none" w="med" len="med"/>
                <a:tailEnd type="none" w="med" len="med"/>
              </a:ln>
            </p:spPr>
          </p:cxnSp>
          <p:sp>
            <p:nvSpPr>
              <p:cNvPr id="7491" name="Google Shape;7491;p72"/>
              <p:cNvSpPr/>
              <p:nvPr/>
            </p:nvSpPr>
            <p:spPr>
              <a:xfrm>
                <a:off x="3969644" y="2440153"/>
                <a:ext cx="225900" cy="225900"/>
              </a:xfrm>
              <a:prstGeom prst="ellipse">
                <a:avLst/>
              </a:prstGeom>
              <a:noFill/>
              <a:ln w="9525" cap="flat" cmpd="sng">
                <a:solidFill>
                  <a:srgbClr val="BAC8D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494" name="Google Shape;7494;p72"/>
              <p:cNvSpPr/>
              <p:nvPr/>
            </p:nvSpPr>
            <p:spPr>
              <a:xfrm>
                <a:off x="3998471" y="2468982"/>
                <a:ext cx="168300" cy="168300"/>
              </a:xfrm>
              <a:prstGeom prst="ellipse">
                <a:avLst/>
              </a:prstGeom>
              <a:noFill/>
              <a:ln w="9525" cap="flat" cmpd="sng">
                <a:solidFill>
                  <a:srgbClr val="435D7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grpSp>
        <p:grpSp>
          <p:nvGrpSpPr>
            <p:cNvPr id="7495" name="Google Shape;7495;p72"/>
            <p:cNvGrpSpPr/>
            <p:nvPr/>
          </p:nvGrpSpPr>
          <p:grpSpPr>
            <a:xfrm>
              <a:off x="4426818" y="2358282"/>
              <a:ext cx="225600" cy="307471"/>
              <a:chOff x="4426818" y="2358282"/>
              <a:chExt cx="225600" cy="307471"/>
            </a:xfrm>
          </p:grpSpPr>
          <p:cxnSp>
            <p:nvCxnSpPr>
              <p:cNvPr id="7496" name="Google Shape;7496;p72"/>
              <p:cNvCxnSpPr>
                <a:stCxn id="7497" idx="0"/>
              </p:cNvCxnSpPr>
              <p:nvPr/>
            </p:nvCxnSpPr>
            <p:spPr>
              <a:xfrm rot="10800000">
                <a:off x="4539644" y="2358282"/>
                <a:ext cx="0" cy="110700"/>
              </a:xfrm>
              <a:prstGeom prst="straightConnector1">
                <a:avLst/>
              </a:prstGeom>
              <a:noFill/>
              <a:ln w="9525" cap="flat" cmpd="sng">
                <a:solidFill>
                  <a:srgbClr val="435D74"/>
                </a:solidFill>
                <a:prstDash val="solid"/>
                <a:round/>
                <a:headEnd type="none" w="med" len="med"/>
                <a:tailEnd type="none" w="med" len="med"/>
              </a:ln>
            </p:spPr>
          </p:cxnSp>
          <p:sp>
            <p:nvSpPr>
              <p:cNvPr id="7498" name="Google Shape;7498;p72"/>
              <p:cNvSpPr/>
              <p:nvPr/>
            </p:nvSpPr>
            <p:spPr>
              <a:xfrm>
                <a:off x="4426818" y="2440153"/>
                <a:ext cx="225600" cy="225600"/>
              </a:xfrm>
              <a:prstGeom prst="ellipse">
                <a:avLst/>
              </a:prstGeom>
              <a:noFill/>
              <a:ln w="9525" cap="flat" cmpd="sng">
                <a:solidFill>
                  <a:srgbClr val="BAC8D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497" name="Google Shape;7497;p72"/>
              <p:cNvSpPr/>
              <p:nvPr/>
            </p:nvSpPr>
            <p:spPr>
              <a:xfrm>
                <a:off x="4455644" y="2468982"/>
                <a:ext cx="168000" cy="168000"/>
              </a:xfrm>
              <a:prstGeom prst="ellipse">
                <a:avLst/>
              </a:prstGeom>
              <a:noFill/>
              <a:ln w="9525" cap="flat" cmpd="sng">
                <a:solidFill>
                  <a:srgbClr val="435D7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grpSp>
        <p:grpSp>
          <p:nvGrpSpPr>
            <p:cNvPr id="7499" name="Google Shape;7499;p72"/>
            <p:cNvGrpSpPr/>
            <p:nvPr/>
          </p:nvGrpSpPr>
          <p:grpSpPr>
            <a:xfrm>
              <a:off x="4883984" y="2440153"/>
              <a:ext cx="225600" cy="296479"/>
              <a:chOff x="4883984" y="2440153"/>
              <a:chExt cx="225600" cy="296479"/>
            </a:xfrm>
          </p:grpSpPr>
          <p:cxnSp>
            <p:nvCxnSpPr>
              <p:cNvPr id="7500" name="Google Shape;7500;p72"/>
              <p:cNvCxnSpPr/>
              <p:nvPr/>
            </p:nvCxnSpPr>
            <p:spPr>
              <a:xfrm>
                <a:off x="4996858" y="2637031"/>
                <a:ext cx="0" cy="99600"/>
              </a:xfrm>
              <a:prstGeom prst="straightConnector1">
                <a:avLst/>
              </a:prstGeom>
              <a:noFill/>
              <a:ln w="9525" cap="flat" cmpd="sng">
                <a:solidFill>
                  <a:srgbClr val="435D74"/>
                </a:solidFill>
                <a:prstDash val="solid"/>
                <a:round/>
                <a:headEnd type="none" w="med" len="med"/>
                <a:tailEnd type="none" w="med" len="med"/>
              </a:ln>
            </p:spPr>
          </p:cxnSp>
          <p:sp>
            <p:nvSpPr>
              <p:cNvPr id="7501" name="Google Shape;7501;p72"/>
              <p:cNvSpPr/>
              <p:nvPr/>
            </p:nvSpPr>
            <p:spPr>
              <a:xfrm>
                <a:off x="4883984" y="2440153"/>
                <a:ext cx="225600" cy="225600"/>
              </a:xfrm>
              <a:prstGeom prst="ellipse">
                <a:avLst/>
              </a:prstGeom>
              <a:noFill/>
              <a:ln w="9525" cap="flat" cmpd="sng">
                <a:solidFill>
                  <a:srgbClr val="BAC8D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502" name="Google Shape;7502;p72"/>
              <p:cNvSpPr/>
              <p:nvPr/>
            </p:nvSpPr>
            <p:spPr>
              <a:xfrm>
                <a:off x="4912810" y="2468982"/>
                <a:ext cx="168000" cy="168000"/>
              </a:xfrm>
              <a:prstGeom prst="ellipse">
                <a:avLst/>
              </a:prstGeom>
              <a:noFill/>
              <a:ln w="9525" cap="flat" cmpd="sng">
                <a:solidFill>
                  <a:srgbClr val="435D7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grpSp>
        <p:grpSp>
          <p:nvGrpSpPr>
            <p:cNvPr id="7503" name="Google Shape;7503;p72"/>
            <p:cNvGrpSpPr/>
            <p:nvPr/>
          </p:nvGrpSpPr>
          <p:grpSpPr>
            <a:xfrm>
              <a:off x="3512551" y="2358356"/>
              <a:ext cx="225647" cy="307629"/>
              <a:chOff x="2182679" y="2005014"/>
              <a:chExt cx="792300" cy="1080158"/>
            </a:xfrm>
          </p:grpSpPr>
          <p:cxnSp>
            <p:nvCxnSpPr>
              <p:cNvPr id="7504" name="Google Shape;7504;p72"/>
              <p:cNvCxnSpPr>
                <a:stCxn id="7505" idx="0"/>
              </p:cNvCxnSpPr>
              <p:nvPr/>
            </p:nvCxnSpPr>
            <p:spPr>
              <a:xfrm rot="10800000">
                <a:off x="2578961" y="2005014"/>
                <a:ext cx="0" cy="388800"/>
              </a:xfrm>
              <a:prstGeom prst="straightConnector1">
                <a:avLst/>
              </a:prstGeom>
              <a:noFill/>
              <a:ln w="9525" cap="flat" cmpd="sng">
                <a:solidFill>
                  <a:srgbClr val="435D74"/>
                </a:solidFill>
                <a:prstDash val="solid"/>
                <a:round/>
                <a:headEnd type="none" w="med" len="med"/>
                <a:tailEnd type="none" w="med" len="med"/>
              </a:ln>
            </p:spPr>
          </p:cxnSp>
          <p:sp>
            <p:nvSpPr>
              <p:cNvPr id="7490" name="Google Shape;7490;p72"/>
              <p:cNvSpPr/>
              <p:nvPr/>
            </p:nvSpPr>
            <p:spPr>
              <a:xfrm>
                <a:off x="2182679" y="2292572"/>
                <a:ext cx="792300" cy="792600"/>
              </a:xfrm>
              <a:prstGeom prst="ellipse">
                <a:avLst/>
              </a:prstGeom>
              <a:noFill/>
              <a:ln w="9525" cap="flat" cmpd="sng">
                <a:solidFill>
                  <a:srgbClr val="BAC8D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505" name="Google Shape;7505;p72"/>
              <p:cNvSpPr/>
              <p:nvPr/>
            </p:nvSpPr>
            <p:spPr>
              <a:xfrm>
                <a:off x="2283911" y="2393814"/>
                <a:ext cx="590100" cy="590100"/>
              </a:xfrm>
              <a:prstGeom prst="ellipse">
                <a:avLst/>
              </a:prstGeom>
              <a:noFill/>
              <a:ln w="9525" cap="flat" cmpd="sng">
                <a:solidFill>
                  <a:srgbClr val="435D7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grpSp>
      </p:grpSp>
      <p:grpSp>
        <p:nvGrpSpPr>
          <p:cNvPr id="7506" name="Google Shape;7506;p72"/>
          <p:cNvGrpSpPr/>
          <p:nvPr/>
        </p:nvGrpSpPr>
        <p:grpSpPr>
          <a:xfrm>
            <a:off x="6846570" y="972834"/>
            <a:ext cx="1559809" cy="722610"/>
            <a:chOff x="634175" y="2986275"/>
            <a:chExt cx="3147949" cy="1458344"/>
          </a:xfrm>
        </p:grpSpPr>
        <p:cxnSp>
          <p:nvCxnSpPr>
            <p:cNvPr id="7507" name="Google Shape;7507;p72"/>
            <p:cNvCxnSpPr>
              <a:stCxn id="7508" idx="4"/>
              <a:endCxn id="7509" idx="0"/>
            </p:cNvCxnSpPr>
            <p:nvPr/>
          </p:nvCxnSpPr>
          <p:spPr>
            <a:xfrm>
              <a:off x="929975" y="3577875"/>
              <a:ext cx="591300" cy="275100"/>
            </a:xfrm>
            <a:prstGeom prst="straightConnector1">
              <a:avLst/>
            </a:prstGeom>
            <a:noFill/>
            <a:ln w="9525" cap="flat" cmpd="sng">
              <a:solidFill>
                <a:srgbClr val="435D74"/>
              </a:solidFill>
              <a:prstDash val="solid"/>
              <a:round/>
              <a:headEnd type="none" w="med" len="med"/>
              <a:tailEnd type="none" w="med" len="med"/>
            </a:ln>
          </p:spPr>
        </p:cxnSp>
        <p:cxnSp>
          <p:nvCxnSpPr>
            <p:cNvPr id="7510" name="Google Shape;7510;p72"/>
            <p:cNvCxnSpPr>
              <a:stCxn id="7509" idx="0"/>
              <a:endCxn id="7511" idx="4"/>
            </p:cNvCxnSpPr>
            <p:nvPr/>
          </p:nvCxnSpPr>
          <p:spPr>
            <a:xfrm rot="10800000" flipH="1">
              <a:off x="1521366" y="3577919"/>
              <a:ext cx="686700" cy="275100"/>
            </a:xfrm>
            <a:prstGeom prst="straightConnector1">
              <a:avLst/>
            </a:prstGeom>
            <a:noFill/>
            <a:ln w="9525" cap="flat" cmpd="sng">
              <a:solidFill>
                <a:srgbClr val="435D74"/>
              </a:solidFill>
              <a:prstDash val="solid"/>
              <a:round/>
              <a:headEnd type="none" w="med" len="med"/>
              <a:tailEnd type="none" w="med" len="med"/>
            </a:ln>
          </p:spPr>
        </p:cxnSp>
        <p:cxnSp>
          <p:nvCxnSpPr>
            <p:cNvPr id="7512" name="Google Shape;7512;p72"/>
            <p:cNvCxnSpPr>
              <a:stCxn id="7511" idx="4"/>
              <a:endCxn id="7513" idx="0"/>
            </p:cNvCxnSpPr>
            <p:nvPr/>
          </p:nvCxnSpPr>
          <p:spPr>
            <a:xfrm>
              <a:off x="2208152" y="3577875"/>
              <a:ext cx="686700" cy="275100"/>
            </a:xfrm>
            <a:prstGeom prst="straightConnector1">
              <a:avLst/>
            </a:prstGeom>
            <a:noFill/>
            <a:ln w="9525" cap="flat" cmpd="sng">
              <a:solidFill>
                <a:srgbClr val="435D74"/>
              </a:solidFill>
              <a:prstDash val="solid"/>
              <a:round/>
              <a:headEnd type="none" w="med" len="med"/>
              <a:tailEnd type="none" w="med" len="med"/>
            </a:ln>
          </p:spPr>
        </p:cxnSp>
        <p:cxnSp>
          <p:nvCxnSpPr>
            <p:cNvPr id="7514" name="Google Shape;7514;p72"/>
            <p:cNvCxnSpPr>
              <a:stCxn id="7513" idx="0"/>
              <a:endCxn id="7515" idx="4"/>
            </p:cNvCxnSpPr>
            <p:nvPr/>
          </p:nvCxnSpPr>
          <p:spPr>
            <a:xfrm rot="10800000" flipH="1">
              <a:off x="2894933" y="3577918"/>
              <a:ext cx="591300" cy="275100"/>
            </a:xfrm>
            <a:prstGeom prst="straightConnector1">
              <a:avLst/>
            </a:prstGeom>
            <a:noFill/>
            <a:ln w="9525" cap="flat" cmpd="sng">
              <a:solidFill>
                <a:srgbClr val="435D74"/>
              </a:solidFill>
              <a:prstDash val="solid"/>
              <a:round/>
              <a:headEnd type="none" w="med" len="med"/>
              <a:tailEnd type="none" w="med" len="med"/>
            </a:ln>
          </p:spPr>
        </p:cxnSp>
        <p:sp>
          <p:nvSpPr>
            <p:cNvPr id="7515" name="Google Shape;7515;p72"/>
            <p:cNvSpPr/>
            <p:nvPr/>
          </p:nvSpPr>
          <p:spPr>
            <a:xfrm>
              <a:off x="3190524" y="2986275"/>
              <a:ext cx="591600" cy="591600"/>
            </a:xfrm>
            <a:prstGeom prst="ellipse">
              <a:avLst/>
            </a:prstGeom>
            <a:noFill/>
            <a:ln w="9525" cap="flat" cmpd="sng">
              <a:solidFill>
                <a:srgbClr val="435D74"/>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bg2"/>
                </a:solidFill>
                <a:latin typeface="Calibri"/>
                <a:ea typeface="Calibri"/>
                <a:cs typeface="Calibri"/>
                <a:sym typeface="Calibri"/>
              </a:endParaRPr>
            </a:p>
          </p:txBody>
        </p:sp>
        <p:sp>
          <p:nvSpPr>
            <p:cNvPr id="7511" name="Google Shape;7511;p72"/>
            <p:cNvSpPr/>
            <p:nvPr/>
          </p:nvSpPr>
          <p:spPr>
            <a:xfrm>
              <a:off x="1912352" y="2986275"/>
              <a:ext cx="591600" cy="591600"/>
            </a:xfrm>
            <a:prstGeom prst="ellipse">
              <a:avLst/>
            </a:prstGeom>
            <a:noFill/>
            <a:ln w="9525" cap="flat" cmpd="sng">
              <a:solidFill>
                <a:srgbClr val="435D74"/>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bg2"/>
                </a:solidFill>
                <a:latin typeface="Calibri"/>
                <a:ea typeface="Calibri"/>
                <a:cs typeface="Calibri"/>
                <a:sym typeface="Calibri"/>
              </a:endParaRPr>
            </a:p>
          </p:txBody>
        </p:sp>
        <p:sp>
          <p:nvSpPr>
            <p:cNvPr id="7508" name="Google Shape;7508;p72"/>
            <p:cNvSpPr/>
            <p:nvPr/>
          </p:nvSpPr>
          <p:spPr>
            <a:xfrm>
              <a:off x="634175" y="2986275"/>
              <a:ext cx="591600" cy="591600"/>
            </a:xfrm>
            <a:prstGeom prst="ellipse">
              <a:avLst/>
            </a:prstGeom>
            <a:noFill/>
            <a:ln w="9525" cap="flat" cmpd="sng">
              <a:solidFill>
                <a:srgbClr val="435D74"/>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bg2"/>
                </a:solidFill>
                <a:latin typeface="Calibri"/>
                <a:ea typeface="Calibri"/>
                <a:cs typeface="Calibri"/>
                <a:sym typeface="Calibri"/>
              </a:endParaRPr>
            </a:p>
          </p:txBody>
        </p:sp>
        <p:sp>
          <p:nvSpPr>
            <p:cNvPr id="7513" name="Google Shape;7513;p72"/>
            <p:cNvSpPr/>
            <p:nvPr/>
          </p:nvSpPr>
          <p:spPr>
            <a:xfrm>
              <a:off x="2599133" y="3853018"/>
              <a:ext cx="591600" cy="591600"/>
            </a:xfrm>
            <a:prstGeom prst="ellipse">
              <a:avLst/>
            </a:prstGeom>
            <a:noFill/>
            <a:ln w="9525" cap="flat" cmpd="sng">
              <a:solidFill>
                <a:srgbClr val="435D74"/>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bg2"/>
                </a:solidFill>
                <a:latin typeface="Calibri"/>
                <a:ea typeface="Calibri"/>
                <a:cs typeface="Calibri"/>
                <a:sym typeface="Calibri"/>
              </a:endParaRPr>
            </a:p>
          </p:txBody>
        </p:sp>
        <p:sp>
          <p:nvSpPr>
            <p:cNvPr id="7509" name="Google Shape;7509;p72"/>
            <p:cNvSpPr/>
            <p:nvPr/>
          </p:nvSpPr>
          <p:spPr>
            <a:xfrm>
              <a:off x="1225566" y="3853019"/>
              <a:ext cx="591600" cy="591600"/>
            </a:xfrm>
            <a:prstGeom prst="ellipse">
              <a:avLst/>
            </a:prstGeom>
            <a:noFill/>
            <a:ln w="9525" cap="flat" cmpd="sng">
              <a:solidFill>
                <a:srgbClr val="435D74"/>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bg2"/>
                </a:solidFill>
                <a:latin typeface="Calibri"/>
                <a:ea typeface="Calibri"/>
                <a:cs typeface="Calibri"/>
                <a:sym typeface="Calibri"/>
              </a:endParaRPr>
            </a:p>
          </p:txBody>
        </p:sp>
      </p:grpSp>
      <p:grpSp>
        <p:nvGrpSpPr>
          <p:cNvPr id="7516" name="Google Shape;7516;p72"/>
          <p:cNvGrpSpPr/>
          <p:nvPr/>
        </p:nvGrpSpPr>
        <p:grpSpPr>
          <a:xfrm>
            <a:off x="3500360" y="2682741"/>
            <a:ext cx="1570719" cy="294123"/>
            <a:chOff x="998425" y="1182125"/>
            <a:chExt cx="1065400" cy="199500"/>
          </a:xfrm>
        </p:grpSpPr>
        <p:sp>
          <p:nvSpPr>
            <p:cNvPr id="7517" name="Google Shape;7517;p72"/>
            <p:cNvSpPr/>
            <p:nvPr/>
          </p:nvSpPr>
          <p:spPr>
            <a:xfrm>
              <a:off x="998425" y="1182125"/>
              <a:ext cx="1065400" cy="199500"/>
            </a:xfrm>
            <a:custGeom>
              <a:avLst/>
              <a:gdLst/>
              <a:ahLst/>
              <a:cxnLst/>
              <a:rect l="l" t="t" r="r" b="b"/>
              <a:pathLst>
                <a:path w="42616" h="7980" extrusionOk="0">
                  <a:moveTo>
                    <a:pt x="4324" y="1"/>
                  </a:moveTo>
                  <a:cubicBezTo>
                    <a:pt x="3159" y="1"/>
                    <a:pt x="1997" y="512"/>
                    <a:pt x="1246" y="1424"/>
                  </a:cubicBezTo>
                  <a:cubicBezTo>
                    <a:pt x="180" y="2720"/>
                    <a:pt x="1" y="4577"/>
                    <a:pt x="867" y="6031"/>
                  </a:cubicBezTo>
                  <a:cubicBezTo>
                    <a:pt x="1600" y="7262"/>
                    <a:pt x="2935" y="7980"/>
                    <a:pt x="4331" y="7980"/>
                  </a:cubicBezTo>
                  <a:cubicBezTo>
                    <a:pt x="4576" y="7980"/>
                    <a:pt x="4822" y="7958"/>
                    <a:pt x="5067" y="7913"/>
                  </a:cubicBezTo>
                  <a:cubicBezTo>
                    <a:pt x="6219" y="7700"/>
                    <a:pt x="7170" y="6971"/>
                    <a:pt x="7733" y="6006"/>
                  </a:cubicBezTo>
                  <a:cubicBezTo>
                    <a:pt x="8105" y="5370"/>
                    <a:pt x="8773" y="4970"/>
                    <a:pt x="9508" y="4970"/>
                  </a:cubicBezTo>
                  <a:lnTo>
                    <a:pt x="10488" y="4970"/>
                  </a:lnTo>
                  <a:cubicBezTo>
                    <a:pt x="11237" y="4970"/>
                    <a:pt x="11919" y="5376"/>
                    <a:pt x="12300" y="6020"/>
                  </a:cubicBezTo>
                  <a:lnTo>
                    <a:pt x="12307" y="6031"/>
                  </a:lnTo>
                  <a:cubicBezTo>
                    <a:pt x="13039" y="7262"/>
                    <a:pt x="14375" y="7980"/>
                    <a:pt x="15771" y="7980"/>
                  </a:cubicBezTo>
                  <a:cubicBezTo>
                    <a:pt x="16016" y="7980"/>
                    <a:pt x="16262" y="7958"/>
                    <a:pt x="16507" y="7913"/>
                  </a:cubicBezTo>
                  <a:cubicBezTo>
                    <a:pt x="17658" y="7700"/>
                    <a:pt x="18610" y="6971"/>
                    <a:pt x="19173" y="6006"/>
                  </a:cubicBezTo>
                  <a:cubicBezTo>
                    <a:pt x="19545" y="5370"/>
                    <a:pt x="20213" y="4970"/>
                    <a:pt x="20946" y="4970"/>
                  </a:cubicBezTo>
                  <a:lnTo>
                    <a:pt x="21928" y="4970"/>
                  </a:lnTo>
                  <a:cubicBezTo>
                    <a:pt x="22677" y="4970"/>
                    <a:pt x="23359" y="5376"/>
                    <a:pt x="23740" y="6020"/>
                  </a:cubicBezTo>
                  <a:lnTo>
                    <a:pt x="23747" y="6031"/>
                  </a:lnTo>
                  <a:cubicBezTo>
                    <a:pt x="24479" y="7262"/>
                    <a:pt x="25815" y="7980"/>
                    <a:pt x="27210" y="7980"/>
                  </a:cubicBezTo>
                  <a:cubicBezTo>
                    <a:pt x="27454" y="7980"/>
                    <a:pt x="27700" y="7958"/>
                    <a:pt x="27945" y="7913"/>
                  </a:cubicBezTo>
                  <a:cubicBezTo>
                    <a:pt x="29098" y="7700"/>
                    <a:pt x="30048" y="6971"/>
                    <a:pt x="30613" y="6006"/>
                  </a:cubicBezTo>
                  <a:cubicBezTo>
                    <a:pt x="30985" y="5370"/>
                    <a:pt x="31652" y="4970"/>
                    <a:pt x="32388" y="4970"/>
                  </a:cubicBezTo>
                  <a:lnTo>
                    <a:pt x="33368" y="4970"/>
                  </a:lnTo>
                  <a:cubicBezTo>
                    <a:pt x="34117" y="4970"/>
                    <a:pt x="34799" y="5376"/>
                    <a:pt x="35180" y="6020"/>
                  </a:cubicBezTo>
                  <a:lnTo>
                    <a:pt x="35187" y="6031"/>
                  </a:lnTo>
                  <a:cubicBezTo>
                    <a:pt x="35920" y="7262"/>
                    <a:pt x="37255" y="7980"/>
                    <a:pt x="38651" y="7980"/>
                  </a:cubicBezTo>
                  <a:cubicBezTo>
                    <a:pt x="38896" y="7980"/>
                    <a:pt x="39142" y="7958"/>
                    <a:pt x="39387" y="7913"/>
                  </a:cubicBezTo>
                  <a:cubicBezTo>
                    <a:pt x="41256" y="7567"/>
                    <a:pt x="42594" y="5866"/>
                    <a:pt x="42615" y="3993"/>
                  </a:cubicBezTo>
                  <a:cubicBezTo>
                    <a:pt x="42599" y="2323"/>
                    <a:pt x="41557" y="833"/>
                    <a:pt x="39994" y="246"/>
                  </a:cubicBezTo>
                  <a:cubicBezTo>
                    <a:pt x="39559" y="81"/>
                    <a:pt x="39100" y="2"/>
                    <a:pt x="38642" y="2"/>
                  </a:cubicBezTo>
                  <a:cubicBezTo>
                    <a:pt x="37477" y="2"/>
                    <a:pt x="36315" y="513"/>
                    <a:pt x="35565" y="1426"/>
                  </a:cubicBezTo>
                  <a:cubicBezTo>
                    <a:pt x="35428" y="1592"/>
                    <a:pt x="35304" y="1770"/>
                    <a:pt x="35195" y="1957"/>
                  </a:cubicBezTo>
                  <a:cubicBezTo>
                    <a:pt x="34817" y="2606"/>
                    <a:pt x="34133" y="3018"/>
                    <a:pt x="33382" y="3018"/>
                  </a:cubicBezTo>
                  <a:lnTo>
                    <a:pt x="32420" y="3018"/>
                  </a:lnTo>
                  <a:cubicBezTo>
                    <a:pt x="31683" y="3018"/>
                    <a:pt x="30996" y="2632"/>
                    <a:pt x="30624" y="1994"/>
                  </a:cubicBezTo>
                  <a:cubicBezTo>
                    <a:pt x="30157" y="1190"/>
                    <a:pt x="29425" y="572"/>
                    <a:pt x="28556" y="244"/>
                  </a:cubicBezTo>
                  <a:cubicBezTo>
                    <a:pt x="28121" y="80"/>
                    <a:pt x="27663" y="1"/>
                    <a:pt x="27205" y="1"/>
                  </a:cubicBezTo>
                  <a:cubicBezTo>
                    <a:pt x="26039" y="1"/>
                    <a:pt x="24877" y="513"/>
                    <a:pt x="24125" y="1426"/>
                  </a:cubicBezTo>
                  <a:cubicBezTo>
                    <a:pt x="23989" y="1592"/>
                    <a:pt x="23865" y="1770"/>
                    <a:pt x="23755" y="1957"/>
                  </a:cubicBezTo>
                  <a:cubicBezTo>
                    <a:pt x="23377" y="2606"/>
                    <a:pt x="22695" y="3018"/>
                    <a:pt x="21944" y="3018"/>
                  </a:cubicBezTo>
                  <a:lnTo>
                    <a:pt x="20981" y="3018"/>
                  </a:lnTo>
                  <a:cubicBezTo>
                    <a:pt x="20243" y="3018"/>
                    <a:pt x="19556" y="2632"/>
                    <a:pt x="19185" y="1994"/>
                  </a:cubicBezTo>
                  <a:cubicBezTo>
                    <a:pt x="18717" y="1190"/>
                    <a:pt x="17987" y="572"/>
                    <a:pt x="17116" y="244"/>
                  </a:cubicBezTo>
                  <a:cubicBezTo>
                    <a:pt x="16681" y="80"/>
                    <a:pt x="16223" y="1"/>
                    <a:pt x="15766" y="1"/>
                  </a:cubicBezTo>
                  <a:cubicBezTo>
                    <a:pt x="14600" y="1"/>
                    <a:pt x="13437" y="513"/>
                    <a:pt x="12686" y="1426"/>
                  </a:cubicBezTo>
                  <a:cubicBezTo>
                    <a:pt x="12549" y="1592"/>
                    <a:pt x="12425" y="1770"/>
                    <a:pt x="12316" y="1957"/>
                  </a:cubicBezTo>
                  <a:cubicBezTo>
                    <a:pt x="11937" y="2606"/>
                    <a:pt x="11255" y="3016"/>
                    <a:pt x="10504" y="3016"/>
                  </a:cubicBezTo>
                  <a:lnTo>
                    <a:pt x="9541" y="3016"/>
                  </a:lnTo>
                  <a:cubicBezTo>
                    <a:pt x="8805" y="3016"/>
                    <a:pt x="8116" y="2632"/>
                    <a:pt x="7745" y="1994"/>
                  </a:cubicBezTo>
                  <a:cubicBezTo>
                    <a:pt x="7277" y="1190"/>
                    <a:pt x="6547" y="572"/>
                    <a:pt x="5676" y="244"/>
                  </a:cubicBezTo>
                  <a:cubicBezTo>
                    <a:pt x="5241" y="80"/>
                    <a:pt x="4782" y="1"/>
                    <a:pt x="4324" y="1"/>
                  </a:cubicBezTo>
                  <a:close/>
                </a:path>
              </a:pathLst>
            </a:custGeom>
            <a:noFill/>
            <a:ln w="9525" cap="flat" cmpd="sng">
              <a:solidFill>
                <a:srgbClr val="869FB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518" name="Google Shape;7518;p72"/>
            <p:cNvSpPr/>
            <p:nvPr/>
          </p:nvSpPr>
          <p:spPr>
            <a:xfrm>
              <a:off x="1017250" y="1193175"/>
              <a:ext cx="177475" cy="177500"/>
            </a:xfrm>
            <a:custGeom>
              <a:avLst/>
              <a:gdLst/>
              <a:ahLst/>
              <a:cxnLst/>
              <a:rect l="l" t="t" r="r" b="b"/>
              <a:pathLst>
                <a:path w="7099" h="7100" extrusionOk="0">
                  <a:moveTo>
                    <a:pt x="3550" y="1"/>
                  </a:moveTo>
                  <a:cubicBezTo>
                    <a:pt x="1589" y="1"/>
                    <a:pt x="0" y="1589"/>
                    <a:pt x="0" y="3551"/>
                  </a:cubicBezTo>
                  <a:cubicBezTo>
                    <a:pt x="0" y="5511"/>
                    <a:pt x="1589" y="7099"/>
                    <a:pt x="3550" y="7099"/>
                  </a:cubicBezTo>
                  <a:cubicBezTo>
                    <a:pt x="5510" y="7099"/>
                    <a:pt x="7099" y="5511"/>
                    <a:pt x="7099" y="3551"/>
                  </a:cubicBezTo>
                  <a:cubicBezTo>
                    <a:pt x="7099" y="1589"/>
                    <a:pt x="5510" y="1"/>
                    <a:pt x="3550" y="1"/>
                  </a:cubicBezTo>
                  <a:close/>
                </a:path>
              </a:pathLst>
            </a:cu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519" name="Google Shape;7519;p72"/>
            <p:cNvSpPr/>
            <p:nvPr/>
          </p:nvSpPr>
          <p:spPr>
            <a:xfrm>
              <a:off x="1303250" y="1193175"/>
              <a:ext cx="177475" cy="177500"/>
            </a:xfrm>
            <a:custGeom>
              <a:avLst/>
              <a:gdLst/>
              <a:ahLst/>
              <a:cxnLst/>
              <a:rect l="l" t="t" r="r" b="b"/>
              <a:pathLst>
                <a:path w="7099" h="7100" extrusionOk="0">
                  <a:moveTo>
                    <a:pt x="3550" y="1"/>
                  </a:moveTo>
                  <a:cubicBezTo>
                    <a:pt x="1589" y="1"/>
                    <a:pt x="0" y="1589"/>
                    <a:pt x="0" y="3551"/>
                  </a:cubicBezTo>
                  <a:cubicBezTo>
                    <a:pt x="0" y="5511"/>
                    <a:pt x="1589" y="7099"/>
                    <a:pt x="3550" y="7099"/>
                  </a:cubicBezTo>
                  <a:cubicBezTo>
                    <a:pt x="5510" y="7099"/>
                    <a:pt x="7099" y="5511"/>
                    <a:pt x="7099" y="3551"/>
                  </a:cubicBezTo>
                  <a:cubicBezTo>
                    <a:pt x="7099" y="1589"/>
                    <a:pt x="5510" y="1"/>
                    <a:pt x="3550" y="1"/>
                  </a:cubicBezTo>
                  <a:close/>
                </a:path>
              </a:pathLst>
            </a:cu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520" name="Google Shape;7520;p72"/>
            <p:cNvSpPr/>
            <p:nvPr/>
          </p:nvSpPr>
          <p:spPr>
            <a:xfrm>
              <a:off x="1589250" y="1193175"/>
              <a:ext cx="177475" cy="177500"/>
            </a:xfrm>
            <a:custGeom>
              <a:avLst/>
              <a:gdLst/>
              <a:ahLst/>
              <a:cxnLst/>
              <a:rect l="l" t="t" r="r" b="b"/>
              <a:pathLst>
                <a:path w="7099" h="7100" extrusionOk="0">
                  <a:moveTo>
                    <a:pt x="3549" y="1"/>
                  </a:moveTo>
                  <a:cubicBezTo>
                    <a:pt x="1589" y="1"/>
                    <a:pt x="0" y="1589"/>
                    <a:pt x="0" y="3551"/>
                  </a:cubicBezTo>
                  <a:cubicBezTo>
                    <a:pt x="0" y="5511"/>
                    <a:pt x="1589" y="7099"/>
                    <a:pt x="3549" y="7099"/>
                  </a:cubicBezTo>
                  <a:cubicBezTo>
                    <a:pt x="5510" y="7099"/>
                    <a:pt x="7099" y="5511"/>
                    <a:pt x="7099" y="3551"/>
                  </a:cubicBezTo>
                  <a:cubicBezTo>
                    <a:pt x="7099" y="1589"/>
                    <a:pt x="5510" y="1"/>
                    <a:pt x="3549" y="1"/>
                  </a:cubicBezTo>
                  <a:close/>
                </a:path>
              </a:pathLst>
            </a:cu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521" name="Google Shape;7521;p72"/>
            <p:cNvSpPr/>
            <p:nvPr/>
          </p:nvSpPr>
          <p:spPr>
            <a:xfrm>
              <a:off x="1875200" y="1193175"/>
              <a:ext cx="177525" cy="177500"/>
            </a:xfrm>
            <a:custGeom>
              <a:avLst/>
              <a:gdLst/>
              <a:ahLst/>
              <a:cxnLst/>
              <a:rect l="l" t="t" r="r" b="b"/>
              <a:pathLst>
                <a:path w="7101" h="7100" extrusionOk="0">
                  <a:moveTo>
                    <a:pt x="3551" y="1"/>
                  </a:moveTo>
                  <a:cubicBezTo>
                    <a:pt x="1590" y="1"/>
                    <a:pt x="0" y="1589"/>
                    <a:pt x="0" y="3551"/>
                  </a:cubicBezTo>
                  <a:cubicBezTo>
                    <a:pt x="0" y="5511"/>
                    <a:pt x="1590" y="7099"/>
                    <a:pt x="3551" y="7099"/>
                  </a:cubicBezTo>
                  <a:cubicBezTo>
                    <a:pt x="5511" y="7099"/>
                    <a:pt x="7101" y="5511"/>
                    <a:pt x="7101" y="3551"/>
                  </a:cubicBezTo>
                  <a:cubicBezTo>
                    <a:pt x="7101" y="1589"/>
                    <a:pt x="5511" y="1"/>
                    <a:pt x="3551" y="1"/>
                  </a:cubicBezTo>
                  <a:close/>
                </a:path>
              </a:pathLst>
            </a:cu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grpSp>
      <p:grpSp>
        <p:nvGrpSpPr>
          <p:cNvPr id="7522" name="Google Shape;7522;p72"/>
          <p:cNvGrpSpPr/>
          <p:nvPr/>
        </p:nvGrpSpPr>
        <p:grpSpPr>
          <a:xfrm>
            <a:off x="6843616" y="1800228"/>
            <a:ext cx="1565716" cy="366729"/>
            <a:chOff x="1247650" y="2075423"/>
            <a:chExt cx="6648477" cy="1557238"/>
          </a:xfrm>
        </p:grpSpPr>
        <p:sp>
          <p:nvSpPr>
            <p:cNvPr id="7523" name="Google Shape;7523;p72"/>
            <p:cNvSpPr/>
            <p:nvPr/>
          </p:nvSpPr>
          <p:spPr>
            <a:xfrm>
              <a:off x="6633862" y="2075423"/>
              <a:ext cx="953444" cy="825696"/>
            </a:xfrm>
            <a:custGeom>
              <a:avLst/>
              <a:gdLst/>
              <a:ahLst/>
              <a:cxnLst/>
              <a:rect l="l" t="t" r="r" b="b"/>
              <a:pathLst>
                <a:path w="57767" h="50027" extrusionOk="0">
                  <a:moveTo>
                    <a:pt x="14439" y="0"/>
                  </a:moveTo>
                  <a:lnTo>
                    <a:pt x="0" y="25014"/>
                  </a:lnTo>
                  <a:lnTo>
                    <a:pt x="14439" y="50027"/>
                  </a:lnTo>
                  <a:lnTo>
                    <a:pt x="43329" y="50027"/>
                  </a:lnTo>
                  <a:lnTo>
                    <a:pt x="57767" y="25014"/>
                  </a:lnTo>
                  <a:lnTo>
                    <a:pt x="43329" y="0"/>
                  </a:lnTo>
                  <a:close/>
                </a:path>
              </a:pathLst>
            </a:custGeom>
            <a:noFill/>
            <a:ln w="9525" cap="flat" cmpd="sng">
              <a:solidFill>
                <a:srgbClr val="BAC8D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524" name="Google Shape;7524;p72"/>
            <p:cNvSpPr/>
            <p:nvPr/>
          </p:nvSpPr>
          <p:spPr>
            <a:xfrm>
              <a:off x="5359252" y="2806965"/>
              <a:ext cx="953461" cy="825696"/>
            </a:xfrm>
            <a:custGeom>
              <a:avLst/>
              <a:gdLst/>
              <a:ahLst/>
              <a:cxnLst/>
              <a:rect l="l" t="t" r="r" b="b"/>
              <a:pathLst>
                <a:path w="57768" h="50027" extrusionOk="0">
                  <a:moveTo>
                    <a:pt x="14439" y="0"/>
                  </a:moveTo>
                  <a:lnTo>
                    <a:pt x="1" y="25013"/>
                  </a:lnTo>
                  <a:lnTo>
                    <a:pt x="14439" y="50027"/>
                  </a:lnTo>
                  <a:lnTo>
                    <a:pt x="43329" y="50027"/>
                  </a:lnTo>
                  <a:lnTo>
                    <a:pt x="57767" y="25013"/>
                  </a:lnTo>
                  <a:lnTo>
                    <a:pt x="43329" y="0"/>
                  </a:lnTo>
                  <a:close/>
                </a:path>
              </a:pathLst>
            </a:custGeom>
            <a:noFill/>
            <a:ln w="9525" cap="flat" cmpd="sng">
              <a:solidFill>
                <a:srgbClr val="BAC8D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525" name="Google Shape;7525;p72"/>
            <p:cNvSpPr/>
            <p:nvPr/>
          </p:nvSpPr>
          <p:spPr>
            <a:xfrm>
              <a:off x="1601478" y="2075425"/>
              <a:ext cx="953316" cy="825696"/>
            </a:xfrm>
            <a:custGeom>
              <a:avLst/>
              <a:gdLst/>
              <a:ahLst/>
              <a:cxnLst/>
              <a:rect l="l" t="t" r="r" b="b"/>
              <a:pathLst>
                <a:path w="57768" h="50027" extrusionOk="0">
                  <a:moveTo>
                    <a:pt x="14439" y="0"/>
                  </a:moveTo>
                  <a:lnTo>
                    <a:pt x="1" y="25013"/>
                  </a:lnTo>
                  <a:lnTo>
                    <a:pt x="14439" y="50027"/>
                  </a:lnTo>
                  <a:lnTo>
                    <a:pt x="43329" y="50027"/>
                  </a:lnTo>
                  <a:lnTo>
                    <a:pt x="57768" y="25013"/>
                  </a:lnTo>
                  <a:lnTo>
                    <a:pt x="43329" y="0"/>
                  </a:lnTo>
                  <a:close/>
                </a:path>
              </a:pathLst>
            </a:custGeom>
            <a:noFill/>
            <a:ln w="9525" cap="flat" cmpd="sng">
              <a:solidFill>
                <a:srgbClr val="BAC8D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526" name="Google Shape;7526;p72"/>
            <p:cNvSpPr/>
            <p:nvPr/>
          </p:nvSpPr>
          <p:spPr>
            <a:xfrm>
              <a:off x="2857827" y="2807112"/>
              <a:ext cx="953370" cy="825320"/>
            </a:xfrm>
            <a:custGeom>
              <a:avLst/>
              <a:gdLst/>
              <a:ahLst/>
              <a:cxnLst/>
              <a:rect l="l" t="t" r="r" b="b"/>
              <a:pathLst>
                <a:path w="57780" h="50027" extrusionOk="0">
                  <a:moveTo>
                    <a:pt x="14452" y="0"/>
                  </a:moveTo>
                  <a:lnTo>
                    <a:pt x="0" y="25013"/>
                  </a:lnTo>
                  <a:lnTo>
                    <a:pt x="14452" y="50027"/>
                  </a:lnTo>
                  <a:lnTo>
                    <a:pt x="43328" y="50027"/>
                  </a:lnTo>
                  <a:lnTo>
                    <a:pt x="57780" y="25013"/>
                  </a:lnTo>
                  <a:lnTo>
                    <a:pt x="43328" y="0"/>
                  </a:lnTo>
                  <a:close/>
                </a:path>
              </a:pathLst>
            </a:custGeom>
            <a:noFill/>
            <a:ln w="9525" cap="flat" cmpd="sng">
              <a:solidFill>
                <a:srgbClr val="BAC8D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527" name="Google Shape;7527;p72"/>
            <p:cNvSpPr/>
            <p:nvPr/>
          </p:nvSpPr>
          <p:spPr>
            <a:xfrm>
              <a:off x="4097386" y="2075425"/>
              <a:ext cx="953444" cy="825696"/>
            </a:xfrm>
            <a:custGeom>
              <a:avLst/>
              <a:gdLst/>
              <a:ahLst/>
              <a:cxnLst/>
              <a:rect l="l" t="t" r="r" b="b"/>
              <a:pathLst>
                <a:path w="57767" h="50027" extrusionOk="0">
                  <a:moveTo>
                    <a:pt x="14439" y="0"/>
                  </a:moveTo>
                  <a:lnTo>
                    <a:pt x="0" y="25013"/>
                  </a:lnTo>
                  <a:lnTo>
                    <a:pt x="14439" y="50027"/>
                  </a:lnTo>
                  <a:lnTo>
                    <a:pt x="43328" y="50027"/>
                  </a:lnTo>
                  <a:lnTo>
                    <a:pt x="57767" y="25013"/>
                  </a:lnTo>
                  <a:lnTo>
                    <a:pt x="43328" y="0"/>
                  </a:lnTo>
                  <a:close/>
                </a:path>
              </a:pathLst>
            </a:custGeom>
            <a:noFill/>
            <a:ln w="9525" cap="flat" cmpd="sng">
              <a:solidFill>
                <a:srgbClr val="BAC8D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528" name="Google Shape;7528;p72"/>
            <p:cNvSpPr/>
            <p:nvPr/>
          </p:nvSpPr>
          <p:spPr>
            <a:xfrm>
              <a:off x="1247650" y="2490334"/>
              <a:ext cx="6648477" cy="729445"/>
            </a:xfrm>
            <a:custGeom>
              <a:avLst/>
              <a:gdLst/>
              <a:ahLst/>
              <a:cxnLst/>
              <a:rect l="l" t="t" r="r" b="b"/>
              <a:pathLst>
                <a:path w="285373" h="31310" fill="none" extrusionOk="0">
                  <a:moveTo>
                    <a:pt x="285373" y="3317"/>
                  </a:moveTo>
                  <a:lnTo>
                    <a:pt x="269256" y="31309"/>
                  </a:lnTo>
                  <a:lnTo>
                    <a:pt x="233095" y="31309"/>
                  </a:lnTo>
                  <a:lnTo>
                    <a:pt x="215067" y="352"/>
                  </a:lnTo>
                  <a:lnTo>
                    <a:pt x="179426" y="352"/>
                  </a:lnTo>
                  <a:lnTo>
                    <a:pt x="161606" y="31218"/>
                  </a:lnTo>
                  <a:lnTo>
                    <a:pt x="125718" y="31309"/>
                  </a:lnTo>
                  <a:lnTo>
                    <a:pt x="107651" y="0"/>
                  </a:lnTo>
                  <a:lnTo>
                    <a:pt x="71490" y="0"/>
                  </a:lnTo>
                  <a:lnTo>
                    <a:pt x="53669" y="31075"/>
                  </a:lnTo>
                  <a:lnTo>
                    <a:pt x="18042" y="31075"/>
                  </a:lnTo>
                  <a:lnTo>
                    <a:pt x="0" y="118"/>
                  </a:lnTo>
                </a:path>
              </a:pathLst>
            </a:custGeom>
            <a:noFill/>
            <a:ln w="9525" cap="flat" cmpd="sng">
              <a:solidFill>
                <a:srgbClr val="869FB2"/>
              </a:solidFill>
              <a:prstDash val="solid"/>
              <a:miter lim="1300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grpSp>
      <p:grpSp>
        <p:nvGrpSpPr>
          <p:cNvPr id="7529" name="Google Shape;7529;p72"/>
          <p:cNvGrpSpPr/>
          <p:nvPr/>
        </p:nvGrpSpPr>
        <p:grpSpPr>
          <a:xfrm>
            <a:off x="6827928" y="2949043"/>
            <a:ext cx="1597061" cy="663440"/>
            <a:chOff x="6796238" y="3158297"/>
            <a:chExt cx="1630319" cy="677257"/>
          </a:xfrm>
        </p:grpSpPr>
        <p:cxnSp>
          <p:nvCxnSpPr>
            <p:cNvPr id="7530" name="Google Shape;7530;p72"/>
            <p:cNvCxnSpPr/>
            <p:nvPr/>
          </p:nvCxnSpPr>
          <p:spPr>
            <a:xfrm>
              <a:off x="7012244" y="3664854"/>
              <a:ext cx="0" cy="170700"/>
            </a:xfrm>
            <a:prstGeom prst="straightConnector1">
              <a:avLst/>
            </a:prstGeom>
            <a:noFill/>
            <a:ln w="9525" cap="flat" cmpd="sng">
              <a:solidFill>
                <a:srgbClr val="A5B7C6"/>
              </a:solidFill>
              <a:prstDash val="solid"/>
              <a:round/>
              <a:headEnd type="none" w="med" len="med"/>
              <a:tailEnd type="diamond" w="med" len="med"/>
            </a:ln>
          </p:spPr>
        </p:cxnSp>
        <p:cxnSp>
          <p:nvCxnSpPr>
            <p:cNvPr id="7531" name="Google Shape;7531;p72"/>
            <p:cNvCxnSpPr/>
            <p:nvPr/>
          </p:nvCxnSpPr>
          <p:spPr>
            <a:xfrm>
              <a:off x="7810957" y="3664854"/>
              <a:ext cx="0" cy="170700"/>
            </a:xfrm>
            <a:prstGeom prst="straightConnector1">
              <a:avLst/>
            </a:prstGeom>
            <a:noFill/>
            <a:ln w="9525" cap="flat" cmpd="sng">
              <a:solidFill>
                <a:srgbClr val="A5B7C6"/>
              </a:solidFill>
              <a:prstDash val="solid"/>
              <a:round/>
              <a:headEnd type="none" w="med" len="med"/>
              <a:tailEnd type="diamond" w="med" len="med"/>
            </a:ln>
          </p:spPr>
        </p:cxnSp>
        <p:cxnSp>
          <p:nvCxnSpPr>
            <p:cNvPr id="7532" name="Google Shape;7532;p72"/>
            <p:cNvCxnSpPr/>
            <p:nvPr/>
          </p:nvCxnSpPr>
          <p:spPr>
            <a:xfrm rot="10800000">
              <a:off x="8196652" y="3170826"/>
              <a:ext cx="0" cy="169800"/>
            </a:xfrm>
            <a:prstGeom prst="straightConnector1">
              <a:avLst/>
            </a:prstGeom>
            <a:noFill/>
            <a:ln w="9525" cap="flat" cmpd="sng">
              <a:solidFill>
                <a:srgbClr val="A5B7C6"/>
              </a:solidFill>
              <a:prstDash val="solid"/>
              <a:round/>
              <a:headEnd type="none" w="med" len="med"/>
              <a:tailEnd type="diamond" w="med" len="med"/>
            </a:ln>
          </p:spPr>
        </p:cxnSp>
        <p:cxnSp>
          <p:nvCxnSpPr>
            <p:cNvPr id="7533" name="Google Shape;7533;p72"/>
            <p:cNvCxnSpPr/>
            <p:nvPr/>
          </p:nvCxnSpPr>
          <p:spPr>
            <a:xfrm rot="10800000">
              <a:off x="7411601" y="3158297"/>
              <a:ext cx="0" cy="170700"/>
            </a:xfrm>
            <a:prstGeom prst="straightConnector1">
              <a:avLst/>
            </a:prstGeom>
            <a:noFill/>
            <a:ln w="9525" cap="flat" cmpd="sng">
              <a:solidFill>
                <a:srgbClr val="A5B7C6"/>
              </a:solidFill>
              <a:prstDash val="solid"/>
              <a:round/>
              <a:headEnd type="none" w="med" len="med"/>
              <a:tailEnd type="diamond" w="med" len="med"/>
            </a:ln>
          </p:spPr>
        </p:cxnSp>
        <p:grpSp>
          <p:nvGrpSpPr>
            <p:cNvPr id="7534" name="Google Shape;7534;p72"/>
            <p:cNvGrpSpPr/>
            <p:nvPr/>
          </p:nvGrpSpPr>
          <p:grpSpPr>
            <a:xfrm>
              <a:off x="6796238" y="3311904"/>
              <a:ext cx="1630319" cy="377697"/>
              <a:chOff x="6796238" y="3311904"/>
              <a:chExt cx="1630319" cy="377697"/>
            </a:xfrm>
          </p:grpSpPr>
          <p:sp>
            <p:nvSpPr>
              <p:cNvPr id="7535" name="Google Shape;7535;p72"/>
              <p:cNvSpPr/>
              <p:nvPr/>
            </p:nvSpPr>
            <p:spPr>
              <a:xfrm>
                <a:off x="6796238" y="3311904"/>
                <a:ext cx="798025" cy="377697"/>
              </a:xfrm>
              <a:custGeom>
                <a:avLst/>
                <a:gdLst/>
                <a:ahLst/>
                <a:cxnLst/>
                <a:rect l="l" t="t" r="r" b="b"/>
                <a:pathLst>
                  <a:path w="34368" h="16266" extrusionOk="0">
                    <a:moveTo>
                      <a:pt x="4679" y="0"/>
                    </a:moveTo>
                    <a:lnTo>
                      <a:pt x="0" y="8133"/>
                    </a:lnTo>
                    <a:lnTo>
                      <a:pt x="4679" y="16265"/>
                    </a:lnTo>
                    <a:lnTo>
                      <a:pt x="14094" y="16265"/>
                    </a:lnTo>
                    <a:lnTo>
                      <a:pt x="17913" y="9590"/>
                    </a:lnTo>
                    <a:lnTo>
                      <a:pt x="22591" y="1458"/>
                    </a:lnTo>
                    <a:lnTo>
                      <a:pt x="30301" y="1458"/>
                    </a:lnTo>
                    <a:lnTo>
                      <a:pt x="33522" y="7098"/>
                    </a:lnTo>
                    <a:lnTo>
                      <a:pt x="34367" y="5640"/>
                    </a:lnTo>
                    <a:lnTo>
                      <a:pt x="33522" y="4183"/>
                    </a:lnTo>
                    <a:lnTo>
                      <a:pt x="31146" y="0"/>
                    </a:lnTo>
                    <a:lnTo>
                      <a:pt x="21746" y="0"/>
                    </a:lnTo>
                    <a:lnTo>
                      <a:pt x="17067" y="8133"/>
                    </a:lnTo>
                    <a:lnTo>
                      <a:pt x="13234" y="14808"/>
                    </a:lnTo>
                    <a:lnTo>
                      <a:pt x="5524" y="14808"/>
                    </a:lnTo>
                    <a:lnTo>
                      <a:pt x="1706" y="8133"/>
                    </a:lnTo>
                    <a:lnTo>
                      <a:pt x="5524" y="1458"/>
                    </a:lnTo>
                    <a:lnTo>
                      <a:pt x="13234" y="1458"/>
                    </a:lnTo>
                    <a:lnTo>
                      <a:pt x="16455" y="7098"/>
                    </a:lnTo>
                    <a:lnTo>
                      <a:pt x="17301" y="5640"/>
                    </a:lnTo>
                    <a:lnTo>
                      <a:pt x="16455" y="4183"/>
                    </a:lnTo>
                    <a:lnTo>
                      <a:pt x="14094" y="0"/>
                    </a:ln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536" name="Google Shape;7536;p72"/>
              <p:cNvSpPr/>
              <p:nvPr/>
            </p:nvSpPr>
            <p:spPr>
              <a:xfrm>
                <a:off x="7628207" y="3311904"/>
                <a:ext cx="798350" cy="377697"/>
              </a:xfrm>
              <a:custGeom>
                <a:avLst/>
                <a:gdLst/>
                <a:ahLst/>
                <a:cxnLst/>
                <a:rect l="l" t="t" r="r" b="b"/>
                <a:pathLst>
                  <a:path w="34382" h="16266" extrusionOk="0">
                    <a:moveTo>
                      <a:pt x="20288" y="0"/>
                    </a:moveTo>
                    <a:lnTo>
                      <a:pt x="16470" y="6675"/>
                    </a:lnTo>
                    <a:lnTo>
                      <a:pt x="11791" y="14808"/>
                    </a:lnTo>
                    <a:lnTo>
                      <a:pt x="4081" y="14808"/>
                    </a:lnTo>
                    <a:lnTo>
                      <a:pt x="860" y="9167"/>
                    </a:lnTo>
                    <a:lnTo>
                      <a:pt x="0" y="10625"/>
                    </a:lnTo>
                    <a:lnTo>
                      <a:pt x="860" y="12082"/>
                    </a:lnTo>
                    <a:lnTo>
                      <a:pt x="3221" y="16265"/>
                    </a:lnTo>
                    <a:lnTo>
                      <a:pt x="12637" y="16265"/>
                    </a:lnTo>
                    <a:lnTo>
                      <a:pt x="17315" y="8133"/>
                    </a:lnTo>
                    <a:lnTo>
                      <a:pt x="21134" y="1458"/>
                    </a:lnTo>
                    <a:lnTo>
                      <a:pt x="28858" y="1458"/>
                    </a:lnTo>
                    <a:lnTo>
                      <a:pt x="32677" y="8133"/>
                    </a:lnTo>
                    <a:lnTo>
                      <a:pt x="28858" y="14808"/>
                    </a:lnTo>
                    <a:lnTo>
                      <a:pt x="21134" y="14808"/>
                    </a:lnTo>
                    <a:lnTo>
                      <a:pt x="17927" y="9167"/>
                    </a:lnTo>
                    <a:lnTo>
                      <a:pt x="17067" y="10625"/>
                    </a:lnTo>
                    <a:lnTo>
                      <a:pt x="17927" y="12082"/>
                    </a:lnTo>
                    <a:lnTo>
                      <a:pt x="20288" y="16265"/>
                    </a:lnTo>
                    <a:lnTo>
                      <a:pt x="29703" y="16265"/>
                    </a:lnTo>
                    <a:lnTo>
                      <a:pt x="34382" y="8133"/>
                    </a:lnTo>
                    <a:lnTo>
                      <a:pt x="29703" y="0"/>
                    </a:ln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537" name="Google Shape;7537;p72"/>
              <p:cNvSpPr/>
              <p:nvPr/>
            </p:nvSpPr>
            <p:spPr>
              <a:xfrm>
                <a:off x="7229098" y="3311904"/>
                <a:ext cx="762823" cy="377697"/>
              </a:xfrm>
              <a:custGeom>
                <a:avLst/>
                <a:gdLst/>
                <a:ahLst/>
                <a:cxnLst/>
                <a:rect l="l" t="t" r="r" b="b"/>
                <a:pathLst>
                  <a:path w="32852" h="16266" extrusionOk="0">
                    <a:moveTo>
                      <a:pt x="20347" y="0"/>
                    </a:moveTo>
                    <a:lnTo>
                      <a:pt x="16455" y="6675"/>
                    </a:lnTo>
                    <a:lnTo>
                      <a:pt x="11850" y="14808"/>
                    </a:lnTo>
                    <a:lnTo>
                      <a:pt x="4125" y="14808"/>
                    </a:lnTo>
                    <a:lnTo>
                      <a:pt x="846" y="9167"/>
                    </a:lnTo>
                    <a:lnTo>
                      <a:pt x="0" y="10625"/>
                    </a:lnTo>
                    <a:lnTo>
                      <a:pt x="846" y="12082"/>
                    </a:lnTo>
                    <a:lnTo>
                      <a:pt x="3280" y="16265"/>
                    </a:lnTo>
                    <a:lnTo>
                      <a:pt x="12695" y="16265"/>
                    </a:lnTo>
                    <a:lnTo>
                      <a:pt x="17315" y="8133"/>
                    </a:lnTo>
                    <a:lnTo>
                      <a:pt x="21134" y="1458"/>
                    </a:lnTo>
                    <a:lnTo>
                      <a:pt x="28902" y="1458"/>
                    </a:lnTo>
                    <a:lnTo>
                      <a:pt x="32065" y="6981"/>
                    </a:lnTo>
                    <a:lnTo>
                      <a:pt x="32852" y="5524"/>
                    </a:lnTo>
                    <a:lnTo>
                      <a:pt x="29703" y="0"/>
                    </a:ln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grpSp>
      </p:grpSp>
      <p:grpSp>
        <p:nvGrpSpPr>
          <p:cNvPr id="7538" name="Google Shape;7538;p72"/>
          <p:cNvGrpSpPr/>
          <p:nvPr/>
        </p:nvGrpSpPr>
        <p:grpSpPr>
          <a:xfrm>
            <a:off x="5349066" y="970435"/>
            <a:ext cx="1368606" cy="1593805"/>
            <a:chOff x="1839112" y="2209163"/>
            <a:chExt cx="1918159" cy="2233784"/>
          </a:xfrm>
        </p:grpSpPr>
        <p:sp>
          <p:nvSpPr>
            <p:cNvPr id="7539" name="Google Shape;7539;p72"/>
            <p:cNvSpPr/>
            <p:nvPr/>
          </p:nvSpPr>
          <p:spPr>
            <a:xfrm>
              <a:off x="1839112" y="2209163"/>
              <a:ext cx="575100" cy="575100"/>
            </a:xfrm>
            <a:prstGeom prst="flowChartConnector">
              <a:avLst/>
            </a:pr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540" name="Google Shape;7540;p72"/>
            <p:cNvSpPr/>
            <p:nvPr/>
          </p:nvSpPr>
          <p:spPr>
            <a:xfrm>
              <a:off x="3182171" y="2209163"/>
              <a:ext cx="575100" cy="575100"/>
            </a:xfrm>
            <a:prstGeom prst="flowChartConnector">
              <a:avLst/>
            </a:pr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541" name="Google Shape;7541;p72"/>
            <p:cNvSpPr/>
            <p:nvPr/>
          </p:nvSpPr>
          <p:spPr>
            <a:xfrm>
              <a:off x="3182171" y="3040766"/>
              <a:ext cx="575100" cy="575100"/>
            </a:xfrm>
            <a:prstGeom prst="flowChartConnector">
              <a:avLst/>
            </a:pr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cxnSp>
          <p:nvCxnSpPr>
            <p:cNvPr id="7542" name="Google Shape;7542;p72"/>
            <p:cNvCxnSpPr>
              <a:stCxn id="7539" idx="6"/>
              <a:endCxn id="7540" idx="2"/>
            </p:cNvCxnSpPr>
            <p:nvPr/>
          </p:nvCxnSpPr>
          <p:spPr>
            <a:xfrm>
              <a:off x="2414212" y="2496713"/>
              <a:ext cx="768000" cy="600"/>
            </a:xfrm>
            <a:prstGeom prst="bentConnector3">
              <a:avLst>
                <a:gd name="adj1" fmla="val 50017"/>
              </a:avLst>
            </a:prstGeom>
            <a:noFill/>
            <a:ln w="9525" cap="flat" cmpd="sng">
              <a:solidFill>
                <a:srgbClr val="325D79"/>
              </a:solidFill>
              <a:prstDash val="solid"/>
              <a:round/>
              <a:headEnd type="none" w="med" len="med"/>
              <a:tailEnd type="none" w="med" len="med"/>
            </a:ln>
          </p:spPr>
        </p:cxnSp>
        <p:cxnSp>
          <p:nvCxnSpPr>
            <p:cNvPr id="7543" name="Google Shape;7543;p72"/>
            <p:cNvCxnSpPr>
              <a:stCxn id="7540" idx="4"/>
              <a:endCxn id="7544" idx="0"/>
            </p:cNvCxnSpPr>
            <p:nvPr/>
          </p:nvCxnSpPr>
          <p:spPr>
            <a:xfrm rot="5400000">
              <a:off x="2669921" y="2240963"/>
              <a:ext cx="256500" cy="1343100"/>
            </a:xfrm>
            <a:prstGeom prst="bentConnector3">
              <a:avLst>
                <a:gd name="adj1" fmla="val 50000"/>
              </a:avLst>
            </a:prstGeom>
            <a:noFill/>
            <a:ln w="9525" cap="flat" cmpd="sng">
              <a:solidFill>
                <a:srgbClr val="325D79"/>
              </a:solidFill>
              <a:prstDash val="solid"/>
              <a:round/>
              <a:headEnd type="none" w="med" len="med"/>
              <a:tailEnd type="none" w="med" len="med"/>
            </a:ln>
          </p:spPr>
        </p:cxnSp>
        <p:cxnSp>
          <p:nvCxnSpPr>
            <p:cNvPr id="7545" name="Google Shape;7545;p72"/>
            <p:cNvCxnSpPr>
              <a:stCxn id="7544" idx="6"/>
              <a:endCxn id="7541" idx="2"/>
            </p:cNvCxnSpPr>
            <p:nvPr/>
          </p:nvCxnSpPr>
          <p:spPr>
            <a:xfrm>
              <a:off x="2414212" y="3328316"/>
              <a:ext cx="768000" cy="600"/>
            </a:xfrm>
            <a:prstGeom prst="bentConnector3">
              <a:avLst>
                <a:gd name="adj1" fmla="val 50017"/>
              </a:avLst>
            </a:prstGeom>
            <a:noFill/>
            <a:ln w="9525" cap="flat" cmpd="sng">
              <a:solidFill>
                <a:srgbClr val="325D79"/>
              </a:solidFill>
              <a:prstDash val="solid"/>
              <a:round/>
              <a:headEnd type="none" w="med" len="med"/>
              <a:tailEnd type="none" w="med" len="med"/>
            </a:ln>
          </p:spPr>
        </p:cxnSp>
        <p:cxnSp>
          <p:nvCxnSpPr>
            <p:cNvPr id="7546" name="Google Shape;7546;p72"/>
            <p:cNvCxnSpPr>
              <a:stCxn id="7541" idx="4"/>
              <a:endCxn id="7547" idx="0"/>
            </p:cNvCxnSpPr>
            <p:nvPr/>
          </p:nvCxnSpPr>
          <p:spPr>
            <a:xfrm rot="5400000">
              <a:off x="2672171" y="3070316"/>
              <a:ext cx="252000" cy="1343100"/>
            </a:xfrm>
            <a:prstGeom prst="bentConnector3">
              <a:avLst>
                <a:gd name="adj1" fmla="val 49996"/>
              </a:avLst>
            </a:prstGeom>
            <a:noFill/>
            <a:ln w="9525" cap="flat" cmpd="sng">
              <a:solidFill>
                <a:srgbClr val="325D79"/>
              </a:solidFill>
              <a:prstDash val="solid"/>
              <a:round/>
              <a:headEnd type="none" w="med" len="med"/>
              <a:tailEnd type="none" w="med" len="med"/>
            </a:ln>
          </p:spPr>
        </p:cxnSp>
        <p:sp>
          <p:nvSpPr>
            <p:cNvPr id="7544" name="Google Shape;7544;p72"/>
            <p:cNvSpPr/>
            <p:nvPr/>
          </p:nvSpPr>
          <p:spPr>
            <a:xfrm>
              <a:off x="1839112" y="3040766"/>
              <a:ext cx="575100" cy="575100"/>
            </a:xfrm>
            <a:prstGeom prst="flowChartConnector">
              <a:avLst/>
            </a:pr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547" name="Google Shape;7547;p72"/>
            <p:cNvSpPr/>
            <p:nvPr/>
          </p:nvSpPr>
          <p:spPr>
            <a:xfrm>
              <a:off x="1839112" y="3867848"/>
              <a:ext cx="575100" cy="575100"/>
            </a:xfrm>
            <a:prstGeom prst="flowChartConnector">
              <a:avLst/>
            </a:pr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548" name="Google Shape;7548;p72"/>
            <p:cNvSpPr/>
            <p:nvPr/>
          </p:nvSpPr>
          <p:spPr>
            <a:xfrm>
              <a:off x="3182171" y="3867848"/>
              <a:ext cx="575100" cy="575100"/>
            </a:xfrm>
            <a:prstGeom prst="flowChartConnector">
              <a:avLst/>
            </a:pr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cxnSp>
          <p:nvCxnSpPr>
            <p:cNvPr id="7549" name="Google Shape;7549;p72"/>
            <p:cNvCxnSpPr>
              <a:endCxn id="7548" idx="2"/>
            </p:cNvCxnSpPr>
            <p:nvPr/>
          </p:nvCxnSpPr>
          <p:spPr>
            <a:xfrm>
              <a:off x="2413871" y="4154498"/>
              <a:ext cx="768300" cy="900"/>
            </a:xfrm>
            <a:prstGeom prst="bentConnector3">
              <a:avLst>
                <a:gd name="adj1" fmla="val 50000"/>
              </a:avLst>
            </a:prstGeom>
            <a:noFill/>
            <a:ln w="9525" cap="flat" cmpd="sng">
              <a:solidFill>
                <a:srgbClr val="325D79"/>
              </a:solidFill>
              <a:prstDash val="solid"/>
              <a:round/>
              <a:headEnd type="none" w="med" len="med"/>
              <a:tailEnd type="none" w="med" len="med"/>
            </a:ln>
          </p:spPr>
        </p:cxnSp>
      </p:grpSp>
      <p:grpSp>
        <p:nvGrpSpPr>
          <p:cNvPr id="7550" name="Google Shape;7550;p72"/>
          <p:cNvGrpSpPr/>
          <p:nvPr/>
        </p:nvGrpSpPr>
        <p:grpSpPr>
          <a:xfrm>
            <a:off x="3481439" y="976671"/>
            <a:ext cx="1637968" cy="154942"/>
            <a:chOff x="238125" y="2506075"/>
            <a:chExt cx="7115411" cy="673075"/>
          </a:xfrm>
        </p:grpSpPr>
        <p:sp>
          <p:nvSpPr>
            <p:cNvPr id="7551" name="Google Shape;7551;p72"/>
            <p:cNvSpPr/>
            <p:nvPr/>
          </p:nvSpPr>
          <p:spPr>
            <a:xfrm>
              <a:off x="238125" y="2506075"/>
              <a:ext cx="1643150" cy="673075"/>
            </a:xfrm>
            <a:custGeom>
              <a:avLst/>
              <a:gdLst/>
              <a:ahLst/>
              <a:cxnLst/>
              <a:rect l="l" t="t" r="r" b="b"/>
              <a:pathLst>
                <a:path w="65726" h="26923" extrusionOk="0">
                  <a:moveTo>
                    <a:pt x="0" y="0"/>
                  </a:moveTo>
                  <a:lnTo>
                    <a:pt x="10782" y="13477"/>
                  </a:lnTo>
                  <a:lnTo>
                    <a:pt x="0" y="26923"/>
                  </a:lnTo>
                  <a:lnTo>
                    <a:pt x="54943" y="26923"/>
                  </a:lnTo>
                  <a:lnTo>
                    <a:pt x="65725" y="13477"/>
                  </a:lnTo>
                  <a:lnTo>
                    <a:pt x="54943" y="0"/>
                  </a:lnTo>
                  <a:close/>
                </a:path>
              </a:pathLst>
            </a:custGeom>
            <a:no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552" name="Google Shape;7552;p72"/>
            <p:cNvSpPr/>
            <p:nvPr/>
          </p:nvSpPr>
          <p:spPr>
            <a:xfrm>
              <a:off x="1606190" y="2506075"/>
              <a:ext cx="1643925" cy="673075"/>
            </a:xfrm>
            <a:custGeom>
              <a:avLst/>
              <a:gdLst/>
              <a:ahLst/>
              <a:cxnLst/>
              <a:rect l="l" t="t" r="r" b="b"/>
              <a:pathLst>
                <a:path w="65757" h="26923" extrusionOk="0">
                  <a:moveTo>
                    <a:pt x="0" y="0"/>
                  </a:moveTo>
                  <a:lnTo>
                    <a:pt x="10782" y="13477"/>
                  </a:lnTo>
                  <a:lnTo>
                    <a:pt x="0" y="26923"/>
                  </a:lnTo>
                  <a:lnTo>
                    <a:pt x="54975" y="26923"/>
                  </a:lnTo>
                  <a:lnTo>
                    <a:pt x="65757" y="13477"/>
                  </a:lnTo>
                  <a:lnTo>
                    <a:pt x="54975" y="0"/>
                  </a:lnTo>
                  <a:close/>
                </a:path>
              </a:pathLst>
            </a:custGeom>
            <a:noFill/>
            <a:ln w="9525" cap="flat" cmpd="sng">
              <a:solidFill>
                <a:srgbClr val="445D7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553" name="Google Shape;7553;p72"/>
            <p:cNvSpPr/>
            <p:nvPr/>
          </p:nvSpPr>
          <p:spPr>
            <a:xfrm>
              <a:off x="2973481" y="2506075"/>
              <a:ext cx="1643925" cy="673075"/>
            </a:xfrm>
            <a:custGeom>
              <a:avLst/>
              <a:gdLst/>
              <a:ahLst/>
              <a:cxnLst/>
              <a:rect l="l" t="t" r="r" b="b"/>
              <a:pathLst>
                <a:path w="65757" h="26923" extrusionOk="0">
                  <a:moveTo>
                    <a:pt x="0" y="0"/>
                  </a:moveTo>
                  <a:lnTo>
                    <a:pt x="10782" y="13477"/>
                  </a:lnTo>
                  <a:lnTo>
                    <a:pt x="0" y="26923"/>
                  </a:lnTo>
                  <a:lnTo>
                    <a:pt x="54975" y="26923"/>
                  </a:lnTo>
                  <a:lnTo>
                    <a:pt x="65757" y="13477"/>
                  </a:lnTo>
                  <a:lnTo>
                    <a:pt x="54975" y="0"/>
                  </a:lnTo>
                  <a:close/>
                </a:path>
              </a:pathLst>
            </a:custGeom>
            <a:noFill/>
            <a:ln w="9525" cap="flat" cmpd="sng">
              <a:solidFill>
                <a:srgbClr val="667E9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554" name="Google Shape;7554;p72"/>
            <p:cNvSpPr/>
            <p:nvPr/>
          </p:nvSpPr>
          <p:spPr>
            <a:xfrm>
              <a:off x="5709611" y="2506075"/>
              <a:ext cx="1643925" cy="673075"/>
            </a:xfrm>
            <a:custGeom>
              <a:avLst/>
              <a:gdLst/>
              <a:ahLst/>
              <a:cxnLst/>
              <a:rect l="l" t="t" r="r" b="b"/>
              <a:pathLst>
                <a:path w="65757" h="26923" extrusionOk="0">
                  <a:moveTo>
                    <a:pt x="0" y="0"/>
                  </a:moveTo>
                  <a:lnTo>
                    <a:pt x="10782" y="13477"/>
                  </a:lnTo>
                  <a:lnTo>
                    <a:pt x="0" y="26923"/>
                  </a:lnTo>
                  <a:lnTo>
                    <a:pt x="54975" y="26923"/>
                  </a:lnTo>
                  <a:lnTo>
                    <a:pt x="65757" y="13477"/>
                  </a:lnTo>
                  <a:lnTo>
                    <a:pt x="54975" y="0"/>
                  </a:lnTo>
                  <a:close/>
                </a:path>
              </a:pathLst>
            </a:custGeom>
            <a:noFill/>
            <a:ln w="9525" cap="flat" cmpd="sng">
              <a:solidFill>
                <a:srgbClr val="869FB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555" name="Google Shape;7555;p72"/>
            <p:cNvSpPr/>
            <p:nvPr/>
          </p:nvSpPr>
          <p:spPr>
            <a:xfrm>
              <a:off x="4342321" y="2506075"/>
              <a:ext cx="1643150" cy="673075"/>
            </a:xfrm>
            <a:custGeom>
              <a:avLst/>
              <a:gdLst/>
              <a:ahLst/>
              <a:cxnLst/>
              <a:rect l="l" t="t" r="r" b="b"/>
              <a:pathLst>
                <a:path w="65726" h="26923" extrusionOk="0">
                  <a:moveTo>
                    <a:pt x="1" y="0"/>
                  </a:moveTo>
                  <a:lnTo>
                    <a:pt x="10751" y="13477"/>
                  </a:lnTo>
                  <a:lnTo>
                    <a:pt x="1" y="26923"/>
                  </a:lnTo>
                  <a:lnTo>
                    <a:pt x="54944" y="26923"/>
                  </a:lnTo>
                  <a:lnTo>
                    <a:pt x="65726" y="13477"/>
                  </a:lnTo>
                  <a:lnTo>
                    <a:pt x="54944" y="0"/>
                  </a:lnTo>
                  <a:close/>
                </a:path>
              </a:pathLst>
            </a:custGeom>
            <a:no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grpSp>
      <p:grpSp>
        <p:nvGrpSpPr>
          <p:cNvPr id="7556" name="Google Shape;7556;p72"/>
          <p:cNvGrpSpPr/>
          <p:nvPr/>
        </p:nvGrpSpPr>
        <p:grpSpPr>
          <a:xfrm>
            <a:off x="720124" y="1298269"/>
            <a:ext cx="2476762" cy="91743"/>
            <a:chOff x="1464850" y="436376"/>
            <a:chExt cx="6001362" cy="222300"/>
          </a:xfrm>
        </p:grpSpPr>
        <p:sp>
          <p:nvSpPr>
            <p:cNvPr id="7557" name="Google Shape;7557;p72"/>
            <p:cNvSpPr/>
            <p:nvPr/>
          </p:nvSpPr>
          <p:spPr>
            <a:xfrm>
              <a:off x="1464850" y="436376"/>
              <a:ext cx="222300" cy="222300"/>
            </a:xfrm>
            <a:prstGeom prst="diamond">
              <a:avLst/>
            </a:prstGeom>
            <a:noFill/>
            <a:ln w="9525" cap="flat" cmpd="sng">
              <a:solidFill>
                <a:srgbClr val="37495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558" name="Google Shape;7558;p72"/>
            <p:cNvSpPr/>
            <p:nvPr/>
          </p:nvSpPr>
          <p:spPr>
            <a:xfrm>
              <a:off x="4410215" y="436376"/>
              <a:ext cx="222300" cy="222300"/>
            </a:xfrm>
            <a:prstGeom prst="diamond">
              <a:avLst/>
            </a:prstGeom>
            <a:noFill/>
            <a:ln w="9525" cap="flat" cmpd="sng">
              <a:solidFill>
                <a:srgbClr val="37495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559" name="Google Shape;7559;p72"/>
            <p:cNvSpPr/>
            <p:nvPr/>
          </p:nvSpPr>
          <p:spPr>
            <a:xfrm>
              <a:off x="7243912" y="436376"/>
              <a:ext cx="222300" cy="222300"/>
            </a:xfrm>
            <a:prstGeom prst="diamond">
              <a:avLst/>
            </a:prstGeom>
            <a:noFill/>
            <a:ln w="9525" cap="flat" cmpd="sng">
              <a:solidFill>
                <a:srgbClr val="37495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560" name="Google Shape;7560;p72"/>
            <p:cNvSpPr/>
            <p:nvPr/>
          </p:nvSpPr>
          <p:spPr>
            <a:xfrm>
              <a:off x="2920366" y="436376"/>
              <a:ext cx="222300" cy="222300"/>
            </a:xfrm>
            <a:prstGeom prst="diamond">
              <a:avLst/>
            </a:prstGeom>
            <a:noFill/>
            <a:ln w="9525" cap="flat" cmpd="sng">
              <a:solidFill>
                <a:srgbClr val="37495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561" name="Google Shape;7561;p72"/>
            <p:cNvSpPr/>
            <p:nvPr/>
          </p:nvSpPr>
          <p:spPr>
            <a:xfrm>
              <a:off x="5831847" y="436376"/>
              <a:ext cx="222300" cy="222300"/>
            </a:xfrm>
            <a:prstGeom prst="diamond">
              <a:avLst/>
            </a:prstGeom>
            <a:noFill/>
            <a:ln w="9525" cap="flat" cmpd="sng">
              <a:solidFill>
                <a:srgbClr val="37495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cxnSp>
          <p:nvCxnSpPr>
            <p:cNvPr id="7562" name="Google Shape;7562;p72"/>
            <p:cNvCxnSpPr/>
            <p:nvPr/>
          </p:nvCxnSpPr>
          <p:spPr>
            <a:xfrm>
              <a:off x="1798637" y="547513"/>
              <a:ext cx="988200" cy="0"/>
            </a:xfrm>
            <a:prstGeom prst="straightConnector1">
              <a:avLst/>
            </a:prstGeom>
            <a:noFill/>
            <a:ln w="9525" cap="flat" cmpd="sng">
              <a:solidFill>
                <a:srgbClr val="5F7D95"/>
              </a:solidFill>
              <a:prstDash val="solid"/>
              <a:round/>
              <a:headEnd type="none" w="med" len="med"/>
              <a:tailEnd type="none" w="med" len="med"/>
            </a:ln>
          </p:spPr>
        </p:cxnSp>
        <p:cxnSp>
          <p:nvCxnSpPr>
            <p:cNvPr id="7563" name="Google Shape;7563;p72"/>
            <p:cNvCxnSpPr/>
            <p:nvPr/>
          </p:nvCxnSpPr>
          <p:spPr>
            <a:xfrm>
              <a:off x="3276248" y="547513"/>
              <a:ext cx="988200" cy="0"/>
            </a:xfrm>
            <a:prstGeom prst="straightConnector1">
              <a:avLst/>
            </a:prstGeom>
            <a:noFill/>
            <a:ln w="9525" cap="flat" cmpd="sng">
              <a:solidFill>
                <a:srgbClr val="5F7D95"/>
              </a:solidFill>
              <a:prstDash val="solid"/>
              <a:round/>
              <a:headEnd type="none" w="med" len="med"/>
              <a:tailEnd type="none" w="med" len="med"/>
            </a:ln>
          </p:spPr>
        </p:cxnSp>
        <p:cxnSp>
          <p:nvCxnSpPr>
            <p:cNvPr id="7564" name="Google Shape;7564;p72"/>
            <p:cNvCxnSpPr/>
            <p:nvPr/>
          </p:nvCxnSpPr>
          <p:spPr>
            <a:xfrm>
              <a:off x="4753898" y="547513"/>
              <a:ext cx="988200" cy="0"/>
            </a:xfrm>
            <a:prstGeom prst="straightConnector1">
              <a:avLst/>
            </a:prstGeom>
            <a:noFill/>
            <a:ln w="9525" cap="flat" cmpd="sng">
              <a:solidFill>
                <a:srgbClr val="5F7D95"/>
              </a:solidFill>
              <a:prstDash val="solid"/>
              <a:round/>
              <a:headEnd type="none" w="med" len="med"/>
              <a:tailEnd type="none" w="med" len="med"/>
            </a:ln>
          </p:spPr>
        </p:cxnSp>
        <p:cxnSp>
          <p:nvCxnSpPr>
            <p:cNvPr id="7565" name="Google Shape;7565;p72"/>
            <p:cNvCxnSpPr/>
            <p:nvPr/>
          </p:nvCxnSpPr>
          <p:spPr>
            <a:xfrm>
              <a:off x="6143961" y="547513"/>
              <a:ext cx="988200" cy="0"/>
            </a:xfrm>
            <a:prstGeom prst="straightConnector1">
              <a:avLst/>
            </a:prstGeom>
            <a:noFill/>
            <a:ln w="9525" cap="flat" cmpd="sng">
              <a:solidFill>
                <a:srgbClr val="5F7D95"/>
              </a:solidFill>
              <a:prstDash val="solid"/>
              <a:round/>
              <a:headEnd type="none" w="med" len="med"/>
              <a:tailEnd type="none" w="med" len="med"/>
            </a:ln>
          </p:spPr>
        </p:cxnSp>
      </p:grpSp>
      <p:grpSp>
        <p:nvGrpSpPr>
          <p:cNvPr id="7566" name="Google Shape;7566;p72"/>
          <p:cNvGrpSpPr/>
          <p:nvPr/>
        </p:nvGrpSpPr>
        <p:grpSpPr>
          <a:xfrm>
            <a:off x="706391" y="2533734"/>
            <a:ext cx="1452710" cy="651923"/>
            <a:chOff x="803162" y="2667727"/>
            <a:chExt cx="1411906" cy="633611"/>
          </a:xfrm>
        </p:grpSpPr>
        <p:cxnSp>
          <p:nvCxnSpPr>
            <p:cNvPr id="7567" name="Google Shape;7567;p72"/>
            <p:cNvCxnSpPr>
              <a:stCxn id="7568" idx="2"/>
              <a:endCxn id="7569" idx="0"/>
            </p:cNvCxnSpPr>
            <p:nvPr/>
          </p:nvCxnSpPr>
          <p:spPr>
            <a:xfrm rot="-5400000" flipH="1">
              <a:off x="1629114" y="2672827"/>
              <a:ext cx="129300" cy="369300"/>
            </a:xfrm>
            <a:prstGeom prst="bentConnector3">
              <a:avLst>
                <a:gd name="adj1" fmla="val 49963"/>
              </a:avLst>
            </a:prstGeom>
            <a:noFill/>
            <a:ln w="9525" cap="flat" cmpd="sng">
              <a:solidFill>
                <a:srgbClr val="C2C2C2"/>
              </a:solidFill>
              <a:prstDash val="solid"/>
              <a:round/>
              <a:headEnd type="none" w="sm" len="sm"/>
              <a:tailEnd type="none" w="sm" len="sm"/>
            </a:ln>
          </p:spPr>
        </p:cxnSp>
        <p:cxnSp>
          <p:nvCxnSpPr>
            <p:cNvPr id="7570" name="Google Shape;7570;p72"/>
            <p:cNvCxnSpPr>
              <a:stCxn id="7571" idx="0"/>
              <a:endCxn id="7568" idx="2"/>
            </p:cNvCxnSpPr>
            <p:nvPr/>
          </p:nvCxnSpPr>
          <p:spPr>
            <a:xfrm rot="-5400000">
              <a:off x="1259830" y="2672682"/>
              <a:ext cx="129300" cy="369300"/>
            </a:xfrm>
            <a:prstGeom prst="bentConnector3">
              <a:avLst>
                <a:gd name="adj1" fmla="val 49963"/>
              </a:avLst>
            </a:prstGeom>
            <a:noFill/>
            <a:ln w="9525" cap="flat" cmpd="sng">
              <a:solidFill>
                <a:srgbClr val="C2C2C2"/>
              </a:solidFill>
              <a:prstDash val="solid"/>
              <a:round/>
              <a:headEnd type="none" w="sm" len="sm"/>
              <a:tailEnd type="none" w="sm" len="sm"/>
            </a:ln>
          </p:spPr>
        </p:cxnSp>
        <p:cxnSp>
          <p:nvCxnSpPr>
            <p:cNvPr id="7572" name="Google Shape;7572;p72"/>
            <p:cNvCxnSpPr>
              <a:stCxn id="7571" idx="2"/>
              <a:endCxn id="7573" idx="0"/>
            </p:cNvCxnSpPr>
            <p:nvPr/>
          </p:nvCxnSpPr>
          <p:spPr>
            <a:xfrm rot="-5400000" flipH="1">
              <a:off x="1163380" y="3023532"/>
              <a:ext cx="129300" cy="176400"/>
            </a:xfrm>
            <a:prstGeom prst="bentConnector3">
              <a:avLst>
                <a:gd name="adj1" fmla="val 49963"/>
              </a:avLst>
            </a:prstGeom>
            <a:noFill/>
            <a:ln w="9525" cap="flat" cmpd="sng">
              <a:solidFill>
                <a:srgbClr val="C2C2C2"/>
              </a:solidFill>
              <a:prstDash val="solid"/>
              <a:round/>
              <a:headEnd type="none" w="sm" len="sm"/>
              <a:tailEnd type="none" w="sm" len="sm"/>
            </a:ln>
          </p:spPr>
        </p:cxnSp>
        <p:cxnSp>
          <p:nvCxnSpPr>
            <p:cNvPr id="7574" name="Google Shape;7574;p72"/>
            <p:cNvCxnSpPr>
              <a:stCxn id="7575" idx="0"/>
              <a:endCxn id="7571" idx="2"/>
            </p:cNvCxnSpPr>
            <p:nvPr/>
          </p:nvCxnSpPr>
          <p:spPr>
            <a:xfrm rot="-5400000">
              <a:off x="987062" y="3023388"/>
              <a:ext cx="129300" cy="176400"/>
            </a:xfrm>
            <a:prstGeom prst="bentConnector3">
              <a:avLst>
                <a:gd name="adj1" fmla="val 49963"/>
              </a:avLst>
            </a:prstGeom>
            <a:noFill/>
            <a:ln w="9525" cap="flat" cmpd="sng">
              <a:solidFill>
                <a:srgbClr val="C2C2C2"/>
              </a:solidFill>
              <a:prstDash val="solid"/>
              <a:round/>
              <a:headEnd type="none" w="sm" len="sm"/>
              <a:tailEnd type="none" w="sm" len="sm"/>
            </a:ln>
          </p:spPr>
        </p:cxnSp>
        <p:cxnSp>
          <p:nvCxnSpPr>
            <p:cNvPr id="7576" name="Google Shape;7576;p72"/>
            <p:cNvCxnSpPr>
              <a:stCxn id="7569" idx="2"/>
              <a:endCxn id="7577" idx="0"/>
            </p:cNvCxnSpPr>
            <p:nvPr/>
          </p:nvCxnSpPr>
          <p:spPr>
            <a:xfrm rot="-5400000" flipH="1">
              <a:off x="1901948" y="3023532"/>
              <a:ext cx="129300" cy="176400"/>
            </a:xfrm>
            <a:prstGeom prst="bentConnector3">
              <a:avLst>
                <a:gd name="adj1" fmla="val 49963"/>
              </a:avLst>
            </a:prstGeom>
            <a:noFill/>
            <a:ln w="9525" cap="flat" cmpd="sng">
              <a:solidFill>
                <a:srgbClr val="C2C2C2"/>
              </a:solidFill>
              <a:prstDash val="solid"/>
              <a:round/>
              <a:headEnd type="none" w="sm" len="sm"/>
              <a:tailEnd type="none" w="sm" len="sm"/>
            </a:ln>
          </p:spPr>
        </p:cxnSp>
        <p:cxnSp>
          <p:nvCxnSpPr>
            <p:cNvPr id="7578" name="Google Shape;7578;p72"/>
            <p:cNvCxnSpPr>
              <a:stCxn id="7579" idx="0"/>
              <a:endCxn id="7569" idx="2"/>
            </p:cNvCxnSpPr>
            <p:nvPr/>
          </p:nvCxnSpPr>
          <p:spPr>
            <a:xfrm rot="-5400000">
              <a:off x="1725631" y="3023388"/>
              <a:ext cx="129300" cy="176400"/>
            </a:xfrm>
            <a:prstGeom prst="bentConnector3">
              <a:avLst>
                <a:gd name="adj1" fmla="val 49963"/>
              </a:avLst>
            </a:prstGeom>
            <a:noFill/>
            <a:ln w="9525" cap="flat" cmpd="sng">
              <a:solidFill>
                <a:srgbClr val="C2C2C2"/>
              </a:solidFill>
              <a:prstDash val="solid"/>
              <a:round/>
              <a:headEnd type="none" w="sm" len="sm"/>
              <a:tailEnd type="none" w="sm" len="sm"/>
            </a:ln>
          </p:spPr>
        </p:cxnSp>
        <p:sp>
          <p:nvSpPr>
            <p:cNvPr id="7575" name="Google Shape;7575;p72"/>
            <p:cNvSpPr/>
            <p:nvPr/>
          </p:nvSpPr>
          <p:spPr>
            <a:xfrm>
              <a:off x="803162" y="3176238"/>
              <a:ext cx="320700" cy="125100"/>
            </a:xfrm>
            <a:prstGeom prst="roundRect">
              <a:avLst>
                <a:gd name="adj" fmla="val 50000"/>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bg2"/>
                </a:solidFill>
              </a:endParaRPr>
            </a:p>
          </p:txBody>
        </p:sp>
        <p:sp>
          <p:nvSpPr>
            <p:cNvPr id="7573" name="Google Shape;7573;p72"/>
            <p:cNvSpPr/>
            <p:nvPr/>
          </p:nvSpPr>
          <p:spPr>
            <a:xfrm>
              <a:off x="1155799" y="3176238"/>
              <a:ext cx="320700" cy="125100"/>
            </a:xfrm>
            <a:prstGeom prst="roundRect">
              <a:avLst>
                <a:gd name="adj" fmla="val 50000"/>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bg2"/>
                </a:solidFill>
              </a:endParaRPr>
            </a:p>
          </p:txBody>
        </p:sp>
        <p:sp>
          <p:nvSpPr>
            <p:cNvPr id="7579" name="Google Shape;7579;p72"/>
            <p:cNvSpPr/>
            <p:nvPr/>
          </p:nvSpPr>
          <p:spPr>
            <a:xfrm>
              <a:off x="1541731" y="3176238"/>
              <a:ext cx="320700" cy="125100"/>
            </a:xfrm>
            <a:prstGeom prst="roundRect">
              <a:avLst>
                <a:gd name="adj" fmla="val 50000"/>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bg2"/>
                </a:solidFill>
              </a:endParaRPr>
            </a:p>
          </p:txBody>
        </p:sp>
        <p:sp>
          <p:nvSpPr>
            <p:cNvPr id="7577" name="Google Shape;7577;p72"/>
            <p:cNvSpPr/>
            <p:nvPr/>
          </p:nvSpPr>
          <p:spPr>
            <a:xfrm>
              <a:off x="1894368" y="3176238"/>
              <a:ext cx="320700" cy="125100"/>
            </a:xfrm>
            <a:prstGeom prst="roundRect">
              <a:avLst>
                <a:gd name="adj" fmla="val 50000"/>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bg2"/>
                </a:solidFill>
              </a:endParaRPr>
            </a:p>
          </p:txBody>
        </p:sp>
        <p:sp>
          <p:nvSpPr>
            <p:cNvPr id="7569" name="Google Shape;7569;p72"/>
            <p:cNvSpPr/>
            <p:nvPr/>
          </p:nvSpPr>
          <p:spPr>
            <a:xfrm>
              <a:off x="1718048" y="2921982"/>
              <a:ext cx="320700" cy="125100"/>
            </a:xfrm>
            <a:prstGeom prst="roundRect">
              <a:avLst>
                <a:gd name="adj" fmla="val 50000"/>
              </a:avLst>
            </a:prstGeom>
            <a:noFill/>
            <a:ln w="9525" cap="flat" cmpd="sng">
              <a:solidFill>
                <a:srgbClr val="869FB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bg2"/>
                </a:solidFill>
              </a:endParaRPr>
            </a:p>
          </p:txBody>
        </p:sp>
        <p:sp>
          <p:nvSpPr>
            <p:cNvPr id="7571" name="Google Shape;7571;p72"/>
            <p:cNvSpPr/>
            <p:nvPr/>
          </p:nvSpPr>
          <p:spPr>
            <a:xfrm>
              <a:off x="979480" y="2921982"/>
              <a:ext cx="320700" cy="125100"/>
            </a:xfrm>
            <a:prstGeom prst="roundRect">
              <a:avLst>
                <a:gd name="adj" fmla="val 50000"/>
              </a:avLst>
            </a:prstGeom>
            <a:noFill/>
            <a:ln w="9525" cap="flat" cmpd="sng">
              <a:solidFill>
                <a:srgbClr val="869FB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bg2"/>
                </a:solidFill>
              </a:endParaRPr>
            </a:p>
          </p:txBody>
        </p:sp>
        <p:sp>
          <p:nvSpPr>
            <p:cNvPr id="7568" name="Google Shape;7568;p72"/>
            <p:cNvSpPr/>
            <p:nvPr/>
          </p:nvSpPr>
          <p:spPr>
            <a:xfrm>
              <a:off x="1348764" y="2667727"/>
              <a:ext cx="320700" cy="125100"/>
            </a:xfrm>
            <a:prstGeom prst="roundRect">
              <a:avLst>
                <a:gd name="adj" fmla="val 50000"/>
              </a:avLst>
            </a:prstGeom>
            <a:noFill/>
            <a:ln w="9525" cap="flat" cmpd="sng">
              <a:solidFill>
                <a:srgbClr val="667E9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grpSp>
      <p:grpSp>
        <p:nvGrpSpPr>
          <p:cNvPr id="7580" name="Google Shape;7580;p72"/>
          <p:cNvGrpSpPr/>
          <p:nvPr/>
        </p:nvGrpSpPr>
        <p:grpSpPr>
          <a:xfrm>
            <a:off x="706393" y="969273"/>
            <a:ext cx="2518541" cy="209309"/>
            <a:chOff x="803163" y="1111966"/>
            <a:chExt cx="2447800" cy="203430"/>
          </a:xfrm>
        </p:grpSpPr>
        <p:grpSp>
          <p:nvGrpSpPr>
            <p:cNvPr id="7581" name="Google Shape;7581;p72"/>
            <p:cNvGrpSpPr/>
            <p:nvPr/>
          </p:nvGrpSpPr>
          <p:grpSpPr>
            <a:xfrm>
              <a:off x="1958180" y="1111966"/>
              <a:ext cx="588019" cy="121396"/>
              <a:chOff x="4808316" y="2800065"/>
              <a:chExt cx="1999386" cy="412910"/>
            </a:xfrm>
          </p:grpSpPr>
          <p:sp>
            <p:nvSpPr>
              <p:cNvPr id="7582" name="Google Shape;7582;p72"/>
              <p:cNvSpPr/>
              <p:nvPr/>
            </p:nvSpPr>
            <p:spPr>
              <a:xfrm>
                <a:off x="4849302" y="3079475"/>
                <a:ext cx="1958400" cy="133500"/>
              </a:xfrm>
              <a:prstGeom prst="rect">
                <a:avLst/>
              </a:prstGeom>
              <a:noFill/>
              <a:ln w="9525" cap="flat" cmpd="sng">
                <a:solidFill>
                  <a:srgbClr val="BAC8D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grpSp>
            <p:nvGrpSpPr>
              <p:cNvPr id="7583" name="Google Shape;7583;p72"/>
              <p:cNvGrpSpPr/>
              <p:nvPr/>
            </p:nvGrpSpPr>
            <p:grpSpPr>
              <a:xfrm>
                <a:off x="4808316" y="2800065"/>
                <a:ext cx="92400" cy="411825"/>
                <a:chOff x="845575" y="2563700"/>
                <a:chExt cx="92400" cy="411825"/>
              </a:xfrm>
            </p:grpSpPr>
            <p:cxnSp>
              <p:nvCxnSpPr>
                <p:cNvPr id="7584" name="Google Shape;7584;p72"/>
                <p:cNvCxnSpPr/>
                <p:nvPr/>
              </p:nvCxnSpPr>
              <p:spPr>
                <a:xfrm>
                  <a:off x="891775" y="2616125"/>
                  <a:ext cx="0" cy="359400"/>
                </a:xfrm>
                <a:prstGeom prst="straightConnector1">
                  <a:avLst/>
                </a:prstGeom>
                <a:noFill/>
                <a:ln w="9525" cap="flat" cmpd="sng">
                  <a:solidFill>
                    <a:srgbClr val="667E92"/>
                  </a:solidFill>
                  <a:prstDash val="solid"/>
                  <a:round/>
                  <a:headEnd type="none" w="sm" len="sm"/>
                  <a:tailEnd type="none" w="sm" len="sm"/>
                </a:ln>
              </p:spPr>
            </p:cxnSp>
            <p:sp>
              <p:nvSpPr>
                <p:cNvPr id="7585" name="Google Shape;7585;p72"/>
                <p:cNvSpPr/>
                <p:nvPr/>
              </p:nvSpPr>
              <p:spPr>
                <a:xfrm>
                  <a:off x="845575" y="2563700"/>
                  <a:ext cx="92400" cy="92400"/>
                </a:xfrm>
                <a:prstGeom prst="ellipse">
                  <a:avLst/>
                </a:pr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grpSp>
        </p:grpSp>
        <p:cxnSp>
          <p:nvCxnSpPr>
            <p:cNvPr id="7586" name="Google Shape;7586;p72"/>
            <p:cNvCxnSpPr/>
            <p:nvPr/>
          </p:nvCxnSpPr>
          <p:spPr>
            <a:xfrm>
              <a:off x="3237251" y="1127387"/>
              <a:ext cx="0" cy="105600"/>
            </a:xfrm>
            <a:prstGeom prst="straightConnector1">
              <a:avLst/>
            </a:prstGeom>
            <a:noFill/>
            <a:ln w="9525" cap="flat" cmpd="sng">
              <a:solidFill>
                <a:srgbClr val="667E92"/>
              </a:solidFill>
              <a:prstDash val="solid"/>
              <a:round/>
              <a:headEnd type="none" w="sm" len="sm"/>
              <a:tailEnd type="none" w="sm" len="sm"/>
            </a:ln>
          </p:spPr>
        </p:cxnSp>
        <p:sp>
          <p:nvSpPr>
            <p:cNvPr id="7587" name="Google Shape;7587;p72"/>
            <p:cNvSpPr/>
            <p:nvPr/>
          </p:nvSpPr>
          <p:spPr>
            <a:xfrm>
              <a:off x="3223663" y="1111974"/>
              <a:ext cx="27300" cy="27300"/>
            </a:xfrm>
            <a:prstGeom prst="ellipse">
              <a:avLst/>
            </a:pr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grpSp>
          <p:nvGrpSpPr>
            <p:cNvPr id="7588" name="Google Shape;7588;p72"/>
            <p:cNvGrpSpPr/>
            <p:nvPr/>
          </p:nvGrpSpPr>
          <p:grpSpPr>
            <a:xfrm>
              <a:off x="803163" y="1111974"/>
              <a:ext cx="591158" cy="121545"/>
              <a:chOff x="803163" y="1111974"/>
              <a:chExt cx="591158" cy="121545"/>
            </a:xfrm>
          </p:grpSpPr>
          <p:grpSp>
            <p:nvGrpSpPr>
              <p:cNvPr id="7589" name="Google Shape;7589;p72"/>
              <p:cNvGrpSpPr/>
              <p:nvPr/>
            </p:nvGrpSpPr>
            <p:grpSpPr>
              <a:xfrm>
                <a:off x="803163" y="1111974"/>
                <a:ext cx="27175" cy="121077"/>
                <a:chOff x="845575" y="2563700"/>
                <a:chExt cx="92400" cy="411825"/>
              </a:xfrm>
            </p:grpSpPr>
            <p:cxnSp>
              <p:nvCxnSpPr>
                <p:cNvPr id="7590" name="Google Shape;7590;p72"/>
                <p:cNvCxnSpPr/>
                <p:nvPr/>
              </p:nvCxnSpPr>
              <p:spPr>
                <a:xfrm>
                  <a:off x="891775" y="2616125"/>
                  <a:ext cx="0" cy="359400"/>
                </a:xfrm>
                <a:prstGeom prst="straightConnector1">
                  <a:avLst/>
                </a:prstGeom>
                <a:noFill/>
                <a:ln w="9525" cap="flat" cmpd="sng">
                  <a:solidFill>
                    <a:srgbClr val="667E92"/>
                  </a:solidFill>
                  <a:prstDash val="solid"/>
                  <a:round/>
                  <a:headEnd type="none" w="sm" len="sm"/>
                  <a:tailEnd type="none" w="sm" len="sm"/>
                </a:ln>
              </p:spPr>
            </p:cxnSp>
            <p:sp>
              <p:nvSpPr>
                <p:cNvPr id="7591" name="Google Shape;7591;p72"/>
                <p:cNvSpPr/>
                <p:nvPr/>
              </p:nvSpPr>
              <p:spPr>
                <a:xfrm>
                  <a:off x="845575" y="2563700"/>
                  <a:ext cx="92400" cy="92400"/>
                </a:xfrm>
                <a:prstGeom prst="ellipse">
                  <a:avLst/>
                </a:pr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grpSp>
          <p:sp>
            <p:nvSpPr>
              <p:cNvPr id="7592" name="Google Shape;7592;p72"/>
              <p:cNvSpPr/>
              <p:nvPr/>
            </p:nvSpPr>
            <p:spPr>
              <a:xfrm>
                <a:off x="818321" y="1194219"/>
                <a:ext cx="576000" cy="39300"/>
              </a:xfrm>
              <a:prstGeom prst="rect">
                <a:avLst/>
              </a:prstGeom>
              <a:noFill/>
              <a:ln w="9525" cap="flat" cmpd="sng">
                <a:solidFill>
                  <a:srgbClr val="BAC8D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grpSp>
        <p:grpSp>
          <p:nvGrpSpPr>
            <p:cNvPr id="7593" name="Google Shape;7593;p72"/>
            <p:cNvGrpSpPr/>
            <p:nvPr/>
          </p:nvGrpSpPr>
          <p:grpSpPr>
            <a:xfrm>
              <a:off x="1381910" y="1194219"/>
              <a:ext cx="588341" cy="121177"/>
              <a:chOff x="1381910" y="1194219"/>
              <a:chExt cx="588341" cy="121177"/>
            </a:xfrm>
          </p:grpSpPr>
          <p:grpSp>
            <p:nvGrpSpPr>
              <p:cNvPr id="7594" name="Google Shape;7594;p72"/>
              <p:cNvGrpSpPr/>
              <p:nvPr/>
            </p:nvGrpSpPr>
            <p:grpSpPr>
              <a:xfrm rot="10800000">
                <a:off x="1381910" y="1194319"/>
                <a:ext cx="27175" cy="121077"/>
                <a:chOff x="2070100" y="2563700"/>
                <a:chExt cx="92400" cy="411825"/>
              </a:xfrm>
            </p:grpSpPr>
            <p:cxnSp>
              <p:nvCxnSpPr>
                <p:cNvPr id="7595" name="Google Shape;7595;p72"/>
                <p:cNvCxnSpPr/>
                <p:nvPr/>
              </p:nvCxnSpPr>
              <p:spPr>
                <a:xfrm>
                  <a:off x="2116300" y="2616125"/>
                  <a:ext cx="0" cy="359400"/>
                </a:xfrm>
                <a:prstGeom prst="straightConnector1">
                  <a:avLst/>
                </a:prstGeom>
                <a:noFill/>
                <a:ln w="9525" cap="flat" cmpd="sng">
                  <a:solidFill>
                    <a:srgbClr val="667E92"/>
                  </a:solidFill>
                  <a:prstDash val="solid"/>
                  <a:round/>
                  <a:headEnd type="none" w="sm" len="sm"/>
                  <a:tailEnd type="none" w="sm" len="sm"/>
                </a:ln>
              </p:spPr>
            </p:cxnSp>
            <p:sp>
              <p:nvSpPr>
                <p:cNvPr id="7596" name="Google Shape;7596;p72"/>
                <p:cNvSpPr/>
                <p:nvPr/>
              </p:nvSpPr>
              <p:spPr>
                <a:xfrm>
                  <a:off x="2070100" y="2563700"/>
                  <a:ext cx="92400" cy="92400"/>
                </a:xfrm>
                <a:prstGeom prst="ellipse">
                  <a:avLst/>
                </a:pr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grpSp>
          <p:sp>
            <p:nvSpPr>
              <p:cNvPr id="7597" name="Google Shape;7597;p72"/>
              <p:cNvSpPr/>
              <p:nvPr/>
            </p:nvSpPr>
            <p:spPr>
              <a:xfrm>
                <a:off x="1394250" y="1194219"/>
                <a:ext cx="576000" cy="39300"/>
              </a:xfrm>
              <a:prstGeom prst="rect">
                <a:avLst/>
              </a:pr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grpSp>
        <p:grpSp>
          <p:nvGrpSpPr>
            <p:cNvPr id="7598" name="Google Shape;7598;p72"/>
            <p:cNvGrpSpPr/>
            <p:nvPr/>
          </p:nvGrpSpPr>
          <p:grpSpPr>
            <a:xfrm>
              <a:off x="2532079" y="1194219"/>
              <a:ext cx="704927" cy="121177"/>
              <a:chOff x="2532079" y="1194219"/>
              <a:chExt cx="704927" cy="121177"/>
            </a:xfrm>
          </p:grpSpPr>
          <p:grpSp>
            <p:nvGrpSpPr>
              <p:cNvPr id="7599" name="Google Shape;7599;p72"/>
              <p:cNvGrpSpPr/>
              <p:nvPr/>
            </p:nvGrpSpPr>
            <p:grpSpPr>
              <a:xfrm rot="10800000">
                <a:off x="2532079" y="1194319"/>
                <a:ext cx="27175" cy="121077"/>
                <a:chOff x="2070100" y="2563700"/>
                <a:chExt cx="92400" cy="411825"/>
              </a:xfrm>
            </p:grpSpPr>
            <p:cxnSp>
              <p:nvCxnSpPr>
                <p:cNvPr id="7600" name="Google Shape;7600;p72"/>
                <p:cNvCxnSpPr/>
                <p:nvPr/>
              </p:nvCxnSpPr>
              <p:spPr>
                <a:xfrm>
                  <a:off x="2116300" y="2616125"/>
                  <a:ext cx="0" cy="359400"/>
                </a:xfrm>
                <a:prstGeom prst="straightConnector1">
                  <a:avLst/>
                </a:prstGeom>
                <a:noFill/>
                <a:ln w="9525" cap="flat" cmpd="sng">
                  <a:solidFill>
                    <a:srgbClr val="667E92"/>
                  </a:solidFill>
                  <a:prstDash val="solid"/>
                  <a:round/>
                  <a:headEnd type="none" w="sm" len="sm"/>
                  <a:tailEnd type="none" w="sm" len="sm"/>
                </a:ln>
              </p:spPr>
            </p:cxnSp>
            <p:sp>
              <p:nvSpPr>
                <p:cNvPr id="7601" name="Google Shape;7601;p72"/>
                <p:cNvSpPr/>
                <p:nvPr/>
              </p:nvSpPr>
              <p:spPr>
                <a:xfrm>
                  <a:off x="2070100" y="2563700"/>
                  <a:ext cx="92400" cy="92400"/>
                </a:xfrm>
                <a:prstGeom prst="ellipse">
                  <a:avLst/>
                </a:pr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grpSp>
          <p:sp>
            <p:nvSpPr>
              <p:cNvPr id="7602" name="Google Shape;7602;p72"/>
              <p:cNvSpPr/>
              <p:nvPr/>
            </p:nvSpPr>
            <p:spPr>
              <a:xfrm>
                <a:off x="2546107" y="1194219"/>
                <a:ext cx="690900" cy="39300"/>
              </a:xfrm>
              <a:prstGeom prst="rect">
                <a:avLst/>
              </a:pr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grpSp>
      </p:grpSp>
      <p:grpSp>
        <p:nvGrpSpPr>
          <p:cNvPr id="7603" name="Google Shape;7603;p72"/>
          <p:cNvGrpSpPr/>
          <p:nvPr/>
        </p:nvGrpSpPr>
        <p:grpSpPr>
          <a:xfrm>
            <a:off x="3499403" y="3665904"/>
            <a:ext cx="1567778" cy="491677"/>
            <a:chOff x="5194708" y="3484366"/>
            <a:chExt cx="3148148" cy="987304"/>
          </a:xfrm>
        </p:grpSpPr>
        <p:grpSp>
          <p:nvGrpSpPr>
            <p:cNvPr id="7604" name="Google Shape;7604;p72"/>
            <p:cNvGrpSpPr/>
            <p:nvPr/>
          </p:nvGrpSpPr>
          <p:grpSpPr>
            <a:xfrm>
              <a:off x="7531521" y="3484366"/>
              <a:ext cx="811335" cy="987304"/>
              <a:chOff x="3379425" y="1617275"/>
              <a:chExt cx="1090650" cy="1327200"/>
            </a:xfrm>
          </p:grpSpPr>
          <p:sp>
            <p:nvSpPr>
              <p:cNvPr id="7605" name="Google Shape;7605;p72"/>
              <p:cNvSpPr/>
              <p:nvPr/>
            </p:nvSpPr>
            <p:spPr>
              <a:xfrm>
                <a:off x="3554475" y="1792400"/>
                <a:ext cx="740475" cy="740375"/>
              </a:xfrm>
              <a:custGeom>
                <a:avLst/>
                <a:gdLst/>
                <a:ahLst/>
                <a:cxnLst/>
                <a:rect l="l" t="t" r="r" b="b"/>
                <a:pathLst>
                  <a:path w="29619" h="29615" extrusionOk="0">
                    <a:moveTo>
                      <a:pt x="14809" y="1"/>
                    </a:moveTo>
                    <a:cubicBezTo>
                      <a:pt x="6631" y="1"/>
                      <a:pt x="0" y="6631"/>
                      <a:pt x="0" y="14809"/>
                    </a:cubicBezTo>
                    <a:cubicBezTo>
                      <a:pt x="0" y="22988"/>
                      <a:pt x="6631" y="29615"/>
                      <a:pt x="14809" y="29615"/>
                    </a:cubicBezTo>
                    <a:cubicBezTo>
                      <a:pt x="22987" y="29615"/>
                      <a:pt x="29618" y="22988"/>
                      <a:pt x="29618" y="14809"/>
                    </a:cubicBezTo>
                    <a:cubicBezTo>
                      <a:pt x="29618" y="6631"/>
                      <a:pt x="22987" y="1"/>
                      <a:pt x="14809" y="1"/>
                    </a:cubicBezTo>
                    <a:close/>
                  </a:path>
                </a:pathLst>
              </a:custGeom>
              <a:noFill/>
              <a:ln w="19050"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606" name="Google Shape;7606;p72"/>
              <p:cNvSpPr/>
              <p:nvPr/>
            </p:nvSpPr>
            <p:spPr>
              <a:xfrm>
                <a:off x="3379425" y="1617275"/>
                <a:ext cx="1090650" cy="1273950"/>
              </a:xfrm>
              <a:custGeom>
                <a:avLst/>
                <a:gdLst/>
                <a:ahLst/>
                <a:cxnLst/>
                <a:rect l="l" t="t" r="r" b="b"/>
                <a:pathLst>
                  <a:path w="43626" h="50958" extrusionOk="0">
                    <a:moveTo>
                      <a:pt x="21811" y="0"/>
                    </a:moveTo>
                    <a:cubicBezTo>
                      <a:pt x="9785" y="0"/>
                      <a:pt x="0" y="9788"/>
                      <a:pt x="0" y="21814"/>
                    </a:cubicBezTo>
                    <a:cubicBezTo>
                      <a:pt x="8" y="22289"/>
                      <a:pt x="401" y="22672"/>
                      <a:pt x="876" y="22672"/>
                    </a:cubicBezTo>
                    <a:cubicBezTo>
                      <a:pt x="1355" y="22672"/>
                      <a:pt x="1744" y="22289"/>
                      <a:pt x="1755" y="21814"/>
                    </a:cubicBezTo>
                    <a:cubicBezTo>
                      <a:pt x="1755" y="10757"/>
                      <a:pt x="10754" y="1755"/>
                      <a:pt x="21811" y="1755"/>
                    </a:cubicBezTo>
                    <a:cubicBezTo>
                      <a:pt x="32869" y="1755"/>
                      <a:pt x="41867" y="10753"/>
                      <a:pt x="41867" y="21814"/>
                    </a:cubicBezTo>
                    <a:cubicBezTo>
                      <a:pt x="41871" y="32872"/>
                      <a:pt x="32869" y="41870"/>
                      <a:pt x="21811" y="41870"/>
                    </a:cubicBezTo>
                    <a:cubicBezTo>
                      <a:pt x="21329" y="41870"/>
                      <a:pt x="20932" y="42263"/>
                      <a:pt x="20935" y="42750"/>
                    </a:cubicBezTo>
                    <a:lnTo>
                      <a:pt x="20935" y="50957"/>
                    </a:lnTo>
                    <a:lnTo>
                      <a:pt x="22691" y="50942"/>
                    </a:lnTo>
                    <a:lnTo>
                      <a:pt x="22691" y="43610"/>
                    </a:lnTo>
                    <a:cubicBezTo>
                      <a:pt x="34312" y="43147"/>
                      <a:pt x="43626" y="33547"/>
                      <a:pt x="43626" y="21814"/>
                    </a:cubicBezTo>
                    <a:cubicBezTo>
                      <a:pt x="43626" y="9785"/>
                      <a:pt x="33841" y="0"/>
                      <a:pt x="21811"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607" name="Google Shape;7607;p72"/>
              <p:cNvSpPr/>
              <p:nvPr/>
            </p:nvSpPr>
            <p:spPr>
              <a:xfrm>
                <a:off x="3775050" y="2771175"/>
                <a:ext cx="300875" cy="173300"/>
              </a:xfrm>
              <a:custGeom>
                <a:avLst/>
                <a:gdLst/>
                <a:ahLst/>
                <a:cxnLst/>
                <a:rect l="l" t="t" r="r" b="b"/>
                <a:pathLst>
                  <a:path w="12035" h="6932" extrusionOk="0">
                    <a:moveTo>
                      <a:pt x="11087" y="1"/>
                    </a:moveTo>
                    <a:cubicBezTo>
                      <a:pt x="10861" y="1"/>
                      <a:pt x="10636" y="87"/>
                      <a:pt x="10465" y="260"/>
                    </a:cubicBezTo>
                    <a:lnTo>
                      <a:pt x="6866" y="3859"/>
                    </a:lnTo>
                    <a:lnTo>
                      <a:pt x="5979" y="4742"/>
                    </a:lnTo>
                    <a:lnTo>
                      <a:pt x="5110" y="3874"/>
                    </a:lnTo>
                    <a:lnTo>
                      <a:pt x="1496" y="260"/>
                    </a:lnTo>
                    <a:cubicBezTo>
                      <a:pt x="1342" y="153"/>
                      <a:pt x="1166" y="102"/>
                      <a:pt x="990" y="102"/>
                    </a:cubicBezTo>
                    <a:cubicBezTo>
                      <a:pt x="731" y="102"/>
                      <a:pt x="475" y="214"/>
                      <a:pt x="298" y="427"/>
                    </a:cubicBezTo>
                    <a:cubicBezTo>
                      <a:pt x="1" y="783"/>
                      <a:pt x="23" y="1306"/>
                      <a:pt x="350" y="1636"/>
                    </a:cubicBezTo>
                    <a:lnTo>
                      <a:pt x="5389" y="6675"/>
                    </a:lnTo>
                    <a:cubicBezTo>
                      <a:pt x="5559" y="6846"/>
                      <a:pt x="5784" y="6931"/>
                      <a:pt x="6009" y="6931"/>
                    </a:cubicBezTo>
                    <a:cubicBezTo>
                      <a:pt x="6234" y="6931"/>
                      <a:pt x="6459" y="6846"/>
                      <a:pt x="6632" y="6675"/>
                    </a:cubicBezTo>
                    <a:lnTo>
                      <a:pt x="11667" y="1636"/>
                    </a:lnTo>
                    <a:cubicBezTo>
                      <a:pt x="12016" y="1250"/>
                      <a:pt x="12034" y="668"/>
                      <a:pt x="11712" y="260"/>
                    </a:cubicBezTo>
                    <a:cubicBezTo>
                      <a:pt x="11539" y="87"/>
                      <a:pt x="11313" y="1"/>
                      <a:pt x="11087"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grpSp>
        <p:grpSp>
          <p:nvGrpSpPr>
            <p:cNvPr id="7608" name="Google Shape;7608;p72"/>
            <p:cNvGrpSpPr/>
            <p:nvPr/>
          </p:nvGrpSpPr>
          <p:grpSpPr>
            <a:xfrm>
              <a:off x="6752546" y="3484366"/>
              <a:ext cx="811428" cy="987304"/>
              <a:chOff x="2332275" y="1617275"/>
              <a:chExt cx="1090775" cy="1327200"/>
            </a:xfrm>
          </p:grpSpPr>
          <p:sp>
            <p:nvSpPr>
              <p:cNvPr id="7609" name="Google Shape;7609;p72"/>
              <p:cNvSpPr/>
              <p:nvPr/>
            </p:nvSpPr>
            <p:spPr>
              <a:xfrm>
                <a:off x="2507425" y="1792400"/>
                <a:ext cx="740375" cy="740375"/>
              </a:xfrm>
              <a:custGeom>
                <a:avLst/>
                <a:gdLst/>
                <a:ahLst/>
                <a:cxnLst/>
                <a:rect l="l" t="t" r="r" b="b"/>
                <a:pathLst>
                  <a:path w="29615" h="29615" extrusionOk="0">
                    <a:moveTo>
                      <a:pt x="14810" y="1"/>
                    </a:moveTo>
                    <a:cubicBezTo>
                      <a:pt x="6631" y="1"/>
                      <a:pt x="1" y="6631"/>
                      <a:pt x="1" y="14809"/>
                    </a:cubicBezTo>
                    <a:cubicBezTo>
                      <a:pt x="1" y="22988"/>
                      <a:pt x="6631" y="29615"/>
                      <a:pt x="14810" y="29615"/>
                    </a:cubicBezTo>
                    <a:cubicBezTo>
                      <a:pt x="22988" y="29615"/>
                      <a:pt x="29615" y="22988"/>
                      <a:pt x="29615" y="14809"/>
                    </a:cubicBezTo>
                    <a:cubicBezTo>
                      <a:pt x="29615" y="6631"/>
                      <a:pt x="22988" y="1"/>
                      <a:pt x="14810" y="1"/>
                    </a:cubicBezTo>
                    <a:close/>
                  </a:path>
                </a:pathLst>
              </a:custGeom>
              <a:noFill/>
              <a:ln w="19050" cap="flat" cmpd="sng">
                <a:solidFill>
                  <a:srgbClr val="667E9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610" name="Google Shape;7610;p72"/>
              <p:cNvSpPr/>
              <p:nvPr/>
            </p:nvSpPr>
            <p:spPr>
              <a:xfrm>
                <a:off x="2332275" y="1617275"/>
                <a:ext cx="1090775" cy="1273950"/>
              </a:xfrm>
              <a:custGeom>
                <a:avLst/>
                <a:gdLst/>
                <a:ahLst/>
                <a:cxnLst/>
                <a:rect l="l" t="t" r="r" b="b"/>
                <a:pathLst>
                  <a:path w="43631" h="50958" extrusionOk="0">
                    <a:moveTo>
                      <a:pt x="21816" y="0"/>
                    </a:moveTo>
                    <a:cubicBezTo>
                      <a:pt x="9786" y="0"/>
                      <a:pt x="1" y="9788"/>
                      <a:pt x="1" y="21814"/>
                    </a:cubicBezTo>
                    <a:cubicBezTo>
                      <a:pt x="12" y="22289"/>
                      <a:pt x="402" y="22672"/>
                      <a:pt x="880" y="22672"/>
                    </a:cubicBezTo>
                    <a:cubicBezTo>
                      <a:pt x="1355" y="22672"/>
                      <a:pt x="1745" y="22289"/>
                      <a:pt x="1756" y="21814"/>
                    </a:cubicBezTo>
                    <a:cubicBezTo>
                      <a:pt x="1756" y="10757"/>
                      <a:pt x="10754" y="1755"/>
                      <a:pt x="21812" y="1755"/>
                    </a:cubicBezTo>
                    <a:cubicBezTo>
                      <a:pt x="32869" y="1755"/>
                      <a:pt x="41871" y="10753"/>
                      <a:pt x="41871" y="21814"/>
                    </a:cubicBezTo>
                    <a:cubicBezTo>
                      <a:pt x="41871" y="32872"/>
                      <a:pt x="32873" y="41870"/>
                      <a:pt x="21816" y="41870"/>
                    </a:cubicBezTo>
                    <a:cubicBezTo>
                      <a:pt x="21329" y="41870"/>
                      <a:pt x="20936" y="42263"/>
                      <a:pt x="20936" y="42750"/>
                    </a:cubicBezTo>
                    <a:lnTo>
                      <a:pt x="20936" y="50957"/>
                    </a:lnTo>
                    <a:lnTo>
                      <a:pt x="22691" y="50942"/>
                    </a:lnTo>
                    <a:lnTo>
                      <a:pt x="22691" y="43610"/>
                    </a:lnTo>
                    <a:cubicBezTo>
                      <a:pt x="34317" y="43147"/>
                      <a:pt x="43630" y="33547"/>
                      <a:pt x="43627" y="21814"/>
                    </a:cubicBezTo>
                    <a:cubicBezTo>
                      <a:pt x="43627" y="9785"/>
                      <a:pt x="33842" y="0"/>
                      <a:pt x="21816"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611" name="Google Shape;7611;p72"/>
              <p:cNvSpPr/>
              <p:nvPr/>
            </p:nvSpPr>
            <p:spPr>
              <a:xfrm>
                <a:off x="2727925" y="2771175"/>
                <a:ext cx="300950" cy="173300"/>
              </a:xfrm>
              <a:custGeom>
                <a:avLst/>
                <a:gdLst/>
                <a:ahLst/>
                <a:cxnLst/>
                <a:rect l="l" t="t" r="r" b="b"/>
                <a:pathLst>
                  <a:path w="12038" h="6932" extrusionOk="0">
                    <a:moveTo>
                      <a:pt x="11088" y="1"/>
                    </a:moveTo>
                    <a:cubicBezTo>
                      <a:pt x="10863" y="1"/>
                      <a:pt x="10637" y="87"/>
                      <a:pt x="10465" y="260"/>
                    </a:cubicBezTo>
                    <a:lnTo>
                      <a:pt x="6869" y="3859"/>
                    </a:lnTo>
                    <a:lnTo>
                      <a:pt x="5982" y="4742"/>
                    </a:lnTo>
                    <a:lnTo>
                      <a:pt x="5110" y="3874"/>
                    </a:lnTo>
                    <a:lnTo>
                      <a:pt x="1496" y="260"/>
                    </a:lnTo>
                    <a:cubicBezTo>
                      <a:pt x="1342" y="153"/>
                      <a:pt x="1165" y="102"/>
                      <a:pt x="990" y="102"/>
                    </a:cubicBezTo>
                    <a:cubicBezTo>
                      <a:pt x="731" y="102"/>
                      <a:pt x="475" y="214"/>
                      <a:pt x="297" y="427"/>
                    </a:cubicBezTo>
                    <a:cubicBezTo>
                      <a:pt x="1" y="783"/>
                      <a:pt x="27" y="1306"/>
                      <a:pt x="353" y="1636"/>
                    </a:cubicBezTo>
                    <a:lnTo>
                      <a:pt x="5388" y="6675"/>
                    </a:lnTo>
                    <a:cubicBezTo>
                      <a:pt x="5561" y="6846"/>
                      <a:pt x="5785" y="6931"/>
                      <a:pt x="6010" y="6931"/>
                    </a:cubicBezTo>
                    <a:cubicBezTo>
                      <a:pt x="6234" y="6931"/>
                      <a:pt x="6459" y="6846"/>
                      <a:pt x="6632" y="6675"/>
                    </a:cubicBezTo>
                    <a:lnTo>
                      <a:pt x="11667" y="1636"/>
                    </a:lnTo>
                    <a:cubicBezTo>
                      <a:pt x="12019" y="1250"/>
                      <a:pt x="12038" y="668"/>
                      <a:pt x="11711" y="260"/>
                    </a:cubicBezTo>
                    <a:cubicBezTo>
                      <a:pt x="11539" y="87"/>
                      <a:pt x="11313" y="1"/>
                      <a:pt x="11088"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grpSp>
        <p:grpSp>
          <p:nvGrpSpPr>
            <p:cNvPr id="7612" name="Google Shape;7612;p72"/>
            <p:cNvGrpSpPr/>
            <p:nvPr/>
          </p:nvGrpSpPr>
          <p:grpSpPr>
            <a:xfrm>
              <a:off x="5973664" y="3484366"/>
              <a:ext cx="811335" cy="987304"/>
              <a:chOff x="1285250" y="1617275"/>
              <a:chExt cx="1090650" cy="1327200"/>
            </a:xfrm>
          </p:grpSpPr>
          <p:sp>
            <p:nvSpPr>
              <p:cNvPr id="7613" name="Google Shape;7613;p72"/>
              <p:cNvSpPr/>
              <p:nvPr/>
            </p:nvSpPr>
            <p:spPr>
              <a:xfrm>
                <a:off x="1460300" y="1792400"/>
                <a:ext cx="740475" cy="740375"/>
              </a:xfrm>
              <a:custGeom>
                <a:avLst/>
                <a:gdLst/>
                <a:ahLst/>
                <a:cxnLst/>
                <a:rect l="l" t="t" r="r" b="b"/>
                <a:pathLst>
                  <a:path w="29619" h="29615" extrusionOk="0">
                    <a:moveTo>
                      <a:pt x="14809" y="1"/>
                    </a:moveTo>
                    <a:cubicBezTo>
                      <a:pt x="6631" y="1"/>
                      <a:pt x="0" y="6631"/>
                      <a:pt x="0" y="14809"/>
                    </a:cubicBezTo>
                    <a:cubicBezTo>
                      <a:pt x="0" y="22988"/>
                      <a:pt x="6631" y="29615"/>
                      <a:pt x="14809" y="29615"/>
                    </a:cubicBezTo>
                    <a:cubicBezTo>
                      <a:pt x="22987" y="29615"/>
                      <a:pt x="29618" y="22988"/>
                      <a:pt x="29618" y="14809"/>
                    </a:cubicBezTo>
                    <a:cubicBezTo>
                      <a:pt x="29618" y="6631"/>
                      <a:pt x="22987" y="1"/>
                      <a:pt x="14809" y="1"/>
                    </a:cubicBezTo>
                    <a:close/>
                  </a:path>
                </a:pathLst>
              </a:custGeom>
              <a:noFill/>
              <a:ln w="19050" cap="flat" cmpd="sng">
                <a:solidFill>
                  <a:srgbClr val="445D7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614" name="Google Shape;7614;p72"/>
              <p:cNvSpPr/>
              <p:nvPr/>
            </p:nvSpPr>
            <p:spPr>
              <a:xfrm>
                <a:off x="1285250" y="1617275"/>
                <a:ext cx="1090650" cy="1273950"/>
              </a:xfrm>
              <a:custGeom>
                <a:avLst/>
                <a:gdLst/>
                <a:ahLst/>
                <a:cxnLst/>
                <a:rect l="l" t="t" r="r" b="b"/>
                <a:pathLst>
                  <a:path w="43626" h="50958" extrusionOk="0">
                    <a:moveTo>
                      <a:pt x="21811" y="0"/>
                    </a:moveTo>
                    <a:cubicBezTo>
                      <a:pt x="9785" y="0"/>
                      <a:pt x="0" y="9788"/>
                      <a:pt x="0" y="21814"/>
                    </a:cubicBezTo>
                    <a:cubicBezTo>
                      <a:pt x="8" y="22289"/>
                      <a:pt x="401" y="22672"/>
                      <a:pt x="876" y="22672"/>
                    </a:cubicBezTo>
                    <a:cubicBezTo>
                      <a:pt x="1355" y="22672"/>
                      <a:pt x="1744" y="22289"/>
                      <a:pt x="1755" y="21814"/>
                    </a:cubicBezTo>
                    <a:cubicBezTo>
                      <a:pt x="1755" y="10757"/>
                      <a:pt x="10754" y="1755"/>
                      <a:pt x="21811" y="1755"/>
                    </a:cubicBezTo>
                    <a:cubicBezTo>
                      <a:pt x="32869" y="1755"/>
                      <a:pt x="41867" y="10753"/>
                      <a:pt x="41867" y="21814"/>
                    </a:cubicBezTo>
                    <a:cubicBezTo>
                      <a:pt x="41871" y="32872"/>
                      <a:pt x="32869" y="41870"/>
                      <a:pt x="21811" y="41870"/>
                    </a:cubicBezTo>
                    <a:cubicBezTo>
                      <a:pt x="21329" y="41870"/>
                      <a:pt x="20932" y="42263"/>
                      <a:pt x="20936" y="42750"/>
                    </a:cubicBezTo>
                    <a:lnTo>
                      <a:pt x="20936" y="50957"/>
                    </a:lnTo>
                    <a:lnTo>
                      <a:pt x="22691" y="50942"/>
                    </a:lnTo>
                    <a:lnTo>
                      <a:pt x="22691" y="43610"/>
                    </a:lnTo>
                    <a:cubicBezTo>
                      <a:pt x="34312" y="43147"/>
                      <a:pt x="43626" y="33547"/>
                      <a:pt x="43626" y="21814"/>
                    </a:cubicBezTo>
                    <a:cubicBezTo>
                      <a:pt x="43626" y="9785"/>
                      <a:pt x="33841" y="0"/>
                      <a:pt x="21811"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615" name="Google Shape;7615;p72"/>
              <p:cNvSpPr/>
              <p:nvPr/>
            </p:nvSpPr>
            <p:spPr>
              <a:xfrm>
                <a:off x="1680900" y="2771175"/>
                <a:ext cx="300850" cy="173300"/>
              </a:xfrm>
              <a:custGeom>
                <a:avLst/>
                <a:gdLst/>
                <a:ahLst/>
                <a:cxnLst/>
                <a:rect l="l" t="t" r="r" b="b"/>
                <a:pathLst>
                  <a:path w="12034" h="6932" extrusionOk="0">
                    <a:moveTo>
                      <a:pt x="11086" y="1"/>
                    </a:moveTo>
                    <a:cubicBezTo>
                      <a:pt x="10860" y="1"/>
                      <a:pt x="10635" y="87"/>
                      <a:pt x="10464" y="260"/>
                    </a:cubicBezTo>
                    <a:lnTo>
                      <a:pt x="6865" y="3859"/>
                    </a:lnTo>
                    <a:lnTo>
                      <a:pt x="5978" y="4742"/>
                    </a:lnTo>
                    <a:lnTo>
                      <a:pt x="5110" y="3874"/>
                    </a:lnTo>
                    <a:lnTo>
                      <a:pt x="1495" y="260"/>
                    </a:lnTo>
                    <a:cubicBezTo>
                      <a:pt x="1341" y="153"/>
                      <a:pt x="1165" y="102"/>
                      <a:pt x="989" y="102"/>
                    </a:cubicBezTo>
                    <a:cubicBezTo>
                      <a:pt x="730" y="102"/>
                      <a:pt x="474" y="214"/>
                      <a:pt x="297" y="427"/>
                    </a:cubicBezTo>
                    <a:cubicBezTo>
                      <a:pt x="0" y="783"/>
                      <a:pt x="22" y="1306"/>
                      <a:pt x="349" y="1636"/>
                    </a:cubicBezTo>
                    <a:lnTo>
                      <a:pt x="5388" y="6675"/>
                    </a:lnTo>
                    <a:cubicBezTo>
                      <a:pt x="5559" y="6846"/>
                      <a:pt x="5783" y="6931"/>
                      <a:pt x="6008" y="6931"/>
                    </a:cubicBezTo>
                    <a:cubicBezTo>
                      <a:pt x="6233" y="6931"/>
                      <a:pt x="6458" y="6846"/>
                      <a:pt x="6631" y="6675"/>
                    </a:cubicBezTo>
                    <a:lnTo>
                      <a:pt x="11666" y="1636"/>
                    </a:lnTo>
                    <a:cubicBezTo>
                      <a:pt x="12015" y="1250"/>
                      <a:pt x="12034" y="668"/>
                      <a:pt x="11711" y="260"/>
                    </a:cubicBezTo>
                    <a:cubicBezTo>
                      <a:pt x="11538" y="87"/>
                      <a:pt x="11312" y="1"/>
                      <a:pt x="11086"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grpSp>
        <p:grpSp>
          <p:nvGrpSpPr>
            <p:cNvPr id="7616" name="Google Shape;7616;p72"/>
            <p:cNvGrpSpPr/>
            <p:nvPr/>
          </p:nvGrpSpPr>
          <p:grpSpPr>
            <a:xfrm>
              <a:off x="5194708" y="3484366"/>
              <a:ext cx="811409" cy="987304"/>
              <a:chOff x="238125" y="1617275"/>
              <a:chExt cx="1090750" cy="1327200"/>
            </a:xfrm>
          </p:grpSpPr>
          <p:sp>
            <p:nvSpPr>
              <p:cNvPr id="7617" name="Google Shape;7617;p72"/>
              <p:cNvSpPr/>
              <p:nvPr/>
            </p:nvSpPr>
            <p:spPr>
              <a:xfrm>
                <a:off x="413250" y="1792400"/>
                <a:ext cx="740375" cy="740375"/>
              </a:xfrm>
              <a:custGeom>
                <a:avLst/>
                <a:gdLst/>
                <a:ahLst/>
                <a:cxnLst/>
                <a:rect l="l" t="t" r="r" b="b"/>
                <a:pathLst>
                  <a:path w="29615" h="29615" extrusionOk="0">
                    <a:moveTo>
                      <a:pt x="14810" y="1"/>
                    </a:moveTo>
                    <a:cubicBezTo>
                      <a:pt x="6631" y="1"/>
                      <a:pt x="1" y="6631"/>
                      <a:pt x="1" y="14809"/>
                    </a:cubicBezTo>
                    <a:cubicBezTo>
                      <a:pt x="1" y="22988"/>
                      <a:pt x="6631" y="29615"/>
                      <a:pt x="14810" y="29615"/>
                    </a:cubicBezTo>
                    <a:cubicBezTo>
                      <a:pt x="22988" y="29615"/>
                      <a:pt x="29615" y="22988"/>
                      <a:pt x="29615" y="14809"/>
                    </a:cubicBezTo>
                    <a:cubicBezTo>
                      <a:pt x="29615" y="6631"/>
                      <a:pt x="22988" y="1"/>
                      <a:pt x="14810" y="1"/>
                    </a:cubicBezTo>
                    <a:close/>
                  </a:path>
                </a:pathLst>
              </a:custGeom>
              <a:noFill/>
              <a:ln w="19050" cap="flat" cmpd="sng">
                <a:solidFill>
                  <a:srgbClr val="869FB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618" name="Google Shape;7618;p72"/>
              <p:cNvSpPr/>
              <p:nvPr/>
            </p:nvSpPr>
            <p:spPr>
              <a:xfrm>
                <a:off x="238125" y="1617275"/>
                <a:ext cx="1090750" cy="1273950"/>
              </a:xfrm>
              <a:custGeom>
                <a:avLst/>
                <a:gdLst/>
                <a:ahLst/>
                <a:cxnLst/>
                <a:rect l="l" t="t" r="r" b="b"/>
                <a:pathLst>
                  <a:path w="43630" h="50958" extrusionOk="0">
                    <a:moveTo>
                      <a:pt x="21815" y="0"/>
                    </a:moveTo>
                    <a:cubicBezTo>
                      <a:pt x="9785" y="0"/>
                      <a:pt x="0" y="9788"/>
                      <a:pt x="0" y="21814"/>
                    </a:cubicBezTo>
                    <a:cubicBezTo>
                      <a:pt x="11" y="22289"/>
                      <a:pt x="401" y="22672"/>
                      <a:pt x="879" y="22672"/>
                    </a:cubicBezTo>
                    <a:cubicBezTo>
                      <a:pt x="1354" y="22672"/>
                      <a:pt x="1744" y="22289"/>
                      <a:pt x="1755" y="21814"/>
                    </a:cubicBezTo>
                    <a:cubicBezTo>
                      <a:pt x="1755" y="10757"/>
                      <a:pt x="10753" y="1755"/>
                      <a:pt x="21811" y="1755"/>
                    </a:cubicBezTo>
                    <a:cubicBezTo>
                      <a:pt x="32869" y="1755"/>
                      <a:pt x="41870" y="10753"/>
                      <a:pt x="41870" y="21814"/>
                    </a:cubicBezTo>
                    <a:cubicBezTo>
                      <a:pt x="41870" y="32872"/>
                      <a:pt x="32872" y="41870"/>
                      <a:pt x="21815" y="41870"/>
                    </a:cubicBezTo>
                    <a:cubicBezTo>
                      <a:pt x="21329" y="41870"/>
                      <a:pt x="20935" y="42263"/>
                      <a:pt x="20935" y="42750"/>
                    </a:cubicBezTo>
                    <a:lnTo>
                      <a:pt x="20935" y="50957"/>
                    </a:lnTo>
                    <a:lnTo>
                      <a:pt x="22694" y="50942"/>
                    </a:lnTo>
                    <a:lnTo>
                      <a:pt x="22694" y="43610"/>
                    </a:lnTo>
                    <a:cubicBezTo>
                      <a:pt x="34316" y="43147"/>
                      <a:pt x="43629" y="33547"/>
                      <a:pt x="43626" y="21814"/>
                    </a:cubicBezTo>
                    <a:cubicBezTo>
                      <a:pt x="43626" y="9785"/>
                      <a:pt x="33841" y="0"/>
                      <a:pt x="21815"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619" name="Google Shape;7619;p72"/>
              <p:cNvSpPr/>
              <p:nvPr/>
            </p:nvSpPr>
            <p:spPr>
              <a:xfrm>
                <a:off x="633750" y="2771175"/>
                <a:ext cx="300950" cy="173300"/>
              </a:xfrm>
              <a:custGeom>
                <a:avLst/>
                <a:gdLst/>
                <a:ahLst/>
                <a:cxnLst/>
                <a:rect l="l" t="t" r="r" b="b"/>
                <a:pathLst>
                  <a:path w="12038" h="6932" extrusionOk="0">
                    <a:moveTo>
                      <a:pt x="11088" y="1"/>
                    </a:moveTo>
                    <a:cubicBezTo>
                      <a:pt x="10863" y="1"/>
                      <a:pt x="10637" y="87"/>
                      <a:pt x="10465" y="260"/>
                    </a:cubicBezTo>
                    <a:lnTo>
                      <a:pt x="6869" y="3859"/>
                    </a:lnTo>
                    <a:lnTo>
                      <a:pt x="5982" y="4742"/>
                    </a:lnTo>
                    <a:lnTo>
                      <a:pt x="5110" y="3874"/>
                    </a:lnTo>
                    <a:lnTo>
                      <a:pt x="1496" y="260"/>
                    </a:lnTo>
                    <a:cubicBezTo>
                      <a:pt x="1342" y="153"/>
                      <a:pt x="1165" y="102"/>
                      <a:pt x="990" y="102"/>
                    </a:cubicBezTo>
                    <a:cubicBezTo>
                      <a:pt x="731" y="102"/>
                      <a:pt x="475" y="214"/>
                      <a:pt x="298" y="427"/>
                    </a:cubicBezTo>
                    <a:cubicBezTo>
                      <a:pt x="1" y="783"/>
                      <a:pt x="27" y="1306"/>
                      <a:pt x="353" y="1636"/>
                    </a:cubicBezTo>
                    <a:lnTo>
                      <a:pt x="5389" y="6675"/>
                    </a:lnTo>
                    <a:cubicBezTo>
                      <a:pt x="5561" y="6846"/>
                      <a:pt x="5786" y="6931"/>
                      <a:pt x="6010" y="6931"/>
                    </a:cubicBezTo>
                    <a:cubicBezTo>
                      <a:pt x="6235" y="6931"/>
                      <a:pt x="6459" y="6846"/>
                      <a:pt x="6632" y="6675"/>
                    </a:cubicBezTo>
                    <a:lnTo>
                      <a:pt x="11667" y="1636"/>
                    </a:lnTo>
                    <a:cubicBezTo>
                      <a:pt x="12019" y="1250"/>
                      <a:pt x="12038" y="668"/>
                      <a:pt x="11711" y="260"/>
                    </a:cubicBezTo>
                    <a:cubicBezTo>
                      <a:pt x="11539" y="87"/>
                      <a:pt x="11313" y="1"/>
                      <a:pt x="11088"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grpSp>
      </p:grpSp>
      <p:grpSp>
        <p:nvGrpSpPr>
          <p:cNvPr id="7620" name="Google Shape;7620;p72"/>
          <p:cNvGrpSpPr/>
          <p:nvPr/>
        </p:nvGrpSpPr>
        <p:grpSpPr>
          <a:xfrm>
            <a:off x="3460012" y="3146315"/>
            <a:ext cx="1616964" cy="346256"/>
            <a:chOff x="1808063" y="4294338"/>
            <a:chExt cx="3370782" cy="721817"/>
          </a:xfrm>
        </p:grpSpPr>
        <p:sp>
          <p:nvSpPr>
            <p:cNvPr id="7621" name="Google Shape;7621;p72"/>
            <p:cNvSpPr/>
            <p:nvPr/>
          </p:nvSpPr>
          <p:spPr>
            <a:xfrm>
              <a:off x="1906300" y="4423127"/>
              <a:ext cx="526025" cy="525979"/>
            </a:xfrm>
            <a:custGeom>
              <a:avLst/>
              <a:gdLst/>
              <a:ahLst/>
              <a:cxnLst/>
              <a:rect l="l" t="t" r="r" b="b"/>
              <a:pathLst>
                <a:path w="22903" h="22901" extrusionOk="0">
                  <a:moveTo>
                    <a:pt x="11452" y="4551"/>
                  </a:moveTo>
                  <a:cubicBezTo>
                    <a:pt x="15263" y="4551"/>
                    <a:pt x="18352" y="7640"/>
                    <a:pt x="18352" y="11451"/>
                  </a:cubicBezTo>
                  <a:cubicBezTo>
                    <a:pt x="18352" y="15262"/>
                    <a:pt x="15263" y="18350"/>
                    <a:pt x="11452" y="18350"/>
                  </a:cubicBezTo>
                  <a:lnTo>
                    <a:pt x="11452" y="18351"/>
                  </a:lnTo>
                  <a:cubicBezTo>
                    <a:pt x="7640" y="18351"/>
                    <a:pt x="4552" y="15262"/>
                    <a:pt x="4552" y="11451"/>
                  </a:cubicBezTo>
                  <a:cubicBezTo>
                    <a:pt x="4552" y="7640"/>
                    <a:pt x="7640" y="4551"/>
                    <a:pt x="11452" y="4551"/>
                  </a:cubicBezTo>
                  <a:close/>
                  <a:moveTo>
                    <a:pt x="9850" y="0"/>
                  </a:moveTo>
                  <a:cubicBezTo>
                    <a:pt x="9464" y="0"/>
                    <a:pt x="9152" y="312"/>
                    <a:pt x="9152" y="698"/>
                  </a:cubicBezTo>
                  <a:lnTo>
                    <a:pt x="9152" y="2564"/>
                  </a:lnTo>
                  <a:cubicBezTo>
                    <a:pt x="8324" y="2777"/>
                    <a:pt x="7530" y="3105"/>
                    <a:pt x="6793" y="3539"/>
                  </a:cubicBezTo>
                  <a:lnTo>
                    <a:pt x="5474" y="2221"/>
                  </a:lnTo>
                  <a:cubicBezTo>
                    <a:pt x="5338" y="2085"/>
                    <a:pt x="5159" y="2017"/>
                    <a:pt x="4981" y="2017"/>
                  </a:cubicBezTo>
                  <a:cubicBezTo>
                    <a:pt x="4802" y="2017"/>
                    <a:pt x="4624" y="2085"/>
                    <a:pt x="4487" y="2221"/>
                  </a:cubicBezTo>
                  <a:lnTo>
                    <a:pt x="2222" y="4487"/>
                  </a:lnTo>
                  <a:cubicBezTo>
                    <a:pt x="1949" y="4759"/>
                    <a:pt x="1949" y="5201"/>
                    <a:pt x="2222" y="5473"/>
                  </a:cubicBezTo>
                  <a:lnTo>
                    <a:pt x="3541" y="6791"/>
                  </a:lnTo>
                  <a:cubicBezTo>
                    <a:pt x="3107" y="7528"/>
                    <a:pt x="2777" y="8322"/>
                    <a:pt x="2564" y="9150"/>
                  </a:cubicBezTo>
                  <a:lnTo>
                    <a:pt x="699" y="9150"/>
                  </a:lnTo>
                  <a:cubicBezTo>
                    <a:pt x="313" y="9150"/>
                    <a:pt x="1" y="9462"/>
                    <a:pt x="1" y="9848"/>
                  </a:cubicBezTo>
                  <a:lnTo>
                    <a:pt x="1" y="13053"/>
                  </a:lnTo>
                  <a:cubicBezTo>
                    <a:pt x="1" y="13438"/>
                    <a:pt x="313" y="13751"/>
                    <a:pt x="699" y="13751"/>
                  </a:cubicBezTo>
                  <a:lnTo>
                    <a:pt x="2564" y="13751"/>
                  </a:lnTo>
                  <a:cubicBezTo>
                    <a:pt x="2777" y="14579"/>
                    <a:pt x="3106" y="15373"/>
                    <a:pt x="3541" y="16109"/>
                  </a:cubicBezTo>
                  <a:lnTo>
                    <a:pt x="2222" y="17427"/>
                  </a:lnTo>
                  <a:cubicBezTo>
                    <a:pt x="1949" y="17701"/>
                    <a:pt x="1949" y="18142"/>
                    <a:pt x="2222" y="18415"/>
                  </a:cubicBezTo>
                  <a:lnTo>
                    <a:pt x="4487" y="20681"/>
                  </a:lnTo>
                  <a:cubicBezTo>
                    <a:pt x="4624" y="20817"/>
                    <a:pt x="4802" y="20885"/>
                    <a:pt x="4981" y="20885"/>
                  </a:cubicBezTo>
                  <a:cubicBezTo>
                    <a:pt x="5159" y="20885"/>
                    <a:pt x="5338" y="20817"/>
                    <a:pt x="5474" y="20681"/>
                  </a:cubicBezTo>
                  <a:lnTo>
                    <a:pt x="6793" y="19362"/>
                  </a:lnTo>
                  <a:cubicBezTo>
                    <a:pt x="7530" y="19796"/>
                    <a:pt x="8324" y="20124"/>
                    <a:pt x="9152" y="20339"/>
                  </a:cubicBezTo>
                  <a:lnTo>
                    <a:pt x="9152" y="22204"/>
                  </a:lnTo>
                  <a:cubicBezTo>
                    <a:pt x="9152" y="22588"/>
                    <a:pt x="9464" y="22901"/>
                    <a:pt x="9850" y="22901"/>
                  </a:cubicBezTo>
                  <a:lnTo>
                    <a:pt x="13055" y="22901"/>
                  </a:lnTo>
                  <a:cubicBezTo>
                    <a:pt x="13439" y="22901"/>
                    <a:pt x="13751" y="22588"/>
                    <a:pt x="13751" y="22204"/>
                  </a:cubicBezTo>
                  <a:lnTo>
                    <a:pt x="13751" y="20339"/>
                  </a:lnTo>
                  <a:cubicBezTo>
                    <a:pt x="14581" y="20124"/>
                    <a:pt x="15373" y="19796"/>
                    <a:pt x="16110" y="19362"/>
                  </a:cubicBezTo>
                  <a:lnTo>
                    <a:pt x="17429" y="20680"/>
                  </a:lnTo>
                  <a:cubicBezTo>
                    <a:pt x="17566" y="20816"/>
                    <a:pt x="17744" y="20884"/>
                    <a:pt x="17923" y="20884"/>
                  </a:cubicBezTo>
                  <a:cubicBezTo>
                    <a:pt x="18101" y="20884"/>
                    <a:pt x="18280" y="20816"/>
                    <a:pt x="18416" y="20680"/>
                  </a:cubicBezTo>
                  <a:lnTo>
                    <a:pt x="20682" y="18414"/>
                  </a:lnTo>
                  <a:cubicBezTo>
                    <a:pt x="20954" y="18142"/>
                    <a:pt x="20954" y="17700"/>
                    <a:pt x="20682" y="17427"/>
                  </a:cubicBezTo>
                  <a:lnTo>
                    <a:pt x="19364" y="16109"/>
                  </a:lnTo>
                  <a:cubicBezTo>
                    <a:pt x="19798" y="15373"/>
                    <a:pt x="20126" y="14579"/>
                    <a:pt x="20339" y="13751"/>
                  </a:cubicBezTo>
                  <a:lnTo>
                    <a:pt x="22205" y="13751"/>
                  </a:lnTo>
                  <a:cubicBezTo>
                    <a:pt x="22591" y="13751"/>
                    <a:pt x="22903" y="13438"/>
                    <a:pt x="22903" y="13053"/>
                  </a:cubicBezTo>
                  <a:lnTo>
                    <a:pt x="22903" y="9850"/>
                  </a:lnTo>
                  <a:cubicBezTo>
                    <a:pt x="22903" y="9465"/>
                    <a:pt x="22592" y="9152"/>
                    <a:pt x="22208" y="9152"/>
                  </a:cubicBezTo>
                  <a:cubicBezTo>
                    <a:pt x="22207" y="9152"/>
                    <a:pt x="22206" y="9152"/>
                    <a:pt x="22205" y="9152"/>
                  </a:cubicBezTo>
                  <a:lnTo>
                    <a:pt x="20339" y="9152"/>
                  </a:lnTo>
                  <a:cubicBezTo>
                    <a:pt x="20126" y="8322"/>
                    <a:pt x="19798" y="7530"/>
                    <a:pt x="19364" y="6793"/>
                  </a:cubicBezTo>
                  <a:lnTo>
                    <a:pt x="20682" y="5473"/>
                  </a:lnTo>
                  <a:cubicBezTo>
                    <a:pt x="20954" y="5201"/>
                    <a:pt x="20954" y="4759"/>
                    <a:pt x="20682" y="4487"/>
                  </a:cubicBezTo>
                  <a:lnTo>
                    <a:pt x="18416" y="2221"/>
                  </a:lnTo>
                  <a:cubicBezTo>
                    <a:pt x="18280" y="2085"/>
                    <a:pt x="18101" y="2017"/>
                    <a:pt x="17923" y="2017"/>
                  </a:cubicBezTo>
                  <a:cubicBezTo>
                    <a:pt x="17744" y="2017"/>
                    <a:pt x="17566" y="2085"/>
                    <a:pt x="17429" y="2221"/>
                  </a:cubicBezTo>
                  <a:lnTo>
                    <a:pt x="16110" y="3541"/>
                  </a:lnTo>
                  <a:cubicBezTo>
                    <a:pt x="15373" y="3105"/>
                    <a:pt x="14581" y="2777"/>
                    <a:pt x="13751" y="2564"/>
                  </a:cubicBezTo>
                  <a:lnTo>
                    <a:pt x="13751" y="698"/>
                  </a:lnTo>
                  <a:cubicBezTo>
                    <a:pt x="13751" y="312"/>
                    <a:pt x="13439" y="0"/>
                    <a:pt x="13055" y="0"/>
                  </a:cubicBezTo>
                  <a:close/>
                </a:path>
              </a:pathLst>
            </a:custGeom>
            <a:noFill/>
            <a:ln w="9525" cap="flat" cmpd="sng">
              <a:solidFill>
                <a:srgbClr val="D7DFE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622" name="Google Shape;7622;p72"/>
            <p:cNvSpPr/>
            <p:nvPr/>
          </p:nvSpPr>
          <p:spPr>
            <a:xfrm>
              <a:off x="3795035" y="4655290"/>
              <a:ext cx="721912" cy="360865"/>
            </a:xfrm>
            <a:custGeom>
              <a:avLst/>
              <a:gdLst/>
              <a:ahLst/>
              <a:cxnLst/>
              <a:rect l="l" t="t" r="r" b="b"/>
              <a:pathLst>
                <a:path w="7904" h="3951" extrusionOk="0">
                  <a:moveTo>
                    <a:pt x="1" y="0"/>
                  </a:moveTo>
                  <a:cubicBezTo>
                    <a:pt x="1" y="540"/>
                    <a:pt x="113" y="1075"/>
                    <a:pt x="327" y="1571"/>
                  </a:cubicBezTo>
                  <a:cubicBezTo>
                    <a:pt x="938" y="2971"/>
                    <a:pt x="2332" y="3951"/>
                    <a:pt x="3953" y="3951"/>
                  </a:cubicBezTo>
                  <a:cubicBezTo>
                    <a:pt x="6132" y="3951"/>
                    <a:pt x="7903" y="2178"/>
                    <a:pt x="7903" y="0"/>
                  </a:cubicBezTo>
                  <a:lnTo>
                    <a:pt x="7248" y="0"/>
                  </a:lnTo>
                  <a:cubicBezTo>
                    <a:pt x="7248" y="1818"/>
                    <a:pt x="5770" y="3296"/>
                    <a:pt x="3953" y="3296"/>
                  </a:cubicBezTo>
                  <a:cubicBezTo>
                    <a:pt x="2135" y="3296"/>
                    <a:pt x="657" y="1818"/>
                    <a:pt x="657" y="0"/>
                  </a:cubicBezTo>
                  <a:close/>
                </a:path>
              </a:pathLst>
            </a:custGeom>
            <a:no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623" name="Google Shape;7623;p72"/>
            <p:cNvSpPr/>
            <p:nvPr/>
          </p:nvSpPr>
          <p:spPr>
            <a:xfrm>
              <a:off x="3133137" y="4294338"/>
              <a:ext cx="721729" cy="360865"/>
            </a:xfrm>
            <a:custGeom>
              <a:avLst/>
              <a:gdLst/>
              <a:ahLst/>
              <a:cxnLst/>
              <a:rect l="l" t="t" r="r" b="b"/>
              <a:pathLst>
                <a:path w="7902" h="3951" extrusionOk="0">
                  <a:moveTo>
                    <a:pt x="3951" y="0"/>
                  </a:moveTo>
                  <a:cubicBezTo>
                    <a:pt x="2330" y="0"/>
                    <a:pt x="935" y="982"/>
                    <a:pt x="327" y="2380"/>
                  </a:cubicBezTo>
                  <a:cubicBezTo>
                    <a:pt x="111" y="2874"/>
                    <a:pt x="0" y="3409"/>
                    <a:pt x="0" y="3951"/>
                  </a:cubicBezTo>
                  <a:lnTo>
                    <a:pt x="653" y="3951"/>
                  </a:lnTo>
                  <a:cubicBezTo>
                    <a:pt x="653" y="2135"/>
                    <a:pt x="2133" y="657"/>
                    <a:pt x="3951" y="657"/>
                  </a:cubicBezTo>
                  <a:cubicBezTo>
                    <a:pt x="5767" y="657"/>
                    <a:pt x="7246" y="2135"/>
                    <a:pt x="7246" y="3951"/>
                  </a:cubicBezTo>
                  <a:lnTo>
                    <a:pt x="7901" y="3951"/>
                  </a:lnTo>
                  <a:cubicBezTo>
                    <a:pt x="7901" y="3411"/>
                    <a:pt x="7791" y="2876"/>
                    <a:pt x="7574" y="2381"/>
                  </a:cubicBezTo>
                  <a:cubicBezTo>
                    <a:pt x="6966" y="982"/>
                    <a:pt x="5571" y="0"/>
                    <a:pt x="3951" y="0"/>
                  </a:cubicBezTo>
                  <a:close/>
                </a:path>
              </a:pathLst>
            </a:custGeom>
            <a:noFill/>
            <a:ln w="9525" cap="flat" cmpd="sng">
              <a:solidFill>
                <a:srgbClr val="869FB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624" name="Google Shape;7624;p72"/>
            <p:cNvSpPr/>
            <p:nvPr/>
          </p:nvSpPr>
          <p:spPr>
            <a:xfrm>
              <a:off x="1808063" y="4294338"/>
              <a:ext cx="722460" cy="362052"/>
            </a:xfrm>
            <a:custGeom>
              <a:avLst/>
              <a:gdLst/>
              <a:ahLst/>
              <a:cxnLst/>
              <a:rect l="l" t="t" r="r" b="b"/>
              <a:pathLst>
                <a:path w="7910" h="3964" extrusionOk="0">
                  <a:moveTo>
                    <a:pt x="3958" y="0"/>
                  </a:moveTo>
                  <a:cubicBezTo>
                    <a:pt x="3954" y="0"/>
                    <a:pt x="3950" y="0"/>
                    <a:pt x="3946" y="0"/>
                  </a:cubicBezTo>
                  <a:cubicBezTo>
                    <a:pt x="1768" y="6"/>
                    <a:pt x="0" y="1784"/>
                    <a:pt x="6" y="3963"/>
                  </a:cubicBezTo>
                  <a:lnTo>
                    <a:pt x="661" y="3962"/>
                  </a:lnTo>
                  <a:cubicBezTo>
                    <a:pt x="657" y="2144"/>
                    <a:pt x="2131" y="661"/>
                    <a:pt x="3947" y="655"/>
                  </a:cubicBezTo>
                  <a:cubicBezTo>
                    <a:pt x="3951" y="655"/>
                    <a:pt x="3955" y="655"/>
                    <a:pt x="3959" y="655"/>
                  </a:cubicBezTo>
                  <a:cubicBezTo>
                    <a:pt x="5771" y="655"/>
                    <a:pt x="7248" y="2127"/>
                    <a:pt x="7254" y="3939"/>
                  </a:cubicBezTo>
                  <a:lnTo>
                    <a:pt x="7256" y="3939"/>
                  </a:lnTo>
                  <a:lnTo>
                    <a:pt x="7909" y="3938"/>
                  </a:lnTo>
                  <a:cubicBezTo>
                    <a:pt x="7907" y="3398"/>
                    <a:pt x="7795" y="2863"/>
                    <a:pt x="7578" y="2368"/>
                  </a:cubicBezTo>
                  <a:cubicBezTo>
                    <a:pt x="6966" y="976"/>
                    <a:pt x="5573" y="0"/>
                    <a:pt x="3958" y="0"/>
                  </a:cubicBez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625" name="Google Shape;7625;p72"/>
            <p:cNvSpPr/>
            <p:nvPr/>
          </p:nvSpPr>
          <p:spPr>
            <a:xfrm>
              <a:off x="2470965" y="4655290"/>
              <a:ext cx="721912" cy="360865"/>
            </a:xfrm>
            <a:custGeom>
              <a:avLst/>
              <a:gdLst/>
              <a:ahLst/>
              <a:cxnLst/>
              <a:rect l="l" t="t" r="r" b="b"/>
              <a:pathLst>
                <a:path w="7904" h="3951" extrusionOk="0">
                  <a:moveTo>
                    <a:pt x="1" y="0"/>
                  </a:moveTo>
                  <a:cubicBezTo>
                    <a:pt x="1" y="540"/>
                    <a:pt x="111" y="1075"/>
                    <a:pt x="328" y="1571"/>
                  </a:cubicBezTo>
                  <a:cubicBezTo>
                    <a:pt x="938" y="2971"/>
                    <a:pt x="2332" y="3951"/>
                    <a:pt x="3953" y="3951"/>
                  </a:cubicBezTo>
                  <a:cubicBezTo>
                    <a:pt x="5574" y="3951"/>
                    <a:pt x="6967" y="2971"/>
                    <a:pt x="7575" y="1573"/>
                  </a:cubicBezTo>
                  <a:cubicBezTo>
                    <a:pt x="7791" y="1076"/>
                    <a:pt x="7903" y="541"/>
                    <a:pt x="7903" y="0"/>
                  </a:cubicBezTo>
                  <a:lnTo>
                    <a:pt x="7249" y="0"/>
                  </a:lnTo>
                  <a:cubicBezTo>
                    <a:pt x="7249" y="1818"/>
                    <a:pt x="5770" y="3296"/>
                    <a:pt x="3953" y="3296"/>
                  </a:cubicBezTo>
                  <a:cubicBezTo>
                    <a:pt x="2135" y="3296"/>
                    <a:pt x="657" y="1818"/>
                    <a:pt x="657" y="0"/>
                  </a:cubicBez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626" name="Google Shape;7626;p72"/>
            <p:cNvSpPr/>
            <p:nvPr/>
          </p:nvSpPr>
          <p:spPr>
            <a:xfrm>
              <a:off x="4456385" y="4294338"/>
              <a:ext cx="722460" cy="362052"/>
            </a:xfrm>
            <a:custGeom>
              <a:avLst/>
              <a:gdLst/>
              <a:ahLst/>
              <a:cxnLst/>
              <a:rect l="l" t="t" r="r" b="b"/>
              <a:pathLst>
                <a:path w="7910" h="3964" extrusionOk="0">
                  <a:moveTo>
                    <a:pt x="3959" y="0"/>
                  </a:moveTo>
                  <a:cubicBezTo>
                    <a:pt x="3955" y="0"/>
                    <a:pt x="3951" y="0"/>
                    <a:pt x="3947" y="0"/>
                  </a:cubicBezTo>
                  <a:cubicBezTo>
                    <a:pt x="1769" y="8"/>
                    <a:pt x="1" y="1786"/>
                    <a:pt x="7" y="3963"/>
                  </a:cubicBezTo>
                  <a:lnTo>
                    <a:pt x="664" y="3962"/>
                  </a:lnTo>
                  <a:cubicBezTo>
                    <a:pt x="658" y="2144"/>
                    <a:pt x="2132" y="661"/>
                    <a:pt x="3948" y="657"/>
                  </a:cubicBezTo>
                  <a:cubicBezTo>
                    <a:pt x="3952" y="657"/>
                    <a:pt x="3956" y="657"/>
                    <a:pt x="3960" y="657"/>
                  </a:cubicBezTo>
                  <a:cubicBezTo>
                    <a:pt x="5772" y="657"/>
                    <a:pt x="7249" y="2127"/>
                    <a:pt x="7255" y="3941"/>
                  </a:cubicBezTo>
                  <a:lnTo>
                    <a:pt x="7257" y="3941"/>
                  </a:lnTo>
                  <a:lnTo>
                    <a:pt x="7910" y="3939"/>
                  </a:lnTo>
                  <a:cubicBezTo>
                    <a:pt x="7908" y="3398"/>
                    <a:pt x="7796" y="2865"/>
                    <a:pt x="7578" y="2370"/>
                  </a:cubicBezTo>
                  <a:cubicBezTo>
                    <a:pt x="6967" y="976"/>
                    <a:pt x="5574" y="0"/>
                    <a:pt x="3959" y="0"/>
                  </a:cubicBezTo>
                  <a:close/>
                </a:path>
              </a:pathLst>
            </a:custGeom>
            <a:noFill/>
            <a:ln w="9525" cap="flat" cmpd="sng">
              <a:solidFill>
                <a:srgbClr val="667E9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627" name="Google Shape;7627;p72"/>
            <p:cNvSpPr/>
            <p:nvPr/>
          </p:nvSpPr>
          <p:spPr>
            <a:xfrm>
              <a:off x="2568813" y="4351427"/>
              <a:ext cx="526025" cy="525979"/>
            </a:xfrm>
            <a:custGeom>
              <a:avLst/>
              <a:gdLst/>
              <a:ahLst/>
              <a:cxnLst/>
              <a:rect l="l" t="t" r="r" b="b"/>
              <a:pathLst>
                <a:path w="22903" h="22901" extrusionOk="0">
                  <a:moveTo>
                    <a:pt x="11452" y="4551"/>
                  </a:moveTo>
                  <a:cubicBezTo>
                    <a:pt x="15263" y="4551"/>
                    <a:pt x="18352" y="7640"/>
                    <a:pt x="18352" y="11451"/>
                  </a:cubicBezTo>
                  <a:cubicBezTo>
                    <a:pt x="18352" y="15262"/>
                    <a:pt x="15263" y="18350"/>
                    <a:pt x="11452" y="18350"/>
                  </a:cubicBezTo>
                  <a:lnTo>
                    <a:pt x="11452" y="18351"/>
                  </a:lnTo>
                  <a:cubicBezTo>
                    <a:pt x="7640" y="18351"/>
                    <a:pt x="4552" y="15262"/>
                    <a:pt x="4552" y="11451"/>
                  </a:cubicBezTo>
                  <a:cubicBezTo>
                    <a:pt x="4552" y="7640"/>
                    <a:pt x="7640" y="4551"/>
                    <a:pt x="11452" y="4551"/>
                  </a:cubicBezTo>
                  <a:close/>
                  <a:moveTo>
                    <a:pt x="9850" y="0"/>
                  </a:moveTo>
                  <a:cubicBezTo>
                    <a:pt x="9464" y="0"/>
                    <a:pt x="9152" y="312"/>
                    <a:pt x="9152" y="698"/>
                  </a:cubicBezTo>
                  <a:lnTo>
                    <a:pt x="9152" y="2564"/>
                  </a:lnTo>
                  <a:cubicBezTo>
                    <a:pt x="8324" y="2777"/>
                    <a:pt x="7530" y="3105"/>
                    <a:pt x="6793" y="3539"/>
                  </a:cubicBezTo>
                  <a:lnTo>
                    <a:pt x="5474" y="2221"/>
                  </a:lnTo>
                  <a:cubicBezTo>
                    <a:pt x="5338" y="2085"/>
                    <a:pt x="5159" y="2017"/>
                    <a:pt x="4981" y="2017"/>
                  </a:cubicBezTo>
                  <a:cubicBezTo>
                    <a:pt x="4802" y="2017"/>
                    <a:pt x="4624" y="2085"/>
                    <a:pt x="4487" y="2221"/>
                  </a:cubicBezTo>
                  <a:lnTo>
                    <a:pt x="2222" y="4487"/>
                  </a:lnTo>
                  <a:cubicBezTo>
                    <a:pt x="1949" y="4759"/>
                    <a:pt x="1949" y="5201"/>
                    <a:pt x="2222" y="5473"/>
                  </a:cubicBezTo>
                  <a:lnTo>
                    <a:pt x="3541" y="6791"/>
                  </a:lnTo>
                  <a:cubicBezTo>
                    <a:pt x="3107" y="7528"/>
                    <a:pt x="2777" y="8322"/>
                    <a:pt x="2564" y="9150"/>
                  </a:cubicBezTo>
                  <a:lnTo>
                    <a:pt x="699" y="9150"/>
                  </a:lnTo>
                  <a:cubicBezTo>
                    <a:pt x="313" y="9150"/>
                    <a:pt x="1" y="9462"/>
                    <a:pt x="1" y="9848"/>
                  </a:cubicBezTo>
                  <a:lnTo>
                    <a:pt x="1" y="13053"/>
                  </a:lnTo>
                  <a:cubicBezTo>
                    <a:pt x="1" y="13438"/>
                    <a:pt x="313" y="13751"/>
                    <a:pt x="699" y="13751"/>
                  </a:cubicBezTo>
                  <a:lnTo>
                    <a:pt x="2564" y="13751"/>
                  </a:lnTo>
                  <a:cubicBezTo>
                    <a:pt x="2777" y="14579"/>
                    <a:pt x="3106" y="15373"/>
                    <a:pt x="3541" y="16109"/>
                  </a:cubicBezTo>
                  <a:lnTo>
                    <a:pt x="2222" y="17427"/>
                  </a:lnTo>
                  <a:cubicBezTo>
                    <a:pt x="1949" y="17701"/>
                    <a:pt x="1949" y="18142"/>
                    <a:pt x="2222" y="18415"/>
                  </a:cubicBezTo>
                  <a:lnTo>
                    <a:pt x="4487" y="20681"/>
                  </a:lnTo>
                  <a:cubicBezTo>
                    <a:pt x="4624" y="20817"/>
                    <a:pt x="4802" y="20885"/>
                    <a:pt x="4981" y="20885"/>
                  </a:cubicBezTo>
                  <a:cubicBezTo>
                    <a:pt x="5159" y="20885"/>
                    <a:pt x="5338" y="20817"/>
                    <a:pt x="5474" y="20681"/>
                  </a:cubicBezTo>
                  <a:lnTo>
                    <a:pt x="6793" y="19362"/>
                  </a:lnTo>
                  <a:cubicBezTo>
                    <a:pt x="7530" y="19796"/>
                    <a:pt x="8324" y="20124"/>
                    <a:pt x="9152" y="20339"/>
                  </a:cubicBezTo>
                  <a:lnTo>
                    <a:pt x="9152" y="22204"/>
                  </a:lnTo>
                  <a:cubicBezTo>
                    <a:pt x="9152" y="22588"/>
                    <a:pt x="9464" y="22901"/>
                    <a:pt x="9850" y="22901"/>
                  </a:cubicBezTo>
                  <a:lnTo>
                    <a:pt x="13055" y="22901"/>
                  </a:lnTo>
                  <a:cubicBezTo>
                    <a:pt x="13439" y="22901"/>
                    <a:pt x="13751" y="22588"/>
                    <a:pt x="13751" y="22204"/>
                  </a:cubicBezTo>
                  <a:lnTo>
                    <a:pt x="13751" y="20339"/>
                  </a:lnTo>
                  <a:cubicBezTo>
                    <a:pt x="14581" y="20124"/>
                    <a:pt x="15373" y="19796"/>
                    <a:pt x="16110" y="19362"/>
                  </a:cubicBezTo>
                  <a:lnTo>
                    <a:pt x="17429" y="20680"/>
                  </a:lnTo>
                  <a:cubicBezTo>
                    <a:pt x="17566" y="20816"/>
                    <a:pt x="17744" y="20884"/>
                    <a:pt x="17923" y="20884"/>
                  </a:cubicBezTo>
                  <a:cubicBezTo>
                    <a:pt x="18101" y="20884"/>
                    <a:pt x="18280" y="20816"/>
                    <a:pt x="18416" y="20680"/>
                  </a:cubicBezTo>
                  <a:lnTo>
                    <a:pt x="20682" y="18414"/>
                  </a:lnTo>
                  <a:cubicBezTo>
                    <a:pt x="20954" y="18142"/>
                    <a:pt x="20954" y="17700"/>
                    <a:pt x="20682" y="17427"/>
                  </a:cubicBezTo>
                  <a:lnTo>
                    <a:pt x="19364" y="16109"/>
                  </a:lnTo>
                  <a:cubicBezTo>
                    <a:pt x="19798" y="15373"/>
                    <a:pt x="20126" y="14579"/>
                    <a:pt x="20339" y="13751"/>
                  </a:cubicBezTo>
                  <a:lnTo>
                    <a:pt x="22205" y="13751"/>
                  </a:lnTo>
                  <a:cubicBezTo>
                    <a:pt x="22591" y="13751"/>
                    <a:pt x="22903" y="13438"/>
                    <a:pt x="22903" y="13053"/>
                  </a:cubicBezTo>
                  <a:lnTo>
                    <a:pt x="22903" y="9850"/>
                  </a:lnTo>
                  <a:cubicBezTo>
                    <a:pt x="22903" y="9465"/>
                    <a:pt x="22592" y="9152"/>
                    <a:pt x="22208" y="9152"/>
                  </a:cubicBezTo>
                  <a:cubicBezTo>
                    <a:pt x="22207" y="9152"/>
                    <a:pt x="22206" y="9152"/>
                    <a:pt x="22205" y="9152"/>
                  </a:cubicBezTo>
                  <a:lnTo>
                    <a:pt x="20339" y="9152"/>
                  </a:lnTo>
                  <a:cubicBezTo>
                    <a:pt x="20126" y="8322"/>
                    <a:pt x="19798" y="7530"/>
                    <a:pt x="19364" y="6793"/>
                  </a:cubicBezTo>
                  <a:lnTo>
                    <a:pt x="20682" y="5473"/>
                  </a:lnTo>
                  <a:cubicBezTo>
                    <a:pt x="20954" y="5201"/>
                    <a:pt x="20954" y="4759"/>
                    <a:pt x="20682" y="4487"/>
                  </a:cubicBezTo>
                  <a:lnTo>
                    <a:pt x="18416" y="2221"/>
                  </a:lnTo>
                  <a:cubicBezTo>
                    <a:pt x="18280" y="2085"/>
                    <a:pt x="18101" y="2017"/>
                    <a:pt x="17923" y="2017"/>
                  </a:cubicBezTo>
                  <a:cubicBezTo>
                    <a:pt x="17744" y="2017"/>
                    <a:pt x="17566" y="2085"/>
                    <a:pt x="17429" y="2221"/>
                  </a:cubicBezTo>
                  <a:lnTo>
                    <a:pt x="16110" y="3541"/>
                  </a:lnTo>
                  <a:cubicBezTo>
                    <a:pt x="15373" y="3105"/>
                    <a:pt x="14581" y="2777"/>
                    <a:pt x="13751" y="2564"/>
                  </a:cubicBezTo>
                  <a:lnTo>
                    <a:pt x="13751" y="698"/>
                  </a:lnTo>
                  <a:cubicBezTo>
                    <a:pt x="13751" y="312"/>
                    <a:pt x="13439" y="0"/>
                    <a:pt x="13055" y="0"/>
                  </a:cubicBezTo>
                  <a:close/>
                </a:path>
              </a:pathLst>
            </a:custGeom>
            <a:noFill/>
            <a:ln w="9525" cap="flat" cmpd="sng">
              <a:solidFill>
                <a:srgbClr val="D7DFE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628" name="Google Shape;7628;p72"/>
            <p:cNvSpPr/>
            <p:nvPr/>
          </p:nvSpPr>
          <p:spPr>
            <a:xfrm>
              <a:off x="3231883" y="4423127"/>
              <a:ext cx="526025" cy="525979"/>
            </a:xfrm>
            <a:custGeom>
              <a:avLst/>
              <a:gdLst/>
              <a:ahLst/>
              <a:cxnLst/>
              <a:rect l="l" t="t" r="r" b="b"/>
              <a:pathLst>
                <a:path w="22903" h="22901" extrusionOk="0">
                  <a:moveTo>
                    <a:pt x="11452" y="4551"/>
                  </a:moveTo>
                  <a:cubicBezTo>
                    <a:pt x="15263" y="4551"/>
                    <a:pt x="18352" y="7640"/>
                    <a:pt x="18352" y="11451"/>
                  </a:cubicBezTo>
                  <a:cubicBezTo>
                    <a:pt x="18352" y="15262"/>
                    <a:pt x="15263" y="18350"/>
                    <a:pt x="11452" y="18350"/>
                  </a:cubicBezTo>
                  <a:lnTo>
                    <a:pt x="11452" y="18351"/>
                  </a:lnTo>
                  <a:cubicBezTo>
                    <a:pt x="7640" y="18351"/>
                    <a:pt x="4552" y="15262"/>
                    <a:pt x="4552" y="11451"/>
                  </a:cubicBezTo>
                  <a:cubicBezTo>
                    <a:pt x="4552" y="7640"/>
                    <a:pt x="7640" y="4551"/>
                    <a:pt x="11452" y="4551"/>
                  </a:cubicBezTo>
                  <a:close/>
                  <a:moveTo>
                    <a:pt x="9850" y="0"/>
                  </a:moveTo>
                  <a:cubicBezTo>
                    <a:pt x="9464" y="0"/>
                    <a:pt x="9152" y="312"/>
                    <a:pt x="9152" y="698"/>
                  </a:cubicBezTo>
                  <a:lnTo>
                    <a:pt x="9152" y="2564"/>
                  </a:lnTo>
                  <a:cubicBezTo>
                    <a:pt x="8324" y="2777"/>
                    <a:pt x="7530" y="3105"/>
                    <a:pt x="6793" y="3539"/>
                  </a:cubicBezTo>
                  <a:lnTo>
                    <a:pt x="5474" y="2221"/>
                  </a:lnTo>
                  <a:cubicBezTo>
                    <a:pt x="5338" y="2085"/>
                    <a:pt x="5159" y="2017"/>
                    <a:pt x="4981" y="2017"/>
                  </a:cubicBezTo>
                  <a:cubicBezTo>
                    <a:pt x="4802" y="2017"/>
                    <a:pt x="4624" y="2085"/>
                    <a:pt x="4487" y="2221"/>
                  </a:cubicBezTo>
                  <a:lnTo>
                    <a:pt x="2222" y="4487"/>
                  </a:lnTo>
                  <a:cubicBezTo>
                    <a:pt x="1949" y="4759"/>
                    <a:pt x="1949" y="5201"/>
                    <a:pt x="2222" y="5473"/>
                  </a:cubicBezTo>
                  <a:lnTo>
                    <a:pt x="3541" y="6791"/>
                  </a:lnTo>
                  <a:cubicBezTo>
                    <a:pt x="3107" y="7528"/>
                    <a:pt x="2777" y="8322"/>
                    <a:pt x="2564" y="9150"/>
                  </a:cubicBezTo>
                  <a:lnTo>
                    <a:pt x="699" y="9150"/>
                  </a:lnTo>
                  <a:cubicBezTo>
                    <a:pt x="313" y="9150"/>
                    <a:pt x="1" y="9462"/>
                    <a:pt x="1" y="9848"/>
                  </a:cubicBezTo>
                  <a:lnTo>
                    <a:pt x="1" y="13053"/>
                  </a:lnTo>
                  <a:cubicBezTo>
                    <a:pt x="1" y="13438"/>
                    <a:pt x="313" y="13751"/>
                    <a:pt x="699" y="13751"/>
                  </a:cubicBezTo>
                  <a:lnTo>
                    <a:pt x="2564" y="13751"/>
                  </a:lnTo>
                  <a:cubicBezTo>
                    <a:pt x="2777" y="14579"/>
                    <a:pt x="3106" y="15373"/>
                    <a:pt x="3541" y="16109"/>
                  </a:cubicBezTo>
                  <a:lnTo>
                    <a:pt x="2222" y="17427"/>
                  </a:lnTo>
                  <a:cubicBezTo>
                    <a:pt x="1949" y="17701"/>
                    <a:pt x="1949" y="18142"/>
                    <a:pt x="2222" y="18415"/>
                  </a:cubicBezTo>
                  <a:lnTo>
                    <a:pt x="4487" y="20681"/>
                  </a:lnTo>
                  <a:cubicBezTo>
                    <a:pt x="4624" y="20817"/>
                    <a:pt x="4802" y="20885"/>
                    <a:pt x="4981" y="20885"/>
                  </a:cubicBezTo>
                  <a:cubicBezTo>
                    <a:pt x="5159" y="20885"/>
                    <a:pt x="5338" y="20817"/>
                    <a:pt x="5474" y="20681"/>
                  </a:cubicBezTo>
                  <a:lnTo>
                    <a:pt x="6793" y="19362"/>
                  </a:lnTo>
                  <a:cubicBezTo>
                    <a:pt x="7530" y="19796"/>
                    <a:pt x="8324" y="20124"/>
                    <a:pt x="9152" y="20339"/>
                  </a:cubicBezTo>
                  <a:lnTo>
                    <a:pt x="9152" y="22204"/>
                  </a:lnTo>
                  <a:cubicBezTo>
                    <a:pt x="9152" y="22588"/>
                    <a:pt x="9464" y="22901"/>
                    <a:pt x="9850" y="22901"/>
                  </a:cubicBezTo>
                  <a:lnTo>
                    <a:pt x="13055" y="22901"/>
                  </a:lnTo>
                  <a:cubicBezTo>
                    <a:pt x="13439" y="22901"/>
                    <a:pt x="13751" y="22588"/>
                    <a:pt x="13751" y="22204"/>
                  </a:cubicBezTo>
                  <a:lnTo>
                    <a:pt x="13751" y="20339"/>
                  </a:lnTo>
                  <a:cubicBezTo>
                    <a:pt x="14581" y="20124"/>
                    <a:pt x="15373" y="19796"/>
                    <a:pt x="16110" y="19362"/>
                  </a:cubicBezTo>
                  <a:lnTo>
                    <a:pt x="17429" y="20680"/>
                  </a:lnTo>
                  <a:cubicBezTo>
                    <a:pt x="17566" y="20816"/>
                    <a:pt x="17744" y="20884"/>
                    <a:pt x="17923" y="20884"/>
                  </a:cubicBezTo>
                  <a:cubicBezTo>
                    <a:pt x="18101" y="20884"/>
                    <a:pt x="18280" y="20816"/>
                    <a:pt x="18416" y="20680"/>
                  </a:cubicBezTo>
                  <a:lnTo>
                    <a:pt x="20682" y="18414"/>
                  </a:lnTo>
                  <a:cubicBezTo>
                    <a:pt x="20954" y="18142"/>
                    <a:pt x="20954" y="17700"/>
                    <a:pt x="20682" y="17427"/>
                  </a:cubicBezTo>
                  <a:lnTo>
                    <a:pt x="19364" y="16109"/>
                  </a:lnTo>
                  <a:cubicBezTo>
                    <a:pt x="19798" y="15373"/>
                    <a:pt x="20126" y="14579"/>
                    <a:pt x="20339" y="13751"/>
                  </a:cubicBezTo>
                  <a:lnTo>
                    <a:pt x="22205" y="13751"/>
                  </a:lnTo>
                  <a:cubicBezTo>
                    <a:pt x="22591" y="13751"/>
                    <a:pt x="22903" y="13438"/>
                    <a:pt x="22903" y="13053"/>
                  </a:cubicBezTo>
                  <a:lnTo>
                    <a:pt x="22903" y="9850"/>
                  </a:lnTo>
                  <a:cubicBezTo>
                    <a:pt x="22903" y="9465"/>
                    <a:pt x="22592" y="9152"/>
                    <a:pt x="22208" y="9152"/>
                  </a:cubicBezTo>
                  <a:cubicBezTo>
                    <a:pt x="22207" y="9152"/>
                    <a:pt x="22206" y="9152"/>
                    <a:pt x="22205" y="9152"/>
                  </a:cubicBezTo>
                  <a:lnTo>
                    <a:pt x="20339" y="9152"/>
                  </a:lnTo>
                  <a:cubicBezTo>
                    <a:pt x="20126" y="8322"/>
                    <a:pt x="19798" y="7530"/>
                    <a:pt x="19364" y="6793"/>
                  </a:cubicBezTo>
                  <a:lnTo>
                    <a:pt x="20682" y="5473"/>
                  </a:lnTo>
                  <a:cubicBezTo>
                    <a:pt x="20954" y="5201"/>
                    <a:pt x="20954" y="4759"/>
                    <a:pt x="20682" y="4487"/>
                  </a:cubicBezTo>
                  <a:lnTo>
                    <a:pt x="18416" y="2221"/>
                  </a:lnTo>
                  <a:cubicBezTo>
                    <a:pt x="18280" y="2085"/>
                    <a:pt x="18101" y="2017"/>
                    <a:pt x="17923" y="2017"/>
                  </a:cubicBezTo>
                  <a:cubicBezTo>
                    <a:pt x="17744" y="2017"/>
                    <a:pt x="17566" y="2085"/>
                    <a:pt x="17429" y="2221"/>
                  </a:cubicBezTo>
                  <a:lnTo>
                    <a:pt x="16110" y="3541"/>
                  </a:lnTo>
                  <a:cubicBezTo>
                    <a:pt x="15373" y="3105"/>
                    <a:pt x="14581" y="2777"/>
                    <a:pt x="13751" y="2564"/>
                  </a:cubicBezTo>
                  <a:lnTo>
                    <a:pt x="13751" y="698"/>
                  </a:lnTo>
                  <a:cubicBezTo>
                    <a:pt x="13751" y="312"/>
                    <a:pt x="13439" y="0"/>
                    <a:pt x="13055" y="0"/>
                  </a:cubicBezTo>
                  <a:close/>
                </a:path>
              </a:pathLst>
            </a:custGeom>
            <a:noFill/>
            <a:ln w="9525" cap="flat" cmpd="sng">
              <a:solidFill>
                <a:srgbClr val="D7DFE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629" name="Google Shape;7629;p72"/>
            <p:cNvSpPr/>
            <p:nvPr/>
          </p:nvSpPr>
          <p:spPr>
            <a:xfrm>
              <a:off x="3894395" y="4351427"/>
              <a:ext cx="526025" cy="525979"/>
            </a:xfrm>
            <a:custGeom>
              <a:avLst/>
              <a:gdLst/>
              <a:ahLst/>
              <a:cxnLst/>
              <a:rect l="l" t="t" r="r" b="b"/>
              <a:pathLst>
                <a:path w="22903" h="22901" extrusionOk="0">
                  <a:moveTo>
                    <a:pt x="11452" y="4551"/>
                  </a:moveTo>
                  <a:cubicBezTo>
                    <a:pt x="15263" y="4551"/>
                    <a:pt x="18352" y="7640"/>
                    <a:pt x="18352" y="11451"/>
                  </a:cubicBezTo>
                  <a:cubicBezTo>
                    <a:pt x="18352" y="15262"/>
                    <a:pt x="15263" y="18350"/>
                    <a:pt x="11452" y="18350"/>
                  </a:cubicBezTo>
                  <a:lnTo>
                    <a:pt x="11452" y="18351"/>
                  </a:lnTo>
                  <a:cubicBezTo>
                    <a:pt x="7640" y="18351"/>
                    <a:pt x="4552" y="15262"/>
                    <a:pt x="4552" y="11451"/>
                  </a:cubicBezTo>
                  <a:cubicBezTo>
                    <a:pt x="4552" y="7640"/>
                    <a:pt x="7640" y="4551"/>
                    <a:pt x="11452" y="4551"/>
                  </a:cubicBezTo>
                  <a:close/>
                  <a:moveTo>
                    <a:pt x="9850" y="0"/>
                  </a:moveTo>
                  <a:cubicBezTo>
                    <a:pt x="9464" y="0"/>
                    <a:pt x="9152" y="312"/>
                    <a:pt x="9152" y="698"/>
                  </a:cubicBezTo>
                  <a:lnTo>
                    <a:pt x="9152" y="2564"/>
                  </a:lnTo>
                  <a:cubicBezTo>
                    <a:pt x="8324" y="2777"/>
                    <a:pt x="7530" y="3105"/>
                    <a:pt x="6793" y="3539"/>
                  </a:cubicBezTo>
                  <a:lnTo>
                    <a:pt x="5474" y="2221"/>
                  </a:lnTo>
                  <a:cubicBezTo>
                    <a:pt x="5338" y="2085"/>
                    <a:pt x="5159" y="2017"/>
                    <a:pt x="4981" y="2017"/>
                  </a:cubicBezTo>
                  <a:cubicBezTo>
                    <a:pt x="4802" y="2017"/>
                    <a:pt x="4624" y="2085"/>
                    <a:pt x="4487" y="2221"/>
                  </a:cubicBezTo>
                  <a:lnTo>
                    <a:pt x="2222" y="4487"/>
                  </a:lnTo>
                  <a:cubicBezTo>
                    <a:pt x="1949" y="4759"/>
                    <a:pt x="1949" y="5201"/>
                    <a:pt x="2222" y="5473"/>
                  </a:cubicBezTo>
                  <a:lnTo>
                    <a:pt x="3541" y="6791"/>
                  </a:lnTo>
                  <a:cubicBezTo>
                    <a:pt x="3107" y="7528"/>
                    <a:pt x="2777" y="8322"/>
                    <a:pt x="2564" y="9150"/>
                  </a:cubicBezTo>
                  <a:lnTo>
                    <a:pt x="699" y="9150"/>
                  </a:lnTo>
                  <a:cubicBezTo>
                    <a:pt x="313" y="9150"/>
                    <a:pt x="1" y="9462"/>
                    <a:pt x="1" y="9848"/>
                  </a:cubicBezTo>
                  <a:lnTo>
                    <a:pt x="1" y="13053"/>
                  </a:lnTo>
                  <a:cubicBezTo>
                    <a:pt x="1" y="13438"/>
                    <a:pt x="313" y="13751"/>
                    <a:pt x="699" y="13751"/>
                  </a:cubicBezTo>
                  <a:lnTo>
                    <a:pt x="2564" y="13751"/>
                  </a:lnTo>
                  <a:cubicBezTo>
                    <a:pt x="2777" y="14579"/>
                    <a:pt x="3106" y="15373"/>
                    <a:pt x="3541" y="16109"/>
                  </a:cubicBezTo>
                  <a:lnTo>
                    <a:pt x="2222" y="17427"/>
                  </a:lnTo>
                  <a:cubicBezTo>
                    <a:pt x="1949" y="17701"/>
                    <a:pt x="1949" y="18142"/>
                    <a:pt x="2222" y="18415"/>
                  </a:cubicBezTo>
                  <a:lnTo>
                    <a:pt x="4487" y="20681"/>
                  </a:lnTo>
                  <a:cubicBezTo>
                    <a:pt x="4624" y="20817"/>
                    <a:pt x="4802" y="20885"/>
                    <a:pt x="4981" y="20885"/>
                  </a:cubicBezTo>
                  <a:cubicBezTo>
                    <a:pt x="5159" y="20885"/>
                    <a:pt x="5338" y="20817"/>
                    <a:pt x="5474" y="20681"/>
                  </a:cubicBezTo>
                  <a:lnTo>
                    <a:pt x="6793" y="19362"/>
                  </a:lnTo>
                  <a:cubicBezTo>
                    <a:pt x="7530" y="19796"/>
                    <a:pt x="8324" y="20124"/>
                    <a:pt x="9152" y="20339"/>
                  </a:cubicBezTo>
                  <a:lnTo>
                    <a:pt x="9152" y="22204"/>
                  </a:lnTo>
                  <a:cubicBezTo>
                    <a:pt x="9152" y="22588"/>
                    <a:pt x="9464" y="22901"/>
                    <a:pt x="9850" y="22901"/>
                  </a:cubicBezTo>
                  <a:lnTo>
                    <a:pt x="13055" y="22901"/>
                  </a:lnTo>
                  <a:cubicBezTo>
                    <a:pt x="13439" y="22901"/>
                    <a:pt x="13751" y="22588"/>
                    <a:pt x="13751" y="22204"/>
                  </a:cubicBezTo>
                  <a:lnTo>
                    <a:pt x="13751" y="20339"/>
                  </a:lnTo>
                  <a:cubicBezTo>
                    <a:pt x="14581" y="20124"/>
                    <a:pt x="15373" y="19796"/>
                    <a:pt x="16110" y="19362"/>
                  </a:cubicBezTo>
                  <a:lnTo>
                    <a:pt x="17429" y="20680"/>
                  </a:lnTo>
                  <a:cubicBezTo>
                    <a:pt x="17566" y="20816"/>
                    <a:pt x="17744" y="20884"/>
                    <a:pt x="17923" y="20884"/>
                  </a:cubicBezTo>
                  <a:cubicBezTo>
                    <a:pt x="18101" y="20884"/>
                    <a:pt x="18280" y="20816"/>
                    <a:pt x="18416" y="20680"/>
                  </a:cubicBezTo>
                  <a:lnTo>
                    <a:pt x="20682" y="18414"/>
                  </a:lnTo>
                  <a:cubicBezTo>
                    <a:pt x="20954" y="18142"/>
                    <a:pt x="20954" y="17700"/>
                    <a:pt x="20682" y="17427"/>
                  </a:cubicBezTo>
                  <a:lnTo>
                    <a:pt x="19364" y="16109"/>
                  </a:lnTo>
                  <a:cubicBezTo>
                    <a:pt x="19798" y="15373"/>
                    <a:pt x="20126" y="14579"/>
                    <a:pt x="20339" y="13751"/>
                  </a:cubicBezTo>
                  <a:lnTo>
                    <a:pt x="22205" y="13751"/>
                  </a:lnTo>
                  <a:cubicBezTo>
                    <a:pt x="22591" y="13751"/>
                    <a:pt x="22903" y="13438"/>
                    <a:pt x="22903" y="13053"/>
                  </a:cubicBezTo>
                  <a:lnTo>
                    <a:pt x="22903" y="9850"/>
                  </a:lnTo>
                  <a:cubicBezTo>
                    <a:pt x="22903" y="9465"/>
                    <a:pt x="22592" y="9152"/>
                    <a:pt x="22208" y="9152"/>
                  </a:cubicBezTo>
                  <a:cubicBezTo>
                    <a:pt x="22207" y="9152"/>
                    <a:pt x="22206" y="9152"/>
                    <a:pt x="22205" y="9152"/>
                  </a:cubicBezTo>
                  <a:lnTo>
                    <a:pt x="20339" y="9152"/>
                  </a:lnTo>
                  <a:cubicBezTo>
                    <a:pt x="20126" y="8322"/>
                    <a:pt x="19798" y="7530"/>
                    <a:pt x="19364" y="6793"/>
                  </a:cubicBezTo>
                  <a:lnTo>
                    <a:pt x="20682" y="5473"/>
                  </a:lnTo>
                  <a:cubicBezTo>
                    <a:pt x="20954" y="5201"/>
                    <a:pt x="20954" y="4759"/>
                    <a:pt x="20682" y="4487"/>
                  </a:cubicBezTo>
                  <a:lnTo>
                    <a:pt x="18416" y="2221"/>
                  </a:lnTo>
                  <a:cubicBezTo>
                    <a:pt x="18280" y="2085"/>
                    <a:pt x="18101" y="2017"/>
                    <a:pt x="17923" y="2017"/>
                  </a:cubicBezTo>
                  <a:cubicBezTo>
                    <a:pt x="17744" y="2017"/>
                    <a:pt x="17566" y="2085"/>
                    <a:pt x="17429" y="2221"/>
                  </a:cubicBezTo>
                  <a:lnTo>
                    <a:pt x="16110" y="3541"/>
                  </a:lnTo>
                  <a:cubicBezTo>
                    <a:pt x="15373" y="3105"/>
                    <a:pt x="14581" y="2777"/>
                    <a:pt x="13751" y="2564"/>
                  </a:cubicBezTo>
                  <a:lnTo>
                    <a:pt x="13751" y="698"/>
                  </a:lnTo>
                  <a:cubicBezTo>
                    <a:pt x="13751" y="312"/>
                    <a:pt x="13439" y="0"/>
                    <a:pt x="13055" y="0"/>
                  </a:cubicBezTo>
                  <a:close/>
                </a:path>
              </a:pathLst>
            </a:custGeom>
            <a:noFill/>
            <a:ln w="9525" cap="flat" cmpd="sng">
              <a:solidFill>
                <a:srgbClr val="D7DFE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630" name="Google Shape;7630;p72"/>
            <p:cNvSpPr/>
            <p:nvPr/>
          </p:nvSpPr>
          <p:spPr>
            <a:xfrm>
              <a:off x="4560958" y="4423127"/>
              <a:ext cx="526025" cy="525979"/>
            </a:xfrm>
            <a:custGeom>
              <a:avLst/>
              <a:gdLst/>
              <a:ahLst/>
              <a:cxnLst/>
              <a:rect l="l" t="t" r="r" b="b"/>
              <a:pathLst>
                <a:path w="22903" h="22901" extrusionOk="0">
                  <a:moveTo>
                    <a:pt x="11452" y="4551"/>
                  </a:moveTo>
                  <a:cubicBezTo>
                    <a:pt x="15263" y="4551"/>
                    <a:pt x="18352" y="7640"/>
                    <a:pt x="18352" y="11451"/>
                  </a:cubicBezTo>
                  <a:cubicBezTo>
                    <a:pt x="18352" y="15262"/>
                    <a:pt x="15263" y="18350"/>
                    <a:pt x="11452" y="18350"/>
                  </a:cubicBezTo>
                  <a:lnTo>
                    <a:pt x="11452" y="18351"/>
                  </a:lnTo>
                  <a:cubicBezTo>
                    <a:pt x="7640" y="18351"/>
                    <a:pt x="4552" y="15262"/>
                    <a:pt x="4552" y="11451"/>
                  </a:cubicBezTo>
                  <a:cubicBezTo>
                    <a:pt x="4552" y="7640"/>
                    <a:pt x="7640" y="4551"/>
                    <a:pt x="11452" y="4551"/>
                  </a:cubicBezTo>
                  <a:close/>
                  <a:moveTo>
                    <a:pt x="9850" y="0"/>
                  </a:moveTo>
                  <a:cubicBezTo>
                    <a:pt x="9464" y="0"/>
                    <a:pt x="9152" y="312"/>
                    <a:pt x="9152" y="698"/>
                  </a:cubicBezTo>
                  <a:lnTo>
                    <a:pt x="9152" y="2564"/>
                  </a:lnTo>
                  <a:cubicBezTo>
                    <a:pt x="8324" y="2777"/>
                    <a:pt x="7530" y="3105"/>
                    <a:pt x="6793" y="3539"/>
                  </a:cubicBezTo>
                  <a:lnTo>
                    <a:pt x="5474" y="2221"/>
                  </a:lnTo>
                  <a:cubicBezTo>
                    <a:pt x="5338" y="2085"/>
                    <a:pt x="5159" y="2017"/>
                    <a:pt x="4981" y="2017"/>
                  </a:cubicBezTo>
                  <a:cubicBezTo>
                    <a:pt x="4802" y="2017"/>
                    <a:pt x="4624" y="2085"/>
                    <a:pt x="4487" y="2221"/>
                  </a:cubicBezTo>
                  <a:lnTo>
                    <a:pt x="2222" y="4487"/>
                  </a:lnTo>
                  <a:cubicBezTo>
                    <a:pt x="1949" y="4759"/>
                    <a:pt x="1949" y="5201"/>
                    <a:pt x="2222" y="5473"/>
                  </a:cubicBezTo>
                  <a:lnTo>
                    <a:pt x="3541" y="6791"/>
                  </a:lnTo>
                  <a:cubicBezTo>
                    <a:pt x="3107" y="7528"/>
                    <a:pt x="2777" y="8322"/>
                    <a:pt x="2564" y="9150"/>
                  </a:cubicBezTo>
                  <a:lnTo>
                    <a:pt x="699" y="9150"/>
                  </a:lnTo>
                  <a:cubicBezTo>
                    <a:pt x="313" y="9150"/>
                    <a:pt x="1" y="9462"/>
                    <a:pt x="1" y="9848"/>
                  </a:cubicBezTo>
                  <a:lnTo>
                    <a:pt x="1" y="13053"/>
                  </a:lnTo>
                  <a:cubicBezTo>
                    <a:pt x="1" y="13438"/>
                    <a:pt x="313" y="13751"/>
                    <a:pt x="699" y="13751"/>
                  </a:cubicBezTo>
                  <a:lnTo>
                    <a:pt x="2564" y="13751"/>
                  </a:lnTo>
                  <a:cubicBezTo>
                    <a:pt x="2777" y="14579"/>
                    <a:pt x="3106" y="15373"/>
                    <a:pt x="3541" y="16109"/>
                  </a:cubicBezTo>
                  <a:lnTo>
                    <a:pt x="2222" y="17427"/>
                  </a:lnTo>
                  <a:cubicBezTo>
                    <a:pt x="1949" y="17701"/>
                    <a:pt x="1949" y="18142"/>
                    <a:pt x="2222" y="18415"/>
                  </a:cubicBezTo>
                  <a:lnTo>
                    <a:pt x="4487" y="20681"/>
                  </a:lnTo>
                  <a:cubicBezTo>
                    <a:pt x="4624" y="20817"/>
                    <a:pt x="4802" y="20885"/>
                    <a:pt x="4981" y="20885"/>
                  </a:cubicBezTo>
                  <a:cubicBezTo>
                    <a:pt x="5159" y="20885"/>
                    <a:pt x="5338" y="20817"/>
                    <a:pt x="5474" y="20681"/>
                  </a:cubicBezTo>
                  <a:lnTo>
                    <a:pt x="6793" y="19362"/>
                  </a:lnTo>
                  <a:cubicBezTo>
                    <a:pt x="7530" y="19796"/>
                    <a:pt x="8324" y="20124"/>
                    <a:pt x="9152" y="20339"/>
                  </a:cubicBezTo>
                  <a:lnTo>
                    <a:pt x="9152" y="22204"/>
                  </a:lnTo>
                  <a:cubicBezTo>
                    <a:pt x="9152" y="22588"/>
                    <a:pt x="9464" y="22901"/>
                    <a:pt x="9850" y="22901"/>
                  </a:cubicBezTo>
                  <a:lnTo>
                    <a:pt x="13055" y="22901"/>
                  </a:lnTo>
                  <a:cubicBezTo>
                    <a:pt x="13439" y="22901"/>
                    <a:pt x="13751" y="22588"/>
                    <a:pt x="13751" y="22204"/>
                  </a:cubicBezTo>
                  <a:lnTo>
                    <a:pt x="13751" y="20339"/>
                  </a:lnTo>
                  <a:cubicBezTo>
                    <a:pt x="14581" y="20124"/>
                    <a:pt x="15373" y="19796"/>
                    <a:pt x="16110" y="19362"/>
                  </a:cubicBezTo>
                  <a:lnTo>
                    <a:pt x="17429" y="20680"/>
                  </a:lnTo>
                  <a:cubicBezTo>
                    <a:pt x="17566" y="20816"/>
                    <a:pt x="17744" y="20884"/>
                    <a:pt x="17923" y="20884"/>
                  </a:cubicBezTo>
                  <a:cubicBezTo>
                    <a:pt x="18101" y="20884"/>
                    <a:pt x="18280" y="20816"/>
                    <a:pt x="18416" y="20680"/>
                  </a:cubicBezTo>
                  <a:lnTo>
                    <a:pt x="20682" y="18414"/>
                  </a:lnTo>
                  <a:cubicBezTo>
                    <a:pt x="20954" y="18142"/>
                    <a:pt x="20954" y="17700"/>
                    <a:pt x="20682" y="17427"/>
                  </a:cubicBezTo>
                  <a:lnTo>
                    <a:pt x="19364" y="16109"/>
                  </a:lnTo>
                  <a:cubicBezTo>
                    <a:pt x="19798" y="15373"/>
                    <a:pt x="20126" y="14579"/>
                    <a:pt x="20339" y="13751"/>
                  </a:cubicBezTo>
                  <a:lnTo>
                    <a:pt x="22205" y="13751"/>
                  </a:lnTo>
                  <a:cubicBezTo>
                    <a:pt x="22591" y="13751"/>
                    <a:pt x="22903" y="13438"/>
                    <a:pt x="22903" y="13053"/>
                  </a:cubicBezTo>
                  <a:lnTo>
                    <a:pt x="22903" y="9850"/>
                  </a:lnTo>
                  <a:cubicBezTo>
                    <a:pt x="22903" y="9465"/>
                    <a:pt x="22592" y="9152"/>
                    <a:pt x="22208" y="9152"/>
                  </a:cubicBezTo>
                  <a:cubicBezTo>
                    <a:pt x="22207" y="9152"/>
                    <a:pt x="22206" y="9152"/>
                    <a:pt x="22205" y="9152"/>
                  </a:cubicBezTo>
                  <a:lnTo>
                    <a:pt x="20339" y="9152"/>
                  </a:lnTo>
                  <a:cubicBezTo>
                    <a:pt x="20126" y="8322"/>
                    <a:pt x="19798" y="7530"/>
                    <a:pt x="19364" y="6793"/>
                  </a:cubicBezTo>
                  <a:lnTo>
                    <a:pt x="20682" y="5473"/>
                  </a:lnTo>
                  <a:cubicBezTo>
                    <a:pt x="20954" y="5201"/>
                    <a:pt x="20954" y="4759"/>
                    <a:pt x="20682" y="4487"/>
                  </a:cubicBezTo>
                  <a:lnTo>
                    <a:pt x="18416" y="2221"/>
                  </a:lnTo>
                  <a:cubicBezTo>
                    <a:pt x="18280" y="2085"/>
                    <a:pt x="18101" y="2017"/>
                    <a:pt x="17923" y="2017"/>
                  </a:cubicBezTo>
                  <a:cubicBezTo>
                    <a:pt x="17744" y="2017"/>
                    <a:pt x="17566" y="2085"/>
                    <a:pt x="17429" y="2221"/>
                  </a:cubicBezTo>
                  <a:lnTo>
                    <a:pt x="16110" y="3541"/>
                  </a:lnTo>
                  <a:cubicBezTo>
                    <a:pt x="15373" y="3105"/>
                    <a:pt x="14581" y="2777"/>
                    <a:pt x="13751" y="2564"/>
                  </a:cubicBezTo>
                  <a:lnTo>
                    <a:pt x="13751" y="698"/>
                  </a:lnTo>
                  <a:cubicBezTo>
                    <a:pt x="13751" y="312"/>
                    <a:pt x="13439" y="0"/>
                    <a:pt x="13055" y="0"/>
                  </a:cubicBezTo>
                  <a:close/>
                </a:path>
              </a:pathLst>
            </a:custGeom>
            <a:noFill/>
            <a:ln w="9525" cap="flat" cmpd="sng">
              <a:solidFill>
                <a:srgbClr val="D7DFE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grpSp>
      <p:grpSp>
        <p:nvGrpSpPr>
          <p:cNvPr id="7631" name="Google Shape;7631;p72"/>
          <p:cNvGrpSpPr/>
          <p:nvPr/>
        </p:nvGrpSpPr>
        <p:grpSpPr>
          <a:xfrm>
            <a:off x="738224" y="3432344"/>
            <a:ext cx="1295882" cy="646587"/>
            <a:chOff x="834100" y="3642869"/>
            <a:chExt cx="1259483" cy="628426"/>
          </a:xfrm>
        </p:grpSpPr>
        <p:sp>
          <p:nvSpPr>
            <p:cNvPr id="7632" name="Google Shape;7632;p72"/>
            <p:cNvSpPr/>
            <p:nvPr/>
          </p:nvSpPr>
          <p:spPr>
            <a:xfrm>
              <a:off x="1557115" y="4061516"/>
              <a:ext cx="127079" cy="163426"/>
            </a:xfrm>
            <a:custGeom>
              <a:avLst/>
              <a:gdLst/>
              <a:ahLst/>
              <a:cxnLst/>
              <a:rect l="l" t="t" r="r" b="b"/>
              <a:pathLst>
                <a:path w="28816" h="37079" fill="none" extrusionOk="0">
                  <a:moveTo>
                    <a:pt x="28815" y="37078"/>
                  </a:moveTo>
                  <a:lnTo>
                    <a:pt x="17922" y="37078"/>
                  </a:lnTo>
                  <a:cubicBezTo>
                    <a:pt x="14829" y="37078"/>
                    <a:pt x="14212" y="33613"/>
                    <a:pt x="14212" y="33613"/>
                  </a:cubicBezTo>
                  <a:lnTo>
                    <a:pt x="14212" y="10631"/>
                  </a:lnTo>
                  <a:lnTo>
                    <a:pt x="0" y="10631"/>
                  </a:lnTo>
                  <a:lnTo>
                    <a:pt x="0" y="1"/>
                  </a:lnTo>
                </a:path>
              </a:pathLst>
            </a:custGeom>
            <a:noFill/>
            <a:ln w="9525" cap="rnd"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633" name="Google Shape;7633;p72"/>
            <p:cNvSpPr/>
            <p:nvPr/>
          </p:nvSpPr>
          <p:spPr>
            <a:xfrm>
              <a:off x="1847875" y="4224937"/>
              <a:ext cx="161119" cy="4"/>
            </a:xfrm>
            <a:custGeom>
              <a:avLst/>
              <a:gdLst/>
              <a:ahLst/>
              <a:cxnLst/>
              <a:rect l="l" t="t" r="r" b="b"/>
              <a:pathLst>
                <a:path w="36535" h="1" fill="none" extrusionOk="0">
                  <a:moveTo>
                    <a:pt x="1" y="0"/>
                  </a:moveTo>
                  <a:lnTo>
                    <a:pt x="36535" y="0"/>
                  </a:lnTo>
                </a:path>
              </a:pathLst>
            </a:custGeom>
            <a:noFill/>
            <a:ln w="9525" cap="rnd"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634" name="Google Shape;7634;p72"/>
            <p:cNvSpPr/>
            <p:nvPr/>
          </p:nvSpPr>
          <p:spPr>
            <a:xfrm>
              <a:off x="1684189" y="4176763"/>
              <a:ext cx="163690" cy="94532"/>
            </a:xfrm>
            <a:custGeom>
              <a:avLst/>
              <a:gdLst/>
              <a:ahLst/>
              <a:cxnLst/>
              <a:rect l="l" t="t" r="r" b="b"/>
              <a:pathLst>
                <a:path w="37118" h="21448" extrusionOk="0">
                  <a:moveTo>
                    <a:pt x="4950" y="1"/>
                  </a:moveTo>
                  <a:cubicBezTo>
                    <a:pt x="2218" y="1"/>
                    <a:pt x="0" y="2679"/>
                    <a:pt x="0" y="5984"/>
                  </a:cubicBezTo>
                  <a:lnTo>
                    <a:pt x="0" y="15461"/>
                  </a:lnTo>
                  <a:cubicBezTo>
                    <a:pt x="0" y="18766"/>
                    <a:pt x="2218" y="21447"/>
                    <a:pt x="4950" y="21447"/>
                  </a:cubicBezTo>
                  <a:lnTo>
                    <a:pt x="32168" y="21447"/>
                  </a:lnTo>
                  <a:cubicBezTo>
                    <a:pt x="34904" y="21447"/>
                    <a:pt x="37118" y="18766"/>
                    <a:pt x="37118" y="15461"/>
                  </a:cubicBezTo>
                  <a:lnTo>
                    <a:pt x="37118" y="5984"/>
                  </a:lnTo>
                  <a:cubicBezTo>
                    <a:pt x="37118" y="2679"/>
                    <a:pt x="34904" y="1"/>
                    <a:pt x="32168" y="1"/>
                  </a:cubicBezTo>
                  <a:close/>
                </a:path>
              </a:pathLst>
            </a:custGeom>
            <a:noFill/>
            <a:ln w="9525" cap="flat" cmpd="sng">
              <a:solidFill>
                <a:srgbClr val="CFD9E0"/>
              </a:solidFill>
              <a:prstDash val="solid"/>
              <a:miter lim="36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635" name="Google Shape;7635;p72"/>
            <p:cNvSpPr/>
            <p:nvPr/>
          </p:nvSpPr>
          <p:spPr>
            <a:xfrm>
              <a:off x="1246916" y="3961205"/>
              <a:ext cx="77612" cy="4"/>
            </a:xfrm>
            <a:custGeom>
              <a:avLst/>
              <a:gdLst/>
              <a:ahLst/>
              <a:cxnLst/>
              <a:rect l="l" t="t" r="r" b="b"/>
              <a:pathLst>
                <a:path w="17599" h="1" fill="none" extrusionOk="0">
                  <a:moveTo>
                    <a:pt x="17598" y="0"/>
                  </a:moveTo>
                  <a:lnTo>
                    <a:pt x="1" y="0"/>
                  </a:lnTo>
                </a:path>
              </a:pathLst>
            </a:custGeom>
            <a:noFill/>
            <a:ln w="9525" cap="rnd"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636" name="Google Shape;7636;p72"/>
            <p:cNvSpPr/>
            <p:nvPr/>
          </p:nvSpPr>
          <p:spPr>
            <a:xfrm>
              <a:off x="854078" y="3861292"/>
              <a:ext cx="154429" cy="4"/>
            </a:xfrm>
            <a:custGeom>
              <a:avLst/>
              <a:gdLst/>
              <a:ahLst/>
              <a:cxnLst/>
              <a:rect l="l" t="t" r="r" b="b"/>
              <a:pathLst>
                <a:path w="35018" h="1" fill="none" extrusionOk="0">
                  <a:moveTo>
                    <a:pt x="35017" y="1"/>
                  </a:moveTo>
                  <a:lnTo>
                    <a:pt x="1" y="1"/>
                  </a:lnTo>
                </a:path>
              </a:pathLst>
            </a:custGeom>
            <a:noFill/>
            <a:ln w="9525" cap="rnd"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637" name="Google Shape;7637;p72"/>
            <p:cNvSpPr/>
            <p:nvPr/>
          </p:nvSpPr>
          <p:spPr>
            <a:xfrm>
              <a:off x="1164630" y="3861309"/>
              <a:ext cx="79574" cy="199792"/>
            </a:xfrm>
            <a:custGeom>
              <a:avLst/>
              <a:gdLst/>
              <a:ahLst/>
              <a:cxnLst/>
              <a:rect l="l" t="t" r="r" b="b"/>
              <a:pathLst>
                <a:path w="18044" h="45330" fill="none" extrusionOk="0">
                  <a:moveTo>
                    <a:pt x="0" y="45330"/>
                  </a:moveTo>
                  <a:lnTo>
                    <a:pt x="12418" y="45330"/>
                  </a:lnTo>
                  <a:cubicBezTo>
                    <a:pt x="15150" y="45330"/>
                    <a:pt x="18043" y="42619"/>
                    <a:pt x="18043" y="35634"/>
                  </a:cubicBezTo>
                  <a:lnTo>
                    <a:pt x="18043" y="9697"/>
                  </a:lnTo>
                  <a:cubicBezTo>
                    <a:pt x="18043" y="2711"/>
                    <a:pt x="15150" y="1"/>
                    <a:pt x="12418" y="1"/>
                  </a:cubicBezTo>
                  <a:lnTo>
                    <a:pt x="1715" y="1"/>
                  </a:lnTo>
                </a:path>
              </a:pathLst>
            </a:custGeom>
            <a:noFill/>
            <a:ln w="9525" cap="rnd"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638" name="Google Shape;7638;p72"/>
            <p:cNvSpPr/>
            <p:nvPr/>
          </p:nvSpPr>
          <p:spPr>
            <a:xfrm>
              <a:off x="854078" y="4061097"/>
              <a:ext cx="146866" cy="4"/>
            </a:xfrm>
            <a:custGeom>
              <a:avLst/>
              <a:gdLst/>
              <a:ahLst/>
              <a:cxnLst/>
              <a:rect l="l" t="t" r="r" b="b"/>
              <a:pathLst>
                <a:path w="33303" h="1" fill="none" extrusionOk="0">
                  <a:moveTo>
                    <a:pt x="1" y="1"/>
                  </a:moveTo>
                  <a:lnTo>
                    <a:pt x="33303" y="1"/>
                  </a:lnTo>
                </a:path>
              </a:pathLst>
            </a:custGeom>
            <a:noFill/>
            <a:ln w="9525" cap="rnd"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639" name="Google Shape;7639;p72"/>
            <p:cNvSpPr/>
            <p:nvPr/>
          </p:nvSpPr>
          <p:spPr>
            <a:xfrm>
              <a:off x="1000939" y="4005884"/>
              <a:ext cx="163695" cy="94514"/>
            </a:xfrm>
            <a:custGeom>
              <a:avLst/>
              <a:gdLst/>
              <a:ahLst/>
              <a:cxnLst/>
              <a:rect l="l" t="t" r="r" b="b"/>
              <a:pathLst>
                <a:path w="37119" h="21444" extrusionOk="0">
                  <a:moveTo>
                    <a:pt x="4947" y="1"/>
                  </a:moveTo>
                  <a:cubicBezTo>
                    <a:pt x="2215" y="1"/>
                    <a:pt x="1" y="2678"/>
                    <a:pt x="1" y="5983"/>
                  </a:cubicBezTo>
                  <a:lnTo>
                    <a:pt x="1" y="15461"/>
                  </a:lnTo>
                  <a:cubicBezTo>
                    <a:pt x="1" y="18766"/>
                    <a:pt x="2215" y="21443"/>
                    <a:pt x="4947" y="21443"/>
                  </a:cubicBezTo>
                  <a:lnTo>
                    <a:pt x="32168" y="21443"/>
                  </a:lnTo>
                  <a:cubicBezTo>
                    <a:pt x="34901" y="21443"/>
                    <a:pt x="37118" y="18766"/>
                    <a:pt x="37118" y="15461"/>
                  </a:cubicBezTo>
                  <a:lnTo>
                    <a:pt x="37118" y="5983"/>
                  </a:lnTo>
                  <a:cubicBezTo>
                    <a:pt x="37118" y="2678"/>
                    <a:pt x="34901" y="1"/>
                    <a:pt x="32168" y="1"/>
                  </a:cubicBezTo>
                  <a:close/>
                </a:path>
              </a:pathLst>
            </a:custGeom>
            <a:noFill/>
            <a:ln w="9525" cap="flat" cmpd="sng">
              <a:solidFill>
                <a:srgbClr val="CFD9E0"/>
              </a:solidFill>
              <a:prstDash val="solid"/>
              <a:miter lim="36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640" name="Google Shape;7640;p72"/>
            <p:cNvSpPr/>
            <p:nvPr/>
          </p:nvSpPr>
          <p:spPr>
            <a:xfrm>
              <a:off x="1008502" y="3822418"/>
              <a:ext cx="163690" cy="94528"/>
            </a:xfrm>
            <a:custGeom>
              <a:avLst/>
              <a:gdLst/>
              <a:ahLst/>
              <a:cxnLst/>
              <a:rect l="l" t="t" r="r" b="b"/>
              <a:pathLst>
                <a:path w="37118" h="21447" extrusionOk="0">
                  <a:moveTo>
                    <a:pt x="4951" y="0"/>
                  </a:moveTo>
                  <a:cubicBezTo>
                    <a:pt x="2218" y="0"/>
                    <a:pt x="0" y="2678"/>
                    <a:pt x="0" y="5983"/>
                  </a:cubicBezTo>
                  <a:lnTo>
                    <a:pt x="0" y="15460"/>
                  </a:lnTo>
                  <a:cubicBezTo>
                    <a:pt x="0" y="18765"/>
                    <a:pt x="2215" y="21446"/>
                    <a:pt x="4951" y="21446"/>
                  </a:cubicBezTo>
                  <a:lnTo>
                    <a:pt x="32168" y="21446"/>
                  </a:lnTo>
                  <a:cubicBezTo>
                    <a:pt x="34900" y="21446"/>
                    <a:pt x="37118" y="18765"/>
                    <a:pt x="37118" y="15460"/>
                  </a:cubicBezTo>
                  <a:lnTo>
                    <a:pt x="37118" y="5983"/>
                  </a:lnTo>
                  <a:cubicBezTo>
                    <a:pt x="37118" y="2678"/>
                    <a:pt x="34900" y="0"/>
                    <a:pt x="32168" y="0"/>
                  </a:cubicBezTo>
                  <a:close/>
                </a:path>
              </a:pathLst>
            </a:custGeom>
            <a:noFill/>
            <a:ln w="9525" cap="flat" cmpd="sng">
              <a:solidFill>
                <a:srgbClr val="CFD9E0"/>
              </a:solidFill>
              <a:prstDash val="solid"/>
              <a:miter lim="36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641" name="Google Shape;7641;p72"/>
            <p:cNvSpPr/>
            <p:nvPr/>
          </p:nvSpPr>
          <p:spPr>
            <a:xfrm>
              <a:off x="1603156" y="3961205"/>
              <a:ext cx="77612" cy="4"/>
            </a:xfrm>
            <a:custGeom>
              <a:avLst/>
              <a:gdLst/>
              <a:ahLst/>
              <a:cxnLst/>
              <a:rect l="l" t="t" r="r" b="b"/>
              <a:pathLst>
                <a:path w="17599" h="1" fill="none" extrusionOk="0">
                  <a:moveTo>
                    <a:pt x="1" y="0"/>
                  </a:moveTo>
                  <a:lnTo>
                    <a:pt x="17598" y="0"/>
                  </a:lnTo>
                </a:path>
              </a:pathLst>
            </a:custGeom>
            <a:noFill/>
            <a:ln w="9525" cap="rnd"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642" name="Google Shape;7642;p72"/>
            <p:cNvSpPr/>
            <p:nvPr/>
          </p:nvSpPr>
          <p:spPr>
            <a:xfrm>
              <a:off x="1926576" y="3861292"/>
              <a:ext cx="144308" cy="4"/>
            </a:xfrm>
            <a:custGeom>
              <a:avLst/>
              <a:gdLst/>
              <a:ahLst/>
              <a:cxnLst/>
              <a:rect l="l" t="t" r="r" b="b"/>
              <a:pathLst>
                <a:path w="32723" h="1" fill="none" extrusionOk="0">
                  <a:moveTo>
                    <a:pt x="1" y="1"/>
                  </a:moveTo>
                  <a:lnTo>
                    <a:pt x="32723" y="1"/>
                  </a:lnTo>
                </a:path>
              </a:pathLst>
            </a:custGeom>
            <a:noFill/>
            <a:ln w="9525" cap="rnd"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643" name="Google Shape;7643;p72"/>
            <p:cNvSpPr/>
            <p:nvPr/>
          </p:nvSpPr>
          <p:spPr>
            <a:xfrm>
              <a:off x="1680763" y="3861309"/>
              <a:ext cx="82127" cy="199792"/>
            </a:xfrm>
            <a:custGeom>
              <a:avLst/>
              <a:gdLst/>
              <a:ahLst/>
              <a:cxnLst/>
              <a:rect l="l" t="t" r="r" b="b"/>
              <a:pathLst>
                <a:path w="18623" h="45330" fill="none" extrusionOk="0">
                  <a:moveTo>
                    <a:pt x="18623" y="45330"/>
                  </a:moveTo>
                  <a:lnTo>
                    <a:pt x="5625" y="45330"/>
                  </a:lnTo>
                  <a:cubicBezTo>
                    <a:pt x="2889" y="45330"/>
                    <a:pt x="0" y="42619"/>
                    <a:pt x="0" y="35634"/>
                  </a:cubicBezTo>
                  <a:lnTo>
                    <a:pt x="0" y="9697"/>
                  </a:lnTo>
                  <a:cubicBezTo>
                    <a:pt x="0" y="2711"/>
                    <a:pt x="2889" y="1"/>
                    <a:pt x="5625" y="1"/>
                  </a:cubicBezTo>
                  <a:lnTo>
                    <a:pt x="18623" y="1"/>
                  </a:lnTo>
                </a:path>
              </a:pathLst>
            </a:custGeom>
            <a:noFill/>
            <a:ln w="9525" cap="rnd"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644" name="Google Shape;7644;p72"/>
            <p:cNvSpPr/>
            <p:nvPr/>
          </p:nvSpPr>
          <p:spPr>
            <a:xfrm>
              <a:off x="1926576" y="4061097"/>
              <a:ext cx="144308" cy="4"/>
            </a:xfrm>
            <a:custGeom>
              <a:avLst/>
              <a:gdLst/>
              <a:ahLst/>
              <a:cxnLst/>
              <a:rect l="l" t="t" r="r" b="b"/>
              <a:pathLst>
                <a:path w="32723" h="1" fill="none" extrusionOk="0">
                  <a:moveTo>
                    <a:pt x="32723" y="1"/>
                  </a:moveTo>
                  <a:lnTo>
                    <a:pt x="1" y="1"/>
                  </a:lnTo>
                </a:path>
              </a:pathLst>
            </a:custGeom>
            <a:noFill/>
            <a:ln w="9525" cap="rnd"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645" name="Google Shape;7645;p72"/>
            <p:cNvSpPr/>
            <p:nvPr/>
          </p:nvSpPr>
          <p:spPr>
            <a:xfrm>
              <a:off x="1762436" y="3822418"/>
              <a:ext cx="163677" cy="94528"/>
            </a:xfrm>
            <a:custGeom>
              <a:avLst/>
              <a:gdLst/>
              <a:ahLst/>
              <a:cxnLst/>
              <a:rect l="l" t="t" r="r" b="b"/>
              <a:pathLst>
                <a:path w="37115" h="21447" extrusionOk="0">
                  <a:moveTo>
                    <a:pt x="4951" y="0"/>
                  </a:moveTo>
                  <a:cubicBezTo>
                    <a:pt x="2215" y="0"/>
                    <a:pt x="1" y="2678"/>
                    <a:pt x="1" y="5983"/>
                  </a:cubicBezTo>
                  <a:lnTo>
                    <a:pt x="1" y="15460"/>
                  </a:lnTo>
                  <a:cubicBezTo>
                    <a:pt x="1" y="18765"/>
                    <a:pt x="2215" y="21446"/>
                    <a:pt x="4951" y="21446"/>
                  </a:cubicBezTo>
                  <a:lnTo>
                    <a:pt x="32168" y="21446"/>
                  </a:lnTo>
                  <a:cubicBezTo>
                    <a:pt x="34901" y="21446"/>
                    <a:pt x="37115" y="18765"/>
                    <a:pt x="37115" y="15460"/>
                  </a:cubicBezTo>
                  <a:lnTo>
                    <a:pt x="37115" y="5983"/>
                  </a:lnTo>
                  <a:cubicBezTo>
                    <a:pt x="37115" y="2678"/>
                    <a:pt x="34901" y="0"/>
                    <a:pt x="32168" y="0"/>
                  </a:cubicBezTo>
                  <a:close/>
                </a:path>
              </a:pathLst>
            </a:custGeom>
            <a:noFill/>
            <a:ln w="9525" cap="flat" cmpd="sng">
              <a:solidFill>
                <a:srgbClr val="CFD9E0"/>
              </a:solidFill>
              <a:prstDash val="solid"/>
              <a:miter lim="36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646" name="Google Shape;7646;p72"/>
            <p:cNvSpPr/>
            <p:nvPr/>
          </p:nvSpPr>
          <p:spPr>
            <a:xfrm>
              <a:off x="1762886" y="4005884"/>
              <a:ext cx="163695" cy="94514"/>
            </a:xfrm>
            <a:custGeom>
              <a:avLst/>
              <a:gdLst/>
              <a:ahLst/>
              <a:cxnLst/>
              <a:rect l="l" t="t" r="r" b="b"/>
              <a:pathLst>
                <a:path w="37119" h="21444" extrusionOk="0">
                  <a:moveTo>
                    <a:pt x="4951" y="1"/>
                  </a:moveTo>
                  <a:cubicBezTo>
                    <a:pt x="2219" y="1"/>
                    <a:pt x="1" y="2678"/>
                    <a:pt x="1" y="5983"/>
                  </a:cubicBezTo>
                  <a:lnTo>
                    <a:pt x="1" y="15461"/>
                  </a:lnTo>
                  <a:cubicBezTo>
                    <a:pt x="1" y="18766"/>
                    <a:pt x="2219" y="21443"/>
                    <a:pt x="4951" y="21443"/>
                  </a:cubicBezTo>
                  <a:lnTo>
                    <a:pt x="32168" y="21443"/>
                  </a:lnTo>
                  <a:cubicBezTo>
                    <a:pt x="34901" y="21443"/>
                    <a:pt x="37119" y="18766"/>
                    <a:pt x="37119" y="15461"/>
                  </a:cubicBezTo>
                  <a:lnTo>
                    <a:pt x="37119" y="5983"/>
                  </a:lnTo>
                  <a:cubicBezTo>
                    <a:pt x="37119" y="2678"/>
                    <a:pt x="34901" y="1"/>
                    <a:pt x="32168" y="1"/>
                  </a:cubicBezTo>
                  <a:close/>
                </a:path>
              </a:pathLst>
            </a:custGeom>
            <a:noFill/>
            <a:ln w="9525" cap="flat" cmpd="sng">
              <a:solidFill>
                <a:srgbClr val="CFD9E0"/>
              </a:solidFill>
              <a:prstDash val="solid"/>
              <a:miter lim="36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647" name="Google Shape;7647;p72"/>
            <p:cNvSpPr/>
            <p:nvPr/>
          </p:nvSpPr>
          <p:spPr>
            <a:xfrm>
              <a:off x="1325004" y="3820086"/>
              <a:ext cx="278558" cy="278382"/>
            </a:xfrm>
            <a:custGeom>
              <a:avLst/>
              <a:gdLst/>
              <a:ahLst/>
              <a:cxnLst/>
              <a:rect l="l" t="t" r="r" b="b"/>
              <a:pathLst>
                <a:path w="63165" h="63161" fill="none" extrusionOk="0">
                  <a:moveTo>
                    <a:pt x="63165" y="31580"/>
                  </a:moveTo>
                  <a:cubicBezTo>
                    <a:pt x="63165" y="49021"/>
                    <a:pt x="49025" y="63161"/>
                    <a:pt x="31585" y="63161"/>
                  </a:cubicBezTo>
                  <a:cubicBezTo>
                    <a:pt x="14140" y="63161"/>
                    <a:pt x="1" y="49021"/>
                    <a:pt x="1" y="31580"/>
                  </a:cubicBezTo>
                  <a:cubicBezTo>
                    <a:pt x="1" y="14140"/>
                    <a:pt x="14140" y="0"/>
                    <a:pt x="31585" y="0"/>
                  </a:cubicBezTo>
                  <a:cubicBezTo>
                    <a:pt x="49025" y="0"/>
                    <a:pt x="63165" y="14140"/>
                    <a:pt x="63165" y="31580"/>
                  </a:cubicBezTo>
                  <a:close/>
                </a:path>
              </a:pathLst>
            </a:custGeom>
            <a:noFill/>
            <a:ln w="9525" cap="flat" cmpd="sng">
              <a:solidFill>
                <a:srgbClr val="CFD9E0"/>
              </a:solidFill>
              <a:prstDash val="solid"/>
              <a:miter lim="36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648" name="Google Shape;7648;p72"/>
            <p:cNvSpPr/>
            <p:nvPr/>
          </p:nvSpPr>
          <p:spPr>
            <a:xfrm>
              <a:off x="1235816" y="3689223"/>
              <a:ext cx="134752" cy="171223"/>
            </a:xfrm>
            <a:custGeom>
              <a:avLst/>
              <a:gdLst/>
              <a:ahLst/>
              <a:cxnLst/>
              <a:rect l="l" t="t" r="r" b="b"/>
              <a:pathLst>
                <a:path w="30556" h="38848" fill="none" extrusionOk="0">
                  <a:moveTo>
                    <a:pt x="1" y="1"/>
                  </a:moveTo>
                  <a:lnTo>
                    <a:pt x="12633" y="1"/>
                  </a:lnTo>
                  <a:cubicBezTo>
                    <a:pt x="15723" y="1"/>
                    <a:pt x="16343" y="3466"/>
                    <a:pt x="16343" y="3466"/>
                  </a:cubicBezTo>
                  <a:lnTo>
                    <a:pt x="16343" y="26448"/>
                  </a:lnTo>
                  <a:lnTo>
                    <a:pt x="30556" y="26448"/>
                  </a:lnTo>
                  <a:lnTo>
                    <a:pt x="30556" y="38848"/>
                  </a:lnTo>
                </a:path>
              </a:pathLst>
            </a:custGeom>
            <a:noFill/>
            <a:ln w="9525" cap="rnd"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649" name="Google Shape;7649;p72"/>
            <p:cNvSpPr/>
            <p:nvPr/>
          </p:nvSpPr>
          <p:spPr>
            <a:xfrm>
              <a:off x="910512" y="3689223"/>
              <a:ext cx="161618" cy="4"/>
            </a:xfrm>
            <a:custGeom>
              <a:avLst/>
              <a:gdLst/>
              <a:ahLst/>
              <a:cxnLst/>
              <a:rect l="l" t="t" r="r" b="b"/>
              <a:pathLst>
                <a:path w="36648" h="1" fill="none" extrusionOk="0">
                  <a:moveTo>
                    <a:pt x="36648" y="1"/>
                  </a:moveTo>
                  <a:lnTo>
                    <a:pt x="1" y="1"/>
                  </a:lnTo>
                </a:path>
              </a:pathLst>
            </a:custGeom>
            <a:noFill/>
            <a:ln w="9525" cap="rnd"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650" name="Google Shape;7650;p72"/>
            <p:cNvSpPr/>
            <p:nvPr/>
          </p:nvSpPr>
          <p:spPr>
            <a:xfrm>
              <a:off x="1072126" y="3642869"/>
              <a:ext cx="163695" cy="94532"/>
            </a:xfrm>
            <a:custGeom>
              <a:avLst/>
              <a:gdLst/>
              <a:ahLst/>
              <a:cxnLst/>
              <a:rect l="l" t="t" r="r" b="b"/>
              <a:pathLst>
                <a:path w="37119" h="21448" extrusionOk="0">
                  <a:moveTo>
                    <a:pt x="4951" y="1"/>
                  </a:moveTo>
                  <a:cubicBezTo>
                    <a:pt x="2219" y="1"/>
                    <a:pt x="1" y="2682"/>
                    <a:pt x="1" y="5987"/>
                  </a:cubicBezTo>
                  <a:lnTo>
                    <a:pt x="1" y="15464"/>
                  </a:lnTo>
                  <a:cubicBezTo>
                    <a:pt x="1" y="18769"/>
                    <a:pt x="2219" y="21447"/>
                    <a:pt x="4951" y="21447"/>
                  </a:cubicBezTo>
                  <a:lnTo>
                    <a:pt x="32172" y="21447"/>
                  </a:lnTo>
                  <a:cubicBezTo>
                    <a:pt x="34904" y="21447"/>
                    <a:pt x="37119" y="18769"/>
                    <a:pt x="37119" y="15464"/>
                  </a:cubicBezTo>
                  <a:lnTo>
                    <a:pt x="37119" y="5987"/>
                  </a:lnTo>
                  <a:cubicBezTo>
                    <a:pt x="37119" y="2682"/>
                    <a:pt x="34904" y="1"/>
                    <a:pt x="32172" y="1"/>
                  </a:cubicBezTo>
                  <a:close/>
                </a:path>
              </a:pathLst>
            </a:custGeom>
            <a:noFill/>
            <a:ln w="9525" cap="flat" cmpd="sng">
              <a:solidFill>
                <a:srgbClr val="CFD9E0"/>
              </a:solidFill>
              <a:prstDash val="solid"/>
              <a:miter lim="36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651" name="Google Shape;7651;p72"/>
            <p:cNvSpPr/>
            <p:nvPr/>
          </p:nvSpPr>
          <p:spPr>
            <a:xfrm>
              <a:off x="1235913" y="4073301"/>
              <a:ext cx="134655" cy="151640"/>
            </a:xfrm>
            <a:custGeom>
              <a:avLst/>
              <a:gdLst/>
              <a:ahLst/>
              <a:cxnLst/>
              <a:rect l="l" t="t" r="r" b="b"/>
              <a:pathLst>
                <a:path w="30534" h="34405" fill="none" extrusionOk="0">
                  <a:moveTo>
                    <a:pt x="0" y="34404"/>
                  </a:moveTo>
                  <a:lnTo>
                    <a:pt x="12611" y="34404"/>
                  </a:lnTo>
                  <a:cubicBezTo>
                    <a:pt x="15705" y="34404"/>
                    <a:pt x="16325" y="30939"/>
                    <a:pt x="16325" y="30939"/>
                  </a:cubicBezTo>
                  <a:lnTo>
                    <a:pt x="16325" y="7957"/>
                  </a:lnTo>
                  <a:lnTo>
                    <a:pt x="30534" y="7957"/>
                  </a:lnTo>
                  <a:lnTo>
                    <a:pt x="30534" y="1"/>
                  </a:lnTo>
                </a:path>
              </a:pathLst>
            </a:custGeom>
            <a:noFill/>
            <a:ln w="9525" cap="rnd"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652" name="Google Shape;7652;p72"/>
            <p:cNvSpPr/>
            <p:nvPr/>
          </p:nvSpPr>
          <p:spPr>
            <a:xfrm>
              <a:off x="910512" y="4224937"/>
              <a:ext cx="161618" cy="4"/>
            </a:xfrm>
            <a:custGeom>
              <a:avLst/>
              <a:gdLst/>
              <a:ahLst/>
              <a:cxnLst/>
              <a:rect l="l" t="t" r="r" b="b"/>
              <a:pathLst>
                <a:path w="36648" h="1" fill="none" extrusionOk="0">
                  <a:moveTo>
                    <a:pt x="36648" y="0"/>
                  </a:moveTo>
                  <a:lnTo>
                    <a:pt x="1" y="0"/>
                  </a:lnTo>
                </a:path>
              </a:pathLst>
            </a:custGeom>
            <a:noFill/>
            <a:ln w="9525" cap="rnd"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653" name="Google Shape;7653;p72"/>
            <p:cNvSpPr/>
            <p:nvPr/>
          </p:nvSpPr>
          <p:spPr>
            <a:xfrm>
              <a:off x="1072126" y="4176763"/>
              <a:ext cx="163695" cy="94532"/>
            </a:xfrm>
            <a:custGeom>
              <a:avLst/>
              <a:gdLst/>
              <a:ahLst/>
              <a:cxnLst/>
              <a:rect l="l" t="t" r="r" b="b"/>
              <a:pathLst>
                <a:path w="37119" h="21448" extrusionOk="0">
                  <a:moveTo>
                    <a:pt x="4951" y="1"/>
                  </a:moveTo>
                  <a:cubicBezTo>
                    <a:pt x="2219" y="1"/>
                    <a:pt x="1" y="2679"/>
                    <a:pt x="1" y="5984"/>
                  </a:cubicBezTo>
                  <a:lnTo>
                    <a:pt x="1" y="15461"/>
                  </a:lnTo>
                  <a:cubicBezTo>
                    <a:pt x="1" y="18766"/>
                    <a:pt x="2219" y="21447"/>
                    <a:pt x="4951" y="21447"/>
                  </a:cubicBezTo>
                  <a:lnTo>
                    <a:pt x="32172" y="21447"/>
                  </a:lnTo>
                  <a:cubicBezTo>
                    <a:pt x="34904" y="21447"/>
                    <a:pt x="37119" y="18766"/>
                    <a:pt x="37119" y="15461"/>
                  </a:cubicBezTo>
                  <a:lnTo>
                    <a:pt x="37119" y="5984"/>
                  </a:lnTo>
                  <a:cubicBezTo>
                    <a:pt x="37119" y="2679"/>
                    <a:pt x="34904" y="1"/>
                    <a:pt x="32172" y="1"/>
                  </a:cubicBezTo>
                  <a:close/>
                </a:path>
              </a:pathLst>
            </a:custGeom>
            <a:noFill/>
            <a:ln w="9525" cap="flat" cmpd="sng">
              <a:solidFill>
                <a:srgbClr val="CFD9E0"/>
              </a:solidFill>
              <a:prstDash val="solid"/>
              <a:miter lim="36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654" name="Google Shape;7654;p72"/>
            <p:cNvSpPr/>
            <p:nvPr/>
          </p:nvSpPr>
          <p:spPr>
            <a:xfrm>
              <a:off x="1562328" y="3689223"/>
              <a:ext cx="128816" cy="171223"/>
            </a:xfrm>
            <a:custGeom>
              <a:avLst/>
              <a:gdLst/>
              <a:ahLst/>
              <a:cxnLst/>
              <a:rect l="l" t="t" r="r" b="b"/>
              <a:pathLst>
                <a:path w="29210" h="38848" fill="none" extrusionOk="0">
                  <a:moveTo>
                    <a:pt x="29209" y="1"/>
                  </a:moveTo>
                  <a:lnTo>
                    <a:pt x="17922" y="1"/>
                  </a:lnTo>
                  <a:cubicBezTo>
                    <a:pt x="14829" y="1"/>
                    <a:pt x="14209" y="3466"/>
                    <a:pt x="14209" y="3466"/>
                  </a:cubicBezTo>
                  <a:lnTo>
                    <a:pt x="14209" y="26448"/>
                  </a:lnTo>
                  <a:lnTo>
                    <a:pt x="0" y="26448"/>
                  </a:lnTo>
                  <a:lnTo>
                    <a:pt x="0" y="38848"/>
                  </a:lnTo>
                </a:path>
              </a:pathLst>
            </a:custGeom>
            <a:noFill/>
            <a:ln w="9525" cap="rnd"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655" name="Google Shape;7655;p72"/>
            <p:cNvSpPr/>
            <p:nvPr/>
          </p:nvSpPr>
          <p:spPr>
            <a:xfrm>
              <a:off x="1854826" y="3689223"/>
              <a:ext cx="154169" cy="4"/>
            </a:xfrm>
            <a:custGeom>
              <a:avLst/>
              <a:gdLst/>
              <a:ahLst/>
              <a:cxnLst/>
              <a:rect l="l" t="t" r="r" b="b"/>
              <a:pathLst>
                <a:path w="34959" h="1" fill="none" extrusionOk="0">
                  <a:moveTo>
                    <a:pt x="1" y="1"/>
                  </a:moveTo>
                  <a:lnTo>
                    <a:pt x="34959" y="1"/>
                  </a:lnTo>
                </a:path>
              </a:pathLst>
            </a:custGeom>
            <a:noFill/>
            <a:ln w="9525" cap="rnd"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656" name="Google Shape;7656;p72"/>
            <p:cNvSpPr/>
            <p:nvPr/>
          </p:nvSpPr>
          <p:spPr>
            <a:xfrm>
              <a:off x="1691140" y="3642869"/>
              <a:ext cx="163690" cy="94532"/>
            </a:xfrm>
            <a:custGeom>
              <a:avLst/>
              <a:gdLst/>
              <a:ahLst/>
              <a:cxnLst/>
              <a:rect l="l" t="t" r="r" b="b"/>
              <a:pathLst>
                <a:path w="37118" h="21448" extrusionOk="0">
                  <a:moveTo>
                    <a:pt x="4947" y="1"/>
                  </a:moveTo>
                  <a:cubicBezTo>
                    <a:pt x="2214" y="1"/>
                    <a:pt x="0" y="2682"/>
                    <a:pt x="0" y="5987"/>
                  </a:cubicBezTo>
                  <a:lnTo>
                    <a:pt x="0" y="15464"/>
                  </a:lnTo>
                  <a:cubicBezTo>
                    <a:pt x="0" y="18769"/>
                    <a:pt x="2214" y="21447"/>
                    <a:pt x="4950" y="21447"/>
                  </a:cubicBezTo>
                  <a:lnTo>
                    <a:pt x="32168" y="21447"/>
                  </a:lnTo>
                  <a:cubicBezTo>
                    <a:pt x="34900" y="21447"/>
                    <a:pt x="37118" y="18769"/>
                    <a:pt x="37118" y="15464"/>
                  </a:cubicBezTo>
                  <a:lnTo>
                    <a:pt x="37118" y="5987"/>
                  </a:lnTo>
                  <a:cubicBezTo>
                    <a:pt x="37118" y="2682"/>
                    <a:pt x="34900" y="1"/>
                    <a:pt x="32168" y="1"/>
                  </a:cubicBezTo>
                  <a:close/>
                </a:path>
              </a:pathLst>
            </a:custGeom>
            <a:noFill/>
            <a:ln w="9525" cap="flat" cmpd="sng">
              <a:solidFill>
                <a:srgbClr val="CFD9E0"/>
              </a:solidFill>
              <a:prstDash val="solid"/>
              <a:miter lim="36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grpSp>
          <p:nvGrpSpPr>
            <p:cNvPr id="7657" name="Google Shape;7657;p72"/>
            <p:cNvGrpSpPr/>
            <p:nvPr/>
          </p:nvGrpSpPr>
          <p:grpSpPr>
            <a:xfrm>
              <a:off x="1360364" y="3847835"/>
              <a:ext cx="208119" cy="224359"/>
              <a:chOff x="1360769" y="3847100"/>
              <a:chExt cx="208119" cy="224359"/>
            </a:xfrm>
          </p:grpSpPr>
          <p:sp>
            <p:nvSpPr>
              <p:cNvPr id="7658" name="Google Shape;7658;p72"/>
              <p:cNvSpPr/>
              <p:nvPr/>
            </p:nvSpPr>
            <p:spPr>
              <a:xfrm>
                <a:off x="1360769" y="3847113"/>
                <a:ext cx="99163" cy="224346"/>
              </a:xfrm>
              <a:custGeom>
                <a:avLst/>
                <a:gdLst/>
                <a:ahLst/>
                <a:cxnLst/>
                <a:rect l="l" t="t" r="r" b="b"/>
                <a:pathLst>
                  <a:path w="22486" h="50901" fill="none" extrusionOk="0">
                    <a:moveTo>
                      <a:pt x="22384" y="2729"/>
                    </a:moveTo>
                    <a:cubicBezTo>
                      <a:pt x="22333" y="2383"/>
                      <a:pt x="22249" y="2040"/>
                      <a:pt x="22128" y="1711"/>
                    </a:cubicBezTo>
                    <a:cubicBezTo>
                      <a:pt x="21742" y="675"/>
                      <a:pt x="20979" y="1"/>
                      <a:pt x="19582" y="1"/>
                    </a:cubicBezTo>
                    <a:cubicBezTo>
                      <a:pt x="17966" y="1"/>
                      <a:pt x="17204" y="913"/>
                      <a:pt x="16883" y="2229"/>
                    </a:cubicBezTo>
                    <a:cubicBezTo>
                      <a:pt x="13443" y="1682"/>
                      <a:pt x="10331" y="4356"/>
                      <a:pt x="10353" y="7840"/>
                    </a:cubicBezTo>
                    <a:cubicBezTo>
                      <a:pt x="10353" y="7997"/>
                      <a:pt x="10364" y="8150"/>
                      <a:pt x="10378" y="8300"/>
                    </a:cubicBezTo>
                    <a:cubicBezTo>
                      <a:pt x="7945" y="7307"/>
                      <a:pt x="5147" y="7957"/>
                      <a:pt x="3404" y="9923"/>
                    </a:cubicBezTo>
                    <a:cubicBezTo>
                      <a:pt x="1660" y="11889"/>
                      <a:pt x="1343" y="14742"/>
                      <a:pt x="2616" y="17040"/>
                    </a:cubicBezTo>
                    <a:cubicBezTo>
                      <a:pt x="930" y="18382"/>
                      <a:pt x="0" y="20454"/>
                      <a:pt x="120" y="22607"/>
                    </a:cubicBezTo>
                    <a:cubicBezTo>
                      <a:pt x="241" y="24755"/>
                      <a:pt x="1394" y="26714"/>
                      <a:pt x="3218" y="27860"/>
                    </a:cubicBezTo>
                    <a:cubicBezTo>
                      <a:pt x="748" y="30913"/>
                      <a:pt x="1707" y="35462"/>
                      <a:pt x="5202" y="37260"/>
                    </a:cubicBezTo>
                    <a:cubicBezTo>
                      <a:pt x="5173" y="37490"/>
                      <a:pt x="5162" y="37720"/>
                      <a:pt x="5162" y="37954"/>
                    </a:cubicBezTo>
                    <a:cubicBezTo>
                      <a:pt x="5162" y="40832"/>
                      <a:pt x="7125" y="43243"/>
                      <a:pt x="9784" y="43943"/>
                    </a:cubicBezTo>
                    <a:cubicBezTo>
                      <a:pt x="10776" y="46782"/>
                      <a:pt x="13818" y="48350"/>
                      <a:pt x="16708" y="47511"/>
                    </a:cubicBezTo>
                    <a:cubicBezTo>
                      <a:pt x="16835" y="49437"/>
                      <a:pt x="17525" y="50900"/>
                      <a:pt x="19582" y="50900"/>
                    </a:cubicBezTo>
                    <a:cubicBezTo>
                      <a:pt x="22482" y="50900"/>
                      <a:pt x="22439" y="48390"/>
                      <a:pt x="22482" y="48401"/>
                    </a:cubicBezTo>
                    <a:cubicBezTo>
                      <a:pt x="22486" y="48401"/>
                      <a:pt x="22417" y="2722"/>
                      <a:pt x="22384" y="2729"/>
                    </a:cubicBezTo>
                    <a:close/>
                  </a:path>
                </a:pathLst>
              </a:custGeom>
              <a:noFill/>
              <a:ln w="9525" cap="flat" cmpd="sng">
                <a:solidFill>
                  <a:srgbClr val="E4E9ED"/>
                </a:solidFill>
                <a:prstDash val="solid"/>
                <a:miter lim="36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659" name="Google Shape;7659;p72"/>
              <p:cNvSpPr/>
              <p:nvPr/>
            </p:nvSpPr>
            <p:spPr>
              <a:xfrm>
                <a:off x="1418941" y="3907967"/>
                <a:ext cx="40718" cy="51312"/>
              </a:xfrm>
              <a:custGeom>
                <a:avLst/>
                <a:gdLst/>
                <a:ahLst/>
                <a:cxnLst/>
                <a:rect l="l" t="t" r="r" b="b"/>
                <a:pathLst>
                  <a:path w="9233" h="11642" fill="none" extrusionOk="0">
                    <a:moveTo>
                      <a:pt x="9233" y="1"/>
                    </a:moveTo>
                    <a:cubicBezTo>
                      <a:pt x="9233" y="1"/>
                      <a:pt x="0" y="570"/>
                      <a:pt x="2586" y="11641"/>
                    </a:cubicBez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660" name="Google Shape;7660;p72"/>
              <p:cNvSpPr/>
              <p:nvPr/>
            </p:nvSpPr>
            <p:spPr>
              <a:xfrm>
                <a:off x="1432983" y="3877824"/>
                <a:ext cx="26566" cy="25035"/>
              </a:xfrm>
              <a:custGeom>
                <a:avLst/>
                <a:gdLst/>
                <a:ahLst/>
                <a:cxnLst/>
                <a:rect l="l" t="t" r="r" b="b"/>
                <a:pathLst>
                  <a:path w="6024" h="5680" fill="none" extrusionOk="0">
                    <a:moveTo>
                      <a:pt x="1" y="1795"/>
                    </a:moveTo>
                    <a:cubicBezTo>
                      <a:pt x="1" y="1795"/>
                      <a:pt x="6023" y="0"/>
                      <a:pt x="6023" y="5680"/>
                    </a:cubicBez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661" name="Google Shape;7661;p72"/>
              <p:cNvSpPr/>
              <p:nvPr/>
            </p:nvSpPr>
            <p:spPr>
              <a:xfrm>
                <a:off x="1406421" y="3881663"/>
                <a:ext cx="8727" cy="21196"/>
              </a:xfrm>
              <a:custGeom>
                <a:avLst/>
                <a:gdLst/>
                <a:ahLst/>
                <a:cxnLst/>
                <a:rect l="l" t="t" r="r" b="b"/>
                <a:pathLst>
                  <a:path w="1979" h="4809" fill="none" extrusionOk="0">
                    <a:moveTo>
                      <a:pt x="1" y="1"/>
                    </a:moveTo>
                    <a:cubicBezTo>
                      <a:pt x="1" y="1"/>
                      <a:pt x="1" y="2730"/>
                      <a:pt x="1978" y="4809"/>
                    </a:cubicBez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662" name="Google Shape;7662;p72"/>
              <p:cNvSpPr/>
              <p:nvPr/>
            </p:nvSpPr>
            <p:spPr>
              <a:xfrm>
                <a:off x="1372301" y="3910479"/>
                <a:ext cx="51967" cy="15131"/>
              </a:xfrm>
              <a:custGeom>
                <a:avLst/>
                <a:gdLst/>
                <a:ahLst/>
                <a:cxnLst/>
                <a:rect l="l" t="t" r="r" b="b"/>
                <a:pathLst>
                  <a:path w="11784" h="3433" fill="none" extrusionOk="0">
                    <a:moveTo>
                      <a:pt x="1" y="2663"/>
                    </a:moveTo>
                    <a:cubicBezTo>
                      <a:pt x="3364" y="0"/>
                      <a:pt x="6622" y="3433"/>
                      <a:pt x="6622" y="3433"/>
                    </a:cubicBezTo>
                    <a:cubicBezTo>
                      <a:pt x="6622" y="3433"/>
                      <a:pt x="7307" y="387"/>
                      <a:pt x="11783" y="1653"/>
                    </a:cubicBez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663" name="Google Shape;7663;p72"/>
              <p:cNvSpPr/>
              <p:nvPr/>
            </p:nvSpPr>
            <p:spPr>
              <a:xfrm>
                <a:off x="1383436" y="3963823"/>
                <a:ext cx="27351" cy="50572"/>
              </a:xfrm>
              <a:custGeom>
                <a:avLst/>
                <a:gdLst/>
                <a:ahLst/>
                <a:cxnLst/>
                <a:rect l="l" t="t" r="r" b="b"/>
                <a:pathLst>
                  <a:path w="6202" h="11474" fill="none" extrusionOk="0">
                    <a:moveTo>
                      <a:pt x="22" y="11474"/>
                    </a:moveTo>
                    <a:cubicBezTo>
                      <a:pt x="22" y="11474"/>
                      <a:pt x="0" y="5735"/>
                      <a:pt x="4440" y="6297"/>
                    </a:cubicBezTo>
                    <a:cubicBezTo>
                      <a:pt x="4440" y="6297"/>
                      <a:pt x="2134" y="3149"/>
                      <a:pt x="6202" y="1"/>
                    </a:cubicBez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664" name="Google Shape;7664;p72"/>
              <p:cNvSpPr/>
              <p:nvPr/>
            </p:nvSpPr>
            <p:spPr>
              <a:xfrm>
                <a:off x="1398461" y="4014391"/>
                <a:ext cx="12132" cy="31518"/>
              </a:xfrm>
              <a:custGeom>
                <a:avLst/>
                <a:gdLst/>
                <a:ahLst/>
                <a:cxnLst/>
                <a:rect l="l" t="t" r="r" b="b"/>
                <a:pathLst>
                  <a:path w="2751" h="7151" fill="none" extrusionOk="0">
                    <a:moveTo>
                      <a:pt x="2751" y="1"/>
                    </a:moveTo>
                    <a:cubicBezTo>
                      <a:pt x="2751" y="1"/>
                      <a:pt x="0" y="2963"/>
                      <a:pt x="1806" y="7151"/>
                    </a:cubicBez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665" name="Google Shape;7665;p72"/>
              <p:cNvSpPr/>
              <p:nvPr/>
            </p:nvSpPr>
            <p:spPr>
              <a:xfrm>
                <a:off x="1424264" y="4012138"/>
                <a:ext cx="35284" cy="21165"/>
              </a:xfrm>
              <a:custGeom>
                <a:avLst/>
                <a:gdLst/>
                <a:ahLst/>
                <a:cxnLst/>
                <a:rect l="l" t="t" r="r" b="b"/>
                <a:pathLst>
                  <a:path w="8001" h="4802" fill="none" extrusionOk="0">
                    <a:moveTo>
                      <a:pt x="8000" y="512"/>
                    </a:moveTo>
                    <a:cubicBezTo>
                      <a:pt x="3783" y="1"/>
                      <a:pt x="1978" y="4087"/>
                      <a:pt x="1978" y="4087"/>
                    </a:cubicBezTo>
                    <a:cubicBezTo>
                      <a:pt x="1978" y="4087"/>
                      <a:pt x="858" y="3598"/>
                      <a:pt x="0" y="4802"/>
                    </a:cubicBez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666" name="Google Shape;7666;p72"/>
              <p:cNvSpPr/>
              <p:nvPr/>
            </p:nvSpPr>
            <p:spPr>
              <a:xfrm>
                <a:off x="1397156" y="3942280"/>
                <a:ext cx="31183" cy="17449"/>
              </a:xfrm>
              <a:custGeom>
                <a:avLst/>
                <a:gdLst/>
                <a:ahLst/>
                <a:cxnLst/>
                <a:rect l="l" t="t" r="r" b="b"/>
                <a:pathLst>
                  <a:path w="7071" h="3959" fill="none" extrusionOk="0">
                    <a:moveTo>
                      <a:pt x="7070" y="1"/>
                    </a:moveTo>
                    <a:cubicBezTo>
                      <a:pt x="7070" y="1"/>
                      <a:pt x="2802" y="3959"/>
                      <a:pt x="1" y="1"/>
                    </a:cubicBez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667" name="Google Shape;7667;p72"/>
              <p:cNvSpPr/>
              <p:nvPr/>
            </p:nvSpPr>
            <p:spPr>
              <a:xfrm>
                <a:off x="1428334" y="3973727"/>
                <a:ext cx="31214" cy="15378"/>
              </a:xfrm>
              <a:custGeom>
                <a:avLst/>
                <a:gdLst/>
                <a:ahLst/>
                <a:cxnLst/>
                <a:rect l="l" t="t" r="r" b="b"/>
                <a:pathLst>
                  <a:path w="7078" h="3489" fill="none" extrusionOk="0">
                    <a:moveTo>
                      <a:pt x="0" y="1125"/>
                    </a:moveTo>
                    <a:cubicBezTo>
                      <a:pt x="0" y="1125"/>
                      <a:pt x="4411" y="1"/>
                      <a:pt x="7077" y="3488"/>
                    </a:cubicBez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668" name="Google Shape;7668;p72"/>
              <p:cNvSpPr/>
              <p:nvPr/>
            </p:nvSpPr>
            <p:spPr>
              <a:xfrm>
                <a:off x="1468924" y="3907967"/>
                <a:ext cx="40704" cy="51312"/>
              </a:xfrm>
              <a:custGeom>
                <a:avLst/>
                <a:gdLst/>
                <a:ahLst/>
                <a:cxnLst/>
                <a:rect l="l" t="t" r="r" b="b"/>
                <a:pathLst>
                  <a:path w="9230" h="11642" fill="none" extrusionOk="0">
                    <a:moveTo>
                      <a:pt x="0" y="1"/>
                    </a:moveTo>
                    <a:cubicBezTo>
                      <a:pt x="0" y="1"/>
                      <a:pt x="9229" y="570"/>
                      <a:pt x="6647" y="11641"/>
                    </a:cubicBezTo>
                  </a:path>
                </a:pathLst>
              </a:custGeom>
              <a:noFill/>
              <a:ln w="9525" cap="flat" cmpd="sng">
                <a:solidFill>
                  <a:srgbClr val="40566D"/>
                </a:solidFill>
                <a:prstDash val="solid"/>
                <a:miter lim="36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669" name="Google Shape;7669;p72"/>
              <p:cNvSpPr/>
              <p:nvPr/>
            </p:nvSpPr>
            <p:spPr>
              <a:xfrm>
                <a:off x="1469021" y="3877824"/>
                <a:ext cx="26561" cy="25035"/>
              </a:xfrm>
              <a:custGeom>
                <a:avLst/>
                <a:gdLst/>
                <a:ahLst/>
                <a:cxnLst/>
                <a:rect l="l" t="t" r="r" b="b"/>
                <a:pathLst>
                  <a:path w="6023" h="5680" fill="none" extrusionOk="0">
                    <a:moveTo>
                      <a:pt x="6023" y="1795"/>
                    </a:moveTo>
                    <a:cubicBezTo>
                      <a:pt x="6023" y="1795"/>
                      <a:pt x="0" y="0"/>
                      <a:pt x="0" y="5680"/>
                    </a:cubicBezTo>
                  </a:path>
                </a:pathLst>
              </a:custGeom>
              <a:noFill/>
              <a:ln w="9525" cap="flat" cmpd="sng">
                <a:solidFill>
                  <a:srgbClr val="40566D"/>
                </a:solidFill>
                <a:prstDash val="solid"/>
                <a:miter lim="36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670" name="Google Shape;7670;p72"/>
              <p:cNvSpPr/>
              <p:nvPr/>
            </p:nvSpPr>
            <p:spPr>
              <a:xfrm>
                <a:off x="1513434" y="3881663"/>
                <a:ext cx="8710" cy="21196"/>
              </a:xfrm>
              <a:custGeom>
                <a:avLst/>
                <a:gdLst/>
                <a:ahLst/>
                <a:cxnLst/>
                <a:rect l="l" t="t" r="r" b="b"/>
                <a:pathLst>
                  <a:path w="1975" h="4809" fill="none" extrusionOk="0">
                    <a:moveTo>
                      <a:pt x="1975" y="1"/>
                    </a:moveTo>
                    <a:cubicBezTo>
                      <a:pt x="1975" y="1"/>
                      <a:pt x="1975" y="2730"/>
                      <a:pt x="1" y="4809"/>
                    </a:cubicBezTo>
                  </a:path>
                </a:pathLst>
              </a:custGeom>
              <a:noFill/>
              <a:ln w="9525" cap="flat" cmpd="sng">
                <a:solidFill>
                  <a:srgbClr val="40566D"/>
                </a:solidFill>
                <a:prstDash val="solid"/>
                <a:miter lim="36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671" name="Google Shape;7671;p72"/>
              <p:cNvSpPr/>
              <p:nvPr/>
            </p:nvSpPr>
            <p:spPr>
              <a:xfrm>
                <a:off x="1517778" y="3963823"/>
                <a:ext cx="27355" cy="50572"/>
              </a:xfrm>
              <a:custGeom>
                <a:avLst/>
                <a:gdLst/>
                <a:ahLst/>
                <a:cxnLst/>
                <a:rect l="l" t="t" r="r" b="b"/>
                <a:pathLst>
                  <a:path w="6203" h="11474" fill="none" extrusionOk="0">
                    <a:moveTo>
                      <a:pt x="6181" y="11474"/>
                    </a:moveTo>
                    <a:cubicBezTo>
                      <a:pt x="6181" y="11474"/>
                      <a:pt x="6202" y="5735"/>
                      <a:pt x="1767" y="6297"/>
                    </a:cubicBezTo>
                    <a:cubicBezTo>
                      <a:pt x="1767" y="6297"/>
                      <a:pt x="4068" y="3149"/>
                      <a:pt x="1" y="1"/>
                    </a:cubicBezTo>
                  </a:path>
                </a:pathLst>
              </a:custGeom>
              <a:noFill/>
              <a:ln w="9525" cap="flat" cmpd="sng">
                <a:solidFill>
                  <a:srgbClr val="40566D"/>
                </a:solidFill>
                <a:prstDash val="solid"/>
                <a:miter lim="36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672" name="Google Shape;7672;p72"/>
              <p:cNvSpPr/>
              <p:nvPr/>
            </p:nvSpPr>
            <p:spPr>
              <a:xfrm>
                <a:off x="1517990" y="4014391"/>
                <a:ext cx="12119" cy="31518"/>
              </a:xfrm>
              <a:custGeom>
                <a:avLst/>
                <a:gdLst/>
                <a:ahLst/>
                <a:cxnLst/>
                <a:rect l="l" t="t" r="r" b="b"/>
                <a:pathLst>
                  <a:path w="2748" h="7151" fill="none" extrusionOk="0">
                    <a:moveTo>
                      <a:pt x="0" y="1"/>
                    </a:moveTo>
                    <a:cubicBezTo>
                      <a:pt x="0" y="1"/>
                      <a:pt x="2747" y="2963"/>
                      <a:pt x="942" y="7151"/>
                    </a:cubicBezTo>
                  </a:path>
                </a:pathLst>
              </a:custGeom>
              <a:noFill/>
              <a:ln w="9525" cap="flat" cmpd="sng">
                <a:solidFill>
                  <a:srgbClr val="40566D"/>
                </a:solidFill>
                <a:prstDash val="solid"/>
                <a:miter lim="36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673" name="Google Shape;7673;p72"/>
              <p:cNvSpPr/>
              <p:nvPr/>
            </p:nvSpPr>
            <p:spPr>
              <a:xfrm>
                <a:off x="1469021" y="4012138"/>
                <a:ext cx="35298" cy="21165"/>
              </a:xfrm>
              <a:custGeom>
                <a:avLst/>
                <a:gdLst/>
                <a:ahLst/>
                <a:cxnLst/>
                <a:rect l="l" t="t" r="r" b="b"/>
                <a:pathLst>
                  <a:path w="8004" h="4802" fill="none" extrusionOk="0">
                    <a:moveTo>
                      <a:pt x="0" y="512"/>
                    </a:moveTo>
                    <a:cubicBezTo>
                      <a:pt x="4217" y="1"/>
                      <a:pt x="6023" y="4087"/>
                      <a:pt x="6023" y="4087"/>
                    </a:cubicBezTo>
                    <a:cubicBezTo>
                      <a:pt x="6023" y="4087"/>
                      <a:pt x="7143" y="3598"/>
                      <a:pt x="8004" y="4802"/>
                    </a:cubicBezTo>
                  </a:path>
                </a:pathLst>
              </a:custGeom>
              <a:noFill/>
              <a:ln w="9525" cap="flat" cmpd="sng">
                <a:solidFill>
                  <a:srgbClr val="40566D"/>
                </a:solidFill>
                <a:prstDash val="solid"/>
                <a:miter lim="36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674" name="Google Shape;7674;p72"/>
              <p:cNvSpPr/>
              <p:nvPr/>
            </p:nvSpPr>
            <p:spPr>
              <a:xfrm>
                <a:off x="1500244" y="3942280"/>
                <a:ext cx="31183" cy="17449"/>
              </a:xfrm>
              <a:custGeom>
                <a:avLst/>
                <a:gdLst/>
                <a:ahLst/>
                <a:cxnLst/>
                <a:rect l="l" t="t" r="r" b="b"/>
                <a:pathLst>
                  <a:path w="7071" h="3959" fill="none" extrusionOk="0">
                    <a:moveTo>
                      <a:pt x="1" y="1"/>
                    </a:moveTo>
                    <a:cubicBezTo>
                      <a:pt x="1" y="1"/>
                      <a:pt x="4265" y="3959"/>
                      <a:pt x="7070" y="1"/>
                    </a:cubicBezTo>
                  </a:path>
                </a:pathLst>
              </a:custGeom>
              <a:noFill/>
              <a:ln w="9525" cap="flat" cmpd="sng">
                <a:solidFill>
                  <a:srgbClr val="40566D"/>
                </a:solidFill>
                <a:prstDash val="solid"/>
                <a:miter lim="36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675" name="Google Shape;7675;p72"/>
              <p:cNvSpPr/>
              <p:nvPr/>
            </p:nvSpPr>
            <p:spPr>
              <a:xfrm>
                <a:off x="1469021" y="3973727"/>
                <a:ext cx="31227" cy="15378"/>
              </a:xfrm>
              <a:custGeom>
                <a:avLst/>
                <a:gdLst/>
                <a:ahLst/>
                <a:cxnLst/>
                <a:rect l="l" t="t" r="r" b="b"/>
                <a:pathLst>
                  <a:path w="7081" h="3489" fill="none" extrusionOk="0">
                    <a:moveTo>
                      <a:pt x="7081" y="1125"/>
                    </a:moveTo>
                    <a:cubicBezTo>
                      <a:pt x="7081" y="1125"/>
                      <a:pt x="2670" y="1"/>
                      <a:pt x="0" y="3488"/>
                    </a:cubicBezTo>
                  </a:path>
                </a:pathLst>
              </a:custGeom>
              <a:noFill/>
              <a:ln w="9525" cap="flat" cmpd="sng">
                <a:solidFill>
                  <a:srgbClr val="40566D"/>
                </a:solidFill>
                <a:prstDash val="solid"/>
                <a:miter lim="36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676" name="Google Shape;7676;p72"/>
              <p:cNvSpPr/>
              <p:nvPr/>
            </p:nvSpPr>
            <p:spPr>
              <a:xfrm>
                <a:off x="1504314" y="3910479"/>
                <a:ext cx="51950" cy="15131"/>
              </a:xfrm>
              <a:custGeom>
                <a:avLst/>
                <a:gdLst/>
                <a:ahLst/>
                <a:cxnLst/>
                <a:rect l="l" t="t" r="r" b="b"/>
                <a:pathLst>
                  <a:path w="11780" h="3433" fill="none" extrusionOk="0">
                    <a:moveTo>
                      <a:pt x="11780" y="2663"/>
                    </a:moveTo>
                    <a:cubicBezTo>
                      <a:pt x="8420" y="0"/>
                      <a:pt x="5162" y="3433"/>
                      <a:pt x="5162" y="3433"/>
                    </a:cubicBezTo>
                    <a:cubicBezTo>
                      <a:pt x="5162" y="3433"/>
                      <a:pt x="4473" y="387"/>
                      <a:pt x="1" y="1653"/>
                    </a:cubicBezTo>
                  </a:path>
                </a:pathLst>
              </a:custGeom>
              <a:noFill/>
              <a:ln w="9525" cap="flat" cmpd="sng">
                <a:solidFill>
                  <a:srgbClr val="40566D"/>
                </a:solidFill>
                <a:prstDash val="solid"/>
                <a:miter lim="36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677" name="Google Shape;7677;p72"/>
              <p:cNvSpPr/>
              <p:nvPr/>
            </p:nvSpPr>
            <p:spPr>
              <a:xfrm>
                <a:off x="1469738" y="3847100"/>
                <a:ext cx="99150" cy="224346"/>
              </a:xfrm>
              <a:custGeom>
                <a:avLst/>
                <a:gdLst/>
                <a:ahLst/>
                <a:cxnLst/>
                <a:rect l="l" t="t" r="r" b="b"/>
                <a:pathLst>
                  <a:path w="22483" h="50901" fill="none" extrusionOk="0">
                    <a:moveTo>
                      <a:pt x="99" y="2729"/>
                    </a:moveTo>
                    <a:cubicBezTo>
                      <a:pt x="150" y="2383"/>
                      <a:pt x="237" y="2040"/>
                      <a:pt x="354" y="1711"/>
                    </a:cubicBezTo>
                    <a:cubicBezTo>
                      <a:pt x="744" y="675"/>
                      <a:pt x="1503" y="1"/>
                      <a:pt x="2900" y="1"/>
                    </a:cubicBezTo>
                    <a:cubicBezTo>
                      <a:pt x="4516" y="1"/>
                      <a:pt x="5282" y="913"/>
                      <a:pt x="5600" y="2229"/>
                    </a:cubicBezTo>
                    <a:cubicBezTo>
                      <a:pt x="9040" y="1682"/>
                      <a:pt x="12151" y="4356"/>
                      <a:pt x="12130" y="7840"/>
                    </a:cubicBezTo>
                    <a:cubicBezTo>
                      <a:pt x="12130" y="7997"/>
                      <a:pt x="12119" y="8150"/>
                      <a:pt x="12108" y="8300"/>
                    </a:cubicBezTo>
                    <a:cubicBezTo>
                      <a:pt x="14541" y="7307"/>
                      <a:pt x="17335" y="7957"/>
                      <a:pt x="19082" y="9923"/>
                    </a:cubicBezTo>
                    <a:cubicBezTo>
                      <a:pt x="20826" y="11889"/>
                      <a:pt x="21140" y="14742"/>
                      <a:pt x="19867" y="17040"/>
                    </a:cubicBezTo>
                    <a:cubicBezTo>
                      <a:pt x="21552" y="18379"/>
                      <a:pt x="22482" y="20454"/>
                      <a:pt x="22362" y="22603"/>
                    </a:cubicBezTo>
                    <a:cubicBezTo>
                      <a:pt x="22242" y="24755"/>
                      <a:pt x="21089" y="26714"/>
                      <a:pt x="19265" y="27860"/>
                    </a:cubicBezTo>
                    <a:cubicBezTo>
                      <a:pt x="20440" y="29308"/>
                      <a:pt x="20896" y="31205"/>
                      <a:pt x="20512" y="33029"/>
                    </a:cubicBezTo>
                    <a:cubicBezTo>
                      <a:pt x="20126" y="34853"/>
                      <a:pt x="18940" y="36407"/>
                      <a:pt x="17284" y="37257"/>
                    </a:cubicBezTo>
                    <a:cubicBezTo>
                      <a:pt x="17310" y="37487"/>
                      <a:pt x="17321" y="37720"/>
                      <a:pt x="17324" y="37950"/>
                    </a:cubicBezTo>
                    <a:cubicBezTo>
                      <a:pt x="17321" y="40766"/>
                      <a:pt x="15420" y="43225"/>
                      <a:pt x="12699" y="43940"/>
                    </a:cubicBezTo>
                    <a:cubicBezTo>
                      <a:pt x="11710" y="46782"/>
                      <a:pt x="8664" y="48350"/>
                      <a:pt x="5778" y="47507"/>
                    </a:cubicBezTo>
                    <a:cubicBezTo>
                      <a:pt x="5647" y="49434"/>
                      <a:pt x="4958" y="50900"/>
                      <a:pt x="2900" y="50900"/>
                    </a:cubicBezTo>
                    <a:cubicBezTo>
                      <a:pt x="0" y="50900"/>
                      <a:pt x="40" y="48390"/>
                      <a:pt x="0" y="48401"/>
                    </a:cubicBezTo>
                    <a:cubicBezTo>
                      <a:pt x="0" y="48401"/>
                      <a:pt x="69" y="2722"/>
                      <a:pt x="99" y="2729"/>
                    </a:cubicBezTo>
                    <a:close/>
                  </a:path>
                </a:pathLst>
              </a:custGeom>
              <a:noFill/>
              <a:ln w="9525" cap="flat" cmpd="sng">
                <a:solidFill>
                  <a:srgbClr val="40566D"/>
                </a:solidFill>
                <a:prstDash val="solid"/>
                <a:miter lim="36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grpSp>
        <p:sp>
          <p:nvSpPr>
            <p:cNvPr id="7678" name="Google Shape;7678;p72"/>
            <p:cNvSpPr/>
            <p:nvPr/>
          </p:nvSpPr>
          <p:spPr>
            <a:xfrm>
              <a:off x="2008060" y="4212384"/>
              <a:ext cx="24537" cy="23585"/>
            </a:xfrm>
            <a:custGeom>
              <a:avLst/>
              <a:gdLst/>
              <a:ahLst/>
              <a:cxnLst/>
              <a:rect l="l" t="t" r="r" b="b"/>
              <a:pathLst>
                <a:path w="5564" h="5351" extrusionOk="0">
                  <a:moveTo>
                    <a:pt x="2887" y="0"/>
                  </a:moveTo>
                  <a:cubicBezTo>
                    <a:pt x="2190" y="0"/>
                    <a:pt x="1506" y="271"/>
                    <a:pt x="996" y="783"/>
                  </a:cubicBezTo>
                  <a:cubicBezTo>
                    <a:pt x="230" y="1550"/>
                    <a:pt x="0" y="2699"/>
                    <a:pt x="416" y="3698"/>
                  </a:cubicBezTo>
                  <a:cubicBezTo>
                    <a:pt x="828" y="4698"/>
                    <a:pt x="1806" y="5351"/>
                    <a:pt x="2886" y="5351"/>
                  </a:cubicBezTo>
                  <a:cubicBezTo>
                    <a:pt x="4363" y="5351"/>
                    <a:pt x="5560" y="4150"/>
                    <a:pt x="5563" y="2677"/>
                  </a:cubicBezTo>
                  <a:cubicBezTo>
                    <a:pt x="5560" y="1593"/>
                    <a:pt x="4911" y="619"/>
                    <a:pt x="3911" y="203"/>
                  </a:cubicBezTo>
                  <a:cubicBezTo>
                    <a:pt x="3580" y="67"/>
                    <a:pt x="3232" y="0"/>
                    <a:pt x="2887" y="0"/>
                  </a:cubicBezTo>
                  <a:close/>
                </a:path>
              </a:pathLst>
            </a:custGeom>
            <a:solidFill>
              <a:srgbClr val="21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679" name="Google Shape;7679;p72"/>
            <p:cNvSpPr/>
            <p:nvPr/>
          </p:nvSpPr>
          <p:spPr>
            <a:xfrm>
              <a:off x="1545645" y="4049730"/>
              <a:ext cx="24520" cy="23576"/>
            </a:xfrm>
            <a:custGeom>
              <a:avLst/>
              <a:gdLst/>
              <a:ahLst/>
              <a:cxnLst/>
              <a:rect l="l" t="t" r="r" b="b"/>
              <a:pathLst>
                <a:path w="5560" h="5349" extrusionOk="0">
                  <a:moveTo>
                    <a:pt x="2886" y="1"/>
                  </a:moveTo>
                  <a:cubicBezTo>
                    <a:pt x="1806" y="1"/>
                    <a:pt x="828" y="654"/>
                    <a:pt x="416" y="1653"/>
                  </a:cubicBezTo>
                  <a:cubicBezTo>
                    <a:pt x="0" y="2649"/>
                    <a:pt x="230" y="3802"/>
                    <a:pt x="996" y="4564"/>
                  </a:cubicBezTo>
                  <a:cubicBezTo>
                    <a:pt x="1506" y="5077"/>
                    <a:pt x="2190" y="5349"/>
                    <a:pt x="2886" y="5349"/>
                  </a:cubicBezTo>
                  <a:cubicBezTo>
                    <a:pt x="3232" y="5349"/>
                    <a:pt x="3580" y="5282"/>
                    <a:pt x="3911" y="5144"/>
                  </a:cubicBezTo>
                  <a:cubicBezTo>
                    <a:pt x="4910" y="4732"/>
                    <a:pt x="5560" y="3758"/>
                    <a:pt x="5560" y="2675"/>
                  </a:cubicBezTo>
                  <a:cubicBezTo>
                    <a:pt x="5560" y="1197"/>
                    <a:pt x="4363" y="1"/>
                    <a:pt x="2886"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680" name="Google Shape;7680;p72"/>
            <p:cNvSpPr/>
            <p:nvPr/>
          </p:nvSpPr>
          <p:spPr>
            <a:xfrm>
              <a:off x="1231521" y="3947489"/>
              <a:ext cx="24524" cy="23576"/>
            </a:xfrm>
            <a:custGeom>
              <a:avLst/>
              <a:gdLst/>
              <a:ahLst/>
              <a:cxnLst/>
              <a:rect l="l" t="t" r="r" b="b"/>
              <a:pathLst>
                <a:path w="5561" h="5349" extrusionOk="0">
                  <a:moveTo>
                    <a:pt x="2886" y="1"/>
                  </a:moveTo>
                  <a:cubicBezTo>
                    <a:pt x="1803" y="1"/>
                    <a:pt x="829" y="650"/>
                    <a:pt x="413" y="1649"/>
                  </a:cubicBezTo>
                  <a:cubicBezTo>
                    <a:pt x="1" y="2649"/>
                    <a:pt x="227" y="3798"/>
                    <a:pt x="993" y="4564"/>
                  </a:cubicBezTo>
                  <a:cubicBezTo>
                    <a:pt x="1505" y="5076"/>
                    <a:pt x="2189" y="5349"/>
                    <a:pt x="2884" y="5349"/>
                  </a:cubicBezTo>
                  <a:cubicBezTo>
                    <a:pt x="3229" y="5349"/>
                    <a:pt x="3576" y="5282"/>
                    <a:pt x="3908" y="5144"/>
                  </a:cubicBezTo>
                  <a:cubicBezTo>
                    <a:pt x="4907" y="4732"/>
                    <a:pt x="5560" y="3758"/>
                    <a:pt x="5560" y="2674"/>
                  </a:cubicBezTo>
                  <a:cubicBezTo>
                    <a:pt x="5560" y="1197"/>
                    <a:pt x="4364" y="1"/>
                    <a:pt x="2886"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681" name="Google Shape;7681;p72"/>
            <p:cNvSpPr/>
            <p:nvPr/>
          </p:nvSpPr>
          <p:spPr>
            <a:xfrm>
              <a:off x="834100" y="4046742"/>
              <a:ext cx="24520" cy="23580"/>
            </a:xfrm>
            <a:custGeom>
              <a:avLst/>
              <a:gdLst/>
              <a:ahLst/>
              <a:cxnLst/>
              <a:rect l="l" t="t" r="r" b="b"/>
              <a:pathLst>
                <a:path w="5560" h="5350" extrusionOk="0">
                  <a:moveTo>
                    <a:pt x="2674" y="0"/>
                  </a:moveTo>
                  <a:cubicBezTo>
                    <a:pt x="1197" y="0"/>
                    <a:pt x="0" y="1197"/>
                    <a:pt x="0" y="2674"/>
                  </a:cubicBezTo>
                  <a:cubicBezTo>
                    <a:pt x="0" y="3758"/>
                    <a:pt x="653" y="4732"/>
                    <a:pt x="1653" y="5147"/>
                  </a:cubicBezTo>
                  <a:cubicBezTo>
                    <a:pt x="1983" y="5284"/>
                    <a:pt x="2329" y="5350"/>
                    <a:pt x="2673" y="5350"/>
                  </a:cubicBezTo>
                  <a:cubicBezTo>
                    <a:pt x="3369" y="5350"/>
                    <a:pt x="4054" y="5078"/>
                    <a:pt x="4567" y="4567"/>
                  </a:cubicBezTo>
                  <a:cubicBezTo>
                    <a:pt x="5330" y="3801"/>
                    <a:pt x="5559" y="2649"/>
                    <a:pt x="5147" y="1653"/>
                  </a:cubicBezTo>
                  <a:cubicBezTo>
                    <a:pt x="4731" y="653"/>
                    <a:pt x="3757" y="0"/>
                    <a:pt x="2674"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682" name="Google Shape;7682;p72"/>
            <p:cNvSpPr/>
            <p:nvPr/>
          </p:nvSpPr>
          <p:spPr>
            <a:xfrm>
              <a:off x="834100" y="3849652"/>
              <a:ext cx="24520" cy="23580"/>
            </a:xfrm>
            <a:custGeom>
              <a:avLst/>
              <a:gdLst/>
              <a:ahLst/>
              <a:cxnLst/>
              <a:rect l="l" t="t" r="r" b="b"/>
              <a:pathLst>
                <a:path w="5560" h="5350" extrusionOk="0">
                  <a:moveTo>
                    <a:pt x="2674" y="1"/>
                  </a:moveTo>
                  <a:cubicBezTo>
                    <a:pt x="1197" y="1"/>
                    <a:pt x="0" y="1197"/>
                    <a:pt x="0" y="2675"/>
                  </a:cubicBezTo>
                  <a:cubicBezTo>
                    <a:pt x="0" y="3758"/>
                    <a:pt x="653" y="4732"/>
                    <a:pt x="1653" y="5144"/>
                  </a:cubicBezTo>
                  <a:cubicBezTo>
                    <a:pt x="1984" y="5282"/>
                    <a:pt x="2331" y="5349"/>
                    <a:pt x="2676" y="5349"/>
                  </a:cubicBezTo>
                  <a:cubicBezTo>
                    <a:pt x="3371" y="5349"/>
                    <a:pt x="4055" y="5077"/>
                    <a:pt x="4567" y="4564"/>
                  </a:cubicBezTo>
                  <a:cubicBezTo>
                    <a:pt x="5330" y="3802"/>
                    <a:pt x="5559" y="2649"/>
                    <a:pt x="5147" y="1650"/>
                  </a:cubicBezTo>
                  <a:cubicBezTo>
                    <a:pt x="4731" y="650"/>
                    <a:pt x="3757" y="1"/>
                    <a:pt x="2674" y="1"/>
                  </a:cubicBezTo>
                  <a:close/>
                </a:path>
              </a:pathLst>
            </a:custGeom>
            <a:solidFill>
              <a:srgbClr val="E6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683" name="Google Shape;7683;p72"/>
            <p:cNvSpPr/>
            <p:nvPr/>
          </p:nvSpPr>
          <p:spPr>
            <a:xfrm>
              <a:off x="1668053" y="3947489"/>
              <a:ext cx="24520" cy="23576"/>
            </a:xfrm>
            <a:custGeom>
              <a:avLst/>
              <a:gdLst/>
              <a:ahLst/>
              <a:cxnLst/>
              <a:rect l="l" t="t" r="r" b="b"/>
              <a:pathLst>
                <a:path w="5560" h="5349" extrusionOk="0">
                  <a:moveTo>
                    <a:pt x="2882" y="1"/>
                  </a:moveTo>
                  <a:cubicBezTo>
                    <a:pt x="1802" y="1"/>
                    <a:pt x="828" y="650"/>
                    <a:pt x="412" y="1649"/>
                  </a:cubicBezTo>
                  <a:cubicBezTo>
                    <a:pt x="0" y="2649"/>
                    <a:pt x="226" y="3798"/>
                    <a:pt x="993" y="4564"/>
                  </a:cubicBezTo>
                  <a:cubicBezTo>
                    <a:pt x="1502" y="5076"/>
                    <a:pt x="2187" y="5349"/>
                    <a:pt x="2883" y="5349"/>
                  </a:cubicBezTo>
                  <a:cubicBezTo>
                    <a:pt x="3228" y="5349"/>
                    <a:pt x="3576" y="5282"/>
                    <a:pt x="3907" y="5144"/>
                  </a:cubicBezTo>
                  <a:cubicBezTo>
                    <a:pt x="4907" y="4732"/>
                    <a:pt x="5556" y="3758"/>
                    <a:pt x="5560" y="2674"/>
                  </a:cubicBezTo>
                  <a:cubicBezTo>
                    <a:pt x="5560" y="1197"/>
                    <a:pt x="4360" y="1"/>
                    <a:pt x="2882"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684" name="Google Shape;7684;p72"/>
            <p:cNvSpPr/>
            <p:nvPr/>
          </p:nvSpPr>
          <p:spPr>
            <a:xfrm>
              <a:off x="889649" y="3678195"/>
              <a:ext cx="23589" cy="23576"/>
            </a:xfrm>
            <a:custGeom>
              <a:avLst/>
              <a:gdLst/>
              <a:ahLst/>
              <a:cxnLst/>
              <a:rect l="l" t="t" r="r" b="b"/>
              <a:pathLst>
                <a:path w="5349" h="5349" extrusionOk="0">
                  <a:moveTo>
                    <a:pt x="2674" y="0"/>
                  </a:moveTo>
                  <a:cubicBezTo>
                    <a:pt x="1197" y="0"/>
                    <a:pt x="0" y="1197"/>
                    <a:pt x="0" y="2674"/>
                  </a:cubicBezTo>
                  <a:cubicBezTo>
                    <a:pt x="0" y="4152"/>
                    <a:pt x="1197" y="5348"/>
                    <a:pt x="2674" y="5348"/>
                  </a:cubicBezTo>
                  <a:cubicBezTo>
                    <a:pt x="4152" y="5348"/>
                    <a:pt x="5348" y="4152"/>
                    <a:pt x="5348" y="2674"/>
                  </a:cubicBezTo>
                  <a:cubicBezTo>
                    <a:pt x="5348" y="1197"/>
                    <a:pt x="4152" y="0"/>
                    <a:pt x="2674"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685" name="Google Shape;7685;p72"/>
            <p:cNvSpPr/>
            <p:nvPr/>
          </p:nvSpPr>
          <p:spPr>
            <a:xfrm>
              <a:off x="1357708" y="3848642"/>
              <a:ext cx="24542" cy="23585"/>
            </a:xfrm>
            <a:custGeom>
              <a:avLst/>
              <a:gdLst/>
              <a:ahLst/>
              <a:cxnLst/>
              <a:rect l="l" t="t" r="r" b="b"/>
              <a:pathLst>
                <a:path w="5565" h="5351" extrusionOk="0">
                  <a:moveTo>
                    <a:pt x="2890" y="0"/>
                  </a:moveTo>
                  <a:cubicBezTo>
                    <a:pt x="1807" y="0"/>
                    <a:pt x="833" y="653"/>
                    <a:pt x="417" y="1653"/>
                  </a:cubicBezTo>
                  <a:cubicBezTo>
                    <a:pt x="1" y="2652"/>
                    <a:pt x="231" y="3801"/>
                    <a:pt x="997" y="4567"/>
                  </a:cubicBezTo>
                  <a:cubicBezTo>
                    <a:pt x="1509" y="5080"/>
                    <a:pt x="2193" y="5350"/>
                    <a:pt x="2888" y="5350"/>
                  </a:cubicBezTo>
                  <a:cubicBezTo>
                    <a:pt x="3233" y="5350"/>
                    <a:pt x="3580" y="5284"/>
                    <a:pt x="3912" y="5147"/>
                  </a:cubicBezTo>
                  <a:cubicBezTo>
                    <a:pt x="4911" y="4731"/>
                    <a:pt x="5564" y="3757"/>
                    <a:pt x="5564" y="2678"/>
                  </a:cubicBezTo>
                  <a:cubicBezTo>
                    <a:pt x="5564" y="1200"/>
                    <a:pt x="4364" y="0"/>
                    <a:pt x="2890"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686" name="Google Shape;7686;p72"/>
            <p:cNvSpPr/>
            <p:nvPr/>
          </p:nvSpPr>
          <p:spPr>
            <a:xfrm>
              <a:off x="1357708" y="4049730"/>
              <a:ext cx="24542" cy="23585"/>
            </a:xfrm>
            <a:custGeom>
              <a:avLst/>
              <a:gdLst/>
              <a:ahLst/>
              <a:cxnLst/>
              <a:rect l="l" t="t" r="r" b="b"/>
              <a:pathLst>
                <a:path w="5565" h="5351" extrusionOk="0">
                  <a:moveTo>
                    <a:pt x="2890" y="1"/>
                  </a:moveTo>
                  <a:cubicBezTo>
                    <a:pt x="1807" y="1"/>
                    <a:pt x="833" y="654"/>
                    <a:pt x="417" y="1653"/>
                  </a:cubicBezTo>
                  <a:cubicBezTo>
                    <a:pt x="1" y="2653"/>
                    <a:pt x="231" y="3802"/>
                    <a:pt x="997" y="4568"/>
                  </a:cubicBezTo>
                  <a:cubicBezTo>
                    <a:pt x="1510" y="5078"/>
                    <a:pt x="2195" y="5350"/>
                    <a:pt x="2891" y="5350"/>
                  </a:cubicBezTo>
                  <a:cubicBezTo>
                    <a:pt x="3235" y="5350"/>
                    <a:pt x="3581" y="5284"/>
                    <a:pt x="3912" y="5148"/>
                  </a:cubicBezTo>
                  <a:cubicBezTo>
                    <a:pt x="4911" y="4732"/>
                    <a:pt x="5564" y="3758"/>
                    <a:pt x="5564" y="2675"/>
                  </a:cubicBezTo>
                  <a:cubicBezTo>
                    <a:pt x="5564" y="1197"/>
                    <a:pt x="4364" y="1"/>
                    <a:pt x="2890"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687" name="Google Shape;7687;p72"/>
            <p:cNvSpPr/>
            <p:nvPr/>
          </p:nvSpPr>
          <p:spPr>
            <a:xfrm>
              <a:off x="889649" y="4212384"/>
              <a:ext cx="24520" cy="23585"/>
            </a:xfrm>
            <a:custGeom>
              <a:avLst/>
              <a:gdLst/>
              <a:ahLst/>
              <a:cxnLst/>
              <a:rect l="l" t="t" r="r" b="b"/>
              <a:pathLst>
                <a:path w="5560" h="5351" extrusionOk="0">
                  <a:moveTo>
                    <a:pt x="2674" y="0"/>
                  </a:moveTo>
                  <a:cubicBezTo>
                    <a:pt x="2328" y="0"/>
                    <a:pt x="1980" y="67"/>
                    <a:pt x="1649" y="203"/>
                  </a:cubicBezTo>
                  <a:cubicBezTo>
                    <a:pt x="650" y="619"/>
                    <a:pt x="0" y="1593"/>
                    <a:pt x="0" y="2677"/>
                  </a:cubicBezTo>
                  <a:cubicBezTo>
                    <a:pt x="0" y="4150"/>
                    <a:pt x="1197" y="5351"/>
                    <a:pt x="2674" y="5351"/>
                  </a:cubicBezTo>
                  <a:cubicBezTo>
                    <a:pt x="3754" y="5351"/>
                    <a:pt x="4732" y="4698"/>
                    <a:pt x="5144" y="3698"/>
                  </a:cubicBezTo>
                  <a:cubicBezTo>
                    <a:pt x="5560" y="2699"/>
                    <a:pt x="5330" y="1550"/>
                    <a:pt x="4568" y="783"/>
                  </a:cubicBezTo>
                  <a:cubicBezTo>
                    <a:pt x="4055" y="271"/>
                    <a:pt x="3370" y="0"/>
                    <a:pt x="2674" y="0"/>
                  </a:cubicBezTo>
                  <a:close/>
                </a:path>
              </a:pathLst>
            </a:custGeom>
            <a:solidFill>
              <a:srgbClr val="E4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688" name="Google Shape;7688;p72"/>
            <p:cNvSpPr/>
            <p:nvPr/>
          </p:nvSpPr>
          <p:spPr>
            <a:xfrm>
              <a:off x="2008060" y="3678195"/>
              <a:ext cx="24537" cy="23576"/>
            </a:xfrm>
            <a:custGeom>
              <a:avLst/>
              <a:gdLst/>
              <a:ahLst/>
              <a:cxnLst/>
              <a:rect l="l" t="t" r="r" b="b"/>
              <a:pathLst>
                <a:path w="5564" h="5349" extrusionOk="0">
                  <a:moveTo>
                    <a:pt x="2886" y="0"/>
                  </a:moveTo>
                  <a:cubicBezTo>
                    <a:pt x="1806" y="0"/>
                    <a:pt x="828" y="650"/>
                    <a:pt x="416" y="1649"/>
                  </a:cubicBezTo>
                  <a:cubicBezTo>
                    <a:pt x="0" y="2649"/>
                    <a:pt x="230" y="3802"/>
                    <a:pt x="996" y="4564"/>
                  </a:cubicBezTo>
                  <a:cubicBezTo>
                    <a:pt x="1506" y="5076"/>
                    <a:pt x="2190" y="5349"/>
                    <a:pt x="2887" y="5349"/>
                  </a:cubicBezTo>
                  <a:cubicBezTo>
                    <a:pt x="3232" y="5349"/>
                    <a:pt x="3580" y="5282"/>
                    <a:pt x="3911" y="5144"/>
                  </a:cubicBezTo>
                  <a:cubicBezTo>
                    <a:pt x="4911" y="4732"/>
                    <a:pt x="5560" y="3758"/>
                    <a:pt x="5563" y="2674"/>
                  </a:cubicBezTo>
                  <a:cubicBezTo>
                    <a:pt x="5560" y="1197"/>
                    <a:pt x="4363" y="0"/>
                    <a:pt x="2886"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689" name="Google Shape;7689;p72"/>
            <p:cNvSpPr/>
            <p:nvPr/>
          </p:nvSpPr>
          <p:spPr>
            <a:xfrm>
              <a:off x="1548251" y="3848642"/>
              <a:ext cx="24520" cy="23580"/>
            </a:xfrm>
            <a:custGeom>
              <a:avLst/>
              <a:gdLst/>
              <a:ahLst/>
              <a:cxnLst/>
              <a:rect l="l" t="t" r="r" b="b"/>
              <a:pathLst>
                <a:path w="5560" h="5350" extrusionOk="0">
                  <a:moveTo>
                    <a:pt x="2886" y="0"/>
                  </a:moveTo>
                  <a:cubicBezTo>
                    <a:pt x="1806" y="0"/>
                    <a:pt x="828" y="653"/>
                    <a:pt x="416" y="1653"/>
                  </a:cubicBezTo>
                  <a:cubicBezTo>
                    <a:pt x="0" y="2652"/>
                    <a:pt x="230" y="3801"/>
                    <a:pt x="996" y="4567"/>
                  </a:cubicBezTo>
                  <a:cubicBezTo>
                    <a:pt x="1507" y="5078"/>
                    <a:pt x="2192" y="5350"/>
                    <a:pt x="2890" y="5350"/>
                  </a:cubicBezTo>
                  <a:cubicBezTo>
                    <a:pt x="3234" y="5350"/>
                    <a:pt x="3581" y="5283"/>
                    <a:pt x="3911" y="5147"/>
                  </a:cubicBezTo>
                  <a:cubicBezTo>
                    <a:pt x="4910" y="4731"/>
                    <a:pt x="5560" y="3757"/>
                    <a:pt x="5560" y="2678"/>
                  </a:cubicBezTo>
                  <a:cubicBezTo>
                    <a:pt x="5560" y="1200"/>
                    <a:pt x="4363" y="0"/>
                    <a:pt x="2886"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690" name="Google Shape;7690;p72"/>
            <p:cNvSpPr/>
            <p:nvPr/>
          </p:nvSpPr>
          <p:spPr>
            <a:xfrm>
              <a:off x="2069063" y="3847033"/>
              <a:ext cx="24520" cy="23585"/>
            </a:xfrm>
            <a:custGeom>
              <a:avLst/>
              <a:gdLst/>
              <a:ahLst/>
              <a:cxnLst/>
              <a:rect l="l" t="t" r="r" b="b"/>
              <a:pathLst>
                <a:path w="5560" h="5351" extrusionOk="0">
                  <a:moveTo>
                    <a:pt x="2886" y="0"/>
                  </a:moveTo>
                  <a:cubicBezTo>
                    <a:pt x="1806" y="0"/>
                    <a:pt x="828" y="653"/>
                    <a:pt x="416" y="1653"/>
                  </a:cubicBezTo>
                  <a:cubicBezTo>
                    <a:pt x="0" y="2652"/>
                    <a:pt x="230" y="3801"/>
                    <a:pt x="993" y="4567"/>
                  </a:cubicBezTo>
                  <a:cubicBezTo>
                    <a:pt x="1505" y="5080"/>
                    <a:pt x="2190" y="5351"/>
                    <a:pt x="2887" y="5351"/>
                  </a:cubicBezTo>
                  <a:cubicBezTo>
                    <a:pt x="3232" y="5351"/>
                    <a:pt x="3580" y="5284"/>
                    <a:pt x="3911" y="5148"/>
                  </a:cubicBezTo>
                  <a:cubicBezTo>
                    <a:pt x="4910" y="4732"/>
                    <a:pt x="5560" y="3758"/>
                    <a:pt x="5560" y="2678"/>
                  </a:cubicBezTo>
                  <a:cubicBezTo>
                    <a:pt x="5560" y="1200"/>
                    <a:pt x="4363" y="0"/>
                    <a:pt x="2886"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691" name="Google Shape;7691;p72"/>
            <p:cNvSpPr/>
            <p:nvPr/>
          </p:nvSpPr>
          <p:spPr>
            <a:xfrm>
              <a:off x="2069063" y="4046870"/>
              <a:ext cx="24520" cy="23576"/>
            </a:xfrm>
            <a:custGeom>
              <a:avLst/>
              <a:gdLst/>
              <a:ahLst/>
              <a:cxnLst/>
              <a:rect l="l" t="t" r="r" b="b"/>
              <a:pathLst>
                <a:path w="5560" h="5349" extrusionOk="0">
                  <a:moveTo>
                    <a:pt x="2886" y="0"/>
                  </a:moveTo>
                  <a:cubicBezTo>
                    <a:pt x="1806" y="0"/>
                    <a:pt x="828" y="650"/>
                    <a:pt x="416" y="1649"/>
                  </a:cubicBezTo>
                  <a:cubicBezTo>
                    <a:pt x="0" y="2649"/>
                    <a:pt x="230" y="3802"/>
                    <a:pt x="993" y="4564"/>
                  </a:cubicBezTo>
                  <a:cubicBezTo>
                    <a:pt x="1505" y="5076"/>
                    <a:pt x="2190" y="5349"/>
                    <a:pt x="2887" y="5349"/>
                  </a:cubicBezTo>
                  <a:cubicBezTo>
                    <a:pt x="3232" y="5349"/>
                    <a:pt x="3580" y="5282"/>
                    <a:pt x="3911" y="5144"/>
                  </a:cubicBezTo>
                  <a:cubicBezTo>
                    <a:pt x="4910" y="4732"/>
                    <a:pt x="5560" y="3758"/>
                    <a:pt x="5560" y="2674"/>
                  </a:cubicBezTo>
                  <a:cubicBezTo>
                    <a:pt x="5560" y="1197"/>
                    <a:pt x="4363" y="0"/>
                    <a:pt x="2886"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grpSp>
      <p:grpSp>
        <p:nvGrpSpPr>
          <p:cNvPr id="7692" name="Google Shape;7692;p72"/>
          <p:cNvGrpSpPr/>
          <p:nvPr/>
        </p:nvGrpSpPr>
        <p:grpSpPr>
          <a:xfrm rot="5400000">
            <a:off x="5951337" y="3228841"/>
            <a:ext cx="164064" cy="1414916"/>
            <a:chOff x="4428249" y="1369375"/>
            <a:chExt cx="36905" cy="429569"/>
          </a:xfrm>
        </p:grpSpPr>
        <p:sp>
          <p:nvSpPr>
            <p:cNvPr id="7693" name="Google Shape;7693;p72"/>
            <p:cNvSpPr/>
            <p:nvPr/>
          </p:nvSpPr>
          <p:spPr>
            <a:xfrm>
              <a:off x="4428249" y="1369375"/>
              <a:ext cx="2375" cy="429104"/>
            </a:xfrm>
            <a:custGeom>
              <a:avLst/>
              <a:gdLst/>
              <a:ahLst/>
              <a:cxnLst/>
              <a:rect l="l" t="t" r="r" b="b"/>
              <a:pathLst>
                <a:path w="95" h="18328" extrusionOk="0">
                  <a:moveTo>
                    <a:pt x="48" y="1"/>
                  </a:moveTo>
                  <a:cubicBezTo>
                    <a:pt x="24" y="1"/>
                    <a:pt x="1" y="15"/>
                    <a:pt x="1" y="44"/>
                  </a:cubicBezTo>
                  <a:lnTo>
                    <a:pt x="1" y="18284"/>
                  </a:lnTo>
                  <a:cubicBezTo>
                    <a:pt x="1" y="18306"/>
                    <a:pt x="22" y="18328"/>
                    <a:pt x="51" y="18328"/>
                  </a:cubicBezTo>
                  <a:cubicBezTo>
                    <a:pt x="73" y="18328"/>
                    <a:pt x="95" y="18306"/>
                    <a:pt x="95" y="18284"/>
                  </a:cubicBezTo>
                  <a:lnTo>
                    <a:pt x="95" y="44"/>
                  </a:lnTo>
                  <a:cubicBezTo>
                    <a:pt x="95" y="15"/>
                    <a:pt x="71" y="1"/>
                    <a:pt x="48"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694" name="Google Shape;7694;p72"/>
            <p:cNvSpPr/>
            <p:nvPr/>
          </p:nvSpPr>
          <p:spPr>
            <a:xfrm>
              <a:off x="4428354" y="1369375"/>
              <a:ext cx="36800" cy="2200"/>
            </a:xfrm>
            <a:custGeom>
              <a:avLst/>
              <a:gdLst/>
              <a:ahLst/>
              <a:cxnLst/>
              <a:rect l="l" t="t" r="r" b="b"/>
              <a:pathLst>
                <a:path w="1472" h="88" extrusionOk="0">
                  <a:moveTo>
                    <a:pt x="65" y="1"/>
                  </a:moveTo>
                  <a:cubicBezTo>
                    <a:pt x="0" y="1"/>
                    <a:pt x="0" y="87"/>
                    <a:pt x="65" y="87"/>
                  </a:cubicBezTo>
                  <a:lnTo>
                    <a:pt x="1414" y="87"/>
                  </a:lnTo>
                  <a:cubicBezTo>
                    <a:pt x="1472" y="87"/>
                    <a:pt x="1472" y="1"/>
                    <a:pt x="1414"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695" name="Google Shape;7695;p72"/>
            <p:cNvSpPr/>
            <p:nvPr/>
          </p:nvSpPr>
          <p:spPr>
            <a:xfrm>
              <a:off x="4428704" y="1383625"/>
              <a:ext cx="17350" cy="2200"/>
            </a:xfrm>
            <a:custGeom>
              <a:avLst/>
              <a:gdLst/>
              <a:ahLst/>
              <a:cxnLst/>
              <a:rect l="l" t="t" r="r" b="b"/>
              <a:pathLst>
                <a:path w="694" h="88" extrusionOk="0">
                  <a:moveTo>
                    <a:pt x="51" y="1"/>
                  </a:moveTo>
                  <a:cubicBezTo>
                    <a:pt x="22" y="1"/>
                    <a:pt x="1" y="22"/>
                    <a:pt x="1" y="44"/>
                  </a:cubicBezTo>
                  <a:cubicBezTo>
                    <a:pt x="1" y="65"/>
                    <a:pt x="22" y="87"/>
                    <a:pt x="51" y="87"/>
                  </a:cubicBezTo>
                  <a:lnTo>
                    <a:pt x="650" y="87"/>
                  </a:lnTo>
                  <a:cubicBezTo>
                    <a:pt x="672" y="87"/>
                    <a:pt x="693" y="65"/>
                    <a:pt x="693" y="44"/>
                  </a:cubicBezTo>
                  <a:cubicBezTo>
                    <a:pt x="693" y="22"/>
                    <a:pt x="672" y="1"/>
                    <a:pt x="650"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696" name="Google Shape;7696;p72"/>
            <p:cNvSpPr/>
            <p:nvPr/>
          </p:nvSpPr>
          <p:spPr>
            <a:xfrm>
              <a:off x="4428704" y="1397875"/>
              <a:ext cx="17350" cy="2175"/>
            </a:xfrm>
            <a:custGeom>
              <a:avLst/>
              <a:gdLst/>
              <a:ahLst/>
              <a:cxnLst/>
              <a:rect l="l" t="t" r="r" b="b"/>
              <a:pathLst>
                <a:path w="694" h="87" extrusionOk="0">
                  <a:moveTo>
                    <a:pt x="51" y="0"/>
                  </a:moveTo>
                  <a:cubicBezTo>
                    <a:pt x="22" y="0"/>
                    <a:pt x="1" y="22"/>
                    <a:pt x="1" y="44"/>
                  </a:cubicBezTo>
                  <a:cubicBezTo>
                    <a:pt x="1" y="72"/>
                    <a:pt x="22" y="87"/>
                    <a:pt x="51" y="87"/>
                  </a:cubicBezTo>
                  <a:lnTo>
                    <a:pt x="650" y="87"/>
                  </a:lnTo>
                  <a:cubicBezTo>
                    <a:pt x="672" y="87"/>
                    <a:pt x="693" y="72"/>
                    <a:pt x="693" y="44"/>
                  </a:cubicBezTo>
                  <a:cubicBezTo>
                    <a:pt x="693" y="22"/>
                    <a:pt x="672" y="0"/>
                    <a:pt x="650"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697" name="Google Shape;7697;p72"/>
            <p:cNvSpPr/>
            <p:nvPr/>
          </p:nvSpPr>
          <p:spPr>
            <a:xfrm>
              <a:off x="4428704" y="1412125"/>
              <a:ext cx="36100" cy="2175"/>
            </a:xfrm>
            <a:custGeom>
              <a:avLst/>
              <a:gdLst/>
              <a:ahLst/>
              <a:cxnLst/>
              <a:rect l="l" t="t" r="r" b="b"/>
              <a:pathLst>
                <a:path w="1444" h="87" extrusionOk="0">
                  <a:moveTo>
                    <a:pt x="51" y="0"/>
                  </a:moveTo>
                  <a:cubicBezTo>
                    <a:pt x="22" y="0"/>
                    <a:pt x="1" y="22"/>
                    <a:pt x="1" y="43"/>
                  </a:cubicBezTo>
                  <a:cubicBezTo>
                    <a:pt x="1" y="72"/>
                    <a:pt x="22" y="87"/>
                    <a:pt x="51" y="87"/>
                  </a:cubicBezTo>
                  <a:lnTo>
                    <a:pt x="1400" y="87"/>
                  </a:lnTo>
                  <a:cubicBezTo>
                    <a:pt x="1422" y="87"/>
                    <a:pt x="1443" y="72"/>
                    <a:pt x="1443" y="43"/>
                  </a:cubicBezTo>
                  <a:cubicBezTo>
                    <a:pt x="1443" y="22"/>
                    <a:pt x="1422" y="0"/>
                    <a:pt x="1400"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698" name="Google Shape;7698;p72"/>
            <p:cNvSpPr/>
            <p:nvPr/>
          </p:nvSpPr>
          <p:spPr>
            <a:xfrm>
              <a:off x="4428354" y="1426350"/>
              <a:ext cx="18050" cy="2200"/>
            </a:xfrm>
            <a:custGeom>
              <a:avLst/>
              <a:gdLst/>
              <a:ahLst/>
              <a:cxnLst/>
              <a:rect l="l" t="t" r="r" b="b"/>
              <a:pathLst>
                <a:path w="722" h="88" extrusionOk="0">
                  <a:moveTo>
                    <a:pt x="65" y="1"/>
                  </a:moveTo>
                  <a:cubicBezTo>
                    <a:pt x="0" y="1"/>
                    <a:pt x="0" y="87"/>
                    <a:pt x="65" y="87"/>
                  </a:cubicBezTo>
                  <a:lnTo>
                    <a:pt x="664" y="87"/>
                  </a:lnTo>
                  <a:cubicBezTo>
                    <a:pt x="722" y="87"/>
                    <a:pt x="722" y="1"/>
                    <a:pt x="664"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699" name="Google Shape;7699;p72"/>
            <p:cNvSpPr/>
            <p:nvPr/>
          </p:nvSpPr>
          <p:spPr>
            <a:xfrm>
              <a:off x="4428704" y="1440600"/>
              <a:ext cx="17350" cy="2200"/>
            </a:xfrm>
            <a:custGeom>
              <a:avLst/>
              <a:gdLst/>
              <a:ahLst/>
              <a:cxnLst/>
              <a:rect l="l" t="t" r="r" b="b"/>
              <a:pathLst>
                <a:path w="694" h="88" extrusionOk="0">
                  <a:moveTo>
                    <a:pt x="51" y="1"/>
                  </a:moveTo>
                  <a:cubicBezTo>
                    <a:pt x="22" y="1"/>
                    <a:pt x="1" y="22"/>
                    <a:pt x="1" y="44"/>
                  </a:cubicBezTo>
                  <a:cubicBezTo>
                    <a:pt x="1" y="73"/>
                    <a:pt x="22" y="87"/>
                    <a:pt x="51" y="87"/>
                  </a:cubicBezTo>
                  <a:lnTo>
                    <a:pt x="650" y="87"/>
                  </a:lnTo>
                  <a:cubicBezTo>
                    <a:pt x="672" y="87"/>
                    <a:pt x="693" y="73"/>
                    <a:pt x="693" y="44"/>
                  </a:cubicBezTo>
                  <a:cubicBezTo>
                    <a:pt x="693" y="22"/>
                    <a:pt x="672" y="1"/>
                    <a:pt x="650"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700" name="Google Shape;7700;p72"/>
            <p:cNvSpPr/>
            <p:nvPr/>
          </p:nvSpPr>
          <p:spPr>
            <a:xfrm>
              <a:off x="4428704" y="1454850"/>
              <a:ext cx="36100" cy="2375"/>
            </a:xfrm>
            <a:custGeom>
              <a:avLst/>
              <a:gdLst/>
              <a:ahLst/>
              <a:cxnLst/>
              <a:rect l="l" t="t" r="r" b="b"/>
              <a:pathLst>
                <a:path w="1444" h="95" extrusionOk="0">
                  <a:moveTo>
                    <a:pt x="51" y="0"/>
                  </a:moveTo>
                  <a:cubicBezTo>
                    <a:pt x="22" y="0"/>
                    <a:pt x="1" y="22"/>
                    <a:pt x="1" y="44"/>
                  </a:cubicBezTo>
                  <a:cubicBezTo>
                    <a:pt x="1" y="73"/>
                    <a:pt x="22" y="94"/>
                    <a:pt x="51" y="94"/>
                  </a:cubicBezTo>
                  <a:lnTo>
                    <a:pt x="1400" y="94"/>
                  </a:lnTo>
                  <a:cubicBezTo>
                    <a:pt x="1422" y="94"/>
                    <a:pt x="1443" y="73"/>
                    <a:pt x="1443" y="44"/>
                  </a:cubicBezTo>
                  <a:cubicBezTo>
                    <a:pt x="1443" y="22"/>
                    <a:pt x="1422" y="0"/>
                    <a:pt x="1400"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701" name="Google Shape;7701;p72"/>
            <p:cNvSpPr/>
            <p:nvPr/>
          </p:nvSpPr>
          <p:spPr>
            <a:xfrm>
              <a:off x="4428354" y="1469100"/>
              <a:ext cx="18050" cy="2375"/>
            </a:xfrm>
            <a:custGeom>
              <a:avLst/>
              <a:gdLst/>
              <a:ahLst/>
              <a:cxnLst/>
              <a:rect l="l" t="t" r="r" b="b"/>
              <a:pathLst>
                <a:path w="722" h="95" extrusionOk="0">
                  <a:moveTo>
                    <a:pt x="65" y="0"/>
                  </a:moveTo>
                  <a:cubicBezTo>
                    <a:pt x="0" y="0"/>
                    <a:pt x="0" y="94"/>
                    <a:pt x="65" y="94"/>
                  </a:cubicBezTo>
                  <a:lnTo>
                    <a:pt x="664" y="94"/>
                  </a:lnTo>
                  <a:cubicBezTo>
                    <a:pt x="722" y="94"/>
                    <a:pt x="722" y="0"/>
                    <a:pt x="664"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702" name="Google Shape;7702;p72"/>
            <p:cNvSpPr/>
            <p:nvPr/>
          </p:nvSpPr>
          <p:spPr>
            <a:xfrm>
              <a:off x="4428354" y="1483350"/>
              <a:ext cx="18050" cy="2350"/>
            </a:xfrm>
            <a:custGeom>
              <a:avLst/>
              <a:gdLst/>
              <a:ahLst/>
              <a:cxnLst/>
              <a:rect l="l" t="t" r="r" b="b"/>
              <a:pathLst>
                <a:path w="722" h="94" extrusionOk="0">
                  <a:moveTo>
                    <a:pt x="65" y="0"/>
                  </a:moveTo>
                  <a:cubicBezTo>
                    <a:pt x="0" y="0"/>
                    <a:pt x="0" y="94"/>
                    <a:pt x="65" y="94"/>
                  </a:cubicBezTo>
                  <a:lnTo>
                    <a:pt x="664" y="94"/>
                  </a:lnTo>
                  <a:cubicBezTo>
                    <a:pt x="722" y="94"/>
                    <a:pt x="722" y="0"/>
                    <a:pt x="664"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703" name="Google Shape;7703;p72"/>
            <p:cNvSpPr/>
            <p:nvPr/>
          </p:nvSpPr>
          <p:spPr>
            <a:xfrm>
              <a:off x="4428704" y="1497575"/>
              <a:ext cx="36100" cy="2200"/>
            </a:xfrm>
            <a:custGeom>
              <a:avLst/>
              <a:gdLst/>
              <a:ahLst/>
              <a:cxnLst/>
              <a:rect l="l" t="t" r="r" b="b"/>
              <a:pathLst>
                <a:path w="1444" h="88" extrusionOk="0">
                  <a:moveTo>
                    <a:pt x="51" y="1"/>
                  </a:moveTo>
                  <a:cubicBezTo>
                    <a:pt x="22" y="1"/>
                    <a:pt x="1" y="22"/>
                    <a:pt x="1" y="44"/>
                  </a:cubicBezTo>
                  <a:cubicBezTo>
                    <a:pt x="1" y="73"/>
                    <a:pt x="22" y="87"/>
                    <a:pt x="51" y="87"/>
                  </a:cubicBezTo>
                  <a:lnTo>
                    <a:pt x="1400" y="87"/>
                  </a:lnTo>
                  <a:cubicBezTo>
                    <a:pt x="1422" y="87"/>
                    <a:pt x="1443" y="73"/>
                    <a:pt x="1443" y="44"/>
                  </a:cubicBezTo>
                  <a:cubicBezTo>
                    <a:pt x="1443" y="22"/>
                    <a:pt x="1422" y="1"/>
                    <a:pt x="1400"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704" name="Google Shape;7704;p72"/>
            <p:cNvSpPr/>
            <p:nvPr/>
          </p:nvSpPr>
          <p:spPr>
            <a:xfrm>
              <a:off x="4428704" y="1511825"/>
              <a:ext cx="17350" cy="2375"/>
            </a:xfrm>
            <a:custGeom>
              <a:avLst/>
              <a:gdLst/>
              <a:ahLst/>
              <a:cxnLst/>
              <a:rect l="l" t="t" r="r" b="b"/>
              <a:pathLst>
                <a:path w="694" h="95" extrusionOk="0">
                  <a:moveTo>
                    <a:pt x="51" y="1"/>
                  </a:moveTo>
                  <a:cubicBezTo>
                    <a:pt x="22" y="1"/>
                    <a:pt x="1" y="22"/>
                    <a:pt x="1" y="44"/>
                  </a:cubicBezTo>
                  <a:cubicBezTo>
                    <a:pt x="1" y="73"/>
                    <a:pt x="22" y="94"/>
                    <a:pt x="51" y="94"/>
                  </a:cubicBezTo>
                  <a:lnTo>
                    <a:pt x="650" y="94"/>
                  </a:lnTo>
                  <a:cubicBezTo>
                    <a:pt x="672" y="94"/>
                    <a:pt x="693" y="73"/>
                    <a:pt x="693" y="44"/>
                  </a:cubicBezTo>
                  <a:cubicBezTo>
                    <a:pt x="693" y="22"/>
                    <a:pt x="672" y="1"/>
                    <a:pt x="650"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705" name="Google Shape;7705;p72"/>
            <p:cNvSpPr/>
            <p:nvPr/>
          </p:nvSpPr>
          <p:spPr>
            <a:xfrm>
              <a:off x="4428354" y="1526075"/>
              <a:ext cx="18050" cy="2375"/>
            </a:xfrm>
            <a:custGeom>
              <a:avLst/>
              <a:gdLst/>
              <a:ahLst/>
              <a:cxnLst/>
              <a:rect l="l" t="t" r="r" b="b"/>
              <a:pathLst>
                <a:path w="722" h="95" extrusionOk="0">
                  <a:moveTo>
                    <a:pt x="65" y="0"/>
                  </a:moveTo>
                  <a:cubicBezTo>
                    <a:pt x="0" y="0"/>
                    <a:pt x="0" y="94"/>
                    <a:pt x="65" y="94"/>
                  </a:cubicBezTo>
                  <a:lnTo>
                    <a:pt x="664" y="94"/>
                  </a:lnTo>
                  <a:cubicBezTo>
                    <a:pt x="722" y="94"/>
                    <a:pt x="722" y="0"/>
                    <a:pt x="664"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706" name="Google Shape;7706;p72"/>
            <p:cNvSpPr/>
            <p:nvPr/>
          </p:nvSpPr>
          <p:spPr>
            <a:xfrm>
              <a:off x="4428704" y="1540325"/>
              <a:ext cx="36100" cy="2350"/>
            </a:xfrm>
            <a:custGeom>
              <a:avLst/>
              <a:gdLst/>
              <a:ahLst/>
              <a:cxnLst/>
              <a:rect l="l" t="t" r="r" b="b"/>
              <a:pathLst>
                <a:path w="1444" h="94" extrusionOk="0">
                  <a:moveTo>
                    <a:pt x="51" y="0"/>
                  </a:moveTo>
                  <a:cubicBezTo>
                    <a:pt x="22" y="0"/>
                    <a:pt x="1" y="22"/>
                    <a:pt x="1" y="43"/>
                  </a:cubicBezTo>
                  <a:cubicBezTo>
                    <a:pt x="1" y="72"/>
                    <a:pt x="22" y="94"/>
                    <a:pt x="51" y="94"/>
                  </a:cubicBezTo>
                  <a:lnTo>
                    <a:pt x="1400" y="94"/>
                  </a:lnTo>
                  <a:cubicBezTo>
                    <a:pt x="1422" y="94"/>
                    <a:pt x="1443" y="72"/>
                    <a:pt x="1443" y="43"/>
                  </a:cubicBezTo>
                  <a:cubicBezTo>
                    <a:pt x="1443" y="22"/>
                    <a:pt x="1422" y="0"/>
                    <a:pt x="1400"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707" name="Google Shape;7707;p72"/>
            <p:cNvSpPr/>
            <p:nvPr/>
          </p:nvSpPr>
          <p:spPr>
            <a:xfrm>
              <a:off x="4428704" y="1554550"/>
              <a:ext cx="17350" cy="2375"/>
            </a:xfrm>
            <a:custGeom>
              <a:avLst/>
              <a:gdLst/>
              <a:ahLst/>
              <a:cxnLst/>
              <a:rect l="l" t="t" r="r" b="b"/>
              <a:pathLst>
                <a:path w="694" h="95" extrusionOk="0">
                  <a:moveTo>
                    <a:pt x="51" y="1"/>
                  </a:moveTo>
                  <a:cubicBezTo>
                    <a:pt x="22" y="1"/>
                    <a:pt x="1" y="23"/>
                    <a:pt x="1" y="44"/>
                  </a:cubicBezTo>
                  <a:cubicBezTo>
                    <a:pt x="1" y="73"/>
                    <a:pt x="22" y="95"/>
                    <a:pt x="51" y="95"/>
                  </a:cubicBezTo>
                  <a:lnTo>
                    <a:pt x="650" y="95"/>
                  </a:lnTo>
                  <a:cubicBezTo>
                    <a:pt x="672" y="95"/>
                    <a:pt x="693" y="73"/>
                    <a:pt x="693" y="44"/>
                  </a:cubicBezTo>
                  <a:cubicBezTo>
                    <a:pt x="693" y="23"/>
                    <a:pt x="672" y="1"/>
                    <a:pt x="650"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708" name="Google Shape;7708;p72"/>
            <p:cNvSpPr/>
            <p:nvPr/>
          </p:nvSpPr>
          <p:spPr>
            <a:xfrm>
              <a:off x="4428704" y="1568800"/>
              <a:ext cx="17350" cy="2375"/>
            </a:xfrm>
            <a:custGeom>
              <a:avLst/>
              <a:gdLst/>
              <a:ahLst/>
              <a:cxnLst/>
              <a:rect l="l" t="t" r="r" b="b"/>
              <a:pathLst>
                <a:path w="694" h="95" extrusionOk="0">
                  <a:moveTo>
                    <a:pt x="51" y="1"/>
                  </a:moveTo>
                  <a:cubicBezTo>
                    <a:pt x="22" y="1"/>
                    <a:pt x="1" y="22"/>
                    <a:pt x="1" y="44"/>
                  </a:cubicBezTo>
                  <a:cubicBezTo>
                    <a:pt x="1" y="73"/>
                    <a:pt x="22" y="95"/>
                    <a:pt x="51" y="95"/>
                  </a:cubicBezTo>
                  <a:lnTo>
                    <a:pt x="650" y="95"/>
                  </a:lnTo>
                  <a:cubicBezTo>
                    <a:pt x="672" y="95"/>
                    <a:pt x="693" y="73"/>
                    <a:pt x="693" y="44"/>
                  </a:cubicBezTo>
                  <a:cubicBezTo>
                    <a:pt x="693" y="22"/>
                    <a:pt x="672" y="1"/>
                    <a:pt x="650"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709" name="Google Shape;7709;p72"/>
            <p:cNvSpPr/>
            <p:nvPr/>
          </p:nvSpPr>
          <p:spPr>
            <a:xfrm>
              <a:off x="4428354" y="1583050"/>
              <a:ext cx="36800" cy="2375"/>
            </a:xfrm>
            <a:custGeom>
              <a:avLst/>
              <a:gdLst/>
              <a:ahLst/>
              <a:cxnLst/>
              <a:rect l="l" t="t" r="r" b="b"/>
              <a:pathLst>
                <a:path w="1472" h="95" extrusionOk="0">
                  <a:moveTo>
                    <a:pt x="65" y="1"/>
                  </a:moveTo>
                  <a:cubicBezTo>
                    <a:pt x="0" y="1"/>
                    <a:pt x="0" y="94"/>
                    <a:pt x="65" y="94"/>
                  </a:cubicBezTo>
                  <a:lnTo>
                    <a:pt x="1414" y="94"/>
                  </a:lnTo>
                  <a:cubicBezTo>
                    <a:pt x="1472" y="94"/>
                    <a:pt x="1472" y="1"/>
                    <a:pt x="1414"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710" name="Google Shape;7710;p72"/>
            <p:cNvSpPr/>
            <p:nvPr/>
          </p:nvSpPr>
          <p:spPr>
            <a:xfrm>
              <a:off x="4428704" y="1597300"/>
              <a:ext cx="17350" cy="2375"/>
            </a:xfrm>
            <a:custGeom>
              <a:avLst/>
              <a:gdLst/>
              <a:ahLst/>
              <a:cxnLst/>
              <a:rect l="l" t="t" r="r" b="b"/>
              <a:pathLst>
                <a:path w="694" h="95" extrusionOk="0">
                  <a:moveTo>
                    <a:pt x="51" y="0"/>
                  </a:moveTo>
                  <a:cubicBezTo>
                    <a:pt x="22" y="0"/>
                    <a:pt x="1" y="22"/>
                    <a:pt x="1" y="44"/>
                  </a:cubicBezTo>
                  <a:cubicBezTo>
                    <a:pt x="1" y="72"/>
                    <a:pt x="22" y="94"/>
                    <a:pt x="51" y="94"/>
                  </a:cubicBezTo>
                  <a:lnTo>
                    <a:pt x="650" y="94"/>
                  </a:lnTo>
                  <a:cubicBezTo>
                    <a:pt x="672" y="94"/>
                    <a:pt x="693" y="72"/>
                    <a:pt x="693" y="44"/>
                  </a:cubicBezTo>
                  <a:cubicBezTo>
                    <a:pt x="693" y="22"/>
                    <a:pt x="672" y="0"/>
                    <a:pt x="650"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711" name="Google Shape;7711;p72"/>
            <p:cNvSpPr/>
            <p:nvPr/>
          </p:nvSpPr>
          <p:spPr>
            <a:xfrm>
              <a:off x="4428704" y="1611550"/>
              <a:ext cx="17350" cy="2350"/>
            </a:xfrm>
            <a:custGeom>
              <a:avLst/>
              <a:gdLst/>
              <a:ahLst/>
              <a:cxnLst/>
              <a:rect l="l" t="t" r="r" b="b"/>
              <a:pathLst>
                <a:path w="694" h="94" extrusionOk="0">
                  <a:moveTo>
                    <a:pt x="51" y="0"/>
                  </a:moveTo>
                  <a:cubicBezTo>
                    <a:pt x="22" y="0"/>
                    <a:pt x="1" y="22"/>
                    <a:pt x="1" y="51"/>
                  </a:cubicBezTo>
                  <a:cubicBezTo>
                    <a:pt x="1" y="72"/>
                    <a:pt x="22" y="94"/>
                    <a:pt x="51" y="94"/>
                  </a:cubicBezTo>
                  <a:lnTo>
                    <a:pt x="650" y="94"/>
                  </a:lnTo>
                  <a:cubicBezTo>
                    <a:pt x="672" y="94"/>
                    <a:pt x="693" y="72"/>
                    <a:pt x="693" y="51"/>
                  </a:cubicBezTo>
                  <a:cubicBezTo>
                    <a:pt x="693" y="22"/>
                    <a:pt x="672" y="0"/>
                    <a:pt x="650"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712" name="Google Shape;7712;p72"/>
            <p:cNvSpPr/>
            <p:nvPr/>
          </p:nvSpPr>
          <p:spPr>
            <a:xfrm>
              <a:off x="4428704" y="1625775"/>
              <a:ext cx="36100" cy="2375"/>
            </a:xfrm>
            <a:custGeom>
              <a:avLst/>
              <a:gdLst/>
              <a:ahLst/>
              <a:cxnLst/>
              <a:rect l="l" t="t" r="r" b="b"/>
              <a:pathLst>
                <a:path w="1444" h="95" extrusionOk="0">
                  <a:moveTo>
                    <a:pt x="51" y="1"/>
                  </a:moveTo>
                  <a:cubicBezTo>
                    <a:pt x="22" y="1"/>
                    <a:pt x="1" y="23"/>
                    <a:pt x="1" y="51"/>
                  </a:cubicBezTo>
                  <a:cubicBezTo>
                    <a:pt x="1" y="73"/>
                    <a:pt x="22" y="95"/>
                    <a:pt x="51" y="95"/>
                  </a:cubicBezTo>
                  <a:lnTo>
                    <a:pt x="1400" y="95"/>
                  </a:lnTo>
                  <a:cubicBezTo>
                    <a:pt x="1422" y="95"/>
                    <a:pt x="1443" y="73"/>
                    <a:pt x="1443" y="51"/>
                  </a:cubicBezTo>
                  <a:cubicBezTo>
                    <a:pt x="1443" y="23"/>
                    <a:pt x="1422" y="1"/>
                    <a:pt x="1400"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713" name="Google Shape;7713;p72"/>
            <p:cNvSpPr/>
            <p:nvPr/>
          </p:nvSpPr>
          <p:spPr>
            <a:xfrm>
              <a:off x="4428354" y="1640025"/>
              <a:ext cx="18050" cy="2375"/>
            </a:xfrm>
            <a:custGeom>
              <a:avLst/>
              <a:gdLst/>
              <a:ahLst/>
              <a:cxnLst/>
              <a:rect l="l" t="t" r="r" b="b"/>
              <a:pathLst>
                <a:path w="722" h="95" extrusionOk="0">
                  <a:moveTo>
                    <a:pt x="65" y="1"/>
                  </a:moveTo>
                  <a:cubicBezTo>
                    <a:pt x="0" y="1"/>
                    <a:pt x="0" y="94"/>
                    <a:pt x="65" y="94"/>
                  </a:cubicBezTo>
                  <a:lnTo>
                    <a:pt x="664" y="94"/>
                  </a:lnTo>
                  <a:cubicBezTo>
                    <a:pt x="722" y="94"/>
                    <a:pt x="722" y="1"/>
                    <a:pt x="664"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714" name="Google Shape;7714;p72"/>
            <p:cNvSpPr/>
            <p:nvPr/>
          </p:nvSpPr>
          <p:spPr>
            <a:xfrm>
              <a:off x="4428704" y="1654275"/>
              <a:ext cx="17350" cy="2375"/>
            </a:xfrm>
            <a:custGeom>
              <a:avLst/>
              <a:gdLst/>
              <a:ahLst/>
              <a:cxnLst/>
              <a:rect l="l" t="t" r="r" b="b"/>
              <a:pathLst>
                <a:path w="694" h="95" extrusionOk="0">
                  <a:moveTo>
                    <a:pt x="51" y="0"/>
                  </a:moveTo>
                  <a:cubicBezTo>
                    <a:pt x="22" y="0"/>
                    <a:pt x="1" y="22"/>
                    <a:pt x="1" y="51"/>
                  </a:cubicBezTo>
                  <a:cubicBezTo>
                    <a:pt x="1" y="73"/>
                    <a:pt x="22" y="94"/>
                    <a:pt x="51" y="94"/>
                  </a:cubicBezTo>
                  <a:lnTo>
                    <a:pt x="650" y="94"/>
                  </a:lnTo>
                  <a:cubicBezTo>
                    <a:pt x="672" y="94"/>
                    <a:pt x="693" y="73"/>
                    <a:pt x="693" y="51"/>
                  </a:cubicBezTo>
                  <a:cubicBezTo>
                    <a:pt x="693" y="22"/>
                    <a:pt x="672" y="0"/>
                    <a:pt x="650"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715" name="Google Shape;7715;p72"/>
            <p:cNvSpPr/>
            <p:nvPr/>
          </p:nvSpPr>
          <p:spPr>
            <a:xfrm>
              <a:off x="4428704" y="1668525"/>
              <a:ext cx="36100" cy="2350"/>
            </a:xfrm>
            <a:custGeom>
              <a:avLst/>
              <a:gdLst/>
              <a:ahLst/>
              <a:cxnLst/>
              <a:rect l="l" t="t" r="r" b="b"/>
              <a:pathLst>
                <a:path w="1444" h="94" extrusionOk="0">
                  <a:moveTo>
                    <a:pt x="51" y="0"/>
                  </a:moveTo>
                  <a:cubicBezTo>
                    <a:pt x="22" y="0"/>
                    <a:pt x="1" y="22"/>
                    <a:pt x="1" y="51"/>
                  </a:cubicBezTo>
                  <a:cubicBezTo>
                    <a:pt x="1" y="72"/>
                    <a:pt x="22" y="94"/>
                    <a:pt x="51" y="94"/>
                  </a:cubicBezTo>
                  <a:lnTo>
                    <a:pt x="1400" y="94"/>
                  </a:lnTo>
                  <a:cubicBezTo>
                    <a:pt x="1422" y="94"/>
                    <a:pt x="1443" y="72"/>
                    <a:pt x="1443" y="51"/>
                  </a:cubicBezTo>
                  <a:cubicBezTo>
                    <a:pt x="1443" y="22"/>
                    <a:pt x="1422" y="0"/>
                    <a:pt x="1400"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716" name="Google Shape;7716;p72"/>
            <p:cNvSpPr/>
            <p:nvPr/>
          </p:nvSpPr>
          <p:spPr>
            <a:xfrm>
              <a:off x="4428704" y="1682950"/>
              <a:ext cx="17350" cy="2175"/>
            </a:xfrm>
            <a:custGeom>
              <a:avLst/>
              <a:gdLst/>
              <a:ahLst/>
              <a:cxnLst/>
              <a:rect l="l" t="t" r="r" b="b"/>
              <a:pathLst>
                <a:path w="694" h="87" extrusionOk="0">
                  <a:moveTo>
                    <a:pt x="51" y="0"/>
                  </a:moveTo>
                  <a:cubicBezTo>
                    <a:pt x="22" y="0"/>
                    <a:pt x="1" y="15"/>
                    <a:pt x="1" y="43"/>
                  </a:cubicBezTo>
                  <a:cubicBezTo>
                    <a:pt x="1" y="65"/>
                    <a:pt x="22" y="87"/>
                    <a:pt x="51" y="87"/>
                  </a:cubicBezTo>
                  <a:lnTo>
                    <a:pt x="650" y="87"/>
                  </a:lnTo>
                  <a:cubicBezTo>
                    <a:pt x="672" y="87"/>
                    <a:pt x="693" y="65"/>
                    <a:pt x="693" y="43"/>
                  </a:cubicBezTo>
                  <a:cubicBezTo>
                    <a:pt x="693" y="15"/>
                    <a:pt x="672" y="0"/>
                    <a:pt x="650"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717" name="Google Shape;7717;p72"/>
            <p:cNvSpPr/>
            <p:nvPr/>
          </p:nvSpPr>
          <p:spPr>
            <a:xfrm>
              <a:off x="4428354" y="1697200"/>
              <a:ext cx="18050" cy="2175"/>
            </a:xfrm>
            <a:custGeom>
              <a:avLst/>
              <a:gdLst/>
              <a:ahLst/>
              <a:cxnLst/>
              <a:rect l="l" t="t" r="r" b="b"/>
              <a:pathLst>
                <a:path w="722" h="87" extrusionOk="0">
                  <a:moveTo>
                    <a:pt x="65" y="0"/>
                  </a:moveTo>
                  <a:cubicBezTo>
                    <a:pt x="0" y="0"/>
                    <a:pt x="0" y="87"/>
                    <a:pt x="65" y="87"/>
                  </a:cubicBezTo>
                  <a:lnTo>
                    <a:pt x="664" y="87"/>
                  </a:lnTo>
                  <a:cubicBezTo>
                    <a:pt x="722" y="87"/>
                    <a:pt x="722" y="0"/>
                    <a:pt x="664"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718" name="Google Shape;7718;p72"/>
            <p:cNvSpPr/>
            <p:nvPr/>
          </p:nvSpPr>
          <p:spPr>
            <a:xfrm>
              <a:off x="4428704" y="1711425"/>
              <a:ext cx="36100" cy="2200"/>
            </a:xfrm>
            <a:custGeom>
              <a:avLst/>
              <a:gdLst/>
              <a:ahLst/>
              <a:cxnLst/>
              <a:rect l="l" t="t" r="r" b="b"/>
              <a:pathLst>
                <a:path w="1444" h="88" extrusionOk="0">
                  <a:moveTo>
                    <a:pt x="51" y="1"/>
                  </a:moveTo>
                  <a:cubicBezTo>
                    <a:pt x="22" y="1"/>
                    <a:pt x="1" y="15"/>
                    <a:pt x="1" y="44"/>
                  </a:cubicBezTo>
                  <a:cubicBezTo>
                    <a:pt x="1" y="66"/>
                    <a:pt x="22" y="87"/>
                    <a:pt x="51" y="87"/>
                  </a:cubicBezTo>
                  <a:lnTo>
                    <a:pt x="1400" y="87"/>
                  </a:lnTo>
                  <a:cubicBezTo>
                    <a:pt x="1422" y="87"/>
                    <a:pt x="1443" y="66"/>
                    <a:pt x="1443" y="44"/>
                  </a:cubicBezTo>
                  <a:cubicBezTo>
                    <a:pt x="1443" y="15"/>
                    <a:pt x="1422" y="1"/>
                    <a:pt x="1400"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719" name="Google Shape;7719;p72"/>
            <p:cNvSpPr/>
            <p:nvPr/>
          </p:nvSpPr>
          <p:spPr>
            <a:xfrm>
              <a:off x="4428704" y="1725675"/>
              <a:ext cx="17350" cy="2375"/>
            </a:xfrm>
            <a:custGeom>
              <a:avLst/>
              <a:gdLst/>
              <a:ahLst/>
              <a:cxnLst/>
              <a:rect l="l" t="t" r="r" b="b"/>
              <a:pathLst>
                <a:path w="694" h="95" extrusionOk="0">
                  <a:moveTo>
                    <a:pt x="51" y="1"/>
                  </a:moveTo>
                  <a:cubicBezTo>
                    <a:pt x="22" y="1"/>
                    <a:pt x="1" y="22"/>
                    <a:pt x="1" y="44"/>
                  </a:cubicBezTo>
                  <a:cubicBezTo>
                    <a:pt x="1" y="73"/>
                    <a:pt x="22" y="94"/>
                    <a:pt x="51" y="94"/>
                  </a:cubicBezTo>
                  <a:lnTo>
                    <a:pt x="650" y="94"/>
                  </a:lnTo>
                  <a:cubicBezTo>
                    <a:pt x="672" y="87"/>
                    <a:pt x="693" y="73"/>
                    <a:pt x="693" y="44"/>
                  </a:cubicBezTo>
                  <a:cubicBezTo>
                    <a:pt x="693" y="22"/>
                    <a:pt x="672" y="1"/>
                    <a:pt x="650"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720" name="Google Shape;7720;p72"/>
            <p:cNvSpPr/>
            <p:nvPr/>
          </p:nvSpPr>
          <p:spPr>
            <a:xfrm>
              <a:off x="4428704" y="1739925"/>
              <a:ext cx="17350" cy="2175"/>
            </a:xfrm>
            <a:custGeom>
              <a:avLst/>
              <a:gdLst/>
              <a:ahLst/>
              <a:cxnLst/>
              <a:rect l="l" t="t" r="r" b="b"/>
              <a:pathLst>
                <a:path w="694" h="87" extrusionOk="0">
                  <a:moveTo>
                    <a:pt x="51" y="0"/>
                  </a:moveTo>
                  <a:cubicBezTo>
                    <a:pt x="22" y="0"/>
                    <a:pt x="1" y="15"/>
                    <a:pt x="1" y="44"/>
                  </a:cubicBezTo>
                  <a:cubicBezTo>
                    <a:pt x="1" y="65"/>
                    <a:pt x="22" y="87"/>
                    <a:pt x="51" y="87"/>
                  </a:cubicBezTo>
                  <a:lnTo>
                    <a:pt x="650" y="87"/>
                  </a:lnTo>
                  <a:cubicBezTo>
                    <a:pt x="672" y="87"/>
                    <a:pt x="693" y="65"/>
                    <a:pt x="693" y="44"/>
                  </a:cubicBezTo>
                  <a:cubicBezTo>
                    <a:pt x="693" y="15"/>
                    <a:pt x="672" y="0"/>
                    <a:pt x="650"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721" name="Google Shape;7721;p72"/>
            <p:cNvSpPr/>
            <p:nvPr/>
          </p:nvSpPr>
          <p:spPr>
            <a:xfrm>
              <a:off x="4428354" y="1754175"/>
              <a:ext cx="36800" cy="2175"/>
            </a:xfrm>
            <a:custGeom>
              <a:avLst/>
              <a:gdLst/>
              <a:ahLst/>
              <a:cxnLst/>
              <a:rect l="l" t="t" r="r" b="b"/>
              <a:pathLst>
                <a:path w="1472" h="87" extrusionOk="0">
                  <a:moveTo>
                    <a:pt x="65" y="0"/>
                  </a:moveTo>
                  <a:cubicBezTo>
                    <a:pt x="0" y="0"/>
                    <a:pt x="0" y="87"/>
                    <a:pt x="65" y="87"/>
                  </a:cubicBezTo>
                  <a:lnTo>
                    <a:pt x="1414" y="87"/>
                  </a:lnTo>
                  <a:cubicBezTo>
                    <a:pt x="1472" y="87"/>
                    <a:pt x="1472" y="0"/>
                    <a:pt x="1414"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722" name="Google Shape;7722;p72"/>
            <p:cNvSpPr/>
            <p:nvPr/>
          </p:nvSpPr>
          <p:spPr>
            <a:xfrm>
              <a:off x="4428704" y="1768400"/>
              <a:ext cx="17350" cy="2200"/>
            </a:xfrm>
            <a:custGeom>
              <a:avLst/>
              <a:gdLst/>
              <a:ahLst/>
              <a:cxnLst/>
              <a:rect l="l" t="t" r="r" b="b"/>
              <a:pathLst>
                <a:path w="694" h="88" extrusionOk="0">
                  <a:moveTo>
                    <a:pt x="51" y="1"/>
                  </a:moveTo>
                  <a:cubicBezTo>
                    <a:pt x="22" y="1"/>
                    <a:pt x="1" y="15"/>
                    <a:pt x="1" y="44"/>
                  </a:cubicBezTo>
                  <a:cubicBezTo>
                    <a:pt x="1" y="66"/>
                    <a:pt x="22" y="87"/>
                    <a:pt x="51" y="87"/>
                  </a:cubicBezTo>
                  <a:lnTo>
                    <a:pt x="650" y="87"/>
                  </a:lnTo>
                  <a:cubicBezTo>
                    <a:pt x="672" y="87"/>
                    <a:pt x="693" y="66"/>
                    <a:pt x="693" y="44"/>
                  </a:cubicBezTo>
                  <a:cubicBezTo>
                    <a:pt x="693" y="15"/>
                    <a:pt x="672" y="1"/>
                    <a:pt x="650"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723" name="Google Shape;7723;p72"/>
            <p:cNvSpPr/>
            <p:nvPr/>
          </p:nvSpPr>
          <p:spPr>
            <a:xfrm>
              <a:off x="4428704" y="1782650"/>
              <a:ext cx="17350" cy="2200"/>
            </a:xfrm>
            <a:custGeom>
              <a:avLst/>
              <a:gdLst/>
              <a:ahLst/>
              <a:cxnLst/>
              <a:rect l="l" t="t" r="r" b="b"/>
              <a:pathLst>
                <a:path w="694" h="88" extrusionOk="0">
                  <a:moveTo>
                    <a:pt x="51" y="1"/>
                  </a:moveTo>
                  <a:cubicBezTo>
                    <a:pt x="22" y="1"/>
                    <a:pt x="1" y="22"/>
                    <a:pt x="1" y="44"/>
                  </a:cubicBezTo>
                  <a:cubicBezTo>
                    <a:pt x="1" y="66"/>
                    <a:pt x="22" y="87"/>
                    <a:pt x="51" y="87"/>
                  </a:cubicBezTo>
                  <a:lnTo>
                    <a:pt x="650" y="87"/>
                  </a:lnTo>
                  <a:cubicBezTo>
                    <a:pt x="672" y="87"/>
                    <a:pt x="693" y="66"/>
                    <a:pt x="693" y="44"/>
                  </a:cubicBezTo>
                  <a:cubicBezTo>
                    <a:pt x="693" y="22"/>
                    <a:pt x="672" y="1"/>
                    <a:pt x="650"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724" name="Google Shape;7724;p72"/>
            <p:cNvSpPr/>
            <p:nvPr/>
          </p:nvSpPr>
          <p:spPr>
            <a:xfrm>
              <a:off x="4428542" y="1796744"/>
              <a:ext cx="36100" cy="2200"/>
            </a:xfrm>
            <a:custGeom>
              <a:avLst/>
              <a:gdLst/>
              <a:ahLst/>
              <a:cxnLst/>
              <a:rect l="l" t="t" r="r" b="b"/>
              <a:pathLst>
                <a:path w="1444" h="88" extrusionOk="0">
                  <a:moveTo>
                    <a:pt x="51" y="0"/>
                  </a:moveTo>
                  <a:cubicBezTo>
                    <a:pt x="22" y="0"/>
                    <a:pt x="1" y="22"/>
                    <a:pt x="1" y="44"/>
                  </a:cubicBezTo>
                  <a:cubicBezTo>
                    <a:pt x="1" y="65"/>
                    <a:pt x="22" y="87"/>
                    <a:pt x="51" y="87"/>
                  </a:cubicBezTo>
                  <a:lnTo>
                    <a:pt x="1400" y="87"/>
                  </a:lnTo>
                  <a:cubicBezTo>
                    <a:pt x="1422" y="87"/>
                    <a:pt x="1443" y="65"/>
                    <a:pt x="1443" y="44"/>
                  </a:cubicBezTo>
                  <a:cubicBezTo>
                    <a:pt x="1443" y="22"/>
                    <a:pt x="1422" y="0"/>
                    <a:pt x="1400"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grpSp>
      <p:grpSp>
        <p:nvGrpSpPr>
          <p:cNvPr id="7725" name="Google Shape;7725;p72"/>
          <p:cNvGrpSpPr/>
          <p:nvPr/>
        </p:nvGrpSpPr>
        <p:grpSpPr>
          <a:xfrm rot="10800000" flipH="1">
            <a:off x="5323766" y="2817385"/>
            <a:ext cx="1419207" cy="24808"/>
            <a:chOff x="219558" y="4738465"/>
            <a:chExt cx="5852400" cy="102300"/>
          </a:xfrm>
        </p:grpSpPr>
        <p:cxnSp>
          <p:nvCxnSpPr>
            <p:cNvPr id="7726" name="Google Shape;7726;p72"/>
            <p:cNvCxnSpPr/>
            <p:nvPr/>
          </p:nvCxnSpPr>
          <p:spPr>
            <a:xfrm>
              <a:off x="219558" y="4789684"/>
              <a:ext cx="5852400" cy="0"/>
            </a:xfrm>
            <a:prstGeom prst="straightConnector1">
              <a:avLst/>
            </a:prstGeom>
            <a:noFill/>
            <a:ln w="9525" cap="flat" cmpd="sng">
              <a:solidFill>
                <a:srgbClr val="5F7D95"/>
              </a:solidFill>
              <a:prstDash val="solid"/>
              <a:round/>
              <a:headEnd type="oval" w="med" len="med"/>
              <a:tailEnd type="oval" w="med" len="med"/>
            </a:ln>
          </p:spPr>
        </p:cxnSp>
        <p:sp>
          <p:nvSpPr>
            <p:cNvPr id="7727" name="Google Shape;7727;p72"/>
            <p:cNvSpPr/>
            <p:nvPr/>
          </p:nvSpPr>
          <p:spPr>
            <a:xfrm>
              <a:off x="1200298" y="4738465"/>
              <a:ext cx="102300" cy="102300"/>
            </a:xfrm>
            <a:prstGeom prst="ellipse">
              <a:avLst/>
            </a:pr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728" name="Google Shape;7728;p72"/>
            <p:cNvSpPr/>
            <p:nvPr/>
          </p:nvSpPr>
          <p:spPr>
            <a:xfrm>
              <a:off x="2175146" y="4738465"/>
              <a:ext cx="102300" cy="102300"/>
            </a:xfrm>
            <a:prstGeom prst="ellipse">
              <a:avLst/>
            </a:pr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729" name="Google Shape;7729;p72"/>
            <p:cNvSpPr/>
            <p:nvPr/>
          </p:nvSpPr>
          <p:spPr>
            <a:xfrm>
              <a:off x="3040751" y="4738465"/>
              <a:ext cx="102300" cy="102300"/>
            </a:xfrm>
            <a:prstGeom prst="ellipse">
              <a:avLst/>
            </a:pr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730" name="Google Shape;7730;p72"/>
            <p:cNvSpPr/>
            <p:nvPr/>
          </p:nvSpPr>
          <p:spPr>
            <a:xfrm>
              <a:off x="4028157" y="4738465"/>
              <a:ext cx="102300" cy="102300"/>
            </a:xfrm>
            <a:prstGeom prst="ellipse">
              <a:avLst/>
            </a:pr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731" name="Google Shape;7731;p72"/>
            <p:cNvSpPr/>
            <p:nvPr/>
          </p:nvSpPr>
          <p:spPr>
            <a:xfrm>
              <a:off x="5040827" y="4738465"/>
              <a:ext cx="102300" cy="102300"/>
            </a:xfrm>
            <a:prstGeom prst="ellipse">
              <a:avLst/>
            </a:pr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grpSp>
      <p:grpSp>
        <p:nvGrpSpPr>
          <p:cNvPr id="7732" name="Google Shape;7732;p72"/>
          <p:cNvGrpSpPr/>
          <p:nvPr/>
        </p:nvGrpSpPr>
        <p:grpSpPr>
          <a:xfrm>
            <a:off x="5335084" y="3190448"/>
            <a:ext cx="1396570" cy="385016"/>
            <a:chOff x="5286284" y="2966544"/>
            <a:chExt cx="1396570" cy="385016"/>
          </a:xfrm>
        </p:grpSpPr>
        <p:cxnSp>
          <p:nvCxnSpPr>
            <p:cNvPr id="7733" name="Google Shape;7733;p72"/>
            <p:cNvCxnSpPr/>
            <p:nvPr/>
          </p:nvCxnSpPr>
          <p:spPr>
            <a:xfrm>
              <a:off x="5752056" y="3094781"/>
              <a:ext cx="470100" cy="0"/>
            </a:xfrm>
            <a:prstGeom prst="straightConnector1">
              <a:avLst/>
            </a:prstGeom>
            <a:noFill/>
            <a:ln w="9525" cap="flat" cmpd="sng">
              <a:solidFill>
                <a:srgbClr val="435D74"/>
              </a:solidFill>
              <a:prstDash val="solid"/>
              <a:round/>
              <a:headEnd type="oval" w="med" len="med"/>
              <a:tailEnd type="oval" w="med" len="med"/>
            </a:ln>
          </p:spPr>
        </p:cxnSp>
        <p:cxnSp>
          <p:nvCxnSpPr>
            <p:cNvPr id="7734" name="Google Shape;7734;p72"/>
            <p:cNvCxnSpPr/>
            <p:nvPr/>
          </p:nvCxnSpPr>
          <p:spPr>
            <a:xfrm>
              <a:off x="5980194" y="3351560"/>
              <a:ext cx="594300" cy="0"/>
            </a:xfrm>
            <a:prstGeom prst="straightConnector1">
              <a:avLst/>
            </a:prstGeom>
            <a:noFill/>
            <a:ln w="9525" cap="flat" cmpd="sng">
              <a:solidFill>
                <a:srgbClr val="435D74"/>
              </a:solidFill>
              <a:prstDash val="solid"/>
              <a:round/>
              <a:headEnd type="oval" w="med" len="med"/>
              <a:tailEnd type="oval" w="med" len="med"/>
            </a:ln>
          </p:spPr>
        </p:cxnSp>
        <p:grpSp>
          <p:nvGrpSpPr>
            <p:cNvPr id="7735" name="Google Shape;7735;p72"/>
            <p:cNvGrpSpPr/>
            <p:nvPr/>
          </p:nvGrpSpPr>
          <p:grpSpPr>
            <a:xfrm>
              <a:off x="5287688" y="3173364"/>
              <a:ext cx="1395166" cy="74100"/>
              <a:chOff x="5287688" y="3173364"/>
              <a:chExt cx="1395166" cy="74100"/>
            </a:xfrm>
          </p:grpSpPr>
          <p:cxnSp>
            <p:nvCxnSpPr>
              <p:cNvPr id="7736" name="Google Shape;7736;p72"/>
              <p:cNvCxnSpPr/>
              <p:nvPr/>
            </p:nvCxnSpPr>
            <p:spPr>
              <a:xfrm>
                <a:off x="6682853" y="3173540"/>
                <a:ext cx="0" cy="73800"/>
              </a:xfrm>
              <a:prstGeom prst="straightConnector1">
                <a:avLst/>
              </a:prstGeom>
              <a:noFill/>
              <a:ln w="9525" cap="flat" cmpd="sng">
                <a:solidFill>
                  <a:srgbClr val="5F7D95"/>
                </a:solidFill>
                <a:prstDash val="solid"/>
                <a:round/>
                <a:headEnd type="none" w="med" len="med"/>
                <a:tailEnd type="none" w="med" len="med"/>
              </a:ln>
            </p:spPr>
          </p:cxnSp>
          <p:cxnSp>
            <p:nvCxnSpPr>
              <p:cNvPr id="7737" name="Google Shape;7737;p72"/>
              <p:cNvCxnSpPr/>
              <p:nvPr/>
            </p:nvCxnSpPr>
            <p:spPr>
              <a:xfrm>
                <a:off x="5287688" y="3210371"/>
                <a:ext cx="1394700" cy="0"/>
              </a:xfrm>
              <a:prstGeom prst="straightConnector1">
                <a:avLst/>
              </a:prstGeom>
              <a:noFill/>
              <a:ln w="9525" cap="flat" cmpd="sng">
                <a:solidFill>
                  <a:srgbClr val="5F7D95"/>
                </a:solidFill>
                <a:prstDash val="solid"/>
                <a:round/>
                <a:headEnd type="none" w="med" len="med"/>
                <a:tailEnd type="none" w="med" len="med"/>
              </a:ln>
            </p:spPr>
          </p:cxnSp>
          <p:cxnSp>
            <p:nvCxnSpPr>
              <p:cNvPr id="7738" name="Google Shape;7738;p72"/>
              <p:cNvCxnSpPr/>
              <p:nvPr/>
            </p:nvCxnSpPr>
            <p:spPr>
              <a:xfrm>
                <a:off x="5518476" y="3173364"/>
                <a:ext cx="0" cy="74100"/>
              </a:xfrm>
              <a:prstGeom prst="straightConnector1">
                <a:avLst/>
              </a:prstGeom>
              <a:noFill/>
              <a:ln w="9525" cap="flat" cmpd="sng">
                <a:solidFill>
                  <a:srgbClr val="5F7D95"/>
                </a:solidFill>
                <a:prstDash val="solid"/>
                <a:round/>
                <a:headEnd type="none" w="med" len="med"/>
                <a:tailEnd type="none" w="med" len="med"/>
              </a:ln>
            </p:spPr>
          </p:cxnSp>
          <p:cxnSp>
            <p:nvCxnSpPr>
              <p:cNvPr id="7739" name="Google Shape;7739;p72"/>
              <p:cNvCxnSpPr/>
              <p:nvPr/>
            </p:nvCxnSpPr>
            <p:spPr>
              <a:xfrm>
                <a:off x="5287935" y="3173364"/>
                <a:ext cx="0" cy="74100"/>
              </a:xfrm>
              <a:prstGeom prst="straightConnector1">
                <a:avLst/>
              </a:prstGeom>
              <a:noFill/>
              <a:ln w="9525" cap="flat" cmpd="sng">
                <a:solidFill>
                  <a:srgbClr val="5F7D95"/>
                </a:solidFill>
                <a:prstDash val="solid"/>
                <a:round/>
                <a:headEnd type="none" w="med" len="med"/>
                <a:tailEnd type="none" w="med" len="med"/>
              </a:ln>
            </p:spPr>
          </p:cxnSp>
          <p:cxnSp>
            <p:nvCxnSpPr>
              <p:cNvPr id="7740" name="Google Shape;7740;p72"/>
              <p:cNvCxnSpPr/>
              <p:nvPr/>
            </p:nvCxnSpPr>
            <p:spPr>
              <a:xfrm>
                <a:off x="5751239" y="3173364"/>
                <a:ext cx="0" cy="74100"/>
              </a:xfrm>
              <a:prstGeom prst="straightConnector1">
                <a:avLst/>
              </a:prstGeom>
              <a:noFill/>
              <a:ln w="9525" cap="flat" cmpd="sng">
                <a:solidFill>
                  <a:srgbClr val="5F7D95"/>
                </a:solidFill>
                <a:prstDash val="solid"/>
                <a:round/>
                <a:headEnd type="none" w="med" len="med"/>
                <a:tailEnd type="none" w="med" len="med"/>
              </a:ln>
            </p:spPr>
          </p:cxnSp>
          <p:cxnSp>
            <p:nvCxnSpPr>
              <p:cNvPr id="7741" name="Google Shape;7741;p72"/>
              <p:cNvCxnSpPr/>
              <p:nvPr/>
            </p:nvCxnSpPr>
            <p:spPr>
              <a:xfrm>
                <a:off x="5982252" y="3173364"/>
                <a:ext cx="0" cy="74100"/>
              </a:xfrm>
              <a:prstGeom prst="straightConnector1">
                <a:avLst/>
              </a:prstGeom>
              <a:noFill/>
              <a:ln w="9525" cap="flat" cmpd="sng">
                <a:solidFill>
                  <a:srgbClr val="5F7D95"/>
                </a:solidFill>
                <a:prstDash val="solid"/>
                <a:round/>
                <a:headEnd type="none" w="med" len="med"/>
                <a:tailEnd type="none" w="med" len="med"/>
              </a:ln>
            </p:spPr>
          </p:cxnSp>
          <p:cxnSp>
            <p:nvCxnSpPr>
              <p:cNvPr id="7742" name="Google Shape;7742;p72"/>
              <p:cNvCxnSpPr/>
              <p:nvPr/>
            </p:nvCxnSpPr>
            <p:spPr>
              <a:xfrm>
                <a:off x="6216184" y="3173364"/>
                <a:ext cx="0" cy="74100"/>
              </a:xfrm>
              <a:prstGeom prst="straightConnector1">
                <a:avLst/>
              </a:prstGeom>
              <a:noFill/>
              <a:ln w="9525" cap="flat" cmpd="sng">
                <a:solidFill>
                  <a:srgbClr val="5F7D95"/>
                </a:solidFill>
                <a:prstDash val="solid"/>
                <a:round/>
                <a:headEnd type="none" w="med" len="med"/>
                <a:tailEnd type="none" w="med" len="med"/>
              </a:ln>
            </p:spPr>
          </p:cxnSp>
          <p:cxnSp>
            <p:nvCxnSpPr>
              <p:cNvPr id="7743" name="Google Shape;7743;p72"/>
              <p:cNvCxnSpPr/>
              <p:nvPr/>
            </p:nvCxnSpPr>
            <p:spPr>
              <a:xfrm>
                <a:off x="6449534" y="3173364"/>
                <a:ext cx="0" cy="74100"/>
              </a:xfrm>
              <a:prstGeom prst="straightConnector1">
                <a:avLst/>
              </a:prstGeom>
              <a:noFill/>
              <a:ln w="9525" cap="flat" cmpd="sng">
                <a:solidFill>
                  <a:srgbClr val="5F7D95"/>
                </a:solidFill>
                <a:prstDash val="solid"/>
                <a:round/>
                <a:headEnd type="none" w="med" len="med"/>
                <a:tailEnd type="none" w="med" len="med"/>
              </a:ln>
            </p:spPr>
          </p:cxnSp>
        </p:grpSp>
        <p:cxnSp>
          <p:nvCxnSpPr>
            <p:cNvPr id="7744" name="Google Shape;7744;p72"/>
            <p:cNvCxnSpPr/>
            <p:nvPr/>
          </p:nvCxnSpPr>
          <p:spPr>
            <a:xfrm>
              <a:off x="5286284" y="2966544"/>
              <a:ext cx="468600" cy="0"/>
            </a:xfrm>
            <a:prstGeom prst="straightConnector1">
              <a:avLst/>
            </a:prstGeom>
            <a:noFill/>
            <a:ln w="9525" cap="flat" cmpd="sng">
              <a:solidFill>
                <a:srgbClr val="435D74"/>
              </a:solidFill>
              <a:prstDash val="solid"/>
              <a:round/>
              <a:headEnd type="oval" w="med" len="med"/>
              <a:tailEnd type="oval" w="med" len="med"/>
            </a:ln>
          </p:spPr>
        </p:cxnSp>
      </p:grpSp>
      <p:grpSp>
        <p:nvGrpSpPr>
          <p:cNvPr id="7745" name="Google Shape;7745;p72"/>
          <p:cNvGrpSpPr/>
          <p:nvPr/>
        </p:nvGrpSpPr>
        <p:grpSpPr>
          <a:xfrm>
            <a:off x="2021150" y="1609224"/>
            <a:ext cx="1182276" cy="662027"/>
            <a:chOff x="2029517" y="1732295"/>
            <a:chExt cx="1149068" cy="643432"/>
          </a:xfrm>
        </p:grpSpPr>
        <p:grpSp>
          <p:nvGrpSpPr>
            <p:cNvPr id="7746" name="Google Shape;7746;p72"/>
            <p:cNvGrpSpPr/>
            <p:nvPr/>
          </p:nvGrpSpPr>
          <p:grpSpPr>
            <a:xfrm>
              <a:off x="2708660" y="1746937"/>
              <a:ext cx="455427" cy="244429"/>
              <a:chOff x="2700693" y="1746937"/>
              <a:chExt cx="455427" cy="244429"/>
            </a:xfrm>
          </p:grpSpPr>
          <p:grpSp>
            <p:nvGrpSpPr>
              <p:cNvPr id="7747" name="Google Shape;7747;p72"/>
              <p:cNvGrpSpPr/>
              <p:nvPr/>
            </p:nvGrpSpPr>
            <p:grpSpPr>
              <a:xfrm>
                <a:off x="2905682" y="1782817"/>
                <a:ext cx="250438" cy="208549"/>
                <a:chOff x="2905682" y="1782817"/>
                <a:chExt cx="250438" cy="208549"/>
              </a:xfrm>
            </p:grpSpPr>
            <p:cxnSp>
              <p:nvCxnSpPr>
                <p:cNvPr id="7748" name="Google Shape;7748;p72"/>
                <p:cNvCxnSpPr/>
                <p:nvPr/>
              </p:nvCxnSpPr>
              <p:spPr>
                <a:xfrm rot="-5400000" flipH="1">
                  <a:off x="2905682" y="1782817"/>
                  <a:ext cx="175200" cy="175200"/>
                </a:xfrm>
                <a:prstGeom prst="bentConnector3">
                  <a:avLst>
                    <a:gd name="adj1" fmla="val 50000"/>
                  </a:avLst>
                </a:prstGeom>
                <a:noFill/>
                <a:ln w="9525" cap="flat" cmpd="sng">
                  <a:solidFill>
                    <a:srgbClr val="869FB2"/>
                  </a:solidFill>
                  <a:prstDash val="solid"/>
                  <a:round/>
                  <a:headEnd type="none" w="med" len="med"/>
                  <a:tailEnd type="none" w="med" len="med"/>
                </a:ln>
              </p:spPr>
            </p:cxnSp>
            <p:sp>
              <p:nvSpPr>
                <p:cNvPr id="7749" name="Google Shape;7749;p72"/>
                <p:cNvSpPr/>
                <p:nvPr/>
              </p:nvSpPr>
              <p:spPr>
                <a:xfrm>
                  <a:off x="3078213" y="1919045"/>
                  <a:ext cx="77906" cy="72321"/>
                </a:xfrm>
                <a:custGeom>
                  <a:avLst/>
                  <a:gdLst/>
                  <a:ahLst/>
                  <a:cxnLst/>
                  <a:rect l="l" t="t" r="r" b="b"/>
                  <a:pathLst>
                    <a:path w="11576" h="10746" extrusionOk="0">
                      <a:moveTo>
                        <a:pt x="5775" y="1"/>
                      </a:moveTo>
                      <a:cubicBezTo>
                        <a:pt x="3179" y="1"/>
                        <a:pt x="889" y="1860"/>
                        <a:pt x="468" y="4506"/>
                      </a:cubicBezTo>
                      <a:cubicBezTo>
                        <a:pt x="1" y="7441"/>
                        <a:pt x="2002" y="10210"/>
                        <a:pt x="4904" y="10677"/>
                      </a:cubicBezTo>
                      <a:cubicBezTo>
                        <a:pt x="5194" y="10723"/>
                        <a:pt x="5483" y="10745"/>
                        <a:pt x="5768" y="10745"/>
                      </a:cubicBezTo>
                      <a:cubicBezTo>
                        <a:pt x="8364" y="10745"/>
                        <a:pt x="10655" y="8886"/>
                        <a:pt x="11075" y="6240"/>
                      </a:cubicBezTo>
                      <a:cubicBezTo>
                        <a:pt x="11576" y="3305"/>
                        <a:pt x="9574" y="536"/>
                        <a:pt x="6639" y="69"/>
                      </a:cubicBezTo>
                      <a:cubicBezTo>
                        <a:pt x="6349" y="23"/>
                        <a:pt x="6060" y="1"/>
                        <a:pt x="5775" y="1"/>
                      </a:cubicBezTo>
                      <a:close/>
                    </a:path>
                  </a:pathLst>
                </a:custGeom>
                <a:noFill/>
                <a:ln w="9525" cap="flat" cmpd="sng">
                  <a:solidFill>
                    <a:srgbClr val="869FB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grpSp>
          <p:grpSp>
            <p:nvGrpSpPr>
              <p:cNvPr id="7750" name="Google Shape;7750;p72"/>
              <p:cNvGrpSpPr/>
              <p:nvPr/>
            </p:nvGrpSpPr>
            <p:grpSpPr>
              <a:xfrm>
                <a:off x="2700693" y="1746937"/>
                <a:ext cx="449967" cy="72374"/>
                <a:chOff x="2700693" y="1746937"/>
                <a:chExt cx="449967" cy="72374"/>
              </a:xfrm>
            </p:grpSpPr>
            <p:cxnSp>
              <p:nvCxnSpPr>
                <p:cNvPr id="7751" name="Google Shape;7751;p72"/>
                <p:cNvCxnSpPr/>
                <p:nvPr/>
              </p:nvCxnSpPr>
              <p:spPr>
                <a:xfrm>
                  <a:off x="2700693" y="1782453"/>
                  <a:ext cx="379800" cy="600"/>
                </a:xfrm>
                <a:prstGeom prst="bentConnector3">
                  <a:avLst>
                    <a:gd name="adj1" fmla="val 50000"/>
                  </a:avLst>
                </a:prstGeom>
                <a:noFill/>
                <a:ln w="9525" cap="flat" cmpd="sng">
                  <a:solidFill>
                    <a:srgbClr val="869FB2"/>
                  </a:solidFill>
                  <a:prstDash val="solid"/>
                  <a:round/>
                  <a:headEnd type="none" w="med" len="med"/>
                  <a:tailEnd type="none" w="med" len="med"/>
                </a:ln>
              </p:spPr>
            </p:cxnSp>
            <p:sp>
              <p:nvSpPr>
                <p:cNvPr id="7752" name="Google Shape;7752;p72"/>
                <p:cNvSpPr/>
                <p:nvPr/>
              </p:nvSpPr>
              <p:spPr>
                <a:xfrm>
                  <a:off x="3072753" y="1746937"/>
                  <a:ext cx="77906" cy="72374"/>
                </a:xfrm>
                <a:custGeom>
                  <a:avLst/>
                  <a:gdLst/>
                  <a:ahLst/>
                  <a:cxnLst/>
                  <a:rect l="l" t="t" r="r" b="b"/>
                  <a:pathLst>
                    <a:path w="11576" h="10754" extrusionOk="0">
                      <a:moveTo>
                        <a:pt x="5736" y="0"/>
                      </a:moveTo>
                      <a:cubicBezTo>
                        <a:pt x="3156" y="0"/>
                        <a:pt x="887" y="1881"/>
                        <a:pt x="468" y="4513"/>
                      </a:cubicBezTo>
                      <a:cubicBezTo>
                        <a:pt x="1" y="7449"/>
                        <a:pt x="2002" y="10218"/>
                        <a:pt x="4904" y="10685"/>
                      </a:cubicBezTo>
                      <a:cubicBezTo>
                        <a:pt x="5194" y="10731"/>
                        <a:pt x="5483" y="10753"/>
                        <a:pt x="5768" y="10753"/>
                      </a:cubicBezTo>
                      <a:cubicBezTo>
                        <a:pt x="8364" y="10753"/>
                        <a:pt x="10655" y="8893"/>
                        <a:pt x="11075" y="6248"/>
                      </a:cubicBezTo>
                      <a:cubicBezTo>
                        <a:pt x="11576" y="3313"/>
                        <a:pt x="9574" y="544"/>
                        <a:pt x="6639" y="77"/>
                      </a:cubicBezTo>
                      <a:cubicBezTo>
                        <a:pt x="6335" y="25"/>
                        <a:pt x="6034" y="0"/>
                        <a:pt x="5736" y="0"/>
                      </a:cubicBezTo>
                      <a:close/>
                    </a:path>
                  </a:pathLst>
                </a:custGeom>
                <a:noFill/>
                <a:ln w="9525" cap="flat" cmpd="sng">
                  <a:solidFill>
                    <a:srgbClr val="869FB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grpSp>
        </p:grpSp>
        <p:grpSp>
          <p:nvGrpSpPr>
            <p:cNvPr id="7753" name="Google Shape;7753;p72"/>
            <p:cNvGrpSpPr/>
            <p:nvPr/>
          </p:nvGrpSpPr>
          <p:grpSpPr>
            <a:xfrm>
              <a:off x="2029517" y="1732295"/>
              <a:ext cx="1149068" cy="643432"/>
              <a:chOff x="2029517" y="1732295"/>
              <a:chExt cx="1149068" cy="643432"/>
            </a:xfrm>
          </p:grpSpPr>
          <p:grpSp>
            <p:nvGrpSpPr>
              <p:cNvPr id="7754" name="Google Shape;7754;p72"/>
              <p:cNvGrpSpPr/>
              <p:nvPr/>
            </p:nvGrpSpPr>
            <p:grpSpPr>
              <a:xfrm>
                <a:off x="2703618" y="2103152"/>
                <a:ext cx="474966" cy="260017"/>
                <a:chOff x="2703618" y="2103152"/>
                <a:chExt cx="474966" cy="260017"/>
              </a:xfrm>
            </p:grpSpPr>
            <p:grpSp>
              <p:nvGrpSpPr>
                <p:cNvPr id="7755" name="Google Shape;7755;p72"/>
                <p:cNvGrpSpPr/>
                <p:nvPr/>
              </p:nvGrpSpPr>
              <p:grpSpPr>
                <a:xfrm>
                  <a:off x="2703618" y="2290640"/>
                  <a:ext cx="450291" cy="72529"/>
                  <a:chOff x="2703618" y="2290640"/>
                  <a:chExt cx="450291" cy="72529"/>
                </a:xfrm>
              </p:grpSpPr>
              <p:cxnSp>
                <p:nvCxnSpPr>
                  <p:cNvPr id="7756" name="Google Shape;7756;p72"/>
                  <p:cNvCxnSpPr/>
                  <p:nvPr/>
                </p:nvCxnSpPr>
                <p:spPr>
                  <a:xfrm>
                    <a:off x="2703618" y="2326818"/>
                    <a:ext cx="379800" cy="600"/>
                  </a:xfrm>
                  <a:prstGeom prst="bentConnector3">
                    <a:avLst>
                      <a:gd name="adj1" fmla="val 50000"/>
                    </a:avLst>
                  </a:prstGeom>
                  <a:noFill/>
                  <a:ln w="9525" cap="flat" cmpd="sng">
                    <a:solidFill>
                      <a:srgbClr val="869FB2"/>
                    </a:solidFill>
                    <a:prstDash val="solid"/>
                    <a:round/>
                    <a:headEnd type="none" w="med" len="med"/>
                    <a:tailEnd type="none" w="med" len="med"/>
                  </a:ln>
                </p:spPr>
              </p:cxnSp>
              <p:sp>
                <p:nvSpPr>
                  <p:cNvPr id="7757" name="Google Shape;7757;p72"/>
                  <p:cNvSpPr/>
                  <p:nvPr/>
                </p:nvSpPr>
                <p:spPr>
                  <a:xfrm>
                    <a:off x="3076003" y="2290640"/>
                    <a:ext cx="77906" cy="72529"/>
                  </a:xfrm>
                  <a:custGeom>
                    <a:avLst/>
                    <a:gdLst/>
                    <a:ahLst/>
                    <a:cxnLst/>
                    <a:rect l="l" t="t" r="r" b="b"/>
                    <a:pathLst>
                      <a:path w="11576" h="10777" extrusionOk="0">
                        <a:moveTo>
                          <a:pt x="5787" y="0"/>
                        </a:moveTo>
                        <a:cubicBezTo>
                          <a:pt x="3185" y="0"/>
                          <a:pt x="889" y="1889"/>
                          <a:pt x="468" y="4538"/>
                        </a:cubicBezTo>
                        <a:cubicBezTo>
                          <a:pt x="1" y="7473"/>
                          <a:pt x="2002" y="10208"/>
                          <a:pt x="4938" y="10709"/>
                        </a:cubicBezTo>
                        <a:cubicBezTo>
                          <a:pt x="5221" y="10754"/>
                          <a:pt x="5503" y="10776"/>
                          <a:pt x="5781" y="10776"/>
                        </a:cubicBezTo>
                        <a:cubicBezTo>
                          <a:pt x="8358" y="10776"/>
                          <a:pt x="10654" y="8888"/>
                          <a:pt x="11075" y="6239"/>
                        </a:cubicBezTo>
                        <a:cubicBezTo>
                          <a:pt x="11576" y="3303"/>
                          <a:pt x="9574" y="535"/>
                          <a:pt x="6639" y="68"/>
                        </a:cubicBezTo>
                        <a:cubicBezTo>
                          <a:pt x="6352" y="22"/>
                          <a:pt x="6068" y="0"/>
                          <a:pt x="5787" y="0"/>
                        </a:cubicBezTo>
                        <a:close/>
                      </a:path>
                    </a:pathLst>
                  </a:custGeom>
                  <a:noFill/>
                  <a:ln w="9525" cap="flat" cmpd="sng">
                    <a:solidFill>
                      <a:srgbClr val="869FB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grpSp>
            <p:grpSp>
              <p:nvGrpSpPr>
                <p:cNvPr id="7758" name="Google Shape;7758;p72"/>
                <p:cNvGrpSpPr/>
                <p:nvPr/>
              </p:nvGrpSpPr>
              <p:grpSpPr>
                <a:xfrm>
                  <a:off x="2908607" y="2103152"/>
                  <a:ext cx="269977" cy="223538"/>
                  <a:chOff x="2908607" y="2103152"/>
                  <a:chExt cx="269977" cy="223538"/>
                </a:xfrm>
              </p:grpSpPr>
              <p:cxnSp>
                <p:nvCxnSpPr>
                  <p:cNvPr id="7759" name="Google Shape;7759;p72"/>
                  <p:cNvCxnSpPr/>
                  <p:nvPr/>
                </p:nvCxnSpPr>
                <p:spPr>
                  <a:xfrm rot="10800000" flipH="1">
                    <a:off x="2908607" y="2140990"/>
                    <a:ext cx="199800" cy="185700"/>
                  </a:xfrm>
                  <a:prstGeom prst="bentConnector3">
                    <a:avLst>
                      <a:gd name="adj1" fmla="val 50000"/>
                    </a:avLst>
                  </a:prstGeom>
                  <a:noFill/>
                  <a:ln w="9525" cap="flat" cmpd="sng">
                    <a:solidFill>
                      <a:srgbClr val="869FB2"/>
                    </a:solidFill>
                    <a:prstDash val="solid"/>
                    <a:round/>
                    <a:headEnd type="none" w="med" len="med"/>
                    <a:tailEnd type="none" w="med" len="med"/>
                  </a:ln>
                </p:spPr>
              </p:cxnSp>
              <p:sp>
                <p:nvSpPr>
                  <p:cNvPr id="7760" name="Google Shape;7760;p72"/>
                  <p:cNvSpPr/>
                  <p:nvPr/>
                </p:nvSpPr>
                <p:spPr>
                  <a:xfrm>
                    <a:off x="3100678" y="2103152"/>
                    <a:ext cx="77906" cy="72368"/>
                  </a:xfrm>
                  <a:custGeom>
                    <a:avLst/>
                    <a:gdLst/>
                    <a:ahLst/>
                    <a:cxnLst/>
                    <a:rect l="l" t="t" r="r" b="b"/>
                    <a:pathLst>
                      <a:path w="11576" h="10753" extrusionOk="0">
                        <a:moveTo>
                          <a:pt x="5786" y="1"/>
                        </a:moveTo>
                        <a:cubicBezTo>
                          <a:pt x="3185" y="1"/>
                          <a:pt x="889" y="1886"/>
                          <a:pt x="468" y="4505"/>
                        </a:cubicBezTo>
                        <a:cubicBezTo>
                          <a:pt x="1" y="7440"/>
                          <a:pt x="2002" y="10209"/>
                          <a:pt x="4904" y="10676"/>
                        </a:cubicBezTo>
                        <a:cubicBezTo>
                          <a:pt x="5208" y="10728"/>
                          <a:pt x="5509" y="10753"/>
                          <a:pt x="5807" y="10753"/>
                        </a:cubicBezTo>
                        <a:cubicBezTo>
                          <a:pt x="8387" y="10753"/>
                          <a:pt x="10657" y="8872"/>
                          <a:pt x="11075" y="6240"/>
                        </a:cubicBezTo>
                        <a:cubicBezTo>
                          <a:pt x="11576" y="3304"/>
                          <a:pt x="9574" y="535"/>
                          <a:pt x="6639" y="68"/>
                        </a:cubicBezTo>
                        <a:cubicBezTo>
                          <a:pt x="6352" y="23"/>
                          <a:pt x="6067" y="1"/>
                          <a:pt x="5786" y="1"/>
                        </a:cubicBezTo>
                        <a:close/>
                      </a:path>
                    </a:pathLst>
                  </a:custGeom>
                  <a:noFill/>
                  <a:ln w="9525" cap="flat" cmpd="sng">
                    <a:solidFill>
                      <a:srgbClr val="869FB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grpSp>
          </p:grpSp>
          <p:grpSp>
            <p:nvGrpSpPr>
              <p:cNvPr id="7761" name="Google Shape;7761;p72"/>
              <p:cNvGrpSpPr/>
              <p:nvPr/>
            </p:nvGrpSpPr>
            <p:grpSpPr>
              <a:xfrm>
                <a:off x="2029517" y="1732295"/>
                <a:ext cx="685827" cy="643432"/>
                <a:chOff x="2029517" y="1732295"/>
                <a:chExt cx="685827" cy="643432"/>
              </a:xfrm>
            </p:grpSpPr>
            <p:sp>
              <p:nvSpPr>
                <p:cNvPr id="7762" name="Google Shape;7762;p72"/>
                <p:cNvSpPr/>
                <p:nvPr/>
              </p:nvSpPr>
              <p:spPr>
                <a:xfrm>
                  <a:off x="2029517" y="1996395"/>
                  <a:ext cx="135152" cy="135374"/>
                </a:xfrm>
                <a:custGeom>
                  <a:avLst/>
                  <a:gdLst/>
                  <a:ahLst/>
                  <a:cxnLst/>
                  <a:rect l="l" t="t" r="r" b="b"/>
                  <a:pathLst>
                    <a:path w="20082" h="20115" extrusionOk="0">
                      <a:moveTo>
                        <a:pt x="10041" y="1"/>
                      </a:moveTo>
                      <a:cubicBezTo>
                        <a:pt x="4503" y="1"/>
                        <a:pt x="0" y="4504"/>
                        <a:pt x="0" y="10041"/>
                      </a:cubicBezTo>
                      <a:cubicBezTo>
                        <a:pt x="0" y="15612"/>
                        <a:pt x="4503" y="20115"/>
                        <a:pt x="10041" y="20115"/>
                      </a:cubicBezTo>
                      <a:cubicBezTo>
                        <a:pt x="15578" y="20115"/>
                        <a:pt x="20081" y="15612"/>
                        <a:pt x="20081" y="10041"/>
                      </a:cubicBezTo>
                      <a:cubicBezTo>
                        <a:pt x="20081" y="4504"/>
                        <a:pt x="15578" y="1"/>
                        <a:pt x="10041" y="1"/>
                      </a:cubicBezTo>
                      <a:close/>
                    </a:path>
                  </a:pathLst>
                </a:custGeom>
                <a:noFill/>
                <a:ln w="9525" cap="flat" cmpd="sng">
                  <a:solidFill>
                    <a:srgbClr val="869FB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grpSp>
              <p:nvGrpSpPr>
                <p:cNvPr id="7763" name="Google Shape;7763;p72"/>
                <p:cNvGrpSpPr/>
                <p:nvPr/>
              </p:nvGrpSpPr>
              <p:grpSpPr>
                <a:xfrm>
                  <a:off x="2158948" y="1732295"/>
                  <a:ext cx="556396" cy="333108"/>
                  <a:chOff x="2158948" y="1732295"/>
                  <a:chExt cx="556396" cy="333108"/>
                </a:xfrm>
              </p:grpSpPr>
              <p:cxnSp>
                <p:nvCxnSpPr>
                  <p:cNvPr id="7764" name="Google Shape;7764;p72"/>
                  <p:cNvCxnSpPr/>
                  <p:nvPr/>
                </p:nvCxnSpPr>
                <p:spPr>
                  <a:xfrm rot="10800000" flipH="1">
                    <a:off x="2158948" y="1783103"/>
                    <a:ext cx="459000" cy="282300"/>
                  </a:xfrm>
                  <a:prstGeom prst="bentConnector3">
                    <a:avLst>
                      <a:gd name="adj1" fmla="val 50000"/>
                    </a:avLst>
                  </a:prstGeom>
                  <a:noFill/>
                  <a:ln w="9525" cap="flat" cmpd="sng">
                    <a:solidFill>
                      <a:srgbClr val="BAC8D3"/>
                    </a:solidFill>
                    <a:prstDash val="solid"/>
                    <a:round/>
                    <a:headEnd type="none" w="med" len="med"/>
                    <a:tailEnd type="none" w="med" len="med"/>
                  </a:ln>
                </p:spPr>
              </p:cxnSp>
              <p:sp>
                <p:nvSpPr>
                  <p:cNvPr id="7765" name="Google Shape;7765;p72"/>
                  <p:cNvSpPr/>
                  <p:nvPr/>
                </p:nvSpPr>
                <p:spPr>
                  <a:xfrm>
                    <a:off x="2612072" y="1732295"/>
                    <a:ext cx="103272" cy="100095"/>
                  </a:xfrm>
                  <a:custGeom>
                    <a:avLst/>
                    <a:gdLst/>
                    <a:ahLst/>
                    <a:cxnLst/>
                    <a:rect l="l" t="t" r="r" b="b"/>
                    <a:pathLst>
                      <a:path w="15345" h="14873" extrusionOk="0">
                        <a:moveTo>
                          <a:pt x="7692" y="1"/>
                        </a:moveTo>
                        <a:cubicBezTo>
                          <a:pt x="7531" y="1"/>
                          <a:pt x="7369" y="6"/>
                          <a:pt x="7206" y="16"/>
                        </a:cubicBezTo>
                        <a:cubicBezTo>
                          <a:pt x="3136" y="283"/>
                          <a:pt x="0" y="3786"/>
                          <a:pt x="267" y="7889"/>
                        </a:cubicBezTo>
                        <a:cubicBezTo>
                          <a:pt x="493" y="11846"/>
                          <a:pt x="3790" y="14873"/>
                          <a:pt x="7706" y="14873"/>
                        </a:cubicBezTo>
                        <a:cubicBezTo>
                          <a:pt x="7850" y="14873"/>
                          <a:pt x="7994" y="14869"/>
                          <a:pt x="8140" y="14860"/>
                        </a:cubicBezTo>
                        <a:cubicBezTo>
                          <a:pt x="12243" y="14594"/>
                          <a:pt x="15345" y="11058"/>
                          <a:pt x="15111" y="6988"/>
                        </a:cubicBezTo>
                        <a:cubicBezTo>
                          <a:pt x="14855" y="3048"/>
                          <a:pt x="11585" y="1"/>
                          <a:pt x="7692" y="1"/>
                        </a:cubicBezTo>
                        <a:close/>
                      </a:path>
                    </a:pathLst>
                  </a:custGeom>
                  <a:noFill/>
                  <a:ln w="9525" cap="flat" cmpd="sng">
                    <a:solidFill>
                      <a:srgbClr val="869FB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grpSp>
            <p:grpSp>
              <p:nvGrpSpPr>
                <p:cNvPr id="7766" name="Google Shape;7766;p72"/>
                <p:cNvGrpSpPr/>
                <p:nvPr/>
              </p:nvGrpSpPr>
              <p:grpSpPr>
                <a:xfrm>
                  <a:off x="2159908" y="2065057"/>
                  <a:ext cx="550884" cy="310670"/>
                  <a:chOff x="2159908" y="2065057"/>
                  <a:chExt cx="550884" cy="310670"/>
                </a:xfrm>
              </p:grpSpPr>
              <p:cxnSp>
                <p:nvCxnSpPr>
                  <p:cNvPr id="7767" name="Google Shape;7767;p72"/>
                  <p:cNvCxnSpPr/>
                  <p:nvPr/>
                </p:nvCxnSpPr>
                <p:spPr>
                  <a:xfrm>
                    <a:off x="2159908" y="2065057"/>
                    <a:ext cx="454500" cy="262200"/>
                  </a:xfrm>
                  <a:prstGeom prst="bentConnector3">
                    <a:avLst>
                      <a:gd name="adj1" fmla="val 50000"/>
                    </a:avLst>
                  </a:prstGeom>
                  <a:noFill/>
                  <a:ln w="9525" cap="flat" cmpd="sng">
                    <a:solidFill>
                      <a:srgbClr val="BAC8D3"/>
                    </a:solidFill>
                    <a:prstDash val="solid"/>
                    <a:round/>
                    <a:headEnd type="none" w="med" len="med"/>
                    <a:tailEnd type="none" w="med" len="med"/>
                  </a:ln>
                </p:spPr>
              </p:cxnSp>
              <p:sp>
                <p:nvSpPr>
                  <p:cNvPr id="7768" name="Google Shape;7768;p72"/>
                  <p:cNvSpPr/>
                  <p:nvPr/>
                </p:nvSpPr>
                <p:spPr>
                  <a:xfrm>
                    <a:off x="2607514" y="2275632"/>
                    <a:ext cx="103279" cy="100095"/>
                  </a:xfrm>
                  <a:custGeom>
                    <a:avLst/>
                    <a:gdLst/>
                    <a:ahLst/>
                    <a:cxnLst/>
                    <a:rect l="l" t="t" r="r" b="b"/>
                    <a:pathLst>
                      <a:path w="15346" h="14873" extrusionOk="0">
                        <a:moveTo>
                          <a:pt x="7697" y="0"/>
                        </a:moveTo>
                        <a:cubicBezTo>
                          <a:pt x="7535" y="0"/>
                          <a:pt x="7371" y="5"/>
                          <a:pt x="7206" y="16"/>
                        </a:cubicBezTo>
                        <a:cubicBezTo>
                          <a:pt x="3103" y="250"/>
                          <a:pt x="1" y="3785"/>
                          <a:pt x="268" y="7888"/>
                        </a:cubicBezTo>
                        <a:cubicBezTo>
                          <a:pt x="493" y="11846"/>
                          <a:pt x="3790" y="14872"/>
                          <a:pt x="7706" y="14872"/>
                        </a:cubicBezTo>
                        <a:cubicBezTo>
                          <a:pt x="7850" y="14872"/>
                          <a:pt x="7994" y="14868"/>
                          <a:pt x="8140" y="14860"/>
                        </a:cubicBezTo>
                        <a:cubicBezTo>
                          <a:pt x="12243" y="14593"/>
                          <a:pt x="15345" y="11057"/>
                          <a:pt x="15112" y="6954"/>
                        </a:cubicBezTo>
                        <a:cubicBezTo>
                          <a:pt x="14855" y="3016"/>
                          <a:pt x="11588" y="0"/>
                          <a:pt x="7697" y="0"/>
                        </a:cubicBezTo>
                        <a:close/>
                      </a:path>
                    </a:pathLst>
                  </a:custGeom>
                  <a:noFill/>
                  <a:ln w="9525" cap="flat" cmpd="sng">
                    <a:solidFill>
                      <a:srgbClr val="869FB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grpSp>
          </p:grpSp>
        </p:grpSp>
      </p:grpSp>
      <p:grpSp>
        <p:nvGrpSpPr>
          <p:cNvPr id="7769" name="Google Shape;7769;p72"/>
          <p:cNvGrpSpPr/>
          <p:nvPr/>
        </p:nvGrpSpPr>
        <p:grpSpPr>
          <a:xfrm>
            <a:off x="706399" y="1556837"/>
            <a:ext cx="962651" cy="810058"/>
            <a:chOff x="844912" y="1681380"/>
            <a:chExt cx="935611" cy="787305"/>
          </a:xfrm>
        </p:grpSpPr>
        <p:grpSp>
          <p:nvGrpSpPr>
            <p:cNvPr id="7770" name="Google Shape;7770;p72"/>
            <p:cNvGrpSpPr/>
            <p:nvPr/>
          </p:nvGrpSpPr>
          <p:grpSpPr>
            <a:xfrm>
              <a:off x="844912" y="1819635"/>
              <a:ext cx="329836" cy="510016"/>
              <a:chOff x="844912" y="1819635"/>
              <a:chExt cx="329836" cy="510016"/>
            </a:xfrm>
          </p:grpSpPr>
          <p:sp>
            <p:nvSpPr>
              <p:cNvPr id="7771" name="Google Shape;7771;p72"/>
              <p:cNvSpPr/>
              <p:nvPr/>
            </p:nvSpPr>
            <p:spPr>
              <a:xfrm>
                <a:off x="844912" y="2015566"/>
                <a:ext cx="118283" cy="118477"/>
              </a:xfrm>
              <a:custGeom>
                <a:avLst/>
                <a:gdLst/>
                <a:ahLst/>
                <a:cxnLst/>
                <a:rect l="l" t="t" r="r" b="b"/>
                <a:pathLst>
                  <a:path w="20082" h="20115" extrusionOk="0">
                    <a:moveTo>
                      <a:pt x="10041" y="1"/>
                    </a:moveTo>
                    <a:cubicBezTo>
                      <a:pt x="4503" y="1"/>
                      <a:pt x="0" y="4504"/>
                      <a:pt x="0" y="10041"/>
                    </a:cubicBezTo>
                    <a:cubicBezTo>
                      <a:pt x="0" y="15612"/>
                      <a:pt x="4503" y="20115"/>
                      <a:pt x="10041" y="20115"/>
                    </a:cubicBezTo>
                    <a:cubicBezTo>
                      <a:pt x="15578" y="20115"/>
                      <a:pt x="20081" y="15612"/>
                      <a:pt x="20081" y="10041"/>
                    </a:cubicBezTo>
                    <a:cubicBezTo>
                      <a:pt x="20081" y="4504"/>
                      <a:pt x="15578" y="1"/>
                      <a:pt x="10041" y="1"/>
                    </a:cubicBez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772" name="Google Shape;7772;p72"/>
              <p:cNvSpPr/>
              <p:nvPr/>
            </p:nvSpPr>
            <p:spPr>
              <a:xfrm>
                <a:off x="1013654" y="2074499"/>
                <a:ext cx="148151" cy="238327"/>
              </a:xfrm>
              <a:custGeom>
                <a:avLst/>
                <a:gdLst/>
                <a:ahLst/>
                <a:cxnLst/>
                <a:rect l="l" t="t" r="r" b="b"/>
                <a:pathLst>
                  <a:path w="25153" h="40463" fill="none" extrusionOk="0">
                    <a:moveTo>
                      <a:pt x="25152" y="40463"/>
                    </a:moveTo>
                    <a:cubicBezTo>
                      <a:pt x="19315" y="40463"/>
                      <a:pt x="14378" y="32724"/>
                      <a:pt x="12777" y="22150"/>
                    </a:cubicBezTo>
                    <a:lnTo>
                      <a:pt x="12810" y="22350"/>
                    </a:lnTo>
                    <a:cubicBezTo>
                      <a:pt x="10542" y="7606"/>
                      <a:pt x="6372" y="1"/>
                      <a:pt x="1" y="1"/>
                    </a:cubicBezTo>
                    <a:lnTo>
                      <a:pt x="1" y="1"/>
                    </a:lnTo>
                  </a:path>
                </a:pathLst>
              </a:custGeom>
              <a:noFill/>
              <a:ln w="9525" cap="rnd" cmpd="sng">
                <a:solidFill>
                  <a:srgbClr val="435D74"/>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773" name="Google Shape;7773;p72"/>
              <p:cNvSpPr/>
              <p:nvPr/>
            </p:nvSpPr>
            <p:spPr>
              <a:xfrm>
                <a:off x="1013654" y="1836607"/>
                <a:ext cx="148151" cy="238327"/>
              </a:xfrm>
              <a:custGeom>
                <a:avLst/>
                <a:gdLst/>
                <a:ahLst/>
                <a:cxnLst/>
                <a:rect l="l" t="t" r="r" b="b"/>
                <a:pathLst>
                  <a:path w="25153" h="40463" fill="none" extrusionOk="0">
                    <a:moveTo>
                      <a:pt x="25152" y="0"/>
                    </a:moveTo>
                    <a:cubicBezTo>
                      <a:pt x="19315" y="0"/>
                      <a:pt x="14378" y="7706"/>
                      <a:pt x="12777" y="18313"/>
                    </a:cubicBezTo>
                    <a:lnTo>
                      <a:pt x="12810" y="18113"/>
                    </a:lnTo>
                    <a:cubicBezTo>
                      <a:pt x="10542" y="32857"/>
                      <a:pt x="6372" y="40462"/>
                      <a:pt x="1" y="40462"/>
                    </a:cubicBezTo>
                    <a:lnTo>
                      <a:pt x="1" y="40462"/>
                    </a:lnTo>
                  </a:path>
                </a:pathLst>
              </a:custGeom>
              <a:noFill/>
              <a:ln w="9525" cap="rnd" cmpd="sng">
                <a:solidFill>
                  <a:srgbClr val="435D74"/>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774" name="Google Shape;7774;p72"/>
              <p:cNvSpPr/>
              <p:nvPr/>
            </p:nvSpPr>
            <p:spPr>
              <a:xfrm>
                <a:off x="1004031" y="2056625"/>
                <a:ext cx="35958" cy="35958"/>
              </a:xfrm>
              <a:custGeom>
                <a:avLst/>
                <a:gdLst/>
                <a:ahLst/>
                <a:cxnLst/>
                <a:rect l="l" t="t" r="r" b="b"/>
                <a:pathLst>
                  <a:path w="6105" h="6105" extrusionOk="0">
                    <a:moveTo>
                      <a:pt x="3069" y="0"/>
                    </a:moveTo>
                    <a:cubicBezTo>
                      <a:pt x="1368" y="0"/>
                      <a:pt x="0" y="1368"/>
                      <a:pt x="0" y="3036"/>
                    </a:cubicBezTo>
                    <a:cubicBezTo>
                      <a:pt x="0" y="4737"/>
                      <a:pt x="1368" y="6105"/>
                      <a:pt x="3069" y="6105"/>
                    </a:cubicBezTo>
                    <a:cubicBezTo>
                      <a:pt x="4737" y="6105"/>
                      <a:pt x="6105" y="4737"/>
                      <a:pt x="6105" y="3036"/>
                    </a:cubicBezTo>
                    <a:cubicBezTo>
                      <a:pt x="6105" y="1368"/>
                      <a:pt x="4737" y="0"/>
                      <a:pt x="30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775" name="Google Shape;7775;p72"/>
              <p:cNvSpPr/>
              <p:nvPr/>
            </p:nvSpPr>
            <p:spPr>
              <a:xfrm>
                <a:off x="1149398" y="2295742"/>
                <a:ext cx="25351" cy="33909"/>
              </a:xfrm>
              <a:custGeom>
                <a:avLst/>
                <a:gdLst/>
                <a:ahLst/>
                <a:cxnLst/>
                <a:rect l="l" t="t" r="r" b="b"/>
                <a:pathLst>
                  <a:path w="4304" h="5757" extrusionOk="0">
                    <a:moveTo>
                      <a:pt x="509" y="0"/>
                    </a:moveTo>
                    <a:cubicBezTo>
                      <a:pt x="247" y="0"/>
                      <a:pt x="1" y="203"/>
                      <a:pt x="1" y="493"/>
                    </a:cubicBezTo>
                    <a:lnTo>
                      <a:pt x="1" y="5263"/>
                    </a:lnTo>
                    <a:cubicBezTo>
                      <a:pt x="1" y="5554"/>
                      <a:pt x="229" y="5757"/>
                      <a:pt x="482" y="5757"/>
                    </a:cubicBezTo>
                    <a:cubicBezTo>
                      <a:pt x="577" y="5757"/>
                      <a:pt x="676" y="5728"/>
                      <a:pt x="768" y="5664"/>
                    </a:cubicBezTo>
                    <a:lnTo>
                      <a:pt x="4003" y="3395"/>
                    </a:lnTo>
                    <a:cubicBezTo>
                      <a:pt x="4304" y="3195"/>
                      <a:pt x="4304" y="2795"/>
                      <a:pt x="4037" y="2595"/>
                    </a:cubicBezTo>
                    <a:lnTo>
                      <a:pt x="801" y="93"/>
                    </a:lnTo>
                    <a:cubicBezTo>
                      <a:pt x="710" y="29"/>
                      <a:pt x="608" y="0"/>
                      <a:pt x="5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776" name="Google Shape;7776;p72"/>
              <p:cNvSpPr/>
              <p:nvPr/>
            </p:nvSpPr>
            <p:spPr>
              <a:xfrm>
                <a:off x="1149398" y="1819635"/>
                <a:ext cx="25351" cy="34032"/>
              </a:xfrm>
              <a:custGeom>
                <a:avLst/>
                <a:gdLst/>
                <a:ahLst/>
                <a:cxnLst/>
                <a:rect l="l" t="t" r="r" b="b"/>
                <a:pathLst>
                  <a:path w="4304" h="5778" extrusionOk="0">
                    <a:moveTo>
                      <a:pt x="489" y="0"/>
                    </a:moveTo>
                    <a:cubicBezTo>
                      <a:pt x="234" y="0"/>
                      <a:pt x="1" y="207"/>
                      <a:pt x="1" y="514"/>
                    </a:cubicBezTo>
                    <a:lnTo>
                      <a:pt x="1" y="5284"/>
                    </a:lnTo>
                    <a:cubicBezTo>
                      <a:pt x="1" y="5574"/>
                      <a:pt x="229" y="5777"/>
                      <a:pt x="482" y="5777"/>
                    </a:cubicBezTo>
                    <a:cubicBezTo>
                      <a:pt x="577" y="5777"/>
                      <a:pt x="676" y="5748"/>
                      <a:pt x="768" y="5684"/>
                    </a:cubicBezTo>
                    <a:lnTo>
                      <a:pt x="4003" y="3382"/>
                    </a:lnTo>
                    <a:cubicBezTo>
                      <a:pt x="4304" y="3182"/>
                      <a:pt x="4304" y="2782"/>
                      <a:pt x="4037" y="2582"/>
                    </a:cubicBezTo>
                    <a:lnTo>
                      <a:pt x="801" y="113"/>
                    </a:lnTo>
                    <a:cubicBezTo>
                      <a:pt x="704" y="35"/>
                      <a:pt x="595" y="0"/>
                      <a:pt x="4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grpSp>
        <p:grpSp>
          <p:nvGrpSpPr>
            <p:cNvPr id="7777" name="Google Shape;7777;p72"/>
            <p:cNvGrpSpPr/>
            <p:nvPr/>
          </p:nvGrpSpPr>
          <p:grpSpPr>
            <a:xfrm>
              <a:off x="1284601" y="2158168"/>
              <a:ext cx="495923" cy="310517"/>
              <a:chOff x="1284601" y="2158168"/>
              <a:chExt cx="495923" cy="310517"/>
            </a:xfrm>
          </p:grpSpPr>
          <p:sp>
            <p:nvSpPr>
              <p:cNvPr id="7778" name="Google Shape;7778;p72"/>
              <p:cNvSpPr/>
              <p:nvPr/>
            </p:nvSpPr>
            <p:spPr>
              <a:xfrm>
                <a:off x="1284601" y="2265773"/>
                <a:ext cx="93683" cy="93836"/>
              </a:xfrm>
              <a:custGeom>
                <a:avLst/>
                <a:gdLst/>
                <a:ahLst/>
                <a:cxnLst/>
                <a:rect l="l" t="t" r="r" b="b"/>
                <a:pathLst>
                  <a:path w="20082" h="20115" extrusionOk="0">
                    <a:moveTo>
                      <a:pt x="10041" y="1"/>
                    </a:moveTo>
                    <a:cubicBezTo>
                      <a:pt x="4503" y="1"/>
                      <a:pt x="0" y="4504"/>
                      <a:pt x="0" y="10041"/>
                    </a:cubicBezTo>
                    <a:cubicBezTo>
                      <a:pt x="0" y="15612"/>
                      <a:pt x="4503" y="20115"/>
                      <a:pt x="10041" y="20115"/>
                    </a:cubicBezTo>
                    <a:cubicBezTo>
                      <a:pt x="15578" y="20115"/>
                      <a:pt x="20081" y="15612"/>
                      <a:pt x="20081" y="10041"/>
                    </a:cubicBezTo>
                    <a:cubicBezTo>
                      <a:pt x="20081" y="4504"/>
                      <a:pt x="15578" y="1"/>
                      <a:pt x="10041" y="1"/>
                    </a:cubicBezTo>
                    <a:close/>
                  </a:path>
                </a:pathLst>
              </a:cu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grpSp>
            <p:nvGrpSpPr>
              <p:cNvPr id="7779" name="Google Shape;7779;p72"/>
              <p:cNvGrpSpPr/>
              <p:nvPr/>
            </p:nvGrpSpPr>
            <p:grpSpPr>
              <a:xfrm>
                <a:off x="1507666" y="2158168"/>
                <a:ext cx="272858" cy="310517"/>
                <a:chOff x="1507666" y="2158168"/>
                <a:chExt cx="272858" cy="310517"/>
              </a:xfrm>
            </p:grpSpPr>
            <p:grpSp>
              <p:nvGrpSpPr>
                <p:cNvPr id="7780" name="Google Shape;7780;p72"/>
                <p:cNvGrpSpPr/>
                <p:nvPr/>
              </p:nvGrpSpPr>
              <p:grpSpPr>
                <a:xfrm>
                  <a:off x="1507666" y="2176104"/>
                  <a:ext cx="166395" cy="273149"/>
                  <a:chOff x="1507666" y="2176104"/>
                  <a:chExt cx="166395" cy="273149"/>
                </a:xfrm>
              </p:grpSpPr>
              <p:sp>
                <p:nvSpPr>
                  <p:cNvPr id="7781" name="Google Shape;7781;p72"/>
                  <p:cNvSpPr/>
                  <p:nvPr/>
                </p:nvSpPr>
                <p:spPr>
                  <a:xfrm>
                    <a:off x="1512966" y="2312791"/>
                    <a:ext cx="75451" cy="66021"/>
                  </a:xfrm>
                  <a:custGeom>
                    <a:avLst/>
                    <a:gdLst/>
                    <a:ahLst/>
                    <a:cxnLst/>
                    <a:rect l="l" t="t" r="r" b="b"/>
                    <a:pathLst>
                      <a:path w="12810" h="11209" fill="none" extrusionOk="0">
                        <a:moveTo>
                          <a:pt x="1" y="0"/>
                        </a:moveTo>
                        <a:lnTo>
                          <a:pt x="1" y="0"/>
                        </a:lnTo>
                        <a:cubicBezTo>
                          <a:pt x="6372" y="0"/>
                          <a:pt x="10542" y="3803"/>
                          <a:pt x="12810" y="11208"/>
                        </a:cubicBezTo>
                      </a:path>
                    </a:pathLst>
                  </a:custGeom>
                  <a:noFill/>
                  <a:ln w="9525" cap="rnd" cmpd="sng">
                    <a:solidFill>
                      <a:srgbClr val="5F7D95"/>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782" name="Google Shape;7782;p72"/>
                  <p:cNvSpPr/>
                  <p:nvPr/>
                </p:nvSpPr>
                <p:spPr>
                  <a:xfrm>
                    <a:off x="1588205" y="2193153"/>
                    <a:ext cx="72901" cy="54035"/>
                  </a:xfrm>
                  <a:custGeom>
                    <a:avLst/>
                    <a:gdLst/>
                    <a:ahLst/>
                    <a:cxnLst/>
                    <a:rect l="l" t="t" r="r" b="b"/>
                    <a:pathLst>
                      <a:path w="12377" h="9174" fill="none" extrusionOk="0">
                        <a:moveTo>
                          <a:pt x="1" y="9174"/>
                        </a:moveTo>
                        <a:cubicBezTo>
                          <a:pt x="1635" y="3870"/>
                          <a:pt x="6539" y="0"/>
                          <a:pt x="12376" y="0"/>
                        </a:cubicBezTo>
                      </a:path>
                    </a:pathLst>
                  </a:custGeom>
                  <a:noFill/>
                  <a:ln w="9525" cap="rnd" cmpd="sng">
                    <a:solidFill>
                      <a:srgbClr val="5F7D95"/>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783" name="Google Shape;7783;p72"/>
                  <p:cNvSpPr/>
                  <p:nvPr/>
                </p:nvSpPr>
                <p:spPr>
                  <a:xfrm>
                    <a:off x="1588205" y="2378202"/>
                    <a:ext cx="72901" cy="54041"/>
                  </a:xfrm>
                  <a:custGeom>
                    <a:avLst/>
                    <a:gdLst/>
                    <a:ahLst/>
                    <a:cxnLst/>
                    <a:rect l="l" t="t" r="r" b="b"/>
                    <a:pathLst>
                      <a:path w="12377" h="9175" fill="none" extrusionOk="0">
                        <a:moveTo>
                          <a:pt x="1" y="1"/>
                        </a:moveTo>
                        <a:cubicBezTo>
                          <a:pt x="1635" y="5305"/>
                          <a:pt x="6539" y="9174"/>
                          <a:pt x="12376" y="9174"/>
                        </a:cubicBezTo>
                      </a:path>
                    </a:pathLst>
                  </a:custGeom>
                  <a:noFill/>
                  <a:ln w="9525" cap="rnd" cmpd="sng">
                    <a:solidFill>
                      <a:srgbClr val="5F7D95"/>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784" name="Google Shape;7784;p72"/>
                  <p:cNvSpPr/>
                  <p:nvPr/>
                </p:nvSpPr>
                <p:spPr>
                  <a:xfrm>
                    <a:off x="1512966" y="2246980"/>
                    <a:ext cx="75451" cy="65821"/>
                  </a:xfrm>
                  <a:custGeom>
                    <a:avLst/>
                    <a:gdLst/>
                    <a:ahLst/>
                    <a:cxnLst/>
                    <a:rect l="l" t="t" r="r" b="b"/>
                    <a:pathLst>
                      <a:path w="12810" h="11175" fill="none" extrusionOk="0">
                        <a:moveTo>
                          <a:pt x="1" y="11175"/>
                        </a:moveTo>
                        <a:cubicBezTo>
                          <a:pt x="6539" y="11175"/>
                          <a:pt x="10275" y="7105"/>
                          <a:pt x="12810" y="0"/>
                        </a:cubicBezTo>
                      </a:path>
                    </a:pathLst>
                  </a:custGeom>
                  <a:noFill/>
                  <a:ln w="9525" cap="rnd" cmpd="sng">
                    <a:solidFill>
                      <a:srgbClr val="5F7D95"/>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785" name="Google Shape;7785;p72"/>
                  <p:cNvSpPr/>
                  <p:nvPr/>
                </p:nvSpPr>
                <p:spPr>
                  <a:xfrm>
                    <a:off x="1507666" y="2294782"/>
                    <a:ext cx="37926" cy="35823"/>
                  </a:xfrm>
                  <a:custGeom>
                    <a:avLst/>
                    <a:gdLst/>
                    <a:ahLst/>
                    <a:cxnLst/>
                    <a:rect l="l" t="t" r="r" b="b"/>
                    <a:pathLst>
                      <a:path w="6439" h="6082" extrusionOk="0">
                        <a:moveTo>
                          <a:pt x="3241" y="0"/>
                        </a:moveTo>
                        <a:cubicBezTo>
                          <a:pt x="3118" y="0"/>
                          <a:pt x="2994" y="8"/>
                          <a:pt x="2869" y="23"/>
                        </a:cubicBezTo>
                        <a:cubicBezTo>
                          <a:pt x="1168" y="223"/>
                          <a:pt x="0" y="1724"/>
                          <a:pt x="200" y="3392"/>
                        </a:cubicBezTo>
                        <a:cubicBezTo>
                          <a:pt x="386" y="4937"/>
                          <a:pt x="1717" y="6082"/>
                          <a:pt x="3239" y="6082"/>
                        </a:cubicBezTo>
                        <a:cubicBezTo>
                          <a:pt x="3359" y="6082"/>
                          <a:pt x="3481" y="6075"/>
                          <a:pt x="3603" y="6060"/>
                        </a:cubicBezTo>
                        <a:cubicBezTo>
                          <a:pt x="5271" y="5860"/>
                          <a:pt x="6438" y="4326"/>
                          <a:pt x="6238" y="2658"/>
                        </a:cubicBezTo>
                        <a:cubicBezTo>
                          <a:pt x="6053" y="1115"/>
                          <a:pt x="4754" y="0"/>
                          <a:pt x="32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786" name="Google Shape;7786;p72"/>
                  <p:cNvSpPr/>
                  <p:nvPr/>
                </p:nvSpPr>
                <p:spPr>
                  <a:xfrm>
                    <a:off x="1648710" y="2415180"/>
                    <a:ext cx="25351" cy="34074"/>
                  </a:xfrm>
                  <a:custGeom>
                    <a:avLst/>
                    <a:gdLst/>
                    <a:ahLst/>
                    <a:cxnLst/>
                    <a:rect l="l" t="t" r="r" b="b"/>
                    <a:pathLst>
                      <a:path w="4304" h="5785" extrusionOk="0">
                        <a:moveTo>
                          <a:pt x="509" y="0"/>
                        </a:moveTo>
                        <a:cubicBezTo>
                          <a:pt x="247" y="0"/>
                          <a:pt x="1" y="203"/>
                          <a:pt x="1" y="493"/>
                        </a:cubicBezTo>
                        <a:lnTo>
                          <a:pt x="1" y="5264"/>
                        </a:lnTo>
                        <a:cubicBezTo>
                          <a:pt x="1" y="5561"/>
                          <a:pt x="240" y="5784"/>
                          <a:pt x="499" y="5784"/>
                        </a:cubicBezTo>
                        <a:cubicBezTo>
                          <a:pt x="589" y="5784"/>
                          <a:pt x="682" y="5757"/>
                          <a:pt x="768" y="5697"/>
                        </a:cubicBezTo>
                        <a:lnTo>
                          <a:pt x="4037" y="3396"/>
                        </a:lnTo>
                        <a:cubicBezTo>
                          <a:pt x="4304" y="3195"/>
                          <a:pt x="4304" y="2795"/>
                          <a:pt x="4037" y="2595"/>
                        </a:cubicBezTo>
                        <a:lnTo>
                          <a:pt x="801" y="93"/>
                        </a:lnTo>
                        <a:cubicBezTo>
                          <a:pt x="710" y="29"/>
                          <a:pt x="608" y="0"/>
                          <a:pt x="5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787" name="Google Shape;7787;p72"/>
                  <p:cNvSpPr/>
                  <p:nvPr/>
                </p:nvSpPr>
                <p:spPr>
                  <a:xfrm>
                    <a:off x="1648710" y="2176104"/>
                    <a:ext cx="25351" cy="34103"/>
                  </a:xfrm>
                  <a:custGeom>
                    <a:avLst/>
                    <a:gdLst/>
                    <a:ahLst/>
                    <a:cxnLst/>
                    <a:rect l="l" t="t" r="r" b="b"/>
                    <a:pathLst>
                      <a:path w="4304" h="5790" extrusionOk="0">
                        <a:moveTo>
                          <a:pt x="509" y="1"/>
                        </a:moveTo>
                        <a:cubicBezTo>
                          <a:pt x="247" y="1"/>
                          <a:pt x="1" y="203"/>
                          <a:pt x="1" y="494"/>
                        </a:cubicBezTo>
                        <a:lnTo>
                          <a:pt x="1" y="5264"/>
                        </a:lnTo>
                        <a:cubicBezTo>
                          <a:pt x="1" y="5580"/>
                          <a:pt x="231" y="5790"/>
                          <a:pt x="485" y="5790"/>
                        </a:cubicBezTo>
                        <a:cubicBezTo>
                          <a:pt x="580" y="5790"/>
                          <a:pt x="677" y="5761"/>
                          <a:pt x="768" y="5697"/>
                        </a:cubicBezTo>
                        <a:lnTo>
                          <a:pt x="4037" y="3396"/>
                        </a:lnTo>
                        <a:cubicBezTo>
                          <a:pt x="4304" y="3196"/>
                          <a:pt x="4304" y="2795"/>
                          <a:pt x="4037" y="2595"/>
                        </a:cubicBezTo>
                        <a:lnTo>
                          <a:pt x="801" y="93"/>
                        </a:lnTo>
                        <a:cubicBezTo>
                          <a:pt x="710" y="29"/>
                          <a:pt x="608" y="1"/>
                          <a:pt x="5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grpSp>
            <p:sp>
              <p:nvSpPr>
                <p:cNvPr id="7788" name="Google Shape;7788;p72"/>
                <p:cNvSpPr/>
                <p:nvPr/>
              </p:nvSpPr>
              <p:spPr>
                <a:xfrm>
                  <a:off x="1707626" y="2395718"/>
                  <a:ext cx="72898" cy="72967"/>
                </a:xfrm>
                <a:custGeom>
                  <a:avLst/>
                  <a:gdLst/>
                  <a:ahLst/>
                  <a:cxnLst/>
                  <a:rect l="l" t="t" r="r" b="b"/>
                  <a:pathLst>
                    <a:path w="20082" h="20115" extrusionOk="0">
                      <a:moveTo>
                        <a:pt x="10041" y="1"/>
                      </a:moveTo>
                      <a:cubicBezTo>
                        <a:pt x="4503" y="1"/>
                        <a:pt x="0" y="4504"/>
                        <a:pt x="0" y="10041"/>
                      </a:cubicBezTo>
                      <a:cubicBezTo>
                        <a:pt x="0" y="15612"/>
                        <a:pt x="4503" y="20115"/>
                        <a:pt x="10041" y="20115"/>
                      </a:cubicBezTo>
                      <a:cubicBezTo>
                        <a:pt x="15578" y="20115"/>
                        <a:pt x="20081" y="15612"/>
                        <a:pt x="20081" y="10041"/>
                      </a:cubicBezTo>
                      <a:cubicBezTo>
                        <a:pt x="20081" y="4504"/>
                        <a:pt x="15578" y="1"/>
                        <a:pt x="10041" y="1"/>
                      </a:cubicBezTo>
                      <a:close/>
                    </a:path>
                  </a:pathLst>
                </a:cu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789" name="Google Shape;7789;p72"/>
                <p:cNvSpPr/>
                <p:nvPr/>
              </p:nvSpPr>
              <p:spPr>
                <a:xfrm>
                  <a:off x="1707626" y="2158168"/>
                  <a:ext cx="72898" cy="72967"/>
                </a:xfrm>
                <a:custGeom>
                  <a:avLst/>
                  <a:gdLst/>
                  <a:ahLst/>
                  <a:cxnLst/>
                  <a:rect l="l" t="t" r="r" b="b"/>
                  <a:pathLst>
                    <a:path w="20082" h="20115" extrusionOk="0">
                      <a:moveTo>
                        <a:pt x="10041" y="1"/>
                      </a:moveTo>
                      <a:cubicBezTo>
                        <a:pt x="4503" y="1"/>
                        <a:pt x="0" y="4504"/>
                        <a:pt x="0" y="10041"/>
                      </a:cubicBezTo>
                      <a:cubicBezTo>
                        <a:pt x="0" y="15612"/>
                        <a:pt x="4503" y="20115"/>
                        <a:pt x="10041" y="20115"/>
                      </a:cubicBezTo>
                      <a:cubicBezTo>
                        <a:pt x="15578" y="20115"/>
                        <a:pt x="20081" y="15612"/>
                        <a:pt x="20081" y="10041"/>
                      </a:cubicBezTo>
                      <a:cubicBezTo>
                        <a:pt x="20081" y="4504"/>
                        <a:pt x="15578" y="1"/>
                        <a:pt x="10041" y="1"/>
                      </a:cubicBezTo>
                      <a:close/>
                    </a:path>
                  </a:pathLst>
                </a:cu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grpSp>
        </p:grpSp>
        <p:grpSp>
          <p:nvGrpSpPr>
            <p:cNvPr id="7790" name="Google Shape;7790;p72"/>
            <p:cNvGrpSpPr/>
            <p:nvPr/>
          </p:nvGrpSpPr>
          <p:grpSpPr>
            <a:xfrm>
              <a:off x="1284601" y="1681380"/>
              <a:ext cx="495923" cy="310517"/>
              <a:chOff x="1284601" y="1681380"/>
              <a:chExt cx="495923" cy="310517"/>
            </a:xfrm>
          </p:grpSpPr>
          <p:sp>
            <p:nvSpPr>
              <p:cNvPr id="7791" name="Google Shape;7791;p72"/>
              <p:cNvSpPr/>
              <p:nvPr/>
            </p:nvSpPr>
            <p:spPr>
              <a:xfrm>
                <a:off x="1284601" y="1789723"/>
                <a:ext cx="93683" cy="93836"/>
              </a:xfrm>
              <a:custGeom>
                <a:avLst/>
                <a:gdLst/>
                <a:ahLst/>
                <a:cxnLst/>
                <a:rect l="l" t="t" r="r" b="b"/>
                <a:pathLst>
                  <a:path w="20082" h="20115" extrusionOk="0">
                    <a:moveTo>
                      <a:pt x="10041" y="1"/>
                    </a:moveTo>
                    <a:cubicBezTo>
                      <a:pt x="4503" y="1"/>
                      <a:pt x="0" y="4504"/>
                      <a:pt x="0" y="10041"/>
                    </a:cubicBezTo>
                    <a:cubicBezTo>
                      <a:pt x="0" y="15612"/>
                      <a:pt x="4503" y="20115"/>
                      <a:pt x="10041" y="20115"/>
                    </a:cubicBezTo>
                    <a:cubicBezTo>
                      <a:pt x="15578" y="20115"/>
                      <a:pt x="20081" y="15612"/>
                      <a:pt x="20081" y="10041"/>
                    </a:cubicBezTo>
                    <a:cubicBezTo>
                      <a:pt x="20081" y="4504"/>
                      <a:pt x="15578" y="1"/>
                      <a:pt x="10041" y="1"/>
                    </a:cubicBezTo>
                    <a:close/>
                  </a:path>
                </a:pathLst>
              </a:cu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grpSp>
            <p:nvGrpSpPr>
              <p:cNvPr id="7792" name="Google Shape;7792;p72"/>
              <p:cNvGrpSpPr/>
              <p:nvPr/>
            </p:nvGrpSpPr>
            <p:grpSpPr>
              <a:xfrm>
                <a:off x="1507666" y="1681380"/>
                <a:ext cx="272858" cy="310517"/>
                <a:chOff x="1507666" y="1681380"/>
                <a:chExt cx="272858" cy="310517"/>
              </a:xfrm>
            </p:grpSpPr>
            <p:grpSp>
              <p:nvGrpSpPr>
                <p:cNvPr id="7793" name="Google Shape;7793;p72"/>
                <p:cNvGrpSpPr/>
                <p:nvPr/>
              </p:nvGrpSpPr>
              <p:grpSpPr>
                <a:xfrm>
                  <a:off x="1507666" y="1700120"/>
                  <a:ext cx="166395" cy="272984"/>
                  <a:chOff x="1507666" y="1700120"/>
                  <a:chExt cx="166395" cy="272984"/>
                </a:xfrm>
              </p:grpSpPr>
              <p:sp>
                <p:nvSpPr>
                  <p:cNvPr id="7794" name="Google Shape;7794;p72"/>
                  <p:cNvSpPr/>
                  <p:nvPr/>
                </p:nvSpPr>
                <p:spPr>
                  <a:xfrm>
                    <a:off x="1512966" y="1836607"/>
                    <a:ext cx="75451" cy="66021"/>
                  </a:xfrm>
                  <a:custGeom>
                    <a:avLst/>
                    <a:gdLst/>
                    <a:ahLst/>
                    <a:cxnLst/>
                    <a:rect l="l" t="t" r="r" b="b"/>
                    <a:pathLst>
                      <a:path w="12810" h="11209" fill="none" extrusionOk="0">
                        <a:moveTo>
                          <a:pt x="1" y="0"/>
                        </a:moveTo>
                        <a:lnTo>
                          <a:pt x="1" y="0"/>
                        </a:lnTo>
                        <a:cubicBezTo>
                          <a:pt x="6372" y="0"/>
                          <a:pt x="10542" y="3803"/>
                          <a:pt x="12810" y="11208"/>
                        </a:cubicBezTo>
                      </a:path>
                    </a:pathLst>
                  </a:custGeom>
                  <a:noFill/>
                  <a:ln w="9525" cap="rnd" cmpd="sng">
                    <a:solidFill>
                      <a:srgbClr val="5F7D95"/>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795" name="Google Shape;7795;p72"/>
                  <p:cNvSpPr/>
                  <p:nvPr/>
                </p:nvSpPr>
                <p:spPr>
                  <a:xfrm>
                    <a:off x="1588205" y="1716969"/>
                    <a:ext cx="72901" cy="54235"/>
                  </a:xfrm>
                  <a:custGeom>
                    <a:avLst/>
                    <a:gdLst/>
                    <a:ahLst/>
                    <a:cxnLst/>
                    <a:rect l="l" t="t" r="r" b="b"/>
                    <a:pathLst>
                      <a:path w="12377" h="9208" fill="none" extrusionOk="0">
                        <a:moveTo>
                          <a:pt x="1" y="9207"/>
                        </a:moveTo>
                        <a:cubicBezTo>
                          <a:pt x="1635" y="3870"/>
                          <a:pt x="6539" y="1"/>
                          <a:pt x="12376" y="1"/>
                        </a:cubicBezTo>
                      </a:path>
                    </a:pathLst>
                  </a:custGeom>
                  <a:noFill/>
                  <a:ln w="9525" cap="rnd" cmpd="sng">
                    <a:solidFill>
                      <a:srgbClr val="5F7D95"/>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796" name="Google Shape;7796;p72"/>
                  <p:cNvSpPr/>
                  <p:nvPr/>
                </p:nvSpPr>
                <p:spPr>
                  <a:xfrm>
                    <a:off x="1588205" y="1902024"/>
                    <a:ext cx="72901" cy="54035"/>
                  </a:xfrm>
                  <a:custGeom>
                    <a:avLst/>
                    <a:gdLst/>
                    <a:ahLst/>
                    <a:cxnLst/>
                    <a:rect l="l" t="t" r="r" b="b"/>
                    <a:pathLst>
                      <a:path w="12377" h="9174" fill="none" extrusionOk="0">
                        <a:moveTo>
                          <a:pt x="1" y="0"/>
                        </a:moveTo>
                        <a:cubicBezTo>
                          <a:pt x="1635" y="5304"/>
                          <a:pt x="6539" y="9173"/>
                          <a:pt x="12376" y="9173"/>
                        </a:cubicBezTo>
                      </a:path>
                    </a:pathLst>
                  </a:custGeom>
                  <a:noFill/>
                  <a:ln w="9525" cap="rnd" cmpd="sng">
                    <a:solidFill>
                      <a:srgbClr val="5F7D95"/>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797" name="Google Shape;7797;p72"/>
                  <p:cNvSpPr/>
                  <p:nvPr/>
                </p:nvSpPr>
                <p:spPr>
                  <a:xfrm>
                    <a:off x="1512966" y="1770990"/>
                    <a:ext cx="75451" cy="65632"/>
                  </a:xfrm>
                  <a:custGeom>
                    <a:avLst/>
                    <a:gdLst/>
                    <a:ahLst/>
                    <a:cxnLst/>
                    <a:rect l="l" t="t" r="r" b="b"/>
                    <a:pathLst>
                      <a:path w="12810" h="11143" fill="none" extrusionOk="0">
                        <a:moveTo>
                          <a:pt x="1" y="11142"/>
                        </a:moveTo>
                        <a:cubicBezTo>
                          <a:pt x="6539" y="11142"/>
                          <a:pt x="10275" y="7106"/>
                          <a:pt x="12810" y="1"/>
                        </a:cubicBezTo>
                      </a:path>
                    </a:pathLst>
                  </a:custGeom>
                  <a:noFill/>
                  <a:ln w="9525" cap="rnd" cmpd="sng">
                    <a:solidFill>
                      <a:srgbClr val="5F7D95"/>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798" name="Google Shape;7798;p72"/>
                  <p:cNvSpPr/>
                  <p:nvPr/>
                </p:nvSpPr>
                <p:spPr>
                  <a:xfrm>
                    <a:off x="1507666" y="1818598"/>
                    <a:ext cx="37926" cy="36023"/>
                  </a:xfrm>
                  <a:custGeom>
                    <a:avLst/>
                    <a:gdLst/>
                    <a:ahLst/>
                    <a:cxnLst/>
                    <a:rect l="l" t="t" r="r" b="b"/>
                    <a:pathLst>
                      <a:path w="6439" h="6116" extrusionOk="0">
                        <a:moveTo>
                          <a:pt x="3199" y="1"/>
                        </a:moveTo>
                        <a:cubicBezTo>
                          <a:pt x="3079" y="1"/>
                          <a:pt x="2958" y="8"/>
                          <a:pt x="2835" y="23"/>
                        </a:cubicBezTo>
                        <a:cubicBezTo>
                          <a:pt x="1168" y="256"/>
                          <a:pt x="0" y="1757"/>
                          <a:pt x="200" y="3425"/>
                        </a:cubicBezTo>
                        <a:cubicBezTo>
                          <a:pt x="386" y="4971"/>
                          <a:pt x="1717" y="6115"/>
                          <a:pt x="3239" y="6115"/>
                        </a:cubicBezTo>
                        <a:cubicBezTo>
                          <a:pt x="3359" y="6115"/>
                          <a:pt x="3481" y="6108"/>
                          <a:pt x="3603" y="6094"/>
                        </a:cubicBezTo>
                        <a:cubicBezTo>
                          <a:pt x="5271" y="5860"/>
                          <a:pt x="6438" y="4359"/>
                          <a:pt x="6238" y="2691"/>
                        </a:cubicBezTo>
                        <a:cubicBezTo>
                          <a:pt x="6052" y="1145"/>
                          <a:pt x="4721" y="1"/>
                          <a:pt x="31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799" name="Google Shape;7799;p72"/>
                  <p:cNvSpPr/>
                  <p:nvPr/>
                </p:nvSpPr>
                <p:spPr>
                  <a:xfrm>
                    <a:off x="1648710" y="1939072"/>
                    <a:ext cx="25351" cy="34032"/>
                  </a:xfrm>
                  <a:custGeom>
                    <a:avLst/>
                    <a:gdLst/>
                    <a:ahLst/>
                    <a:cxnLst/>
                    <a:rect l="l" t="t" r="r" b="b"/>
                    <a:pathLst>
                      <a:path w="4304" h="5778" extrusionOk="0">
                        <a:moveTo>
                          <a:pt x="489" y="0"/>
                        </a:moveTo>
                        <a:cubicBezTo>
                          <a:pt x="234" y="0"/>
                          <a:pt x="1" y="207"/>
                          <a:pt x="1" y="514"/>
                        </a:cubicBezTo>
                        <a:lnTo>
                          <a:pt x="1" y="5284"/>
                        </a:lnTo>
                        <a:cubicBezTo>
                          <a:pt x="1" y="5575"/>
                          <a:pt x="229" y="5777"/>
                          <a:pt x="482" y="5777"/>
                        </a:cubicBezTo>
                        <a:cubicBezTo>
                          <a:pt x="577" y="5777"/>
                          <a:pt x="676" y="5748"/>
                          <a:pt x="768" y="5684"/>
                        </a:cubicBezTo>
                        <a:lnTo>
                          <a:pt x="4037" y="3383"/>
                        </a:lnTo>
                        <a:cubicBezTo>
                          <a:pt x="4304" y="3183"/>
                          <a:pt x="4304" y="2782"/>
                          <a:pt x="4037" y="2582"/>
                        </a:cubicBezTo>
                        <a:lnTo>
                          <a:pt x="801" y="114"/>
                        </a:lnTo>
                        <a:cubicBezTo>
                          <a:pt x="704" y="36"/>
                          <a:pt x="595" y="0"/>
                          <a:pt x="4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800" name="Google Shape;7800;p72"/>
                  <p:cNvSpPr/>
                  <p:nvPr/>
                </p:nvSpPr>
                <p:spPr>
                  <a:xfrm>
                    <a:off x="1648710" y="1700120"/>
                    <a:ext cx="25351" cy="33909"/>
                  </a:xfrm>
                  <a:custGeom>
                    <a:avLst/>
                    <a:gdLst/>
                    <a:ahLst/>
                    <a:cxnLst/>
                    <a:rect l="l" t="t" r="r" b="b"/>
                    <a:pathLst>
                      <a:path w="4304" h="5757" extrusionOk="0">
                        <a:moveTo>
                          <a:pt x="509" y="0"/>
                        </a:moveTo>
                        <a:cubicBezTo>
                          <a:pt x="247" y="0"/>
                          <a:pt x="1" y="203"/>
                          <a:pt x="1" y="493"/>
                        </a:cubicBezTo>
                        <a:lnTo>
                          <a:pt x="1" y="5263"/>
                        </a:lnTo>
                        <a:cubicBezTo>
                          <a:pt x="1" y="5554"/>
                          <a:pt x="229" y="5757"/>
                          <a:pt x="482" y="5757"/>
                        </a:cubicBezTo>
                        <a:cubicBezTo>
                          <a:pt x="577" y="5757"/>
                          <a:pt x="676" y="5728"/>
                          <a:pt x="768" y="5664"/>
                        </a:cubicBezTo>
                        <a:lnTo>
                          <a:pt x="4037" y="3395"/>
                        </a:lnTo>
                        <a:cubicBezTo>
                          <a:pt x="4304" y="3195"/>
                          <a:pt x="4304" y="2795"/>
                          <a:pt x="4037" y="2561"/>
                        </a:cubicBezTo>
                        <a:lnTo>
                          <a:pt x="801" y="93"/>
                        </a:lnTo>
                        <a:cubicBezTo>
                          <a:pt x="710" y="29"/>
                          <a:pt x="608" y="0"/>
                          <a:pt x="5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grpSp>
            <p:sp>
              <p:nvSpPr>
                <p:cNvPr id="7801" name="Google Shape;7801;p72"/>
                <p:cNvSpPr/>
                <p:nvPr/>
              </p:nvSpPr>
              <p:spPr>
                <a:xfrm>
                  <a:off x="1707626" y="1918930"/>
                  <a:ext cx="72898" cy="72967"/>
                </a:xfrm>
                <a:custGeom>
                  <a:avLst/>
                  <a:gdLst/>
                  <a:ahLst/>
                  <a:cxnLst/>
                  <a:rect l="l" t="t" r="r" b="b"/>
                  <a:pathLst>
                    <a:path w="20082" h="20115" extrusionOk="0">
                      <a:moveTo>
                        <a:pt x="10041" y="1"/>
                      </a:moveTo>
                      <a:cubicBezTo>
                        <a:pt x="4503" y="1"/>
                        <a:pt x="0" y="4504"/>
                        <a:pt x="0" y="10041"/>
                      </a:cubicBezTo>
                      <a:cubicBezTo>
                        <a:pt x="0" y="15612"/>
                        <a:pt x="4503" y="20115"/>
                        <a:pt x="10041" y="20115"/>
                      </a:cubicBezTo>
                      <a:cubicBezTo>
                        <a:pt x="15578" y="20115"/>
                        <a:pt x="20081" y="15612"/>
                        <a:pt x="20081" y="10041"/>
                      </a:cubicBezTo>
                      <a:cubicBezTo>
                        <a:pt x="20081" y="4504"/>
                        <a:pt x="15578" y="1"/>
                        <a:pt x="10041" y="1"/>
                      </a:cubicBezTo>
                      <a:close/>
                    </a:path>
                  </a:pathLst>
                </a:cu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802" name="Google Shape;7802;p72"/>
                <p:cNvSpPr/>
                <p:nvPr/>
              </p:nvSpPr>
              <p:spPr>
                <a:xfrm>
                  <a:off x="1707626" y="1681380"/>
                  <a:ext cx="72898" cy="72967"/>
                </a:xfrm>
                <a:custGeom>
                  <a:avLst/>
                  <a:gdLst/>
                  <a:ahLst/>
                  <a:cxnLst/>
                  <a:rect l="l" t="t" r="r" b="b"/>
                  <a:pathLst>
                    <a:path w="20082" h="20115" extrusionOk="0">
                      <a:moveTo>
                        <a:pt x="10041" y="1"/>
                      </a:moveTo>
                      <a:cubicBezTo>
                        <a:pt x="4503" y="1"/>
                        <a:pt x="0" y="4504"/>
                        <a:pt x="0" y="10041"/>
                      </a:cubicBezTo>
                      <a:cubicBezTo>
                        <a:pt x="0" y="15612"/>
                        <a:pt x="4503" y="20115"/>
                        <a:pt x="10041" y="20115"/>
                      </a:cubicBezTo>
                      <a:cubicBezTo>
                        <a:pt x="15578" y="20115"/>
                        <a:pt x="20081" y="15612"/>
                        <a:pt x="20081" y="10041"/>
                      </a:cubicBezTo>
                      <a:cubicBezTo>
                        <a:pt x="20081" y="4504"/>
                        <a:pt x="15578" y="1"/>
                        <a:pt x="10041" y="1"/>
                      </a:cubicBezTo>
                      <a:close/>
                    </a:path>
                  </a:pathLst>
                </a:cu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grpSp>
        </p:grpSp>
      </p:grpSp>
      <p:grpSp>
        <p:nvGrpSpPr>
          <p:cNvPr id="7803" name="Google Shape;7803;p72"/>
          <p:cNvGrpSpPr/>
          <p:nvPr/>
        </p:nvGrpSpPr>
        <p:grpSpPr>
          <a:xfrm>
            <a:off x="6815339" y="2324267"/>
            <a:ext cx="1622269" cy="552443"/>
            <a:chOff x="6894650" y="2574740"/>
            <a:chExt cx="1445100" cy="492111"/>
          </a:xfrm>
        </p:grpSpPr>
        <p:sp>
          <p:nvSpPr>
            <p:cNvPr id="7804" name="Google Shape;7804;p72"/>
            <p:cNvSpPr/>
            <p:nvPr/>
          </p:nvSpPr>
          <p:spPr>
            <a:xfrm>
              <a:off x="7151862" y="2854413"/>
              <a:ext cx="414806" cy="212438"/>
            </a:xfrm>
            <a:custGeom>
              <a:avLst/>
              <a:gdLst/>
              <a:ahLst/>
              <a:cxnLst/>
              <a:rect l="l" t="t" r="r" b="b"/>
              <a:pathLst>
                <a:path w="12481" h="6392" extrusionOk="0">
                  <a:moveTo>
                    <a:pt x="2" y="0"/>
                  </a:moveTo>
                  <a:lnTo>
                    <a:pt x="2" y="66"/>
                  </a:lnTo>
                  <a:cubicBezTo>
                    <a:pt x="0" y="3558"/>
                    <a:pt x="2794" y="6391"/>
                    <a:pt x="6241" y="6391"/>
                  </a:cubicBezTo>
                  <a:cubicBezTo>
                    <a:pt x="9687" y="6391"/>
                    <a:pt x="12481" y="3558"/>
                    <a:pt x="12481" y="66"/>
                  </a:cubicBezTo>
                  <a:lnTo>
                    <a:pt x="12481" y="0"/>
                  </a:lnTo>
                  <a:lnTo>
                    <a:pt x="7664" y="0"/>
                  </a:lnTo>
                  <a:cubicBezTo>
                    <a:pt x="7664" y="12"/>
                    <a:pt x="7666" y="23"/>
                    <a:pt x="7666" y="32"/>
                  </a:cubicBezTo>
                  <a:cubicBezTo>
                    <a:pt x="7666" y="838"/>
                    <a:pt x="7022" y="1490"/>
                    <a:pt x="6229" y="1490"/>
                  </a:cubicBezTo>
                  <a:cubicBezTo>
                    <a:pt x="5435" y="1490"/>
                    <a:pt x="4793" y="838"/>
                    <a:pt x="4793" y="32"/>
                  </a:cubicBezTo>
                  <a:cubicBezTo>
                    <a:pt x="4793" y="23"/>
                    <a:pt x="4795" y="12"/>
                    <a:pt x="4795" y="0"/>
                  </a:cubicBezTo>
                  <a:close/>
                </a:path>
              </a:pathLst>
            </a:custGeom>
            <a:noFill/>
            <a:ln w="9525" cap="flat" cmpd="sng">
              <a:solidFill>
                <a:srgbClr val="869FB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805" name="Google Shape;7805;p72"/>
            <p:cNvSpPr/>
            <p:nvPr/>
          </p:nvSpPr>
          <p:spPr>
            <a:xfrm>
              <a:off x="7664213" y="2854413"/>
              <a:ext cx="414806" cy="212438"/>
            </a:xfrm>
            <a:custGeom>
              <a:avLst/>
              <a:gdLst/>
              <a:ahLst/>
              <a:cxnLst/>
              <a:rect l="l" t="t" r="r" b="b"/>
              <a:pathLst>
                <a:path w="12481" h="6392" extrusionOk="0">
                  <a:moveTo>
                    <a:pt x="2" y="0"/>
                  </a:moveTo>
                  <a:lnTo>
                    <a:pt x="2" y="66"/>
                  </a:lnTo>
                  <a:cubicBezTo>
                    <a:pt x="0" y="3558"/>
                    <a:pt x="2794" y="6391"/>
                    <a:pt x="6241" y="6391"/>
                  </a:cubicBezTo>
                  <a:cubicBezTo>
                    <a:pt x="9687" y="6391"/>
                    <a:pt x="12481" y="3558"/>
                    <a:pt x="12481" y="66"/>
                  </a:cubicBezTo>
                  <a:lnTo>
                    <a:pt x="12481" y="0"/>
                  </a:lnTo>
                  <a:lnTo>
                    <a:pt x="7664" y="0"/>
                  </a:lnTo>
                  <a:cubicBezTo>
                    <a:pt x="7664" y="12"/>
                    <a:pt x="7666" y="23"/>
                    <a:pt x="7666" y="32"/>
                  </a:cubicBezTo>
                  <a:cubicBezTo>
                    <a:pt x="7666" y="838"/>
                    <a:pt x="7022" y="1490"/>
                    <a:pt x="6229" y="1490"/>
                  </a:cubicBezTo>
                  <a:cubicBezTo>
                    <a:pt x="5437" y="1490"/>
                    <a:pt x="4793" y="838"/>
                    <a:pt x="4793" y="32"/>
                  </a:cubicBezTo>
                  <a:cubicBezTo>
                    <a:pt x="4793" y="23"/>
                    <a:pt x="4795" y="12"/>
                    <a:pt x="4795" y="0"/>
                  </a:cubicBezTo>
                  <a:close/>
                </a:path>
              </a:pathLst>
            </a:custGeom>
            <a:noFill/>
            <a:ln w="9525" cap="flat" cmpd="sng">
              <a:solidFill>
                <a:srgbClr val="869FB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806" name="Google Shape;7806;p72"/>
            <p:cNvSpPr/>
            <p:nvPr/>
          </p:nvSpPr>
          <p:spPr>
            <a:xfrm>
              <a:off x="6895687" y="2575804"/>
              <a:ext cx="420489" cy="212471"/>
            </a:xfrm>
            <a:custGeom>
              <a:avLst/>
              <a:gdLst/>
              <a:ahLst/>
              <a:cxnLst/>
              <a:rect l="l" t="t" r="r" b="b"/>
              <a:pathLst>
                <a:path w="12652" h="6393" extrusionOk="0">
                  <a:moveTo>
                    <a:pt x="6326" y="0"/>
                  </a:moveTo>
                  <a:cubicBezTo>
                    <a:pt x="2832" y="0"/>
                    <a:pt x="1" y="2833"/>
                    <a:pt x="1" y="6326"/>
                  </a:cubicBezTo>
                  <a:lnTo>
                    <a:pt x="1" y="6393"/>
                  </a:lnTo>
                  <a:lnTo>
                    <a:pt x="4883" y="6393"/>
                  </a:lnTo>
                  <a:cubicBezTo>
                    <a:pt x="4883" y="6382"/>
                    <a:pt x="4882" y="6370"/>
                    <a:pt x="4882" y="6359"/>
                  </a:cubicBezTo>
                  <a:cubicBezTo>
                    <a:pt x="4882" y="5555"/>
                    <a:pt x="5534" y="4904"/>
                    <a:pt x="6337" y="4904"/>
                  </a:cubicBezTo>
                  <a:cubicBezTo>
                    <a:pt x="7141" y="4904"/>
                    <a:pt x="7793" y="5555"/>
                    <a:pt x="7793" y="6359"/>
                  </a:cubicBezTo>
                  <a:cubicBezTo>
                    <a:pt x="7793" y="6370"/>
                    <a:pt x="7791" y="6382"/>
                    <a:pt x="7791" y="6393"/>
                  </a:cubicBezTo>
                  <a:lnTo>
                    <a:pt x="12651" y="6393"/>
                  </a:lnTo>
                  <a:lnTo>
                    <a:pt x="12651" y="6326"/>
                  </a:lnTo>
                  <a:cubicBezTo>
                    <a:pt x="12651" y="2833"/>
                    <a:pt x="9820" y="0"/>
                    <a:pt x="6326" y="0"/>
                  </a:cubicBezTo>
                  <a:close/>
                </a:path>
              </a:pathLst>
            </a:custGeom>
            <a:no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807" name="Google Shape;7807;p72"/>
            <p:cNvSpPr/>
            <p:nvPr/>
          </p:nvSpPr>
          <p:spPr>
            <a:xfrm>
              <a:off x="7399530" y="2574740"/>
              <a:ext cx="420489" cy="212438"/>
            </a:xfrm>
            <a:custGeom>
              <a:avLst/>
              <a:gdLst/>
              <a:ahLst/>
              <a:cxnLst/>
              <a:rect l="l" t="t" r="r" b="b"/>
              <a:pathLst>
                <a:path w="12652" h="6392" extrusionOk="0">
                  <a:moveTo>
                    <a:pt x="6326" y="0"/>
                  </a:moveTo>
                  <a:cubicBezTo>
                    <a:pt x="2832" y="0"/>
                    <a:pt x="1" y="2832"/>
                    <a:pt x="1" y="6326"/>
                  </a:cubicBezTo>
                  <a:lnTo>
                    <a:pt x="1" y="6391"/>
                  </a:lnTo>
                  <a:lnTo>
                    <a:pt x="4883" y="6391"/>
                  </a:lnTo>
                  <a:cubicBezTo>
                    <a:pt x="4883" y="6380"/>
                    <a:pt x="4882" y="6369"/>
                    <a:pt x="4882" y="6358"/>
                  </a:cubicBezTo>
                  <a:cubicBezTo>
                    <a:pt x="4882" y="5554"/>
                    <a:pt x="5533" y="4902"/>
                    <a:pt x="6337" y="4902"/>
                  </a:cubicBezTo>
                  <a:cubicBezTo>
                    <a:pt x="7141" y="4902"/>
                    <a:pt x="7793" y="5554"/>
                    <a:pt x="7793" y="6358"/>
                  </a:cubicBezTo>
                  <a:cubicBezTo>
                    <a:pt x="7793" y="6369"/>
                    <a:pt x="7791" y="6380"/>
                    <a:pt x="7791" y="6391"/>
                  </a:cubicBezTo>
                  <a:lnTo>
                    <a:pt x="12650" y="6391"/>
                  </a:lnTo>
                  <a:lnTo>
                    <a:pt x="12650" y="6326"/>
                  </a:lnTo>
                  <a:cubicBezTo>
                    <a:pt x="12651" y="2833"/>
                    <a:pt x="9819" y="0"/>
                    <a:pt x="6326" y="0"/>
                  </a:cubicBezTo>
                  <a:close/>
                </a:path>
              </a:pathLst>
            </a:custGeom>
            <a:no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808" name="Google Shape;7808;p72"/>
            <p:cNvSpPr/>
            <p:nvPr/>
          </p:nvSpPr>
          <p:spPr>
            <a:xfrm>
              <a:off x="7911880" y="2574740"/>
              <a:ext cx="420489" cy="212438"/>
            </a:xfrm>
            <a:custGeom>
              <a:avLst/>
              <a:gdLst/>
              <a:ahLst/>
              <a:cxnLst/>
              <a:rect l="l" t="t" r="r" b="b"/>
              <a:pathLst>
                <a:path w="12652" h="6392" extrusionOk="0">
                  <a:moveTo>
                    <a:pt x="6326" y="0"/>
                  </a:moveTo>
                  <a:cubicBezTo>
                    <a:pt x="2832" y="0"/>
                    <a:pt x="1" y="2832"/>
                    <a:pt x="1" y="6326"/>
                  </a:cubicBezTo>
                  <a:lnTo>
                    <a:pt x="1" y="6391"/>
                  </a:lnTo>
                  <a:lnTo>
                    <a:pt x="4883" y="6391"/>
                  </a:lnTo>
                  <a:cubicBezTo>
                    <a:pt x="4883" y="6380"/>
                    <a:pt x="4882" y="6369"/>
                    <a:pt x="4882" y="6358"/>
                  </a:cubicBezTo>
                  <a:cubicBezTo>
                    <a:pt x="4882" y="5554"/>
                    <a:pt x="5533" y="4902"/>
                    <a:pt x="6337" y="4902"/>
                  </a:cubicBezTo>
                  <a:cubicBezTo>
                    <a:pt x="7141" y="4902"/>
                    <a:pt x="7793" y="5554"/>
                    <a:pt x="7793" y="6358"/>
                  </a:cubicBezTo>
                  <a:cubicBezTo>
                    <a:pt x="7793" y="6369"/>
                    <a:pt x="7791" y="6380"/>
                    <a:pt x="7791" y="6391"/>
                  </a:cubicBezTo>
                  <a:lnTo>
                    <a:pt x="12650" y="6391"/>
                  </a:lnTo>
                  <a:lnTo>
                    <a:pt x="12650" y="6326"/>
                  </a:lnTo>
                  <a:cubicBezTo>
                    <a:pt x="12651" y="2833"/>
                    <a:pt x="9819" y="0"/>
                    <a:pt x="6326" y="0"/>
                  </a:cubicBezTo>
                  <a:close/>
                </a:path>
              </a:pathLst>
            </a:custGeom>
            <a:no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cxnSp>
          <p:nvCxnSpPr>
            <p:cNvPr id="7809" name="Google Shape;7809;p72"/>
            <p:cNvCxnSpPr/>
            <p:nvPr/>
          </p:nvCxnSpPr>
          <p:spPr>
            <a:xfrm>
              <a:off x="6894650" y="2821921"/>
              <a:ext cx="1445100" cy="0"/>
            </a:xfrm>
            <a:prstGeom prst="straightConnector1">
              <a:avLst/>
            </a:prstGeom>
            <a:noFill/>
            <a:ln w="9525" cap="flat" cmpd="sng">
              <a:solidFill>
                <a:srgbClr val="869FB2"/>
              </a:solidFill>
              <a:prstDash val="solid"/>
              <a:round/>
              <a:headEnd type="none" w="med" len="med"/>
              <a:tailEnd type="none" w="med" len="med"/>
            </a:ln>
          </p:spPr>
        </p:cxnSp>
      </p:grpSp>
      <p:grpSp>
        <p:nvGrpSpPr>
          <p:cNvPr id="7810" name="Google Shape;7810;p72"/>
          <p:cNvGrpSpPr/>
          <p:nvPr/>
        </p:nvGrpSpPr>
        <p:grpSpPr>
          <a:xfrm>
            <a:off x="6834882" y="3698522"/>
            <a:ext cx="1583206" cy="475705"/>
            <a:chOff x="6953919" y="3907920"/>
            <a:chExt cx="1377300" cy="475705"/>
          </a:xfrm>
        </p:grpSpPr>
        <p:cxnSp>
          <p:nvCxnSpPr>
            <p:cNvPr id="7811" name="Google Shape;7811;p72"/>
            <p:cNvCxnSpPr/>
            <p:nvPr/>
          </p:nvCxnSpPr>
          <p:spPr>
            <a:xfrm rot="10800000">
              <a:off x="7118546" y="4100689"/>
              <a:ext cx="0" cy="185100"/>
            </a:xfrm>
            <a:prstGeom prst="straightConnector1">
              <a:avLst/>
            </a:prstGeom>
            <a:noFill/>
            <a:ln w="19050" cap="flat" cmpd="sng">
              <a:solidFill>
                <a:srgbClr val="5F7D95"/>
              </a:solidFill>
              <a:prstDash val="solid"/>
              <a:round/>
              <a:headEnd type="none" w="med" len="med"/>
              <a:tailEnd type="none" w="med" len="med"/>
            </a:ln>
          </p:spPr>
        </p:cxnSp>
        <p:cxnSp>
          <p:nvCxnSpPr>
            <p:cNvPr id="7812" name="Google Shape;7812;p72"/>
            <p:cNvCxnSpPr/>
            <p:nvPr/>
          </p:nvCxnSpPr>
          <p:spPr>
            <a:xfrm>
              <a:off x="7480500" y="4197025"/>
              <a:ext cx="0" cy="186600"/>
            </a:xfrm>
            <a:prstGeom prst="straightConnector1">
              <a:avLst/>
            </a:prstGeom>
            <a:noFill/>
            <a:ln w="19050" cap="flat" cmpd="sng">
              <a:solidFill>
                <a:srgbClr val="5F7D95"/>
              </a:solidFill>
              <a:prstDash val="solid"/>
              <a:round/>
              <a:headEnd type="none" w="med" len="med"/>
              <a:tailEnd type="none" w="med" len="med"/>
            </a:ln>
          </p:spPr>
        </p:cxnSp>
        <p:cxnSp>
          <p:nvCxnSpPr>
            <p:cNvPr id="7813" name="Google Shape;7813;p72"/>
            <p:cNvCxnSpPr/>
            <p:nvPr/>
          </p:nvCxnSpPr>
          <p:spPr>
            <a:xfrm rot="10800000">
              <a:off x="7848574" y="3907920"/>
              <a:ext cx="0" cy="185100"/>
            </a:xfrm>
            <a:prstGeom prst="straightConnector1">
              <a:avLst/>
            </a:prstGeom>
            <a:noFill/>
            <a:ln w="19050" cap="flat" cmpd="sng">
              <a:solidFill>
                <a:srgbClr val="5F7D95"/>
              </a:solidFill>
              <a:prstDash val="solid"/>
              <a:round/>
              <a:headEnd type="none" w="med" len="med"/>
              <a:tailEnd type="none" w="med" len="med"/>
            </a:ln>
          </p:spPr>
        </p:cxnSp>
        <p:cxnSp>
          <p:nvCxnSpPr>
            <p:cNvPr id="7814" name="Google Shape;7814;p72"/>
            <p:cNvCxnSpPr/>
            <p:nvPr/>
          </p:nvCxnSpPr>
          <p:spPr>
            <a:xfrm>
              <a:off x="8218032" y="3997243"/>
              <a:ext cx="0" cy="197100"/>
            </a:xfrm>
            <a:prstGeom prst="straightConnector1">
              <a:avLst/>
            </a:prstGeom>
            <a:noFill/>
            <a:ln w="19050" cap="flat" cmpd="sng">
              <a:solidFill>
                <a:srgbClr val="5F7D95"/>
              </a:solidFill>
              <a:prstDash val="solid"/>
              <a:round/>
              <a:headEnd type="none" w="med" len="med"/>
              <a:tailEnd type="none" w="med" len="med"/>
            </a:ln>
          </p:spPr>
        </p:cxnSp>
        <p:cxnSp>
          <p:nvCxnSpPr>
            <p:cNvPr id="7815" name="Google Shape;7815;p72"/>
            <p:cNvCxnSpPr/>
            <p:nvPr/>
          </p:nvCxnSpPr>
          <p:spPr>
            <a:xfrm flipH="1">
              <a:off x="6953919" y="3961822"/>
              <a:ext cx="1377300" cy="376800"/>
            </a:xfrm>
            <a:prstGeom prst="straightConnector1">
              <a:avLst/>
            </a:prstGeom>
            <a:noFill/>
            <a:ln w="19050" cap="flat" cmpd="sng">
              <a:solidFill>
                <a:srgbClr val="435D74"/>
              </a:solidFill>
              <a:prstDash val="solid"/>
              <a:round/>
              <a:headEnd type="none" w="med" len="med"/>
              <a:tailEnd type="none" w="med" len="med"/>
            </a:ln>
          </p:spPr>
        </p:cxnSp>
      </p:grpSp>
      <p:grpSp>
        <p:nvGrpSpPr>
          <p:cNvPr id="7816" name="Google Shape;7816;p72"/>
          <p:cNvGrpSpPr/>
          <p:nvPr/>
        </p:nvGrpSpPr>
        <p:grpSpPr>
          <a:xfrm>
            <a:off x="2338470" y="2459668"/>
            <a:ext cx="836286" cy="824529"/>
            <a:chOff x="2389399" y="2595741"/>
            <a:chExt cx="812796" cy="801369"/>
          </a:xfrm>
        </p:grpSpPr>
        <p:grpSp>
          <p:nvGrpSpPr>
            <p:cNvPr id="7817" name="Google Shape;7817;p72"/>
            <p:cNvGrpSpPr/>
            <p:nvPr/>
          </p:nvGrpSpPr>
          <p:grpSpPr>
            <a:xfrm>
              <a:off x="2492145" y="2881565"/>
              <a:ext cx="607300" cy="229751"/>
              <a:chOff x="2492145" y="2881565"/>
              <a:chExt cx="607300" cy="229751"/>
            </a:xfrm>
          </p:grpSpPr>
          <p:sp>
            <p:nvSpPr>
              <p:cNvPr id="7818" name="Google Shape;7818;p72"/>
              <p:cNvSpPr/>
              <p:nvPr/>
            </p:nvSpPr>
            <p:spPr>
              <a:xfrm>
                <a:off x="2530550" y="2913581"/>
                <a:ext cx="530589" cy="165697"/>
              </a:xfrm>
              <a:custGeom>
                <a:avLst/>
                <a:gdLst/>
                <a:ahLst/>
                <a:cxnLst/>
                <a:rect l="l" t="t" r="r" b="b"/>
                <a:pathLst>
                  <a:path w="116549" h="36397" extrusionOk="0">
                    <a:moveTo>
                      <a:pt x="18199" y="1"/>
                    </a:moveTo>
                    <a:cubicBezTo>
                      <a:pt x="8148" y="1"/>
                      <a:pt x="1" y="8148"/>
                      <a:pt x="1" y="18198"/>
                    </a:cubicBezTo>
                    <a:cubicBezTo>
                      <a:pt x="1" y="28249"/>
                      <a:pt x="8148" y="36396"/>
                      <a:pt x="18199" y="36396"/>
                    </a:cubicBezTo>
                    <a:lnTo>
                      <a:pt x="98350" y="36396"/>
                    </a:lnTo>
                    <a:cubicBezTo>
                      <a:pt x="108401" y="36396"/>
                      <a:pt x="116548" y="28249"/>
                      <a:pt x="116548" y="18198"/>
                    </a:cubicBezTo>
                    <a:cubicBezTo>
                      <a:pt x="116548" y="8148"/>
                      <a:pt x="108401" y="1"/>
                      <a:pt x="98350" y="1"/>
                    </a:cubicBezTo>
                    <a:close/>
                  </a:path>
                </a:pathLst>
              </a:custGeom>
              <a:noFill/>
              <a:ln w="9525" cap="flat" cmpd="sng">
                <a:solidFill>
                  <a:srgbClr val="A5B7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819" name="Google Shape;7819;p72"/>
              <p:cNvSpPr/>
              <p:nvPr/>
            </p:nvSpPr>
            <p:spPr>
              <a:xfrm>
                <a:off x="2886492" y="2881565"/>
                <a:ext cx="212952" cy="229751"/>
              </a:xfrm>
              <a:custGeom>
                <a:avLst/>
                <a:gdLst/>
                <a:ahLst/>
                <a:cxnLst/>
                <a:rect l="l" t="t" r="r" b="b"/>
                <a:pathLst>
                  <a:path w="46777" h="50467" extrusionOk="0">
                    <a:moveTo>
                      <a:pt x="1" y="1"/>
                    </a:moveTo>
                    <a:lnTo>
                      <a:pt x="1" y="1458"/>
                    </a:lnTo>
                    <a:lnTo>
                      <a:pt x="21544" y="1458"/>
                    </a:lnTo>
                    <a:cubicBezTo>
                      <a:pt x="34653" y="1458"/>
                      <a:pt x="45320" y="12123"/>
                      <a:pt x="45320" y="25233"/>
                    </a:cubicBezTo>
                    <a:cubicBezTo>
                      <a:pt x="45320" y="38344"/>
                      <a:pt x="34653" y="49009"/>
                      <a:pt x="21544" y="49009"/>
                    </a:cubicBezTo>
                    <a:lnTo>
                      <a:pt x="1" y="49009"/>
                    </a:lnTo>
                    <a:lnTo>
                      <a:pt x="1" y="50466"/>
                    </a:lnTo>
                    <a:lnTo>
                      <a:pt x="21544" y="50466"/>
                    </a:lnTo>
                    <a:cubicBezTo>
                      <a:pt x="35457" y="50466"/>
                      <a:pt x="46776" y="39146"/>
                      <a:pt x="46776" y="25233"/>
                    </a:cubicBezTo>
                    <a:cubicBezTo>
                      <a:pt x="46776" y="11322"/>
                      <a:pt x="35457" y="1"/>
                      <a:pt x="21544" y="1"/>
                    </a:cubicBezTo>
                    <a:close/>
                  </a:path>
                </a:pathLst>
              </a:custGeom>
              <a:solidFill>
                <a:srgbClr val="9697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820" name="Google Shape;7820;p72"/>
              <p:cNvSpPr/>
              <p:nvPr/>
            </p:nvSpPr>
            <p:spPr>
              <a:xfrm>
                <a:off x="2492145" y="2881565"/>
                <a:ext cx="212934" cy="229751"/>
              </a:xfrm>
              <a:custGeom>
                <a:avLst/>
                <a:gdLst/>
                <a:ahLst/>
                <a:cxnLst/>
                <a:rect l="l" t="t" r="r" b="b"/>
                <a:pathLst>
                  <a:path w="46773" h="50467" extrusionOk="0">
                    <a:moveTo>
                      <a:pt x="25232" y="1"/>
                    </a:moveTo>
                    <a:cubicBezTo>
                      <a:pt x="11319" y="1"/>
                      <a:pt x="0" y="11322"/>
                      <a:pt x="0" y="25233"/>
                    </a:cubicBezTo>
                    <a:cubicBezTo>
                      <a:pt x="0" y="39146"/>
                      <a:pt x="11319" y="50466"/>
                      <a:pt x="25232" y="50466"/>
                    </a:cubicBezTo>
                    <a:lnTo>
                      <a:pt x="46773" y="50466"/>
                    </a:lnTo>
                    <a:lnTo>
                      <a:pt x="46773" y="49007"/>
                    </a:lnTo>
                    <a:lnTo>
                      <a:pt x="25232" y="49007"/>
                    </a:lnTo>
                    <a:cubicBezTo>
                      <a:pt x="12124" y="49007"/>
                      <a:pt x="1456" y="38344"/>
                      <a:pt x="1456" y="25233"/>
                    </a:cubicBezTo>
                    <a:cubicBezTo>
                      <a:pt x="1456" y="12123"/>
                      <a:pt x="12124" y="1457"/>
                      <a:pt x="25232" y="1457"/>
                    </a:cubicBezTo>
                    <a:lnTo>
                      <a:pt x="46773" y="1457"/>
                    </a:lnTo>
                    <a:lnTo>
                      <a:pt x="46773" y="1"/>
                    </a:lnTo>
                    <a:close/>
                  </a:path>
                </a:pathLst>
              </a:custGeom>
              <a:solidFill>
                <a:srgbClr val="9697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grpSp>
        <p:grpSp>
          <p:nvGrpSpPr>
            <p:cNvPr id="7821" name="Google Shape;7821;p72"/>
            <p:cNvGrpSpPr/>
            <p:nvPr/>
          </p:nvGrpSpPr>
          <p:grpSpPr>
            <a:xfrm>
              <a:off x="2389399" y="2595741"/>
              <a:ext cx="812796" cy="296825"/>
              <a:chOff x="2389399" y="2595741"/>
              <a:chExt cx="812796" cy="296825"/>
            </a:xfrm>
          </p:grpSpPr>
          <p:grpSp>
            <p:nvGrpSpPr>
              <p:cNvPr id="7822" name="Google Shape;7822;p72"/>
              <p:cNvGrpSpPr/>
              <p:nvPr/>
            </p:nvGrpSpPr>
            <p:grpSpPr>
              <a:xfrm>
                <a:off x="2389399" y="2595741"/>
                <a:ext cx="363638" cy="296825"/>
                <a:chOff x="2389399" y="2595741"/>
                <a:chExt cx="363638" cy="296825"/>
              </a:xfrm>
            </p:grpSpPr>
            <p:grpSp>
              <p:nvGrpSpPr>
                <p:cNvPr id="7823" name="Google Shape;7823;p72"/>
                <p:cNvGrpSpPr/>
                <p:nvPr/>
              </p:nvGrpSpPr>
              <p:grpSpPr>
                <a:xfrm>
                  <a:off x="2493852" y="2794333"/>
                  <a:ext cx="259185" cy="98232"/>
                  <a:chOff x="2493852" y="2794333"/>
                  <a:chExt cx="259185" cy="98232"/>
                </a:xfrm>
              </p:grpSpPr>
              <p:sp>
                <p:nvSpPr>
                  <p:cNvPr id="7824" name="Google Shape;7824;p72"/>
                  <p:cNvSpPr/>
                  <p:nvPr/>
                </p:nvSpPr>
                <p:spPr>
                  <a:xfrm>
                    <a:off x="2500419" y="2800896"/>
                    <a:ext cx="246135" cy="85123"/>
                  </a:xfrm>
                  <a:custGeom>
                    <a:avLst/>
                    <a:gdLst/>
                    <a:ahLst/>
                    <a:cxnLst/>
                    <a:rect l="l" t="t" r="r" b="b"/>
                    <a:pathLst>
                      <a:path w="54066" h="18698" extrusionOk="0">
                        <a:moveTo>
                          <a:pt x="243" y="1"/>
                        </a:moveTo>
                        <a:cubicBezTo>
                          <a:pt x="108" y="1"/>
                          <a:pt x="1" y="108"/>
                          <a:pt x="1" y="243"/>
                        </a:cubicBezTo>
                        <a:cubicBezTo>
                          <a:pt x="1" y="4216"/>
                          <a:pt x="3233" y="7447"/>
                          <a:pt x="7204" y="7447"/>
                        </a:cubicBezTo>
                        <a:lnTo>
                          <a:pt x="47616" y="7447"/>
                        </a:lnTo>
                        <a:cubicBezTo>
                          <a:pt x="50905" y="7447"/>
                          <a:pt x="53581" y="10122"/>
                          <a:pt x="53581" y="13412"/>
                        </a:cubicBezTo>
                        <a:lnTo>
                          <a:pt x="53581" y="18455"/>
                        </a:lnTo>
                        <a:cubicBezTo>
                          <a:pt x="53581" y="18590"/>
                          <a:pt x="53688" y="18697"/>
                          <a:pt x="53823" y="18697"/>
                        </a:cubicBezTo>
                        <a:cubicBezTo>
                          <a:pt x="53957" y="18697"/>
                          <a:pt x="54065" y="18590"/>
                          <a:pt x="54062" y="18455"/>
                        </a:cubicBezTo>
                        <a:lnTo>
                          <a:pt x="54062" y="13412"/>
                        </a:lnTo>
                        <a:cubicBezTo>
                          <a:pt x="54062" y="9854"/>
                          <a:pt x="51169" y="6961"/>
                          <a:pt x="47611" y="6961"/>
                        </a:cubicBezTo>
                        <a:lnTo>
                          <a:pt x="7203" y="6961"/>
                        </a:lnTo>
                        <a:cubicBezTo>
                          <a:pt x="3498" y="6961"/>
                          <a:pt x="485" y="3946"/>
                          <a:pt x="485" y="243"/>
                        </a:cubicBezTo>
                        <a:cubicBezTo>
                          <a:pt x="485" y="108"/>
                          <a:pt x="377" y="1"/>
                          <a:pt x="243" y="1"/>
                        </a:cubicBezTo>
                        <a:close/>
                      </a:path>
                    </a:pathLst>
                  </a:custGeom>
                  <a:solidFill>
                    <a:srgbClr val="9FA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825" name="Google Shape;7825;p72"/>
                  <p:cNvSpPr/>
                  <p:nvPr/>
                </p:nvSpPr>
                <p:spPr>
                  <a:xfrm>
                    <a:off x="2493852" y="2794333"/>
                    <a:ext cx="15360" cy="15356"/>
                  </a:xfrm>
                  <a:custGeom>
                    <a:avLst/>
                    <a:gdLst/>
                    <a:ahLst/>
                    <a:cxnLst/>
                    <a:rect l="l" t="t" r="r" b="b"/>
                    <a:pathLst>
                      <a:path w="3374" h="3373" extrusionOk="0">
                        <a:moveTo>
                          <a:pt x="1687" y="0"/>
                        </a:moveTo>
                        <a:cubicBezTo>
                          <a:pt x="755" y="0"/>
                          <a:pt x="1" y="754"/>
                          <a:pt x="1" y="1687"/>
                        </a:cubicBezTo>
                        <a:cubicBezTo>
                          <a:pt x="1" y="2619"/>
                          <a:pt x="755" y="3373"/>
                          <a:pt x="1687" y="3373"/>
                        </a:cubicBezTo>
                        <a:cubicBezTo>
                          <a:pt x="2619" y="3370"/>
                          <a:pt x="3374" y="2617"/>
                          <a:pt x="3374" y="1687"/>
                        </a:cubicBezTo>
                        <a:cubicBezTo>
                          <a:pt x="3374" y="754"/>
                          <a:pt x="2619" y="0"/>
                          <a:pt x="1687" y="0"/>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826" name="Google Shape;7826;p72"/>
                  <p:cNvSpPr/>
                  <p:nvPr/>
                </p:nvSpPr>
                <p:spPr>
                  <a:xfrm>
                    <a:off x="2737686" y="2877210"/>
                    <a:ext cx="15351" cy="15356"/>
                  </a:xfrm>
                  <a:custGeom>
                    <a:avLst/>
                    <a:gdLst/>
                    <a:ahLst/>
                    <a:cxnLst/>
                    <a:rect l="l" t="t" r="r" b="b"/>
                    <a:pathLst>
                      <a:path w="3372" h="3373" extrusionOk="0">
                        <a:moveTo>
                          <a:pt x="1687" y="1"/>
                        </a:moveTo>
                        <a:cubicBezTo>
                          <a:pt x="755" y="1"/>
                          <a:pt x="1" y="754"/>
                          <a:pt x="1" y="1686"/>
                        </a:cubicBezTo>
                        <a:cubicBezTo>
                          <a:pt x="1" y="2618"/>
                          <a:pt x="755" y="3372"/>
                          <a:pt x="1687" y="3372"/>
                        </a:cubicBezTo>
                        <a:cubicBezTo>
                          <a:pt x="2619" y="3372"/>
                          <a:pt x="3372" y="2616"/>
                          <a:pt x="3372" y="1686"/>
                        </a:cubicBezTo>
                        <a:cubicBezTo>
                          <a:pt x="3372" y="754"/>
                          <a:pt x="2619" y="1"/>
                          <a:pt x="1687" y="1"/>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grpSp>
            <p:grpSp>
              <p:nvGrpSpPr>
                <p:cNvPr id="7827" name="Google Shape;7827;p72"/>
                <p:cNvGrpSpPr/>
                <p:nvPr/>
              </p:nvGrpSpPr>
              <p:grpSpPr>
                <a:xfrm>
                  <a:off x="2389399" y="2595741"/>
                  <a:ext cx="224343" cy="182054"/>
                  <a:chOff x="2389399" y="2595741"/>
                  <a:chExt cx="224343" cy="182054"/>
                </a:xfrm>
              </p:grpSpPr>
              <p:sp>
                <p:nvSpPr>
                  <p:cNvPr id="7828" name="Google Shape;7828;p72"/>
                  <p:cNvSpPr/>
                  <p:nvPr/>
                </p:nvSpPr>
                <p:spPr>
                  <a:xfrm>
                    <a:off x="2389399" y="2595741"/>
                    <a:ext cx="224343" cy="182054"/>
                  </a:xfrm>
                  <a:custGeom>
                    <a:avLst/>
                    <a:gdLst/>
                    <a:ahLst/>
                    <a:cxnLst/>
                    <a:rect l="l" t="t" r="r" b="b"/>
                    <a:pathLst>
                      <a:path w="49279" h="39990" extrusionOk="0">
                        <a:moveTo>
                          <a:pt x="7997" y="1"/>
                        </a:moveTo>
                        <a:cubicBezTo>
                          <a:pt x="3580" y="1"/>
                          <a:pt x="0" y="3580"/>
                          <a:pt x="0" y="7995"/>
                        </a:cubicBezTo>
                        <a:lnTo>
                          <a:pt x="0" y="31993"/>
                        </a:lnTo>
                        <a:cubicBezTo>
                          <a:pt x="0" y="36409"/>
                          <a:pt x="3580" y="39989"/>
                          <a:pt x="7997" y="39989"/>
                        </a:cubicBezTo>
                        <a:lnTo>
                          <a:pt x="41282" y="39989"/>
                        </a:lnTo>
                        <a:cubicBezTo>
                          <a:pt x="45697" y="39989"/>
                          <a:pt x="49277" y="36409"/>
                          <a:pt x="49277" y="31993"/>
                        </a:cubicBezTo>
                        <a:lnTo>
                          <a:pt x="49277" y="7995"/>
                        </a:lnTo>
                        <a:cubicBezTo>
                          <a:pt x="49278" y="3580"/>
                          <a:pt x="45697" y="1"/>
                          <a:pt x="41282" y="1"/>
                        </a:cubicBezTo>
                        <a:close/>
                      </a:path>
                    </a:pathLst>
                  </a:custGeom>
                  <a:noFill/>
                  <a:ln w="9525" cap="flat" cmpd="sng">
                    <a:solidFill>
                      <a:srgbClr val="657E9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829" name="Google Shape;7829;p72"/>
                  <p:cNvSpPr/>
                  <p:nvPr/>
                </p:nvSpPr>
                <p:spPr>
                  <a:xfrm>
                    <a:off x="2430284" y="2686181"/>
                    <a:ext cx="140326" cy="1106"/>
                  </a:xfrm>
                  <a:custGeom>
                    <a:avLst/>
                    <a:gdLst/>
                    <a:ahLst/>
                    <a:cxnLst/>
                    <a:rect l="l" t="t" r="r" b="b"/>
                    <a:pathLst>
                      <a:path w="30824" h="243" extrusionOk="0">
                        <a:moveTo>
                          <a:pt x="121" y="1"/>
                        </a:moveTo>
                        <a:cubicBezTo>
                          <a:pt x="55" y="1"/>
                          <a:pt x="0" y="55"/>
                          <a:pt x="0" y="121"/>
                        </a:cubicBezTo>
                        <a:cubicBezTo>
                          <a:pt x="0" y="187"/>
                          <a:pt x="55" y="243"/>
                          <a:pt x="121" y="243"/>
                        </a:cubicBezTo>
                        <a:lnTo>
                          <a:pt x="30703" y="243"/>
                        </a:lnTo>
                        <a:cubicBezTo>
                          <a:pt x="30769" y="243"/>
                          <a:pt x="30823" y="187"/>
                          <a:pt x="30823" y="121"/>
                        </a:cubicBezTo>
                        <a:cubicBezTo>
                          <a:pt x="30823" y="55"/>
                          <a:pt x="30767" y="1"/>
                          <a:pt x="30701"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grpSp>
          </p:grpSp>
          <p:grpSp>
            <p:nvGrpSpPr>
              <p:cNvPr id="7830" name="Google Shape;7830;p72"/>
              <p:cNvGrpSpPr/>
              <p:nvPr/>
            </p:nvGrpSpPr>
            <p:grpSpPr>
              <a:xfrm>
                <a:off x="2683630" y="2595741"/>
                <a:ext cx="224334" cy="296825"/>
                <a:chOff x="2683630" y="2595741"/>
                <a:chExt cx="224334" cy="296825"/>
              </a:xfrm>
            </p:grpSpPr>
            <p:grpSp>
              <p:nvGrpSpPr>
                <p:cNvPr id="7831" name="Google Shape;7831;p72"/>
                <p:cNvGrpSpPr/>
                <p:nvPr/>
              </p:nvGrpSpPr>
              <p:grpSpPr>
                <a:xfrm>
                  <a:off x="2788083" y="2794333"/>
                  <a:ext cx="15356" cy="98232"/>
                  <a:chOff x="2788083" y="2794333"/>
                  <a:chExt cx="15356" cy="98232"/>
                </a:xfrm>
              </p:grpSpPr>
              <p:sp>
                <p:nvSpPr>
                  <p:cNvPr id="7832" name="Google Shape;7832;p72"/>
                  <p:cNvSpPr/>
                  <p:nvPr/>
                </p:nvSpPr>
                <p:spPr>
                  <a:xfrm>
                    <a:off x="2794655" y="2800905"/>
                    <a:ext cx="2213" cy="85114"/>
                  </a:xfrm>
                  <a:custGeom>
                    <a:avLst/>
                    <a:gdLst/>
                    <a:ahLst/>
                    <a:cxnLst/>
                    <a:rect l="l" t="t" r="r" b="b"/>
                    <a:pathLst>
                      <a:path w="486" h="18696" extrusionOk="0">
                        <a:moveTo>
                          <a:pt x="243" y="0"/>
                        </a:moveTo>
                        <a:cubicBezTo>
                          <a:pt x="108" y="0"/>
                          <a:pt x="1" y="109"/>
                          <a:pt x="1" y="243"/>
                        </a:cubicBezTo>
                        <a:lnTo>
                          <a:pt x="1" y="18453"/>
                        </a:lnTo>
                        <a:cubicBezTo>
                          <a:pt x="1" y="18588"/>
                          <a:pt x="108" y="18695"/>
                          <a:pt x="243" y="18695"/>
                        </a:cubicBezTo>
                        <a:cubicBezTo>
                          <a:pt x="377" y="18695"/>
                          <a:pt x="485" y="18588"/>
                          <a:pt x="485" y="18453"/>
                        </a:cubicBezTo>
                        <a:lnTo>
                          <a:pt x="485" y="243"/>
                        </a:lnTo>
                        <a:cubicBezTo>
                          <a:pt x="485" y="109"/>
                          <a:pt x="377" y="0"/>
                          <a:pt x="243" y="0"/>
                        </a:cubicBezTo>
                        <a:close/>
                      </a:path>
                    </a:pathLst>
                  </a:custGeom>
                  <a:solidFill>
                    <a:srgbClr val="9FA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833" name="Google Shape;7833;p72"/>
                  <p:cNvSpPr/>
                  <p:nvPr/>
                </p:nvSpPr>
                <p:spPr>
                  <a:xfrm>
                    <a:off x="2788083" y="2794333"/>
                    <a:ext cx="15356" cy="15356"/>
                  </a:xfrm>
                  <a:custGeom>
                    <a:avLst/>
                    <a:gdLst/>
                    <a:ahLst/>
                    <a:cxnLst/>
                    <a:rect l="l" t="t" r="r" b="b"/>
                    <a:pathLst>
                      <a:path w="3373" h="3373" extrusionOk="0">
                        <a:moveTo>
                          <a:pt x="1687" y="0"/>
                        </a:moveTo>
                        <a:cubicBezTo>
                          <a:pt x="755" y="0"/>
                          <a:pt x="1" y="754"/>
                          <a:pt x="1" y="1687"/>
                        </a:cubicBezTo>
                        <a:cubicBezTo>
                          <a:pt x="1" y="2619"/>
                          <a:pt x="755" y="3373"/>
                          <a:pt x="1687" y="3373"/>
                        </a:cubicBezTo>
                        <a:cubicBezTo>
                          <a:pt x="2618" y="3373"/>
                          <a:pt x="3372" y="2617"/>
                          <a:pt x="3372" y="1687"/>
                        </a:cubicBezTo>
                        <a:cubicBezTo>
                          <a:pt x="3372" y="754"/>
                          <a:pt x="2618" y="0"/>
                          <a:pt x="1687" y="0"/>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834" name="Google Shape;7834;p72"/>
                  <p:cNvSpPr/>
                  <p:nvPr/>
                </p:nvSpPr>
                <p:spPr>
                  <a:xfrm>
                    <a:off x="2788083" y="2877210"/>
                    <a:ext cx="15356" cy="15356"/>
                  </a:xfrm>
                  <a:custGeom>
                    <a:avLst/>
                    <a:gdLst/>
                    <a:ahLst/>
                    <a:cxnLst/>
                    <a:rect l="l" t="t" r="r" b="b"/>
                    <a:pathLst>
                      <a:path w="3373" h="3373" extrusionOk="0">
                        <a:moveTo>
                          <a:pt x="1687" y="1"/>
                        </a:moveTo>
                        <a:cubicBezTo>
                          <a:pt x="755" y="1"/>
                          <a:pt x="1" y="754"/>
                          <a:pt x="1" y="1686"/>
                        </a:cubicBezTo>
                        <a:cubicBezTo>
                          <a:pt x="1" y="2618"/>
                          <a:pt x="755" y="3372"/>
                          <a:pt x="1687" y="3372"/>
                        </a:cubicBezTo>
                        <a:cubicBezTo>
                          <a:pt x="2618" y="3372"/>
                          <a:pt x="3372" y="2616"/>
                          <a:pt x="3372" y="1686"/>
                        </a:cubicBezTo>
                        <a:cubicBezTo>
                          <a:pt x="3372" y="754"/>
                          <a:pt x="2618" y="1"/>
                          <a:pt x="1687" y="1"/>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grpSp>
            <p:grpSp>
              <p:nvGrpSpPr>
                <p:cNvPr id="7835" name="Google Shape;7835;p72"/>
                <p:cNvGrpSpPr/>
                <p:nvPr/>
              </p:nvGrpSpPr>
              <p:grpSpPr>
                <a:xfrm>
                  <a:off x="2683630" y="2595741"/>
                  <a:ext cx="224334" cy="182054"/>
                  <a:chOff x="2683630" y="2595741"/>
                  <a:chExt cx="224334" cy="182054"/>
                </a:xfrm>
              </p:grpSpPr>
              <p:sp>
                <p:nvSpPr>
                  <p:cNvPr id="7836" name="Google Shape;7836;p72"/>
                  <p:cNvSpPr/>
                  <p:nvPr/>
                </p:nvSpPr>
                <p:spPr>
                  <a:xfrm>
                    <a:off x="2683630" y="2595741"/>
                    <a:ext cx="224334" cy="182054"/>
                  </a:xfrm>
                  <a:custGeom>
                    <a:avLst/>
                    <a:gdLst/>
                    <a:ahLst/>
                    <a:cxnLst/>
                    <a:rect l="l" t="t" r="r" b="b"/>
                    <a:pathLst>
                      <a:path w="49277" h="39990" extrusionOk="0">
                        <a:moveTo>
                          <a:pt x="7996" y="1"/>
                        </a:moveTo>
                        <a:cubicBezTo>
                          <a:pt x="3580" y="1"/>
                          <a:pt x="0" y="3580"/>
                          <a:pt x="0" y="7995"/>
                        </a:cubicBezTo>
                        <a:lnTo>
                          <a:pt x="0" y="31993"/>
                        </a:lnTo>
                        <a:cubicBezTo>
                          <a:pt x="0" y="36409"/>
                          <a:pt x="3580" y="39989"/>
                          <a:pt x="7996" y="39989"/>
                        </a:cubicBezTo>
                        <a:lnTo>
                          <a:pt x="41280" y="39989"/>
                        </a:lnTo>
                        <a:cubicBezTo>
                          <a:pt x="45697" y="39989"/>
                          <a:pt x="49277" y="36409"/>
                          <a:pt x="49277" y="31993"/>
                        </a:cubicBezTo>
                        <a:lnTo>
                          <a:pt x="49277" y="7995"/>
                        </a:lnTo>
                        <a:cubicBezTo>
                          <a:pt x="49277" y="3580"/>
                          <a:pt x="45697" y="1"/>
                          <a:pt x="41280" y="1"/>
                        </a:cubicBezTo>
                        <a:close/>
                      </a:path>
                    </a:pathLst>
                  </a:custGeom>
                  <a:noFill/>
                  <a:ln w="9525" cap="flat" cmpd="sng">
                    <a:solidFill>
                      <a:srgbClr val="657E9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837" name="Google Shape;7837;p72"/>
                  <p:cNvSpPr/>
                  <p:nvPr/>
                </p:nvSpPr>
                <p:spPr>
                  <a:xfrm>
                    <a:off x="2724889" y="2686181"/>
                    <a:ext cx="140322" cy="1106"/>
                  </a:xfrm>
                  <a:custGeom>
                    <a:avLst/>
                    <a:gdLst/>
                    <a:ahLst/>
                    <a:cxnLst/>
                    <a:rect l="l" t="t" r="r" b="b"/>
                    <a:pathLst>
                      <a:path w="30823" h="243" extrusionOk="0">
                        <a:moveTo>
                          <a:pt x="121" y="1"/>
                        </a:moveTo>
                        <a:cubicBezTo>
                          <a:pt x="55" y="1"/>
                          <a:pt x="0" y="55"/>
                          <a:pt x="0" y="121"/>
                        </a:cubicBezTo>
                        <a:cubicBezTo>
                          <a:pt x="0" y="187"/>
                          <a:pt x="55" y="243"/>
                          <a:pt x="121" y="243"/>
                        </a:cubicBezTo>
                        <a:lnTo>
                          <a:pt x="30701" y="243"/>
                        </a:lnTo>
                        <a:cubicBezTo>
                          <a:pt x="30769" y="243"/>
                          <a:pt x="30823" y="187"/>
                          <a:pt x="30823" y="121"/>
                        </a:cubicBezTo>
                        <a:cubicBezTo>
                          <a:pt x="30823" y="55"/>
                          <a:pt x="30767" y="1"/>
                          <a:pt x="30701"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grpSp>
          </p:grpSp>
          <p:grpSp>
            <p:nvGrpSpPr>
              <p:cNvPr id="7838" name="Google Shape;7838;p72"/>
              <p:cNvGrpSpPr/>
              <p:nvPr/>
            </p:nvGrpSpPr>
            <p:grpSpPr>
              <a:xfrm>
                <a:off x="2838475" y="2595741"/>
                <a:ext cx="363719" cy="296825"/>
                <a:chOff x="2838475" y="2595741"/>
                <a:chExt cx="363719" cy="296825"/>
              </a:xfrm>
            </p:grpSpPr>
            <p:grpSp>
              <p:nvGrpSpPr>
                <p:cNvPr id="7839" name="Google Shape;7839;p72"/>
                <p:cNvGrpSpPr/>
                <p:nvPr/>
              </p:nvGrpSpPr>
              <p:grpSpPr>
                <a:xfrm>
                  <a:off x="2838475" y="2794333"/>
                  <a:ext cx="259185" cy="98232"/>
                  <a:chOff x="2838475" y="2794333"/>
                  <a:chExt cx="259185" cy="98232"/>
                </a:xfrm>
              </p:grpSpPr>
              <p:sp>
                <p:nvSpPr>
                  <p:cNvPr id="7840" name="Google Shape;7840;p72"/>
                  <p:cNvSpPr/>
                  <p:nvPr/>
                </p:nvSpPr>
                <p:spPr>
                  <a:xfrm>
                    <a:off x="2845042" y="2800896"/>
                    <a:ext cx="246122" cy="85123"/>
                  </a:xfrm>
                  <a:custGeom>
                    <a:avLst/>
                    <a:gdLst/>
                    <a:ahLst/>
                    <a:cxnLst/>
                    <a:rect l="l" t="t" r="r" b="b"/>
                    <a:pathLst>
                      <a:path w="54063" h="18698" extrusionOk="0">
                        <a:moveTo>
                          <a:pt x="53821" y="1"/>
                        </a:moveTo>
                        <a:cubicBezTo>
                          <a:pt x="53687" y="1"/>
                          <a:pt x="53579" y="108"/>
                          <a:pt x="53579" y="243"/>
                        </a:cubicBezTo>
                        <a:cubicBezTo>
                          <a:pt x="53579" y="3946"/>
                          <a:pt x="50564" y="6961"/>
                          <a:pt x="46861" y="6961"/>
                        </a:cubicBezTo>
                        <a:lnTo>
                          <a:pt x="6451" y="6961"/>
                        </a:lnTo>
                        <a:cubicBezTo>
                          <a:pt x="2895" y="6961"/>
                          <a:pt x="0" y="9857"/>
                          <a:pt x="0" y="13412"/>
                        </a:cubicBezTo>
                        <a:lnTo>
                          <a:pt x="0" y="18455"/>
                        </a:lnTo>
                        <a:cubicBezTo>
                          <a:pt x="0" y="18590"/>
                          <a:pt x="109" y="18697"/>
                          <a:pt x="242" y="18697"/>
                        </a:cubicBezTo>
                        <a:cubicBezTo>
                          <a:pt x="379" y="18697"/>
                          <a:pt x="487" y="18590"/>
                          <a:pt x="486" y="18455"/>
                        </a:cubicBezTo>
                        <a:lnTo>
                          <a:pt x="486" y="13412"/>
                        </a:lnTo>
                        <a:cubicBezTo>
                          <a:pt x="486" y="10122"/>
                          <a:pt x="3162" y="7447"/>
                          <a:pt x="6451" y="7447"/>
                        </a:cubicBezTo>
                        <a:lnTo>
                          <a:pt x="46858" y="7447"/>
                        </a:lnTo>
                        <a:cubicBezTo>
                          <a:pt x="50831" y="7447"/>
                          <a:pt x="54063" y="4215"/>
                          <a:pt x="54063" y="243"/>
                        </a:cubicBezTo>
                        <a:cubicBezTo>
                          <a:pt x="54063" y="108"/>
                          <a:pt x="53954" y="1"/>
                          <a:pt x="53821" y="1"/>
                        </a:cubicBezTo>
                        <a:close/>
                      </a:path>
                    </a:pathLst>
                  </a:custGeom>
                  <a:solidFill>
                    <a:srgbClr val="9FA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841" name="Google Shape;7841;p72"/>
                  <p:cNvSpPr/>
                  <p:nvPr/>
                </p:nvSpPr>
                <p:spPr>
                  <a:xfrm>
                    <a:off x="3082301" y="2794333"/>
                    <a:ext cx="15360" cy="15356"/>
                  </a:xfrm>
                  <a:custGeom>
                    <a:avLst/>
                    <a:gdLst/>
                    <a:ahLst/>
                    <a:cxnLst/>
                    <a:rect l="l" t="t" r="r" b="b"/>
                    <a:pathLst>
                      <a:path w="3374" h="3373" extrusionOk="0">
                        <a:moveTo>
                          <a:pt x="1687" y="0"/>
                        </a:moveTo>
                        <a:cubicBezTo>
                          <a:pt x="755" y="0"/>
                          <a:pt x="0" y="754"/>
                          <a:pt x="0" y="1687"/>
                        </a:cubicBezTo>
                        <a:cubicBezTo>
                          <a:pt x="0" y="2619"/>
                          <a:pt x="755" y="3373"/>
                          <a:pt x="1687" y="3373"/>
                        </a:cubicBezTo>
                        <a:cubicBezTo>
                          <a:pt x="2619" y="3370"/>
                          <a:pt x="3373" y="2617"/>
                          <a:pt x="3373" y="1687"/>
                        </a:cubicBezTo>
                        <a:cubicBezTo>
                          <a:pt x="3373" y="754"/>
                          <a:pt x="2619" y="0"/>
                          <a:pt x="1687" y="0"/>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842" name="Google Shape;7842;p72"/>
                  <p:cNvSpPr/>
                  <p:nvPr/>
                </p:nvSpPr>
                <p:spPr>
                  <a:xfrm>
                    <a:off x="2838475" y="2877210"/>
                    <a:ext cx="15351" cy="15356"/>
                  </a:xfrm>
                  <a:custGeom>
                    <a:avLst/>
                    <a:gdLst/>
                    <a:ahLst/>
                    <a:cxnLst/>
                    <a:rect l="l" t="t" r="r" b="b"/>
                    <a:pathLst>
                      <a:path w="3372" h="3373" extrusionOk="0">
                        <a:moveTo>
                          <a:pt x="1685" y="1"/>
                        </a:moveTo>
                        <a:cubicBezTo>
                          <a:pt x="753" y="1"/>
                          <a:pt x="0" y="754"/>
                          <a:pt x="0" y="1686"/>
                        </a:cubicBezTo>
                        <a:cubicBezTo>
                          <a:pt x="0" y="2618"/>
                          <a:pt x="753" y="3372"/>
                          <a:pt x="1685" y="3372"/>
                        </a:cubicBezTo>
                        <a:cubicBezTo>
                          <a:pt x="2617" y="3372"/>
                          <a:pt x="3372" y="2616"/>
                          <a:pt x="3372" y="1686"/>
                        </a:cubicBezTo>
                        <a:cubicBezTo>
                          <a:pt x="3372" y="754"/>
                          <a:pt x="2617" y="1"/>
                          <a:pt x="1685" y="1"/>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grpSp>
            <p:grpSp>
              <p:nvGrpSpPr>
                <p:cNvPr id="7843" name="Google Shape;7843;p72"/>
                <p:cNvGrpSpPr/>
                <p:nvPr/>
              </p:nvGrpSpPr>
              <p:grpSpPr>
                <a:xfrm>
                  <a:off x="2977852" y="2595741"/>
                  <a:ext cx="224343" cy="182054"/>
                  <a:chOff x="2977852" y="2595741"/>
                  <a:chExt cx="224343" cy="182054"/>
                </a:xfrm>
              </p:grpSpPr>
              <p:sp>
                <p:nvSpPr>
                  <p:cNvPr id="7844" name="Google Shape;7844;p72"/>
                  <p:cNvSpPr/>
                  <p:nvPr/>
                </p:nvSpPr>
                <p:spPr>
                  <a:xfrm>
                    <a:off x="2977852" y="2595741"/>
                    <a:ext cx="224343" cy="182054"/>
                  </a:xfrm>
                  <a:custGeom>
                    <a:avLst/>
                    <a:gdLst/>
                    <a:ahLst/>
                    <a:cxnLst/>
                    <a:rect l="l" t="t" r="r" b="b"/>
                    <a:pathLst>
                      <a:path w="49279" h="39990" extrusionOk="0">
                        <a:moveTo>
                          <a:pt x="7995" y="1"/>
                        </a:moveTo>
                        <a:cubicBezTo>
                          <a:pt x="3580" y="1"/>
                          <a:pt x="0" y="3580"/>
                          <a:pt x="0" y="7995"/>
                        </a:cubicBezTo>
                        <a:lnTo>
                          <a:pt x="0" y="31993"/>
                        </a:lnTo>
                        <a:cubicBezTo>
                          <a:pt x="0" y="36409"/>
                          <a:pt x="3580" y="39989"/>
                          <a:pt x="7995" y="39989"/>
                        </a:cubicBezTo>
                        <a:lnTo>
                          <a:pt x="41282" y="39989"/>
                        </a:lnTo>
                        <a:cubicBezTo>
                          <a:pt x="45698" y="39989"/>
                          <a:pt x="49278" y="36409"/>
                          <a:pt x="49278" y="31993"/>
                        </a:cubicBezTo>
                        <a:lnTo>
                          <a:pt x="49278" y="7995"/>
                        </a:lnTo>
                        <a:cubicBezTo>
                          <a:pt x="49278" y="3580"/>
                          <a:pt x="45698" y="1"/>
                          <a:pt x="41282" y="1"/>
                        </a:cubicBezTo>
                        <a:close/>
                      </a:path>
                    </a:pathLst>
                  </a:custGeom>
                  <a:noFill/>
                  <a:ln w="9525" cap="flat" cmpd="sng">
                    <a:solidFill>
                      <a:srgbClr val="657E9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845" name="Google Shape;7845;p72"/>
                  <p:cNvSpPr/>
                  <p:nvPr/>
                </p:nvSpPr>
                <p:spPr>
                  <a:xfrm>
                    <a:off x="3020572" y="2686181"/>
                    <a:ext cx="140326" cy="1106"/>
                  </a:xfrm>
                  <a:custGeom>
                    <a:avLst/>
                    <a:gdLst/>
                    <a:ahLst/>
                    <a:cxnLst/>
                    <a:rect l="l" t="t" r="r" b="b"/>
                    <a:pathLst>
                      <a:path w="30824" h="243" extrusionOk="0">
                        <a:moveTo>
                          <a:pt x="123" y="1"/>
                        </a:moveTo>
                        <a:cubicBezTo>
                          <a:pt x="57" y="1"/>
                          <a:pt x="1" y="55"/>
                          <a:pt x="1" y="121"/>
                        </a:cubicBezTo>
                        <a:cubicBezTo>
                          <a:pt x="1" y="187"/>
                          <a:pt x="57" y="243"/>
                          <a:pt x="123" y="243"/>
                        </a:cubicBezTo>
                        <a:lnTo>
                          <a:pt x="30703" y="243"/>
                        </a:lnTo>
                        <a:cubicBezTo>
                          <a:pt x="30769" y="243"/>
                          <a:pt x="30824" y="187"/>
                          <a:pt x="30824" y="121"/>
                        </a:cubicBezTo>
                        <a:cubicBezTo>
                          <a:pt x="30824" y="55"/>
                          <a:pt x="30769" y="1"/>
                          <a:pt x="30703"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grpSp>
          </p:grpSp>
        </p:grpSp>
        <p:grpSp>
          <p:nvGrpSpPr>
            <p:cNvPr id="7846" name="Google Shape;7846;p72"/>
            <p:cNvGrpSpPr/>
            <p:nvPr/>
          </p:nvGrpSpPr>
          <p:grpSpPr>
            <a:xfrm>
              <a:off x="2389399" y="3100241"/>
              <a:ext cx="812796" cy="296869"/>
              <a:chOff x="2389399" y="3100241"/>
              <a:chExt cx="812796" cy="296869"/>
            </a:xfrm>
          </p:grpSpPr>
          <p:grpSp>
            <p:nvGrpSpPr>
              <p:cNvPr id="7847" name="Google Shape;7847;p72"/>
              <p:cNvGrpSpPr/>
              <p:nvPr/>
            </p:nvGrpSpPr>
            <p:grpSpPr>
              <a:xfrm>
                <a:off x="2683630" y="3100241"/>
                <a:ext cx="224334" cy="296869"/>
                <a:chOff x="2683630" y="3100241"/>
                <a:chExt cx="224334" cy="296869"/>
              </a:xfrm>
            </p:grpSpPr>
            <p:grpSp>
              <p:nvGrpSpPr>
                <p:cNvPr id="7848" name="Google Shape;7848;p72"/>
                <p:cNvGrpSpPr/>
                <p:nvPr/>
              </p:nvGrpSpPr>
              <p:grpSpPr>
                <a:xfrm>
                  <a:off x="2788083" y="3100241"/>
                  <a:ext cx="15356" cy="98237"/>
                  <a:chOff x="2788083" y="3100241"/>
                  <a:chExt cx="15356" cy="98237"/>
                </a:xfrm>
              </p:grpSpPr>
              <p:sp>
                <p:nvSpPr>
                  <p:cNvPr id="7849" name="Google Shape;7849;p72"/>
                  <p:cNvSpPr/>
                  <p:nvPr/>
                </p:nvSpPr>
                <p:spPr>
                  <a:xfrm>
                    <a:off x="2794655" y="3106808"/>
                    <a:ext cx="2213" cy="85118"/>
                  </a:xfrm>
                  <a:custGeom>
                    <a:avLst/>
                    <a:gdLst/>
                    <a:ahLst/>
                    <a:cxnLst/>
                    <a:rect l="l" t="t" r="r" b="b"/>
                    <a:pathLst>
                      <a:path w="486" h="18697" extrusionOk="0">
                        <a:moveTo>
                          <a:pt x="243" y="1"/>
                        </a:moveTo>
                        <a:cubicBezTo>
                          <a:pt x="108" y="1"/>
                          <a:pt x="1" y="109"/>
                          <a:pt x="1" y="243"/>
                        </a:cubicBezTo>
                        <a:lnTo>
                          <a:pt x="1" y="18455"/>
                        </a:lnTo>
                        <a:cubicBezTo>
                          <a:pt x="1" y="18588"/>
                          <a:pt x="108" y="18697"/>
                          <a:pt x="243" y="18697"/>
                        </a:cubicBezTo>
                        <a:cubicBezTo>
                          <a:pt x="377" y="18697"/>
                          <a:pt x="485" y="18588"/>
                          <a:pt x="485" y="18455"/>
                        </a:cubicBezTo>
                        <a:lnTo>
                          <a:pt x="485" y="243"/>
                        </a:lnTo>
                        <a:cubicBezTo>
                          <a:pt x="485" y="109"/>
                          <a:pt x="377" y="1"/>
                          <a:pt x="243" y="1"/>
                        </a:cubicBezTo>
                        <a:close/>
                      </a:path>
                    </a:pathLst>
                  </a:custGeom>
                  <a:solidFill>
                    <a:srgbClr val="9FA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850" name="Google Shape;7850;p72"/>
                  <p:cNvSpPr/>
                  <p:nvPr/>
                </p:nvSpPr>
                <p:spPr>
                  <a:xfrm>
                    <a:off x="2788083" y="3183117"/>
                    <a:ext cx="15356" cy="15360"/>
                  </a:xfrm>
                  <a:custGeom>
                    <a:avLst/>
                    <a:gdLst/>
                    <a:ahLst/>
                    <a:cxnLst/>
                    <a:rect l="l" t="t" r="r" b="b"/>
                    <a:pathLst>
                      <a:path w="3373" h="3374" extrusionOk="0">
                        <a:moveTo>
                          <a:pt x="1687" y="0"/>
                        </a:moveTo>
                        <a:cubicBezTo>
                          <a:pt x="755" y="0"/>
                          <a:pt x="1" y="755"/>
                          <a:pt x="1" y="1687"/>
                        </a:cubicBezTo>
                        <a:cubicBezTo>
                          <a:pt x="1" y="2619"/>
                          <a:pt x="755" y="3373"/>
                          <a:pt x="1687" y="3373"/>
                        </a:cubicBezTo>
                        <a:cubicBezTo>
                          <a:pt x="2618" y="3373"/>
                          <a:pt x="3372" y="2619"/>
                          <a:pt x="3372" y="1687"/>
                        </a:cubicBezTo>
                        <a:cubicBezTo>
                          <a:pt x="3372" y="755"/>
                          <a:pt x="2618" y="0"/>
                          <a:pt x="1687" y="0"/>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851" name="Google Shape;7851;p72"/>
                  <p:cNvSpPr/>
                  <p:nvPr/>
                </p:nvSpPr>
                <p:spPr>
                  <a:xfrm>
                    <a:off x="2788083" y="3100241"/>
                    <a:ext cx="15356" cy="15356"/>
                  </a:xfrm>
                  <a:custGeom>
                    <a:avLst/>
                    <a:gdLst/>
                    <a:ahLst/>
                    <a:cxnLst/>
                    <a:rect l="l" t="t" r="r" b="b"/>
                    <a:pathLst>
                      <a:path w="3373" h="3373" extrusionOk="0">
                        <a:moveTo>
                          <a:pt x="1687" y="1"/>
                        </a:moveTo>
                        <a:cubicBezTo>
                          <a:pt x="755" y="1"/>
                          <a:pt x="1" y="754"/>
                          <a:pt x="1" y="1686"/>
                        </a:cubicBezTo>
                        <a:cubicBezTo>
                          <a:pt x="1" y="2618"/>
                          <a:pt x="755" y="3372"/>
                          <a:pt x="1687" y="3372"/>
                        </a:cubicBezTo>
                        <a:cubicBezTo>
                          <a:pt x="2618" y="3372"/>
                          <a:pt x="3372" y="2618"/>
                          <a:pt x="3372" y="1686"/>
                        </a:cubicBezTo>
                        <a:cubicBezTo>
                          <a:pt x="3372" y="754"/>
                          <a:pt x="2618" y="1"/>
                          <a:pt x="1687" y="1"/>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grpSp>
            <p:grpSp>
              <p:nvGrpSpPr>
                <p:cNvPr id="7852" name="Google Shape;7852;p72"/>
                <p:cNvGrpSpPr/>
                <p:nvPr/>
              </p:nvGrpSpPr>
              <p:grpSpPr>
                <a:xfrm>
                  <a:off x="2683630" y="3215065"/>
                  <a:ext cx="224334" cy="182045"/>
                  <a:chOff x="2683630" y="3215065"/>
                  <a:chExt cx="224334" cy="182045"/>
                </a:xfrm>
              </p:grpSpPr>
              <p:sp>
                <p:nvSpPr>
                  <p:cNvPr id="7853" name="Google Shape;7853;p72"/>
                  <p:cNvSpPr/>
                  <p:nvPr/>
                </p:nvSpPr>
                <p:spPr>
                  <a:xfrm>
                    <a:off x="2683630" y="3215065"/>
                    <a:ext cx="224334" cy="182045"/>
                  </a:xfrm>
                  <a:custGeom>
                    <a:avLst/>
                    <a:gdLst/>
                    <a:ahLst/>
                    <a:cxnLst/>
                    <a:rect l="l" t="t" r="r" b="b"/>
                    <a:pathLst>
                      <a:path w="49277" h="39988" extrusionOk="0">
                        <a:moveTo>
                          <a:pt x="7996" y="0"/>
                        </a:moveTo>
                        <a:cubicBezTo>
                          <a:pt x="3580" y="0"/>
                          <a:pt x="0" y="3579"/>
                          <a:pt x="0" y="7995"/>
                        </a:cubicBezTo>
                        <a:lnTo>
                          <a:pt x="0" y="31993"/>
                        </a:lnTo>
                        <a:cubicBezTo>
                          <a:pt x="0" y="36409"/>
                          <a:pt x="3580" y="39988"/>
                          <a:pt x="7996" y="39988"/>
                        </a:cubicBezTo>
                        <a:lnTo>
                          <a:pt x="41280" y="39988"/>
                        </a:lnTo>
                        <a:cubicBezTo>
                          <a:pt x="45697" y="39988"/>
                          <a:pt x="49277" y="36409"/>
                          <a:pt x="49277" y="31993"/>
                        </a:cubicBezTo>
                        <a:lnTo>
                          <a:pt x="49277" y="7995"/>
                        </a:lnTo>
                        <a:cubicBezTo>
                          <a:pt x="49277" y="3579"/>
                          <a:pt x="45697" y="0"/>
                          <a:pt x="41280" y="0"/>
                        </a:cubicBez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854" name="Google Shape;7854;p72"/>
                  <p:cNvSpPr/>
                  <p:nvPr/>
                </p:nvSpPr>
                <p:spPr>
                  <a:xfrm>
                    <a:off x="2724889" y="3305500"/>
                    <a:ext cx="140331" cy="1106"/>
                  </a:xfrm>
                  <a:custGeom>
                    <a:avLst/>
                    <a:gdLst/>
                    <a:ahLst/>
                    <a:cxnLst/>
                    <a:rect l="l" t="t" r="r" b="b"/>
                    <a:pathLst>
                      <a:path w="30825" h="243" extrusionOk="0">
                        <a:moveTo>
                          <a:pt x="121" y="0"/>
                        </a:moveTo>
                        <a:cubicBezTo>
                          <a:pt x="55" y="0"/>
                          <a:pt x="0" y="55"/>
                          <a:pt x="0" y="122"/>
                        </a:cubicBezTo>
                        <a:cubicBezTo>
                          <a:pt x="0" y="188"/>
                          <a:pt x="55" y="242"/>
                          <a:pt x="121" y="242"/>
                        </a:cubicBezTo>
                        <a:lnTo>
                          <a:pt x="30701" y="242"/>
                        </a:lnTo>
                        <a:cubicBezTo>
                          <a:pt x="30769" y="242"/>
                          <a:pt x="30824" y="190"/>
                          <a:pt x="30823" y="122"/>
                        </a:cubicBezTo>
                        <a:cubicBezTo>
                          <a:pt x="30823" y="56"/>
                          <a:pt x="30767" y="0"/>
                          <a:pt x="30701"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grpSp>
          </p:grpSp>
          <p:grpSp>
            <p:nvGrpSpPr>
              <p:cNvPr id="7855" name="Google Shape;7855;p72"/>
              <p:cNvGrpSpPr/>
              <p:nvPr/>
            </p:nvGrpSpPr>
            <p:grpSpPr>
              <a:xfrm>
                <a:off x="2389399" y="3100241"/>
                <a:ext cx="363638" cy="296869"/>
                <a:chOff x="2389399" y="3100241"/>
                <a:chExt cx="363638" cy="296869"/>
              </a:xfrm>
            </p:grpSpPr>
            <p:grpSp>
              <p:nvGrpSpPr>
                <p:cNvPr id="7856" name="Google Shape;7856;p72"/>
                <p:cNvGrpSpPr/>
                <p:nvPr/>
              </p:nvGrpSpPr>
              <p:grpSpPr>
                <a:xfrm>
                  <a:off x="2493852" y="3100241"/>
                  <a:ext cx="259185" cy="98237"/>
                  <a:chOff x="2493852" y="3100241"/>
                  <a:chExt cx="259185" cy="98237"/>
                </a:xfrm>
              </p:grpSpPr>
              <p:sp>
                <p:nvSpPr>
                  <p:cNvPr id="7857" name="Google Shape;7857;p72"/>
                  <p:cNvSpPr/>
                  <p:nvPr/>
                </p:nvSpPr>
                <p:spPr>
                  <a:xfrm>
                    <a:off x="2500428" y="3106803"/>
                    <a:ext cx="246126" cy="85123"/>
                  </a:xfrm>
                  <a:custGeom>
                    <a:avLst/>
                    <a:gdLst/>
                    <a:ahLst/>
                    <a:cxnLst/>
                    <a:rect l="l" t="t" r="r" b="b"/>
                    <a:pathLst>
                      <a:path w="54064" h="18698" extrusionOk="0">
                        <a:moveTo>
                          <a:pt x="53821" y="0"/>
                        </a:moveTo>
                        <a:cubicBezTo>
                          <a:pt x="53686" y="0"/>
                          <a:pt x="53579" y="109"/>
                          <a:pt x="53579" y="242"/>
                        </a:cubicBezTo>
                        <a:lnTo>
                          <a:pt x="53579" y="5286"/>
                        </a:lnTo>
                        <a:cubicBezTo>
                          <a:pt x="53579" y="8576"/>
                          <a:pt x="50903" y="11250"/>
                          <a:pt x="47614" y="11250"/>
                        </a:cubicBezTo>
                        <a:lnTo>
                          <a:pt x="7205" y="11250"/>
                        </a:lnTo>
                        <a:cubicBezTo>
                          <a:pt x="3232" y="11250"/>
                          <a:pt x="0" y="14484"/>
                          <a:pt x="0" y="18456"/>
                        </a:cubicBezTo>
                        <a:cubicBezTo>
                          <a:pt x="0" y="18589"/>
                          <a:pt x="109" y="18698"/>
                          <a:pt x="242" y="18698"/>
                        </a:cubicBezTo>
                        <a:cubicBezTo>
                          <a:pt x="376" y="18698"/>
                          <a:pt x="485" y="18589"/>
                          <a:pt x="485" y="18456"/>
                        </a:cubicBezTo>
                        <a:cubicBezTo>
                          <a:pt x="485" y="14751"/>
                          <a:pt x="3499" y="11736"/>
                          <a:pt x="7202" y="11736"/>
                        </a:cubicBezTo>
                        <a:lnTo>
                          <a:pt x="47612" y="11736"/>
                        </a:lnTo>
                        <a:cubicBezTo>
                          <a:pt x="51169" y="11736"/>
                          <a:pt x="54063" y="8843"/>
                          <a:pt x="54063" y="5286"/>
                        </a:cubicBezTo>
                        <a:lnTo>
                          <a:pt x="54063" y="242"/>
                        </a:lnTo>
                        <a:cubicBezTo>
                          <a:pt x="54063" y="109"/>
                          <a:pt x="53955" y="0"/>
                          <a:pt x="53821" y="0"/>
                        </a:cubicBezTo>
                        <a:close/>
                      </a:path>
                    </a:pathLst>
                  </a:custGeom>
                  <a:solidFill>
                    <a:srgbClr val="9FA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858" name="Google Shape;7858;p72"/>
                  <p:cNvSpPr/>
                  <p:nvPr/>
                </p:nvSpPr>
                <p:spPr>
                  <a:xfrm>
                    <a:off x="2493852" y="3183117"/>
                    <a:ext cx="15360" cy="15360"/>
                  </a:xfrm>
                  <a:custGeom>
                    <a:avLst/>
                    <a:gdLst/>
                    <a:ahLst/>
                    <a:cxnLst/>
                    <a:rect l="l" t="t" r="r" b="b"/>
                    <a:pathLst>
                      <a:path w="3374" h="3374" extrusionOk="0">
                        <a:moveTo>
                          <a:pt x="1687" y="0"/>
                        </a:moveTo>
                        <a:cubicBezTo>
                          <a:pt x="755" y="0"/>
                          <a:pt x="1" y="755"/>
                          <a:pt x="1" y="1687"/>
                        </a:cubicBezTo>
                        <a:cubicBezTo>
                          <a:pt x="1" y="2619"/>
                          <a:pt x="755" y="3373"/>
                          <a:pt x="1687" y="3373"/>
                        </a:cubicBezTo>
                        <a:cubicBezTo>
                          <a:pt x="2619" y="3373"/>
                          <a:pt x="3374" y="2619"/>
                          <a:pt x="3374" y="1687"/>
                        </a:cubicBezTo>
                        <a:cubicBezTo>
                          <a:pt x="3374" y="755"/>
                          <a:pt x="2619" y="0"/>
                          <a:pt x="1687" y="0"/>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859" name="Google Shape;7859;p72"/>
                  <p:cNvSpPr/>
                  <p:nvPr/>
                </p:nvSpPr>
                <p:spPr>
                  <a:xfrm>
                    <a:off x="2737686" y="3100241"/>
                    <a:ext cx="15351" cy="15356"/>
                  </a:xfrm>
                  <a:custGeom>
                    <a:avLst/>
                    <a:gdLst/>
                    <a:ahLst/>
                    <a:cxnLst/>
                    <a:rect l="l" t="t" r="r" b="b"/>
                    <a:pathLst>
                      <a:path w="3372" h="3373" extrusionOk="0">
                        <a:moveTo>
                          <a:pt x="1687" y="1"/>
                        </a:moveTo>
                        <a:cubicBezTo>
                          <a:pt x="755" y="1"/>
                          <a:pt x="1" y="754"/>
                          <a:pt x="1" y="1686"/>
                        </a:cubicBezTo>
                        <a:cubicBezTo>
                          <a:pt x="1" y="2618"/>
                          <a:pt x="755" y="3372"/>
                          <a:pt x="1687" y="3372"/>
                        </a:cubicBezTo>
                        <a:cubicBezTo>
                          <a:pt x="2619" y="3372"/>
                          <a:pt x="3372" y="2618"/>
                          <a:pt x="3372" y="1686"/>
                        </a:cubicBezTo>
                        <a:cubicBezTo>
                          <a:pt x="3372" y="754"/>
                          <a:pt x="2619" y="1"/>
                          <a:pt x="1687" y="1"/>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grpSp>
            <p:grpSp>
              <p:nvGrpSpPr>
                <p:cNvPr id="7860" name="Google Shape;7860;p72"/>
                <p:cNvGrpSpPr/>
                <p:nvPr/>
              </p:nvGrpSpPr>
              <p:grpSpPr>
                <a:xfrm>
                  <a:off x="2389399" y="3215065"/>
                  <a:ext cx="224343" cy="182045"/>
                  <a:chOff x="2389399" y="3215065"/>
                  <a:chExt cx="224343" cy="182045"/>
                </a:xfrm>
              </p:grpSpPr>
              <p:sp>
                <p:nvSpPr>
                  <p:cNvPr id="7861" name="Google Shape;7861;p72"/>
                  <p:cNvSpPr/>
                  <p:nvPr/>
                </p:nvSpPr>
                <p:spPr>
                  <a:xfrm>
                    <a:off x="2389399" y="3215065"/>
                    <a:ext cx="224343" cy="182045"/>
                  </a:xfrm>
                  <a:custGeom>
                    <a:avLst/>
                    <a:gdLst/>
                    <a:ahLst/>
                    <a:cxnLst/>
                    <a:rect l="l" t="t" r="r" b="b"/>
                    <a:pathLst>
                      <a:path w="49279" h="39988" extrusionOk="0">
                        <a:moveTo>
                          <a:pt x="7997" y="0"/>
                        </a:moveTo>
                        <a:cubicBezTo>
                          <a:pt x="3580" y="0"/>
                          <a:pt x="0" y="3579"/>
                          <a:pt x="0" y="7995"/>
                        </a:cubicBezTo>
                        <a:lnTo>
                          <a:pt x="0" y="31993"/>
                        </a:lnTo>
                        <a:cubicBezTo>
                          <a:pt x="0" y="36409"/>
                          <a:pt x="3580" y="39988"/>
                          <a:pt x="7997" y="39988"/>
                        </a:cubicBezTo>
                        <a:lnTo>
                          <a:pt x="41282" y="39988"/>
                        </a:lnTo>
                        <a:cubicBezTo>
                          <a:pt x="45697" y="39988"/>
                          <a:pt x="49277" y="36409"/>
                          <a:pt x="49277" y="31993"/>
                        </a:cubicBezTo>
                        <a:lnTo>
                          <a:pt x="49277" y="7995"/>
                        </a:lnTo>
                        <a:cubicBezTo>
                          <a:pt x="49278" y="3579"/>
                          <a:pt x="45697" y="0"/>
                          <a:pt x="41282" y="0"/>
                        </a:cubicBez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862" name="Google Shape;7862;p72"/>
                  <p:cNvSpPr/>
                  <p:nvPr/>
                </p:nvSpPr>
                <p:spPr>
                  <a:xfrm>
                    <a:off x="2430630" y="3305500"/>
                    <a:ext cx="140331" cy="1106"/>
                  </a:xfrm>
                  <a:custGeom>
                    <a:avLst/>
                    <a:gdLst/>
                    <a:ahLst/>
                    <a:cxnLst/>
                    <a:rect l="l" t="t" r="r" b="b"/>
                    <a:pathLst>
                      <a:path w="30825" h="243" extrusionOk="0">
                        <a:moveTo>
                          <a:pt x="123" y="0"/>
                        </a:moveTo>
                        <a:cubicBezTo>
                          <a:pt x="57" y="0"/>
                          <a:pt x="1" y="55"/>
                          <a:pt x="1" y="122"/>
                        </a:cubicBezTo>
                        <a:cubicBezTo>
                          <a:pt x="1" y="188"/>
                          <a:pt x="57" y="242"/>
                          <a:pt x="123" y="242"/>
                        </a:cubicBezTo>
                        <a:lnTo>
                          <a:pt x="30702" y="242"/>
                        </a:lnTo>
                        <a:cubicBezTo>
                          <a:pt x="30771" y="242"/>
                          <a:pt x="30825" y="190"/>
                          <a:pt x="30823" y="122"/>
                        </a:cubicBezTo>
                        <a:cubicBezTo>
                          <a:pt x="30823" y="56"/>
                          <a:pt x="30769" y="0"/>
                          <a:pt x="30702"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grpSp>
          </p:grpSp>
          <p:grpSp>
            <p:nvGrpSpPr>
              <p:cNvPr id="7863" name="Google Shape;7863;p72"/>
              <p:cNvGrpSpPr/>
              <p:nvPr/>
            </p:nvGrpSpPr>
            <p:grpSpPr>
              <a:xfrm>
                <a:off x="2838475" y="3100241"/>
                <a:ext cx="363719" cy="296869"/>
                <a:chOff x="2838475" y="3100241"/>
                <a:chExt cx="363719" cy="296869"/>
              </a:xfrm>
            </p:grpSpPr>
            <p:grpSp>
              <p:nvGrpSpPr>
                <p:cNvPr id="7864" name="Google Shape;7864;p72"/>
                <p:cNvGrpSpPr/>
                <p:nvPr/>
              </p:nvGrpSpPr>
              <p:grpSpPr>
                <a:xfrm>
                  <a:off x="2838475" y="3100241"/>
                  <a:ext cx="259185" cy="98237"/>
                  <a:chOff x="2838475" y="3100241"/>
                  <a:chExt cx="259185" cy="98237"/>
                </a:xfrm>
              </p:grpSpPr>
              <p:sp>
                <p:nvSpPr>
                  <p:cNvPr id="7865" name="Google Shape;7865;p72"/>
                  <p:cNvSpPr/>
                  <p:nvPr/>
                </p:nvSpPr>
                <p:spPr>
                  <a:xfrm>
                    <a:off x="2845042" y="3106803"/>
                    <a:ext cx="246131" cy="85123"/>
                  </a:xfrm>
                  <a:custGeom>
                    <a:avLst/>
                    <a:gdLst/>
                    <a:ahLst/>
                    <a:cxnLst/>
                    <a:rect l="l" t="t" r="r" b="b"/>
                    <a:pathLst>
                      <a:path w="54065" h="18698" extrusionOk="0">
                        <a:moveTo>
                          <a:pt x="242" y="0"/>
                        </a:moveTo>
                        <a:cubicBezTo>
                          <a:pt x="109" y="0"/>
                          <a:pt x="0" y="109"/>
                          <a:pt x="0" y="242"/>
                        </a:cubicBezTo>
                        <a:lnTo>
                          <a:pt x="0" y="5286"/>
                        </a:lnTo>
                        <a:cubicBezTo>
                          <a:pt x="0" y="8843"/>
                          <a:pt x="2895" y="11736"/>
                          <a:pt x="6451" y="11736"/>
                        </a:cubicBezTo>
                        <a:lnTo>
                          <a:pt x="46862" y="11736"/>
                        </a:lnTo>
                        <a:cubicBezTo>
                          <a:pt x="50567" y="11736"/>
                          <a:pt x="53580" y="14751"/>
                          <a:pt x="53580" y="18456"/>
                        </a:cubicBezTo>
                        <a:cubicBezTo>
                          <a:pt x="53580" y="18589"/>
                          <a:pt x="53689" y="18698"/>
                          <a:pt x="53822" y="18698"/>
                        </a:cubicBezTo>
                        <a:cubicBezTo>
                          <a:pt x="53957" y="18698"/>
                          <a:pt x="54064" y="18589"/>
                          <a:pt x="54063" y="18456"/>
                        </a:cubicBezTo>
                        <a:cubicBezTo>
                          <a:pt x="54063" y="14484"/>
                          <a:pt x="50831" y="11250"/>
                          <a:pt x="46858" y="11250"/>
                        </a:cubicBezTo>
                        <a:lnTo>
                          <a:pt x="6449" y="11250"/>
                        </a:lnTo>
                        <a:cubicBezTo>
                          <a:pt x="3160" y="11250"/>
                          <a:pt x="484" y="8576"/>
                          <a:pt x="484" y="5286"/>
                        </a:cubicBezTo>
                        <a:lnTo>
                          <a:pt x="484" y="242"/>
                        </a:lnTo>
                        <a:cubicBezTo>
                          <a:pt x="484" y="109"/>
                          <a:pt x="376" y="0"/>
                          <a:pt x="242" y="0"/>
                        </a:cubicBezTo>
                        <a:close/>
                      </a:path>
                    </a:pathLst>
                  </a:custGeom>
                  <a:solidFill>
                    <a:srgbClr val="9FA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866" name="Google Shape;7866;p72"/>
                  <p:cNvSpPr/>
                  <p:nvPr/>
                </p:nvSpPr>
                <p:spPr>
                  <a:xfrm>
                    <a:off x="3082301" y="3183117"/>
                    <a:ext cx="15360" cy="15360"/>
                  </a:xfrm>
                  <a:custGeom>
                    <a:avLst/>
                    <a:gdLst/>
                    <a:ahLst/>
                    <a:cxnLst/>
                    <a:rect l="l" t="t" r="r" b="b"/>
                    <a:pathLst>
                      <a:path w="3374" h="3374" extrusionOk="0">
                        <a:moveTo>
                          <a:pt x="1687" y="0"/>
                        </a:moveTo>
                        <a:cubicBezTo>
                          <a:pt x="755" y="0"/>
                          <a:pt x="0" y="755"/>
                          <a:pt x="0" y="1687"/>
                        </a:cubicBezTo>
                        <a:cubicBezTo>
                          <a:pt x="0" y="2619"/>
                          <a:pt x="755" y="3373"/>
                          <a:pt x="1687" y="3373"/>
                        </a:cubicBezTo>
                        <a:cubicBezTo>
                          <a:pt x="2619" y="3373"/>
                          <a:pt x="3373" y="2619"/>
                          <a:pt x="3373" y="1687"/>
                        </a:cubicBezTo>
                        <a:cubicBezTo>
                          <a:pt x="3373" y="755"/>
                          <a:pt x="2619" y="0"/>
                          <a:pt x="1687" y="0"/>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867" name="Google Shape;7867;p72"/>
                  <p:cNvSpPr/>
                  <p:nvPr/>
                </p:nvSpPr>
                <p:spPr>
                  <a:xfrm>
                    <a:off x="2838475" y="3100241"/>
                    <a:ext cx="15351" cy="15356"/>
                  </a:xfrm>
                  <a:custGeom>
                    <a:avLst/>
                    <a:gdLst/>
                    <a:ahLst/>
                    <a:cxnLst/>
                    <a:rect l="l" t="t" r="r" b="b"/>
                    <a:pathLst>
                      <a:path w="3372" h="3373" extrusionOk="0">
                        <a:moveTo>
                          <a:pt x="1685" y="1"/>
                        </a:moveTo>
                        <a:cubicBezTo>
                          <a:pt x="753" y="1"/>
                          <a:pt x="0" y="754"/>
                          <a:pt x="0" y="1686"/>
                        </a:cubicBezTo>
                        <a:cubicBezTo>
                          <a:pt x="0" y="2618"/>
                          <a:pt x="753" y="3372"/>
                          <a:pt x="1685" y="3372"/>
                        </a:cubicBezTo>
                        <a:cubicBezTo>
                          <a:pt x="2617" y="3372"/>
                          <a:pt x="3372" y="2618"/>
                          <a:pt x="3372" y="1686"/>
                        </a:cubicBezTo>
                        <a:cubicBezTo>
                          <a:pt x="3372" y="754"/>
                          <a:pt x="2617" y="1"/>
                          <a:pt x="1685" y="1"/>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grpSp>
            <p:grpSp>
              <p:nvGrpSpPr>
                <p:cNvPr id="7868" name="Google Shape;7868;p72"/>
                <p:cNvGrpSpPr/>
                <p:nvPr/>
              </p:nvGrpSpPr>
              <p:grpSpPr>
                <a:xfrm>
                  <a:off x="2977852" y="3215065"/>
                  <a:ext cx="224343" cy="182045"/>
                  <a:chOff x="2977852" y="3215065"/>
                  <a:chExt cx="224343" cy="182045"/>
                </a:xfrm>
              </p:grpSpPr>
              <p:sp>
                <p:nvSpPr>
                  <p:cNvPr id="7869" name="Google Shape;7869;p72"/>
                  <p:cNvSpPr/>
                  <p:nvPr/>
                </p:nvSpPr>
                <p:spPr>
                  <a:xfrm>
                    <a:off x="2977852" y="3215065"/>
                    <a:ext cx="224343" cy="182045"/>
                  </a:xfrm>
                  <a:custGeom>
                    <a:avLst/>
                    <a:gdLst/>
                    <a:ahLst/>
                    <a:cxnLst/>
                    <a:rect l="l" t="t" r="r" b="b"/>
                    <a:pathLst>
                      <a:path w="49279" h="39988" extrusionOk="0">
                        <a:moveTo>
                          <a:pt x="7995" y="0"/>
                        </a:moveTo>
                        <a:cubicBezTo>
                          <a:pt x="3580" y="0"/>
                          <a:pt x="0" y="3579"/>
                          <a:pt x="0" y="7995"/>
                        </a:cubicBezTo>
                        <a:lnTo>
                          <a:pt x="0" y="31993"/>
                        </a:lnTo>
                        <a:cubicBezTo>
                          <a:pt x="0" y="36409"/>
                          <a:pt x="3580" y="39988"/>
                          <a:pt x="7995" y="39988"/>
                        </a:cubicBezTo>
                        <a:lnTo>
                          <a:pt x="41282" y="39988"/>
                        </a:lnTo>
                        <a:cubicBezTo>
                          <a:pt x="45698" y="39988"/>
                          <a:pt x="49278" y="36409"/>
                          <a:pt x="49278" y="31993"/>
                        </a:cubicBezTo>
                        <a:lnTo>
                          <a:pt x="49278" y="7995"/>
                        </a:lnTo>
                        <a:cubicBezTo>
                          <a:pt x="49278" y="3579"/>
                          <a:pt x="45698" y="0"/>
                          <a:pt x="41282" y="0"/>
                        </a:cubicBez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870" name="Google Shape;7870;p72"/>
                  <p:cNvSpPr/>
                  <p:nvPr/>
                </p:nvSpPr>
                <p:spPr>
                  <a:xfrm>
                    <a:off x="3020598" y="3305519"/>
                    <a:ext cx="140326" cy="1106"/>
                  </a:xfrm>
                  <a:custGeom>
                    <a:avLst/>
                    <a:gdLst/>
                    <a:ahLst/>
                    <a:cxnLst/>
                    <a:rect l="l" t="t" r="r" b="b"/>
                    <a:pathLst>
                      <a:path w="30824" h="243" extrusionOk="0">
                        <a:moveTo>
                          <a:pt x="123" y="1"/>
                        </a:moveTo>
                        <a:cubicBezTo>
                          <a:pt x="57" y="1"/>
                          <a:pt x="1" y="55"/>
                          <a:pt x="1" y="121"/>
                        </a:cubicBezTo>
                        <a:cubicBezTo>
                          <a:pt x="1" y="187"/>
                          <a:pt x="57" y="243"/>
                          <a:pt x="123" y="243"/>
                        </a:cubicBezTo>
                        <a:lnTo>
                          <a:pt x="30703" y="243"/>
                        </a:lnTo>
                        <a:cubicBezTo>
                          <a:pt x="30769" y="243"/>
                          <a:pt x="30824" y="187"/>
                          <a:pt x="30824" y="121"/>
                        </a:cubicBezTo>
                        <a:cubicBezTo>
                          <a:pt x="30824" y="55"/>
                          <a:pt x="30769" y="1"/>
                          <a:pt x="30703"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grpSp>
          </p:grpSp>
        </p:grpSp>
      </p:grpSp>
      <p:sp>
        <p:nvSpPr>
          <p:cNvPr id="2" name="Google Shape;1529;p70">
            <a:extLst>
              <a:ext uri="{FF2B5EF4-FFF2-40B4-BE49-F238E27FC236}">
                <a16:creationId xmlns:a16="http://schemas.microsoft.com/office/drawing/2014/main" id="{D03457C8-C754-BFC2-65F4-21CC25EF9414}"/>
              </a:ext>
            </a:extLst>
          </p:cNvPr>
          <p:cNvSpPr txBox="1">
            <a:spLocks/>
          </p:cNvSpPr>
          <p:nvPr/>
        </p:nvSpPr>
        <p:spPr>
          <a:xfrm>
            <a:off x="605525" y="253756"/>
            <a:ext cx="7710600" cy="4824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r>
              <a:rPr lang="fa-IR" sz="1800" dirty="0">
                <a:solidFill>
                  <a:schemeClr val="bg2"/>
                </a:solidFill>
                <a:cs typeface="B Nazanin" panose="00000700000000000000" pitchFamily="2" charset="-78"/>
              </a:rPr>
              <a:t>انواع جدولها و نمودارها:</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7874"/>
        <p:cNvGrpSpPr/>
        <p:nvPr/>
      </p:nvGrpSpPr>
      <p:grpSpPr>
        <a:xfrm>
          <a:off x="0" y="0"/>
          <a:ext cx="0" cy="0"/>
          <a:chOff x="0" y="0"/>
          <a:chExt cx="0" cy="0"/>
        </a:xfrm>
      </p:grpSpPr>
      <p:grpSp>
        <p:nvGrpSpPr>
          <p:cNvPr id="7875" name="Google Shape;7875;p73"/>
          <p:cNvGrpSpPr/>
          <p:nvPr/>
        </p:nvGrpSpPr>
        <p:grpSpPr>
          <a:xfrm>
            <a:off x="702088" y="3155922"/>
            <a:ext cx="2390414" cy="1024800"/>
            <a:chOff x="728925" y="3296613"/>
            <a:chExt cx="2390414" cy="1024800"/>
          </a:xfrm>
        </p:grpSpPr>
        <p:grpSp>
          <p:nvGrpSpPr>
            <p:cNvPr id="7876" name="Google Shape;7876;p73"/>
            <p:cNvGrpSpPr/>
            <p:nvPr/>
          </p:nvGrpSpPr>
          <p:grpSpPr>
            <a:xfrm>
              <a:off x="728925" y="3619800"/>
              <a:ext cx="2390414" cy="500893"/>
              <a:chOff x="728925" y="3619800"/>
              <a:chExt cx="2390414" cy="500893"/>
            </a:xfrm>
          </p:grpSpPr>
          <p:sp>
            <p:nvSpPr>
              <p:cNvPr id="7877" name="Google Shape;7877;p73"/>
              <p:cNvSpPr/>
              <p:nvPr/>
            </p:nvSpPr>
            <p:spPr>
              <a:xfrm>
                <a:off x="728925" y="3619800"/>
                <a:ext cx="2390400" cy="167100"/>
              </a:xfrm>
              <a:prstGeom prst="rect">
                <a:avLst/>
              </a:prstGeom>
              <a:noFill/>
              <a:ln w="9525" cap="flat" cmpd="sng">
                <a:solidFill>
                  <a:srgbClr val="E3E7E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00">
                  <a:solidFill>
                    <a:schemeClr val="bg2"/>
                  </a:solidFill>
                </a:endParaRPr>
              </a:p>
            </p:txBody>
          </p:sp>
          <p:sp>
            <p:nvSpPr>
              <p:cNvPr id="7878" name="Google Shape;7878;p73"/>
              <p:cNvSpPr/>
              <p:nvPr/>
            </p:nvSpPr>
            <p:spPr>
              <a:xfrm>
                <a:off x="728939" y="3953593"/>
                <a:ext cx="2390400" cy="167100"/>
              </a:xfrm>
              <a:prstGeom prst="rect">
                <a:avLst/>
              </a:prstGeom>
              <a:noFill/>
              <a:ln w="9525" cap="flat" cmpd="sng">
                <a:solidFill>
                  <a:srgbClr val="E3E7E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00">
                  <a:solidFill>
                    <a:schemeClr val="bg2"/>
                  </a:solidFill>
                </a:endParaRPr>
              </a:p>
            </p:txBody>
          </p:sp>
        </p:grpSp>
        <p:grpSp>
          <p:nvGrpSpPr>
            <p:cNvPr id="7879" name="Google Shape;7879;p73"/>
            <p:cNvGrpSpPr/>
            <p:nvPr/>
          </p:nvGrpSpPr>
          <p:grpSpPr>
            <a:xfrm>
              <a:off x="1348050" y="3296613"/>
              <a:ext cx="1706152" cy="1024800"/>
              <a:chOff x="1348050" y="3296613"/>
              <a:chExt cx="1706152" cy="1024800"/>
            </a:xfrm>
          </p:grpSpPr>
          <p:sp>
            <p:nvSpPr>
              <p:cNvPr id="7880" name="Google Shape;7880;p73"/>
              <p:cNvSpPr/>
              <p:nvPr/>
            </p:nvSpPr>
            <p:spPr>
              <a:xfrm>
                <a:off x="1348050" y="3296613"/>
                <a:ext cx="307200" cy="1024800"/>
              </a:xfrm>
              <a:prstGeom prst="rect">
                <a:avLst/>
              </a:prstGeom>
              <a:noFill/>
              <a:ln w="9525" cap="flat" cmpd="sng">
                <a:solidFill>
                  <a:srgbClr val="D6DB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00">
                  <a:solidFill>
                    <a:schemeClr val="bg2"/>
                  </a:solidFill>
                </a:endParaRPr>
              </a:p>
            </p:txBody>
          </p:sp>
          <p:sp>
            <p:nvSpPr>
              <p:cNvPr id="7881" name="Google Shape;7881;p73"/>
              <p:cNvSpPr/>
              <p:nvPr/>
            </p:nvSpPr>
            <p:spPr>
              <a:xfrm>
                <a:off x="1687082" y="3296613"/>
                <a:ext cx="307200" cy="1024800"/>
              </a:xfrm>
              <a:prstGeom prst="rect">
                <a:avLst/>
              </a:prstGeom>
              <a:noFill/>
              <a:ln w="9525" cap="flat" cmpd="sng">
                <a:solidFill>
                  <a:srgbClr val="D6DB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00">
                  <a:solidFill>
                    <a:schemeClr val="bg2"/>
                  </a:solidFill>
                </a:endParaRPr>
              </a:p>
            </p:txBody>
          </p:sp>
          <p:sp>
            <p:nvSpPr>
              <p:cNvPr id="7882" name="Google Shape;7882;p73"/>
              <p:cNvSpPr/>
              <p:nvPr/>
            </p:nvSpPr>
            <p:spPr>
              <a:xfrm>
                <a:off x="2040389" y="3296613"/>
                <a:ext cx="307200" cy="1024800"/>
              </a:xfrm>
              <a:prstGeom prst="rect">
                <a:avLst/>
              </a:prstGeom>
              <a:noFill/>
              <a:ln w="9525" cap="flat" cmpd="sng">
                <a:solidFill>
                  <a:srgbClr val="D6DB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00">
                  <a:solidFill>
                    <a:schemeClr val="bg2"/>
                  </a:solidFill>
                </a:endParaRPr>
              </a:p>
            </p:txBody>
          </p:sp>
          <p:sp>
            <p:nvSpPr>
              <p:cNvPr id="7883" name="Google Shape;7883;p73"/>
              <p:cNvSpPr/>
              <p:nvPr/>
            </p:nvSpPr>
            <p:spPr>
              <a:xfrm>
                <a:off x="2393695" y="3296613"/>
                <a:ext cx="307200" cy="1024800"/>
              </a:xfrm>
              <a:prstGeom prst="rect">
                <a:avLst/>
              </a:prstGeom>
              <a:noFill/>
              <a:ln w="9525" cap="flat" cmpd="sng">
                <a:solidFill>
                  <a:srgbClr val="D6DB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00">
                  <a:solidFill>
                    <a:schemeClr val="bg2"/>
                  </a:solidFill>
                </a:endParaRPr>
              </a:p>
            </p:txBody>
          </p:sp>
          <p:sp>
            <p:nvSpPr>
              <p:cNvPr id="7884" name="Google Shape;7884;p73"/>
              <p:cNvSpPr/>
              <p:nvPr/>
            </p:nvSpPr>
            <p:spPr>
              <a:xfrm>
                <a:off x="2747002" y="3296613"/>
                <a:ext cx="307200" cy="1024800"/>
              </a:xfrm>
              <a:prstGeom prst="rect">
                <a:avLst/>
              </a:prstGeom>
              <a:noFill/>
              <a:ln w="9525" cap="flat" cmpd="sng">
                <a:solidFill>
                  <a:srgbClr val="D6DB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00">
                  <a:solidFill>
                    <a:schemeClr val="bg2"/>
                  </a:solidFill>
                </a:endParaRPr>
              </a:p>
            </p:txBody>
          </p:sp>
        </p:grpSp>
        <p:grpSp>
          <p:nvGrpSpPr>
            <p:cNvPr id="7885" name="Google Shape;7885;p73"/>
            <p:cNvGrpSpPr/>
            <p:nvPr/>
          </p:nvGrpSpPr>
          <p:grpSpPr>
            <a:xfrm>
              <a:off x="1455707" y="3654858"/>
              <a:ext cx="1491150" cy="417657"/>
              <a:chOff x="1455707" y="3654858"/>
              <a:chExt cx="1491150" cy="417657"/>
            </a:xfrm>
          </p:grpSpPr>
          <p:sp>
            <p:nvSpPr>
              <p:cNvPr id="7886" name="Google Shape;7886;p73"/>
              <p:cNvSpPr/>
              <p:nvPr/>
            </p:nvSpPr>
            <p:spPr>
              <a:xfrm>
                <a:off x="1472938" y="3687620"/>
                <a:ext cx="60030" cy="35796"/>
              </a:xfrm>
              <a:custGeom>
                <a:avLst/>
                <a:gdLst/>
                <a:ahLst/>
                <a:cxnLst/>
                <a:rect l="l" t="t" r="r" b="b"/>
                <a:pathLst>
                  <a:path w="9336" h="5567" extrusionOk="0">
                    <a:moveTo>
                      <a:pt x="1876" y="0"/>
                    </a:moveTo>
                    <a:cubicBezTo>
                      <a:pt x="1831" y="0"/>
                      <a:pt x="1787" y="18"/>
                      <a:pt x="1751" y="54"/>
                    </a:cubicBezTo>
                    <a:lnTo>
                      <a:pt x="84" y="1721"/>
                    </a:lnTo>
                    <a:cubicBezTo>
                      <a:pt x="1" y="1804"/>
                      <a:pt x="1" y="1899"/>
                      <a:pt x="84" y="1983"/>
                    </a:cubicBezTo>
                    <a:lnTo>
                      <a:pt x="3263" y="5162"/>
                    </a:lnTo>
                    <a:cubicBezTo>
                      <a:pt x="3513" y="5412"/>
                      <a:pt x="3858" y="5566"/>
                      <a:pt x="4215" y="5566"/>
                    </a:cubicBezTo>
                    <a:cubicBezTo>
                      <a:pt x="4573" y="5566"/>
                      <a:pt x="4918" y="5435"/>
                      <a:pt x="5168" y="5162"/>
                    </a:cubicBezTo>
                    <a:lnTo>
                      <a:pt x="9252" y="1090"/>
                    </a:lnTo>
                    <a:cubicBezTo>
                      <a:pt x="9335" y="1006"/>
                      <a:pt x="9335" y="887"/>
                      <a:pt x="9276" y="828"/>
                    </a:cubicBezTo>
                    <a:cubicBezTo>
                      <a:pt x="9240" y="792"/>
                      <a:pt x="9195" y="774"/>
                      <a:pt x="9151" y="774"/>
                    </a:cubicBezTo>
                    <a:cubicBezTo>
                      <a:pt x="9106" y="774"/>
                      <a:pt x="9061" y="792"/>
                      <a:pt x="9026" y="828"/>
                    </a:cubicBezTo>
                    <a:lnTo>
                      <a:pt x="4942" y="4912"/>
                    </a:lnTo>
                    <a:cubicBezTo>
                      <a:pt x="4751" y="5102"/>
                      <a:pt x="4501" y="5209"/>
                      <a:pt x="4227" y="5209"/>
                    </a:cubicBezTo>
                    <a:cubicBezTo>
                      <a:pt x="3965" y="5209"/>
                      <a:pt x="3715" y="5102"/>
                      <a:pt x="3513" y="4912"/>
                    </a:cubicBezTo>
                    <a:lnTo>
                      <a:pt x="453" y="1840"/>
                    </a:lnTo>
                    <a:lnTo>
                      <a:pt x="1870" y="435"/>
                    </a:lnTo>
                    <a:lnTo>
                      <a:pt x="2370" y="935"/>
                    </a:lnTo>
                    <a:cubicBezTo>
                      <a:pt x="2406" y="971"/>
                      <a:pt x="2450" y="988"/>
                      <a:pt x="2495" y="988"/>
                    </a:cubicBezTo>
                    <a:cubicBezTo>
                      <a:pt x="2540" y="988"/>
                      <a:pt x="2584" y="971"/>
                      <a:pt x="2620" y="935"/>
                    </a:cubicBezTo>
                    <a:cubicBezTo>
                      <a:pt x="2703" y="863"/>
                      <a:pt x="2703" y="756"/>
                      <a:pt x="2620" y="685"/>
                    </a:cubicBezTo>
                    <a:lnTo>
                      <a:pt x="2001" y="54"/>
                    </a:lnTo>
                    <a:cubicBezTo>
                      <a:pt x="1965" y="18"/>
                      <a:pt x="1920" y="0"/>
                      <a:pt x="1876"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887" name="Google Shape;7887;p73"/>
              <p:cNvSpPr/>
              <p:nvPr/>
            </p:nvSpPr>
            <p:spPr>
              <a:xfrm>
                <a:off x="1490853" y="3669628"/>
                <a:ext cx="54211" cy="34568"/>
              </a:xfrm>
              <a:custGeom>
                <a:avLst/>
                <a:gdLst/>
                <a:ahLst/>
                <a:cxnLst/>
                <a:rect l="l" t="t" r="r" b="b"/>
                <a:pathLst>
                  <a:path w="8431" h="5376" extrusionOk="0">
                    <a:moveTo>
                      <a:pt x="6585" y="0"/>
                    </a:moveTo>
                    <a:cubicBezTo>
                      <a:pt x="6540" y="0"/>
                      <a:pt x="6495" y="18"/>
                      <a:pt x="6454" y="54"/>
                    </a:cubicBezTo>
                    <a:lnTo>
                      <a:pt x="1548" y="4971"/>
                    </a:lnTo>
                    <a:cubicBezTo>
                      <a:pt x="1513" y="4995"/>
                      <a:pt x="1477" y="5007"/>
                      <a:pt x="1429" y="5007"/>
                    </a:cubicBezTo>
                    <a:cubicBezTo>
                      <a:pt x="1382" y="5007"/>
                      <a:pt x="1346" y="4995"/>
                      <a:pt x="1310" y="4971"/>
                    </a:cubicBezTo>
                    <a:lnTo>
                      <a:pt x="334" y="3983"/>
                    </a:lnTo>
                    <a:cubicBezTo>
                      <a:pt x="292" y="3947"/>
                      <a:pt x="248" y="3929"/>
                      <a:pt x="203" y="3929"/>
                    </a:cubicBezTo>
                    <a:cubicBezTo>
                      <a:pt x="158" y="3929"/>
                      <a:pt x="114" y="3947"/>
                      <a:pt x="72" y="3983"/>
                    </a:cubicBezTo>
                    <a:cubicBezTo>
                      <a:pt x="1" y="4054"/>
                      <a:pt x="1" y="4161"/>
                      <a:pt x="72" y="4245"/>
                    </a:cubicBezTo>
                    <a:lnTo>
                      <a:pt x="1060" y="5221"/>
                    </a:lnTo>
                    <a:cubicBezTo>
                      <a:pt x="1156" y="5328"/>
                      <a:pt x="1275" y="5376"/>
                      <a:pt x="1417" y="5376"/>
                    </a:cubicBezTo>
                    <a:cubicBezTo>
                      <a:pt x="1548" y="5376"/>
                      <a:pt x="1679" y="5316"/>
                      <a:pt x="1775" y="5221"/>
                    </a:cubicBezTo>
                    <a:lnTo>
                      <a:pt x="6549" y="447"/>
                    </a:lnTo>
                    <a:lnTo>
                      <a:pt x="7966" y="1852"/>
                    </a:lnTo>
                    <a:lnTo>
                      <a:pt x="6704" y="3126"/>
                    </a:lnTo>
                    <a:cubicBezTo>
                      <a:pt x="6621" y="3197"/>
                      <a:pt x="6621" y="3304"/>
                      <a:pt x="6704" y="3376"/>
                    </a:cubicBezTo>
                    <a:cubicBezTo>
                      <a:pt x="6740" y="3411"/>
                      <a:pt x="6784" y="3429"/>
                      <a:pt x="6829" y="3429"/>
                    </a:cubicBezTo>
                    <a:cubicBezTo>
                      <a:pt x="6874" y="3429"/>
                      <a:pt x="6918" y="3411"/>
                      <a:pt x="6954" y="3376"/>
                    </a:cubicBezTo>
                    <a:lnTo>
                      <a:pt x="8347" y="1983"/>
                    </a:lnTo>
                    <a:cubicBezTo>
                      <a:pt x="8383" y="1947"/>
                      <a:pt x="8395" y="1899"/>
                      <a:pt x="8395" y="1864"/>
                    </a:cubicBezTo>
                    <a:cubicBezTo>
                      <a:pt x="8430" y="1816"/>
                      <a:pt x="8406" y="1768"/>
                      <a:pt x="8383" y="1721"/>
                    </a:cubicBezTo>
                    <a:lnTo>
                      <a:pt x="6716" y="54"/>
                    </a:lnTo>
                    <a:cubicBezTo>
                      <a:pt x="6674" y="18"/>
                      <a:pt x="6629" y="0"/>
                      <a:pt x="6585"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888" name="Google Shape;7888;p73"/>
              <p:cNvSpPr/>
              <p:nvPr/>
            </p:nvSpPr>
            <p:spPr>
              <a:xfrm>
                <a:off x="1819181" y="4031425"/>
                <a:ext cx="60030" cy="35796"/>
              </a:xfrm>
              <a:custGeom>
                <a:avLst/>
                <a:gdLst/>
                <a:ahLst/>
                <a:cxnLst/>
                <a:rect l="l" t="t" r="r" b="b"/>
                <a:pathLst>
                  <a:path w="9336" h="5567" extrusionOk="0">
                    <a:moveTo>
                      <a:pt x="1876" y="0"/>
                    </a:moveTo>
                    <a:cubicBezTo>
                      <a:pt x="1831" y="0"/>
                      <a:pt x="1787" y="18"/>
                      <a:pt x="1751" y="54"/>
                    </a:cubicBezTo>
                    <a:lnTo>
                      <a:pt x="84" y="1721"/>
                    </a:lnTo>
                    <a:cubicBezTo>
                      <a:pt x="1" y="1804"/>
                      <a:pt x="1" y="1899"/>
                      <a:pt x="84" y="1983"/>
                    </a:cubicBezTo>
                    <a:lnTo>
                      <a:pt x="3263" y="5162"/>
                    </a:lnTo>
                    <a:cubicBezTo>
                      <a:pt x="3513" y="5412"/>
                      <a:pt x="3858" y="5566"/>
                      <a:pt x="4215" y="5566"/>
                    </a:cubicBezTo>
                    <a:cubicBezTo>
                      <a:pt x="4573" y="5566"/>
                      <a:pt x="4918" y="5435"/>
                      <a:pt x="5168" y="5162"/>
                    </a:cubicBezTo>
                    <a:lnTo>
                      <a:pt x="9252" y="1090"/>
                    </a:lnTo>
                    <a:cubicBezTo>
                      <a:pt x="9335" y="1006"/>
                      <a:pt x="9335" y="887"/>
                      <a:pt x="9276" y="828"/>
                    </a:cubicBezTo>
                    <a:cubicBezTo>
                      <a:pt x="9240" y="792"/>
                      <a:pt x="9195" y="774"/>
                      <a:pt x="9151" y="774"/>
                    </a:cubicBezTo>
                    <a:cubicBezTo>
                      <a:pt x="9106" y="774"/>
                      <a:pt x="9061" y="792"/>
                      <a:pt x="9026" y="828"/>
                    </a:cubicBezTo>
                    <a:lnTo>
                      <a:pt x="4942" y="4912"/>
                    </a:lnTo>
                    <a:cubicBezTo>
                      <a:pt x="4751" y="5102"/>
                      <a:pt x="4501" y="5209"/>
                      <a:pt x="4227" y="5209"/>
                    </a:cubicBezTo>
                    <a:cubicBezTo>
                      <a:pt x="3965" y="5209"/>
                      <a:pt x="3715" y="5102"/>
                      <a:pt x="3513" y="4912"/>
                    </a:cubicBezTo>
                    <a:lnTo>
                      <a:pt x="453" y="1840"/>
                    </a:lnTo>
                    <a:lnTo>
                      <a:pt x="1870" y="435"/>
                    </a:lnTo>
                    <a:lnTo>
                      <a:pt x="2370" y="935"/>
                    </a:lnTo>
                    <a:cubicBezTo>
                      <a:pt x="2406" y="971"/>
                      <a:pt x="2450" y="988"/>
                      <a:pt x="2495" y="988"/>
                    </a:cubicBezTo>
                    <a:cubicBezTo>
                      <a:pt x="2540" y="988"/>
                      <a:pt x="2584" y="971"/>
                      <a:pt x="2620" y="935"/>
                    </a:cubicBezTo>
                    <a:cubicBezTo>
                      <a:pt x="2703" y="863"/>
                      <a:pt x="2703" y="756"/>
                      <a:pt x="2620" y="685"/>
                    </a:cubicBezTo>
                    <a:lnTo>
                      <a:pt x="2001" y="54"/>
                    </a:lnTo>
                    <a:cubicBezTo>
                      <a:pt x="1965" y="18"/>
                      <a:pt x="1920" y="0"/>
                      <a:pt x="1876"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889" name="Google Shape;7889;p73"/>
              <p:cNvSpPr/>
              <p:nvPr/>
            </p:nvSpPr>
            <p:spPr>
              <a:xfrm>
                <a:off x="1837096" y="4013433"/>
                <a:ext cx="54211" cy="34568"/>
              </a:xfrm>
              <a:custGeom>
                <a:avLst/>
                <a:gdLst/>
                <a:ahLst/>
                <a:cxnLst/>
                <a:rect l="l" t="t" r="r" b="b"/>
                <a:pathLst>
                  <a:path w="8431" h="5376" extrusionOk="0">
                    <a:moveTo>
                      <a:pt x="6585" y="0"/>
                    </a:moveTo>
                    <a:cubicBezTo>
                      <a:pt x="6540" y="0"/>
                      <a:pt x="6495" y="18"/>
                      <a:pt x="6454" y="54"/>
                    </a:cubicBezTo>
                    <a:lnTo>
                      <a:pt x="1548" y="4971"/>
                    </a:lnTo>
                    <a:cubicBezTo>
                      <a:pt x="1513" y="4995"/>
                      <a:pt x="1477" y="5007"/>
                      <a:pt x="1429" y="5007"/>
                    </a:cubicBezTo>
                    <a:cubicBezTo>
                      <a:pt x="1382" y="5007"/>
                      <a:pt x="1346" y="4995"/>
                      <a:pt x="1310" y="4971"/>
                    </a:cubicBezTo>
                    <a:lnTo>
                      <a:pt x="334" y="3983"/>
                    </a:lnTo>
                    <a:cubicBezTo>
                      <a:pt x="292" y="3947"/>
                      <a:pt x="248" y="3929"/>
                      <a:pt x="203" y="3929"/>
                    </a:cubicBezTo>
                    <a:cubicBezTo>
                      <a:pt x="158" y="3929"/>
                      <a:pt x="114" y="3947"/>
                      <a:pt x="72" y="3983"/>
                    </a:cubicBezTo>
                    <a:cubicBezTo>
                      <a:pt x="1" y="4054"/>
                      <a:pt x="1" y="4161"/>
                      <a:pt x="72" y="4245"/>
                    </a:cubicBezTo>
                    <a:lnTo>
                      <a:pt x="1060" y="5221"/>
                    </a:lnTo>
                    <a:cubicBezTo>
                      <a:pt x="1156" y="5328"/>
                      <a:pt x="1275" y="5376"/>
                      <a:pt x="1417" y="5376"/>
                    </a:cubicBezTo>
                    <a:cubicBezTo>
                      <a:pt x="1548" y="5376"/>
                      <a:pt x="1679" y="5316"/>
                      <a:pt x="1775" y="5221"/>
                    </a:cubicBezTo>
                    <a:lnTo>
                      <a:pt x="6549" y="447"/>
                    </a:lnTo>
                    <a:lnTo>
                      <a:pt x="7966" y="1852"/>
                    </a:lnTo>
                    <a:lnTo>
                      <a:pt x="6704" y="3126"/>
                    </a:lnTo>
                    <a:cubicBezTo>
                      <a:pt x="6621" y="3197"/>
                      <a:pt x="6621" y="3304"/>
                      <a:pt x="6704" y="3376"/>
                    </a:cubicBezTo>
                    <a:cubicBezTo>
                      <a:pt x="6740" y="3411"/>
                      <a:pt x="6784" y="3429"/>
                      <a:pt x="6829" y="3429"/>
                    </a:cubicBezTo>
                    <a:cubicBezTo>
                      <a:pt x="6874" y="3429"/>
                      <a:pt x="6918" y="3411"/>
                      <a:pt x="6954" y="3376"/>
                    </a:cubicBezTo>
                    <a:lnTo>
                      <a:pt x="8347" y="1983"/>
                    </a:lnTo>
                    <a:cubicBezTo>
                      <a:pt x="8383" y="1947"/>
                      <a:pt x="8395" y="1899"/>
                      <a:pt x="8395" y="1864"/>
                    </a:cubicBezTo>
                    <a:cubicBezTo>
                      <a:pt x="8430" y="1816"/>
                      <a:pt x="8406" y="1768"/>
                      <a:pt x="8383" y="1721"/>
                    </a:cubicBezTo>
                    <a:lnTo>
                      <a:pt x="6716" y="54"/>
                    </a:lnTo>
                    <a:cubicBezTo>
                      <a:pt x="6674" y="18"/>
                      <a:pt x="6629" y="0"/>
                      <a:pt x="6585"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890" name="Google Shape;7890;p73"/>
              <p:cNvSpPr/>
              <p:nvPr/>
            </p:nvSpPr>
            <p:spPr>
              <a:xfrm>
                <a:off x="1478676" y="4008202"/>
                <a:ext cx="41351" cy="64313"/>
              </a:xfrm>
              <a:custGeom>
                <a:avLst/>
                <a:gdLst/>
                <a:ahLst/>
                <a:cxnLst/>
                <a:rect l="l" t="t" r="r" b="b"/>
                <a:pathLst>
                  <a:path w="6431" h="10002" extrusionOk="0">
                    <a:moveTo>
                      <a:pt x="4025" y="0"/>
                    </a:moveTo>
                    <a:cubicBezTo>
                      <a:pt x="3870" y="0"/>
                      <a:pt x="3704" y="60"/>
                      <a:pt x="3608" y="179"/>
                    </a:cubicBezTo>
                    <a:lnTo>
                      <a:pt x="1465" y="2322"/>
                    </a:lnTo>
                    <a:lnTo>
                      <a:pt x="299" y="1167"/>
                    </a:lnTo>
                    <a:cubicBezTo>
                      <a:pt x="269" y="1138"/>
                      <a:pt x="227" y="1123"/>
                      <a:pt x="184" y="1123"/>
                    </a:cubicBezTo>
                    <a:cubicBezTo>
                      <a:pt x="141" y="1123"/>
                      <a:pt x="96" y="1138"/>
                      <a:pt x="60" y="1167"/>
                    </a:cubicBezTo>
                    <a:cubicBezTo>
                      <a:pt x="1" y="1227"/>
                      <a:pt x="1" y="1322"/>
                      <a:pt x="60" y="1405"/>
                    </a:cubicBezTo>
                    <a:lnTo>
                      <a:pt x="1346" y="2679"/>
                    </a:lnTo>
                    <a:cubicBezTo>
                      <a:pt x="1370" y="2715"/>
                      <a:pt x="1418" y="2727"/>
                      <a:pt x="1465" y="2727"/>
                    </a:cubicBezTo>
                    <a:cubicBezTo>
                      <a:pt x="1501" y="2727"/>
                      <a:pt x="1549" y="2715"/>
                      <a:pt x="1584" y="2679"/>
                    </a:cubicBezTo>
                    <a:lnTo>
                      <a:pt x="3847" y="417"/>
                    </a:lnTo>
                    <a:cubicBezTo>
                      <a:pt x="3882" y="370"/>
                      <a:pt x="3966" y="346"/>
                      <a:pt x="4037" y="346"/>
                    </a:cubicBezTo>
                    <a:cubicBezTo>
                      <a:pt x="4109" y="346"/>
                      <a:pt x="4168" y="370"/>
                      <a:pt x="4228" y="417"/>
                    </a:cubicBezTo>
                    <a:lnTo>
                      <a:pt x="6049" y="2239"/>
                    </a:lnTo>
                    <a:cubicBezTo>
                      <a:pt x="6085" y="2275"/>
                      <a:pt x="6121" y="2358"/>
                      <a:pt x="6121" y="2429"/>
                    </a:cubicBezTo>
                    <a:cubicBezTo>
                      <a:pt x="6121" y="2501"/>
                      <a:pt x="6085" y="2560"/>
                      <a:pt x="6049" y="2620"/>
                    </a:cubicBezTo>
                    <a:lnTo>
                      <a:pt x="3775" y="4882"/>
                    </a:lnTo>
                    <a:cubicBezTo>
                      <a:pt x="3716" y="4942"/>
                      <a:pt x="3716" y="5049"/>
                      <a:pt x="3775" y="5120"/>
                    </a:cubicBezTo>
                    <a:lnTo>
                      <a:pt x="6049" y="7382"/>
                    </a:lnTo>
                    <a:cubicBezTo>
                      <a:pt x="6085" y="7430"/>
                      <a:pt x="6121" y="7501"/>
                      <a:pt x="6121" y="7573"/>
                    </a:cubicBezTo>
                    <a:cubicBezTo>
                      <a:pt x="6121" y="7656"/>
                      <a:pt x="6085" y="7716"/>
                      <a:pt x="6049" y="7775"/>
                    </a:cubicBezTo>
                    <a:lnTo>
                      <a:pt x="4228" y="9585"/>
                    </a:lnTo>
                    <a:cubicBezTo>
                      <a:pt x="4174" y="9639"/>
                      <a:pt x="4103" y="9665"/>
                      <a:pt x="4033" y="9665"/>
                    </a:cubicBezTo>
                    <a:cubicBezTo>
                      <a:pt x="3963" y="9665"/>
                      <a:pt x="3894" y="9639"/>
                      <a:pt x="3847" y="9585"/>
                    </a:cubicBezTo>
                    <a:lnTo>
                      <a:pt x="2989" y="8740"/>
                    </a:lnTo>
                    <a:cubicBezTo>
                      <a:pt x="2960" y="8710"/>
                      <a:pt x="2921" y="8695"/>
                      <a:pt x="2879" y="8695"/>
                    </a:cubicBezTo>
                    <a:cubicBezTo>
                      <a:pt x="2838" y="8695"/>
                      <a:pt x="2793" y="8710"/>
                      <a:pt x="2751" y="8740"/>
                    </a:cubicBezTo>
                    <a:cubicBezTo>
                      <a:pt x="2692" y="8799"/>
                      <a:pt x="2692" y="8906"/>
                      <a:pt x="2751" y="8978"/>
                    </a:cubicBezTo>
                    <a:lnTo>
                      <a:pt x="3608" y="9823"/>
                    </a:lnTo>
                    <a:cubicBezTo>
                      <a:pt x="3728" y="9942"/>
                      <a:pt x="3870" y="10002"/>
                      <a:pt x="4025" y="10002"/>
                    </a:cubicBezTo>
                    <a:cubicBezTo>
                      <a:pt x="4168" y="10002"/>
                      <a:pt x="4335" y="9942"/>
                      <a:pt x="4442" y="9823"/>
                    </a:cubicBezTo>
                    <a:lnTo>
                      <a:pt x="6252" y="8013"/>
                    </a:lnTo>
                    <a:cubicBezTo>
                      <a:pt x="6371" y="7894"/>
                      <a:pt x="6430" y="7740"/>
                      <a:pt x="6430" y="7597"/>
                    </a:cubicBezTo>
                    <a:cubicBezTo>
                      <a:pt x="6430" y="7430"/>
                      <a:pt x="6371" y="7275"/>
                      <a:pt x="6252" y="7180"/>
                    </a:cubicBezTo>
                    <a:lnTo>
                      <a:pt x="4109" y="4977"/>
                    </a:lnTo>
                    <a:lnTo>
                      <a:pt x="6252" y="2834"/>
                    </a:lnTo>
                    <a:cubicBezTo>
                      <a:pt x="6371" y="2715"/>
                      <a:pt x="6430" y="2560"/>
                      <a:pt x="6430" y="2417"/>
                    </a:cubicBezTo>
                    <a:cubicBezTo>
                      <a:pt x="6430" y="2251"/>
                      <a:pt x="6371" y="2096"/>
                      <a:pt x="6252" y="2001"/>
                    </a:cubicBezTo>
                    <a:lnTo>
                      <a:pt x="4442" y="179"/>
                    </a:lnTo>
                    <a:cubicBezTo>
                      <a:pt x="4323" y="60"/>
                      <a:pt x="4168" y="0"/>
                      <a:pt x="4025"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891" name="Google Shape;7891;p73"/>
              <p:cNvSpPr/>
              <p:nvPr/>
            </p:nvSpPr>
            <p:spPr>
              <a:xfrm>
                <a:off x="1455707" y="4007971"/>
                <a:ext cx="39512" cy="64165"/>
              </a:xfrm>
              <a:custGeom>
                <a:avLst/>
                <a:gdLst/>
                <a:ahLst/>
                <a:cxnLst/>
                <a:rect l="l" t="t" r="r" b="b"/>
                <a:pathLst>
                  <a:path w="6145" h="9979" extrusionOk="0">
                    <a:moveTo>
                      <a:pt x="2477" y="1"/>
                    </a:moveTo>
                    <a:cubicBezTo>
                      <a:pt x="2311" y="1"/>
                      <a:pt x="2156" y="60"/>
                      <a:pt x="2061" y="179"/>
                    </a:cubicBezTo>
                    <a:lnTo>
                      <a:pt x="239" y="2001"/>
                    </a:lnTo>
                    <a:cubicBezTo>
                      <a:pt x="1" y="2239"/>
                      <a:pt x="1" y="2608"/>
                      <a:pt x="239" y="2846"/>
                    </a:cubicBezTo>
                    <a:lnTo>
                      <a:pt x="2382" y="4989"/>
                    </a:lnTo>
                    <a:lnTo>
                      <a:pt x="239" y="7133"/>
                    </a:lnTo>
                    <a:cubicBezTo>
                      <a:pt x="1" y="7371"/>
                      <a:pt x="1" y="7752"/>
                      <a:pt x="239" y="7990"/>
                    </a:cubicBezTo>
                    <a:lnTo>
                      <a:pt x="2061" y="9800"/>
                    </a:lnTo>
                    <a:cubicBezTo>
                      <a:pt x="2180" y="9919"/>
                      <a:pt x="2323" y="9978"/>
                      <a:pt x="2477" y="9978"/>
                    </a:cubicBezTo>
                    <a:cubicBezTo>
                      <a:pt x="2620" y="9978"/>
                      <a:pt x="2787" y="9919"/>
                      <a:pt x="2882" y="9800"/>
                    </a:cubicBezTo>
                    <a:lnTo>
                      <a:pt x="5037" y="7656"/>
                    </a:lnTo>
                    <a:lnTo>
                      <a:pt x="5859" y="8490"/>
                    </a:lnTo>
                    <a:cubicBezTo>
                      <a:pt x="5895" y="8520"/>
                      <a:pt x="5936" y="8535"/>
                      <a:pt x="5978" y="8535"/>
                    </a:cubicBezTo>
                    <a:cubicBezTo>
                      <a:pt x="6020" y="8535"/>
                      <a:pt x="6061" y="8520"/>
                      <a:pt x="6097" y="8490"/>
                    </a:cubicBezTo>
                    <a:cubicBezTo>
                      <a:pt x="6145" y="8430"/>
                      <a:pt x="6145" y="8323"/>
                      <a:pt x="6085" y="8264"/>
                    </a:cubicBezTo>
                    <a:lnTo>
                      <a:pt x="5156" y="7335"/>
                    </a:lnTo>
                    <a:cubicBezTo>
                      <a:pt x="5121" y="7299"/>
                      <a:pt x="5073" y="7287"/>
                      <a:pt x="5037" y="7287"/>
                    </a:cubicBezTo>
                    <a:cubicBezTo>
                      <a:pt x="4990" y="7287"/>
                      <a:pt x="4942" y="7299"/>
                      <a:pt x="4918" y="7335"/>
                    </a:cubicBezTo>
                    <a:lnTo>
                      <a:pt x="2656" y="9597"/>
                    </a:lnTo>
                    <a:cubicBezTo>
                      <a:pt x="2608" y="9633"/>
                      <a:pt x="2537" y="9669"/>
                      <a:pt x="2454" y="9669"/>
                    </a:cubicBezTo>
                    <a:cubicBezTo>
                      <a:pt x="2382" y="9669"/>
                      <a:pt x="2323" y="9633"/>
                      <a:pt x="2263" y="9597"/>
                    </a:cubicBezTo>
                    <a:lnTo>
                      <a:pt x="453" y="7776"/>
                    </a:lnTo>
                    <a:cubicBezTo>
                      <a:pt x="346" y="7668"/>
                      <a:pt x="346" y="7490"/>
                      <a:pt x="453" y="7395"/>
                    </a:cubicBezTo>
                    <a:lnTo>
                      <a:pt x="2716" y="5132"/>
                    </a:lnTo>
                    <a:cubicBezTo>
                      <a:pt x="2739" y="5097"/>
                      <a:pt x="2751" y="5049"/>
                      <a:pt x="2751" y="5013"/>
                    </a:cubicBezTo>
                    <a:cubicBezTo>
                      <a:pt x="2751" y="4966"/>
                      <a:pt x="2739" y="4918"/>
                      <a:pt x="2716" y="4894"/>
                    </a:cubicBezTo>
                    <a:lnTo>
                      <a:pt x="453" y="2632"/>
                    </a:lnTo>
                    <a:cubicBezTo>
                      <a:pt x="346" y="2525"/>
                      <a:pt x="346" y="2346"/>
                      <a:pt x="453" y="2239"/>
                    </a:cubicBezTo>
                    <a:lnTo>
                      <a:pt x="2263" y="417"/>
                    </a:lnTo>
                    <a:cubicBezTo>
                      <a:pt x="2311" y="382"/>
                      <a:pt x="2382" y="346"/>
                      <a:pt x="2454" y="346"/>
                    </a:cubicBezTo>
                    <a:cubicBezTo>
                      <a:pt x="2537" y="346"/>
                      <a:pt x="2597" y="382"/>
                      <a:pt x="2656" y="417"/>
                    </a:cubicBezTo>
                    <a:lnTo>
                      <a:pt x="3168" y="941"/>
                    </a:lnTo>
                    <a:cubicBezTo>
                      <a:pt x="3198" y="971"/>
                      <a:pt x="3239" y="986"/>
                      <a:pt x="3283" y="986"/>
                    </a:cubicBezTo>
                    <a:cubicBezTo>
                      <a:pt x="3326" y="986"/>
                      <a:pt x="3370" y="971"/>
                      <a:pt x="3406" y="941"/>
                    </a:cubicBezTo>
                    <a:cubicBezTo>
                      <a:pt x="3466" y="882"/>
                      <a:pt x="3466" y="775"/>
                      <a:pt x="3406" y="703"/>
                    </a:cubicBezTo>
                    <a:lnTo>
                      <a:pt x="2882" y="179"/>
                    </a:lnTo>
                    <a:cubicBezTo>
                      <a:pt x="2775" y="60"/>
                      <a:pt x="2620" y="1"/>
                      <a:pt x="2477"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892" name="Google Shape;7892;p73"/>
              <p:cNvSpPr/>
              <p:nvPr/>
            </p:nvSpPr>
            <p:spPr>
              <a:xfrm>
                <a:off x="1841579" y="3655090"/>
                <a:ext cx="41351" cy="64313"/>
              </a:xfrm>
              <a:custGeom>
                <a:avLst/>
                <a:gdLst/>
                <a:ahLst/>
                <a:cxnLst/>
                <a:rect l="l" t="t" r="r" b="b"/>
                <a:pathLst>
                  <a:path w="6431" h="10002" extrusionOk="0">
                    <a:moveTo>
                      <a:pt x="4025" y="0"/>
                    </a:moveTo>
                    <a:cubicBezTo>
                      <a:pt x="3870" y="0"/>
                      <a:pt x="3704" y="60"/>
                      <a:pt x="3608" y="179"/>
                    </a:cubicBezTo>
                    <a:lnTo>
                      <a:pt x="1465" y="2322"/>
                    </a:lnTo>
                    <a:lnTo>
                      <a:pt x="299" y="1167"/>
                    </a:lnTo>
                    <a:cubicBezTo>
                      <a:pt x="269" y="1138"/>
                      <a:pt x="227" y="1123"/>
                      <a:pt x="184" y="1123"/>
                    </a:cubicBezTo>
                    <a:cubicBezTo>
                      <a:pt x="141" y="1123"/>
                      <a:pt x="96" y="1138"/>
                      <a:pt x="60" y="1167"/>
                    </a:cubicBezTo>
                    <a:cubicBezTo>
                      <a:pt x="1" y="1227"/>
                      <a:pt x="1" y="1322"/>
                      <a:pt x="60" y="1405"/>
                    </a:cubicBezTo>
                    <a:lnTo>
                      <a:pt x="1346" y="2679"/>
                    </a:lnTo>
                    <a:cubicBezTo>
                      <a:pt x="1370" y="2715"/>
                      <a:pt x="1418" y="2727"/>
                      <a:pt x="1465" y="2727"/>
                    </a:cubicBezTo>
                    <a:cubicBezTo>
                      <a:pt x="1501" y="2727"/>
                      <a:pt x="1549" y="2715"/>
                      <a:pt x="1584" y="2679"/>
                    </a:cubicBezTo>
                    <a:lnTo>
                      <a:pt x="3847" y="417"/>
                    </a:lnTo>
                    <a:cubicBezTo>
                      <a:pt x="3882" y="370"/>
                      <a:pt x="3966" y="346"/>
                      <a:pt x="4037" y="346"/>
                    </a:cubicBezTo>
                    <a:cubicBezTo>
                      <a:pt x="4109" y="346"/>
                      <a:pt x="4168" y="370"/>
                      <a:pt x="4228" y="417"/>
                    </a:cubicBezTo>
                    <a:lnTo>
                      <a:pt x="6049" y="2239"/>
                    </a:lnTo>
                    <a:cubicBezTo>
                      <a:pt x="6085" y="2275"/>
                      <a:pt x="6121" y="2358"/>
                      <a:pt x="6121" y="2429"/>
                    </a:cubicBezTo>
                    <a:cubicBezTo>
                      <a:pt x="6121" y="2501"/>
                      <a:pt x="6085" y="2560"/>
                      <a:pt x="6049" y="2620"/>
                    </a:cubicBezTo>
                    <a:lnTo>
                      <a:pt x="3775" y="4882"/>
                    </a:lnTo>
                    <a:cubicBezTo>
                      <a:pt x="3716" y="4942"/>
                      <a:pt x="3716" y="5049"/>
                      <a:pt x="3775" y="5120"/>
                    </a:cubicBezTo>
                    <a:lnTo>
                      <a:pt x="6049" y="7382"/>
                    </a:lnTo>
                    <a:cubicBezTo>
                      <a:pt x="6085" y="7430"/>
                      <a:pt x="6121" y="7501"/>
                      <a:pt x="6121" y="7573"/>
                    </a:cubicBezTo>
                    <a:cubicBezTo>
                      <a:pt x="6121" y="7656"/>
                      <a:pt x="6085" y="7716"/>
                      <a:pt x="6049" y="7775"/>
                    </a:cubicBezTo>
                    <a:lnTo>
                      <a:pt x="4228" y="9585"/>
                    </a:lnTo>
                    <a:cubicBezTo>
                      <a:pt x="4174" y="9639"/>
                      <a:pt x="4103" y="9665"/>
                      <a:pt x="4033" y="9665"/>
                    </a:cubicBezTo>
                    <a:cubicBezTo>
                      <a:pt x="3963" y="9665"/>
                      <a:pt x="3894" y="9639"/>
                      <a:pt x="3847" y="9585"/>
                    </a:cubicBezTo>
                    <a:lnTo>
                      <a:pt x="2989" y="8740"/>
                    </a:lnTo>
                    <a:cubicBezTo>
                      <a:pt x="2960" y="8710"/>
                      <a:pt x="2921" y="8695"/>
                      <a:pt x="2879" y="8695"/>
                    </a:cubicBezTo>
                    <a:cubicBezTo>
                      <a:pt x="2838" y="8695"/>
                      <a:pt x="2793" y="8710"/>
                      <a:pt x="2751" y="8740"/>
                    </a:cubicBezTo>
                    <a:cubicBezTo>
                      <a:pt x="2692" y="8799"/>
                      <a:pt x="2692" y="8906"/>
                      <a:pt x="2751" y="8978"/>
                    </a:cubicBezTo>
                    <a:lnTo>
                      <a:pt x="3608" y="9823"/>
                    </a:lnTo>
                    <a:cubicBezTo>
                      <a:pt x="3728" y="9942"/>
                      <a:pt x="3870" y="10002"/>
                      <a:pt x="4025" y="10002"/>
                    </a:cubicBezTo>
                    <a:cubicBezTo>
                      <a:pt x="4168" y="10002"/>
                      <a:pt x="4335" y="9942"/>
                      <a:pt x="4442" y="9823"/>
                    </a:cubicBezTo>
                    <a:lnTo>
                      <a:pt x="6252" y="8013"/>
                    </a:lnTo>
                    <a:cubicBezTo>
                      <a:pt x="6371" y="7894"/>
                      <a:pt x="6430" y="7740"/>
                      <a:pt x="6430" y="7597"/>
                    </a:cubicBezTo>
                    <a:cubicBezTo>
                      <a:pt x="6430" y="7430"/>
                      <a:pt x="6371" y="7275"/>
                      <a:pt x="6252" y="7180"/>
                    </a:cubicBezTo>
                    <a:lnTo>
                      <a:pt x="4109" y="4977"/>
                    </a:lnTo>
                    <a:lnTo>
                      <a:pt x="6252" y="2834"/>
                    </a:lnTo>
                    <a:cubicBezTo>
                      <a:pt x="6371" y="2715"/>
                      <a:pt x="6430" y="2560"/>
                      <a:pt x="6430" y="2417"/>
                    </a:cubicBezTo>
                    <a:cubicBezTo>
                      <a:pt x="6430" y="2251"/>
                      <a:pt x="6371" y="2096"/>
                      <a:pt x="6252" y="2001"/>
                    </a:cubicBezTo>
                    <a:lnTo>
                      <a:pt x="4442" y="179"/>
                    </a:lnTo>
                    <a:cubicBezTo>
                      <a:pt x="4323" y="60"/>
                      <a:pt x="4168" y="0"/>
                      <a:pt x="4025"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893" name="Google Shape;7893;p73"/>
              <p:cNvSpPr/>
              <p:nvPr/>
            </p:nvSpPr>
            <p:spPr>
              <a:xfrm>
                <a:off x="1818610" y="3654858"/>
                <a:ext cx="39512" cy="64165"/>
              </a:xfrm>
              <a:custGeom>
                <a:avLst/>
                <a:gdLst/>
                <a:ahLst/>
                <a:cxnLst/>
                <a:rect l="l" t="t" r="r" b="b"/>
                <a:pathLst>
                  <a:path w="6145" h="9979" extrusionOk="0">
                    <a:moveTo>
                      <a:pt x="2477" y="1"/>
                    </a:moveTo>
                    <a:cubicBezTo>
                      <a:pt x="2311" y="1"/>
                      <a:pt x="2156" y="60"/>
                      <a:pt x="2061" y="179"/>
                    </a:cubicBezTo>
                    <a:lnTo>
                      <a:pt x="239" y="2001"/>
                    </a:lnTo>
                    <a:cubicBezTo>
                      <a:pt x="1" y="2239"/>
                      <a:pt x="1" y="2608"/>
                      <a:pt x="239" y="2846"/>
                    </a:cubicBezTo>
                    <a:lnTo>
                      <a:pt x="2382" y="4989"/>
                    </a:lnTo>
                    <a:lnTo>
                      <a:pt x="239" y="7133"/>
                    </a:lnTo>
                    <a:cubicBezTo>
                      <a:pt x="1" y="7371"/>
                      <a:pt x="1" y="7752"/>
                      <a:pt x="239" y="7990"/>
                    </a:cubicBezTo>
                    <a:lnTo>
                      <a:pt x="2061" y="9800"/>
                    </a:lnTo>
                    <a:cubicBezTo>
                      <a:pt x="2180" y="9919"/>
                      <a:pt x="2323" y="9978"/>
                      <a:pt x="2477" y="9978"/>
                    </a:cubicBezTo>
                    <a:cubicBezTo>
                      <a:pt x="2620" y="9978"/>
                      <a:pt x="2787" y="9919"/>
                      <a:pt x="2882" y="9800"/>
                    </a:cubicBezTo>
                    <a:lnTo>
                      <a:pt x="5037" y="7656"/>
                    </a:lnTo>
                    <a:lnTo>
                      <a:pt x="5859" y="8490"/>
                    </a:lnTo>
                    <a:cubicBezTo>
                      <a:pt x="5895" y="8520"/>
                      <a:pt x="5936" y="8535"/>
                      <a:pt x="5978" y="8535"/>
                    </a:cubicBezTo>
                    <a:cubicBezTo>
                      <a:pt x="6020" y="8535"/>
                      <a:pt x="6061" y="8520"/>
                      <a:pt x="6097" y="8490"/>
                    </a:cubicBezTo>
                    <a:cubicBezTo>
                      <a:pt x="6145" y="8430"/>
                      <a:pt x="6145" y="8323"/>
                      <a:pt x="6085" y="8264"/>
                    </a:cubicBezTo>
                    <a:lnTo>
                      <a:pt x="5156" y="7335"/>
                    </a:lnTo>
                    <a:cubicBezTo>
                      <a:pt x="5121" y="7299"/>
                      <a:pt x="5073" y="7287"/>
                      <a:pt x="5037" y="7287"/>
                    </a:cubicBezTo>
                    <a:cubicBezTo>
                      <a:pt x="4990" y="7287"/>
                      <a:pt x="4942" y="7299"/>
                      <a:pt x="4918" y="7335"/>
                    </a:cubicBezTo>
                    <a:lnTo>
                      <a:pt x="2656" y="9597"/>
                    </a:lnTo>
                    <a:cubicBezTo>
                      <a:pt x="2608" y="9633"/>
                      <a:pt x="2537" y="9669"/>
                      <a:pt x="2454" y="9669"/>
                    </a:cubicBezTo>
                    <a:cubicBezTo>
                      <a:pt x="2382" y="9669"/>
                      <a:pt x="2323" y="9633"/>
                      <a:pt x="2263" y="9597"/>
                    </a:cubicBezTo>
                    <a:lnTo>
                      <a:pt x="453" y="7776"/>
                    </a:lnTo>
                    <a:cubicBezTo>
                      <a:pt x="346" y="7668"/>
                      <a:pt x="346" y="7490"/>
                      <a:pt x="453" y="7395"/>
                    </a:cubicBezTo>
                    <a:lnTo>
                      <a:pt x="2716" y="5132"/>
                    </a:lnTo>
                    <a:cubicBezTo>
                      <a:pt x="2739" y="5097"/>
                      <a:pt x="2751" y="5049"/>
                      <a:pt x="2751" y="5013"/>
                    </a:cubicBezTo>
                    <a:cubicBezTo>
                      <a:pt x="2751" y="4966"/>
                      <a:pt x="2739" y="4918"/>
                      <a:pt x="2716" y="4894"/>
                    </a:cubicBezTo>
                    <a:lnTo>
                      <a:pt x="453" y="2632"/>
                    </a:lnTo>
                    <a:cubicBezTo>
                      <a:pt x="346" y="2525"/>
                      <a:pt x="346" y="2346"/>
                      <a:pt x="453" y="2239"/>
                    </a:cubicBezTo>
                    <a:lnTo>
                      <a:pt x="2263" y="417"/>
                    </a:lnTo>
                    <a:cubicBezTo>
                      <a:pt x="2311" y="382"/>
                      <a:pt x="2382" y="346"/>
                      <a:pt x="2454" y="346"/>
                    </a:cubicBezTo>
                    <a:cubicBezTo>
                      <a:pt x="2537" y="346"/>
                      <a:pt x="2597" y="382"/>
                      <a:pt x="2656" y="417"/>
                    </a:cubicBezTo>
                    <a:lnTo>
                      <a:pt x="3168" y="941"/>
                    </a:lnTo>
                    <a:cubicBezTo>
                      <a:pt x="3198" y="971"/>
                      <a:pt x="3239" y="986"/>
                      <a:pt x="3283" y="986"/>
                    </a:cubicBezTo>
                    <a:cubicBezTo>
                      <a:pt x="3326" y="986"/>
                      <a:pt x="3370" y="971"/>
                      <a:pt x="3406" y="941"/>
                    </a:cubicBezTo>
                    <a:cubicBezTo>
                      <a:pt x="3466" y="882"/>
                      <a:pt x="3466" y="775"/>
                      <a:pt x="3406" y="703"/>
                    </a:cubicBezTo>
                    <a:lnTo>
                      <a:pt x="2882" y="179"/>
                    </a:lnTo>
                    <a:cubicBezTo>
                      <a:pt x="2775" y="60"/>
                      <a:pt x="2620" y="1"/>
                      <a:pt x="2477"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894" name="Google Shape;7894;p73"/>
              <p:cNvSpPr/>
              <p:nvPr/>
            </p:nvSpPr>
            <p:spPr>
              <a:xfrm>
                <a:off x="2172491" y="4031425"/>
                <a:ext cx="60030" cy="35796"/>
              </a:xfrm>
              <a:custGeom>
                <a:avLst/>
                <a:gdLst/>
                <a:ahLst/>
                <a:cxnLst/>
                <a:rect l="l" t="t" r="r" b="b"/>
                <a:pathLst>
                  <a:path w="9336" h="5567" extrusionOk="0">
                    <a:moveTo>
                      <a:pt x="1876" y="0"/>
                    </a:moveTo>
                    <a:cubicBezTo>
                      <a:pt x="1831" y="0"/>
                      <a:pt x="1787" y="18"/>
                      <a:pt x="1751" y="54"/>
                    </a:cubicBezTo>
                    <a:lnTo>
                      <a:pt x="84" y="1721"/>
                    </a:lnTo>
                    <a:cubicBezTo>
                      <a:pt x="1" y="1804"/>
                      <a:pt x="1" y="1899"/>
                      <a:pt x="84" y="1983"/>
                    </a:cubicBezTo>
                    <a:lnTo>
                      <a:pt x="3263" y="5162"/>
                    </a:lnTo>
                    <a:cubicBezTo>
                      <a:pt x="3513" y="5412"/>
                      <a:pt x="3858" y="5566"/>
                      <a:pt x="4215" y="5566"/>
                    </a:cubicBezTo>
                    <a:cubicBezTo>
                      <a:pt x="4573" y="5566"/>
                      <a:pt x="4918" y="5435"/>
                      <a:pt x="5168" y="5162"/>
                    </a:cubicBezTo>
                    <a:lnTo>
                      <a:pt x="9252" y="1090"/>
                    </a:lnTo>
                    <a:cubicBezTo>
                      <a:pt x="9335" y="1006"/>
                      <a:pt x="9335" y="887"/>
                      <a:pt x="9276" y="828"/>
                    </a:cubicBezTo>
                    <a:cubicBezTo>
                      <a:pt x="9240" y="792"/>
                      <a:pt x="9195" y="774"/>
                      <a:pt x="9151" y="774"/>
                    </a:cubicBezTo>
                    <a:cubicBezTo>
                      <a:pt x="9106" y="774"/>
                      <a:pt x="9061" y="792"/>
                      <a:pt x="9026" y="828"/>
                    </a:cubicBezTo>
                    <a:lnTo>
                      <a:pt x="4942" y="4912"/>
                    </a:lnTo>
                    <a:cubicBezTo>
                      <a:pt x="4751" y="5102"/>
                      <a:pt x="4501" y="5209"/>
                      <a:pt x="4227" y="5209"/>
                    </a:cubicBezTo>
                    <a:cubicBezTo>
                      <a:pt x="3965" y="5209"/>
                      <a:pt x="3715" y="5102"/>
                      <a:pt x="3513" y="4912"/>
                    </a:cubicBezTo>
                    <a:lnTo>
                      <a:pt x="453" y="1840"/>
                    </a:lnTo>
                    <a:lnTo>
                      <a:pt x="1870" y="435"/>
                    </a:lnTo>
                    <a:lnTo>
                      <a:pt x="2370" y="935"/>
                    </a:lnTo>
                    <a:cubicBezTo>
                      <a:pt x="2406" y="971"/>
                      <a:pt x="2450" y="988"/>
                      <a:pt x="2495" y="988"/>
                    </a:cubicBezTo>
                    <a:cubicBezTo>
                      <a:pt x="2540" y="988"/>
                      <a:pt x="2584" y="971"/>
                      <a:pt x="2620" y="935"/>
                    </a:cubicBezTo>
                    <a:cubicBezTo>
                      <a:pt x="2703" y="863"/>
                      <a:pt x="2703" y="756"/>
                      <a:pt x="2620" y="685"/>
                    </a:cubicBezTo>
                    <a:lnTo>
                      <a:pt x="2001" y="54"/>
                    </a:lnTo>
                    <a:cubicBezTo>
                      <a:pt x="1965" y="18"/>
                      <a:pt x="1920" y="0"/>
                      <a:pt x="1876"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895" name="Google Shape;7895;p73"/>
              <p:cNvSpPr/>
              <p:nvPr/>
            </p:nvSpPr>
            <p:spPr>
              <a:xfrm>
                <a:off x="2190406" y="4013433"/>
                <a:ext cx="54211" cy="34568"/>
              </a:xfrm>
              <a:custGeom>
                <a:avLst/>
                <a:gdLst/>
                <a:ahLst/>
                <a:cxnLst/>
                <a:rect l="l" t="t" r="r" b="b"/>
                <a:pathLst>
                  <a:path w="8431" h="5376" extrusionOk="0">
                    <a:moveTo>
                      <a:pt x="6585" y="0"/>
                    </a:moveTo>
                    <a:cubicBezTo>
                      <a:pt x="6540" y="0"/>
                      <a:pt x="6495" y="18"/>
                      <a:pt x="6454" y="54"/>
                    </a:cubicBezTo>
                    <a:lnTo>
                      <a:pt x="1548" y="4971"/>
                    </a:lnTo>
                    <a:cubicBezTo>
                      <a:pt x="1513" y="4995"/>
                      <a:pt x="1477" y="5007"/>
                      <a:pt x="1429" y="5007"/>
                    </a:cubicBezTo>
                    <a:cubicBezTo>
                      <a:pt x="1382" y="5007"/>
                      <a:pt x="1346" y="4995"/>
                      <a:pt x="1310" y="4971"/>
                    </a:cubicBezTo>
                    <a:lnTo>
                      <a:pt x="334" y="3983"/>
                    </a:lnTo>
                    <a:cubicBezTo>
                      <a:pt x="292" y="3947"/>
                      <a:pt x="248" y="3929"/>
                      <a:pt x="203" y="3929"/>
                    </a:cubicBezTo>
                    <a:cubicBezTo>
                      <a:pt x="158" y="3929"/>
                      <a:pt x="114" y="3947"/>
                      <a:pt x="72" y="3983"/>
                    </a:cubicBezTo>
                    <a:cubicBezTo>
                      <a:pt x="1" y="4054"/>
                      <a:pt x="1" y="4161"/>
                      <a:pt x="72" y="4245"/>
                    </a:cubicBezTo>
                    <a:lnTo>
                      <a:pt x="1060" y="5221"/>
                    </a:lnTo>
                    <a:cubicBezTo>
                      <a:pt x="1156" y="5328"/>
                      <a:pt x="1275" y="5376"/>
                      <a:pt x="1417" y="5376"/>
                    </a:cubicBezTo>
                    <a:cubicBezTo>
                      <a:pt x="1548" y="5376"/>
                      <a:pt x="1679" y="5316"/>
                      <a:pt x="1775" y="5221"/>
                    </a:cubicBezTo>
                    <a:lnTo>
                      <a:pt x="6549" y="447"/>
                    </a:lnTo>
                    <a:lnTo>
                      <a:pt x="7966" y="1852"/>
                    </a:lnTo>
                    <a:lnTo>
                      <a:pt x="6704" y="3126"/>
                    </a:lnTo>
                    <a:cubicBezTo>
                      <a:pt x="6621" y="3197"/>
                      <a:pt x="6621" y="3304"/>
                      <a:pt x="6704" y="3376"/>
                    </a:cubicBezTo>
                    <a:cubicBezTo>
                      <a:pt x="6740" y="3411"/>
                      <a:pt x="6784" y="3429"/>
                      <a:pt x="6829" y="3429"/>
                    </a:cubicBezTo>
                    <a:cubicBezTo>
                      <a:pt x="6874" y="3429"/>
                      <a:pt x="6918" y="3411"/>
                      <a:pt x="6954" y="3376"/>
                    </a:cubicBezTo>
                    <a:lnTo>
                      <a:pt x="8347" y="1983"/>
                    </a:lnTo>
                    <a:cubicBezTo>
                      <a:pt x="8383" y="1947"/>
                      <a:pt x="8395" y="1899"/>
                      <a:pt x="8395" y="1864"/>
                    </a:cubicBezTo>
                    <a:cubicBezTo>
                      <a:pt x="8430" y="1816"/>
                      <a:pt x="8406" y="1768"/>
                      <a:pt x="8383" y="1721"/>
                    </a:cubicBezTo>
                    <a:lnTo>
                      <a:pt x="6716" y="54"/>
                    </a:lnTo>
                    <a:cubicBezTo>
                      <a:pt x="6674" y="18"/>
                      <a:pt x="6629" y="0"/>
                      <a:pt x="6585"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896" name="Google Shape;7896;p73"/>
              <p:cNvSpPr/>
              <p:nvPr/>
            </p:nvSpPr>
            <p:spPr>
              <a:xfrm>
                <a:off x="2194889" y="3655090"/>
                <a:ext cx="41351" cy="64313"/>
              </a:xfrm>
              <a:custGeom>
                <a:avLst/>
                <a:gdLst/>
                <a:ahLst/>
                <a:cxnLst/>
                <a:rect l="l" t="t" r="r" b="b"/>
                <a:pathLst>
                  <a:path w="6431" h="10002" extrusionOk="0">
                    <a:moveTo>
                      <a:pt x="4025" y="0"/>
                    </a:moveTo>
                    <a:cubicBezTo>
                      <a:pt x="3870" y="0"/>
                      <a:pt x="3704" y="60"/>
                      <a:pt x="3608" y="179"/>
                    </a:cubicBezTo>
                    <a:lnTo>
                      <a:pt x="1465" y="2322"/>
                    </a:lnTo>
                    <a:lnTo>
                      <a:pt x="299" y="1167"/>
                    </a:lnTo>
                    <a:cubicBezTo>
                      <a:pt x="269" y="1138"/>
                      <a:pt x="227" y="1123"/>
                      <a:pt x="184" y="1123"/>
                    </a:cubicBezTo>
                    <a:cubicBezTo>
                      <a:pt x="141" y="1123"/>
                      <a:pt x="96" y="1138"/>
                      <a:pt x="60" y="1167"/>
                    </a:cubicBezTo>
                    <a:cubicBezTo>
                      <a:pt x="1" y="1227"/>
                      <a:pt x="1" y="1322"/>
                      <a:pt x="60" y="1405"/>
                    </a:cubicBezTo>
                    <a:lnTo>
                      <a:pt x="1346" y="2679"/>
                    </a:lnTo>
                    <a:cubicBezTo>
                      <a:pt x="1370" y="2715"/>
                      <a:pt x="1418" y="2727"/>
                      <a:pt x="1465" y="2727"/>
                    </a:cubicBezTo>
                    <a:cubicBezTo>
                      <a:pt x="1501" y="2727"/>
                      <a:pt x="1549" y="2715"/>
                      <a:pt x="1584" y="2679"/>
                    </a:cubicBezTo>
                    <a:lnTo>
                      <a:pt x="3847" y="417"/>
                    </a:lnTo>
                    <a:cubicBezTo>
                      <a:pt x="3882" y="370"/>
                      <a:pt x="3966" y="346"/>
                      <a:pt x="4037" y="346"/>
                    </a:cubicBezTo>
                    <a:cubicBezTo>
                      <a:pt x="4109" y="346"/>
                      <a:pt x="4168" y="370"/>
                      <a:pt x="4228" y="417"/>
                    </a:cubicBezTo>
                    <a:lnTo>
                      <a:pt x="6049" y="2239"/>
                    </a:lnTo>
                    <a:cubicBezTo>
                      <a:pt x="6085" y="2275"/>
                      <a:pt x="6121" y="2358"/>
                      <a:pt x="6121" y="2429"/>
                    </a:cubicBezTo>
                    <a:cubicBezTo>
                      <a:pt x="6121" y="2501"/>
                      <a:pt x="6085" y="2560"/>
                      <a:pt x="6049" y="2620"/>
                    </a:cubicBezTo>
                    <a:lnTo>
                      <a:pt x="3775" y="4882"/>
                    </a:lnTo>
                    <a:cubicBezTo>
                      <a:pt x="3716" y="4942"/>
                      <a:pt x="3716" y="5049"/>
                      <a:pt x="3775" y="5120"/>
                    </a:cubicBezTo>
                    <a:lnTo>
                      <a:pt x="6049" y="7382"/>
                    </a:lnTo>
                    <a:cubicBezTo>
                      <a:pt x="6085" y="7430"/>
                      <a:pt x="6121" y="7501"/>
                      <a:pt x="6121" y="7573"/>
                    </a:cubicBezTo>
                    <a:cubicBezTo>
                      <a:pt x="6121" y="7656"/>
                      <a:pt x="6085" y="7716"/>
                      <a:pt x="6049" y="7775"/>
                    </a:cubicBezTo>
                    <a:lnTo>
                      <a:pt x="4228" y="9585"/>
                    </a:lnTo>
                    <a:cubicBezTo>
                      <a:pt x="4174" y="9639"/>
                      <a:pt x="4103" y="9665"/>
                      <a:pt x="4033" y="9665"/>
                    </a:cubicBezTo>
                    <a:cubicBezTo>
                      <a:pt x="3963" y="9665"/>
                      <a:pt x="3894" y="9639"/>
                      <a:pt x="3847" y="9585"/>
                    </a:cubicBezTo>
                    <a:lnTo>
                      <a:pt x="2989" y="8740"/>
                    </a:lnTo>
                    <a:cubicBezTo>
                      <a:pt x="2960" y="8710"/>
                      <a:pt x="2921" y="8695"/>
                      <a:pt x="2879" y="8695"/>
                    </a:cubicBezTo>
                    <a:cubicBezTo>
                      <a:pt x="2838" y="8695"/>
                      <a:pt x="2793" y="8710"/>
                      <a:pt x="2751" y="8740"/>
                    </a:cubicBezTo>
                    <a:cubicBezTo>
                      <a:pt x="2692" y="8799"/>
                      <a:pt x="2692" y="8906"/>
                      <a:pt x="2751" y="8978"/>
                    </a:cubicBezTo>
                    <a:lnTo>
                      <a:pt x="3608" y="9823"/>
                    </a:lnTo>
                    <a:cubicBezTo>
                      <a:pt x="3728" y="9942"/>
                      <a:pt x="3870" y="10002"/>
                      <a:pt x="4025" y="10002"/>
                    </a:cubicBezTo>
                    <a:cubicBezTo>
                      <a:pt x="4168" y="10002"/>
                      <a:pt x="4335" y="9942"/>
                      <a:pt x="4442" y="9823"/>
                    </a:cubicBezTo>
                    <a:lnTo>
                      <a:pt x="6252" y="8013"/>
                    </a:lnTo>
                    <a:cubicBezTo>
                      <a:pt x="6371" y="7894"/>
                      <a:pt x="6430" y="7740"/>
                      <a:pt x="6430" y="7597"/>
                    </a:cubicBezTo>
                    <a:cubicBezTo>
                      <a:pt x="6430" y="7430"/>
                      <a:pt x="6371" y="7275"/>
                      <a:pt x="6252" y="7180"/>
                    </a:cubicBezTo>
                    <a:lnTo>
                      <a:pt x="4109" y="4977"/>
                    </a:lnTo>
                    <a:lnTo>
                      <a:pt x="6252" y="2834"/>
                    </a:lnTo>
                    <a:cubicBezTo>
                      <a:pt x="6371" y="2715"/>
                      <a:pt x="6430" y="2560"/>
                      <a:pt x="6430" y="2417"/>
                    </a:cubicBezTo>
                    <a:cubicBezTo>
                      <a:pt x="6430" y="2251"/>
                      <a:pt x="6371" y="2096"/>
                      <a:pt x="6252" y="2001"/>
                    </a:cubicBezTo>
                    <a:lnTo>
                      <a:pt x="4442" y="179"/>
                    </a:lnTo>
                    <a:cubicBezTo>
                      <a:pt x="4323" y="60"/>
                      <a:pt x="4168" y="0"/>
                      <a:pt x="4025"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897" name="Google Shape;7897;p73"/>
              <p:cNvSpPr/>
              <p:nvPr/>
            </p:nvSpPr>
            <p:spPr>
              <a:xfrm>
                <a:off x="2171920" y="3654858"/>
                <a:ext cx="39512" cy="64165"/>
              </a:xfrm>
              <a:custGeom>
                <a:avLst/>
                <a:gdLst/>
                <a:ahLst/>
                <a:cxnLst/>
                <a:rect l="l" t="t" r="r" b="b"/>
                <a:pathLst>
                  <a:path w="6145" h="9979" extrusionOk="0">
                    <a:moveTo>
                      <a:pt x="2477" y="1"/>
                    </a:moveTo>
                    <a:cubicBezTo>
                      <a:pt x="2311" y="1"/>
                      <a:pt x="2156" y="60"/>
                      <a:pt x="2061" y="179"/>
                    </a:cubicBezTo>
                    <a:lnTo>
                      <a:pt x="239" y="2001"/>
                    </a:lnTo>
                    <a:cubicBezTo>
                      <a:pt x="1" y="2239"/>
                      <a:pt x="1" y="2608"/>
                      <a:pt x="239" y="2846"/>
                    </a:cubicBezTo>
                    <a:lnTo>
                      <a:pt x="2382" y="4989"/>
                    </a:lnTo>
                    <a:lnTo>
                      <a:pt x="239" y="7133"/>
                    </a:lnTo>
                    <a:cubicBezTo>
                      <a:pt x="1" y="7371"/>
                      <a:pt x="1" y="7752"/>
                      <a:pt x="239" y="7990"/>
                    </a:cubicBezTo>
                    <a:lnTo>
                      <a:pt x="2061" y="9800"/>
                    </a:lnTo>
                    <a:cubicBezTo>
                      <a:pt x="2180" y="9919"/>
                      <a:pt x="2323" y="9978"/>
                      <a:pt x="2477" y="9978"/>
                    </a:cubicBezTo>
                    <a:cubicBezTo>
                      <a:pt x="2620" y="9978"/>
                      <a:pt x="2787" y="9919"/>
                      <a:pt x="2882" y="9800"/>
                    </a:cubicBezTo>
                    <a:lnTo>
                      <a:pt x="5037" y="7656"/>
                    </a:lnTo>
                    <a:lnTo>
                      <a:pt x="5859" y="8490"/>
                    </a:lnTo>
                    <a:cubicBezTo>
                      <a:pt x="5895" y="8520"/>
                      <a:pt x="5936" y="8535"/>
                      <a:pt x="5978" y="8535"/>
                    </a:cubicBezTo>
                    <a:cubicBezTo>
                      <a:pt x="6020" y="8535"/>
                      <a:pt x="6061" y="8520"/>
                      <a:pt x="6097" y="8490"/>
                    </a:cubicBezTo>
                    <a:cubicBezTo>
                      <a:pt x="6145" y="8430"/>
                      <a:pt x="6145" y="8323"/>
                      <a:pt x="6085" y="8264"/>
                    </a:cubicBezTo>
                    <a:lnTo>
                      <a:pt x="5156" y="7335"/>
                    </a:lnTo>
                    <a:cubicBezTo>
                      <a:pt x="5121" y="7299"/>
                      <a:pt x="5073" y="7287"/>
                      <a:pt x="5037" y="7287"/>
                    </a:cubicBezTo>
                    <a:cubicBezTo>
                      <a:pt x="4990" y="7287"/>
                      <a:pt x="4942" y="7299"/>
                      <a:pt x="4918" y="7335"/>
                    </a:cubicBezTo>
                    <a:lnTo>
                      <a:pt x="2656" y="9597"/>
                    </a:lnTo>
                    <a:cubicBezTo>
                      <a:pt x="2608" y="9633"/>
                      <a:pt x="2537" y="9669"/>
                      <a:pt x="2454" y="9669"/>
                    </a:cubicBezTo>
                    <a:cubicBezTo>
                      <a:pt x="2382" y="9669"/>
                      <a:pt x="2323" y="9633"/>
                      <a:pt x="2263" y="9597"/>
                    </a:cubicBezTo>
                    <a:lnTo>
                      <a:pt x="453" y="7776"/>
                    </a:lnTo>
                    <a:cubicBezTo>
                      <a:pt x="346" y="7668"/>
                      <a:pt x="346" y="7490"/>
                      <a:pt x="453" y="7395"/>
                    </a:cubicBezTo>
                    <a:lnTo>
                      <a:pt x="2716" y="5132"/>
                    </a:lnTo>
                    <a:cubicBezTo>
                      <a:pt x="2739" y="5097"/>
                      <a:pt x="2751" y="5049"/>
                      <a:pt x="2751" y="5013"/>
                    </a:cubicBezTo>
                    <a:cubicBezTo>
                      <a:pt x="2751" y="4966"/>
                      <a:pt x="2739" y="4918"/>
                      <a:pt x="2716" y="4894"/>
                    </a:cubicBezTo>
                    <a:lnTo>
                      <a:pt x="453" y="2632"/>
                    </a:lnTo>
                    <a:cubicBezTo>
                      <a:pt x="346" y="2525"/>
                      <a:pt x="346" y="2346"/>
                      <a:pt x="453" y="2239"/>
                    </a:cubicBezTo>
                    <a:lnTo>
                      <a:pt x="2263" y="417"/>
                    </a:lnTo>
                    <a:cubicBezTo>
                      <a:pt x="2311" y="382"/>
                      <a:pt x="2382" y="346"/>
                      <a:pt x="2454" y="346"/>
                    </a:cubicBezTo>
                    <a:cubicBezTo>
                      <a:pt x="2537" y="346"/>
                      <a:pt x="2597" y="382"/>
                      <a:pt x="2656" y="417"/>
                    </a:cubicBezTo>
                    <a:lnTo>
                      <a:pt x="3168" y="941"/>
                    </a:lnTo>
                    <a:cubicBezTo>
                      <a:pt x="3198" y="971"/>
                      <a:pt x="3239" y="986"/>
                      <a:pt x="3283" y="986"/>
                    </a:cubicBezTo>
                    <a:cubicBezTo>
                      <a:pt x="3326" y="986"/>
                      <a:pt x="3370" y="971"/>
                      <a:pt x="3406" y="941"/>
                    </a:cubicBezTo>
                    <a:cubicBezTo>
                      <a:pt x="3466" y="882"/>
                      <a:pt x="3466" y="775"/>
                      <a:pt x="3406" y="703"/>
                    </a:cubicBezTo>
                    <a:lnTo>
                      <a:pt x="2882" y="179"/>
                    </a:lnTo>
                    <a:cubicBezTo>
                      <a:pt x="2775" y="60"/>
                      <a:pt x="2620" y="1"/>
                      <a:pt x="2477"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898" name="Google Shape;7898;p73"/>
              <p:cNvSpPr/>
              <p:nvPr/>
            </p:nvSpPr>
            <p:spPr>
              <a:xfrm>
                <a:off x="2874730" y="3687620"/>
                <a:ext cx="60030" cy="35796"/>
              </a:xfrm>
              <a:custGeom>
                <a:avLst/>
                <a:gdLst/>
                <a:ahLst/>
                <a:cxnLst/>
                <a:rect l="l" t="t" r="r" b="b"/>
                <a:pathLst>
                  <a:path w="9336" h="5567" extrusionOk="0">
                    <a:moveTo>
                      <a:pt x="1876" y="0"/>
                    </a:moveTo>
                    <a:cubicBezTo>
                      <a:pt x="1831" y="0"/>
                      <a:pt x="1787" y="18"/>
                      <a:pt x="1751" y="54"/>
                    </a:cubicBezTo>
                    <a:lnTo>
                      <a:pt x="84" y="1721"/>
                    </a:lnTo>
                    <a:cubicBezTo>
                      <a:pt x="1" y="1804"/>
                      <a:pt x="1" y="1899"/>
                      <a:pt x="84" y="1983"/>
                    </a:cubicBezTo>
                    <a:lnTo>
                      <a:pt x="3263" y="5162"/>
                    </a:lnTo>
                    <a:cubicBezTo>
                      <a:pt x="3513" y="5412"/>
                      <a:pt x="3858" y="5566"/>
                      <a:pt x="4215" y="5566"/>
                    </a:cubicBezTo>
                    <a:cubicBezTo>
                      <a:pt x="4573" y="5566"/>
                      <a:pt x="4918" y="5435"/>
                      <a:pt x="5168" y="5162"/>
                    </a:cubicBezTo>
                    <a:lnTo>
                      <a:pt x="9252" y="1090"/>
                    </a:lnTo>
                    <a:cubicBezTo>
                      <a:pt x="9335" y="1006"/>
                      <a:pt x="9335" y="887"/>
                      <a:pt x="9276" y="828"/>
                    </a:cubicBezTo>
                    <a:cubicBezTo>
                      <a:pt x="9240" y="792"/>
                      <a:pt x="9195" y="774"/>
                      <a:pt x="9151" y="774"/>
                    </a:cubicBezTo>
                    <a:cubicBezTo>
                      <a:pt x="9106" y="774"/>
                      <a:pt x="9061" y="792"/>
                      <a:pt x="9026" y="828"/>
                    </a:cubicBezTo>
                    <a:lnTo>
                      <a:pt x="4942" y="4912"/>
                    </a:lnTo>
                    <a:cubicBezTo>
                      <a:pt x="4751" y="5102"/>
                      <a:pt x="4501" y="5209"/>
                      <a:pt x="4227" y="5209"/>
                    </a:cubicBezTo>
                    <a:cubicBezTo>
                      <a:pt x="3965" y="5209"/>
                      <a:pt x="3715" y="5102"/>
                      <a:pt x="3513" y="4912"/>
                    </a:cubicBezTo>
                    <a:lnTo>
                      <a:pt x="453" y="1840"/>
                    </a:lnTo>
                    <a:lnTo>
                      <a:pt x="1870" y="435"/>
                    </a:lnTo>
                    <a:lnTo>
                      <a:pt x="2370" y="935"/>
                    </a:lnTo>
                    <a:cubicBezTo>
                      <a:pt x="2406" y="971"/>
                      <a:pt x="2450" y="988"/>
                      <a:pt x="2495" y="988"/>
                    </a:cubicBezTo>
                    <a:cubicBezTo>
                      <a:pt x="2540" y="988"/>
                      <a:pt x="2584" y="971"/>
                      <a:pt x="2620" y="935"/>
                    </a:cubicBezTo>
                    <a:cubicBezTo>
                      <a:pt x="2703" y="863"/>
                      <a:pt x="2703" y="756"/>
                      <a:pt x="2620" y="685"/>
                    </a:cubicBezTo>
                    <a:lnTo>
                      <a:pt x="2001" y="54"/>
                    </a:lnTo>
                    <a:cubicBezTo>
                      <a:pt x="1965" y="18"/>
                      <a:pt x="1920" y="0"/>
                      <a:pt x="1876"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899" name="Google Shape;7899;p73"/>
              <p:cNvSpPr/>
              <p:nvPr/>
            </p:nvSpPr>
            <p:spPr>
              <a:xfrm>
                <a:off x="2892645" y="3669628"/>
                <a:ext cx="54211" cy="34568"/>
              </a:xfrm>
              <a:custGeom>
                <a:avLst/>
                <a:gdLst/>
                <a:ahLst/>
                <a:cxnLst/>
                <a:rect l="l" t="t" r="r" b="b"/>
                <a:pathLst>
                  <a:path w="8431" h="5376" extrusionOk="0">
                    <a:moveTo>
                      <a:pt x="6585" y="0"/>
                    </a:moveTo>
                    <a:cubicBezTo>
                      <a:pt x="6540" y="0"/>
                      <a:pt x="6495" y="18"/>
                      <a:pt x="6454" y="54"/>
                    </a:cubicBezTo>
                    <a:lnTo>
                      <a:pt x="1548" y="4971"/>
                    </a:lnTo>
                    <a:cubicBezTo>
                      <a:pt x="1513" y="4995"/>
                      <a:pt x="1477" y="5007"/>
                      <a:pt x="1429" y="5007"/>
                    </a:cubicBezTo>
                    <a:cubicBezTo>
                      <a:pt x="1382" y="5007"/>
                      <a:pt x="1346" y="4995"/>
                      <a:pt x="1310" y="4971"/>
                    </a:cubicBezTo>
                    <a:lnTo>
                      <a:pt x="334" y="3983"/>
                    </a:lnTo>
                    <a:cubicBezTo>
                      <a:pt x="292" y="3947"/>
                      <a:pt x="248" y="3929"/>
                      <a:pt x="203" y="3929"/>
                    </a:cubicBezTo>
                    <a:cubicBezTo>
                      <a:pt x="158" y="3929"/>
                      <a:pt x="114" y="3947"/>
                      <a:pt x="72" y="3983"/>
                    </a:cubicBezTo>
                    <a:cubicBezTo>
                      <a:pt x="1" y="4054"/>
                      <a:pt x="1" y="4161"/>
                      <a:pt x="72" y="4245"/>
                    </a:cubicBezTo>
                    <a:lnTo>
                      <a:pt x="1060" y="5221"/>
                    </a:lnTo>
                    <a:cubicBezTo>
                      <a:pt x="1156" y="5328"/>
                      <a:pt x="1275" y="5376"/>
                      <a:pt x="1417" y="5376"/>
                    </a:cubicBezTo>
                    <a:cubicBezTo>
                      <a:pt x="1548" y="5376"/>
                      <a:pt x="1679" y="5316"/>
                      <a:pt x="1775" y="5221"/>
                    </a:cubicBezTo>
                    <a:lnTo>
                      <a:pt x="6549" y="447"/>
                    </a:lnTo>
                    <a:lnTo>
                      <a:pt x="7966" y="1852"/>
                    </a:lnTo>
                    <a:lnTo>
                      <a:pt x="6704" y="3126"/>
                    </a:lnTo>
                    <a:cubicBezTo>
                      <a:pt x="6621" y="3197"/>
                      <a:pt x="6621" y="3304"/>
                      <a:pt x="6704" y="3376"/>
                    </a:cubicBezTo>
                    <a:cubicBezTo>
                      <a:pt x="6740" y="3411"/>
                      <a:pt x="6784" y="3429"/>
                      <a:pt x="6829" y="3429"/>
                    </a:cubicBezTo>
                    <a:cubicBezTo>
                      <a:pt x="6874" y="3429"/>
                      <a:pt x="6918" y="3411"/>
                      <a:pt x="6954" y="3376"/>
                    </a:cubicBezTo>
                    <a:lnTo>
                      <a:pt x="8347" y="1983"/>
                    </a:lnTo>
                    <a:cubicBezTo>
                      <a:pt x="8383" y="1947"/>
                      <a:pt x="8395" y="1899"/>
                      <a:pt x="8395" y="1864"/>
                    </a:cubicBezTo>
                    <a:cubicBezTo>
                      <a:pt x="8430" y="1816"/>
                      <a:pt x="8406" y="1768"/>
                      <a:pt x="8383" y="1721"/>
                    </a:cubicBezTo>
                    <a:lnTo>
                      <a:pt x="6716" y="54"/>
                    </a:lnTo>
                    <a:cubicBezTo>
                      <a:pt x="6674" y="18"/>
                      <a:pt x="6629" y="0"/>
                      <a:pt x="6585"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900" name="Google Shape;7900;p73"/>
              <p:cNvSpPr/>
              <p:nvPr/>
            </p:nvSpPr>
            <p:spPr>
              <a:xfrm>
                <a:off x="2901559" y="4005512"/>
                <a:ext cx="41351" cy="64313"/>
              </a:xfrm>
              <a:custGeom>
                <a:avLst/>
                <a:gdLst/>
                <a:ahLst/>
                <a:cxnLst/>
                <a:rect l="l" t="t" r="r" b="b"/>
                <a:pathLst>
                  <a:path w="6431" h="10002" extrusionOk="0">
                    <a:moveTo>
                      <a:pt x="4025" y="0"/>
                    </a:moveTo>
                    <a:cubicBezTo>
                      <a:pt x="3870" y="0"/>
                      <a:pt x="3704" y="60"/>
                      <a:pt x="3608" y="179"/>
                    </a:cubicBezTo>
                    <a:lnTo>
                      <a:pt x="1465" y="2322"/>
                    </a:lnTo>
                    <a:lnTo>
                      <a:pt x="299" y="1167"/>
                    </a:lnTo>
                    <a:cubicBezTo>
                      <a:pt x="269" y="1138"/>
                      <a:pt x="227" y="1123"/>
                      <a:pt x="184" y="1123"/>
                    </a:cubicBezTo>
                    <a:cubicBezTo>
                      <a:pt x="141" y="1123"/>
                      <a:pt x="96" y="1138"/>
                      <a:pt x="60" y="1167"/>
                    </a:cubicBezTo>
                    <a:cubicBezTo>
                      <a:pt x="1" y="1227"/>
                      <a:pt x="1" y="1322"/>
                      <a:pt x="60" y="1405"/>
                    </a:cubicBezTo>
                    <a:lnTo>
                      <a:pt x="1346" y="2679"/>
                    </a:lnTo>
                    <a:cubicBezTo>
                      <a:pt x="1370" y="2715"/>
                      <a:pt x="1418" y="2727"/>
                      <a:pt x="1465" y="2727"/>
                    </a:cubicBezTo>
                    <a:cubicBezTo>
                      <a:pt x="1501" y="2727"/>
                      <a:pt x="1549" y="2715"/>
                      <a:pt x="1584" y="2679"/>
                    </a:cubicBezTo>
                    <a:lnTo>
                      <a:pt x="3847" y="417"/>
                    </a:lnTo>
                    <a:cubicBezTo>
                      <a:pt x="3882" y="370"/>
                      <a:pt x="3966" y="346"/>
                      <a:pt x="4037" y="346"/>
                    </a:cubicBezTo>
                    <a:cubicBezTo>
                      <a:pt x="4109" y="346"/>
                      <a:pt x="4168" y="370"/>
                      <a:pt x="4228" y="417"/>
                    </a:cubicBezTo>
                    <a:lnTo>
                      <a:pt x="6049" y="2239"/>
                    </a:lnTo>
                    <a:cubicBezTo>
                      <a:pt x="6085" y="2275"/>
                      <a:pt x="6121" y="2358"/>
                      <a:pt x="6121" y="2429"/>
                    </a:cubicBezTo>
                    <a:cubicBezTo>
                      <a:pt x="6121" y="2501"/>
                      <a:pt x="6085" y="2560"/>
                      <a:pt x="6049" y="2620"/>
                    </a:cubicBezTo>
                    <a:lnTo>
                      <a:pt x="3775" y="4882"/>
                    </a:lnTo>
                    <a:cubicBezTo>
                      <a:pt x="3716" y="4942"/>
                      <a:pt x="3716" y="5049"/>
                      <a:pt x="3775" y="5120"/>
                    </a:cubicBezTo>
                    <a:lnTo>
                      <a:pt x="6049" y="7382"/>
                    </a:lnTo>
                    <a:cubicBezTo>
                      <a:pt x="6085" y="7430"/>
                      <a:pt x="6121" y="7501"/>
                      <a:pt x="6121" y="7573"/>
                    </a:cubicBezTo>
                    <a:cubicBezTo>
                      <a:pt x="6121" y="7656"/>
                      <a:pt x="6085" y="7716"/>
                      <a:pt x="6049" y="7775"/>
                    </a:cubicBezTo>
                    <a:lnTo>
                      <a:pt x="4228" y="9585"/>
                    </a:lnTo>
                    <a:cubicBezTo>
                      <a:pt x="4174" y="9639"/>
                      <a:pt x="4103" y="9665"/>
                      <a:pt x="4033" y="9665"/>
                    </a:cubicBezTo>
                    <a:cubicBezTo>
                      <a:pt x="3963" y="9665"/>
                      <a:pt x="3894" y="9639"/>
                      <a:pt x="3847" y="9585"/>
                    </a:cubicBezTo>
                    <a:lnTo>
                      <a:pt x="2989" y="8740"/>
                    </a:lnTo>
                    <a:cubicBezTo>
                      <a:pt x="2960" y="8710"/>
                      <a:pt x="2921" y="8695"/>
                      <a:pt x="2879" y="8695"/>
                    </a:cubicBezTo>
                    <a:cubicBezTo>
                      <a:pt x="2838" y="8695"/>
                      <a:pt x="2793" y="8710"/>
                      <a:pt x="2751" y="8740"/>
                    </a:cubicBezTo>
                    <a:cubicBezTo>
                      <a:pt x="2692" y="8799"/>
                      <a:pt x="2692" y="8906"/>
                      <a:pt x="2751" y="8978"/>
                    </a:cubicBezTo>
                    <a:lnTo>
                      <a:pt x="3608" y="9823"/>
                    </a:lnTo>
                    <a:cubicBezTo>
                      <a:pt x="3728" y="9942"/>
                      <a:pt x="3870" y="10002"/>
                      <a:pt x="4025" y="10002"/>
                    </a:cubicBezTo>
                    <a:cubicBezTo>
                      <a:pt x="4168" y="10002"/>
                      <a:pt x="4335" y="9942"/>
                      <a:pt x="4442" y="9823"/>
                    </a:cubicBezTo>
                    <a:lnTo>
                      <a:pt x="6252" y="8013"/>
                    </a:lnTo>
                    <a:cubicBezTo>
                      <a:pt x="6371" y="7894"/>
                      <a:pt x="6430" y="7740"/>
                      <a:pt x="6430" y="7597"/>
                    </a:cubicBezTo>
                    <a:cubicBezTo>
                      <a:pt x="6430" y="7430"/>
                      <a:pt x="6371" y="7275"/>
                      <a:pt x="6252" y="7180"/>
                    </a:cubicBezTo>
                    <a:lnTo>
                      <a:pt x="4109" y="4977"/>
                    </a:lnTo>
                    <a:lnTo>
                      <a:pt x="6252" y="2834"/>
                    </a:lnTo>
                    <a:cubicBezTo>
                      <a:pt x="6371" y="2715"/>
                      <a:pt x="6430" y="2560"/>
                      <a:pt x="6430" y="2417"/>
                    </a:cubicBezTo>
                    <a:cubicBezTo>
                      <a:pt x="6430" y="2251"/>
                      <a:pt x="6371" y="2096"/>
                      <a:pt x="6252" y="2001"/>
                    </a:cubicBezTo>
                    <a:lnTo>
                      <a:pt x="4442" y="179"/>
                    </a:lnTo>
                    <a:cubicBezTo>
                      <a:pt x="4323" y="60"/>
                      <a:pt x="4168" y="0"/>
                      <a:pt x="4025"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901" name="Google Shape;7901;p73"/>
              <p:cNvSpPr/>
              <p:nvPr/>
            </p:nvSpPr>
            <p:spPr>
              <a:xfrm>
                <a:off x="2878589" y="4005281"/>
                <a:ext cx="39512" cy="64165"/>
              </a:xfrm>
              <a:custGeom>
                <a:avLst/>
                <a:gdLst/>
                <a:ahLst/>
                <a:cxnLst/>
                <a:rect l="l" t="t" r="r" b="b"/>
                <a:pathLst>
                  <a:path w="6145" h="9979" extrusionOk="0">
                    <a:moveTo>
                      <a:pt x="2477" y="1"/>
                    </a:moveTo>
                    <a:cubicBezTo>
                      <a:pt x="2311" y="1"/>
                      <a:pt x="2156" y="60"/>
                      <a:pt x="2061" y="179"/>
                    </a:cubicBezTo>
                    <a:lnTo>
                      <a:pt x="239" y="2001"/>
                    </a:lnTo>
                    <a:cubicBezTo>
                      <a:pt x="1" y="2239"/>
                      <a:pt x="1" y="2608"/>
                      <a:pt x="239" y="2846"/>
                    </a:cubicBezTo>
                    <a:lnTo>
                      <a:pt x="2382" y="4989"/>
                    </a:lnTo>
                    <a:lnTo>
                      <a:pt x="239" y="7133"/>
                    </a:lnTo>
                    <a:cubicBezTo>
                      <a:pt x="1" y="7371"/>
                      <a:pt x="1" y="7752"/>
                      <a:pt x="239" y="7990"/>
                    </a:cubicBezTo>
                    <a:lnTo>
                      <a:pt x="2061" y="9800"/>
                    </a:lnTo>
                    <a:cubicBezTo>
                      <a:pt x="2180" y="9919"/>
                      <a:pt x="2323" y="9978"/>
                      <a:pt x="2477" y="9978"/>
                    </a:cubicBezTo>
                    <a:cubicBezTo>
                      <a:pt x="2620" y="9978"/>
                      <a:pt x="2787" y="9919"/>
                      <a:pt x="2882" y="9800"/>
                    </a:cubicBezTo>
                    <a:lnTo>
                      <a:pt x="5037" y="7656"/>
                    </a:lnTo>
                    <a:lnTo>
                      <a:pt x="5859" y="8490"/>
                    </a:lnTo>
                    <a:cubicBezTo>
                      <a:pt x="5895" y="8520"/>
                      <a:pt x="5936" y="8535"/>
                      <a:pt x="5978" y="8535"/>
                    </a:cubicBezTo>
                    <a:cubicBezTo>
                      <a:pt x="6020" y="8535"/>
                      <a:pt x="6061" y="8520"/>
                      <a:pt x="6097" y="8490"/>
                    </a:cubicBezTo>
                    <a:cubicBezTo>
                      <a:pt x="6145" y="8430"/>
                      <a:pt x="6145" y="8323"/>
                      <a:pt x="6085" y="8264"/>
                    </a:cubicBezTo>
                    <a:lnTo>
                      <a:pt x="5156" y="7335"/>
                    </a:lnTo>
                    <a:cubicBezTo>
                      <a:pt x="5121" y="7299"/>
                      <a:pt x="5073" y="7287"/>
                      <a:pt x="5037" y="7287"/>
                    </a:cubicBezTo>
                    <a:cubicBezTo>
                      <a:pt x="4990" y="7287"/>
                      <a:pt x="4942" y="7299"/>
                      <a:pt x="4918" y="7335"/>
                    </a:cubicBezTo>
                    <a:lnTo>
                      <a:pt x="2656" y="9597"/>
                    </a:lnTo>
                    <a:cubicBezTo>
                      <a:pt x="2608" y="9633"/>
                      <a:pt x="2537" y="9669"/>
                      <a:pt x="2454" y="9669"/>
                    </a:cubicBezTo>
                    <a:cubicBezTo>
                      <a:pt x="2382" y="9669"/>
                      <a:pt x="2323" y="9633"/>
                      <a:pt x="2263" y="9597"/>
                    </a:cubicBezTo>
                    <a:lnTo>
                      <a:pt x="453" y="7776"/>
                    </a:lnTo>
                    <a:cubicBezTo>
                      <a:pt x="346" y="7668"/>
                      <a:pt x="346" y="7490"/>
                      <a:pt x="453" y="7395"/>
                    </a:cubicBezTo>
                    <a:lnTo>
                      <a:pt x="2716" y="5132"/>
                    </a:lnTo>
                    <a:cubicBezTo>
                      <a:pt x="2739" y="5097"/>
                      <a:pt x="2751" y="5049"/>
                      <a:pt x="2751" y="5013"/>
                    </a:cubicBezTo>
                    <a:cubicBezTo>
                      <a:pt x="2751" y="4966"/>
                      <a:pt x="2739" y="4918"/>
                      <a:pt x="2716" y="4894"/>
                    </a:cubicBezTo>
                    <a:lnTo>
                      <a:pt x="453" y="2632"/>
                    </a:lnTo>
                    <a:cubicBezTo>
                      <a:pt x="346" y="2525"/>
                      <a:pt x="346" y="2346"/>
                      <a:pt x="453" y="2239"/>
                    </a:cubicBezTo>
                    <a:lnTo>
                      <a:pt x="2263" y="417"/>
                    </a:lnTo>
                    <a:cubicBezTo>
                      <a:pt x="2311" y="382"/>
                      <a:pt x="2382" y="346"/>
                      <a:pt x="2454" y="346"/>
                    </a:cubicBezTo>
                    <a:cubicBezTo>
                      <a:pt x="2537" y="346"/>
                      <a:pt x="2597" y="382"/>
                      <a:pt x="2656" y="417"/>
                    </a:cubicBezTo>
                    <a:lnTo>
                      <a:pt x="3168" y="941"/>
                    </a:lnTo>
                    <a:cubicBezTo>
                      <a:pt x="3198" y="971"/>
                      <a:pt x="3239" y="986"/>
                      <a:pt x="3283" y="986"/>
                    </a:cubicBezTo>
                    <a:cubicBezTo>
                      <a:pt x="3326" y="986"/>
                      <a:pt x="3370" y="971"/>
                      <a:pt x="3406" y="941"/>
                    </a:cubicBezTo>
                    <a:cubicBezTo>
                      <a:pt x="3466" y="882"/>
                      <a:pt x="3466" y="775"/>
                      <a:pt x="3406" y="703"/>
                    </a:cubicBezTo>
                    <a:lnTo>
                      <a:pt x="2882" y="179"/>
                    </a:lnTo>
                    <a:cubicBezTo>
                      <a:pt x="2775" y="60"/>
                      <a:pt x="2620" y="1"/>
                      <a:pt x="2477"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902" name="Google Shape;7902;p73"/>
              <p:cNvSpPr/>
              <p:nvPr/>
            </p:nvSpPr>
            <p:spPr>
              <a:xfrm>
                <a:off x="2525796" y="4031425"/>
                <a:ext cx="60030" cy="35796"/>
              </a:xfrm>
              <a:custGeom>
                <a:avLst/>
                <a:gdLst/>
                <a:ahLst/>
                <a:cxnLst/>
                <a:rect l="l" t="t" r="r" b="b"/>
                <a:pathLst>
                  <a:path w="9336" h="5567" extrusionOk="0">
                    <a:moveTo>
                      <a:pt x="1876" y="0"/>
                    </a:moveTo>
                    <a:cubicBezTo>
                      <a:pt x="1831" y="0"/>
                      <a:pt x="1787" y="18"/>
                      <a:pt x="1751" y="54"/>
                    </a:cubicBezTo>
                    <a:lnTo>
                      <a:pt x="84" y="1721"/>
                    </a:lnTo>
                    <a:cubicBezTo>
                      <a:pt x="1" y="1804"/>
                      <a:pt x="1" y="1899"/>
                      <a:pt x="84" y="1983"/>
                    </a:cubicBezTo>
                    <a:lnTo>
                      <a:pt x="3263" y="5162"/>
                    </a:lnTo>
                    <a:cubicBezTo>
                      <a:pt x="3513" y="5412"/>
                      <a:pt x="3858" y="5566"/>
                      <a:pt x="4215" y="5566"/>
                    </a:cubicBezTo>
                    <a:cubicBezTo>
                      <a:pt x="4573" y="5566"/>
                      <a:pt x="4918" y="5435"/>
                      <a:pt x="5168" y="5162"/>
                    </a:cubicBezTo>
                    <a:lnTo>
                      <a:pt x="9252" y="1090"/>
                    </a:lnTo>
                    <a:cubicBezTo>
                      <a:pt x="9335" y="1006"/>
                      <a:pt x="9335" y="887"/>
                      <a:pt x="9276" y="828"/>
                    </a:cubicBezTo>
                    <a:cubicBezTo>
                      <a:pt x="9240" y="792"/>
                      <a:pt x="9195" y="774"/>
                      <a:pt x="9151" y="774"/>
                    </a:cubicBezTo>
                    <a:cubicBezTo>
                      <a:pt x="9106" y="774"/>
                      <a:pt x="9061" y="792"/>
                      <a:pt x="9026" y="828"/>
                    </a:cubicBezTo>
                    <a:lnTo>
                      <a:pt x="4942" y="4912"/>
                    </a:lnTo>
                    <a:cubicBezTo>
                      <a:pt x="4751" y="5102"/>
                      <a:pt x="4501" y="5209"/>
                      <a:pt x="4227" y="5209"/>
                    </a:cubicBezTo>
                    <a:cubicBezTo>
                      <a:pt x="3965" y="5209"/>
                      <a:pt x="3715" y="5102"/>
                      <a:pt x="3513" y="4912"/>
                    </a:cubicBezTo>
                    <a:lnTo>
                      <a:pt x="453" y="1840"/>
                    </a:lnTo>
                    <a:lnTo>
                      <a:pt x="1870" y="435"/>
                    </a:lnTo>
                    <a:lnTo>
                      <a:pt x="2370" y="935"/>
                    </a:lnTo>
                    <a:cubicBezTo>
                      <a:pt x="2406" y="971"/>
                      <a:pt x="2450" y="988"/>
                      <a:pt x="2495" y="988"/>
                    </a:cubicBezTo>
                    <a:cubicBezTo>
                      <a:pt x="2540" y="988"/>
                      <a:pt x="2584" y="971"/>
                      <a:pt x="2620" y="935"/>
                    </a:cubicBezTo>
                    <a:cubicBezTo>
                      <a:pt x="2703" y="863"/>
                      <a:pt x="2703" y="756"/>
                      <a:pt x="2620" y="685"/>
                    </a:cubicBezTo>
                    <a:lnTo>
                      <a:pt x="2001" y="54"/>
                    </a:lnTo>
                    <a:cubicBezTo>
                      <a:pt x="1965" y="18"/>
                      <a:pt x="1920" y="0"/>
                      <a:pt x="1876"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903" name="Google Shape;7903;p73"/>
              <p:cNvSpPr/>
              <p:nvPr/>
            </p:nvSpPr>
            <p:spPr>
              <a:xfrm>
                <a:off x="2543711" y="4013433"/>
                <a:ext cx="54211" cy="34568"/>
              </a:xfrm>
              <a:custGeom>
                <a:avLst/>
                <a:gdLst/>
                <a:ahLst/>
                <a:cxnLst/>
                <a:rect l="l" t="t" r="r" b="b"/>
                <a:pathLst>
                  <a:path w="8431" h="5376" extrusionOk="0">
                    <a:moveTo>
                      <a:pt x="6585" y="0"/>
                    </a:moveTo>
                    <a:cubicBezTo>
                      <a:pt x="6540" y="0"/>
                      <a:pt x="6495" y="18"/>
                      <a:pt x="6454" y="54"/>
                    </a:cubicBezTo>
                    <a:lnTo>
                      <a:pt x="1548" y="4971"/>
                    </a:lnTo>
                    <a:cubicBezTo>
                      <a:pt x="1513" y="4995"/>
                      <a:pt x="1477" y="5007"/>
                      <a:pt x="1429" y="5007"/>
                    </a:cubicBezTo>
                    <a:cubicBezTo>
                      <a:pt x="1382" y="5007"/>
                      <a:pt x="1346" y="4995"/>
                      <a:pt x="1310" y="4971"/>
                    </a:cubicBezTo>
                    <a:lnTo>
                      <a:pt x="334" y="3983"/>
                    </a:lnTo>
                    <a:cubicBezTo>
                      <a:pt x="292" y="3947"/>
                      <a:pt x="248" y="3929"/>
                      <a:pt x="203" y="3929"/>
                    </a:cubicBezTo>
                    <a:cubicBezTo>
                      <a:pt x="158" y="3929"/>
                      <a:pt x="114" y="3947"/>
                      <a:pt x="72" y="3983"/>
                    </a:cubicBezTo>
                    <a:cubicBezTo>
                      <a:pt x="1" y="4054"/>
                      <a:pt x="1" y="4161"/>
                      <a:pt x="72" y="4245"/>
                    </a:cubicBezTo>
                    <a:lnTo>
                      <a:pt x="1060" y="5221"/>
                    </a:lnTo>
                    <a:cubicBezTo>
                      <a:pt x="1156" y="5328"/>
                      <a:pt x="1275" y="5376"/>
                      <a:pt x="1417" y="5376"/>
                    </a:cubicBezTo>
                    <a:cubicBezTo>
                      <a:pt x="1548" y="5376"/>
                      <a:pt x="1679" y="5316"/>
                      <a:pt x="1775" y="5221"/>
                    </a:cubicBezTo>
                    <a:lnTo>
                      <a:pt x="6549" y="447"/>
                    </a:lnTo>
                    <a:lnTo>
                      <a:pt x="7966" y="1852"/>
                    </a:lnTo>
                    <a:lnTo>
                      <a:pt x="6704" y="3126"/>
                    </a:lnTo>
                    <a:cubicBezTo>
                      <a:pt x="6621" y="3197"/>
                      <a:pt x="6621" y="3304"/>
                      <a:pt x="6704" y="3376"/>
                    </a:cubicBezTo>
                    <a:cubicBezTo>
                      <a:pt x="6740" y="3411"/>
                      <a:pt x="6784" y="3429"/>
                      <a:pt x="6829" y="3429"/>
                    </a:cubicBezTo>
                    <a:cubicBezTo>
                      <a:pt x="6874" y="3429"/>
                      <a:pt x="6918" y="3411"/>
                      <a:pt x="6954" y="3376"/>
                    </a:cubicBezTo>
                    <a:lnTo>
                      <a:pt x="8347" y="1983"/>
                    </a:lnTo>
                    <a:cubicBezTo>
                      <a:pt x="8383" y="1947"/>
                      <a:pt x="8395" y="1899"/>
                      <a:pt x="8395" y="1864"/>
                    </a:cubicBezTo>
                    <a:cubicBezTo>
                      <a:pt x="8430" y="1816"/>
                      <a:pt x="8406" y="1768"/>
                      <a:pt x="8383" y="1721"/>
                    </a:cubicBezTo>
                    <a:lnTo>
                      <a:pt x="6716" y="54"/>
                    </a:lnTo>
                    <a:cubicBezTo>
                      <a:pt x="6674" y="18"/>
                      <a:pt x="6629" y="0"/>
                      <a:pt x="6585"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904" name="Google Shape;7904;p73"/>
              <p:cNvSpPr/>
              <p:nvPr/>
            </p:nvSpPr>
            <p:spPr>
              <a:xfrm>
                <a:off x="2548194" y="3655090"/>
                <a:ext cx="41351" cy="64313"/>
              </a:xfrm>
              <a:custGeom>
                <a:avLst/>
                <a:gdLst/>
                <a:ahLst/>
                <a:cxnLst/>
                <a:rect l="l" t="t" r="r" b="b"/>
                <a:pathLst>
                  <a:path w="6431" h="10002" extrusionOk="0">
                    <a:moveTo>
                      <a:pt x="4025" y="0"/>
                    </a:moveTo>
                    <a:cubicBezTo>
                      <a:pt x="3870" y="0"/>
                      <a:pt x="3704" y="60"/>
                      <a:pt x="3608" y="179"/>
                    </a:cubicBezTo>
                    <a:lnTo>
                      <a:pt x="1465" y="2322"/>
                    </a:lnTo>
                    <a:lnTo>
                      <a:pt x="299" y="1167"/>
                    </a:lnTo>
                    <a:cubicBezTo>
                      <a:pt x="269" y="1138"/>
                      <a:pt x="227" y="1123"/>
                      <a:pt x="184" y="1123"/>
                    </a:cubicBezTo>
                    <a:cubicBezTo>
                      <a:pt x="141" y="1123"/>
                      <a:pt x="96" y="1138"/>
                      <a:pt x="60" y="1167"/>
                    </a:cubicBezTo>
                    <a:cubicBezTo>
                      <a:pt x="1" y="1227"/>
                      <a:pt x="1" y="1322"/>
                      <a:pt x="60" y="1405"/>
                    </a:cubicBezTo>
                    <a:lnTo>
                      <a:pt x="1346" y="2679"/>
                    </a:lnTo>
                    <a:cubicBezTo>
                      <a:pt x="1370" y="2715"/>
                      <a:pt x="1418" y="2727"/>
                      <a:pt x="1465" y="2727"/>
                    </a:cubicBezTo>
                    <a:cubicBezTo>
                      <a:pt x="1501" y="2727"/>
                      <a:pt x="1549" y="2715"/>
                      <a:pt x="1584" y="2679"/>
                    </a:cubicBezTo>
                    <a:lnTo>
                      <a:pt x="3847" y="417"/>
                    </a:lnTo>
                    <a:cubicBezTo>
                      <a:pt x="3882" y="370"/>
                      <a:pt x="3966" y="346"/>
                      <a:pt x="4037" y="346"/>
                    </a:cubicBezTo>
                    <a:cubicBezTo>
                      <a:pt x="4109" y="346"/>
                      <a:pt x="4168" y="370"/>
                      <a:pt x="4228" y="417"/>
                    </a:cubicBezTo>
                    <a:lnTo>
                      <a:pt x="6049" y="2239"/>
                    </a:lnTo>
                    <a:cubicBezTo>
                      <a:pt x="6085" y="2275"/>
                      <a:pt x="6121" y="2358"/>
                      <a:pt x="6121" y="2429"/>
                    </a:cubicBezTo>
                    <a:cubicBezTo>
                      <a:pt x="6121" y="2501"/>
                      <a:pt x="6085" y="2560"/>
                      <a:pt x="6049" y="2620"/>
                    </a:cubicBezTo>
                    <a:lnTo>
                      <a:pt x="3775" y="4882"/>
                    </a:lnTo>
                    <a:cubicBezTo>
                      <a:pt x="3716" y="4942"/>
                      <a:pt x="3716" y="5049"/>
                      <a:pt x="3775" y="5120"/>
                    </a:cubicBezTo>
                    <a:lnTo>
                      <a:pt x="6049" y="7382"/>
                    </a:lnTo>
                    <a:cubicBezTo>
                      <a:pt x="6085" y="7430"/>
                      <a:pt x="6121" y="7501"/>
                      <a:pt x="6121" y="7573"/>
                    </a:cubicBezTo>
                    <a:cubicBezTo>
                      <a:pt x="6121" y="7656"/>
                      <a:pt x="6085" y="7716"/>
                      <a:pt x="6049" y="7775"/>
                    </a:cubicBezTo>
                    <a:lnTo>
                      <a:pt x="4228" y="9585"/>
                    </a:lnTo>
                    <a:cubicBezTo>
                      <a:pt x="4174" y="9639"/>
                      <a:pt x="4103" y="9665"/>
                      <a:pt x="4033" y="9665"/>
                    </a:cubicBezTo>
                    <a:cubicBezTo>
                      <a:pt x="3963" y="9665"/>
                      <a:pt x="3894" y="9639"/>
                      <a:pt x="3847" y="9585"/>
                    </a:cubicBezTo>
                    <a:lnTo>
                      <a:pt x="2989" y="8740"/>
                    </a:lnTo>
                    <a:cubicBezTo>
                      <a:pt x="2960" y="8710"/>
                      <a:pt x="2921" y="8695"/>
                      <a:pt x="2879" y="8695"/>
                    </a:cubicBezTo>
                    <a:cubicBezTo>
                      <a:pt x="2838" y="8695"/>
                      <a:pt x="2793" y="8710"/>
                      <a:pt x="2751" y="8740"/>
                    </a:cubicBezTo>
                    <a:cubicBezTo>
                      <a:pt x="2692" y="8799"/>
                      <a:pt x="2692" y="8906"/>
                      <a:pt x="2751" y="8978"/>
                    </a:cubicBezTo>
                    <a:lnTo>
                      <a:pt x="3608" y="9823"/>
                    </a:lnTo>
                    <a:cubicBezTo>
                      <a:pt x="3728" y="9942"/>
                      <a:pt x="3870" y="10002"/>
                      <a:pt x="4025" y="10002"/>
                    </a:cubicBezTo>
                    <a:cubicBezTo>
                      <a:pt x="4168" y="10002"/>
                      <a:pt x="4335" y="9942"/>
                      <a:pt x="4442" y="9823"/>
                    </a:cubicBezTo>
                    <a:lnTo>
                      <a:pt x="6252" y="8013"/>
                    </a:lnTo>
                    <a:cubicBezTo>
                      <a:pt x="6371" y="7894"/>
                      <a:pt x="6430" y="7740"/>
                      <a:pt x="6430" y="7597"/>
                    </a:cubicBezTo>
                    <a:cubicBezTo>
                      <a:pt x="6430" y="7430"/>
                      <a:pt x="6371" y="7275"/>
                      <a:pt x="6252" y="7180"/>
                    </a:cubicBezTo>
                    <a:lnTo>
                      <a:pt x="4109" y="4977"/>
                    </a:lnTo>
                    <a:lnTo>
                      <a:pt x="6252" y="2834"/>
                    </a:lnTo>
                    <a:cubicBezTo>
                      <a:pt x="6371" y="2715"/>
                      <a:pt x="6430" y="2560"/>
                      <a:pt x="6430" y="2417"/>
                    </a:cubicBezTo>
                    <a:cubicBezTo>
                      <a:pt x="6430" y="2251"/>
                      <a:pt x="6371" y="2096"/>
                      <a:pt x="6252" y="2001"/>
                    </a:cubicBezTo>
                    <a:lnTo>
                      <a:pt x="4442" y="179"/>
                    </a:lnTo>
                    <a:cubicBezTo>
                      <a:pt x="4323" y="60"/>
                      <a:pt x="4168" y="0"/>
                      <a:pt x="4025"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905" name="Google Shape;7905;p73"/>
              <p:cNvSpPr/>
              <p:nvPr/>
            </p:nvSpPr>
            <p:spPr>
              <a:xfrm>
                <a:off x="2525225" y="3654858"/>
                <a:ext cx="39512" cy="64165"/>
              </a:xfrm>
              <a:custGeom>
                <a:avLst/>
                <a:gdLst/>
                <a:ahLst/>
                <a:cxnLst/>
                <a:rect l="l" t="t" r="r" b="b"/>
                <a:pathLst>
                  <a:path w="6145" h="9979" extrusionOk="0">
                    <a:moveTo>
                      <a:pt x="2477" y="1"/>
                    </a:moveTo>
                    <a:cubicBezTo>
                      <a:pt x="2311" y="1"/>
                      <a:pt x="2156" y="60"/>
                      <a:pt x="2061" y="179"/>
                    </a:cubicBezTo>
                    <a:lnTo>
                      <a:pt x="239" y="2001"/>
                    </a:lnTo>
                    <a:cubicBezTo>
                      <a:pt x="1" y="2239"/>
                      <a:pt x="1" y="2608"/>
                      <a:pt x="239" y="2846"/>
                    </a:cubicBezTo>
                    <a:lnTo>
                      <a:pt x="2382" y="4989"/>
                    </a:lnTo>
                    <a:lnTo>
                      <a:pt x="239" y="7133"/>
                    </a:lnTo>
                    <a:cubicBezTo>
                      <a:pt x="1" y="7371"/>
                      <a:pt x="1" y="7752"/>
                      <a:pt x="239" y="7990"/>
                    </a:cubicBezTo>
                    <a:lnTo>
                      <a:pt x="2061" y="9800"/>
                    </a:lnTo>
                    <a:cubicBezTo>
                      <a:pt x="2180" y="9919"/>
                      <a:pt x="2323" y="9978"/>
                      <a:pt x="2477" y="9978"/>
                    </a:cubicBezTo>
                    <a:cubicBezTo>
                      <a:pt x="2620" y="9978"/>
                      <a:pt x="2787" y="9919"/>
                      <a:pt x="2882" y="9800"/>
                    </a:cubicBezTo>
                    <a:lnTo>
                      <a:pt x="5037" y="7656"/>
                    </a:lnTo>
                    <a:lnTo>
                      <a:pt x="5859" y="8490"/>
                    </a:lnTo>
                    <a:cubicBezTo>
                      <a:pt x="5895" y="8520"/>
                      <a:pt x="5936" y="8535"/>
                      <a:pt x="5978" y="8535"/>
                    </a:cubicBezTo>
                    <a:cubicBezTo>
                      <a:pt x="6020" y="8535"/>
                      <a:pt x="6061" y="8520"/>
                      <a:pt x="6097" y="8490"/>
                    </a:cubicBezTo>
                    <a:cubicBezTo>
                      <a:pt x="6145" y="8430"/>
                      <a:pt x="6145" y="8323"/>
                      <a:pt x="6085" y="8264"/>
                    </a:cubicBezTo>
                    <a:lnTo>
                      <a:pt x="5156" y="7335"/>
                    </a:lnTo>
                    <a:cubicBezTo>
                      <a:pt x="5121" y="7299"/>
                      <a:pt x="5073" y="7287"/>
                      <a:pt x="5037" y="7287"/>
                    </a:cubicBezTo>
                    <a:cubicBezTo>
                      <a:pt x="4990" y="7287"/>
                      <a:pt x="4942" y="7299"/>
                      <a:pt x="4918" y="7335"/>
                    </a:cubicBezTo>
                    <a:lnTo>
                      <a:pt x="2656" y="9597"/>
                    </a:lnTo>
                    <a:cubicBezTo>
                      <a:pt x="2608" y="9633"/>
                      <a:pt x="2537" y="9669"/>
                      <a:pt x="2454" y="9669"/>
                    </a:cubicBezTo>
                    <a:cubicBezTo>
                      <a:pt x="2382" y="9669"/>
                      <a:pt x="2323" y="9633"/>
                      <a:pt x="2263" y="9597"/>
                    </a:cubicBezTo>
                    <a:lnTo>
                      <a:pt x="453" y="7776"/>
                    </a:lnTo>
                    <a:cubicBezTo>
                      <a:pt x="346" y="7668"/>
                      <a:pt x="346" y="7490"/>
                      <a:pt x="453" y="7395"/>
                    </a:cubicBezTo>
                    <a:lnTo>
                      <a:pt x="2716" y="5132"/>
                    </a:lnTo>
                    <a:cubicBezTo>
                      <a:pt x="2739" y="5097"/>
                      <a:pt x="2751" y="5049"/>
                      <a:pt x="2751" y="5013"/>
                    </a:cubicBezTo>
                    <a:cubicBezTo>
                      <a:pt x="2751" y="4966"/>
                      <a:pt x="2739" y="4918"/>
                      <a:pt x="2716" y="4894"/>
                    </a:cubicBezTo>
                    <a:lnTo>
                      <a:pt x="453" y="2632"/>
                    </a:lnTo>
                    <a:cubicBezTo>
                      <a:pt x="346" y="2525"/>
                      <a:pt x="346" y="2346"/>
                      <a:pt x="453" y="2239"/>
                    </a:cubicBezTo>
                    <a:lnTo>
                      <a:pt x="2263" y="417"/>
                    </a:lnTo>
                    <a:cubicBezTo>
                      <a:pt x="2311" y="382"/>
                      <a:pt x="2382" y="346"/>
                      <a:pt x="2454" y="346"/>
                    </a:cubicBezTo>
                    <a:cubicBezTo>
                      <a:pt x="2537" y="346"/>
                      <a:pt x="2597" y="382"/>
                      <a:pt x="2656" y="417"/>
                    </a:cubicBezTo>
                    <a:lnTo>
                      <a:pt x="3168" y="941"/>
                    </a:lnTo>
                    <a:cubicBezTo>
                      <a:pt x="3198" y="971"/>
                      <a:pt x="3239" y="986"/>
                      <a:pt x="3283" y="986"/>
                    </a:cubicBezTo>
                    <a:cubicBezTo>
                      <a:pt x="3326" y="986"/>
                      <a:pt x="3370" y="971"/>
                      <a:pt x="3406" y="941"/>
                    </a:cubicBezTo>
                    <a:cubicBezTo>
                      <a:pt x="3466" y="882"/>
                      <a:pt x="3466" y="775"/>
                      <a:pt x="3406" y="703"/>
                    </a:cubicBezTo>
                    <a:lnTo>
                      <a:pt x="2882" y="179"/>
                    </a:lnTo>
                    <a:cubicBezTo>
                      <a:pt x="2775" y="60"/>
                      <a:pt x="2620" y="1"/>
                      <a:pt x="2477"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grpSp>
      </p:grpSp>
      <p:graphicFrame>
        <p:nvGraphicFramePr>
          <p:cNvPr id="7906" name="Google Shape;7906;p73"/>
          <p:cNvGraphicFramePr/>
          <p:nvPr/>
        </p:nvGraphicFramePr>
        <p:xfrm>
          <a:off x="5937787" y="2153834"/>
          <a:ext cx="2504100" cy="864780"/>
        </p:xfrm>
        <a:graphic>
          <a:graphicData uri="http://schemas.openxmlformats.org/drawingml/2006/table">
            <a:tbl>
              <a:tblPr>
                <a:noFill/>
              </a:tblPr>
              <a:tblGrid>
                <a:gridCol w="626025">
                  <a:extLst>
                    <a:ext uri="{9D8B030D-6E8A-4147-A177-3AD203B41FA5}">
                      <a16:colId xmlns:a16="http://schemas.microsoft.com/office/drawing/2014/main" val="20000"/>
                    </a:ext>
                  </a:extLst>
                </a:gridCol>
                <a:gridCol w="626025">
                  <a:extLst>
                    <a:ext uri="{9D8B030D-6E8A-4147-A177-3AD203B41FA5}">
                      <a16:colId xmlns:a16="http://schemas.microsoft.com/office/drawing/2014/main" val="20001"/>
                    </a:ext>
                  </a:extLst>
                </a:gridCol>
                <a:gridCol w="626025">
                  <a:extLst>
                    <a:ext uri="{9D8B030D-6E8A-4147-A177-3AD203B41FA5}">
                      <a16:colId xmlns:a16="http://schemas.microsoft.com/office/drawing/2014/main" val="20002"/>
                    </a:ext>
                  </a:extLst>
                </a:gridCol>
                <a:gridCol w="626025">
                  <a:extLst>
                    <a:ext uri="{9D8B030D-6E8A-4147-A177-3AD203B41FA5}">
                      <a16:colId xmlns:a16="http://schemas.microsoft.com/office/drawing/2014/main" val="20003"/>
                    </a:ext>
                  </a:extLst>
                </a:gridCol>
              </a:tblGrid>
              <a:tr h="0">
                <a:tc>
                  <a:txBody>
                    <a:bodyPr/>
                    <a:lstStyle/>
                    <a:p>
                      <a:pPr marL="0" lvl="0" indent="0" algn="ctr" rtl="0">
                        <a:spcBef>
                          <a:spcPts val="0"/>
                        </a:spcBef>
                        <a:spcAft>
                          <a:spcPts val="0"/>
                        </a:spcAft>
                        <a:buNone/>
                      </a:pPr>
                      <a:endParaRPr sz="200" b="1">
                        <a:latin typeface="Amatic SC"/>
                        <a:ea typeface="Amatic SC"/>
                        <a:cs typeface="Amatic SC"/>
                        <a:sym typeface="Amatic SC"/>
                      </a:endParaRPr>
                    </a:p>
                  </a:txBody>
                  <a:tcPr marL="91425" marR="91425" marT="91425" marB="91425">
                    <a:lnL w="9525" cap="flat" cmpd="sng">
                      <a:solidFill>
                        <a:srgbClr val="E1E7EC"/>
                      </a:solidFill>
                      <a:prstDash val="solid"/>
                      <a:round/>
                      <a:headEnd type="none" w="sm" len="sm"/>
                      <a:tailEnd type="none" w="sm" len="sm"/>
                    </a:lnL>
                    <a:lnR w="9525" cap="flat" cmpd="sng">
                      <a:solidFill>
                        <a:srgbClr val="E1E7EC">
                          <a:alpha val="0"/>
                        </a:srgbClr>
                      </a:solidFill>
                      <a:prstDash val="solid"/>
                      <a:round/>
                      <a:headEnd type="none" w="sm" len="sm"/>
                      <a:tailEnd type="none" w="sm" len="sm"/>
                    </a:lnR>
                    <a:lnT w="9525" cap="flat" cmpd="sng">
                      <a:solidFill>
                        <a:srgbClr val="E1E7EC"/>
                      </a:solidFill>
                      <a:prstDash val="solid"/>
                      <a:round/>
                      <a:headEnd type="none" w="sm" len="sm"/>
                      <a:tailEnd type="none" w="sm" len="sm"/>
                    </a:lnT>
                    <a:lnB w="9525" cap="flat" cmpd="sng">
                      <a:solidFill>
                        <a:srgbClr val="E1E7EC"/>
                      </a:solidFill>
                      <a:prstDash val="dot"/>
                      <a:round/>
                      <a:headEnd type="none" w="sm" len="sm"/>
                      <a:tailEnd type="none" w="sm" len="sm"/>
                    </a:lnB>
                    <a:solidFill>
                      <a:srgbClr val="CFD9E0"/>
                    </a:solidFill>
                  </a:tcPr>
                </a:tc>
                <a:tc>
                  <a:txBody>
                    <a:bodyPr/>
                    <a:lstStyle/>
                    <a:p>
                      <a:pPr marL="0" lvl="0" indent="0" algn="ctr" rtl="0">
                        <a:spcBef>
                          <a:spcPts val="0"/>
                        </a:spcBef>
                        <a:spcAft>
                          <a:spcPts val="0"/>
                        </a:spcAft>
                        <a:buNone/>
                      </a:pPr>
                      <a:endParaRPr sz="200" b="1">
                        <a:latin typeface="Amatic SC"/>
                        <a:ea typeface="Amatic SC"/>
                        <a:cs typeface="Amatic SC"/>
                        <a:sym typeface="Amatic SC"/>
                      </a:endParaRPr>
                    </a:p>
                  </a:txBody>
                  <a:tcPr marL="91425" marR="91425" marT="91425" marB="91425">
                    <a:lnL w="9525" cap="flat" cmpd="sng">
                      <a:solidFill>
                        <a:srgbClr val="E1E7EC">
                          <a:alpha val="0"/>
                        </a:srgbClr>
                      </a:solidFill>
                      <a:prstDash val="solid"/>
                      <a:round/>
                      <a:headEnd type="none" w="sm" len="sm"/>
                      <a:tailEnd type="none" w="sm" len="sm"/>
                    </a:lnL>
                    <a:lnR w="9525" cap="flat" cmpd="sng">
                      <a:solidFill>
                        <a:srgbClr val="E1E7EC">
                          <a:alpha val="0"/>
                        </a:srgbClr>
                      </a:solidFill>
                      <a:prstDash val="solid"/>
                      <a:round/>
                      <a:headEnd type="none" w="sm" len="sm"/>
                      <a:tailEnd type="none" w="sm" len="sm"/>
                    </a:lnR>
                    <a:lnT w="9525" cap="flat" cmpd="sng">
                      <a:solidFill>
                        <a:srgbClr val="E1E7EC"/>
                      </a:solidFill>
                      <a:prstDash val="solid"/>
                      <a:round/>
                      <a:headEnd type="none" w="sm" len="sm"/>
                      <a:tailEnd type="none" w="sm" len="sm"/>
                    </a:lnT>
                    <a:lnB w="9525" cap="flat" cmpd="sng">
                      <a:solidFill>
                        <a:srgbClr val="E1E7EC"/>
                      </a:solidFill>
                      <a:prstDash val="dot"/>
                      <a:round/>
                      <a:headEnd type="none" w="sm" len="sm"/>
                      <a:tailEnd type="none" w="sm" len="sm"/>
                    </a:lnB>
                  </a:tcPr>
                </a:tc>
                <a:tc>
                  <a:txBody>
                    <a:bodyPr/>
                    <a:lstStyle/>
                    <a:p>
                      <a:pPr marL="0" lvl="0" indent="0" algn="ctr" rtl="0">
                        <a:spcBef>
                          <a:spcPts val="0"/>
                        </a:spcBef>
                        <a:spcAft>
                          <a:spcPts val="0"/>
                        </a:spcAft>
                        <a:buNone/>
                      </a:pPr>
                      <a:endParaRPr sz="200" b="1">
                        <a:latin typeface="Amatic SC"/>
                        <a:ea typeface="Amatic SC"/>
                        <a:cs typeface="Amatic SC"/>
                        <a:sym typeface="Amatic SC"/>
                      </a:endParaRPr>
                    </a:p>
                  </a:txBody>
                  <a:tcPr marL="91425" marR="91425" marT="91425" marB="91425">
                    <a:lnL w="9525" cap="flat" cmpd="sng">
                      <a:solidFill>
                        <a:srgbClr val="E1E7EC">
                          <a:alpha val="0"/>
                        </a:srgbClr>
                      </a:solidFill>
                      <a:prstDash val="solid"/>
                      <a:round/>
                      <a:headEnd type="none" w="sm" len="sm"/>
                      <a:tailEnd type="none" w="sm" len="sm"/>
                    </a:lnL>
                    <a:lnR w="9525" cap="flat" cmpd="sng">
                      <a:solidFill>
                        <a:srgbClr val="E1E7EC">
                          <a:alpha val="0"/>
                        </a:srgbClr>
                      </a:solidFill>
                      <a:prstDash val="solid"/>
                      <a:round/>
                      <a:headEnd type="none" w="sm" len="sm"/>
                      <a:tailEnd type="none" w="sm" len="sm"/>
                    </a:lnR>
                    <a:lnT w="9525" cap="flat" cmpd="sng">
                      <a:solidFill>
                        <a:srgbClr val="E1E7EC"/>
                      </a:solidFill>
                      <a:prstDash val="solid"/>
                      <a:round/>
                      <a:headEnd type="none" w="sm" len="sm"/>
                      <a:tailEnd type="none" w="sm" len="sm"/>
                    </a:lnT>
                    <a:lnB w="9525" cap="flat" cmpd="sng">
                      <a:solidFill>
                        <a:srgbClr val="E1E7EC"/>
                      </a:solidFill>
                      <a:prstDash val="dot"/>
                      <a:round/>
                      <a:headEnd type="none" w="sm" len="sm"/>
                      <a:tailEnd type="none" w="sm" len="sm"/>
                    </a:lnB>
                  </a:tcPr>
                </a:tc>
                <a:tc>
                  <a:txBody>
                    <a:bodyPr/>
                    <a:lstStyle/>
                    <a:p>
                      <a:pPr marL="0" lvl="0" indent="0" algn="ctr" rtl="0">
                        <a:spcBef>
                          <a:spcPts val="0"/>
                        </a:spcBef>
                        <a:spcAft>
                          <a:spcPts val="0"/>
                        </a:spcAft>
                        <a:buNone/>
                      </a:pPr>
                      <a:endParaRPr sz="200" b="1">
                        <a:latin typeface="Amatic SC"/>
                        <a:ea typeface="Amatic SC"/>
                        <a:cs typeface="Amatic SC"/>
                        <a:sym typeface="Amatic SC"/>
                      </a:endParaRPr>
                    </a:p>
                  </a:txBody>
                  <a:tcPr marL="91425" marR="91425" marT="91425" marB="91425">
                    <a:lnL w="9525" cap="flat" cmpd="sng">
                      <a:solidFill>
                        <a:srgbClr val="E1E7EC">
                          <a:alpha val="0"/>
                        </a:srgbClr>
                      </a:solidFill>
                      <a:prstDash val="solid"/>
                      <a:round/>
                      <a:headEnd type="none" w="sm" len="sm"/>
                      <a:tailEnd type="none" w="sm" len="sm"/>
                    </a:lnL>
                    <a:lnR w="9525" cap="flat" cmpd="sng">
                      <a:solidFill>
                        <a:srgbClr val="E1E7EC">
                          <a:alpha val="0"/>
                        </a:srgbClr>
                      </a:solidFill>
                      <a:prstDash val="solid"/>
                      <a:round/>
                      <a:headEnd type="none" w="sm" len="sm"/>
                      <a:tailEnd type="none" w="sm" len="sm"/>
                    </a:lnR>
                    <a:lnT w="9525" cap="flat" cmpd="sng">
                      <a:solidFill>
                        <a:srgbClr val="E1E7EC"/>
                      </a:solidFill>
                      <a:prstDash val="solid"/>
                      <a:round/>
                      <a:headEnd type="none" w="sm" len="sm"/>
                      <a:tailEnd type="none" w="sm" len="sm"/>
                    </a:lnT>
                    <a:lnB w="9525" cap="flat" cmpd="sng">
                      <a:solidFill>
                        <a:srgbClr val="E1E7EC"/>
                      </a:solidFill>
                      <a:prstDash val="dot"/>
                      <a:round/>
                      <a:headEnd type="none" w="sm" len="sm"/>
                      <a:tailEnd type="none" w="sm" len="sm"/>
                    </a:lnB>
                  </a:tcPr>
                </a:tc>
                <a:extLst>
                  <a:ext uri="{0D108BD9-81ED-4DB2-BD59-A6C34878D82A}">
                    <a16:rowId xmlns:a16="http://schemas.microsoft.com/office/drawing/2014/main" val="10000"/>
                  </a:ext>
                </a:extLst>
              </a:tr>
              <a:tr h="217150">
                <a:tc>
                  <a:txBody>
                    <a:bodyPr/>
                    <a:lstStyle/>
                    <a:p>
                      <a:pPr marL="0" lvl="0" indent="0" algn="ctr" rtl="0">
                        <a:spcBef>
                          <a:spcPts val="0"/>
                        </a:spcBef>
                        <a:spcAft>
                          <a:spcPts val="0"/>
                        </a:spcAft>
                        <a:buNone/>
                      </a:pPr>
                      <a:endParaRPr sz="200" b="1">
                        <a:latin typeface="Amatic SC"/>
                        <a:ea typeface="Amatic SC"/>
                        <a:cs typeface="Amatic SC"/>
                        <a:sym typeface="Amatic SC"/>
                      </a:endParaRPr>
                    </a:p>
                  </a:txBody>
                  <a:tcPr marL="91425" marR="91425" marT="91425" marB="91425">
                    <a:lnL w="9525" cap="flat" cmpd="sng">
                      <a:solidFill>
                        <a:srgbClr val="E1E7EC"/>
                      </a:solidFill>
                      <a:prstDash val="solid"/>
                      <a:round/>
                      <a:headEnd type="none" w="sm" len="sm"/>
                      <a:tailEnd type="none" w="sm" len="sm"/>
                    </a:lnL>
                    <a:lnR w="9525" cap="flat" cmpd="sng">
                      <a:solidFill>
                        <a:srgbClr val="E1E7EC">
                          <a:alpha val="0"/>
                        </a:srgbClr>
                      </a:solidFill>
                      <a:prstDash val="solid"/>
                      <a:round/>
                      <a:headEnd type="none" w="sm" len="sm"/>
                      <a:tailEnd type="none" w="sm" len="sm"/>
                    </a:lnR>
                    <a:lnT w="9525" cap="flat" cmpd="sng">
                      <a:solidFill>
                        <a:srgbClr val="E1E7EC"/>
                      </a:solidFill>
                      <a:prstDash val="dot"/>
                      <a:round/>
                      <a:headEnd type="none" w="sm" len="sm"/>
                      <a:tailEnd type="none" w="sm" len="sm"/>
                    </a:lnT>
                    <a:lnB w="9525" cap="flat" cmpd="sng">
                      <a:solidFill>
                        <a:srgbClr val="E1E7EC"/>
                      </a:solidFill>
                      <a:prstDash val="dot"/>
                      <a:round/>
                      <a:headEnd type="none" w="sm" len="sm"/>
                      <a:tailEnd type="none" w="sm" len="sm"/>
                    </a:lnB>
                    <a:solidFill>
                      <a:srgbClr val="CFD9E0"/>
                    </a:solidFill>
                  </a:tcPr>
                </a:tc>
                <a:tc>
                  <a:txBody>
                    <a:bodyPr/>
                    <a:lstStyle/>
                    <a:p>
                      <a:pPr marL="0" lvl="0" indent="0" algn="ctr" rtl="0">
                        <a:spcBef>
                          <a:spcPts val="0"/>
                        </a:spcBef>
                        <a:spcAft>
                          <a:spcPts val="0"/>
                        </a:spcAft>
                        <a:buNone/>
                      </a:pPr>
                      <a:endParaRPr sz="200" b="1">
                        <a:latin typeface="Amatic SC"/>
                        <a:ea typeface="Amatic SC"/>
                        <a:cs typeface="Amatic SC"/>
                        <a:sym typeface="Amatic SC"/>
                      </a:endParaRPr>
                    </a:p>
                  </a:txBody>
                  <a:tcPr marL="91425" marR="91425" marT="91425" marB="91425">
                    <a:lnL w="9525" cap="flat" cmpd="sng">
                      <a:solidFill>
                        <a:srgbClr val="E1E7EC">
                          <a:alpha val="0"/>
                        </a:srgbClr>
                      </a:solidFill>
                      <a:prstDash val="solid"/>
                      <a:round/>
                      <a:headEnd type="none" w="sm" len="sm"/>
                      <a:tailEnd type="none" w="sm" len="sm"/>
                    </a:lnL>
                    <a:lnR w="9525" cap="flat" cmpd="sng">
                      <a:solidFill>
                        <a:srgbClr val="E1E7EC">
                          <a:alpha val="0"/>
                        </a:srgbClr>
                      </a:solidFill>
                      <a:prstDash val="solid"/>
                      <a:round/>
                      <a:headEnd type="none" w="sm" len="sm"/>
                      <a:tailEnd type="none" w="sm" len="sm"/>
                    </a:lnR>
                    <a:lnT w="9525" cap="flat" cmpd="sng">
                      <a:solidFill>
                        <a:srgbClr val="E1E7EC"/>
                      </a:solidFill>
                      <a:prstDash val="dot"/>
                      <a:round/>
                      <a:headEnd type="none" w="sm" len="sm"/>
                      <a:tailEnd type="none" w="sm" len="sm"/>
                    </a:lnT>
                    <a:lnB w="9525" cap="flat" cmpd="sng">
                      <a:solidFill>
                        <a:srgbClr val="E1E7EC"/>
                      </a:solidFill>
                      <a:prstDash val="dot"/>
                      <a:round/>
                      <a:headEnd type="none" w="sm" len="sm"/>
                      <a:tailEnd type="none" w="sm" len="sm"/>
                    </a:lnB>
                  </a:tcPr>
                </a:tc>
                <a:tc>
                  <a:txBody>
                    <a:bodyPr/>
                    <a:lstStyle/>
                    <a:p>
                      <a:pPr marL="0" lvl="0" indent="0" algn="ctr" rtl="0">
                        <a:spcBef>
                          <a:spcPts val="0"/>
                        </a:spcBef>
                        <a:spcAft>
                          <a:spcPts val="0"/>
                        </a:spcAft>
                        <a:buNone/>
                      </a:pPr>
                      <a:endParaRPr sz="200" b="1">
                        <a:latin typeface="Amatic SC"/>
                        <a:ea typeface="Amatic SC"/>
                        <a:cs typeface="Amatic SC"/>
                        <a:sym typeface="Amatic SC"/>
                      </a:endParaRPr>
                    </a:p>
                  </a:txBody>
                  <a:tcPr marL="91425" marR="91425" marT="91425" marB="91425">
                    <a:lnL w="9525" cap="flat" cmpd="sng">
                      <a:solidFill>
                        <a:srgbClr val="E1E7EC">
                          <a:alpha val="0"/>
                        </a:srgbClr>
                      </a:solidFill>
                      <a:prstDash val="solid"/>
                      <a:round/>
                      <a:headEnd type="none" w="sm" len="sm"/>
                      <a:tailEnd type="none" w="sm" len="sm"/>
                    </a:lnL>
                    <a:lnR w="9525" cap="flat" cmpd="sng">
                      <a:solidFill>
                        <a:srgbClr val="E1E7EC">
                          <a:alpha val="0"/>
                        </a:srgbClr>
                      </a:solidFill>
                      <a:prstDash val="solid"/>
                      <a:round/>
                      <a:headEnd type="none" w="sm" len="sm"/>
                      <a:tailEnd type="none" w="sm" len="sm"/>
                    </a:lnR>
                    <a:lnT w="9525" cap="flat" cmpd="sng">
                      <a:solidFill>
                        <a:srgbClr val="E1E7EC"/>
                      </a:solidFill>
                      <a:prstDash val="dot"/>
                      <a:round/>
                      <a:headEnd type="none" w="sm" len="sm"/>
                      <a:tailEnd type="none" w="sm" len="sm"/>
                    </a:lnT>
                    <a:lnB w="9525" cap="flat" cmpd="sng">
                      <a:solidFill>
                        <a:srgbClr val="E1E7EC"/>
                      </a:solidFill>
                      <a:prstDash val="dot"/>
                      <a:round/>
                      <a:headEnd type="none" w="sm" len="sm"/>
                      <a:tailEnd type="none" w="sm" len="sm"/>
                    </a:lnB>
                  </a:tcPr>
                </a:tc>
                <a:tc>
                  <a:txBody>
                    <a:bodyPr/>
                    <a:lstStyle/>
                    <a:p>
                      <a:pPr marL="0" lvl="0" indent="0" algn="ctr" rtl="0">
                        <a:spcBef>
                          <a:spcPts val="0"/>
                        </a:spcBef>
                        <a:spcAft>
                          <a:spcPts val="0"/>
                        </a:spcAft>
                        <a:buNone/>
                      </a:pPr>
                      <a:endParaRPr sz="200" b="1">
                        <a:latin typeface="Amatic SC"/>
                        <a:ea typeface="Amatic SC"/>
                        <a:cs typeface="Amatic SC"/>
                        <a:sym typeface="Amatic SC"/>
                      </a:endParaRPr>
                    </a:p>
                  </a:txBody>
                  <a:tcPr marL="91425" marR="91425" marT="91425" marB="91425">
                    <a:lnL w="9525" cap="flat" cmpd="sng">
                      <a:solidFill>
                        <a:srgbClr val="E1E7EC">
                          <a:alpha val="0"/>
                        </a:srgbClr>
                      </a:solidFill>
                      <a:prstDash val="solid"/>
                      <a:round/>
                      <a:headEnd type="none" w="sm" len="sm"/>
                      <a:tailEnd type="none" w="sm" len="sm"/>
                    </a:lnL>
                    <a:lnR w="9525" cap="flat" cmpd="sng">
                      <a:solidFill>
                        <a:srgbClr val="E1E7EC">
                          <a:alpha val="0"/>
                        </a:srgbClr>
                      </a:solidFill>
                      <a:prstDash val="solid"/>
                      <a:round/>
                      <a:headEnd type="none" w="sm" len="sm"/>
                      <a:tailEnd type="none" w="sm" len="sm"/>
                    </a:lnR>
                    <a:lnT w="9525" cap="flat" cmpd="sng">
                      <a:solidFill>
                        <a:srgbClr val="E1E7EC"/>
                      </a:solidFill>
                      <a:prstDash val="dot"/>
                      <a:round/>
                      <a:headEnd type="none" w="sm" len="sm"/>
                      <a:tailEnd type="none" w="sm" len="sm"/>
                    </a:lnT>
                    <a:lnB w="9525" cap="flat" cmpd="sng">
                      <a:solidFill>
                        <a:srgbClr val="E1E7EC"/>
                      </a:solidFill>
                      <a:prstDash val="dot"/>
                      <a:round/>
                      <a:headEnd type="none" w="sm" len="sm"/>
                      <a:tailEnd type="none" w="sm" len="sm"/>
                    </a:lnB>
                  </a:tcPr>
                </a:tc>
                <a:extLst>
                  <a:ext uri="{0D108BD9-81ED-4DB2-BD59-A6C34878D82A}">
                    <a16:rowId xmlns:a16="http://schemas.microsoft.com/office/drawing/2014/main" val="10001"/>
                  </a:ext>
                </a:extLst>
              </a:tr>
              <a:tr h="217150">
                <a:tc>
                  <a:txBody>
                    <a:bodyPr/>
                    <a:lstStyle/>
                    <a:p>
                      <a:pPr marL="0" lvl="0" indent="0" algn="ctr" rtl="0">
                        <a:spcBef>
                          <a:spcPts val="0"/>
                        </a:spcBef>
                        <a:spcAft>
                          <a:spcPts val="0"/>
                        </a:spcAft>
                        <a:buNone/>
                      </a:pPr>
                      <a:endParaRPr sz="200" b="1">
                        <a:latin typeface="Amatic SC"/>
                        <a:ea typeface="Amatic SC"/>
                        <a:cs typeface="Amatic SC"/>
                        <a:sym typeface="Amatic SC"/>
                      </a:endParaRPr>
                    </a:p>
                  </a:txBody>
                  <a:tcPr marL="91425" marR="91425" marT="91425" marB="91425">
                    <a:lnL w="9525" cap="flat" cmpd="sng">
                      <a:solidFill>
                        <a:srgbClr val="E1E7EC"/>
                      </a:solidFill>
                      <a:prstDash val="solid"/>
                      <a:round/>
                      <a:headEnd type="none" w="sm" len="sm"/>
                      <a:tailEnd type="none" w="sm" len="sm"/>
                    </a:lnL>
                    <a:lnR w="9525" cap="flat" cmpd="sng">
                      <a:solidFill>
                        <a:srgbClr val="E1E7EC">
                          <a:alpha val="0"/>
                        </a:srgbClr>
                      </a:solidFill>
                      <a:prstDash val="solid"/>
                      <a:round/>
                      <a:headEnd type="none" w="sm" len="sm"/>
                      <a:tailEnd type="none" w="sm" len="sm"/>
                    </a:lnR>
                    <a:lnT w="9525" cap="flat" cmpd="sng">
                      <a:solidFill>
                        <a:srgbClr val="E1E7EC"/>
                      </a:solidFill>
                      <a:prstDash val="dot"/>
                      <a:round/>
                      <a:headEnd type="none" w="sm" len="sm"/>
                      <a:tailEnd type="none" w="sm" len="sm"/>
                    </a:lnT>
                    <a:lnB w="9525" cap="flat" cmpd="sng">
                      <a:solidFill>
                        <a:srgbClr val="E1E7EC"/>
                      </a:solidFill>
                      <a:prstDash val="dot"/>
                      <a:round/>
                      <a:headEnd type="none" w="sm" len="sm"/>
                      <a:tailEnd type="none" w="sm" len="sm"/>
                    </a:lnB>
                  </a:tcPr>
                </a:tc>
                <a:tc>
                  <a:txBody>
                    <a:bodyPr/>
                    <a:lstStyle/>
                    <a:p>
                      <a:pPr marL="0" lvl="0" indent="0" algn="ctr" rtl="0">
                        <a:spcBef>
                          <a:spcPts val="0"/>
                        </a:spcBef>
                        <a:spcAft>
                          <a:spcPts val="0"/>
                        </a:spcAft>
                        <a:buNone/>
                      </a:pPr>
                      <a:endParaRPr sz="200" b="1">
                        <a:latin typeface="Amatic SC"/>
                        <a:ea typeface="Amatic SC"/>
                        <a:cs typeface="Amatic SC"/>
                        <a:sym typeface="Amatic SC"/>
                      </a:endParaRPr>
                    </a:p>
                  </a:txBody>
                  <a:tcPr marL="91425" marR="91425" marT="91425" marB="91425">
                    <a:lnL w="9525" cap="flat" cmpd="sng">
                      <a:solidFill>
                        <a:srgbClr val="E1E7EC">
                          <a:alpha val="0"/>
                        </a:srgbClr>
                      </a:solidFill>
                      <a:prstDash val="solid"/>
                      <a:round/>
                      <a:headEnd type="none" w="sm" len="sm"/>
                      <a:tailEnd type="none" w="sm" len="sm"/>
                    </a:lnL>
                    <a:lnR w="9525" cap="flat" cmpd="sng">
                      <a:solidFill>
                        <a:srgbClr val="E1E7EC">
                          <a:alpha val="0"/>
                        </a:srgbClr>
                      </a:solidFill>
                      <a:prstDash val="solid"/>
                      <a:round/>
                      <a:headEnd type="none" w="sm" len="sm"/>
                      <a:tailEnd type="none" w="sm" len="sm"/>
                    </a:lnR>
                    <a:lnT w="9525" cap="flat" cmpd="sng">
                      <a:solidFill>
                        <a:srgbClr val="E1E7EC"/>
                      </a:solidFill>
                      <a:prstDash val="dot"/>
                      <a:round/>
                      <a:headEnd type="none" w="sm" len="sm"/>
                      <a:tailEnd type="none" w="sm" len="sm"/>
                    </a:lnT>
                    <a:lnB w="9525" cap="flat" cmpd="sng">
                      <a:solidFill>
                        <a:srgbClr val="E1E7EC"/>
                      </a:solidFill>
                      <a:prstDash val="dot"/>
                      <a:round/>
                      <a:headEnd type="none" w="sm" len="sm"/>
                      <a:tailEnd type="none" w="sm" len="sm"/>
                    </a:lnB>
                    <a:solidFill>
                      <a:srgbClr val="E3E9ED"/>
                    </a:solidFill>
                  </a:tcPr>
                </a:tc>
                <a:tc>
                  <a:txBody>
                    <a:bodyPr/>
                    <a:lstStyle/>
                    <a:p>
                      <a:pPr marL="0" lvl="0" indent="0" algn="ctr" rtl="0">
                        <a:spcBef>
                          <a:spcPts val="0"/>
                        </a:spcBef>
                        <a:spcAft>
                          <a:spcPts val="0"/>
                        </a:spcAft>
                        <a:buNone/>
                      </a:pPr>
                      <a:endParaRPr sz="200" b="1">
                        <a:latin typeface="Amatic SC"/>
                        <a:ea typeface="Amatic SC"/>
                        <a:cs typeface="Amatic SC"/>
                        <a:sym typeface="Amatic SC"/>
                      </a:endParaRPr>
                    </a:p>
                  </a:txBody>
                  <a:tcPr marL="91425" marR="91425" marT="91425" marB="91425">
                    <a:lnL w="9525" cap="flat" cmpd="sng">
                      <a:solidFill>
                        <a:srgbClr val="E1E7EC">
                          <a:alpha val="0"/>
                        </a:srgbClr>
                      </a:solidFill>
                      <a:prstDash val="solid"/>
                      <a:round/>
                      <a:headEnd type="none" w="sm" len="sm"/>
                      <a:tailEnd type="none" w="sm" len="sm"/>
                    </a:lnL>
                    <a:lnR w="9525" cap="flat" cmpd="sng">
                      <a:solidFill>
                        <a:srgbClr val="E1E7EC">
                          <a:alpha val="0"/>
                        </a:srgbClr>
                      </a:solidFill>
                      <a:prstDash val="solid"/>
                      <a:round/>
                      <a:headEnd type="none" w="sm" len="sm"/>
                      <a:tailEnd type="none" w="sm" len="sm"/>
                    </a:lnR>
                    <a:lnT w="9525" cap="flat" cmpd="sng">
                      <a:solidFill>
                        <a:srgbClr val="E1E7EC"/>
                      </a:solidFill>
                      <a:prstDash val="dot"/>
                      <a:round/>
                      <a:headEnd type="none" w="sm" len="sm"/>
                      <a:tailEnd type="none" w="sm" len="sm"/>
                    </a:lnT>
                    <a:lnB w="9525" cap="flat" cmpd="sng">
                      <a:solidFill>
                        <a:srgbClr val="E1E7EC"/>
                      </a:solidFill>
                      <a:prstDash val="dot"/>
                      <a:round/>
                      <a:headEnd type="none" w="sm" len="sm"/>
                      <a:tailEnd type="none" w="sm" len="sm"/>
                    </a:lnB>
                    <a:solidFill>
                      <a:srgbClr val="869FB2"/>
                    </a:solidFill>
                  </a:tcPr>
                </a:tc>
                <a:tc>
                  <a:txBody>
                    <a:bodyPr/>
                    <a:lstStyle/>
                    <a:p>
                      <a:pPr marL="0" lvl="0" indent="0" algn="ctr" rtl="0">
                        <a:spcBef>
                          <a:spcPts val="0"/>
                        </a:spcBef>
                        <a:spcAft>
                          <a:spcPts val="0"/>
                        </a:spcAft>
                        <a:buNone/>
                      </a:pPr>
                      <a:endParaRPr sz="200" b="1">
                        <a:latin typeface="Amatic SC"/>
                        <a:ea typeface="Amatic SC"/>
                        <a:cs typeface="Amatic SC"/>
                        <a:sym typeface="Amatic SC"/>
                      </a:endParaRPr>
                    </a:p>
                  </a:txBody>
                  <a:tcPr marL="91425" marR="91425" marT="91425" marB="91425">
                    <a:lnL w="9525" cap="flat" cmpd="sng">
                      <a:solidFill>
                        <a:srgbClr val="E1E7EC">
                          <a:alpha val="0"/>
                        </a:srgbClr>
                      </a:solidFill>
                      <a:prstDash val="solid"/>
                      <a:round/>
                      <a:headEnd type="none" w="sm" len="sm"/>
                      <a:tailEnd type="none" w="sm" len="sm"/>
                    </a:lnL>
                    <a:lnR w="9525" cap="flat" cmpd="sng">
                      <a:solidFill>
                        <a:srgbClr val="E1E7EC">
                          <a:alpha val="0"/>
                        </a:srgbClr>
                      </a:solidFill>
                      <a:prstDash val="solid"/>
                      <a:round/>
                      <a:headEnd type="none" w="sm" len="sm"/>
                      <a:tailEnd type="none" w="sm" len="sm"/>
                    </a:lnR>
                    <a:lnT w="9525" cap="flat" cmpd="sng">
                      <a:solidFill>
                        <a:srgbClr val="E1E7EC"/>
                      </a:solidFill>
                      <a:prstDash val="dot"/>
                      <a:round/>
                      <a:headEnd type="none" w="sm" len="sm"/>
                      <a:tailEnd type="none" w="sm" len="sm"/>
                    </a:lnT>
                    <a:lnB w="9525" cap="flat" cmpd="sng">
                      <a:solidFill>
                        <a:srgbClr val="E1E7EC"/>
                      </a:solidFill>
                      <a:prstDash val="dot"/>
                      <a:round/>
                      <a:headEnd type="none" w="sm" len="sm"/>
                      <a:tailEnd type="none" w="sm" len="sm"/>
                    </a:lnB>
                  </a:tcPr>
                </a:tc>
                <a:extLst>
                  <a:ext uri="{0D108BD9-81ED-4DB2-BD59-A6C34878D82A}">
                    <a16:rowId xmlns:a16="http://schemas.microsoft.com/office/drawing/2014/main" val="10002"/>
                  </a:ext>
                </a:extLst>
              </a:tr>
              <a:tr h="217150">
                <a:tc>
                  <a:txBody>
                    <a:bodyPr/>
                    <a:lstStyle/>
                    <a:p>
                      <a:pPr marL="0" lvl="0" indent="0" algn="ctr" rtl="0">
                        <a:spcBef>
                          <a:spcPts val="0"/>
                        </a:spcBef>
                        <a:spcAft>
                          <a:spcPts val="0"/>
                        </a:spcAft>
                        <a:buNone/>
                      </a:pPr>
                      <a:endParaRPr sz="200" b="1">
                        <a:latin typeface="Amatic SC"/>
                        <a:ea typeface="Amatic SC"/>
                        <a:cs typeface="Amatic SC"/>
                        <a:sym typeface="Amatic SC"/>
                      </a:endParaRPr>
                    </a:p>
                  </a:txBody>
                  <a:tcPr marL="91425" marR="91425" marT="91425" marB="91425">
                    <a:lnL w="9525" cap="flat" cmpd="sng">
                      <a:solidFill>
                        <a:srgbClr val="E1E7EC"/>
                      </a:solidFill>
                      <a:prstDash val="solid"/>
                      <a:round/>
                      <a:headEnd type="none" w="sm" len="sm"/>
                      <a:tailEnd type="none" w="sm" len="sm"/>
                    </a:lnL>
                    <a:lnR w="9525" cap="flat" cmpd="sng">
                      <a:solidFill>
                        <a:srgbClr val="E1E7EC">
                          <a:alpha val="0"/>
                        </a:srgbClr>
                      </a:solidFill>
                      <a:prstDash val="solid"/>
                      <a:round/>
                      <a:headEnd type="none" w="sm" len="sm"/>
                      <a:tailEnd type="none" w="sm" len="sm"/>
                    </a:lnR>
                    <a:lnT w="9525" cap="flat" cmpd="sng">
                      <a:solidFill>
                        <a:srgbClr val="E1E7EC"/>
                      </a:solidFill>
                      <a:prstDash val="dot"/>
                      <a:round/>
                      <a:headEnd type="none" w="sm" len="sm"/>
                      <a:tailEnd type="none" w="sm" len="sm"/>
                    </a:lnT>
                    <a:lnB w="9525" cap="flat" cmpd="sng">
                      <a:solidFill>
                        <a:srgbClr val="E1E7EC"/>
                      </a:solidFill>
                      <a:prstDash val="dot"/>
                      <a:round/>
                      <a:headEnd type="none" w="sm" len="sm"/>
                      <a:tailEnd type="none" w="sm" len="sm"/>
                    </a:lnB>
                  </a:tcPr>
                </a:tc>
                <a:tc>
                  <a:txBody>
                    <a:bodyPr/>
                    <a:lstStyle/>
                    <a:p>
                      <a:pPr marL="0" lvl="0" indent="0" algn="ctr" rtl="0">
                        <a:spcBef>
                          <a:spcPts val="0"/>
                        </a:spcBef>
                        <a:spcAft>
                          <a:spcPts val="0"/>
                        </a:spcAft>
                        <a:buNone/>
                      </a:pPr>
                      <a:endParaRPr sz="200" b="1">
                        <a:latin typeface="Amatic SC"/>
                        <a:ea typeface="Amatic SC"/>
                        <a:cs typeface="Amatic SC"/>
                        <a:sym typeface="Amatic SC"/>
                      </a:endParaRPr>
                    </a:p>
                  </a:txBody>
                  <a:tcPr marL="91425" marR="91425" marT="91425" marB="91425">
                    <a:lnL w="9525" cap="flat" cmpd="sng">
                      <a:solidFill>
                        <a:srgbClr val="E1E7EC">
                          <a:alpha val="0"/>
                        </a:srgbClr>
                      </a:solidFill>
                      <a:prstDash val="solid"/>
                      <a:round/>
                      <a:headEnd type="none" w="sm" len="sm"/>
                      <a:tailEnd type="none" w="sm" len="sm"/>
                    </a:lnL>
                    <a:lnR w="9525" cap="flat" cmpd="sng">
                      <a:solidFill>
                        <a:srgbClr val="E1E7EC">
                          <a:alpha val="0"/>
                        </a:srgbClr>
                      </a:solidFill>
                      <a:prstDash val="solid"/>
                      <a:round/>
                      <a:headEnd type="none" w="sm" len="sm"/>
                      <a:tailEnd type="none" w="sm" len="sm"/>
                    </a:lnR>
                    <a:lnT w="9525" cap="flat" cmpd="sng">
                      <a:solidFill>
                        <a:srgbClr val="E1E7EC"/>
                      </a:solidFill>
                      <a:prstDash val="dot"/>
                      <a:round/>
                      <a:headEnd type="none" w="sm" len="sm"/>
                      <a:tailEnd type="none" w="sm" len="sm"/>
                    </a:lnT>
                    <a:lnB w="9525" cap="flat" cmpd="sng">
                      <a:solidFill>
                        <a:srgbClr val="E1E7EC"/>
                      </a:solidFill>
                      <a:prstDash val="dot"/>
                      <a:round/>
                      <a:headEnd type="none" w="sm" len="sm"/>
                      <a:tailEnd type="none" w="sm" len="sm"/>
                    </a:lnB>
                  </a:tcPr>
                </a:tc>
                <a:tc>
                  <a:txBody>
                    <a:bodyPr/>
                    <a:lstStyle/>
                    <a:p>
                      <a:pPr marL="0" lvl="0" indent="0" algn="ctr" rtl="0">
                        <a:spcBef>
                          <a:spcPts val="0"/>
                        </a:spcBef>
                        <a:spcAft>
                          <a:spcPts val="0"/>
                        </a:spcAft>
                        <a:buNone/>
                      </a:pPr>
                      <a:endParaRPr sz="200" b="1">
                        <a:latin typeface="Amatic SC"/>
                        <a:ea typeface="Amatic SC"/>
                        <a:cs typeface="Amatic SC"/>
                        <a:sym typeface="Amatic SC"/>
                      </a:endParaRPr>
                    </a:p>
                  </a:txBody>
                  <a:tcPr marL="91425" marR="91425" marT="91425" marB="91425">
                    <a:lnL w="9525" cap="flat" cmpd="sng">
                      <a:solidFill>
                        <a:srgbClr val="E1E7EC">
                          <a:alpha val="0"/>
                        </a:srgbClr>
                      </a:solidFill>
                      <a:prstDash val="solid"/>
                      <a:round/>
                      <a:headEnd type="none" w="sm" len="sm"/>
                      <a:tailEnd type="none" w="sm" len="sm"/>
                    </a:lnL>
                    <a:lnR w="9525" cap="flat" cmpd="sng">
                      <a:solidFill>
                        <a:srgbClr val="E1E7EC">
                          <a:alpha val="0"/>
                        </a:srgbClr>
                      </a:solidFill>
                      <a:prstDash val="solid"/>
                      <a:round/>
                      <a:headEnd type="none" w="sm" len="sm"/>
                      <a:tailEnd type="none" w="sm" len="sm"/>
                    </a:lnR>
                    <a:lnT w="9525" cap="flat" cmpd="sng">
                      <a:solidFill>
                        <a:srgbClr val="E1E7EC"/>
                      </a:solidFill>
                      <a:prstDash val="dot"/>
                      <a:round/>
                      <a:headEnd type="none" w="sm" len="sm"/>
                      <a:tailEnd type="none" w="sm" len="sm"/>
                    </a:lnT>
                    <a:lnB w="9525" cap="flat" cmpd="sng">
                      <a:solidFill>
                        <a:srgbClr val="E1E7EC"/>
                      </a:solidFill>
                      <a:prstDash val="dot"/>
                      <a:round/>
                      <a:headEnd type="none" w="sm" len="sm"/>
                      <a:tailEnd type="none" w="sm" len="sm"/>
                    </a:lnB>
                  </a:tcPr>
                </a:tc>
                <a:tc>
                  <a:txBody>
                    <a:bodyPr/>
                    <a:lstStyle/>
                    <a:p>
                      <a:pPr marL="0" lvl="0" indent="0" algn="ctr" rtl="0">
                        <a:spcBef>
                          <a:spcPts val="0"/>
                        </a:spcBef>
                        <a:spcAft>
                          <a:spcPts val="0"/>
                        </a:spcAft>
                        <a:buNone/>
                      </a:pPr>
                      <a:endParaRPr sz="200" b="1" dirty="0">
                        <a:latin typeface="Amatic SC"/>
                        <a:ea typeface="Amatic SC"/>
                        <a:cs typeface="Amatic SC"/>
                        <a:sym typeface="Amatic SC"/>
                      </a:endParaRPr>
                    </a:p>
                  </a:txBody>
                  <a:tcPr marL="91425" marR="91425" marT="91425" marB="91425">
                    <a:lnL w="9525" cap="flat" cmpd="sng">
                      <a:solidFill>
                        <a:srgbClr val="E1E7EC">
                          <a:alpha val="0"/>
                        </a:srgbClr>
                      </a:solidFill>
                      <a:prstDash val="solid"/>
                      <a:round/>
                      <a:headEnd type="none" w="sm" len="sm"/>
                      <a:tailEnd type="none" w="sm" len="sm"/>
                    </a:lnL>
                    <a:lnR w="9525" cap="flat" cmpd="sng">
                      <a:solidFill>
                        <a:srgbClr val="E1E7EC">
                          <a:alpha val="0"/>
                        </a:srgbClr>
                      </a:solidFill>
                      <a:prstDash val="solid"/>
                      <a:round/>
                      <a:headEnd type="none" w="sm" len="sm"/>
                      <a:tailEnd type="none" w="sm" len="sm"/>
                    </a:lnR>
                    <a:lnT w="9525" cap="flat" cmpd="sng">
                      <a:solidFill>
                        <a:srgbClr val="E1E7EC"/>
                      </a:solidFill>
                      <a:prstDash val="dot"/>
                      <a:round/>
                      <a:headEnd type="none" w="sm" len="sm"/>
                      <a:tailEnd type="none" w="sm" len="sm"/>
                    </a:lnT>
                    <a:lnB w="9525" cap="flat" cmpd="sng">
                      <a:solidFill>
                        <a:srgbClr val="E1E7EC"/>
                      </a:solidFill>
                      <a:prstDash val="dot"/>
                      <a:round/>
                      <a:headEnd type="none" w="sm" len="sm"/>
                      <a:tailEnd type="none" w="sm" len="sm"/>
                    </a:lnB>
                    <a:solidFill>
                      <a:srgbClr val="7994A9">
                        <a:alpha val="64709"/>
                      </a:srgbClr>
                    </a:solidFill>
                  </a:tcPr>
                </a:tc>
                <a:extLst>
                  <a:ext uri="{0D108BD9-81ED-4DB2-BD59-A6C34878D82A}">
                    <a16:rowId xmlns:a16="http://schemas.microsoft.com/office/drawing/2014/main" val="10003"/>
                  </a:ext>
                </a:extLst>
              </a:tr>
            </a:tbl>
          </a:graphicData>
        </a:graphic>
      </p:graphicFrame>
      <p:grpSp>
        <p:nvGrpSpPr>
          <p:cNvPr id="7907" name="Google Shape;7907;p73"/>
          <p:cNvGrpSpPr/>
          <p:nvPr/>
        </p:nvGrpSpPr>
        <p:grpSpPr>
          <a:xfrm>
            <a:off x="710464" y="981599"/>
            <a:ext cx="2396505" cy="976502"/>
            <a:chOff x="749309" y="1112739"/>
            <a:chExt cx="2371603" cy="976502"/>
          </a:xfrm>
        </p:grpSpPr>
        <p:grpSp>
          <p:nvGrpSpPr>
            <p:cNvPr id="7908" name="Google Shape;7908;p73"/>
            <p:cNvGrpSpPr/>
            <p:nvPr/>
          </p:nvGrpSpPr>
          <p:grpSpPr>
            <a:xfrm>
              <a:off x="1092126" y="1112739"/>
              <a:ext cx="2028786" cy="975464"/>
              <a:chOff x="1092126" y="1112739"/>
              <a:chExt cx="2028786" cy="975464"/>
            </a:xfrm>
          </p:grpSpPr>
          <p:sp>
            <p:nvSpPr>
              <p:cNvPr id="7909" name="Google Shape;7909;p73"/>
              <p:cNvSpPr/>
              <p:nvPr/>
            </p:nvSpPr>
            <p:spPr>
              <a:xfrm>
                <a:off x="1092126" y="1112739"/>
                <a:ext cx="314700" cy="226800"/>
              </a:xfrm>
              <a:prstGeom prst="rect">
                <a:avLst/>
              </a:prstGeom>
              <a:noFill/>
              <a:ln w="9525" cap="flat" cmpd="sng">
                <a:solidFill>
                  <a:srgbClr val="BAC8D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910" name="Google Shape;7910;p73"/>
              <p:cNvSpPr/>
              <p:nvPr/>
            </p:nvSpPr>
            <p:spPr>
              <a:xfrm>
                <a:off x="1434943" y="1112739"/>
                <a:ext cx="314700" cy="226800"/>
              </a:xfrm>
              <a:prstGeom prst="rect">
                <a:avLst/>
              </a:prstGeom>
              <a:noFill/>
              <a:ln w="9525" cap="flat" cmpd="sng">
                <a:solidFill>
                  <a:srgbClr val="BAC8D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911" name="Google Shape;7911;p73"/>
              <p:cNvSpPr/>
              <p:nvPr/>
            </p:nvSpPr>
            <p:spPr>
              <a:xfrm>
                <a:off x="1777760" y="1112739"/>
                <a:ext cx="314700" cy="226800"/>
              </a:xfrm>
              <a:prstGeom prst="rect">
                <a:avLst/>
              </a:prstGeom>
              <a:noFill/>
              <a:ln w="9525" cap="flat" cmpd="sng">
                <a:solidFill>
                  <a:srgbClr val="BAC8D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912" name="Google Shape;7912;p73"/>
              <p:cNvSpPr/>
              <p:nvPr/>
            </p:nvSpPr>
            <p:spPr>
              <a:xfrm>
                <a:off x="2120578" y="1112739"/>
                <a:ext cx="314700" cy="226800"/>
              </a:xfrm>
              <a:prstGeom prst="rect">
                <a:avLst/>
              </a:prstGeom>
              <a:noFill/>
              <a:ln w="9525" cap="flat" cmpd="sng">
                <a:solidFill>
                  <a:srgbClr val="BAC8D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913" name="Google Shape;7913;p73"/>
              <p:cNvSpPr/>
              <p:nvPr/>
            </p:nvSpPr>
            <p:spPr>
              <a:xfrm>
                <a:off x="2463395" y="1112739"/>
                <a:ext cx="314700" cy="226800"/>
              </a:xfrm>
              <a:prstGeom prst="rect">
                <a:avLst/>
              </a:prstGeom>
              <a:noFill/>
              <a:ln w="9525" cap="flat" cmpd="sng">
                <a:solidFill>
                  <a:srgbClr val="BAC8D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914" name="Google Shape;7914;p73"/>
              <p:cNvSpPr/>
              <p:nvPr/>
            </p:nvSpPr>
            <p:spPr>
              <a:xfrm>
                <a:off x="2806212" y="1112739"/>
                <a:ext cx="314700" cy="226800"/>
              </a:xfrm>
              <a:prstGeom prst="rect">
                <a:avLst/>
              </a:prstGeom>
              <a:noFill/>
              <a:ln w="9525" cap="flat" cmpd="sng">
                <a:solidFill>
                  <a:srgbClr val="BAC8D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915" name="Google Shape;7915;p73"/>
              <p:cNvSpPr/>
              <p:nvPr/>
            </p:nvSpPr>
            <p:spPr>
              <a:xfrm>
                <a:off x="1092126" y="1362294"/>
                <a:ext cx="314700" cy="226800"/>
              </a:xfrm>
              <a:prstGeom prst="rect">
                <a:avLst/>
              </a:prstGeom>
              <a:noFill/>
              <a:ln w="9525" cap="flat" cmpd="sng">
                <a:solidFill>
                  <a:srgbClr val="BAC8D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916" name="Google Shape;7916;p73"/>
              <p:cNvSpPr/>
              <p:nvPr/>
            </p:nvSpPr>
            <p:spPr>
              <a:xfrm>
                <a:off x="1434943" y="1362294"/>
                <a:ext cx="314700" cy="226800"/>
              </a:xfrm>
              <a:prstGeom prst="rect">
                <a:avLst/>
              </a:prstGeom>
              <a:noFill/>
              <a:ln w="9525" cap="flat" cmpd="sng">
                <a:solidFill>
                  <a:srgbClr val="BAC8D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917" name="Google Shape;7917;p73"/>
              <p:cNvSpPr/>
              <p:nvPr/>
            </p:nvSpPr>
            <p:spPr>
              <a:xfrm>
                <a:off x="1777760" y="1362294"/>
                <a:ext cx="314700" cy="226800"/>
              </a:xfrm>
              <a:prstGeom prst="rect">
                <a:avLst/>
              </a:prstGeom>
              <a:noFill/>
              <a:ln w="9525" cap="flat" cmpd="sng">
                <a:solidFill>
                  <a:srgbClr val="BAC8D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918" name="Google Shape;7918;p73"/>
              <p:cNvSpPr/>
              <p:nvPr/>
            </p:nvSpPr>
            <p:spPr>
              <a:xfrm>
                <a:off x="2120578" y="1362294"/>
                <a:ext cx="314700" cy="226800"/>
              </a:xfrm>
              <a:prstGeom prst="rect">
                <a:avLst/>
              </a:prstGeom>
              <a:noFill/>
              <a:ln w="9525" cap="flat" cmpd="sng">
                <a:solidFill>
                  <a:srgbClr val="BAC8D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919" name="Google Shape;7919;p73"/>
              <p:cNvSpPr/>
              <p:nvPr/>
            </p:nvSpPr>
            <p:spPr>
              <a:xfrm>
                <a:off x="2463395" y="1362294"/>
                <a:ext cx="314700" cy="226800"/>
              </a:xfrm>
              <a:prstGeom prst="rect">
                <a:avLst/>
              </a:prstGeom>
              <a:noFill/>
              <a:ln w="9525" cap="flat" cmpd="sng">
                <a:solidFill>
                  <a:srgbClr val="BAC8D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920" name="Google Shape;7920;p73"/>
              <p:cNvSpPr/>
              <p:nvPr/>
            </p:nvSpPr>
            <p:spPr>
              <a:xfrm>
                <a:off x="2806212" y="1362294"/>
                <a:ext cx="314700" cy="226800"/>
              </a:xfrm>
              <a:prstGeom prst="rect">
                <a:avLst/>
              </a:prstGeom>
              <a:noFill/>
              <a:ln w="9525" cap="flat" cmpd="sng">
                <a:solidFill>
                  <a:srgbClr val="BAC8D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921" name="Google Shape;7921;p73"/>
              <p:cNvSpPr/>
              <p:nvPr/>
            </p:nvSpPr>
            <p:spPr>
              <a:xfrm>
                <a:off x="1092126" y="1611849"/>
                <a:ext cx="314700" cy="226800"/>
              </a:xfrm>
              <a:prstGeom prst="rect">
                <a:avLst/>
              </a:prstGeom>
              <a:noFill/>
              <a:ln w="9525" cap="flat" cmpd="sng">
                <a:solidFill>
                  <a:srgbClr val="BAC8D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922" name="Google Shape;7922;p73"/>
              <p:cNvSpPr/>
              <p:nvPr/>
            </p:nvSpPr>
            <p:spPr>
              <a:xfrm>
                <a:off x="1434943" y="1611849"/>
                <a:ext cx="314700" cy="226800"/>
              </a:xfrm>
              <a:prstGeom prst="rect">
                <a:avLst/>
              </a:prstGeom>
              <a:noFill/>
              <a:ln w="9525" cap="flat" cmpd="sng">
                <a:solidFill>
                  <a:srgbClr val="BAC8D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923" name="Google Shape;7923;p73"/>
              <p:cNvSpPr/>
              <p:nvPr/>
            </p:nvSpPr>
            <p:spPr>
              <a:xfrm>
                <a:off x="1777760" y="1611849"/>
                <a:ext cx="314700" cy="226800"/>
              </a:xfrm>
              <a:prstGeom prst="rect">
                <a:avLst/>
              </a:prstGeom>
              <a:noFill/>
              <a:ln w="9525" cap="flat" cmpd="sng">
                <a:solidFill>
                  <a:srgbClr val="BAC8D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924" name="Google Shape;7924;p73"/>
              <p:cNvSpPr/>
              <p:nvPr/>
            </p:nvSpPr>
            <p:spPr>
              <a:xfrm>
                <a:off x="2120578" y="1611849"/>
                <a:ext cx="314700" cy="226800"/>
              </a:xfrm>
              <a:prstGeom prst="rect">
                <a:avLst/>
              </a:prstGeom>
              <a:noFill/>
              <a:ln w="9525" cap="flat" cmpd="sng">
                <a:solidFill>
                  <a:srgbClr val="BAC8D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925" name="Google Shape;7925;p73"/>
              <p:cNvSpPr/>
              <p:nvPr/>
            </p:nvSpPr>
            <p:spPr>
              <a:xfrm>
                <a:off x="2463395" y="1611849"/>
                <a:ext cx="314700" cy="226800"/>
              </a:xfrm>
              <a:prstGeom prst="rect">
                <a:avLst/>
              </a:prstGeom>
              <a:noFill/>
              <a:ln w="9525" cap="flat" cmpd="sng">
                <a:solidFill>
                  <a:srgbClr val="BAC8D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926" name="Google Shape;7926;p73"/>
              <p:cNvSpPr/>
              <p:nvPr/>
            </p:nvSpPr>
            <p:spPr>
              <a:xfrm>
                <a:off x="2806212" y="1611849"/>
                <a:ext cx="314700" cy="226800"/>
              </a:xfrm>
              <a:prstGeom prst="rect">
                <a:avLst/>
              </a:prstGeom>
              <a:noFill/>
              <a:ln w="9525" cap="flat" cmpd="sng">
                <a:solidFill>
                  <a:srgbClr val="BAC8D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927" name="Google Shape;7927;p73"/>
              <p:cNvSpPr/>
              <p:nvPr/>
            </p:nvSpPr>
            <p:spPr>
              <a:xfrm>
                <a:off x="1092126" y="1861404"/>
                <a:ext cx="314700" cy="226800"/>
              </a:xfrm>
              <a:prstGeom prst="rect">
                <a:avLst/>
              </a:prstGeom>
              <a:noFill/>
              <a:ln w="9525" cap="flat" cmpd="sng">
                <a:solidFill>
                  <a:srgbClr val="BAC8D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928" name="Google Shape;7928;p73"/>
              <p:cNvSpPr/>
              <p:nvPr/>
            </p:nvSpPr>
            <p:spPr>
              <a:xfrm>
                <a:off x="1434943" y="1861404"/>
                <a:ext cx="314700" cy="226800"/>
              </a:xfrm>
              <a:prstGeom prst="rect">
                <a:avLst/>
              </a:prstGeom>
              <a:noFill/>
              <a:ln w="9525" cap="flat" cmpd="sng">
                <a:solidFill>
                  <a:srgbClr val="BAC8D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929" name="Google Shape;7929;p73"/>
              <p:cNvSpPr/>
              <p:nvPr/>
            </p:nvSpPr>
            <p:spPr>
              <a:xfrm>
                <a:off x="1777760" y="1861404"/>
                <a:ext cx="314700" cy="226800"/>
              </a:xfrm>
              <a:prstGeom prst="rect">
                <a:avLst/>
              </a:prstGeom>
              <a:noFill/>
              <a:ln w="9525" cap="flat" cmpd="sng">
                <a:solidFill>
                  <a:srgbClr val="BAC8D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930" name="Google Shape;7930;p73"/>
              <p:cNvSpPr/>
              <p:nvPr/>
            </p:nvSpPr>
            <p:spPr>
              <a:xfrm>
                <a:off x="2120578" y="1861404"/>
                <a:ext cx="314700" cy="226800"/>
              </a:xfrm>
              <a:prstGeom prst="rect">
                <a:avLst/>
              </a:prstGeom>
              <a:noFill/>
              <a:ln w="9525" cap="flat" cmpd="sng">
                <a:solidFill>
                  <a:srgbClr val="BAC8D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931" name="Google Shape;7931;p73"/>
              <p:cNvSpPr/>
              <p:nvPr/>
            </p:nvSpPr>
            <p:spPr>
              <a:xfrm>
                <a:off x="2463395" y="1861404"/>
                <a:ext cx="314700" cy="226800"/>
              </a:xfrm>
              <a:prstGeom prst="rect">
                <a:avLst/>
              </a:prstGeom>
              <a:noFill/>
              <a:ln w="9525" cap="flat" cmpd="sng">
                <a:solidFill>
                  <a:srgbClr val="BAC8D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932" name="Google Shape;7932;p73"/>
              <p:cNvSpPr/>
              <p:nvPr/>
            </p:nvSpPr>
            <p:spPr>
              <a:xfrm>
                <a:off x="2806212" y="1861404"/>
                <a:ext cx="314700" cy="226800"/>
              </a:xfrm>
              <a:prstGeom prst="rect">
                <a:avLst/>
              </a:prstGeom>
              <a:noFill/>
              <a:ln w="9525" cap="flat" cmpd="sng">
                <a:solidFill>
                  <a:srgbClr val="BAC8D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grpSp>
        <p:grpSp>
          <p:nvGrpSpPr>
            <p:cNvPr id="7933" name="Google Shape;7933;p73"/>
            <p:cNvGrpSpPr/>
            <p:nvPr/>
          </p:nvGrpSpPr>
          <p:grpSpPr>
            <a:xfrm>
              <a:off x="749309" y="1112739"/>
              <a:ext cx="314700" cy="975464"/>
              <a:chOff x="749309" y="1112739"/>
              <a:chExt cx="314700" cy="975464"/>
            </a:xfrm>
          </p:grpSpPr>
          <p:sp>
            <p:nvSpPr>
              <p:cNvPr id="7934" name="Google Shape;7934;p73"/>
              <p:cNvSpPr/>
              <p:nvPr/>
            </p:nvSpPr>
            <p:spPr>
              <a:xfrm>
                <a:off x="749309" y="1362294"/>
                <a:ext cx="314700" cy="226800"/>
              </a:xfrm>
              <a:prstGeom prst="rect">
                <a:avLst/>
              </a:pr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935" name="Google Shape;7935;p73"/>
              <p:cNvSpPr/>
              <p:nvPr/>
            </p:nvSpPr>
            <p:spPr>
              <a:xfrm>
                <a:off x="749309" y="1611849"/>
                <a:ext cx="314700" cy="226800"/>
              </a:xfrm>
              <a:prstGeom prst="rect">
                <a:avLst/>
              </a:pr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936" name="Google Shape;7936;p73"/>
              <p:cNvSpPr/>
              <p:nvPr/>
            </p:nvSpPr>
            <p:spPr>
              <a:xfrm>
                <a:off x="749309" y="1861404"/>
                <a:ext cx="314700" cy="226800"/>
              </a:xfrm>
              <a:prstGeom prst="rect">
                <a:avLst/>
              </a:pr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937" name="Google Shape;7937;p73"/>
              <p:cNvSpPr/>
              <p:nvPr/>
            </p:nvSpPr>
            <p:spPr>
              <a:xfrm>
                <a:off x="749309" y="1112739"/>
                <a:ext cx="314700" cy="226800"/>
              </a:xfrm>
              <a:prstGeom prst="rect">
                <a:avLst/>
              </a:pr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grpSp>
        <p:sp>
          <p:nvSpPr>
            <p:cNvPr id="7938" name="Google Shape;7938;p73"/>
            <p:cNvSpPr/>
            <p:nvPr/>
          </p:nvSpPr>
          <p:spPr>
            <a:xfrm>
              <a:off x="1434877" y="1258345"/>
              <a:ext cx="1685700" cy="78600"/>
            </a:xfrm>
            <a:prstGeom prst="rect">
              <a:avLst/>
            </a:pr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939" name="Google Shape;7939;p73"/>
            <p:cNvSpPr/>
            <p:nvPr/>
          </p:nvSpPr>
          <p:spPr>
            <a:xfrm>
              <a:off x="1777683" y="2010641"/>
              <a:ext cx="1000200" cy="78600"/>
            </a:xfrm>
            <a:prstGeom prst="rect">
              <a:avLst/>
            </a:pr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940" name="Google Shape;7940;p73"/>
            <p:cNvSpPr/>
            <p:nvPr/>
          </p:nvSpPr>
          <p:spPr>
            <a:xfrm>
              <a:off x="1092070" y="1759876"/>
              <a:ext cx="657600" cy="78600"/>
            </a:xfrm>
            <a:prstGeom prst="rect">
              <a:avLst/>
            </a:pr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941" name="Google Shape;7941;p73"/>
            <p:cNvSpPr/>
            <p:nvPr/>
          </p:nvSpPr>
          <p:spPr>
            <a:xfrm>
              <a:off x="2463277" y="1759876"/>
              <a:ext cx="657600" cy="78600"/>
            </a:xfrm>
            <a:prstGeom prst="rect">
              <a:avLst/>
            </a:pr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grpSp>
      <p:graphicFrame>
        <p:nvGraphicFramePr>
          <p:cNvPr id="7942" name="Google Shape;7942;p73"/>
          <p:cNvGraphicFramePr/>
          <p:nvPr/>
        </p:nvGraphicFramePr>
        <p:xfrm>
          <a:off x="5937812" y="981584"/>
          <a:ext cx="2504100" cy="976500"/>
        </p:xfrm>
        <a:graphic>
          <a:graphicData uri="http://schemas.openxmlformats.org/drawingml/2006/table">
            <a:tbl>
              <a:tblPr>
                <a:noFill/>
              </a:tblPr>
              <a:tblGrid>
                <a:gridCol w="626025">
                  <a:extLst>
                    <a:ext uri="{9D8B030D-6E8A-4147-A177-3AD203B41FA5}">
                      <a16:colId xmlns:a16="http://schemas.microsoft.com/office/drawing/2014/main" val="20000"/>
                    </a:ext>
                  </a:extLst>
                </a:gridCol>
                <a:gridCol w="626025">
                  <a:extLst>
                    <a:ext uri="{9D8B030D-6E8A-4147-A177-3AD203B41FA5}">
                      <a16:colId xmlns:a16="http://schemas.microsoft.com/office/drawing/2014/main" val="20001"/>
                    </a:ext>
                  </a:extLst>
                </a:gridCol>
                <a:gridCol w="626025">
                  <a:extLst>
                    <a:ext uri="{9D8B030D-6E8A-4147-A177-3AD203B41FA5}">
                      <a16:colId xmlns:a16="http://schemas.microsoft.com/office/drawing/2014/main" val="20002"/>
                    </a:ext>
                  </a:extLst>
                </a:gridCol>
                <a:gridCol w="626025">
                  <a:extLst>
                    <a:ext uri="{9D8B030D-6E8A-4147-A177-3AD203B41FA5}">
                      <a16:colId xmlns:a16="http://schemas.microsoft.com/office/drawing/2014/main" val="20003"/>
                    </a:ext>
                  </a:extLst>
                </a:gridCol>
              </a:tblGrid>
              <a:tr h="325500">
                <a:tc>
                  <a:txBody>
                    <a:bodyPr/>
                    <a:lstStyle/>
                    <a:p>
                      <a:pPr marL="0" lvl="0" indent="0" algn="l" rtl="0">
                        <a:spcBef>
                          <a:spcPts val="0"/>
                        </a:spcBef>
                        <a:spcAft>
                          <a:spcPts val="0"/>
                        </a:spcAft>
                        <a:buNone/>
                      </a:pPr>
                      <a:endParaRPr sz="200"/>
                    </a:p>
                  </a:txBody>
                  <a:tcPr marL="91425" marR="91425" marT="91425" marB="91425">
                    <a:lnL w="9525" cap="flat" cmpd="sng">
                      <a:solidFill>
                        <a:srgbClr val="F2F2F2">
                          <a:alpha val="0"/>
                        </a:srgbClr>
                      </a:solidFill>
                      <a:prstDash val="solid"/>
                      <a:round/>
                      <a:headEnd type="none" w="sm" len="sm"/>
                      <a:tailEnd type="none" w="sm" len="sm"/>
                    </a:lnL>
                    <a:lnR w="9525" cap="flat" cmpd="sng">
                      <a:solidFill>
                        <a:srgbClr val="F2F2F2"/>
                      </a:solidFill>
                      <a:prstDash val="solid"/>
                      <a:round/>
                      <a:headEnd type="none" w="sm" len="sm"/>
                      <a:tailEnd type="none" w="sm" len="sm"/>
                    </a:lnR>
                    <a:lnT w="9525" cap="flat" cmpd="sng">
                      <a:solidFill>
                        <a:srgbClr val="F2F2F2">
                          <a:alpha val="0"/>
                        </a:srgbClr>
                      </a:solidFill>
                      <a:prstDash val="solid"/>
                      <a:round/>
                      <a:headEnd type="none" w="sm" len="sm"/>
                      <a:tailEnd type="none" w="sm" len="sm"/>
                    </a:lnT>
                    <a:lnB w="9525" cap="flat" cmpd="sng">
                      <a:solidFill>
                        <a:srgbClr val="F2F2F2"/>
                      </a:solidFill>
                      <a:prstDash val="solid"/>
                      <a:round/>
                      <a:headEnd type="none" w="sm" len="sm"/>
                      <a:tailEnd type="none" w="sm" len="sm"/>
                    </a:lnB>
                  </a:tcPr>
                </a:tc>
                <a:tc>
                  <a:txBody>
                    <a:bodyPr/>
                    <a:lstStyle/>
                    <a:p>
                      <a:pPr marL="0" lvl="0" indent="0" algn="l" rtl="0">
                        <a:spcBef>
                          <a:spcPts val="0"/>
                        </a:spcBef>
                        <a:spcAft>
                          <a:spcPts val="0"/>
                        </a:spcAft>
                        <a:buNone/>
                      </a:pPr>
                      <a:endParaRPr sz="200"/>
                    </a:p>
                  </a:txBody>
                  <a:tcPr marL="91425" marR="91425" marT="91425" marB="91425">
                    <a:lnL w="9525" cap="flat" cmpd="sng">
                      <a:solidFill>
                        <a:srgbClr val="F2F2F2"/>
                      </a:solidFill>
                      <a:prstDash val="solid"/>
                      <a:round/>
                      <a:headEnd type="none" w="sm" len="sm"/>
                      <a:tailEnd type="none" w="sm" len="sm"/>
                    </a:lnL>
                    <a:lnR w="9525" cap="flat" cmpd="sng">
                      <a:solidFill>
                        <a:srgbClr val="F2F2F2"/>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F2F2F2"/>
                      </a:solidFill>
                      <a:prstDash val="solid"/>
                      <a:round/>
                      <a:headEnd type="none" w="sm" len="sm"/>
                      <a:tailEnd type="none" w="sm" len="sm"/>
                    </a:lnB>
                  </a:tcPr>
                </a:tc>
                <a:tc>
                  <a:txBody>
                    <a:bodyPr/>
                    <a:lstStyle/>
                    <a:p>
                      <a:pPr marL="0" lvl="0" indent="0" algn="l" rtl="0">
                        <a:spcBef>
                          <a:spcPts val="0"/>
                        </a:spcBef>
                        <a:spcAft>
                          <a:spcPts val="0"/>
                        </a:spcAft>
                        <a:buNone/>
                      </a:pPr>
                      <a:endParaRPr sz="200"/>
                    </a:p>
                  </a:txBody>
                  <a:tcPr marL="91425" marR="91425" marT="91425" marB="91425">
                    <a:lnL w="9525" cap="flat" cmpd="sng">
                      <a:solidFill>
                        <a:srgbClr val="F2F2F2"/>
                      </a:solidFill>
                      <a:prstDash val="solid"/>
                      <a:round/>
                      <a:headEnd type="none" w="sm" len="sm"/>
                      <a:tailEnd type="none" w="sm" len="sm"/>
                    </a:lnL>
                    <a:lnR w="9525" cap="flat" cmpd="sng">
                      <a:solidFill>
                        <a:srgbClr val="F2F2F2"/>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F2F2F2"/>
                      </a:solidFill>
                      <a:prstDash val="solid"/>
                      <a:round/>
                      <a:headEnd type="none" w="sm" len="sm"/>
                      <a:tailEnd type="none" w="sm" len="sm"/>
                    </a:lnB>
                  </a:tcPr>
                </a:tc>
                <a:tc>
                  <a:txBody>
                    <a:bodyPr/>
                    <a:lstStyle/>
                    <a:p>
                      <a:pPr marL="0" lvl="0" indent="0" algn="l" rtl="0">
                        <a:spcBef>
                          <a:spcPts val="0"/>
                        </a:spcBef>
                        <a:spcAft>
                          <a:spcPts val="0"/>
                        </a:spcAft>
                        <a:buNone/>
                      </a:pPr>
                      <a:endParaRPr sz="200"/>
                    </a:p>
                  </a:txBody>
                  <a:tcPr marL="91425" marR="91425" marT="91425" marB="91425">
                    <a:lnL w="9525" cap="flat" cmpd="sng">
                      <a:solidFill>
                        <a:srgbClr val="F2F2F2"/>
                      </a:solidFill>
                      <a:prstDash val="solid"/>
                      <a:round/>
                      <a:headEnd type="none" w="sm" len="sm"/>
                      <a:tailEnd type="none" w="sm" len="sm"/>
                    </a:lnL>
                    <a:lnR w="9525" cap="flat" cmpd="sng">
                      <a:solidFill>
                        <a:srgbClr val="F2F2F2"/>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F2F2F2"/>
                      </a:solidFill>
                      <a:prstDash val="solid"/>
                      <a:round/>
                      <a:headEnd type="none" w="sm" len="sm"/>
                      <a:tailEnd type="none" w="sm" len="sm"/>
                    </a:lnB>
                  </a:tcPr>
                </a:tc>
                <a:extLst>
                  <a:ext uri="{0D108BD9-81ED-4DB2-BD59-A6C34878D82A}">
                    <a16:rowId xmlns:a16="http://schemas.microsoft.com/office/drawing/2014/main" val="10000"/>
                  </a:ext>
                </a:extLst>
              </a:tr>
              <a:tr h="325500">
                <a:tc>
                  <a:txBody>
                    <a:bodyPr/>
                    <a:lstStyle/>
                    <a:p>
                      <a:pPr marL="0" lvl="0" indent="0" algn="l" rtl="0">
                        <a:spcBef>
                          <a:spcPts val="0"/>
                        </a:spcBef>
                        <a:spcAft>
                          <a:spcPts val="0"/>
                        </a:spcAft>
                        <a:buNone/>
                      </a:pPr>
                      <a:endParaRPr sz="200"/>
                    </a:p>
                  </a:txBody>
                  <a:tcPr marL="91425" marR="91425" marT="91425" marB="91425">
                    <a:lnL w="9525" cap="flat" cmpd="sng">
                      <a:solidFill>
                        <a:srgbClr val="F2F2F2"/>
                      </a:solidFill>
                      <a:prstDash val="solid"/>
                      <a:round/>
                      <a:headEnd type="none" w="sm" len="sm"/>
                      <a:tailEnd type="none" w="sm" len="sm"/>
                    </a:lnL>
                    <a:lnR w="9525" cap="flat" cmpd="sng">
                      <a:solidFill>
                        <a:srgbClr val="F2F2F2"/>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F2F2F2"/>
                      </a:solidFill>
                      <a:prstDash val="solid"/>
                      <a:round/>
                      <a:headEnd type="none" w="sm" len="sm"/>
                      <a:tailEnd type="none" w="sm" len="sm"/>
                    </a:lnB>
                  </a:tcPr>
                </a:tc>
                <a:tc>
                  <a:txBody>
                    <a:bodyPr/>
                    <a:lstStyle/>
                    <a:p>
                      <a:pPr marL="0" lvl="0" indent="0" algn="l" rtl="0">
                        <a:spcBef>
                          <a:spcPts val="0"/>
                        </a:spcBef>
                        <a:spcAft>
                          <a:spcPts val="0"/>
                        </a:spcAft>
                        <a:buNone/>
                      </a:pPr>
                      <a:endParaRPr sz="200"/>
                    </a:p>
                  </a:txBody>
                  <a:tcPr marL="91425" marR="91425" marT="91425" marB="91425">
                    <a:lnL w="9525" cap="flat" cmpd="sng">
                      <a:solidFill>
                        <a:srgbClr val="F2F2F2"/>
                      </a:solidFill>
                      <a:prstDash val="solid"/>
                      <a:round/>
                      <a:headEnd type="none" w="sm" len="sm"/>
                      <a:tailEnd type="none" w="sm" len="sm"/>
                    </a:lnL>
                    <a:lnR w="9525" cap="flat" cmpd="sng">
                      <a:solidFill>
                        <a:srgbClr val="F2F2F2"/>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F2F2F2"/>
                      </a:solidFill>
                      <a:prstDash val="solid"/>
                      <a:round/>
                      <a:headEnd type="none" w="sm" len="sm"/>
                      <a:tailEnd type="none" w="sm" len="sm"/>
                    </a:lnB>
                  </a:tcPr>
                </a:tc>
                <a:tc>
                  <a:txBody>
                    <a:bodyPr/>
                    <a:lstStyle/>
                    <a:p>
                      <a:pPr marL="0" lvl="0" indent="0" algn="l" rtl="0">
                        <a:spcBef>
                          <a:spcPts val="0"/>
                        </a:spcBef>
                        <a:spcAft>
                          <a:spcPts val="0"/>
                        </a:spcAft>
                        <a:buNone/>
                      </a:pPr>
                      <a:endParaRPr sz="200"/>
                    </a:p>
                  </a:txBody>
                  <a:tcPr marL="91425" marR="91425" marT="91425" marB="91425">
                    <a:lnL w="9525" cap="flat" cmpd="sng">
                      <a:solidFill>
                        <a:srgbClr val="F2F2F2"/>
                      </a:solidFill>
                      <a:prstDash val="solid"/>
                      <a:round/>
                      <a:headEnd type="none" w="sm" len="sm"/>
                      <a:tailEnd type="none" w="sm" len="sm"/>
                    </a:lnL>
                    <a:lnR w="9525" cap="flat" cmpd="sng">
                      <a:solidFill>
                        <a:srgbClr val="F2F2F2"/>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F2F2F2"/>
                      </a:solidFill>
                      <a:prstDash val="solid"/>
                      <a:round/>
                      <a:headEnd type="none" w="sm" len="sm"/>
                      <a:tailEnd type="none" w="sm" len="sm"/>
                    </a:lnB>
                  </a:tcPr>
                </a:tc>
                <a:tc>
                  <a:txBody>
                    <a:bodyPr/>
                    <a:lstStyle/>
                    <a:p>
                      <a:pPr marL="0" lvl="0" indent="0" algn="l" rtl="0">
                        <a:spcBef>
                          <a:spcPts val="0"/>
                        </a:spcBef>
                        <a:spcAft>
                          <a:spcPts val="0"/>
                        </a:spcAft>
                        <a:buNone/>
                      </a:pPr>
                      <a:endParaRPr sz="200"/>
                    </a:p>
                  </a:txBody>
                  <a:tcPr marL="91425" marR="91425" marT="91425" marB="91425">
                    <a:lnL w="9525" cap="flat" cmpd="sng">
                      <a:solidFill>
                        <a:srgbClr val="F2F2F2"/>
                      </a:solidFill>
                      <a:prstDash val="solid"/>
                      <a:round/>
                      <a:headEnd type="none" w="sm" len="sm"/>
                      <a:tailEnd type="none" w="sm" len="sm"/>
                    </a:lnL>
                    <a:lnR w="9525" cap="flat" cmpd="sng">
                      <a:solidFill>
                        <a:srgbClr val="F2F2F2"/>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F2F2F2"/>
                      </a:solidFill>
                      <a:prstDash val="solid"/>
                      <a:round/>
                      <a:headEnd type="none" w="sm" len="sm"/>
                      <a:tailEnd type="none" w="sm" len="sm"/>
                    </a:lnB>
                  </a:tcPr>
                </a:tc>
                <a:extLst>
                  <a:ext uri="{0D108BD9-81ED-4DB2-BD59-A6C34878D82A}">
                    <a16:rowId xmlns:a16="http://schemas.microsoft.com/office/drawing/2014/main" val="10001"/>
                  </a:ext>
                </a:extLst>
              </a:tr>
              <a:tr h="325500">
                <a:tc>
                  <a:txBody>
                    <a:bodyPr/>
                    <a:lstStyle/>
                    <a:p>
                      <a:pPr marL="0" lvl="0" indent="0" algn="l" rtl="0">
                        <a:spcBef>
                          <a:spcPts val="0"/>
                        </a:spcBef>
                        <a:spcAft>
                          <a:spcPts val="0"/>
                        </a:spcAft>
                        <a:buNone/>
                      </a:pPr>
                      <a:endParaRPr sz="200"/>
                    </a:p>
                  </a:txBody>
                  <a:tcPr marL="91425" marR="91425" marT="91425" marB="91425">
                    <a:lnL w="9525" cap="flat" cmpd="sng">
                      <a:solidFill>
                        <a:srgbClr val="F2F2F2"/>
                      </a:solidFill>
                      <a:prstDash val="solid"/>
                      <a:round/>
                      <a:headEnd type="none" w="sm" len="sm"/>
                      <a:tailEnd type="none" w="sm" len="sm"/>
                    </a:lnL>
                    <a:lnR w="9525" cap="flat" cmpd="sng">
                      <a:solidFill>
                        <a:srgbClr val="F2F2F2"/>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F2F2F2"/>
                      </a:solidFill>
                      <a:prstDash val="solid"/>
                      <a:round/>
                      <a:headEnd type="none" w="sm" len="sm"/>
                      <a:tailEnd type="none" w="sm" len="sm"/>
                    </a:lnB>
                  </a:tcPr>
                </a:tc>
                <a:tc>
                  <a:txBody>
                    <a:bodyPr/>
                    <a:lstStyle/>
                    <a:p>
                      <a:pPr marL="0" lvl="0" indent="0" algn="l" rtl="0">
                        <a:spcBef>
                          <a:spcPts val="0"/>
                        </a:spcBef>
                        <a:spcAft>
                          <a:spcPts val="0"/>
                        </a:spcAft>
                        <a:buNone/>
                      </a:pPr>
                      <a:endParaRPr sz="200"/>
                    </a:p>
                  </a:txBody>
                  <a:tcPr marL="91425" marR="91425" marT="91425" marB="91425">
                    <a:lnL w="9525" cap="flat" cmpd="sng">
                      <a:solidFill>
                        <a:srgbClr val="F2F2F2"/>
                      </a:solidFill>
                      <a:prstDash val="solid"/>
                      <a:round/>
                      <a:headEnd type="none" w="sm" len="sm"/>
                      <a:tailEnd type="none" w="sm" len="sm"/>
                    </a:lnL>
                    <a:lnR w="9525" cap="flat" cmpd="sng">
                      <a:solidFill>
                        <a:srgbClr val="F2F2F2"/>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F2F2F2"/>
                      </a:solidFill>
                      <a:prstDash val="solid"/>
                      <a:round/>
                      <a:headEnd type="none" w="sm" len="sm"/>
                      <a:tailEnd type="none" w="sm" len="sm"/>
                    </a:lnB>
                  </a:tcPr>
                </a:tc>
                <a:tc>
                  <a:txBody>
                    <a:bodyPr/>
                    <a:lstStyle/>
                    <a:p>
                      <a:pPr marL="0" lvl="0" indent="0" algn="l" rtl="0">
                        <a:spcBef>
                          <a:spcPts val="0"/>
                        </a:spcBef>
                        <a:spcAft>
                          <a:spcPts val="0"/>
                        </a:spcAft>
                        <a:buNone/>
                      </a:pPr>
                      <a:endParaRPr sz="200"/>
                    </a:p>
                  </a:txBody>
                  <a:tcPr marL="91425" marR="91425" marT="91425" marB="91425">
                    <a:lnL w="9525" cap="flat" cmpd="sng">
                      <a:solidFill>
                        <a:srgbClr val="F2F2F2"/>
                      </a:solidFill>
                      <a:prstDash val="solid"/>
                      <a:round/>
                      <a:headEnd type="none" w="sm" len="sm"/>
                      <a:tailEnd type="none" w="sm" len="sm"/>
                    </a:lnL>
                    <a:lnR w="9525" cap="flat" cmpd="sng">
                      <a:solidFill>
                        <a:srgbClr val="F2F2F2"/>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F2F2F2"/>
                      </a:solidFill>
                      <a:prstDash val="solid"/>
                      <a:round/>
                      <a:headEnd type="none" w="sm" len="sm"/>
                      <a:tailEnd type="none" w="sm" len="sm"/>
                    </a:lnB>
                  </a:tcPr>
                </a:tc>
                <a:tc>
                  <a:txBody>
                    <a:bodyPr/>
                    <a:lstStyle/>
                    <a:p>
                      <a:pPr marL="0" lvl="0" indent="0" algn="l" rtl="0">
                        <a:spcBef>
                          <a:spcPts val="0"/>
                        </a:spcBef>
                        <a:spcAft>
                          <a:spcPts val="0"/>
                        </a:spcAft>
                        <a:buNone/>
                      </a:pPr>
                      <a:endParaRPr sz="200" dirty="0"/>
                    </a:p>
                  </a:txBody>
                  <a:tcPr marL="91425" marR="91425" marT="91425" marB="91425">
                    <a:lnL w="9525" cap="flat" cmpd="sng">
                      <a:solidFill>
                        <a:srgbClr val="F2F2F2"/>
                      </a:solidFill>
                      <a:prstDash val="solid"/>
                      <a:round/>
                      <a:headEnd type="none" w="sm" len="sm"/>
                      <a:tailEnd type="none" w="sm" len="sm"/>
                    </a:lnL>
                    <a:lnR w="9525" cap="flat" cmpd="sng">
                      <a:solidFill>
                        <a:srgbClr val="F2F2F2"/>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F2F2F2"/>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graphicFrame>
        <p:nvGraphicFramePr>
          <p:cNvPr id="7943" name="Google Shape;7943;p73"/>
          <p:cNvGraphicFramePr/>
          <p:nvPr/>
        </p:nvGraphicFramePr>
        <p:xfrm>
          <a:off x="3358675" y="2153834"/>
          <a:ext cx="2363400" cy="868575"/>
        </p:xfrm>
        <a:graphic>
          <a:graphicData uri="http://schemas.openxmlformats.org/drawingml/2006/table">
            <a:tbl>
              <a:tblPr>
                <a:noFill/>
              </a:tblPr>
              <a:tblGrid>
                <a:gridCol w="590850">
                  <a:extLst>
                    <a:ext uri="{9D8B030D-6E8A-4147-A177-3AD203B41FA5}">
                      <a16:colId xmlns:a16="http://schemas.microsoft.com/office/drawing/2014/main" val="20000"/>
                    </a:ext>
                  </a:extLst>
                </a:gridCol>
                <a:gridCol w="590850">
                  <a:extLst>
                    <a:ext uri="{9D8B030D-6E8A-4147-A177-3AD203B41FA5}">
                      <a16:colId xmlns:a16="http://schemas.microsoft.com/office/drawing/2014/main" val="20001"/>
                    </a:ext>
                  </a:extLst>
                </a:gridCol>
                <a:gridCol w="590850">
                  <a:extLst>
                    <a:ext uri="{9D8B030D-6E8A-4147-A177-3AD203B41FA5}">
                      <a16:colId xmlns:a16="http://schemas.microsoft.com/office/drawing/2014/main" val="20002"/>
                    </a:ext>
                  </a:extLst>
                </a:gridCol>
                <a:gridCol w="590850">
                  <a:extLst>
                    <a:ext uri="{9D8B030D-6E8A-4147-A177-3AD203B41FA5}">
                      <a16:colId xmlns:a16="http://schemas.microsoft.com/office/drawing/2014/main" val="20003"/>
                    </a:ext>
                  </a:extLst>
                </a:gridCol>
              </a:tblGrid>
              <a:tr h="289525">
                <a:tc>
                  <a:txBody>
                    <a:bodyPr/>
                    <a:lstStyle/>
                    <a:p>
                      <a:pPr marL="0" lvl="0" indent="0" algn="l" rtl="0">
                        <a:spcBef>
                          <a:spcPts val="0"/>
                        </a:spcBef>
                        <a:spcAft>
                          <a:spcPts val="0"/>
                        </a:spcAft>
                        <a:buNone/>
                      </a:pPr>
                      <a:endParaRPr sz="200"/>
                    </a:p>
                  </a:txBody>
                  <a:tcPr marL="91425" marR="91425" marT="91425" marB="91425">
                    <a:lnL w="19050" cap="flat" cmpd="sng">
                      <a:solidFill>
                        <a:srgbClr val="F2F2F2">
                          <a:alpha val="0"/>
                        </a:srgbClr>
                      </a:solidFill>
                      <a:prstDash val="solid"/>
                      <a:round/>
                      <a:headEnd type="none" w="sm" len="sm"/>
                      <a:tailEnd type="none" w="sm" len="sm"/>
                    </a:lnL>
                    <a:lnR w="9525" cap="flat" cmpd="sng">
                      <a:solidFill>
                        <a:srgbClr val="F2F2F2"/>
                      </a:solidFill>
                      <a:prstDash val="solid"/>
                      <a:round/>
                      <a:headEnd type="none" w="sm" len="sm"/>
                      <a:tailEnd type="none" w="sm" len="sm"/>
                    </a:lnR>
                    <a:lnT w="19050" cap="flat" cmpd="sng">
                      <a:solidFill>
                        <a:srgbClr val="F2F2F2">
                          <a:alpha val="0"/>
                        </a:srgbClr>
                      </a:solidFill>
                      <a:prstDash val="solid"/>
                      <a:round/>
                      <a:headEnd type="none" w="sm" len="sm"/>
                      <a:tailEnd type="none" w="sm" len="sm"/>
                    </a:lnT>
                    <a:lnB w="9525" cap="flat" cmpd="sng">
                      <a:solidFill>
                        <a:srgbClr val="F2F2F2"/>
                      </a:solidFill>
                      <a:prstDash val="solid"/>
                      <a:round/>
                      <a:headEnd type="none" w="sm" len="sm"/>
                      <a:tailEnd type="none" w="sm" len="sm"/>
                    </a:lnB>
                  </a:tcPr>
                </a:tc>
                <a:tc>
                  <a:txBody>
                    <a:bodyPr/>
                    <a:lstStyle/>
                    <a:p>
                      <a:pPr marL="0" lvl="0" indent="0" algn="l" rtl="0">
                        <a:spcBef>
                          <a:spcPts val="0"/>
                        </a:spcBef>
                        <a:spcAft>
                          <a:spcPts val="0"/>
                        </a:spcAft>
                        <a:buNone/>
                      </a:pPr>
                      <a:endParaRPr sz="200"/>
                    </a:p>
                  </a:txBody>
                  <a:tcPr marL="91425" marR="91425" marT="91425" marB="91425">
                    <a:lnL w="9525" cap="flat" cmpd="sng">
                      <a:solidFill>
                        <a:srgbClr val="F2F2F2"/>
                      </a:solidFill>
                      <a:prstDash val="solid"/>
                      <a:round/>
                      <a:headEnd type="none" w="sm" len="sm"/>
                      <a:tailEnd type="none" w="sm" len="sm"/>
                    </a:lnL>
                    <a:lnR w="9525" cap="flat" cmpd="sng">
                      <a:solidFill>
                        <a:srgbClr val="F2F2F2"/>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F2F2F2"/>
                      </a:solidFill>
                      <a:prstDash val="solid"/>
                      <a:round/>
                      <a:headEnd type="none" w="sm" len="sm"/>
                      <a:tailEnd type="none" w="sm" len="sm"/>
                    </a:lnB>
                  </a:tcPr>
                </a:tc>
                <a:tc>
                  <a:txBody>
                    <a:bodyPr/>
                    <a:lstStyle/>
                    <a:p>
                      <a:pPr marL="0" lvl="0" indent="0" algn="l" rtl="0">
                        <a:spcBef>
                          <a:spcPts val="0"/>
                        </a:spcBef>
                        <a:spcAft>
                          <a:spcPts val="0"/>
                        </a:spcAft>
                        <a:buNone/>
                      </a:pPr>
                      <a:endParaRPr sz="200"/>
                    </a:p>
                  </a:txBody>
                  <a:tcPr marL="91425" marR="91425" marT="91425" marB="91425">
                    <a:lnL w="9525" cap="flat" cmpd="sng">
                      <a:solidFill>
                        <a:srgbClr val="F2F2F2"/>
                      </a:solidFill>
                      <a:prstDash val="solid"/>
                      <a:round/>
                      <a:headEnd type="none" w="sm" len="sm"/>
                      <a:tailEnd type="none" w="sm" len="sm"/>
                    </a:lnL>
                    <a:lnR w="9525" cap="flat" cmpd="sng">
                      <a:solidFill>
                        <a:srgbClr val="F2F2F2"/>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F2F2F2"/>
                      </a:solidFill>
                      <a:prstDash val="solid"/>
                      <a:round/>
                      <a:headEnd type="none" w="sm" len="sm"/>
                      <a:tailEnd type="none" w="sm" len="sm"/>
                    </a:lnB>
                  </a:tcPr>
                </a:tc>
                <a:tc>
                  <a:txBody>
                    <a:bodyPr/>
                    <a:lstStyle/>
                    <a:p>
                      <a:pPr marL="0" lvl="0" indent="0" algn="l" rtl="0">
                        <a:spcBef>
                          <a:spcPts val="0"/>
                        </a:spcBef>
                        <a:spcAft>
                          <a:spcPts val="0"/>
                        </a:spcAft>
                        <a:buNone/>
                      </a:pPr>
                      <a:endParaRPr sz="200"/>
                    </a:p>
                  </a:txBody>
                  <a:tcPr marL="91425" marR="91425" marT="91425" marB="91425">
                    <a:lnL w="9525" cap="flat" cmpd="sng">
                      <a:solidFill>
                        <a:srgbClr val="F2F2F2"/>
                      </a:solidFill>
                      <a:prstDash val="solid"/>
                      <a:round/>
                      <a:headEnd type="none" w="sm" len="sm"/>
                      <a:tailEnd type="none" w="sm" len="sm"/>
                    </a:lnL>
                    <a:lnR w="9525" cap="flat" cmpd="sng">
                      <a:solidFill>
                        <a:srgbClr val="F2F2F2"/>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F2F2F2"/>
                      </a:solidFill>
                      <a:prstDash val="solid"/>
                      <a:round/>
                      <a:headEnd type="none" w="sm" len="sm"/>
                      <a:tailEnd type="none" w="sm" len="sm"/>
                    </a:lnB>
                  </a:tcPr>
                </a:tc>
                <a:extLst>
                  <a:ext uri="{0D108BD9-81ED-4DB2-BD59-A6C34878D82A}">
                    <a16:rowId xmlns:a16="http://schemas.microsoft.com/office/drawing/2014/main" val="10000"/>
                  </a:ext>
                </a:extLst>
              </a:tr>
              <a:tr h="289525">
                <a:tc>
                  <a:txBody>
                    <a:bodyPr/>
                    <a:lstStyle/>
                    <a:p>
                      <a:pPr marL="0" lvl="0" indent="0" algn="l" rtl="0">
                        <a:spcBef>
                          <a:spcPts val="0"/>
                        </a:spcBef>
                        <a:spcAft>
                          <a:spcPts val="0"/>
                        </a:spcAft>
                        <a:buNone/>
                      </a:pPr>
                      <a:endParaRPr sz="200"/>
                    </a:p>
                  </a:txBody>
                  <a:tcPr marL="91425" marR="91425" marT="91425" marB="91425">
                    <a:lnL w="9525" cap="flat" cmpd="sng">
                      <a:solidFill>
                        <a:srgbClr val="F2F2F2"/>
                      </a:solidFill>
                      <a:prstDash val="solid"/>
                      <a:round/>
                      <a:headEnd type="none" w="sm" len="sm"/>
                      <a:tailEnd type="none" w="sm" len="sm"/>
                    </a:lnL>
                    <a:lnR w="9525" cap="flat" cmpd="sng">
                      <a:solidFill>
                        <a:srgbClr val="F2F2F2"/>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F2F2F2"/>
                      </a:solidFill>
                      <a:prstDash val="solid"/>
                      <a:round/>
                      <a:headEnd type="none" w="sm" len="sm"/>
                      <a:tailEnd type="none" w="sm" len="sm"/>
                    </a:lnB>
                  </a:tcPr>
                </a:tc>
                <a:tc>
                  <a:txBody>
                    <a:bodyPr/>
                    <a:lstStyle/>
                    <a:p>
                      <a:pPr marL="0" lvl="0" indent="0" algn="l" rtl="0">
                        <a:spcBef>
                          <a:spcPts val="0"/>
                        </a:spcBef>
                        <a:spcAft>
                          <a:spcPts val="0"/>
                        </a:spcAft>
                        <a:buNone/>
                      </a:pPr>
                      <a:endParaRPr sz="200"/>
                    </a:p>
                  </a:txBody>
                  <a:tcPr marL="91425" marR="91425" marT="91425" marB="91425">
                    <a:lnL w="9525" cap="flat" cmpd="sng">
                      <a:solidFill>
                        <a:srgbClr val="F2F2F2"/>
                      </a:solidFill>
                      <a:prstDash val="solid"/>
                      <a:round/>
                      <a:headEnd type="none" w="sm" len="sm"/>
                      <a:tailEnd type="none" w="sm" len="sm"/>
                    </a:lnL>
                    <a:lnR w="19050" cap="flat" cmpd="sng">
                      <a:solidFill>
                        <a:srgbClr val="F2F2F2">
                          <a:alpha val="0"/>
                        </a:srgbClr>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F2F2F2"/>
                      </a:solidFill>
                      <a:prstDash val="solid"/>
                      <a:round/>
                      <a:headEnd type="none" w="sm" len="sm"/>
                      <a:tailEnd type="none" w="sm" len="sm"/>
                    </a:lnB>
                  </a:tcPr>
                </a:tc>
                <a:tc>
                  <a:txBody>
                    <a:bodyPr/>
                    <a:lstStyle/>
                    <a:p>
                      <a:pPr marL="0" lvl="0" indent="0" algn="l" rtl="0">
                        <a:spcBef>
                          <a:spcPts val="0"/>
                        </a:spcBef>
                        <a:spcAft>
                          <a:spcPts val="0"/>
                        </a:spcAft>
                        <a:buNone/>
                      </a:pPr>
                      <a:endParaRPr sz="200"/>
                    </a:p>
                  </a:txBody>
                  <a:tcPr marL="91425" marR="91425" marT="91425" marB="91425">
                    <a:lnL w="19050" cap="flat" cmpd="sng">
                      <a:solidFill>
                        <a:srgbClr val="F2F2F2">
                          <a:alpha val="0"/>
                        </a:srgbClr>
                      </a:solidFill>
                      <a:prstDash val="solid"/>
                      <a:round/>
                      <a:headEnd type="none" w="sm" len="sm"/>
                      <a:tailEnd type="none" w="sm" len="sm"/>
                    </a:lnL>
                    <a:lnR w="19050" cap="flat" cmpd="sng">
                      <a:solidFill>
                        <a:srgbClr val="F2F2F2">
                          <a:alpha val="0"/>
                        </a:srgbClr>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F2F2F2"/>
                      </a:solidFill>
                      <a:prstDash val="solid"/>
                      <a:round/>
                      <a:headEnd type="none" w="sm" len="sm"/>
                      <a:tailEnd type="none" w="sm" len="sm"/>
                    </a:lnB>
                  </a:tcPr>
                </a:tc>
                <a:tc>
                  <a:txBody>
                    <a:bodyPr/>
                    <a:lstStyle/>
                    <a:p>
                      <a:pPr marL="0" lvl="0" indent="0" algn="l" rtl="0">
                        <a:spcBef>
                          <a:spcPts val="0"/>
                        </a:spcBef>
                        <a:spcAft>
                          <a:spcPts val="0"/>
                        </a:spcAft>
                        <a:buNone/>
                      </a:pPr>
                      <a:endParaRPr sz="200"/>
                    </a:p>
                  </a:txBody>
                  <a:tcPr marL="91425" marR="91425" marT="91425" marB="91425">
                    <a:lnL w="19050" cap="flat" cmpd="sng">
                      <a:solidFill>
                        <a:srgbClr val="F2F2F2">
                          <a:alpha val="0"/>
                        </a:srgbClr>
                      </a:solidFill>
                      <a:prstDash val="solid"/>
                      <a:round/>
                      <a:headEnd type="none" w="sm" len="sm"/>
                      <a:tailEnd type="none" w="sm" len="sm"/>
                    </a:lnL>
                    <a:lnR w="9525" cap="flat" cmpd="sng">
                      <a:solidFill>
                        <a:srgbClr val="F2F2F2"/>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F2F2F2"/>
                      </a:solidFill>
                      <a:prstDash val="solid"/>
                      <a:round/>
                      <a:headEnd type="none" w="sm" len="sm"/>
                      <a:tailEnd type="none" w="sm" len="sm"/>
                    </a:lnB>
                  </a:tcPr>
                </a:tc>
                <a:extLst>
                  <a:ext uri="{0D108BD9-81ED-4DB2-BD59-A6C34878D82A}">
                    <a16:rowId xmlns:a16="http://schemas.microsoft.com/office/drawing/2014/main" val="10001"/>
                  </a:ext>
                </a:extLst>
              </a:tr>
              <a:tr h="289525">
                <a:tc>
                  <a:txBody>
                    <a:bodyPr/>
                    <a:lstStyle/>
                    <a:p>
                      <a:pPr marL="0" lvl="0" indent="0" algn="l" rtl="0">
                        <a:spcBef>
                          <a:spcPts val="0"/>
                        </a:spcBef>
                        <a:spcAft>
                          <a:spcPts val="0"/>
                        </a:spcAft>
                        <a:buNone/>
                      </a:pPr>
                      <a:endParaRPr sz="200"/>
                    </a:p>
                  </a:txBody>
                  <a:tcPr marL="91425" marR="91425" marT="91425" marB="91425">
                    <a:lnL w="9525" cap="flat" cmpd="sng">
                      <a:solidFill>
                        <a:srgbClr val="F2F2F2"/>
                      </a:solidFill>
                      <a:prstDash val="solid"/>
                      <a:round/>
                      <a:headEnd type="none" w="sm" len="sm"/>
                      <a:tailEnd type="none" w="sm" len="sm"/>
                    </a:lnL>
                    <a:lnR w="9525" cap="flat" cmpd="sng">
                      <a:solidFill>
                        <a:srgbClr val="F2F2F2"/>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F2F2F2"/>
                      </a:solidFill>
                      <a:prstDash val="solid"/>
                      <a:round/>
                      <a:headEnd type="none" w="sm" len="sm"/>
                      <a:tailEnd type="none" w="sm" len="sm"/>
                    </a:lnB>
                  </a:tcPr>
                </a:tc>
                <a:tc>
                  <a:txBody>
                    <a:bodyPr/>
                    <a:lstStyle/>
                    <a:p>
                      <a:pPr marL="0" lvl="0" indent="0" algn="l" rtl="0">
                        <a:spcBef>
                          <a:spcPts val="0"/>
                        </a:spcBef>
                        <a:spcAft>
                          <a:spcPts val="0"/>
                        </a:spcAft>
                        <a:buNone/>
                      </a:pPr>
                      <a:endParaRPr sz="200"/>
                    </a:p>
                  </a:txBody>
                  <a:tcPr marL="91425" marR="91425" marT="91425" marB="91425">
                    <a:lnL w="9525" cap="flat" cmpd="sng">
                      <a:solidFill>
                        <a:srgbClr val="F2F2F2"/>
                      </a:solidFill>
                      <a:prstDash val="solid"/>
                      <a:round/>
                      <a:headEnd type="none" w="sm" len="sm"/>
                      <a:tailEnd type="none" w="sm" len="sm"/>
                    </a:lnL>
                    <a:lnR w="19050" cap="flat" cmpd="sng">
                      <a:solidFill>
                        <a:srgbClr val="F2F2F2">
                          <a:alpha val="0"/>
                        </a:srgbClr>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F2F2F2"/>
                      </a:solidFill>
                      <a:prstDash val="solid"/>
                      <a:round/>
                      <a:headEnd type="none" w="sm" len="sm"/>
                      <a:tailEnd type="none" w="sm" len="sm"/>
                    </a:lnB>
                  </a:tcPr>
                </a:tc>
                <a:tc>
                  <a:txBody>
                    <a:bodyPr/>
                    <a:lstStyle/>
                    <a:p>
                      <a:pPr marL="0" lvl="0" indent="0" algn="l" rtl="0">
                        <a:spcBef>
                          <a:spcPts val="0"/>
                        </a:spcBef>
                        <a:spcAft>
                          <a:spcPts val="0"/>
                        </a:spcAft>
                        <a:buNone/>
                      </a:pPr>
                      <a:endParaRPr sz="200"/>
                    </a:p>
                  </a:txBody>
                  <a:tcPr marL="91425" marR="91425" marT="91425" marB="91425">
                    <a:lnL w="19050" cap="flat" cmpd="sng">
                      <a:solidFill>
                        <a:srgbClr val="F2F2F2">
                          <a:alpha val="0"/>
                        </a:srgbClr>
                      </a:solidFill>
                      <a:prstDash val="solid"/>
                      <a:round/>
                      <a:headEnd type="none" w="sm" len="sm"/>
                      <a:tailEnd type="none" w="sm" len="sm"/>
                    </a:lnL>
                    <a:lnR w="19050" cap="flat" cmpd="sng">
                      <a:solidFill>
                        <a:srgbClr val="F2F2F2">
                          <a:alpha val="0"/>
                        </a:srgbClr>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F2F2F2"/>
                      </a:solidFill>
                      <a:prstDash val="solid"/>
                      <a:round/>
                      <a:headEnd type="none" w="sm" len="sm"/>
                      <a:tailEnd type="none" w="sm" len="sm"/>
                    </a:lnB>
                  </a:tcPr>
                </a:tc>
                <a:tc>
                  <a:txBody>
                    <a:bodyPr/>
                    <a:lstStyle/>
                    <a:p>
                      <a:pPr marL="0" lvl="0" indent="0" algn="l" rtl="0">
                        <a:spcBef>
                          <a:spcPts val="0"/>
                        </a:spcBef>
                        <a:spcAft>
                          <a:spcPts val="0"/>
                        </a:spcAft>
                        <a:buNone/>
                      </a:pPr>
                      <a:endParaRPr sz="200" dirty="0"/>
                    </a:p>
                  </a:txBody>
                  <a:tcPr marL="91425" marR="91425" marT="91425" marB="91425">
                    <a:lnL w="19050" cap="flat" cmpd="sng">
                      <a:solidFill>
                        <a:srgbClr val="F2F2F2">
                          <a:alpha val="0"/>
                        </a:srgbClr>
                      </a:solidFill>
                      <a:prstDash val="solid"/>
                      <a:round/>
                      <a:headEnd type="none" w="sm" len="sm"/>
                      <a:tailEnd type="none" w="sm" len="sm"/>
                    </a:lnL>
                    <a:lnR w="9525" cap="flat" cmpd="sng">
                      <a:solidFill>
                        <a:srgbClr val="F2F2F2"/>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F2F2F2"/>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grpSp>
        <p:nvGrpSpPr>
          <p:cNvPr id="7944" name="Google Shape;7944;p73"/>
          <p:cNvGrpSpPr/>
          <p:nvPr/>
        </p:nvGrpSpPr>
        <p:grpSpPr>
          <a:xfrm>
            <a:off x="3360661" y="3144795"/>
            <a:ext cx="2363377" cy="1047062"/>
            <a:chOff x="3358399" y="3285485"/>
            <a:chExt cx="2363377" cy="1047062"/>
          </a:xfrm>
        </p:grpSpPr>
        <p:grpSp>
          <p:nvGrpSpPr>
            <p:cNvPr id="7945" name="Google Shape;7945;p73"/>
            <p:cNvGrpSpPr/>
            <p:nvPr/>
          </p:nvGrpSpPr>
          <p:grpSpPr>
            <a:xfrm>
              <a:off x="3358412" y="3285485"/>
              <a:ext cx="2363244" cy="139500"/>
              <a:chOff x="3358412" y="3285485"/>
              <a:chExt cx="2363244" cy="139500"/>
            </a:xfrm>
          </p:grpSpPr>
          <p:sp>
            <p:nvSpPr>
              <p:cNvPr id="7946" name="Google Shape;7946;p73"/>
              <p:cNvSpPr/>
              <p:nvPr/>
            </p:nvSpPr>
            <p:spPr>
              <a:xfrm>
                <a:off x="3358412" y="3285485"/>
                <a:ext cx="441300" cy="139500"/>
              </a:xfrm>
              <a:prstGeom prst="flowChartAlternateProcess">
                <a:avLst/>
              </a:prstGeom>
              <a:noFill/>
              <a:ln w="9525" cap="flat" cmpd="sng">
                <a:solidFill>
                  <a:srgbClr val="7994A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947" name="Google Shape;7947;p73"/>
              <p:cNvSpPr/>
              <p:nvPr/>
            </p:nvSpPr>
            <p:spPr>
              <a:xfrm>
                <a:off x="3838898" y="3285485"/>
                <a:ext cx="441300" cy="139500"/>
              </a:xfrm>
              <a:prstGeom prst="flowChartAlternateProcess">
                <a:avLst/>
              </a:prstGeom>
              <a:noFill/>
              <a:ln w="9525" cap="flat" cmpd="sng">
                <a:solidFill>
                  <a:srgbClr val="7994A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948" name="Google Shape;7948;p73"/>
              <p:cNvSpPr/>
              <p:nvPr/>
            </p:nvSpPr>
            <p:spPr>
              <a:xfrm>
                <a:off x="4319384" y="3285485"/>
                <a:ext cx="441300" cy="139500"/>
              </a:xfrm>
              <a:prstGeom prst="flowChartAlternateProcess">
                <a:avLst/>
              </a:prstGeom>
              <a:noFill/>
              <a:ln w="9525" cap="flat" cmpd="sng">
                <a:solidFill>
                  <a:srgbClr val="7994A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949" name="Google Shape;7949;p73"/>
              <p:cNvSpPr/>
              <p:nvPr/>
            </p:nvSpPr>
            <p:spPr>
              <a:xfrm>
                <a:off x="4799870" y="3285485"/>
                <a:ext cx="441300" cy="139500"/>
              </a:xfrm>
              <a:prstGeom prst="flowChartAlternateProcess">
                <a:avLst/>
              </a:prstGeom>
              <a:noFill/>
              <a:ln w="9525" cap="flat" cmpd="sng">
                <a:solidFill>
                  <a:srgbClr val="7994A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950" name="Google Shape;7950;p73"/>
              <p:cNvSpPr/>
              <p:nvPr/>
            </p:nvSpPr>
            <p:spPr>
              <a:xfrm>
                <a:off x="5280356" y="3285485"/>
                <a:ext cx="441300" cy="139500"/>
              </a:xfrm>
              <a:prstGeom prst="flowChartAlternateProcess">
                <a:avLst/>
              </a:prstGeom>
              <a:noFill/>
              <a:ln w="9525" cap="flat" cmpd="sng">
                <a:solidFill>
                  <a:srgbClr val="7994A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grpSp>
        <p:grpSp>
          <p:nvGrpSpPr>
            <p:cNvPr id="7951" name="Google Shape;7951;p73"/>
            <p:cNvGrpSpPr/>
            <p:nvPr/>
          </p:nvGrpSpPr>
          <p:grpSpPr>
            <a:xfrm>
              <a:off x="3358412" y="3466996"/>
              <a:ext cx="2363244" cy="139500"/>
              <a:chOff x="3358412" y="3466996"/>
              <a:chExt cx="2363244" cy="139500"/>
            </a:xfrm>
          </p:grpSpPr>
          <p:sp>
            <p:nvSpPr>
              <p:cNvPr id="7952" name="Google Shape;7952;p73"/>
              <p:cNvSpPr/>
              <p:nvPr/>
            </p:nvSpPr>
            <p:spPr>
              <a:xfrm>
                <a:off x="3358412" y="3466996"/>
                <a:ext cx="441300" cy="139500"/>
              </a:xfrm>
              <a:prstGeom prst="flowChartAlternateProcess">
                <a:avLst/>
              </a:pr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953" name="Google Shape;7953;p73"/>
              <p:cNvSpPr/>
              <p:nvPr/>
            </p:nvSpPr>
            <p:spPr>
              <a:xfrm>
                <a:off x="3838898" y="3466996"/>
                <a:ext cx="441300" cy="139500"/>
              </a:xfrm>
              <a:prstGeom prst="flowChartAlternateProcess">
                <a:avLst/>
              </a:pr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954" name="Google Shape;7954;p73"/>
              <p:cNvSpPr/>
              <p:nvPr/>
            </p:nvSpPr>
            <p:spPr>
              <a:xfrm>
                <a:off x="4319384" y="3466996"/>
                <a:ext cx="441300" cy="139500"/>
              </a:xfrm>
              <a:prstGeom prst="flowChartAlternateProcess">
                <a:avLst/>
              </a:pr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955" name="Google Shape;7955;p73"/>
              <p:cNvSpPr/>
              <p:nvPr/>
            </p:nvSpPr>
            <p:spPr>
              <a:xfrm>
                <a:off x="4799870" y="3466996"/>
                <a:ext cx="441300" cy="139500"/>
              </a:xfrm>
              <a:prstGeom prst="flowChartAlternateProcess">
                <a:avLst/>
              </a:pr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956" name="Google Shape;7956;p73"/>
              <p:cNvSpPr/>
              <p:nvPr/>
            </p:nvSpPr>
            <p:spPr>
              <a:xfrm>
                <a:off x="5280356" y="3466996"/>
                <a:ext cx="441300" cy="139500"/>
              </a:xfrm>
              <a:prstGeom prst="flowChartAlternateProcess">
                <a:avLst/>
              </a:pr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grpSp>
        <p:grpSp>
          <p:nvGrpSpPr>
            <p:cNvPr id="7957" name="Google Shape;7957;p73"/>
            <p:cNvGrpSpPr/>
            <p:nvPr/>
          </p:nvGrpSpPr>
          <p:grpSpPr>
            <a:xfrm>
              <a:off x="3358412" y="3648507"/>
              <a:ext cx="2363244" cy="139500"/>
              <a:chOff x="3358412" y="3648507"/>
              <a:chExt cx="2363244" cy="139500"/>
            </a:xfrm>
          </p:grpSpPr>
          <p:sp>
            <p:nvSpPr>
              <p:cNvPr id="7958" name="Google Shape;7958;p73"/>
              <p:cNvSpPr/>
              <p:nvPr/>
            </p:nvSpPr>
            <p:spPr>
              <a:xfrm>
                <a:off x="3358412" y="3648507"/>
                <a:ext cx="441300" cy="139500"/>
              </a:xfrm>
              <a:prstGeom prst="flowChartAlternateProcess">
                <a:avLst/>
              </a:pr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959" name="Google Shape;7959;p73"/>
              <p:cNvSpPr/>
              <p:nvPr/>
            </p:nvSpPr>
            <p:spPr>
              <a:xfrm>
                <a:off x="3838898" y="3648507"/>
                <a:ext cx="441300" cy="139500"/>
              </a:xfrm>
              <a:prstGeom prst="flowChartAlternateProcess">
                <a:avLst/>
              </a:pr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960" name="Google Shape;7960;p73"/>
              <p:cNvSpPr/>
              <p:nvPr/>
            </p:nvSpPr>
            <p:spPr>
              <a:xfrm>
                <a:off x="4319384" y="3648507"/>
                <a:ext cx="441300" cy="139500"/>
              </a:xfrm>
              <a:prstGeom prst="flowChartAlternateProcess">
                <a:avLst/>
              </a:pr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961" name="Google Shape;7961;p73"/>
              <p:cNvSpPr/>
              <p:nvPr/>
            </p:nvSpPr>
            <p:spPr>
              <a:xfrm>
                <a:off x="4799870" y="3648507"/>
                <a:ext cx="441300" cy="139500"/>
              </a:xfrm>
              <a:prstGeom prst="flowChartAlternateProcess">
                <a:avLst/>
              </a:pr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962" name="Google Shape;7962;p73"/>
              <p:cNvSpPr/>
              <p:nvPr/>
            </p:nvSpPr>
            <p:spPr>
              <a:xfrm>
                <a:off x="5280356" y="3648507"/>
                <a:ext cx="441300" cy="139500"/>
              </a:xfrm>
              <a:prstGeom prst="flowChartAlternateProcess">
                <a:avLst/>
              </a:pr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grpSp>
        <p:grpSp>
          <p:nvGrpSpPr>
            <p:cNvPr id="7963" name="Google Shape;7963;p73"/>
            <p:cNvGrpSpPr/>
            <p:nvPr/>
          </p:nvGrpSpPr>
          <p:grpSpPr>
            <a:xfrm>
              <a:off x="3358412" y="3830018"/>
              <a:ext cx="2363244" cy="139500"/>
              <a:chOff x="3358412" y="3830018"/>
              <a:chExt cx="2363244" cy="139500"/>
            </a:xfrm>
          </p:grpSpPr>
          <p:sp>
            <p:nvSpPr>
              <p:cNvPr id="7964" name="Google Shape;7964;p73"/>
              <p:cNvSpPr/>
              <p:nvPr/>
            </p:nvSpPr>
            <p:spPr>
              <a:xfrm>
                <a:off x="3358412" y="3830018"/>
                <a:ext cx="441300" cy="139500"/>
              </a:xfrm>
              <a:prstGeom prst="flowChartAlternateProcess">
                <a:avLst/>
              </a:pr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965" name="Google Shape;7965;p73"/>
              <p:cNvSpPr/>
              <p:nvPr/>
            </p:nvSpPr>
            <p:spPr>
              <a:xfrm>
                <a:off x="3838898" y="3830018"/>
                <a:ext cx="441300" cy="139500"/>
              </a:xfrm>
              <a:prstGeom prst="flowChartAlternateProcess">
                <a:avLst/>
              </a:pr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966" name="Google Shape;7966;p73"/>
              <p:cNvSpPr/>
              <p:nvPr/>
            </p:nvSpPr>
            <p:spPr>
              <a:xfrm>
                <a:off x="4319384" y="3830018"/>
                <a:ext cx="441300" cy="139500"/>
              </a:xfrm>
              <a:prstGeom prst="flowChartAlternateProcess">
                <a:avLst/>
              </a:pr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967" name="Google Shape;7967;p73"/>
              <p:cNvSpPr/>
              <p:nvPr/>
            </p:nvSpPr>
            <p:spPr>
              <a:xfrm>
                <a:off x="4799870" y="3830018"/>
                <a:ext cx="441300" cy="139500"/>
              </a:xfrm>
              <a:prstGeom prst="flowChartAlternateProcess">
                <a:avLst/>
              </a:pr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968" name="Google Shape;7968;p73"/>
              <p:cNvSpPr/>
              <p:nvPr/>
            </p:nvSpPr>
            <p:spPr>
              <a:xfrm>
                <a:off x="5280356" y="3830018"/>
                <a:ext cx="441300" cy="139500"/>
              </a:xfrm>
              <a:prstGeom prst="flowChartAlternateProcess">
                <a:avLst/>
              </a:pr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grpSp>
        <p:grpSp>
          <p:nvGrpSpPr>
            <p:cNvPr id="7969" name="Google Shape;7969;p73"/>
            <p:cNvGrpSpPr/>
            <p:nvPr/>
          </p:nvGrpSpPr>
          <p:grpSpPr>
            <a:xfrm>
              <a:off x="3358399" y="4011514"/>
              <a:ext cx="2363377" cy="139537"/>
              <a:chOff x="3294800" y="4134603"/>
              <a:chExt cx="2638876" cy="152400"/>
            </a:xfrm>
          </p:grpSpPr>
          <p:sp>
            <p:nvSpPr>
              <p:cNvPr id="7970" name="Google Shape;7970;p73"/>
              <p:cNvSpPr/>
              <p:nvPr/>
            </p:nvSpPr>
            <p:spPr>
              <a:xfrm>
                <a:off x="3294800" y="4134603"/>
                <a:ext cx="492900" cy="152400"/>
              </a:xfrm>
              <a:prstGeom prst="flowChartAlternateProcess">
                <a:avLst/>
              </a:pr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971" name="Google Shape;7971;p73"/>
              <p:cNvSpPr/>
              <p:nvPr/>
            </p:nvSpPr>
            <p:spPr>
              <a:xfrm>
                <a:off x="3831294" y="4134603"/>
                <a:ext cx="492900" cy="152400"/>
              </a:xfrm>
              <a:prstGeom prst="flowChartAlternateProcess">
                <a:avLst/>
              </a:pr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972" name="Google Shape;7972;p73"/>
              <p:cNvSpPr/>
              <p:nvPr/>
            </p:nvSpPr>
            <p:spPr>
              <a:xfrm>
                <a:off x="4367788" y="4134603"/>
                <a:ext cx="492900" cy="152400"/>
              </a:xfrm>
              <a:prstGeom prst="flowChartAlternateProcess">
                <a:avLst/>
              </a:pr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973" name="Google Shape;7973;p73"/>
              <p:cNvSpPr/>
              <p:nvPr/>
            </p:nvSpPr>
            <p:spPr>
              <a:xfrm>
                <a:off x="4904282" y="4134603"/>
                <a:ext cx="492900" cy="152400"/>
              </a:xfrm>
              <a:prstGeom prst="flowChartAlternateProcess">
                <a:avLst/>
              </a:pr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974" name="Google Shape;7974;p73"/>
              <p:cNvSpPr/>
              <p:nvPr/>
            </p:nvSpPr>
            <p:spPr>
              <a:xfrm>
                <a:off x="5440776" y="4134603"/>
                <a:ext cx="492900" cy="152400"/>
              </a:xfrm>
              <a:prstGeom prst="flowChartAlternateProcess">
                <a:avLst/>
              </a:pr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grpSp>
        <p:grpSp>
          <p:nvGrpSpPr>
            <p:cNvPr id="7975" name="Google Shape;7975;p73"/>
            <p:cNvGrpSpPr/>
            <p:nvPr/>
          </p:nvGrpSpPr>
          <p:grpSpPr>
            <a:xfrm>
              <a:off x="3358399" y="4193010"/>
              <a:ext cx="2363377" cy="139537"/>
              <a:chOff x="3294800" y="4134603"/>
              <a:chExt cx="2638876" cy="152400"/>
            </a:xfrm>
          </p:grpSpPr>
          <p:sp>
            <p:nvSpPr>
              <p:cNvPr id="7976" name="Google Shape;7976;p73"/>
              <p:cNvSpPr/>
              <p:nvPr/>
            </p:nvSpPr>
            <p:spPr>
              <a:xfrm>
                <a:off x="3294800" y="4134603"/>
                <a:ext cx="492900" cy="152400"/>
              </a:xfrm>
              <a:prstGeom prst="flowChartAlternateProcess">
                <a:avLst/>
              </a:pr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977" name="Google Shape;7977;p73"/>
              <p:cNvSpPr/>
              <p:nvPr/>
            </p:nvSpPr>
            <p:spPr>
              <a:xfrm>
                <a:off x="3831294" y="4134603"/>
                <a:ext cx="492900" cy="152400"/>
              </a:xfrm>
              <a:prstGeom prst="flowChartAlternateProcess">
                <a:avLst/>
              </a:pr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978" name="Google Shape;7978;p73"/>
              <p:cNvSpPr/>
              <p:nvPr/>
            </p:nvSpPr>
            <p:spPr>
              <a:xfrm>
                <a:off x="4367788" y="4134603"/>
                <a:ext cx="492900" cy="152400"/>
              </a:xfrm>
              <a:prstGeom prst="flowChartAlternateProcess">
                <a:avLst/>
              </a:pr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979" name="Google Shape;7979;p73"/>
              <p:cNvSpPr/>
              <p:nvPr/>
            </p:nvSpPr>
            <p:spPr>
              <a:xfrm>
                <a:off x="4904282" y="4134603"/>
                <a:ext cx="492900" cy="152400"/>
              </a:xfrm>
              <a:prstGeom prst="flowChartAlternateProcess">
                <a:avLst/>
              </a:pr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980" name="Google Shape;7980;p73"/>
              <p:cNvSpPr/>
              <p:nvPr/>
            </p:nvSpPr>
            <p:spPr>
              <a:xfrm>
                <a:off x="5440776" y="4134603"/>
                <a:ext cx="492900" cy="152400"/>
              </a:xfrm>
              <a:prstGeom prst="flowChartAlternateProcess">
                <a:avLst/>
              </a:pr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grpSp>
      </p:grpSp>
      <p:graphicFrame>
        <p:nvGraphicFramePr>
          <p:cNvPr id="7981" name="Google Shape;7981;p73"/>
          <p:cNvGraphicFramePr/>
          <p:nvPr/>
        </p:nvGraphicFramePr>
        <p:xfrm>
          <a:off x="711463" y="2153834"/>
          <a:ext cx="2369800" cy="889350"/>
        </p:xfrm>
        <a:graphic>
          <a:graphicData uri="http://schemas.openxmlformats.org/drawingml/2006/table">
            <a:tbl>
              <a:tblPr>
                <a:noFill/>
              </a:tblPr>
              <a:tblGrid>
                <a:gridCol w="592450">
                  <a:extLst>
                    <a:ext uri="{9D8B030D-6E8A-4147-A177-3AD203B41FA5}">
                      <a16:colId xmlns:a16="http://schemas.microsoft.com/office/drawing/2014/main" val="20000"/>
                    </a:ext>
                  </a:extLst>
                </a:gridCol>
                <a:gridCol w="592450">
                  <a:extLst>
                    <a:ext uri="{9D8B030D-6E8A-4147-A177-3AD203B41FA5}">
                      <a16:colId xmlns:a16="http://schemas.microsoft.com/office/drawing/2014/main" val="20001"/>
                    </a:ext>
                  </a:extLst>
                </a:gridCol>
                <a:gridCol w="592450">
                  <a:extLst>
                    <a:ext uri="{9D8B030D-6E8A-4147-A177-3AD203B41FA5}">
                      <a16:colId xmlns:a16="http://schemas.microsoft.com/office/drawing/2014/main" val="20002"/>
                    </a:ext>
                  </a:extLst>
                </a:gridCol>
                <a:gridCol w="592450">
                  <a:extLst>
                    <a:ext uri="{9D8B030D-6E8A-4147-A177-3AD203B41FA5}">
                      <a16:colId xmlns:a16="http://schemas.microsoft.com/office/drawing/2014/main" val="20003"/>
                    </a:ext>
                  </a:extLst>
                </a:gridCol>
              </a:tblGrid>
              <a:tr h="296450">
                <a:tc>
                  <a:txBody>
                    <a:bodyPr/>
                    <a:lstStyle/>
                    <a:p>
                      <a:pPr marL="0" lvl="0" indent="0" algn="l" rtl="0">
                        <a:spcBef>
                          <a:spcPts val="0"/>
                        </a:spcBef>
                        <a:spcAft>
                          <a:spcPts val="0"/>
                        </a:spcAft>
                        <a:buNone/>
                      </a:pPr>
                      <a:endParaRPr sz="200"/>
                    </a:p>
                  </a:txBody>
                  <a:tcPr marL="91425" marR="91425" marT="91425" marB="91425">
                    <a:lnL w="9525" cap="flat" cmpd="sng">
                      <a:solidFill>
                        <a:srgbClr val="F2F2F2">
                          <a:alpha val="0"/>
                        </a:srgbClr>
                      </a:solidFill>
                      <a:prstDash val="solid"/>
                      <a:round/>
                      <a:headEnd type="none" w="sm" len="sm"/>
                      <a:tailEnd type="none" w="sm" len="sm"/>
                    </a:lnL>
                    <a:lnR w="9525" cap="flat" cmpd="sng">
                      <a:solidFill>
                        <a:srgbClr val="5F8195"/>
                      </a:solidFill>
                      <a:prstDash val="solid"/>
                      <a:round/>
                      <a:headEnd type="none" w="sm" len="sm"/>
                      <a:tailEnd type="none" w="sm" len="sm"/>
                    </a:lnR>
                    <a:lnT w="9525" cap="flat" cmpd="sng">
                      <a:solidFill>
                        <a:srgbClr val="F2F2F2">
                          <a:alpha val="0"/>
                        </a:srgbClr>
                      </a:solidFill>
                      <a:prstDash val="solid"/>
                      <a:round/>
                      <a:headEnd type="none" w="sm" len="sm"/>
                      <a:tailEnd type="none" w="sm" len="sm"/>
                    </a:lnT>
                    <a:lnB w="9525" cap="flat" cmpd="sng">
                      <a:solidFill>
                        <a:srgbClr val="869FB1"/>
                      </a:solidFill>
                      <a:prstDash val="solid"/>
                      <a:round/>
                      <a:headEnd type="none" w="sm" len="sm"/>
                      <a:tailEnd type="none" w="sm" len="sm"/>
                    </a:lnB>
                  </a:tcPr>
                </a:tc>
                <a:tc>
                  <a:txBody>
                    <a:bodyPr/>
                    <a:lstStyle/>
                    <a:p>
                      <a:pPr marL="0" lvl="0" indent="0" algn="l" rtl="0">
                        <a:spcBef>
                          <a:spcPts val="0"/>
                        </a:spcBef>
                        <a:spcAft>
                          <a:spcPts val="0"/>
                        </a:spcAft>
                        <a:buNone/>
                      </a:pPr>
                      <a:endParaRPr sz="200"/>
                    </a:p>
                  </a:txBody>
                  <a:tcPr marL="91425" marR="91425" marT="91425" marB="91425">
                    <a:lnL w="9525" cap="flat" cmpd="sng">
                      <a:solidFill>
                        <a:srgbClr val="5F8195"/>
                      </a:solidFill>
                      <a:prstDash val="solid"/>
                      <a:round/>
                      <a:headEnd type="none" w="sm" len="sm"/>
                      <a:tailEnd type="none" w="sm" len="sm"/>
                    </a:lnL>
                    <a:lnR w="9525" cap="flat" cmpd="sng">
                      <a:solidFill>
                        <a:srgbClr val="5F8195">
                          <a:alpha val="0"/>
                        </a:srgbClr>
                      </a:solidFill>
                      <a:prstDash val="dash"/>
                      <a:round/>
                      <a:headEnd type="none" w="sm" len="sm"/>
                      <a:tailEnd type="none" w="sm" len="sm"/>
                    </a:lnR>
                    <a:lnT w="9525" cap="flat" cmpd="sng">
                      <a:solidFill>
                        <a:srgbClr val="5F8195"/>
                      </a:solidFill>
                      <a:prstDash val="solid"/>
                      <a:round/>
                      <a:headEnd type="none" w="sm" len="sm"/>
                      <a:tailEnd type="none" w="sm" len="sm"/>
                    </a:lnT>
                    <a:lnB w="9525" cap="flat" cmpd="sng">
                      <a:solidFill>
                        <a:srgbClr val="A5B7C5"/>
                      </a:solidFill>
                      <a:prstDash val="solid"/>
                      <a:round/>
                      <a:headEnd type="none" w="sm" len="sm"/>
                      <a:tailEnd type="none" w="sm" len="sm"/>
                    </a:lnB>
                  </a:tcPr>
                </a:tc>
                <a:tc>
                  <a:txBody>
                    <a:bodyPr/>
                    <a:lstStyle/>
                    <a:p>
                      <a:pPr marL="0" lvl="0" indent="0" algn="l" rtl="0">
                        <a:spcBef>
                          <a:spcPts val="0"/>
                        </a:spcBef>
                        <a:spcAft>
                          <a:spcPts val="0"/>
                        </a:spcAft>
                        <a:buNone/>
                      </a:pPr>
                      <a:endParaRPr sz="200"/>
                    </a:p>
                  </a:txBody>
                  <a:tcPr marL="91425" marR="91425" marT="91425" marB="91425">
                    <a:lnL w="9525" cap="flat" cmpd="sng">
                      <a:solidFill>
                        <a:srgbClr val="5F8195">
                          <a:alpha val="0"/>
                        </a:srgbClr>
                      </a:solidFill>
                      <a:prstDash val="dash"/>
                      <a:round/>
                      <a:headEnd type="none" w="sm" len="sm"/>
                      <a:tailEnd type="none" w="sm" len="sm"/>
                    </a:lnL>
                    <a:lnR w="9525" cap="flat" cmpd="sng">
                      <a:solidFill>
                        <a:srgbClr val="5F8195">
                          <a:alpha val="0"/>
                        </a:srgbClr>
                      </a:solidFill>
                      <a:prstDash val="dash"/>
                      <a:round/>
                      <a:headEnd type="none" w="sm" len="sm"/>
                      <a:tailEnd type="none" w="sm" len="sm"/>
                    </a:lnR>
                    <a:lnT w="9525" cap="flat" cmpd="sng">
                      <a:solidFill>
                        <a:srgbClr val="5F8195"/>
                      </a:solidFill>
                      <a:prstDash val="solid"/>
                      <a:round/>
                      <a:headEnd type="none" w="sm" len="sm"/>
                      <a:tailEnd type="none" w="sm" len="sm"/>
                    </a:lnT>
                    <a:lnB w="9525" cap="flat" cmpd="sng">
                      <a:solidFill>
                        <a:srgbClr val="A5B7C5"/>
                      </a:solidFill>
                      <a:prstDash val="solid"/>
                      <a:round/>
                      <a:headEnd type="none" w="sm" len="sm"/>
                      <a:tailEnd type="none" w="sm" len="sm"/>
                    </a:lnB>
                  </a:tcPr>
                </a:tc>
                <a:tc>
                  <a:txBody>
                    <a:bodyPr/>
                    <a:lstStyle/>
                    <a:p>
                      <a:pPr marL="0" lvl="0" indent="0" algn="l" rtl="0">
                        <a:spcBef>
                          <a:spcPts val="0"/>
                        </a:spcBef>
                        <a:spcAft>
                          <a:spcPts val="0"/>
                        </a:spcAft>
                        <a:buNone/>
                      </a:pPr>
                      <a:endParaRPr sz="200"/>
                    </a:p>
                  </a:txBody>
                  <a:tcPr marL="91425" marR="91425" marT="91425" marB="91425">
                    <a:lnL w="9525" cap="flat" cmpd="sng">
                      <a:solidFill>
                        <a:srgbClr val="5F8195">
                          <a:alpha val="0"/>
                        </a:srgbClr>
                      </a:solidFill>
                      <a:prstDash val="dash"/>
                      <a:round/>
                      <a:headEnd type="none" w="sm" len="sm"/>
                      <a:tailEnd type="none" w="sm" len="sm"/>
                    </a:lnL>
                    <a:lnR w="9525" cap="flat" cmpd="sng">
                      <a:solidFill>
                        <a:srgbClr val="5F8195"/>
                      </a:solidFill>
                      <a:prstDash val="solid"/>
                      <a:round/>
                      <a:headEnd type="none" w="sm" len="sm"/>
                      <a:tailEnd type="none" w="sm" len="sm"/>
                    </a:lnR>
                    <a:lnT w="9525" cap="flat" cmpd="sng">
                      <a:solidFill>
                        <a:srgbClr val="5F8195"/>
                      </a:solidFill>
                      <a:prstDash val="solid"/>
                      <a:round/>
                      <a:headEnd type="none" w="sm" len="sm"/>
                      <a:tailEnd type="none" w="sm" len="sm"/>
                    </a:lnT>
                    <a:lnB w="9525" cap="flat" cmpd="sng">
                      <a:solidFill>
                        <a:srgbClr val="A5B7C5"/>
                      </a:solidFill>
                      <a:prstDash val="solid"/>
                      <a:round/>
                      <a:headEnd type="none" w="sm" len="sm"/>
                      <a:tailEnd type="none" w="sm" len="sm"/>
                    </a:lnB>
                  </a:tcPr>
                </a:tc>
                <a:extLst>
                  <a:ext uri="{0D108BD9-81ED-4DB2-BD59-A6C34878D82A}">
                    <a16:rowId xmlns:a16="http://schemas.microsoft.com/office/drawing/2014/main" val="10000"/>
                  </a:ext>
                </a:extLst>
              </a:tr>
              <a:tr h="296450">
                <a:tc>
                  <a:txBody>
                    <a:bodyPr/>
                    <a:lstStyle/>
                    <a:p>
                      <a:pPr marL="0" lvl="0" indent="0" algn="l" rtl="0">
                        <a:spcBef>
                          <a:spcPts val="0"/>
                        </a:spcBef>
                        <a:spcAft>
                          <a:spcPts val="0"/>
                        </a:spcAft>
                        <a:buNone/>
                      </a:pPr>
                      <a:endParaRPr sz="200"/>
                    </a:p>
                  </a:txBody>
                  <a:tcPr marL="91425" marR="91425" marT="91425" marB="91425">
                    <a:lnL w="9525" cap="flat" cmpd="sng">
                      <a:solidFill>
                        <a:srgbClr val="869FB1"/>
                      </a:solidFill>
                      <a:prstDash val="solid"/>
                      <a:round/>
                      <a:headEnd type="none" w="sm" len="sm"/>
                      <a:tailEnd type="none" w="sm" len="sm"/>
                    </a:lnL>
                    <a:lnR w="9525" cap="flat" cmpd="sng">
                      <a:solidFill>
                        <a:srgbClr val="869FB1"/>
                      </a:solidFill>
                      <a:prstDash val="solid"/>
                      <a:round/>
                      <a:headEnd type="none" w="sm" len="sm"/>
                      <a:tailEnd type="none" w="sm" len="sm"/>
                    </a:lnR>
                    <a:lnT w="9525" cap="flat" cmpd="sng">
                      <a:solidFill>
                        <a:srgbClr val="869FB1"/>
                      </a:solidFill>
                      <a:prstDash val="solid"/>
                      <a:round/>
                      <a:headEnd type="none" w="sm" len="sm"/>
                      <a:tailEnd type="none" w="sm" len="sm"/>
                    </a:lnT>
                    <a:lnB w="9525" cap="flat" cmpd="sng">
                      <a:solidFill>
                        <a:srgbClr val="F2F2F2"/>
                      </a:solidFill>
                      <a:prstDash val="solid"/>
                      <a:round/>
                      <a:headEnd type="none" w="sm" len="sm"/>
                      <a:tailEnd type="none" w="sm" len="sm"/>
                    </a:lnB>
                  </a:tcPr>
                </a:tc>
                <a:tc>
                  <a:txBody>
                    <a:bodyPr/>
                    <a:lstStyle/>
                    <a:p>
                      <a:pPr marL="0" lvl="0" indent="0" algn="l" rtl="0">
                        <a:spcBef>
                          <a:spcPts val="0"/>
                        </a:spcBef>
                        <a:spcAft>
                          <a:spcPts val="0"/>
                        </a:spcAft>
                        <a:buNone/>
                      </a:pPr>
                      <a:endParaRPr sz="200"/>
                    </a:p>
                  </a:txBody>
                  <a:tcPr marL="91425" marR="91425" marT="91425" marB="91425">
                    <a:lnL w="9525" cap="flat" cmpd="sng">
                      <a:solidFill>
                        <a:srgbClr val="869FB1"/>
                      </a:solidFill>
                      <a:prstDash val="solid"/>
                      <a:round/>
                      <a:headEnd type="none" w="sm" len="sm"/>
                      <a:tailEnd type="none" w="sm" len="sm"/>
                    </a:lnL>
                    <a:lnR w="9525" cap="flat" cmpd="sng">
                      <a:solidFill>
                        <a:srgbClr val="A5B7C5">
                          <a:alpha val="0"/>
                        </a:srgbClr>
                      </a:solidFill>
                      <a:prstDash val="solid"/>
                      <a:round/>
                      <a:headEnd type="none" w="sm" len="sm"/>
                      <a:tailEnd type="none" w="sm" len="sm"/>
                    </a:lnR>
                    <a:lnT w="9525" cap="flat" cmpd="sng">
                      <a:solidFill>
                        <a:srgbClr val="A5B7C5"/>
                      </a:solidFill>
                      <a:prstDash val="solid"/>
                      <a:round/>
                      <a:headEnd type="none" w="sm" len="sm"/>
                      <a:tailEnd type="none" w="sm" len="sm"/>
                    </a:lnT>
                    <a:lnB w="9525" cap="flat" cmpd="sng">
                      <a:solidFill>
                        <a:srgbClr val="F2F2F2"/>
                      </a:solidFill>
                      <a:prstDash val="solid"/>
                      <a:round/>
                      <a:headEnd type="none" w="sm" len="sm"/>
                      <a:tailEnd type="none" w="sm" len="sm"/>
                    </a:lnB>
                  </a:tcPr>
                </a:tc>
                <a:tc>
                  <a:txBody>
                    <a:bodyPr/>
                    <a:lstStyle/>
                    <a:p>
                      <a:pPr marL="0" lvl="0" indent="0" algn="l" rtl="0">
                        <a:spcBef>
                          <a:spcPts val="0"/>
                        </a:spcBef>
                        <a:spcAft>
                          <a:spcPts val="0"/>
                        </a:spcAft>
                        <a:buNone/>
                      </a:pPr>
                      <a:endParaRPr sz="200"/>
                    </a:p>
                  </a:txBody>
                  <a:tcPr marL="91425" marR="91425" marT="91425" marB="91425">
                    <a:lnL w="9525" cap="flat" cmpd="sng">
                      <a:solidFill>
                        <a:srgbClr val="A5B7C5">
                          <a:alpha val="0"/>
                        </a:srgbClr>
                      </a:solidFill>
                      <a:prstDash val="solid"/>
                      <a:round/>
                      <a:headEnd type="none" w="sm" len="sm"/>
                      <a:tailEnd type="none" w="sm" len="sm"/>
                    </a:lnL>
                    <a:lnR w="9525" cap="flat" cmpd="sng">
                      <a:solidFill>
                        <a:srgbClr val="A5B7C5">
                          <a:alpha val="0"/>
                        </a:srgbClr>
                      </a:solidFill>
                      <a:prstDash val="solid"/>
                      <a:round/>
                      <a:headEnd type="none" w="sm" len="sm"/>
                      <a:tailEnd type="none" w="sm" len="sm"/>
                    </a:lnR>
                    <a:lnT w="9525" cap="flat" cmpd="sng">
                      <a:solidFill>
                        <a:srgbClr val="A5B7C5"/>
                      </a:solidFill>
                      <a:prstDash val="solid"/>
                      <a:round/>
                      <a:headEnd type="none" w="sm" len="sm"/>
                      <a:tailEnd type="none" w="sm" len="sm"/>
                    </a:lnT>
                    <a:lnB w="9525" cap="flat" cmpd="sng">
                      <a:solidFill>
                        <a:srgbClr val="F2F2F2"/>
                      </a:solidFill>
                      <a:prstDash val="solid"/>
                      <a:round/>
                      <a:headEnd type="none" w="sm" len="sm"/>
                      <a:tailEnd type="none" w="sm" len="sm"/>
                    </a:lnB>
                  </a:tcPr>
                </a:tc>
                <a:tc>
                  <a:txBody>
                    <a:bodyPr/>
                    <a:lstStyle/>
                    <a:p>
                      <a:pPr marL="0" lvl="0" indent="0" algn="l" rtl="0">
                        <a:spcBef>
                          <a:spcPts val="0"/>
                        </a:spcBef>
                        <a:spcAft>
                          <a:spcPts val="0"/>
                        </a:spcAft>
                        <a:buNone/>
                      </a:pPr>
                      <a:endParaRPr sz="200"/>
                    </a:p>
                  </a:txBody>
                  <a:tcPr marL="91425" marR="91425" marT="91425" marB="91425">
                    <a:lnL w="9525" cap="flat" cmpd="sng">
                      <a:solidFill>
                        <a:srgbClr val="A5B7C5">
                          <a:alpha val="0"/>
                        </a:srgbClr>
                      </a:solidFill>
                      <a:prstDash val="solid"/>
                      <a:round/>
                      <a:headEnd type="none" w="sm" len="sm"/>
                      <a:tailEnd type="none" w="sm" len="sm"/>
                    </a:lnL>
                    <a:lnR w="9525" cap="flat" cmpd="sng">
                      <a:solidFill>
                        <a:srgbClr val="A5B7C5"/>
                      </a:solidFill>
                      <a:prstDash val="solid"/>
                      <a:round/>
                      <a:headEnd type="none" w="sm" len="sm"/>
                      <a:tailEnd type="none" w="sm" len="sm"/>
                    </a:lnR>
                    <a:lnT w="9525" cap="flat" cmpd="sng">
                      <a:solidFill>
                        <a:srgbClr val="A5B7C5"/>
                      </a:solidFill>
                      <a:prstDash val="solid"/>
                      <a:round/>
                      <a:headEnd type="none" w="sm" len="sm"/>
                      <a:tailEnd type="none" w="sm" len="sm"/>
                    </a:lnT>
                    <a:lnB w="9525" cap="flat" cmpd="sng">
                      <a:solidFill>
                        <a:srgbClr val="F2F2F2"/>
                      </a:solidFill>
                      <a:prstDash val="solid"/>
                      <a:round/>
                      <a:headEnd type="none" w="sm" len="sm"/>
                      <a:tailEnd type="none" w="sm" len="sm"/>
                    </a:lnB>
                  </a:tcPr>
                </a:tc>
                <a:extLst>
                  <a:ext uri="{0D108BD9-81ED-4DB2-BD59-A6C34878D82A}">
                    <a16:rowId xmlns:a16="http://schemas.microsoft.com/office/drawing/2014/main" val="10001"/>
                  </a:ext>
                </a:extLst>
              </a:tr>
              <a:tr h="296450">
                <a:tc>
                  <a:txBody>
                    <a:bodyPr/>
                    <a:lstStyle/>
                    <a:p>
                      <a:pPr marL="0" lvl="0" indent="0" algn="l" rtl="0">
                        <a:spcBef>
                          <a:spcPts val="0"/>
                        </a:spcBef>
                        <a:spcAft>
                          <a:spcPts val="0"/>
                        </a:spcAft>
                        <a:buNone/>
                      </a:pPr>
                      <a:endParaRPr sz="200"/>
                    </a:p>
                  </a:txBody>
                  <a:tcPr marL="91425" marR="91425" marT="91425" marB="91425">
                    <a:lnL w="9525" cap="flat" cmpd="sng">
                      <a:solidFill>
                        <a:srgbClr val="869FB1"/>
                      </a:solidFill>
                      <a:prstDash val="solid"/>
                      <a:round/>
                      <a:headEnd type="none" w="sm" len="sm"/>
                      <a:tailEnd type="none" w="sm" len="sm"/>
                    </a:lnL>
                    <a:lnR w="9525" cap="flat" cmpd="sng">
                      <a:solidFill>
                        <a:srgbClr val="869FB1"/>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869FB1"/>
                      </a:solidFill>
                      <a:prstDash val="solid"/>
                      <a:round/>
                      <a:headEnd type="none" w="sm" len="sm"/>
                      <a:tailEnd type="none" w="sm" len="sm"/>
                    </a:lnB>
                  </a:tcPr>
                </a:tc>
                <a:tc>
                  <a:txBody>
                    <a:bodyPr/>
                    <a:lstStyle/>
                    <a:p>
                      <a:pPr marL="0" lvl="0" indent="0" algn="l" rtl="0">
                        <a:spcBef>
                          <a:spcPts val="0"/>
                        </a:spcBef>
                        <a:spcAft>
                          <a:spcPts val="0"/>
                        </a:spcAft>
                        <a:buNone/>
                      </a:pPr>
                      <a:endParaRPr sz="200"/>
                    </a:p>
                  </a:txBody>
                  <a:tcPr marL="91425" marR="91425" marT="91425" marB="91425">
                    <a:lnL w="9525" cap="flat" cmpd="sng">
                      <a:solidFill>
                        <a:srgbClr val="869FB1"/>
                      </a:solidFill>
                      <a:prstDash val="solid"/>
                      <a:round/>
                      <a:headEnd type="none" w="sm" len="sm"/>
                      <a:tailEnd type="none" w="sm" len="sm"/>
                    </a:lnL>
                    <a:lnR w="9525" cap="flat" cmpd="sng">
                      <a:solidFill>
                        <a:srgbClr val="A5B7C5">
                          <a:alpha val="0"/>
                        </a:srgbClr>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A5B7C5"/>
                      </a:solidFill>
                      <a:prstDash val="solid"/>
                      <a:round/>
                      <a:headEnd type="none" w="sm" len="sm"/>
                      <a:tailEnd type="none" w="sm" len="sm"/>
                    </a:lnB>
                  </a:tcPr>
                </a:tc>
                <a:tc>
                  <a:txBody>
                    <a:bodyPr/>
                    <a:lstStyle/>
                    <a:p>
                      <a:pPr marL="0" lvl="0" indent="0" algn="l" rtl="0">
                        <a:spcBef>
                          <a:spcPts val="0"/>
                        </a:spcBef>
                        <a:spcAft>
                          <a:spcPts val="0"/>
                        </a:spcAft>
                        <a:buNone/>
                      </a:pPr>
                      <a:endParaRPr sz="200"/>
                    </a:p>
                  </a:txBody>
                  <a:tcPr marL="91425" marR="91425" marT="91425" marB="91425">
                    <a:lnL w="9525" cap="flat" cmpd="sng">
                      <a:solidFill>
                        <a:srgbClr val="A5B7C5">
                          <a:alpha val="0"/>
                        </a:srgbClr>
                      </a:solidFill>
                      <a:prstDash val="solid"/>
                      <a:round/>
                      <a:headEnd type="none" w="sm" len="sm"/>
                      <a:tailEnd type="none" w="sm" len="sm"/>
                    </a:lnL>
                    <a:lnR w="9525" cap="flat" cmpd="sng">
                      <a:solidFill>
                        <a:srgbClr val="A5B7C5">
                          <a:alpha val="0"/>
                        </a:srgbClr>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A5B7C5"/>
                      </a:solidFill>
                      <a:prstDash val="solid"/>
                      <a:round/>
                      <a:headEnd type="none" w="sm" len="sm"/>
                      <a:tailEnd type="none" w="sm" len="sm"/>
                    </a:lnB>
                  </a:tcPr>
                </a:tc>
                <a:tc>
                  <a:txBody>
                    <a:bodyPr/>
                    <a:lstStyle/>
                    <a:p>
                      <a:pPr marL="0" lvl="0" indent="0" algn="l" rtl="0">
                        <a:spcBef>
                          <a:spcPts val="0"/>
                        </a:spcBef>
                        <a:spcAft>
                          <a:spcPts val="0"/>
                        </a:spcAft>
                        <a:buNone/>
                      </a:pPr>
                      <a:endParaRPr sz="200" dirty="0"/>
                    </a:p>
                  </a:txBody>
                  <a:tcPr marL="91425" marR="91425" marT="91425" marB="91425">
                    <a:lnL w="9525" cap="flat" cmpd="sng">
                      <a:solidFill>
                        <a:srgbClr val="A5B7C5">
                          <a:alpha val="0"/>
                        </a:srgbClr>
                      </a:solidFill>
                      <a:prstDash val="solid"/>
                      <a:round/>
                      <a:headEnd type="none" w="sm" len="sm"/>
                      <a:tailEnd type="none" w="sm" len="sm"/>
                    </a:lnL>
                    <a:lnR w="9525" cap="flat" cmpd="sng">
                      <a:solidFill>
                        <a:srgbClr val="A5B7C5"/>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A5B7C5"/>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grpSp>
        <p:nvGrpSpPr>
          <p:cNvPr id="7982" name="Google Shape;7982;p73"/>
          <p:cNvGrpSpPr/>
          <p:nvPr/>
        </p:nvGrpSpPr>
        <p:grpSpPr>
          <a:xfrm>
            <a:off x="4161132" y="2557649"/>
            <a:ext cx="1302095" cy="60959"/>
            <a:chOff x="3558802" y="4011427"/>
            <a:chExt cx="1866000" cy="111300"/>
          </a:xfrm>
        </p:grpSpPr>
        <p:sp>
          <p:nvSpPr>
            <p:cNvPr id="7983" name="Google Shape;7983;p73"/>
            <p:cNvSpPr/>
            <p:nvPr/>
          </p:nvSpPr>
          <p:spPr>
            <a:xfrm rot="5400000" flipH="1">
              <a:off x="4436152" y="3134077"/>
              <a:ext cx="111300" cy="1866000"/>
            </a:xfrm>
            <a:prstGeom prst="round2SameRect">
              <a:avLst>
                <a:gd name="adj1" fmla="val 50000"/>
                <a:gd name="adj2" fmla="val 50000"/>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984" name="Google Shape;7984;p73"/>
            <p:cNvSpPr/>
            <p:nvPr/>
          </p:nvSpPr>
          <p:spPr>
            <a:xfrm rot="5400000" flipH="1">
              <a:off x="4167866" y="3416648"/>
              <a:ext cx="97200" cy="1301400"/>
            </a:xfrm>
            <a:prstGeom prst="round2SameRect">
              <a:avLst>
                <a:gd name="adj1" fmla="val 50000"/>
                <a:gd name="adj2" fmla="val 50000"/>
              </a:avLst>
            </a:pr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grpSp>
      <p:grpSp>
        <p:nvGrpSpPr>
          <p:cNvPr id="7985" name="Google Shape;7985;p73"/>
          <p:cNvGrpSpPr/>
          <p:nvPr/>
        </p:nvGrpSpPr>
        <p:grpSpPr>
          <a:xfrm>
            <a:off x="4706620" y="2839808"/>
            <a:ext cx="914340" cy="60959"/>
            <a:chOff x="3558802" y="4011427"/>
            <a:chExt cx="1866000" cy="111300"/>
          </a:xfrm>
        </p:grpSpPr>
        <p:sp>
          <p:nvSpPr>
            <p:cNvPr id="7986" name="Google Shape;7986;p73"/>
            <p:cNvSpPr/>
            <p:nvPr/>
          </p:nvSpPr>
          <p:spPr>
            <a:xfrm rot="5400000" flipH="1">
              <a:off x="4436152" y="3134077"/>
              <a:ext cx="111300" cy="1866000"/>
            </a:xfrm>
            <a:prstGeom prst="round2SameRect">
              <a:avLst>
                <a:gd name="adj1" fmla="val 50000"/>
                <a:gd name="adj2" fmla="val 50000"/>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987" name="Google Shape;7987;p73"/>
            <p:cNvSpPr/>
            <p:nvPr/>
          </p:nvSpPr>
          <p:spPr>
            <a:xfrm rot="5400000" flipH="1">
              <a:off x="4167866" y="3416648"/>
              <a:ext cx="97200" cy="1301400"/>
            </a:xfrm>
            <a:prstGeom prst="round2SameRect">
              <a:avLst>
                <a:gd name="adj1" fmla="val 50000"/>
                <a:gd name="adj2" fmla="val 50000"/>
              </a:avLst>
            </a:pr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grpSp>
      <p:grpSp>
        <p:nvGrpSpPr>
          <p:cNvPr id="7988" name="Google Shape;7988;p73"/>
          <p:cNvGrpSpPr/>
          <p:nvPr/>
        </p:nvGrpSpPr>
        <p:grpSpPr>
          <a:xfrm>
            <a:off x="5871419" y="3167606"/>
            <a:ext cx="2522867" cy="1001454"/>
            <a:chOff x="1904318" y="789980"/>
            <a:chExt cx="1489472" cy="606868"/>
          </a:xfrm>
        </p:grpSpPr>
        <p:cxnSp>
          <p:nvCxnSpPr>
            <p:cNvPr id="7989" name="Google Shape;7989;p73"/>
            <p:cNvCxnSpPr/>
            <p:nvPr/>
          </p:nvCxnSpPr>
          <p:spPr>
            <a:xfrm rot="10800000">
              <a:off x="2109981" y="1180903"/>
              <a:ext cx="1280400" cy="0"/>
            </a:xfrm>
            <a:prstGeom prst="straightConnector1">
              <a:avLst/>
            </a:prstGeom>
            <a:noFill/>
            <a:ln w="9525" cap="flat" cmpd="sng">
              <a:solidFill>
                <a:srgbClr val="B3C3CE"/>
              </a:solidFill>
              <a:prstDash val="solid"/>
              <a:round/>
              <a:headEnd type="none" w="med" len="med"/>
              <a:tailEnd type="none" w="med" len="med"/>
            </a:ln>
          </p:spPr>
        </p:cxnSp>
        <p:cxnSp>
          <p:nvCxnSpPr>
            <p:cNvPr id="7990" name="Google Shape;7990;p73"/>
            <p:cNvCxnSpPr/>
            <p:nvPr/>
          </p:nvCxnSpPr>
          <p:spPr>
            <a:xfrm rot="10800000">
              <a:off x="2109981" y="985080"/>
              <a:ext cx="1280400" cy="0"/>
            </a:xfrm>
            <a:prstGeom prst="straightConnector1">
              <a:avLst/>
            </a:prstGeom>
            <a:noFill/>
            <a:ln w="9525" cap="flat" cmpd="sng">
              <a:solidFill>
                <a:srgbClr val="B3C3CE"/>
              </a:solidFill>
              <a:prstDash val="solid"/>
              <a:round/>
              <a:headEnd type="none" w="med" len="med"/>
              <a:tailEnd type="none" w="med" len="med"/>
            </a:ln>
          </p:spPr>
        </p:cxnSp>
        <p:cxnSp>
          <p:nvCxnSpPr>
            <p:cNvPr id="7991" name="Google Shape;7991;p73"/>
            <p:cNvCxnSpPr/>
            <p:nvPr/>
          </p:nvCxnSpPr>
          <p:spPr>
            <a:xfrm rot="10800000">
              <a:off x="2109981" y="1376729"/>
              <a:ext cx="1280400" cy="0"/>
            </a:xfrm>
            <a:prstGeom prst="straightConnector1">
              <a:avLst/>
            </a:prstGeom>
            <a:noFill/>
            <a:ln w="9525" cap="flat" cmpd="sng">
              <a:solidFill>
                <a:srgbClr val="B3C3CE"/>
              </a:solidFill>
              <a:prstDash val="solid"/>
              <a:round/>
              <a:headEnd type="none" w="med" len="med"/>
              <a:tailEnd type="none" w="med" len="med"/>
            </a:ln>
          </p:spPr>
        </p:cxnSp>
        <p:sp>
          <p:nvSpPr>
            <p:cNvPr id="7992" name="Google Shape;7992;p73"/>
            <p:cNvSpPr txBox="1"/>
            <p:nvPr/>
          </p:nvSpPr>
          <p:spPr>
            <a:xfrm flipH="1">
              <a:off x="2109710" y="789981"/>
              <a:ext cx="281100" cy="107400"/>
            </a:xfrm>
            <a:prstGeom prst="rect">
              <a:avLst/>
            </a:prstGeom>
            <a:noFill/>
            <a:ln>
              <a:noFill/>
            </a:ln>
          </p:spPr>
          <p:txBody>
            <a:bodyPr spcFirstLastPara="1" wrap="square" lIns="0" tIns="91425" rIns="0" bIns="91425" anchor="t" anchorCtr="0">
              <a:noAutofit/>
            </a:bodyPr>
            <a:lstStyle/>
            <a:p>
              <a:pPr marL="0" lvl="0" indent="0" algn="ctr" rtl="0">
                <a:spcBef>
                  <a:spcPts val="0"/>
                </a:spcBef>
                <a:spcAft>
                  <a:spcPts val="1600"/>
                </a:spcAft>
                <a:buNone/>
              </a:pPr>
              <a:r>
                <a:rPr lang="en" sz="400">
                  <a:solidFill>
                    <a:schemeClr val="bg2"/>
                  </a:solidFill>
                </a:rPr>
                <a:t>JANUARY</a:t>
              </a:r>
              <a:endParaRPr sz="400">
                <a:solidFill>
                  <a:schemeClr val="bg2"/>
                </a:solidFill>
              </a:endParaRPr>
            </a:p>
          </p:txBody>
        </p:sp>
        <p:sp>
          <p:nvSpPr>
            <p:cNvPr id="7993" name="Google Shape;7993;p73"/>
            <p:cNvSpPr txBox="1"/>
            <p:nvPr/>
          </p:nvSpPr>
          <p:spPr>
            <a:xfrm flipH="1">
              <a:off x="2434275" y="789980"/>
              <a:ext cx="289200" cy="107400"/>
            </a:xfrm>
            <a:prstGeom prst="rect">
              <a:avLst/>
            </a:prstGeom>
            <a:noFill/>
            <a:ln>
              <a:noFill/>
            </a:ln>
          </p:spPr>
          <p:txBody>
            <a:bodyPr spcFirstLastPara="1" wrap="square" lIns="0" tIns="91425" rIns="0" bIns="91425" anchor="t" anchorCtr="0">
              <a:noAutofit/>
            </a:bodyPr>
            <a:lstStyle/>
            <a:p>
              <a:pPr marL="0" lvl="0" indent="0" algn="ctr" rtl="0">
                <a:spcBef>
                  <a:spcPts val="0"/>
                </a:spcBef>
                <a:spcAft>
                  <a:spcPts val="1600"/>
                </a:spcAft>
                <a:buNone/>
              </a:pPr>
              <a:r>
                <a:rPr lang="en" sz="400">
                  <a:solidFill>
                    <a:schemeClr val="bg2"/>
                  </a:solidFill>
                </a:rPr>
                <a:t>FEBRUARY</a:t>
              </a:r>
              <a:endParaRPr sz="400">
                <a:solidFill>
                  <a:schemeClr val="bg2"/>
                </a:solidFill>
              </a:endParaRPr>
            </a:p>
          </p:txBody>
        </p:sp>
        <p:sp>
          <p:nvSpPr>
            <p:cNvPr id="7994" name="Google Shape;7994;p73"/>
            <p:cNvSpPr txBox="1"/>
            <p:nvPr/>
          </p:nvSpPr>
          <p:spPr>
            <a:xfrm flipH="1">
              <a:off x="2781049" y="789981"/>
              <a:ext cx="281100" cy="107400"/>
            </a:xfrm>
            <a:prstGeom prst="rect">
              <a:avLst/>
            </a:prstGeom>
            <a:noFill/>
            <a:ln>
              <a:noFill/>
            </a:ln>
          </p:spPr>
          <p:txBody>
            <a:bodyPr spcFirstLastPara="1" wrap="square" lIns="0" tIns="91425" rIns="0" bIns="91425" anchor="t" anchorCtr="0">
              <a:noAutofit/>
            </a:bodyPr>
            <a:lstStyle/>
            <a:p>
              <a:pPr marL="0" lvl="0" indent="0" algn="ctr" rtl="0">
                <a:spcBef>
                  <a:spcPts val="0"/>
                </a:spcBef>
                <a:spcAft>
                  <a:spcPts val="1600"/>
                </a:spcAft>
                <a:buNone/>
              </a:pPr>
              <a:r>
                <a:rPr lang="en" sz="400">
                  <a:solidFill>
                    <a:schemeClr val="bg2"/>
                  </a:solidFill>
                </a:rPr>
                <a:t>MARCH</a:t>
              </a:r>
              <a:endParaRPr sz="400">
                <a:solidFill>
                  <a:schemeClr val="bg2"/>
                </a:solidFill>
              </a:endParaRPr>
            </a:p>
          </p:txBody>
        </p:sp>
        <p:sp>
          <p:nvSpPr>
            <p:cNvPr id="7995" name="Google Shape;7995;p73"/>
            <p:cNvSpPr txBox="1"/>
            <p:nvPr/>
          </p:nvSpPr>
          <p:spPr>
            <a:xfrm flipH="1">
              <a:off x="3112690" y="789981"/>
              <a:ext cx="281100" cy="107400"/>
            </a:xfrm>
            <a:prstGeom prst="rect">
              <a:avLst/>
            </a:prstGeom>
            <a:noFill/>
            <a:ln>
              <a:noFill/>
            </a:ln>
          </p:spPr>
          <p:txBody>
            <a:bodyPr spcFirstLastPara="1" wrap="square" lIns="0" tIns="91425" rIns="0" bIns="91425" anchor="t" anchorCtr="0">
              <a:noAutofit/>
            </a:bodyPr>
            <a:lstStyle/>
            <a:p>
              <a:pPr marL="0" lvl="0" indent="0" algn="ctr" rtl="0">
                <a:spcBef>
                  <a:spcPts val="0"/>
                </a:spcBef>
                <a:spcAft>
                  <a:spcPts val="1600"/>
                </a:spcAft>
                <a:buNone/>
              </a:pPr>
              <a:r>
                <a:rPr lang="en" sz="400">
                  <a:solidFill>
                    <a:schemeClr val="bg2"/>
                  </a:solidFill>
                </a:rPr>
                <a:t>APRIL</a:t>
              </a:r>
              <a:endParaRPr sz="400">
                <a:solidFill>
                  <a:schemeClr val="bg2"/>
                </a:solidFill>
              </a:endParaRPr>
            </a:p>
          </p:txBody>
        </p:sp>
        <p:sp>
          <p:nvSpPr>
            <p:cNvPr id="7996" name="Google Shape;7996;p73"/>
            <p:cNvSpPr/>
            <p:nvPr/>
          </p:nvSpPr>
          <p:spPr>
            <a:xfrm>
              <a:off x="2105681" y="964326"/>
              <a:ext cx="289200" cy="42600"/>
            </a:xfrm>
            <a:prstGeom prst="rect">
              <a:avLst/>
            </a:pr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997" name="Google Shape;7997;p73"/>
            <p:cNvSpPr/>
            <p:nvPr/>
          </p:nvSpPr>
          <p:spPr>
            <a:xfrm>
              <a:off x="2109515" y="1159286"/>
              <a:ext cx="280200" cy="426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998" name="Google Shape;7998;p73"/>
            <p:cNvSpPr/>
            <p:nvPr/>
          </p:nvSpPr>
          <p:spPr>
            <a:xfrm>
              <a:off x="2753389" y="1353677"/>
              <a:ext cx="325500" cy="42600"/>
            </a:xfrm>
            <a:prstGeom prst="rect">
              <a:avLst/>
            </a:pr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7999" name="Google Shape;7999;p73"/>
            <p:cNvSpPr/>
            <p:nvPr/>
          </p:nvSpPr>
          <p:spPr>
            <a:xfrm>
              <a:off x="2105681" y="1159287"/>
              <a:ext cx="289200" cy="42600"/>
            </a:xfrm>
            <a:prstGeom prst="rect">
              <a:avLst/>
            </a:pr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000" name="Google Shape;8000;p73"/>
            <p:cNvSpPr/>
            <p:nvPr/>
          </p:nvSpPr>
          <p:spPr>
            <a:xfrm>
              <a:off x="2412005" y="1354248"/>
              <a:ext cx="325500" cy="42600"/>
            </a:xfrm>
            <a:prstGeom prst="rect">
              <a:avLst/>
            </a:pr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001" name="Google Shape;8001;p73"/>
            <p:cNvSpPr/>
            <p:nvPr/>
          </p:nvSpPr>
          <p:spPr>
            <a:xfrm>
              <a:off x="2410087" y="964961"/>
              <a:ext cx="325500" cy="42600"/>
            </a:xfrm>
            <a:prstGeom prst="rect">
              <a:avLst/>
            </a:pr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002" name="Google Shape;8002;p73"/>
            <p:cNvSpPr txBox="1"/>
            <p:nvPr/>
          </p:nvSpPr>
          <p:spPr>
            <a:xfrm flipH="1">
              <a:off x="1906114" y="918164"/>
              <a:ext cx="203400" cy="106500"/>
            </a:xfrm>
            <a:prstGeom prst="rect">
              <a:avLst/>
            </a:prstGeom>
            <a:noFill/>
            <a:ln>
              <a:noFill/>
            </a:ln>
          </p:spPr>
          <p:txBody>
            <a:bodyPr spcFirstLastPara="1" wrap="square" lIns="0" tIns="91425" rIns="0" bIns="91425" anchor="t" anchorCtr="0">
              <a:noAutofit/>
            </a:bodyPr>
            <a:lstStyle/>
            <a:p>
              <a:pPr marL="0" lvl="0" indent="0" algn="l" rtl="0">
                <a:spcBef>
                  <a:spcPts val="0"/>
                </a:spcBef>
                <a:spcAft>
                  <a:spcPts val="1600"/>
                </a:spcAft>
                <a:buNone/>
              </a:pPr>
              <a:r>
                <a:rPr lang="en" sz="400">
                  <a:solidFill>
                    <a:schemeClr val="bg2"/>
                  </a:solidFill>
                </a:rPr>
                <a:t>PHASE 1</a:t>
              </a:r>
              <a:endParaRPr sz="400">
                <a:solidFill>
                  <a:schemeClr val="bg2"/>
                </a:solidFill>
              </a:endParaRPr>
            </a:p>
          </p:txBody>
        </p:sp>
        <p:sp>
          <p:nvSpPr>
            <p:cNvPr id="8003" name="Google Shape;8003;p73"/>
            <p:cNvSpPr txBox="1"/>
            <p:nvPr/>
          </p:nvSpPr>
          <p:spPr>
            <a:xfrm flipH="1">
              <a:off x="1904318" y="1113390"/>
              <a:ext cx="205200" cy="91200"/>
            </a:xfrm>
            <a:prstGeom prst="rect">
              <a:avLst/>
            </a:prstGeom>
            <a:noFill/>
            <a:ln>
              <a:noFill/>
            </a:ln>
          </p:spPr>
          <p:txBody>
            <a:bodyPr spcFirstLastPara="1" wrap="square" lIns="0" tIns="91425" rIns="0" bIns="91425" anchor="t" anchorCtr="0">
              <a:noAutofit/>
            </a:bodyPr>
            <a:lstStyle/>
            <a:p>
              <a:pPr marL="0" lvl="0" indent="0" algn="l" rtl="0">
                <a:lnSpc>
                  <a:spcPct val="115000"/>
                </a:lnSpc>
                <a:spcBef>
                  <a:spcPts val="0"/>
                </a:spcBef>
                <a:spcAft>
                  <a:spcPts val="1600"/>
                </a:spcAft>
                <a:buNone/>
              </a:pPr>
              <a:r>
                <a:rPr lang="en" sz="400">
                  <a:solidFill>
                    <a:schemeClr val="bg2"/>
                  </a:solidFill>
                </a:rPr>
                <a:t>Task 1</a:t>
              </a:r>
              <a:endParaRPr sz="400">
                <a:solidFill>
                  <a:schemeClr val="bg2"/>
                </a:solidFill>
              </a:endParaRPr>
            </a:p>
          </p:txBody>
        </p:sp>
        <p:sp>
          <p:nvSpPr>
            <p:cNvPr id="8004" name="Google Shape;8004;p73"/>
            <p:cNvSpPr txBox="1"/>
            <p:nvPr/>
          </p:nvSpPr>
          <p:spPr>
            <a:xfrm flipH="1">
              <a:off x="1906118" y="1304527"/>
              <a:ext cx="203400" cy="91200"/>
            </a:xfrm>
            <a:prstGeom prst="rect">
              <a:avLst/>
            </a:prstGeom>
            <a:noFill/>
            <a:ln>
              <a:noFill/>
            </a:ln>
          </p:spPr>
          <p:txBody>
            <a:bodyPr spcFirstLastPara="1" wrap="square" lIns="0" tIns="91425" rIns="0" bIns="91425" anchor="t" anchorCtr="0">
              <a:noAutofit/>
            </a:bodyPr>
            <a:lstStyle/>
            <a:p>
              <a:pPr marL="0" lvl="0" indent="0" algn="l" rtl="0">
                <a:lnSpc>
                  <a:spcPct val="115000"/>
                </a:lnSpc>
                <a:spcBef>
                  <a:spcPts val="0"/>
                </a:spcBef>
                <a:spcAft>
                  <a:spcPts val="1600"/>
                </a:spcAft>
                <a:buNone/>
              </a:pPr>
              <a:r>
                <a:rPr lang="en" sz="400">
                  <a:solidFill>
                    <a:schemeClr val="bg2"/>
                  </a:solidFill>
                </a:rPr>
                <a:t>Task 2</a:t>
              </a:r>
              <a:endParaRPr sz="400">
                <a:solidFill>
                  <a:schemeClr val="bg2"/>
                </a:solidFill>
              </a:endParaRPr>
            </a:p>
          </p:txBody>
        </p:sp>
        <p:sp>
          <p:nvSpPr>
            <p:cNvPr id="8005" name="Google Shape;8005;p73"/>
            <p:cNvSpPr/>
            <p:nvPr/>
          </p:nvSpPr>
          <p:spPr>
            <a:xfrm>
              <a:off x="2750975" y="964961"/>
              <a:ext cx="325500" cy="42600"/>
            </a:xfrm>
            <a:prstGeom prst="rect">
              <a:avLst/>
            </a:pr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grpSp>
      <p:grpSp>
        <p:nvGrpSpPr>
          <p:cNvPr id="8006" name="Google Shape;8006;p73"/>
          <p:cNvGrpSpPr/>
          <p:nvPr/>
        </p:nvGrpSpPr>
        <p:grpSpPr>
          <a:xfrm>
            <a:off x="3355824" y="951642"/>
            <a:ext cx="2363393" cy="1005865"/>
            <a:chOff x="3292400" y="1193188"/>
            <a:chExt cx="2615240" cy="1131075"/>
          </a:xfrm>
        </p:grpSpPr>
        <p:sp>
          <p:nvSpPr>
            <p:cNvPr id="8007" name="Google Shape;8007;p73"/>
            <p:cNvSpPr/>
            <p:nvPr/>
          </p:nvSpPr>
          <p:spPr>
            <a:xfrm>
              <a:off x="3292400" y="1845763"/>
              <a:ext cx="370500" cy="478500"/>
            </a:xfrm>
            <a:prstGeom prst="round2DiagRect">
              <a:avLst>
                <a:gd name="adj1" fmla="val 16667"/>
                <a:gd name="adj2" fmla="val 0"/>
              </a:avLst>
            </a:prstGeom>
            <a:noFill/>
            <a:ln w="9525" cap="flat" cmpd="sng">
              <a:solidFill>
                <a:srgbClr val="ABBC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400">
                <a:solidFill>
                  <a:schemeClr val="bg2"/>
                </a:solidFill>
              </a:endParaRPr>
            </a:p>
          </p:txBody>
        </p:sp>
        <p:sp>
          <p:nvSpPr>
            <p:cNvPr id="8008" name="Google Shape;8008;p73"/>
            <p:cNvSpPr/>
            <p:nvPr/>
          </p:nvSpPr>
          <p:spPr>
            <a:xfrm>
              <a:off x="3292400" y="1314860"/>
              <a:ext cx="370500" cy="478500"/>
            </a:xfrm>
            <a:prstGeom prst="round2DiagRect">
              <a:avLst>
                <a:gd name="adj1" fmla="val 16667"/>
                <a:gd name="adj2" fmla="val 0"/>
              </a:avLst>
            </a:prstGeom>
            <a:noFill/>
            <a:ln w="9525" cap="flat" cmpd="sng">
              <a:solidFill>
                <a:srgbClr val="869FB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400">
                <a:solidFill>
                  <a:schemeClr val="bg2"/>
                </a:solidFill>
              </a:endParaRPr>
            </a:p>
          </p:txBody>
        </p:sp>
        <p:sp>
          <p:nvSpPr>
            <p:cNvPr id="8009" name="Google Shape;8009;p73"/>
            <p:cNvSpPr txBox="1"/>
            <p:nvPr/>
          </p:nvSpPr>
          <p:spPr>
            <a:xfrm flipH="1">
              <a:off x="3678794" y="1193199"/>
              <a:ext cx="370500" cy="843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1600"/>
                </a:spcAft>
                <a:buNone/>
              </a:pPr>
              <a:r>
                <a:rPr lang="en" sz="400">
                  <a:solidFill>
                    <a:schemeClr val="bg2"/>
                  </a:solidFill>
                </a:rPr>
                <a:t>JANUARY</a:t>
              </a:r>
              <a:endParaRPr sz="400">
                <a:solidFill>
                  <a:schemeClr val="bg2"/>
                </a:solidFill>
              </a:endParaRPr>
            </a:p>
          </p:txBody>
        </p:sp>
        <p:sp>
          <p:nvSpPr>
            <p:cNvPr id="8010" name="Google Shape;8010;p73"/>
            <p:cNvSpPr txBox="1"/>
            <p:nvPr/>
          </p:nvSpPr>
          <p:spPr>
            <a:xfrm flipH="1">
              <a:off x="4051671" y="1193188"/>
              <a:ext cx="401400" cy="843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1600"/>
                </a:spcAft>
                <a:buNone/>
              </a:pPr>
              <a:r>
                <a:rPr lang="en" sz="400">
                  <a:solidFill>
                    <a:schemeClr val="bg2"/>
                  </a:solidFill>
                </a:rPr>
                <a:t>FEBRUARY</a:t>
              </a:r>
              <a:endParaRPr sz="400">
                <a:solidFill>
                  <a:schemeClr val="bg2"/>
                </a:solidFill>
              </a:endParaRPr>
            </a:p>
          </p:txBody>
        </p:sp>
        <p:sp>
          <p:nvSpPr>
            <p:cNvPr id="8011" name="Google Shape;8011;p73"/>
            <p:cNvSpPr txBox="1"/>
            <p:nvPr/>
          </p:nvSpPr>
          <p:spPr>
            <a:xfrm flipH="1">
              <a:off x="4453057" y="1193188"/>
              <a:ext cx="348000" cy="843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1600"/>
                </a:spcAft>
                <a:buNone/>
              </a:pPr>
              <a:r>
                <a:rPr lang="en" sz="400">
                  <a:solidFill>
                    <a:schemeClr val="bg2"/>
                  </a:solidFill>
                </a:rPr>
                <a:t>MARCH</a:t>
              </a:r>
              <a:endParaRPr sz="400">
                <a:solidFill>
                  <a:schemeClr val="bg2"/>
                </a:solidFill>
              </a:endParaRPr>
            </a:p>
          </p:txBody>
        </p:sp>
        <p:sp>
          <p:nvSpPr>
            <p:cNvPr id="8012" name="Google Shape;8012;p73"/>
            <p:cNvSpPr txBox="1"/>
            <p:nvPr/>
          </p:nvSpPr>
          <p:spPr>
            <a:xfrm flipH="1">
              <a:off x="4831790" y="1193197"/>
              <a:ext cx="313200" cy="843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1600"/>
                </a:spcAft>
                <a:buNone/>
              </a:pPr>
              <a:r>
                <a:rPr lang="en" sz="400">
                  <a:solidFill>
                    <a:schemeClr val="bg2"/>
                  </a:solidFill>
                </a:rPr>
                <a:t>APRIL</a:t>
              </a:r>
              <a:endParaRPr sz="400">
                <a:solidFill>
                  <a:schemeClr val="bg2"/>
                </a:solidFill>
              </a:endParaRPr>
            </a:p>
          </p:txBody>
        </p:sp>
        <p:sp>
          <p:nvSpPr>
            <p:cNvPr id="8013" name="Google Shape;8013;p73"/>
            <p:cNvSpPr txBox="1"/>
            <p:nvPr/>
          </p:nvSpPr>
          <p:spPr>
            <a:xfrm flipH="1">
              <a:off x="5186134" y="1193197"/>
              <a:ext cx="313200" cy="843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1600"/>
                </a:spcAft>
                <a:buNone/>
              </a:pPr>
              <a:r>
                <a:rPr lang="en" sz="400">
                  <a:solidFill>
                    <a:schemeClr val="bg2"/>
                  </a:solidFill>
                </a:rPr>
                <a:t>MAY</a:t>
              </a:r>
              <a:endParaRPr sz="400">
                <a:solidFill>
                  <a:schemeClr val="bg2"/>
                </a:solidFill>
              </a:endParaRPr>
            </a:p>
          </p:txBody>
        </p:sp>
        <p:sp>
          <p:nvSpPr>
            <p:cNvPr id="8014" name="Google Shape;8014;p73"/>
            <p:cNvSpPr txBox="1"/>
            <p:nvPr/>
          </p:nvSpPr>
          <p:spPr>
            <a:xfrm flipH="1">
              <a:off x="5562148" y="1193197"/>
              <a:ext cx="313200" cy="843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1600"/>
                </a:spcAft>
                <a:buNone/>
              </a:pPr>
              <a:r>
                <a:rPr lang="en" sz="400">
                  <a:solidFill>
                    <a:schemeClr val="bg2"/>
                  </a:solidFill>
                </a:rPr>
                <a:t>JUNE</a:t>
              </a:r>
              <a:endParaRPr sz="400">
                <a:solidFill>
                  <a:schemeClr val="bg2"/>
                </a:solidFill>
              </a:endParaRPr>
            </a:p>
          </p:txBody>
        </p:sp>
        <p:sp>
          <p:nvSpPr>
            <p:cNvPr id="8015" name="Google Shape;8015;p73"/>
            <p:cNvSpPr txBox="1"/>
            <p:nvPr/>
          </p:nvSpPr>
          <p:spPr>
            <a:xfrm flipH="1">
              <a:off x="3349576" y="1372466"/>
              <a:ext cx="272700" cy="96600"/>
            </a:xfrm>
            <a:prstGeom prst="rect">
              <a:avLst/>
            </a:prstGeom>
            <a:noFill/>
            <a:ln>
              <a:noFill/>
            </a:ln>
          </p:spPr>
          <p:txBody>
            <a:bodyPr spcFirstLastPara="1" wrap="square" lIns="0" tIns="0" rIns="0" bIns="0" anchor="t" anchorCtr="0">
              <a:noAutofit/>
            </a:bodyPr>
            <a:lstStyle/>
            <a:p>
              <a:pPr marL="0" lvl="0" indent="0" algn="r" rtl="0">
                <a:spcBef>
                  <a:spcPts val="0"/>
                </a:spcBef>
                <a:spcAft>
                  <a:spcPts val="1600"/>
                </a:spcAft>
                <a:buNone/>
              </a:pPr>
              <a:r>
                <a:rPr lang="en" sz="400">
                  <a:solidFill>
                    <a:schemeClr val="bg2"/>
                  </a:solidFill>
                </a:rPr>
                <a:t>PHASE 1</a:t>
              </a:r>
              <a:endParaRPr sz="400">
                <a:solidFill>
                  <a:schemeClr val="bg2"/>
                </a:solidFill>
              </a:endParaRPr>
            </a:p>
          </p:txBody>
        </p:sp>
        <p:sp>
          <p:nvSpPr>
            <p:cNvPr id="8016" name="Google Shape;8016;p73"/>
            <p:cNvSpPr txBox="1"/>
            <p:nvPr/>
          </p:nvSpPr>
          <p:spPr>
            <a:xfrm flipH="1">
              <a:off x="3349579" y="1895516"/>
              <a:ext cx="272700" cy="96600"/>
            </a:xfrm>
            <a:prstGeom prst="rect">
              <a:avLst/>
            </a:prstGeom>
            <a:noFill/>
            <a:ln>
              <a:noFill/>
            </a:ln>
          </p:spPr>
          <p:txBody>
            <a:bodyPr spcFirstLastPara="1" wrap="square" lIns="0" tIns="0" rIns="0" bIns="0" anchor="t" anchorCtr="0">
              <a:noAutofit/>
            </a:bodyPr>
            <a:lstStyle/>
            <a:p>
              <a:pPr marL="0" lvl="0" indent="0" algn="r" rtl="0">
                <a:spcBef>
                  <a:spcPts val="0"/>
                </a:spcBef>
                <a:spcAft>
                  <a:spcPts val="1600"/>
                </a:spcAft>
                <a:buNone/>
              </a:pPr>
              <a:r>
                <a:rPr lang="en" sz="400">
                  <a:solidFill>
                    <a:schemeClr val="bg2"/>
                  </a:solidFill>
                </a:rPr>
                <a:t>PHASE 2</a:t>
              </a:r>
              <a:endParaRPr sz="400">
                <a:solidFill>
                  <a:schemeClr val="bg2"/>
                </a:solidFill>
              </a:endParaRPr>
            </a:p>
          </p:txBody>
        </p:sp>
        <p:sp>
          <p:nvSpPr>
            <p:cNvPr id="8017" name="Google Shape;8017;p73"/>
            <p:cNvSpPr txBox="1"/>
            <p:nvPr/>
          </p:nvSpPr>
          <p:spPr>
            <a:xfrm flipH="1">
              <a:off x="3355878" y="1543623"/>
              <a:ext cx="256200" cy="96600"/>
            </a:xfrm>
            <a:prstGeom prst="rect">
              <a:avLst/>
            </a:prstGeom>
            <a:noFill/>
            <a:ln>
              <a:noFill/>
            </a:ln>
          </p:spPr>
          <p:txBody>
            <a:bodyPr spcFirstLastPara="1" wrap="square" lIns="0" tIns="0" rIns="0" bIns="0" anchor="t" anchorCtr="0">
              <a:noAutofit/>
            </a:bodyPr>
            <a:lstStyle/>
            <a:p>
              <a:pPr marL="0" lvl="0" indent="0" algn="r" rtl="0">
                <a:lnSpc>
                  <a:spcPct val="115000"/>
                </a:lnSpc>
                <a:spcBef>
                  <a:spcPts val="0"/>
                </a:spcBef>
                <a:spcAft>
                  <a:spcPts val="1600"/>
                </a:spcAft>
                <a:buNone/>
              </a:pPr>
              <a:r>
                <a:rPr lang="en" sz="400">
                  <a:solidFill>
                    <a:schemeClr val="bg2"/>
                  </a:solidFill>
                </a:rPr>
                <a:t>Task 1</a:t>
              </a:r>
              <a:endParaRPr sz="400">
                <a:solidFill>
                  <a:schemeClr val="bg2"/>
                </a:solidFill>
              </a:endParaRPr>
            </a:p>
          </p:txBody>
        </p:sp>
        <p:sp>
          <p:nvSpPr>
            <p:cNvPr id="8018" name="Google Shape;8018;p73"/>
            <p:cNvSpPr txBox="1"/>
            <p:nvPr/>
          </p:nvSpPr>
          <p:spPr>
            <a:xfrm flipH="1">
              <a:off x="3355878" y="1720328"/>
              <a:ext cx="256200" cy="96600"/>
            </a:xfrm>
            <a:prstGeom prst="rect">
              <a:avLst/>
            </a:prstGeom>
            <a:noFill/>
            <a:ln>
              <a:noFill/>
            </a:ln>
          </p:spPr>
          <p:txBody>
            <a:bodyPr spcFirstLastPara="1" wrap="square" lIns="0" tIns="0" rIns="0" bIns="0" anchor="t" anchorCtr="0">
              <a:noAutofit/>
            </a:bodyPr>
            <a:lstStyle/>
            <a:p>
              <a:pPr marL="0" lvl="0" indent="0" algn="r" rtl="0">
                <a:lnSpc>
                  <a:spcPct val="115000"/>
                </a:lnSpc>
                <a:spcBef>
                  <a:spcPts val="0"/>
                </a:spcBef>
                <a:spcAft>
                  <a:spcPts val="1600"/>
                </a:spcAft>
                <a:buNone/>
              </a:pPr>
              <a:r>
                <a:rPr lang="en" sz="400">
                  <a:solidFill>
                    <a:schemeClr val="bg2"/>
                  </a:solidFill>
                </a:rPr>
                <a:t>Task 2</a:t>
              </a:r>
              <a:endParaRPr sz="400">
                <a:solidFill>
                  <a:schemeClr val="bg2"/>
                </a:solidFill>
              </a:endParaRPr>
            </a:p>
          </p:txBody>
        </p:sp>
        <p:sp>
          <p:nvSpPr>
            <p:cNvPr id="8019" name="Google Shape;8019;p73"/>
            <p:cNvSpPr txBox="1"/>
            <p:nvPr/>
          </p:nvSpPr>
          <p:spPr>
            <a:xfrm flipH="1">
              <a:off x="3355878" y="2072220"/>
              <a:ext cx="256200" cy="96600"/>
            </a:xfrm>
            <a:prstGeom prst="rect">
              <a:avLst/>
            </a:prstGeom>
            <a:noFill/>
            <a:ln>
              <a:noFill/>
            </a:ln>
          </p:spPr>
          <p:txBody>
            <a:bodyPr spcFirstLastPara="1" wrap="square" lIns="0" tIns="0" rIns="0" bIns="0" anchor="t" anchorCtr="0">
              <a:noAutofit/>
            </a:bodyPr>
            <a:lstStyle/>
            <a:p>
              <a:pPr marL="0" lvl="0" indent="0" algn="r" rtl="0">
                <a:lnSpc>
                  <a:spcPct val="115000"/>
                </a:lnSpc>
                <a:spcBef>
                  <a:spcPts val="0"/>
                </a:spcBef>
                <a:spcAft>
                  <a:spcPts val="1600"/>
                </a:spcAft>
                <a:buNone/>
              </a:pPr>
              <a:r>
                <a:rPr lang="en" sz="400">
                  <a:solidFill>
                    <a:schemeClr val="bg2"/>
                  </a:solidFill>
                </a:rPr>
                <a:t>Task 1</a:t>
              </a:r>
              <a:endParaRPr sz="400">
                <a:solidFill>
                  <a:schemeClr val="bg2"/>
                </a:solidFill>
              </a:endParaRPr>
            </a:p>
          </p:txBody>
        </p:sp>
        <p:sp>
          <p:nvSpPr>
            <p:cNvPr id="8020" name="Google Shape;8020;p73"/>
            <p:cNvSpPr txBox="1"/>
            <p:nvPr/>
          </p:nvSpPr>
          <p:spPr>
            <a:xfrm flipH="1">
              <a:off x="3355889" y="2248920"/>
              <a:ext cx="256200" cy="68400"/>
            </a:xfrm>
            <a:prstGeom prst="rect">
              <a:avLst/>
            </a:prstGeom>
            <a:noFill/>
            <a:ln>
              <a:noFill/>
            </a:ln>
          </p:spPr>
          <p:txBody>
            <a:bodyPr spcFirstLastPara="1" wrap="square" lIns="0" tIns="0" rIns="0" bIns="0" anchor="t" anchorCtr="0">
              <a:noAutofit/>
            </a:bodyPr>
            <a:lstStyle/>
            <a:p>
              <a:pPr marL="0" lvl="0" indent="0" algn="r" rtl="0">
                <a:lnSpc>
                  <a:spcPct val="115000"/>
                </a:lnSpc>
                <a:spcBef>
                  <a:spcPts val="0"/>
                </a:spcBef>
                <a:spcAft>
                  <a:spcPts val="1600"/>
                </a:spcAft>
                <a:buNone/>
              </a:pPr>
              <a:r>
                <a:rPr lang="en" sz="400">
                  <a:solidFill>
                    <a:schemeClr val="bg2"/>
                  </a:solidFill>
                </a:rPr>
                <a:t>Task 2</a:t>
              </a:r>
              <a:endParaRPr sz="400">
                <a:solidFill>
                  <a:schemeClr val="bg2"/>
                </a:solidFill>
              </a:endParaRPr>
            </a:p>
          </p:txBody>
        </p:sp>
        <p:grpSp>
          <p:nvGrpSpPr>
            <p:cNvPr id="8021" name="Google Shape;8021;p73"/>
            <p:cNvGrpSpPr/>
            <p:nvPr/>
          </p:nvGrpSpPr>
          <p:grpSpPr>
            <a:xfrm>
              <a:off x="3748438" y="1378608"/>
              <a:ext cx="2159202" cy="903971"/>
              <a:chOff x="1683525" y="2179850"/>
              <a:chExt cx="4519050" cy="2134525"/>
            </a:xfrm>
          </p:grpSpPr>
          <p:sp>
            <p:nvSpPr>
              <p:cNvPr id="8022" name="Google Shape;8022;p73"/>
              <p:cNvSpPr/>
              <p:nvPr/>
            </p:nvSpPr>
            <p:spPr>
              <a:xfrm>
                <a:off x="1683525" y="2179850"/>
                <a:ext cx="4519050" cy="53925"/>
              </a:xfrm>
              <a:custGeom>
                <a:avLst/>
                <a:gdLst/>
                <a:ahLst/>
                <a:cxnLst/>
                <a:rect l="l" t="t" r="r" b="b"/>
                <a:pathLst>
                  <a:path w="180762" h="2157" extrusionOk="0">
                    <a:moveTo>
                      <a:pt x="1072" y="1"/>
                    </a:moveTo>
                    <a:cubicBezTo>
                      <a:pt x="477" y="1"/>
                      <a:pt x="1" y="477"/>
                      <a:pt x="1" y="1073"/>
                    </a:cubicBezTo>
                    <a:cubicBezTo>
                      <a:pt x="1" y="1668"/>
                      <a:pt x="477" y="2156"/>
                      <a:pt x="1072" y="2156"/>
                    </a:cubicBezTo>
                    <a:lnTo>
                      <a:pt x="179678" y="2156"/>
                    </a:lnTo>
                    <a:cubicBezTo>
                      <a:pt x="180273" y="2156"/>
                      <a:pt x="180761" y="1668"/>
                      <a:pt x="180761" y="1073"/>
                    </a:cubicBezTo>
                    <a:cubicBezTo>
                      <a:pt x="180761" y="477"/>
                      <a:pt x="180273" y="1"/>
                      <a:pt x="179678" y="1"/>
                    </a:cubicBezTo>
                    <a:close/>
                  </a:path>
                </a:pathLst>
              </a:custGeom>
              <a:solidFill>
                <a:srgbClr val="7994A9">
                  <a:alpha val="647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
                  <a:solidFill>
                    <a:schemeClr val="bg2"/>
                  </a:solidFill>
                </a:endParaRPr>
              </a:p>
            </p:txBody>
          </p:sp>
          <p:sp>
            <p:nvSpPr>
              <p:cNvPr id="8023" name="Google Shape;8023;p73"/>
              <p:cNvSpPr/>
              <p:nvPr/>
            </p:nvSpPr>
            <p:spPr>
              <a:xfrm>
                <a:off x="1683525" y="2595975"/>
                <a:ext cx="4519050" cy="53900"/>
              </a:xfrm>
              <a:custGeom>
                <a:avLst/>
                <a:gdLst/>
                <a:ahLst/>
                <a:cxnLst/>
                <a:rect l="l" t="t" r="r" b="b"/>
                <a:pathLst>
                  <a:path w="180762" h="2156" extrusionOk="0">
                    <a:moveTo>
                      <a:pt x="1072" y="1"/>
                    </a:moveTo>
                    <a:cubicBezTo>
                      <a:pt x="477" y="1"/>
                      <a:pt x="1" y="489"/>
                      <a:pt x="1" y="1084"/>
                    </a:cubicBezTo>
                    <a:cubicBezTo>
                      <a:pt x="1" y="1668"/>
                      <a:pt x="477" y="2156"/>
                      <a:pt x="1072" y="2156"/>
                    </a:cubicBezTo>
                    <a:lnTo>
                      <a:pt x="179678" y="2156"/>
                    </a:lnTo>
                    <a:cubicBezTo>
                      <a:pt x="180273" y="2156"/>
                      <a:pt x="180761" y="1668"/>
                      <a:pt x="180761" y="1084"/>
                    </a:cubicBezTo>
                    <a:cubicBezTo>
                      <a:pt x="180761" y="489"/>
                      <a:pt x="180273" y="1"/>
                      <a:pt x="179678" y="1"/>
                    </a:cubicBezTo>
                    <a:close/>
                  </a:path>
                </a:pathLst>
              </a:custGeom>
              <a:solidFill>
                <a:srgbClr val="3749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
                  <a:solidFill>
                    <a:schemeClr val="bg2"/>
                  </a:solidFill>
                </a:endParaRPr>
              </a:p>
            </p:txBody>
          </p:sp>
          <p:sp>
            <p:nvSpPr>
              <p:cNvPr id="8024" name="Google Shape;8024;p73"/>
              <p:cNvSpPr/>
              <p:nvPr/>
            </p:nvSpPr>
            <p:spPr>
              <a:xfrm>
                <a:off x="1683525" y="3012100"/>
                <a:ext cx="4519050" cy="53900"/>
              </a:xfrm>
              <a:custGeom>
                <a:avLst/>
                <a:gdLst/>
                <a:ahLst/>
                <a:cxnLst/>
                <a:rect l="l" t="t" r="r" b="b"/>
                <a:pathLst>
                  <a:path w="180762" h="2156" extrusionOk="0">
                    <a:moveTo>
                      <a:pt x="1072" y="1"/>
                    </a:moveTo>
                    <a:cubicBezTo>
                      <a:pt x="477" y="1"/>
                      <a:pt x="1" y="489"/>
                      <a:pt x="1" y="1084"/>
                    </a:cubicBezTo>
                    <a:cubicBezTo>
                      <a:pt x="1" y="1680"/>
                      <a:pt x="477" y="2156"/>
                      <a:pt x="1072" y="2156"/>
                    </a:cubicBezTo>
                    <a:lnTo>
                      <a:pt x="179678" y="2156"/>
                    </a:lnTo>
                    <a:cubicBezTo>
                      <a:pt x="180273" y="2156"/>
                      <a:pt x="180761" y="1668"/>
                      <a:pt x="180761" y="1072"/>
                    </a:cubicBezTo>
                    <a:cubicBezTo>
                      <a:pt x="180761" y="477"/>
                      <a:pt x="180273" y="1"/>
                      <a:pt x="179678" y="1"/>
                    </a:cubicBezTo>
                    <a:close/>
                  </a:path>
                </a:pathLst>
              </a:custGeom>
              <a:solidFill>
                <a:srgbClr val="7994A9">
                  <a:alpha val="647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
                  <a:solidFill>
                    <a:schemeClr val="bg2"/>
                  </a:solidFill>
                </a:endParaRPr>
              </a:p>
            </p:txBody>
          </p:sp>
          <p:sp>
            <p:nvSpPr>
              <p:cNvPr id="8025" name="Google Shape;8025;p73"/>
              <p:cNvSpPr/>
              <p:nvPr/>
            </p:nvSpPr>
            <p:spPr>
              <a:xfrm>
                <a:off x="1683525" y="3428225"/>
                <a:ext cx="4519050" cy="53900"/>
              </a:xfrm>
              <a:custGeom>
                <a:avLst/>
                <a:gdLst/>
                <a:ahLst/>
                <a:cxnLst/>
                <a:rect l="l" t="t" r="r" b="b"/>
                <a:pathLst>
                  <a:path w="180762" h="2156" extrusionOk="0">
                    <a:moveTo>
                      <a:pt x="1072" y="1"/>
                    </a:moveTo>
                    <a:cubicBezTo>
                      <a:pt x="477" y="1"/>
                      <a:pt x="1" y="489"/>
                      <a:pt x="1" y="1084"/>
                    </a:cubicBezTo>
                    <a:cubicBezTo>
                      <a:pt x="1" y="1679"/>
                      <a:pt x="477" y="2156"/>
                      <a:pt x="1072" y="2156"/>
                    </a:cubicBezTo>
                    <a:lnTo>
                      <a:pt x="179678" y="2156"/>
                    </a:lnTo>
                    <a:cubicBezTo>
                      <a:pt x="180273" y="2156"/>
                      <a:pt x="180761" y="1679"/>
                      <a:pt x="180761" y="1084"/>
                    </a:cubicBezTo>
                    <a:cubicBezTo>
                      <a:pt x="180761" y="489"/>
                      <a:pt x="180273" y="1"/>
                      <a:pt x="179678" y="1"/>
                    </a:cubicBezTo>
                    <a:close/>
                  </a:path>
                </a:pathLst>
              </a:custGeom>
              <a:solidFill>
                <a:srgbClr val="3749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
                  <a:solidFill>
                    <a:schemeClr val="bg2"/>
                  </a:solidFill>
                </a:endParaRPr>
              </a:p>
            </p:txBody>
          </p:sp>
          <p:sp>
            <p:nvSpPr>
              <p:cNvPr id="8026" name="Google Shape;8026;p73"/>
              <p:cNvSpPr/>
              <p:nvPr/>
            </p:nvSpPr>
            <p:spPr>
              <a:xfrm>
                <a:off x="1683525" y="3844350"/>
                <a:ext cx="4519050" cy="53900"/>
              </a:xfrm>
              <a:custGeom>
                <a:avLst/>
                <a:gdLst/>
                <a:ahLst/>
                <a:cxnLst/>
                <a:rect l="l" t="t" r="r" b="b"/>
                <a:pathLst>
                  <a:path w="180762" h="2156" extrusionOk="0">
                    <a:moveTo>
                      <a:pt x="548" y="1"/>
                    </a:moveTo>
                    <a:cubicBezTo>
                      <a:pt x="251" y="1"/>
                      <a:pt x="1" y="251"/>
                      <a:pt x="1" y="560"/>
                    </a:cubicBezTo>
                    <a:lnTo>
                      <a:pt x="1" y="1608"/>
                    </a:lnTo>
                    <a:cubicBezTo>
                      <a:pt x="1" y="1917"/>
                      <a:pt x="251" y="2156"/>
                      <a:pt x="548" y="2156"/>
                    </a:cubicBezTo>
                    <a:lnTo>
                      <a:pt x="180202" y="2156"/>
                    </a:lnTo>
                    <a:cubicBezTo>
                      <a:pt x="180511" y="2156"/>
                      <a:pt x="180761" y="1917"/>
                      <a:pt x="180761" y="1608"/>
                    </a:cubicBezTo>
                    <a:lnTo>
                      <a:pt x="180761" y="560"/>
                    </a:lnTo>
                    <a:cubicBezTo>
                      <a:pt x="180761" y="251"/>
                      <a:pt x="180511" y="1"/>
                      <a:pt x="180202" y="1"/>
                    </a:cubicBezTo>
                    <a:close/>
                  </a:path>
                </a:pathLst>
              </a:custGeom>
              <a:solidFill>
                <a:srgbClr val="7994A9">
                  <a:alpha val="647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
                  <a:solidFill>
                    <a:schemeClr val="bg2"/>
                  </a:solidFill>
                </a:endParaRPr>
              </a:p>
            </p:txBody>
          </p:sp>
          <p:sp>
            <p:nvSpPr>
              <p:cNvPr id="8027" name="Google Shape;8027;p73"/>
              <p:cNvSpPr/>
              <p:nvPr/>
            </p:nvSpPr>
            <p:spPr>
              <a:xfrm>
                <a:off x="1683525" y="4260475"/>
                <a:ext cx="4519050" cy="53900"/>
              </a:xfrm>
              <a:custGeom>
                <a:avLst/>
                <a:gdLst/>
                <a:ahLst/>
                <a:cxnLst/>
                <a:rect l="l" t="t" r="r" b="b"/>
                <a:pathLst>
                  <a:path w="180762" h="2156" extrusionOk="0">
                    <a:moveTo>
                      <a:pt x="1072" y="0"/>
                    </a:moveTo>
                    <a:cubicBezTo>
                      <a:pt x="477" y="0"/>
                      <a:pt x="1" y="489"/>
                      <a:pt x="1" y="1084"/>
                    </a:cubicBezTo>
                    <a:cubicBezTo>
                      <a:pt x="1" y="1679"/>
                      <a:pt x="477" y="2156"/>
                      <a:pt x="1072" y="2156"/>
                    </a:cubicBezTo>
                    <a:lnTo>
                      <a:pt x="179678" y="2156"/>
                    </a:lnTo>
                    <a:cubicBezTo>
                      <a:pt x="180273" y="2156"/>
                      <a:pt x="180761" y="1679"/>
                      <a:pt x="180761" y="1084"/>
                    </a:cubicBezTo>
                    <a:cubicBezTo>
                      <a:pt x="180761" y="489"/>
                      <a:pt x="180273" y="0"/>
                      <a:pt x="179678" y="0"/>
                    </a:cubicBezTo>
                    <a:close/>
                  </a:path>
                </a:pathLst>
              </a:custGeom>
              <a:solidFill>
                <a:srgbClr val="3749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
                  <a:solidFill>
                    <a:schemeClr val="bg2"/>
                  </a:solidFill>
                </a:endParaRPr>
              </a:p>
            </p:txBody>
          </p:sp>
          <p:sp>
            <p:nvSpPr>
              <p:cNvPr id="8028" name="Google Shape;8028;p73"/>
              <p:cNvSpPr/>
              <p:nvPr/>
            </p:nvSpPr>
            <p:spPr>
              <a:xfrm>
                <a:off x="1683525" y="2179850"/>
                <a:ext cx="921275" cy="53925"/>
              </a:xfrm>
              <a:custGeom>
                <a:avLst/>
                <a:gdLst/>
                <a:ahLst/>
                <a:cxnLst/>
                <a:rect l="l" t="t" r="r" b="b"/>
                <a:pathLst>
                  <a:path w="36851" h="2157" extrusionOk="0">
                    <a:moveTo>
                      <a:pt x="1072" y="1"/>
                    </a:moveTo>
                    <a:cubicBezTo>
                      <a:pt x="477" y="1"/>
                      <a:pt x="1" y="477"/>
                      <a:pt x="1" y="1073"/>
                    </a:cubicBezTo>
                    <a:cubicBezTo>
                      <a:pt x="1" y="1668"/>
                      <a:pt x="477" y="2156"/>
                      <a:pt x="1072" y="2156"/>
                    </a:cubicBezTo>
                    <a:lnTo>
                      <a:pt x="35767" y="2156"/>
                    </a:lnTo>
                    <a:cubicBezTo>
                      <a:pt x="36362" y="2156"/>
                      <a:pt x="36851" y="1668"/>
                      <a:pt x="36851" y="1073"/>
                    </a:cubicBezTo>
                    <a:cubicBezTo>
                      <a:pt x="36851" y="477"/>
                      <a:pt x="36362" y="1"/>
                      <a:pt x="35767"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
                  <a:solidFill>
                    <a:schemeClr val="bg2"/>
                  </a:solidFill>
                </a:endParaRPr>
              </a:p>
            </p:txBody>
          </p:sp>
          <p:sp>
            <p:nvSpPr>
              <p:cNvPr id="8029" name="Google Shape;8029;p73"/>
              <p:cNvSpPr/>
              <p:nvPr/>
            </p:nvSpPr>
            <p:spPr>
              <a:xfrm>
                <a:off x="2166625" y="2595975"/>
                <a:ext cx="2036900" cy="53900"/>
              </a:xfrm>
              <a:custGeom>
                <a:avLst/>
                <a:gdLst/>
                <a:ahLst/>
                <a:cxnLst/>
                <a:rect l="l" t="t" r="r" b="b"/>
                <a:pathLst>
                  <a:path w="81476" h="2156" extrusionOk="0">
                    <a:moveTo>
                      <a:pt x="1084" y="1"/>
                    </a:moveTo>
                    <a:cubicBezTo>
                      <a:pt x="489" y="1"/>
                      <a:pt x="1" y="489"/>
                      <a:pt x="1" y="1084"/>
                    </a:cubicBezTo>
                    <a:cubicBezTo>
                      <a:pt x="1" y="1668"/>
                      <a:pt x="489" y="2156"/>
                      <a:pt x="1084" y="2156"/>
                    </a:cubicBezTo>
                    <a:lnTo>
                      <a:pt x="80392" y="2156"/>
                    </a:lnTo>
                    <a:cubicBezTo>
                      <a:pt x="80987" y="2156"/>
                      <a:pt x="81475" y="1668"/>
                      <a:pt x="81475" y="1084"/>
                    </a:cubicBezTo>
                    <a:cubicBezTo>
                      <a:pt x="81475" y="489"/>
                      <a:pt x="80987" y="1"/>
                      <a:pt x="80392" y="1"/>
                    </a:cubicBezTo>
                    <a:close/>
                  </a:path>
                </a:pathLst>
              </a:custGeom>
              <a:solidFill>
                <a:srgbClr val="D7DFE5">
                  <a:alpha val="6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
                  <a:solidFill>
                    <a:schemeClr val="bg2"/>
                  </a:solidFill>
                </a:endParaRPr>
              </a:p>
            </p:txBody>
          </p:sp>
          <p:sp>
            <p:nvSpPr>
              <p:cNvPr id="8030" name="Google Shape;8030;p73"/>
              <p:cNvSpPr/>
              <p:nvPr/>
            </p:nvSpPr>
            <p:spPr>
              <a:xfrm>
                <a:off x="2808675" y="3012100"/>
                <a:ext cx="1082000" cy="53900"/>
              </a:xfrm>
              <a:custGeom>
                <a:avLst/>
                <a:gdLst/>
                <a:ahLst/>
                <a:cxnLst/>
                <a:rect l="l" t="t" r="r" b="b"/>
                <a:pathLst>
                  <a:path w="43280" h="2156" extrusionOk="0">
                    <a:moveTo>
                      <a:pt x="1072" y="1"/>
                    </a:moveTo>
                    <a:cubicBezTo>
                      <a:pt x="477" y="1"/>
                      <a:pt x="0" y="477"/>
                      <a:pt x="0" y="1072"/>
                    </a:cubicBezTo>
                    <a:cubicBezTo>
                      <a:pt x="0" y="1668"/>
                      <a:pt x="477" y="2156"/>
                      <a:pt x="1072" y="2156"/>
                    </a:cubicBezTo>
                    <a:lnTo>
                      <a:pt x="42196" y="2156"/>
                    </a:lnTo>
                    <a:cubicBezTo>
                      <a:pt x="42791" y="2156"/>
                      <a:pt x="43280" y="1668"/>
                      <a:pt x="43280" y="1072"/>
                    </a:cubicBezTo>
                    <a:cubicBezTo>
                      <a:pt x="43280" y="477"/>
                      <a:pt x="42791" y="1"/>
                      <a:pt x="4219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
                  <a:solidFill>
                    <a:schemeClr val="bg2"/>
                  </a:solidFill>
                </a:endParaRPr>
              </a:p>
            </p:txBody>
          </p:sp>
          <p:sp>
            <p:nvSpPr>
              <p:cNvPr id="8031" name="Google Shape;8031;p73"/>
              <p:cNvSpPr/>
              <p:nvPr/>
            </p:nvSpPr>
            <p:spPr>
              <a:xfrm>
                <a:off x="2942925" y="3428225"/>
                <a:ext cx="2044925" cy="53900"/>
              </a:xfrm>
              <a:custGeom>
                <a:avLst/>
                <a:gdLst/>
                <a:ahLst/>
                <a:cxnLst/>
                <a:rect l="l" t="t" r="r" b="b"/>
                <a:pathLst>
                  <a:path w="81797" h="2156" extrusionOk="0">
                    <a:moveTo>
                      <a:pt x="1084" y="1"/>
                    </a:moveTo>
                    <a:cubicBezTo>
                      <a:pt x="488" y="1"/>
                      <a:pt x="0" y="489"/>
                      <a:pt x="12" y="1084"/>
                    </a:cubicBezTo>
                    <a:cubicBezTo>
                      <a:pt x="12" y="1679"/>
                      <a:pt x="488" y="2156"/>
                      <a:pt x="1084" y="2156"/>
                    </a:cubicBezTo>
                    <a:lnTo>
                      <a:pt x="80713" y="2156"/>
                    </a:lnTo>
                    <a:cubicBezTo>
                      <a:pt x="81308" y="2156"/>
                      <a:pt x="81796" y="1679"/>
                      <a:pt x="81796" y="1084"/>
                    </a:cubicBezTo>
                    <a:cubicBezTo>
                      <a:pt x="81796" y="489"/>
                      <a:pt x="81308" y="1"/>
                      <a:pt x="80713" y="1"/>
                    </a:cubicBezTo>
                    <a:close/>
                  </a:path>
                </a:pathLst>
              </a:custGeom>
              <a:solidFill>
                <a:srgbClr val="D7DFE5">
                  <a:alpha val="6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
                  <a:solidFill>
                    <a:schemeClr val="bg2"/>
                  </a:solidFill>
                </a:endParaRPr>
              </a:p>
            </p:txBody>
          </p:sp>
          <p:sp>
            <p:nvSpPr>
              <p:cNvPr id="8032" name="Google Shape;8032;p73"/>
              <p:cNvSpPr/>
              <p:nvPr/>
            </p:nvSpPr>
            <p:spPr>
              <a:xfrm>
                <a:off x="3933825" y="3844350"/>
                <a:ext cx="1650825" cy="53900"/>
              </a:xfrm>
              <a:custGeom>
                <a:avLst/>
                <a:gdLst/>
                <a:ahLst/>
                <a:cxnLst/>
                <a:rect l="l" t="t" r="r" b="b"/>
                <a:pathLst>
                  <a:path w="66033" h="2156" extrusionOk="0">
                    <a:moveTo>
                      <a:pt x="548" y="1"/>
                    </a:moveTo>
                    <a:cubicBezTo>
                      <a:pt x="238" y="1"/>
                      <a:pt x="0" y="251"/>
                      <a:pt x="0" y="560"/>
                    </a:cubicBezTo>
                    <a:lnTo>
                      <a:pt x="0" y="1608"/>
                    </a:lnTo>
                    <a:cubicBezTo>
                      <a:pt x="0" y="1917"/>
                      <a:pt x="238" y="2156"/>
                      <a:pt x="548" y="2156"/>
                    </a:cubicBezTo>
                    <a:lnTo>
                      <a:pt x="65472" y="2156"/>
                    </a:lnTo>
                    <a:cubicBezTo>
                      <a:pt x="65782" y="2156"/>
                      <a:pt x="66032" y="1917"/>
                      <a:pt x="66032" y="1608"/>
                    </a:cubicBezTo>
                    <a:lnTo>
                      <a:pt x="66032" y="560"/>
                    </a:lnTo>
                    <a:cubicBezTo>
                      <a:pt x="66032" y="251"/>
                      <a:pt x="65782" y="1"/>
                      <a:pt x="65472"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
                  <a:solidFill>
                    <a:schemeClr val="bg2"/>
                  </a:solidFill>
                </a:endParaRPr>
              </a:p>
            </p:txBody>
          </p:sp>
          <p:sp>
            <p:nvSpPr>
              <p:cNvPr id="8033" name="Google Shape;8033;p73"/>
              <p:cNvSpPr/>
              <p:nvPr/>
            </p:nvSpPr>
            <p:spPr>
              <a:xfrm>
                <a:off x="5058950" y="4260775"/>
                <a:ext cx="1143625" cy="53600"/>
              </a:xfrm>
              <a:custGeom>
                <a:avLst/>
                <a:gdLst/>
                <a:ahLst/>
                <a:cxnLst/>
                <a:rect l="l" t="t" r="r" b="b"/>
                <a:pathLst>
                  <a:path w="45745" h="2144" extrusionOk="0">
                    <a:moveTo>
                      <a:pt x="1072" y="0"/>
                    </a:moveTo>
                    <a:cubicBezTo>
                      <a:pt x="477" y="0"/>
                      <a:pt x="1" y="477"/>
                      <a:pt x="1" y="1072"/>
                    </a:cubicBezTo>
                    <a:cubicBezTo>
                      <a:pt x="1" y="1667"/>
                      <a:pt x="477" y="2144"/>
                      <a:pt x="1072" y="2144"/>
                    </a:cubicBezTo>
                    <a:lnTo>
                      <a:pt x="44661" y="2144"/>
                    </a:lnTo>
                    <a:cubicBezTo>
                      <a:pt x="45256" y="2144"/>
                      <a:pt x="45744" y="1667"/>
                      <a:pt x="45744" y="1072"/>
                    </a:cubicBezTo>
                    <a:cubicBezTo>
                      <a:pt x="45744" y="477"/>
                      <a:pt x="45256" y="0"/>
                      <a:pt x="44661" y="0"/>
                    </a:cubicBezTo>
                    <a:close/>
                  </a:path>
                </a:pathLst>
              </a:custGeom>
              <a:solidFill>
                <a:srgbClr val="D7DFE5">
                  <a:alpha val="6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
                  <a:solidFill>
                    <a:schemeClr val="bg2"/>
                  </a:solidFill>
                </a:endParaRPr>
              </a:p>
            </p:txBody>
          </p:sp>
        </p:grpSp>
      </p:grpSp>
      <p:sp>
        <p:nvSpPr>
          <p:cNvPr id="2" name="Google Shape;1529;p70">
            <a:extLst>
              <a:ext uri="{FF2B5EF4-FFF2-40B4-BE49-F238E27FC236}">
                <a16:creationId xmlns:a16="http://schemas.microsoft.com/office/drawing/2014/main" id="{32BD9BC6-8107-9167-8DA1-43D7FC31F453}"/>
              </a:ext>
            </a:extLst>
          </p:cNvPr>
          <p:cNvSpPr txBox="1">
            <a:spLocks/>
          </p:cNvSpPr>
          <p:nvPr/>
        </p:nvSpPr>
        <p:spPr>
          <a:xfrm>
            <a:off x="764750" y="374387"/>
            <a:ext cx="7710600" cy="4824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r>
              <a:rPr lang="fa-IR" sz="1600" dirty="0">
                <a:solidFill>
                  <a:schemeClr val="bg2"/>
                </a:solidFill>
                <a:cs typeface="B Nazanin" panose="00000700000000000000" pitchFamily="2" charset="-78"/>
              </a:rPr>
              <a:t>جدولهای و نمودار</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31"/>
          <p:cNvSpPr/>
          <p:nvPr/>
        </p:nvSpPr>
        <p:spPr>
          <a:xfrm>
            <a:off x="6804144" y="3003975"/>
            <a:ext cx="690600" cy="6906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latin typeface="Assistant"/>
              <a:ea typeface="Assistant"/>
              <a:cs typeface="B Nazanin" panose="00000700000000000000" pitchFamily="2" charset="-78"/>
              <a:sym typeface="Assistant"/>
            </a:endParaRPr>
          </a:p>
        </p:txBody>
      </p:sp>
      <p:sp>
        <p:nvSpPr>
          <p:cNvPr id="310" name="Google Shape;310;p31"/>
          <p:cNvSpPr/>
          <p:nvPr/>
        </p:nvSpPr>
        <p:spPr>
          <a:xfrm>
            <a:off x="4226700" y="3003975"/>
            <a:ext cx="690600" cy="6906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solidFill>
                <a:schemeClr val="lt2"/>
              </a:solidFill>
              <a:latin typeface="Assistant"/>
              <a:ea typeface="Assistant"/>
              <a:cs typeface="B Nazanin" panose="00000700000000000000" pitchFamily="2" charset="-78"/>
              <a:sym typeface="Assistant"/>
            </a:endParaRPr>
          </a:p>
        </p:txBody>
      </p:sp>
      <p:sp>
        <p:nvSpPr>
          <p:cNvPr id="311" name="Google Shape;311;p31"/>
          <p:cNvSpPr/>
          <p:nvPr/>
        </p:nvSpPr>
        <p:spPr>
          <a:xfrm>
            <a:off x="1649256" y="3003975"/>
            <a:ext cx="690600" cy="6906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solidFill>
                <a:schemeClr val="lt2"/>
              </a:solidFill>
              <a:latin typeface="Assistant"/>
              <a:ea typeface="Assistant"/>
              <a:cs typeface="B Nazanin" panose="00000700000000000000" pitchFamily="2" charset="-78"/>
              <a:sym typeface="Assistant"/>
            </a:endParaRPr>
          </a:p>
        </p:txBody>
      </p:sp>
      <p:sp>
        <p:nvSpPr>
          <p:cNvPr id="312" name="Google Shape;312;p31"/>
          <p:cNvSpPr/>
          <p:nvPr/>
        </p:nvSpPr>
        <p:spPr>
          <a:xfrm>
            <a:off x="6804144" y="1465100"/>
            <a:ext cx="690600" cy="6906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latin typeface="Assistant"/>
              <a:ea typeface="Assistant"/>
              <a:cs typeface="B Nazanin" panose="00000700000000000000" pitchFamily="2" charset="-78"/>
              <a:sym typeface="Assistant"/>
            </a:endParaRPr>
          </a:p>
        </p:txBody>
      </p:sp>
      <p:sp>
        <p:nvSpPr>
          <p:cNvPr id="313" name="Google Shape;313;p31"/>
          <p:cNvSpPr/>
          <p:nvPr/>
        </p:nvSpPr>
        <p:spPr>
          <a:xfrm>
            <a:off x="4226700" y="1465100"/>
            <a:ext cx="690600" cy="6906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solidFill>
                <a:schemeClr val="lt2"/>
              </a:solidFill>
              <a:latin typeface="Assistant"/>
              <a:ea typeface="Assistant"/>
              <a:cs typeface="B Nazanin" panose="00000700000000000000" pitchFamily="2" charset="-78"/>
              <a:sym typeface="Assistant"/>
            </a:endParaRPr>
          </a:p>
        </p:txBody>
      </p:sp>
      <p:sp>
        <p:nvSpPr>
          <p:cNvPr id="314" name="Google Shape;314;p31"/>
          <p:cNvSpPr/>
          <p:nvPr/>
        </p:nvSpPr>
        <p:spPr>
          <a:xfrm>
            <a:off x="1649256" y="1465100"/>
            <a:ext cx="690600" cy="6906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solidFill>
                <a:schemeClr val="lt2"/>
              </a:solidFill>
              <a:latin typeface="Assistant"/>
              <a:ea typeface="Assistant"/>
              <a:cs typeface="B Nazanin" panose="00000700000000000000" pitchFamily="2" charset="-78"/>
              <a:sym typeface="Assistant"/>
            </a:endParaRPr>
          </a:p>
        </p:txBody>
      </p:sp>
      <p:sp>
        <p:nvSpPr>
          <p:cNvPr id="315" name="Google Shape;315;p31"/>
          <p:cNvSpPr txBox="1">
            <a:spLocks noGrp="1"/>
          </p:cNvSpPr>
          <p:nvPr>
            <p:ph type="title"/>
          </p:nvPr>
        </p:nvSpPr>
        <p:spPr>
          <a:xfrm>
            <a:off x="722375" y="539500"/>
            <a:ext cx="7699200" cy="572700"/>
          </a:xfrm>
          <a:prstGeom prst="rect">
            <a:avLst/>
          </a:prstGeom>
        </p:spPr>
        <p:txBody>
          <a:bodyPr spcFirstLastPara="1" wrap="square" lIns="91425" tIns="91425" rIns="91425" bIns="91425" anchor="t" anchorCtr="0">
            <a:noAutofit/>
          </a:bodyPr>
          <a:lstStyle/>
          <a:p>
            <a:pPr marL="0" lvl="0" indent="0" algn="r" rtl="1">
              <a:spcBef>
                <a:spcPts val="0"/>
              </a:spcBef>
              <a:spcAft>
                <a:spcPts val="0"/>
              </a:spcAft>
              <a:buNone/>
            </a:pPr>
            <a:r>
              <a:rPr lang="fa-IR" dirty="0">
                <a:cs typeface="B Nazanin" panose="00000700000000000000" pitchFamily="2" charset="-78"/>
              </a:rPr>
              <a:t>فهرست مطالب</a:t>
            </a:r>
            <a:endParaRPr dirty="0">
              <a:cs typeface="B Nazanin" panose="00000700000000000000" pitchFamily="2" charset="-78"/>
            </a:endParaRPr>
          </a:p>
        </p:txBody>
      </p:sp>
      <p:sp>
        <p:nvSpPr>
          <p:cNvPr id="316" name="Google Shape;316;p31"/>
          <p:cNvSpPr txBox="1">
            <a:spLocks noGrp="1"/>
          </p:cNvSpPr>
          <p:nvPr>
            <p:ph type="title" idx="2"/>
          </p:nvPr>
        </p:nvSpPr>
        <p:spPr>
          <a:xfrm>
            <a:off x="1684656" y="1545950"/>
            <a:ext cx="619800" cy="528900"/>
          </a:xfrm>
          <a:prstGeom prst="rect">
            <a:avLst/>
          </a:prstGeom>
        </p:spPr>
        <p:txBody>
          <a:bodyPr spcFirstLastPara="1" wrap="square" lIns="91425" tIns="91425" rIns="91425" bIns="91425" anchor="ctr" anchorCtr="0">
            <a:noAutofit/>
          </a:bodyPr>
          <a:lstStyle/>
          <a:p>
            <a:pPr marL="0" lvl="0" indent="0" algn="ctr" rtl="1">
              <a:spcBef>
                <a:spcPts val="0"/>
              </a:spcBef>
              <a:spcAft>
                <a:spcPts val="0"/>
              </a:spcAft>
              <a:buNone/>
            </a:pPr>
            <a:r>
              <a:rPr lang="en">
                <a:cs typeface="B Nazanin" panose="00000700000000000000" pitchFamily="2" charset="-78"/>
              </a:rPr>
              <a:t>01</a:t>
            </a:r>
            <a:endParaRPr>
              <a:cs typeface="B Nazanin" panose="00000700000000000000" pitchFamily="2" charset="-78"/>
            </a:endParaRPr>
          </a:p>
        </p:txBody>
      </p:sp>
      <p:sp>
        <p:nvSpPr>
          <p:cNvPr id="317" name="Google Shape;317;p31"/>
          <p:cNvSpPr txBox="1">
            <a:spLocks noGrp="1"/>
          </p:cNvSpPr>
          <p:nvPr>
            <p:ph type="title" idx="3"/>
          </p:nvPr>
        </p:nvSpPr>
        <p:spPr>
          <a:xfrm>
            <a:off x="4262100" y="1545950"/>
            <a:ext cx="619800" cy="528900"/>
          </a:xfrm>
          <a:prstGeom prst="rect">
            <a:avLst/>
          </a:prstGeom>
        </p:spPr>
        <p:txBody>
          <a:bodyPr spcFirstLastPara="1" wrap="square" lIns="91425" tIns="91425" rIns="91425" bIns="91425" anchor="ctr" anchorCtr="0">
            <a:noAutofit/>
          </a:bodyPr>
          <a:lstStyle/>
          <a:p>
            <a:pPr marL="0" lvl="0" indent="0" algn="ctr" rtl="1">
              <a:spcBef>
                <a:spcPts val="0"/>
              </a:spcBef>
              <a:spcAft>
                <a:spcPts val="0"/>
              </a:spcAft>
              <a:buNone/>
            </a:pPr>
            <a:r>
              <a:rPr lang="en">
                <a:cs typeface="B Nazanin" panose="00000700000000000000" pitchFamily="2" charset="-78"/>
              </a:rPr>
              <a:t>02</a:t>
            </a:r>
            <a:endParaRPr>
              <a:cs typeface="B Nazanin" panose="00000700000000000000" pitchFamily="2" charset="-78"/>
            </a:endParaRPr>
          </a:p>
        </p:txBody>
      </p:sp>
      <p:sp>
        <p:nvSpPr>
          <p:cNvPr id="318" name="Google Shape;318;p31"/>
          <p:cNvSpPr txBox="1">
            <a:spLocks noGrp="1"/>
          </p:cNvSpPr>
          <p:nvPr>
            <p:ph type="title" idx="4"/>
          </p:nvPr>
        </p:nvSpPr>
        <p:spPr>
          <a:xfrm>
            <a:off x="6839544" y="1545950"/>
            <a:ext cx="619800" cy="528900"/>
          </a:xfrm>
          <a:prstGeom prst="rect">
            <a:avLst/>
          </a:prstGeom>
        </p:spPr>
        <p:txBody>
          <a:bodyPr spcFirstLastPara="1" wrap="square" lIns="91425" tIns="91425" rIns="91425" bIns="91425" anchor="ctr" anchorCtr="0">
            <a:noAutofit/>
          </a:bodyPr>
          <a:lstStyle/>
          <a:p>
            <a:pPr marL="0" lvl="0" indent="0" algn="ctr" rtl="1">
              <a:spcBef>
                <a:spcPts val="0"/>
              </a:spcBef>
              <a:spcAft>
                <a:spcPts val="0"/>
              </a:spcAft>
              <a:buNone/>
            </a:pPr>
            <a:r>
              <a:rPr lang="en">
                <a:cs typeface="B Nazanin" panose="00000700000000000000" pitchFamily="2" charset="-78"/>
              </a:rPr>
              <a:t>03</a:t>
            </a:r>
            <a:endParaRPr>
              <a:cs typeface="B Nazanin" panose="00000700000000000000" pitchFamily="2" charset="-78"/>
            </a:endParaRPr>
          </a:p>
        </p:txBody>
      </p:sp>
      <p:sp>
        <p:nvSpPr>
          <p:cNvPr id="319" name="Google Shape;319;p31"/>
          <p:cNvSpPr txBox="1">
            <a:spLocks noGrp="1"/>
          </p:cNvSpPr>
          <p:nvPr>
            <p:ph type="title" idx="5"/>
          </p:nvPr>
        </p:nvSpPr>
        <p:spPr>
          <a:xfrm>
            <a:off x="1684656" y="3084825"/>
            <a:ext cx="619800" cy="528900"/>
          </a:xfrm>
          <a:prstGeom prst="rect">
            <a:avLst/>
          </a:prstGeom>
        </p:spPr>
        <p:txBody>
          <a:bodyPr spcFirstLastPara="1" wrap="square" lIns="91425" tIns="91425" rIns="91425" bIns="91425" anchor="ctr" anchorCtr="0">
            <a:noAutofit/>
          </a:bodyPr>
          <a:lstStyle/>
          <a:p>
            <a:pPr marL="0" lvl="0" indent="0" algn="ctr" rtl="1">
              <a:spcBef>
                <a:spcPts val="0"/>
              </a:spcBef>
              <a:spcAft>
                <a:spcPts val="0"/>
              </a:spcAft>
              <a:buNone/>
            </a:pPr>
            <a:r>
              <a:rPr lang="en">
                <a:cs typeface="B Nazanin" panose="00000700000000000000" pitchFamily="2" charset="-78"/>
              </a:rPr>
              <a:t>04</a:t>
            </a:r>
            <a:endParaRPr>
              <a:cs typeface="B Nazanin" panose="00000700000000000000" pitchFamily="2" charset="-78"/>
            </a:endParaRPr>
          </a:p>
        </p:txBody>
      </p:sp>
      <p:sp>
        <p:nvSpPr>
          <p:cNvPr id="320" name="Google Shape;320;p31"/>
          <p:cNvSpPr txBox="1">
            <a:spLocks noGrp="1"/>
          </p:cNvSpPr>
          <p:nvPr>
            <p:ph type="subTitle" idx="1"/>
          </p:nvPr>
        </p:nvSpPr>
        <p:spPr>
          <a:xfrm>
            <a:off x="722256" y="2159558"/>
            <a:ext cx="2544600" cy="363900"/>
          </a:xfrm>
          <a:prstGeom prst="rect">
            <a:avLst/>
          </a:prstGeom>
        </p:spPr>
        <p:txBody>
          <a:bodyPr spcFirstLastPara="1" wrap="square" lIns="91425" tIns="91425" rIns="91425" bIns="91425" anchor="t" anchorCtr="0">
            <a:noAutofit/>
          </a:bodyPr>
          <a:lstStyle/>
          <a:p>
            <a:pPr marL="0" lvl="0" indent="0" algn="ctr" rtl="1">
              <a:spcBef>
                <a:spcPts val="0"/>
              </a:spcBef>
              <a:spcAft>
                <a:spcPts val="0"/>
              </a:spcAft>
              <a:buNone/>
            </a:pPr>
            <a:r>
              <a:rPr lang="fa-IR" dirty="0">
                <a:cs typeface="B Nazanin" panose="00000700000000000000" pitchFamily="2" charset="-78"/>
              </a:rPr>
              <a:t>اهداف</a:t>
            </a:r>
            <a:endParaRPr dirty="0">
              <a:cs typeface="B Nazanin" panose="00000700000000000000" pitchFamily="2" charset="-78"/>
            </a:endParaRPr>
          </a:p>
        </p:txBody>
      </p:sp>
      <p:sp>
        <p:nvSpPr>
          <p:cNvPr id="321" name="Google Shape;321;p31"/>
          <p:cNvSpPr txBox="1">
            <a:spLocks noGrp="1"/>
          </p:cNvSpPr>
          <p:nvPr>
            <p:ph type="subTitle" idx="6"/>
          </p:nvPr>
        </p:nvSpPr>
        <p:spPr>
          <a:xfrm>
            <a:off x="3299700" y="2159558"/>
            <a:ext cx="2544600" cy="363900"/>
          </a:xfrm>
          <a:prstGeom prst="rect">
            <a:avLst/>
          </a:prstGeom>
        </p:spPr>
        <p:txBody>
          <a:bodyPr spcFirstLastPara="1" wrap="square" lIns="91425" tIns="91425" rIns="91425" bIns="91425" anchor="t" anchorCtr="0">
            <a:noAutofit/>
          </a:bodyPr>
          <a:lstStyle/>
          <a:p>
            <a:pPr marL="0" lvl="0" indent="0" algn="ctr" rtl="1">
              <a:spcBef>
                <a:spcPts val="0"/>
              </a:spcBef>
              <a:spcAft>
                <a:spcPts val="0"/>
              </a:spcAft>
              <a:buNone/>
            </a:pPr>
            <a:r>
              <a:rPr lang="fa-IR" dirty="0">
                <a:cs typeface="B Nazanin" panose="00000700000000000000" pitchFamily="2" charset="-78"/>
              </a:rPr>
              <a:t>منابع</a:t>
            </a:r>
            <a:endParaRPr dirty="0">
              <a:cs typeface="B Nazanin" panose="00000700000000000000" pitchFamily="2" charset="-78"/>
            </a:endParaRPr>
          </a:p>
        </p:txBody>
      </p:sp>
      <p:sp>
        <p:nvSpPr>
          <p:cNvPr id="322" name="Google Shape;322;p31"/>
          <p:cNvSpPr txBox="1">
            <a:spLocks noGrp="1"/>
          </p:cNvSpPr>
          <p:nvPr>
            <p:ph type="subTitle" idx="7"/>
          </p:nvPr>
        </p:nvSpPr>
        <p:spPr>
          <a:xfrm>
            <a:off x="5877144" y="2159558"/>
            <a:ext cx="2544600" cy="363900"/>
          </a:xfrm>
          <a:prstGeom prst="rect">
            <a:avLst/>
          </a:prstGeom>
        </p:spPr>
        <p:txBody>
          <a:bodyPr spcFirstLastPara="1" wrap="square" lIns="91425" tIns="91425" rIns="91425" bIns="91425" anchor="t" anchorCtr="0">
            <a:noAutofit/>
          </a:bodyPr>
          <a:lstStyle/>
          <a:p>
            <a:pPr marL="0" lvl="0" indent="0" algn="ctr" rtl="1">
              <a:spcBef>
                <a:spcPts val="0"/>
              </a:spcBef>
              <a:spcAft>
                <a:spcPts val="0"/>
              </a:spcAft>
              <a:buNone/>
            </a:pPr>
            <a:r>
              <a:rPr lang="fa-IR" dirty="0">
                <a:cs typeface="B Nazanin" panose="00000700000000000000" pitchFamily="2" charset="-78"/>
              </a:rPr>
              <a:t>بودجه</a:t>
            </a:r>
            <a:endParaRPr dirty="0">
              <a:cs typeface="B Nazanin" panose="00000700000000000000" pitchFamily="2" charset="-78"/>
            </a:endParaRPr>
          </a:p>
        </p:txBody>
      </p:sp>
      <p:sp>
        <p:nvSpPr>
          <p:cNvPr id="323" name="Google Shape;323;p31"/>
          <p:cNvSpPr txBox="1">
            <a:spLocks noGrp="1"/>
          </p:cNvSpPr>
          <p:nvPr>
            <p:ph type="subTitle" idx="8"/>
          </p:nvPr>
        </p:nvSpPr>
        <p:spPr>
          <a:xfrm>
            <a:off x="722256" y="3698433"/>
            <a:ext cx="2544600" cy="363900"/>
          </a:xfrm>
          <a:prstGeom prst="rect">
            <a:avLst/>
          </a:prstGeom>
        </p:spPr>
        <p:txBody>
          <a:bodyPr spcFirstLastPara="1" wrap="square" lIns="91425" tIns="91425" rIns="91425" bIns="91425" anchor="t" anchorCtr="0">
            <a:noAutofit/>
          </a:bodyPr>
          <a:lstStyle/>
          <a:p>
            <a:pPr marL="0" lvl="0" indent="0" algn="ctr" rtl="1">
              <a:spcBef>
                <a:spcPts val="0"/>
              </a:spcBef>
              <a:spcAft>
                <a:spcPts val="0"/>
              </a:spcAft>
              <a:buNone/>
            </a:pPr>
            <a:r>
              <a:rPr lang="fa-IR" dirty="0">
                <a:cs typeface="B Nazanin" panose="00000700000000000000" pitchFamily="2" charset="-78"/>
              </a:rPr>
              <a:t>راه حل ها</a:t>
            </a:r>
            <a:endParaRPr dirty="0">
              <a:cs typeface="B Nazanin" panose="00000700000000000000" pitchFamily="2" charset="-78"/>
            </a:endParaRPr>
          </a:p>
        </p:txBody>
      </p:sp>
      <p:sp>
        <p:nvSpPr>
          <p:cNvPr id="324" name="Google Shape;324;p31"/>
          <p:cNvSpPr txBox="1">
            <a:spLocks noGrp="1"/>
          </p:cNvSpPr>
          <p:nvPr>
            <p:ph type="title" idx="9"/>
          </p:nvPr>
        </p:nvSpPr>
        <p:spPr>
          <a:xfrm>
            <a:off x="4262100" y="3084825"/>
            <a:ext cx="619800" cy="528900"/>
          </a:xfrm>
          <a:prstGeom prst="rect">
            <a:avLst/>
          </a:prstGeom>
        </p:spPr>
        <p:txBody>
          <a:bodyPr spcFirstLastPara="1" wrap="square" lIns="91425" tIns="91425" rIns="91425" bIns="91425" anchor="ctr" anchorCtr="0">
            <a:noAutofit/>
          </a:bodyPr>
          <a:lstStyle/>
          <a:p>
            <a:pPr marL="0" lvl="0" indent="0" algn="ctr" rtl="1">
              <a:spcBef>
                <a:spcPts val="0"/>
              </a:spcBef>
              <a:spcAft>
                <a:spcPts val="0"/>
              </a:spcAft>
              <a:buNone/>
            </a:pPr>
            <a:r>
              <a:rPr lang="en">
                <a:cs typeface="B Nazanin" panose="00000700000000000000" pitchFamily="2" charset="-78"/>
              </a:rPr>
              <a:t>05</a:t>
            </a:r>
            <a:endParaRPr>
              <a:cs typeface="B Nazanin" panose="00000700000000000000" pitchFamily="2" charset="-78"/>
            </a:endParaRPr>
          </a:p>
        </p:txBody>
      </p:sp>
      <p:sp>
        <p:nvSpPr>
          <p:cNvPr id="325" name="Google Shape;325;p31"/>
          <p:cNvSpPr txBox="1">
            <a:spLocks noGrp="1"/>
          </p:cNvSpPr>
          <p:nvPr>
            <p:ph type="title" idx="13"/>
          </p:nvPr>
        </p:nvSpPr>
        <p:spPr>
          <a:xfrm>
            <a:off x="6839544" y="3084825"/>
            <a:ext cx="619800" cy="528900"/>
          </a:xfrm>
          <a:prstGeom prst="rect">
            <a:avLst/>
          </a:prstGeom>
        </p:spPr>
        <p:txBody>
          <a:bodyPr spcFirstLastPara="1" wrap="square" lIns="91425" tIns="91425" rIns="91425" bIns="91425" anchor="ctr" anchorCtr="0">
            <a:noAutofit/>
          </a:bodyPr>
          <a:lstStyle/>
          <a:p>
            <a:pPr marL="0" lvl="0" indent="0" algn="ctr" rtl="1">
              <a:spcBef>
                <a:spcPts val="0"/>
              </a:spcBef>
              <a:spcAft>
                <a:spcPts val="0"/>
              </a:spcAft>
              <a:buNone/>
            </a:pPr>
            <a:r>
              <a:rPr lang="en">
                <a:cs typeface="B Nazanin" panose="00000700000000000000" pitchFamily="2" charset="-78"/>
              </a:rPr>
              <a:t>06</a:t>
            </a:r>
            <a:endParaRPr>
              <a:cs typeface="B Nazanin" panose="00000700000000000000" pitchFamily="2" charset="-78"/>
            </a:endParaRPr>
          </a:p>
        </p:txBody>
      </p:sp>
      <p:sp>
        <p:nvSpPr>
          <p:cNvPr id="326" name="Google Shape;326;p31"/>
          <p:cNvSpPr txBox="1">
            <a:spLocks noGrp="1"/>
          </p:cNvSpPr>
          <p:nvPr>
            <p:ph type="subTitle" idx="14"/>
          </p:nvPr>
        </p:nvSpPr>
        <p:spPr>
          <a:xfrm>
            <a:off x="3299700" y="3698433"/>
            <a:ext cx="2544600" cy="363900"/>
          </a:xfrm>
          <a:prstGeom prst="rect">
            <a:avLst/>
          </a:prstGeom>
        </p:spPr>
        <p:txBody>
          <a:bodyPr spcFirstLastPara="1" wrap="square" lIns="91425" tIns="91425" rIns="91425" bIns="91425" anchor="t" anchorCtr="0">
            <a:noAutofit/>
          </a:bodyPr>
          <a:lstStyle/>
          <a:p>
            <a:pPr marL="0" lvl="0" indent="0" algn="ctr" rtl="1">
              <a:spcBef>
                <a:spcPts val="0"/>
              </a:spcBef>
              <a:spcAft>
                <a:spcPts val="0"/>
              </a:spcAft>
              <a:buNone/>
            </a:pPr>
            <a:r>
              <a:rPr lang="fa-IR" dirty="0">
                <a:cs typeface="B Nazanin" panose="00000700000000000000" pitchFamily="2" charset="-78"/>
              </a:rPr>
              <a:t>طرح ارتباطی</a:t>
            </a:r>
            <a:endParaRPr dirty="0">
              <a:cs typeface="B Nazanin" panose="00000700000000000000" pitchFamily="2" charset="-78"/>
            </a:endParaRPr>
          </a:p>
        </p:txBody>
      </p:sp>
      <p:sp>
        <p:nvSpPr>
          <p:cNvPr id="327" name="Google Shape;327;p31"/>
          <p:cNvSpPr txBox="1">
            <a:spLocks noGrp="1"/>
          </p:cNvSpPr>
          <p:nvPr>
            <p:ph type="subTitle" idx="15"/>
          </p:nvPr>
        </p:nvSpPr>
        <p:spPr>
          <a:xfrm>
            <a:off x="5877144" y="3698433"/>
            <a:ext cx="2544600" cy="363900"/>
          </a:xfrm>
          <a:prstGeom prst="rect">
            <a:avLst/>
          </a:prstGeom>
        </p:spPr>
        <p:txBody>
          <a:bodyPr spcFirstLastPara="1" wrap="square" lIns="91425" tIns="91425" rIns="91425" bIns="91425" anchor="t" anchorCtr="0">
            <a:noAutofit/>
          </a:bodyPr>
          <a:lstStyle/>
          <a:p>
            <a:pPr marL="0" lvl="0" indent="0" algn="ctr" rtl="1">
              <a:spcBef>
                <a:spcPts val="0"/>
              </a:spcBef>
              <a:spcAft>
                <a:spcPts val="0"/>
              </a:spcAft>
              <a:buNone/>
            </a:pPr>
            <a:r>
              <a:rPr lang="fa-IR" dirty="0">
                <a:cs typeface="B Nazanin" panose="00000700000000000000" pitchFamily="2" charset="-78"/>
              </a:rPr>
              <a:t>نتیجه</a:t>
            </a:r>
            <a:endParaRPr dirty="0">
              <a:cs typeface="B Nazanin" panose="00000700000000000000" pitchFamily="2" charset="-78"/>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8037"/>
        <p:cNvGrpSpPr/>
        <p:nvPr/>
      </p:nvGrpSpPr>
      <p:grpSpPr>
        <a:xfrm>
          <a:off x="0" y="0"/>
          <a:ext cx="0" cy="0"/>
          <a:chOff x="0" y="0"/>
          <a:chExt cx="0" cy="0"/>
        </a:xfrm>
      </p:grpSpPr>
      <p:grpSp>
        <p:nvGrpSpPr>
          <p:cNvPr id="8038" name="Google Shape;8038;p74"/>
          <p:cNvGrpSpPr/>
          <p:nvPr/>
        </p:nvGrpSpPr>
        <p:grpSpPr>
          <a:xfrm>
            <a:off x="4796690" y="970936"/>
            <a:ext cx="745431" cy="718863"/>
            <a:chOff x="4249973" y="1201875"/>
            <a:chExt cx="1958568" cy="1888762"/>
          </a:xfrm>
        </p:grpSpPr>
        <p:sp>
          <p:nvSpPr>
            <p:cNvPr id="8039" name="Google Shape;8039;p74"/>
            <p:cNvSpPr/>
            <p:nvPr/>
          </p:nvSpPr>
          <p:spPr>
            <a:xfrm>
              <a:off x="4468527" y="1411932"/>
              <a:ext cx="1528500" cy="1452600"/>
            </a:xfrm>
            <a:prstGeom prst="pentagon">
              <a:avLst>
                <a:gd name="hf" fmla="val 105146"/>
                <a:gd name="vf" fmla="val 110557"/>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grpSp>
          <p:nvGrpSpPr>
            <p:cNvPr id="8040" name="Google Shape;8040;p74"/>
            <p:cNvGrpSpPr/>
            <p:nvPr/>
          </p:nvGrpSpPr>
          <p:grpSpPr>
            <a:xfrm>
              <a:off x="5853086" y="1789142"/>
              <a:ext cx="355454" cy="1048099"/>
              <a:chOff x="5576108" y="2016725"/>
              <a:chExt cx="565200" cy="1666560"/>
            </a:xfrm>
          </p:grpSpPr>
          <p:sp>
            <p:nvSpPr>
              <p:cNvPr id="8041" name="Google Shape;8041;p74"/>
              <p:cNvSpPr/>
              <p:nvPr/>
            </p:nvSpPr>
            <p:spPr>
              <a:xfrm>
                <a:off x="5576108" y="2016725"/>
                <a:ext cx="565200" cy="565500"/>
              </a:xfrm>
              <a:prstGeom prst="ellipse">
                <a:avLst/>
              </a:prstGeom>
              <a:noFill/>
              <a:ln w="9525" cap="flat" cmpd="sng">
                <a:solidFill>
                  <a:srgbClr val="869FB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200">
                  <a:solidFill>
                    <a:schemeClr val="bg2"/>
                  </a:solidFill>
                  <a:latin typeface="Roboto Medium"/>
                  <a:ea typeface="Roboto Medium"/>
                  <a:cs typeface="Roboto Medium"/>
                  <a:sym typeface="Roboto Medium"/>
                </a:endParaRPr>
              </a:p>
            </p:txBody>
          </p:sp>
          <p:sp>
            <p:nvSpPr>
              <p:cNvPr id="8042" name="Google Shape;8042;p74"/>
              <p:cNvSpPr/>
              <p:nvPr/>
            </p:nvSpPr>
            <p:spPr>
              <a:xfrm rot="6479001">
                <a:off x="5275897" y="3050667"/>
                <a:ext cx="1119386" cy="152834"/>
              </a:xfrm>
              <a:prstGeom prst="rightArrow">
                <a:avLst>
                  <a:gd name="adj1" fmla="val 25514"/>
                  <a:gd name="adj2" fmla="val 64322"/>
                </a:avLst>
              </a:pr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grpSp>
        <p:grpSp>
          <p:nvGrpSpPr>
            <p:cNvPr id="8043" name="Google Shape;8043;p74"/>
            <p:cNvGrpSpPr/>
            <p:nvPr/>
          </p:nvGrpSpPr>
          <p:grpSpPr>
            <a:xfrm>
              <a:off x="4869455" y="2691676"/>
              <a:ext cx="1013897" cy="398961"/>
              <a:chOff x="4012057" y="3451825"/>
              <a:chExt cx="1612175" cy="634379"/>
            </a:xfrm>
          </p:grpSpPr>
          <p:sp>
            <p:nvSpPr>
              <p:cNvPr id="8044" name="Google Shape;8044;p74"/>
              <p:cNvSpPr/>
              <p:nvPr/>
            </p:nvSpPr>
            <p:spPr>
              <a:xfrm>
                <a:off x="5059033" y="3451825"/>
                <a:ext cx="565200" cy="565500"/>
              </a:xfrm>
              <a:prstGeom prst="ellipse">
                <a:avLst/>
              </a:prstGeom>
              <a:noFill/>
              <a:ln w="9525" cap="flat" cmpd="sng">
                <a:solidFill>
                  <a:srgbClr val="869FB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200">
                  <a:solidFill>
                    <a:schemeClr val="bg2"/>
                  </a:solidFill>
                  <a:latin typeface="Roboto Medium"/>
                  <a:ea typeface="Roboto Medium"/>
                  <a:cs typeface="Roboto Medium"/>
                  <a:sym typeface="Roboto Medium"/>
                </a:endParaRPr>
              </a:p>
            </p:txBody>
          </p:sp>
          <p:sp>
            <p:nvSpPr>
              <p:cNvPr id="8045" name="Google Shape;8045;p74"/>
              <p:cNvSpPr/>
              <p:nvPr/>
            </p:nvSpPr>
            <p:spPr>
              <a:xfrm rot="10799079">
                <a:off x="4012507" y="3933353"/>
                <a:ext cx="1119600" cy="152703"/>
              </a:xfrm>
              <a:prstGeom prst="rightArrow">
                <a:avLst>
                  <a:gd name="adj1" fmla="val 25514"/>
                  <a:gd name="adj2" fmla="val 64322"/>
                </a:avLst>
              </a:pr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grpSp>
        <p:grpSp>
          <p:nvGrpSpPr>
            <p:cNvPr id="8046" name="Google Shape;8046;p74"/>
            <p:cNvGrpSpPr/>
            <p:nvPr/>
          </p:nvGrpSpPr>
          <p:grpSpPr>
            <a:xfrm>
              <a:off x="4276937" y="2155961"/>
              <a:ext cx="651965" cy="891358"/>
              <a:chOff x="3069908" y="2599997"/>
              <a:chExt cx="1036675" cy="1417328"/>
            </a:xfrm>
          </p:grpSpPr>
          <p:sp>
            <p:nvSpPr>
              <p:cNvPr id="8047" name="Google Shape;8047;p74"/>
              <p:cNvSpPr/>
              <p:nvPr/>
            </p:nvSpPr>
            <p:spPr>
              <a:xfrm>
                <a:off x="3541383" y="3451825"/>
                <a:ext cx="565200" cy="565500"/>
              </a:xfrm>
              <a:prstGeom prst="ellipse">
                <a:avLst/>
              </a:prstGeom>
              <a:noFill/>
              <a:ln w="9525" cap="flat" cmpd="sng">
                <a:solidFill>
                  <a:srgbClr val="869FB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200">
                  <a:solidFill>
                    <a:schemeClr val="bg2"/>
                  </a:solidFill>
                  <a:latin typeface="Roboto Medium"/>
                  <a:ea typeface="Roboto Medium"/>
                  <a:cs typeface="Roboto Medium"/>
                  <a:sym typeface="Roboto Medium"/>
                </a:endParaRPr>
              </a:p>
            </p:txBody>
          </p:sp>
          <p:sp>
            <p:nvSpPr>
              <p:cNvPr id="8048" name="Google Shape;8048;p74"/>
              <p:cNvSpPr/>
              <p:nvPr/>
            </p:nvSpPr>
            <p:spPr>
              <a:xfrm rot="-6478717">
                <a:off x="2755922" y="3079191"/>
                <a:ext cx="1119672" cy="153413"/>
              </a:xfrm>
              <a:prstGeom prst="rightArrow">
                <a:avLst>
                  <a:gd name="adj1" fmla="val 25514"/>
                  <a:gd name="adj2" fmla="val 64322"/>
                </a:avLst>
              </a:pr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grpSp>
        <p:grpSp>
          <p:nvGrpSpPr>
            <p:cNvPr id="8049" name="Google Shape;8049;p74"/>
            <p:cNvGrpSpPr/>
            <p:nvPr/>
          </p:nvGrpSpPr>
          <p:grpSpPr>
            <a:xfrm>
              <a:off x="5054918" y="1201875"/>
              <a:ext cx="999548" cy="602711"/>
              <a:chOff x="4306958" y="1082925"/>
              <a:chExt cx="1589359" cy="958358"/>
            </a:xfrm>
          </p:grpSpPr>
          <p:sp>
            <p:nvSpPr>
              <p:cNvPr id="8050" name="Google Shape;8050;p74"/>
              <p:cNvSpPr/>
              <p:nvPr/>
            </p:nvSpPr>
            <p:spPr>
              <a:xfrm>
                <a:off x="4306958" y="1082925"/>
                <a:ext cx="565200" cy="565500"/>
              </a:xfrm>
              <a:prstGeom prst="ellipse">
                <a:avLst/>
              </a:prstGeom>
              <a:noFill/>
              <a:ln w="9525" cap="flat" cmpd="sng">
                <a:solidFill>
                  <a:srgbClr val="869FB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200">
                  <a:solidFill>
                    <a:schemeClr val="bg2"/>
                  </a:solidFill>
                  <a:latin typeface="Roboto Medium"/>
                  <a:ea typeface="Roboto Medium"/>
                  <a:cs typeface="Roboto Medium"/>
                  <a:sym typeface="Roboto Medium"/>
                </a:endParaRPr>
              </a:p>
            </p:txBody>
          </p:sp>
          <p:sp>
            <p:nvSpPr>
              <p:cNvPr id="8051" name="Google Shape;8051;p74"/>
              <p:cNvSpPr/>
              <p:nvPr/>
            </p:nvSpPr>
            <p:spPr>
              <a:xfrm rot="2159678">
                <a:off x="4838902" y="1574444"/>
                <a:ext cx="1119431" cy="152476"/>
              </a:xfrm>
              <a:prstGeom prst="rightArrow">
                <a:avLst>
                  <a:gd name="adj1" fmla="val 25514"/>
                  <a:gd name="adj2" fmla="val 64322"/>
                </a:avLst>
              </a:pr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grpSp>
        <p:grpSp>
          <p:nvGrpSpPr>
            <p:cNvPr id="8052" name="Google Shape;8052;p74"/>
            <p:cNvGrpSpPr/>
            <p:nvPr/>
          </p:nvGrpSpPr>
          <p:grpSpPr>
            <a:xfrm>
              <a:off x="4249973" y="1303451"/>
              <a:ext cx="799317" cy="841334"/>
              <a:chOff x="3027033" y="1244439"/>
              <a:chExt cx="1270977" cy="1337786"/>
            </a:xfrm>
          </p:grpSpPr>
          <p:sp>
            <p:nvSpPr>
              <p:cNvPr id="8053" name="Google Shape;8053;p74"/>
              <p:cNvSpPr/>
              <p:nvPr/>
            </p:nvSpPr>
            <p:spPr>
              <a:xfrm>
                <a:off x="3027033" y="2016725"/>
                <a:ext cx="565200" cy="565500"/>
              </a:xfrm>
              <a:prstGeom prst="ellipse">
                <a:avLst/>
              </a:prstGeom>
              <a:noFill/>
              <a:ln w="9525" cap="flat" cmpd="sng">
                <a:solidFill>
                  <a:srgbClr val="869FB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200">
                  <a:solidFill>
                    <a:schemeClr val="bg2"/>
                  </a:solidFill>
                  <a:latin typeface="Roboto Medium"/>
                  <a:ea typeface="Roboto Medium"/>
                  <a:cs typeface="Roboto Medium"/>
                  <a:sym typeface="Roboto Medium"/>
                </a:endParaRPr>
              </a:p>
            </p:txBody>
          </p:sp>
          <p:sp>
            <p:nvSpPr>
              <p:cNvPr id="8054" name="Google Shape;8054;p74"/>
              <p:cNvSpPr/>
              <p:nvPr/>
            </p:nvSpPr>
            <p:spPr>
              <a:xfrm rot="-2159137">
                <a:off x="3240473" y="1559002"/>
                <a:ext cx="1119673" cy="153273"/>
              </a:xfrm>
              <a:prstGeom prst="rightArrow">
                <a:avLst>
                  <a:gd name="adj1" fmla="val 25514"/>
                  <a:gd name="adj2" fmla="val 64322"/>
                </a:avLst>
              </a:pr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grpSp>
      </p:grpSp>
      <p:grpSp>
        <p:nvGrpSpPr>
          <p:cNvPr id="8055" name="Google Shape;8055;p74"/>
          <p:cNvGrpSpPr/>
          <p:nvPr/>
        </p:nvGrpSpPr>
        <p:grpSpPr>
          <a:xfrm>
            <a:off x="713063" y="1849386"/>
            <a:ext cx="761767" cy="729896"/>
            <a:chOff x="2657744" y="2337745"/>
            <a:chExt cx="832987" cy="798137"/>
          </a:xfrm>
        </p:grpSpPr>
        <p:sp>
          <p:nvSpPr>
            <p:cNvPr id="8056" name="Google Shape;8056;p74"/>
            <p:cNvSpPr/>
            <p:nvPr/>
          </p:nvSpPr>
          <p:spPr>
            <a:xfrm>
              <a:off x="2812050" y="2337745"/>
              <a:ext cx="516050" cy="266400"/>
            </a:xfrm>
            <a:custGeom>
              <a:avLst/>
              <a:gdLst/>
              <a:ahLst/>
              <a:cxnLst/>
              <a:rect l="l" t="t" r="r" b="b"/>
              <a:pathLst>
                <a:path w="20642" h="10656" extrusionOk="0">
                  <a:moveTo>
                    <a:pt x="10321" y="0"/>
                  </a:moveTo>
                  <a:cubicBezTo>
                    <a:pt x="4630" y="0"/>
                    <a:pt x="1" y="4630"/>
                    <a:pt x="1" y="10321"/>
                  </a:cubicBezTo>
                  <a:cubicBezTo>
                    <a:pt x="1" y="10385"/>
                    <a:pt x="2" y="10450"/>
                    <a:pt x="4" y="10514"/>
                  </a:cubicBezTo>
                  <a:cubicBezTo>
                    <a:pt x="1580" y="9686"/>
                    <a:pt x="3307" y="9273"/>
                    <a:pt x="5033" y="9273"/>
                  </a:cubicBezTo>
                  <a:cubicBezTo>
                    <a:pt x="6858" y="9273"/>
                    <a:pt x="8681" y="9735"/>
                    <a:pt x="10321" y="10655"/>
                  </a:cubicBezTo>
                  <a:cubicBezTo>
                    <a:pt x="11962" y="9735"/>
                    <a:pt x="13786" y="9273"/>
                    <a:pt x="15610" y="9273"/>
                  </a:cubicBezTo>
                  <a:cubicBezTo>
                    <a:pt x="17337" y="9273"/>
                    <a:pt x="19065" y="9686"/>
                    <a:pt x="20640" y="10514"/>
                  </a:cubicBezTo>
                  <a:cubicBezTo>
                    <a:pt x="20640" y="10450"/>
                    <a:pt x="20642" y="10385"/>
                    <a:pt x="20642" y="10321"/>
                  </a:cubicBezTo>
                  <a:cubicBezTo>
                    <a:pt x="20642" y="4630"/>
                    <a:pt x="16012" y="0"/>
                    <a:pt x="10321" y="0"/>
                  </a:cubicBez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057" name="Google Shape;8057;p74"/>
            <p:cNvSpPr/>
            <p:nvPr/>
          </p:nvSpPr>
          <p:spPr>
            <a:xfrm>
              <a:off x="3113181" y="2645625"/>
              <a:ext cx="377550" cy="476425"/>
            </a:xfrm>
            <a:custGeom>
              <a:avLst/>
              <a:gdLst/>
              <a:ahLst/>
              <a:cxnLst/>
              <a:rect l="l" t="t" r="r" b="b"/>
              <a:pathLst>
                <a:path w="15102" h="19057" extrusionOk="0">
                  <a:moveTo>
                    <a:pt x="10272" y="0"/>
                  </a:moveTo>
                  <a:cubicBezTo>
                    <a:pt x="9934" y="3512"/>
                    <a:pt x="7912" y="6539"/>
                    <a:pt x="5024" y="8262"/>
                  </a:cubicBezTo>
                  <a:cubicBezTo>
                    <a:pt x="5031" y="8418"/>
                    <a:pt x="5036" y="8577"/>
                    <a:pt x="5036" y="8736"/>
                  </a:cubicBezTo>
                  <a:cubicBezTo>
                    <a:pt x="5036" y="12577"/>
                    <a:pt x="3024" y="15957"/>
                    <a:pt x="1" y="17879"/>
                  </a:cubicBezTo>
                  <a:cubicBezTo>
                    <a:pt x="1471" y="18653"/>
                    <a:pt x="3109" y="19056"/>
                    <a:pt x="4771" y="19056"/>
                  </a:cubicBezTo>
                  <a:cubicBezTo>
                    <a:pt x="4774" y="19056"/>
                    <a:pt x="4778" y="19056"/>
                    <a:pt x="4781" y="19056"/>
                  </a:cubicBezTo>
                  <a:cubicBezTo>
                    <a:pt x="10472" y="19056"/>
                    <a:pt x="15102" y="14427"/>
                    <a:pt x="15102" y="8736"/>
                  </a:cubicBezTo>
                  <a:cubicBezTo>
                    <a:pt x="15102" y="5062"/>
                    <a:pt x="13170" y="1831"/>
                    <a:pt x="10272" y="0"/>
                  </a:cubicBezTo>
                  <a:close/>
                </a:path>
              </a:pathLst>
            </a:custGeom>
            <a:noFill/>
            <a:ln w="9525" cap="flat" cmpd="sng">
              <a:solidFill>
                <a:srgbClr val="445D7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058" name="Google Shape;8058;p74"/>
            <p:cNvSpPr/>
            <p:nvPr/>
          </p:nvSpPr>
          <p:spPr>
            <a:xfrm>
              <a:off x="3082750" y="2605975"/>
              <a:ext cx="244675" cy="231900"/>
            </a:xfrm>
            <a:custGeom>
              <a:avLst/>
              <a:gdLst/>
              <a:ahLst/>
              <a:cxnLst/>
              <a:rect l="l" t="t" r="r" b="b"/>
              <a:pathLst>
                <a:path w="9787" h="9276" extrusionOk="0">
                  <a:moveTo>
                    <a:pt x="4781" y="1"/>
                  </a:moveTo>
                  <a:cubicBezTo>
                    <a:pt x="3141" y="1"/>
                    <a:pt x="1499" y="393"/>
                    <a:pt x="1" y="1178"/>
                  </a:cubicBezTo>
                  <a:cubicBezTo>
                    <a:pt x="2747" y="2923"/>
                    <a:pt x="4656" y="5871"/>
                    <a:pt x="4984" y="9276"/>
                  </a:cubicBezTo>
                  <a:cubicBezTo>
                    <a:pt x="7683" y="7574"/>
                    <a:pt x="9542" y="4656"/>
                    <a:pt x="9787" y="1300"/>
                  </a:cubicBezTo>
                  <a:cubicBezTo>
                    <a:pt x="8232" y="434"/>
                    <a:pt x="6507" y="1"/>
                    <a:pt x="4781" y="1"/>
                  </a:cubicBezTo>
                  <a:close/>
                </a:path>
              </a:pathLst>
            </a:custGeom>
            <a:noFill/>
            <a:ln w="9525" cap="flat" cmpd="sng">
              <a:solidFill>
                <a:srgbClr val="667E9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059" name="Google Shape;8059;p74"/>
            <p:cNvSpPr/>
            <p:nvPr/>
          </p:nvSpPr>
          <p:spPr>
            <a:xfrm>
              <a:off x="2657744" y="2659457"/>
              <a:ext cx="377575" cy="476425"/>
            </a:xfrm>
            <a:custGeom>
              <a:avLst/>
              <a:gdLst/>
              <a:ahLst/>
              <a:cxnLst/>
              <a:rect l="l" t="t" r="r" b="b"/>
              <a:pathLst>
                <a:path w="15103" h="19057" extrusionOk="0">
                  <a:moveTo>
                    <a:pt x="4831" y="0"/>
                  </a:moveTo>
                  <a:cubicBezTo>
                    <a:pt x="1931" y="1831"/>
                    <a:pt x="0" y="5062"/>
                    <a:pt x="0" y="8736"/>
                  </a:cubicBezTo>
                  <a:cubicBezTo>
                    <a:pt x="0" y="14427"/>
                    <a:pt x="4631" y="19056"/>
                    <a:pt x="10321" y="19056"/>
                  </a:cubicBezTo>
                  <a:cubicBezTo>
                    <a:pt x="10324" y="19056"/>
                    <a:pt x="10327" y="19056"/>
                    <a:pt x="10331" y="19056"/>
                  </a:cubicBezTo>
                  <a:cubicBezTo>
                    <a:pt x="11993" y="19056"/>
                    <a:pt x="13630" y="18653"/>
                    <a:pt x="15102" y="17879"/>
                  </a:cubicBezTo>
                  <a:cubicBezTo>
                    <a:pt x="12077" y="15957"/>
                    <a:pt x="10068" y="12577"/>
                    <a:pt x="10068" y="8736"/>
                  </a:cubicBezTo>
                  <a:cubicBezTo>
                    <a:pt x="10068" y="8577"/>
                    <a:pt x="10071" y="8418"/>
                    <a:pt x="10079" y="8262"/>
                  </a:cubicBezTo>
                  <a:cubicBezTo>
                    <a:pt x="7192" y="6540"/>
                    <a:pt x="5169" y="3512"/>
                    <a:pt x="4831" y="0"/>
                  </a:cubicBezTo>
                  <a:close/>
                </a:path>
              </a:pathLst>
            </a:custGeom>
            <a:noFill/>
            <a:ln w="9525" cap="flat" cmpd="sng">
              <a:solidFill>
                <a:srgbClr val="869FB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060" name="Google Shape;8060;p74"/>
            <p:cNvSpPr/>
            <p:nvPr/>
          </p:nvSpPr>
          <p:spPr>
            <a:xfrm>
              <a:off x="2812775" y="2605975"/>
              <a:ext cx="244675" cy="231900"/>
            </a:xfrm>
            <a:custGeom>
              <a:avLst/>
              <a:gdLst/>
              <a:ahLst/>
              <a:cxnLst/>
              <a:rect l="l" t="t" r="r" b="b"/>
              <a:pathLst>
                <a:path w="9787" h="9276" extrusionOk="0">
                  <a:moveTo>
                    <a:pt x="5005" y="1"/>
                  </a:moveTo>
                  <a:cubicBezTo>
                    <a:pt x="3280" y="1"/>
                    <a:pt x="1555" y="434"/>
                    <a:pt x="1" y="1300"/>
                  </a:cubicBezTo>
                  <a:cubicBezTo>
                    <a:pt x="246" y="4658"/>
                    <a:pt x="2103" y="7574"/>
                    <a:pt x="4801" y="9276"/>
                  </a:cubicBezTo>
                  <a:cubicBezTo>
                    <a:pt x="5130" y="5871"/>
                    <a:pt x="7040" y="2923"/>
                    <a:pt x="9786" y="1178"/>
                  </a:cubicBezTo>
                  <a:cubicBezTo>
                    <a:pt x="8288" y="393"/>
                    <a:pt x="6646" y="1"/>
                    <a:pt x="5005" y="1"/>
                  </a:cubicBezTo>
                  <a:close/>
                </a:path>
              </a:pathLst>
            </a:custGeom>
            <a:no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061" name="Google Shape;8061;p74"/>
            <p:cNvSpPr/>
            <p:nvPr/>
          </p:nvSpPr>
          <p:spPr>
            <a:xfrm>
              <a:off x="2944250" y="2859150"/>
              <a:ext cx="251675" cy="226375"/>
            </a:xfrm>
            <a:custGeom>
              <a:avLst/>
              <a:gdLst/>
              <a:ahLst/>
              <a:cxnLst/>
              <a:rect l="l" t="t" r="r" b="b"/>
              <a:pathLst>
                <a:path w="10067" h="9055" extrusionOk="0">
                  <a:moveTo>
                    <a:pt x="4" y="1"/>
                  </a:moveTo>
                  <a:cubicBezTo>
                    <a:pt x="2" y="65"/>
                    <a:pt x="0" y="130"/>
                    <a:pt x="0" y="195"/>
                  </a:cubicBezTo>
                  <a:cubicBezTo>
                    <a:pt x="0" y="3954"/>
                    <a:pt x="2023" y="7250"/>
                    <a:pt x="5033" y="9055"/>
                  </a:cubicBezTo>
                  <a:cubicBezTo>
                    <a:pt x="8045" y="7250"/>
                    <a:pt x="10066" y="3954"/>
                    <a:pt x="10066" y="195"/>
                  </a:cubicBezTo>
                  <a:cubicBezTo>
                    <a:pt x="10066" y="130"/>
                    <a:pt x="10066" y="65"/>
                    <a:pt x="10065" y="1"/>
                  </a:cubicBezTo>
                  <a:cubicBezTo>
                    <a:pt x="8490" y="829"/>
                    <a:pt x="6762" y="1243"/>
                    <a:pt x="5034" y="1243"/>
                  </a:cubicBezTo>
                  <a:cubicBezTo>
                    <a:pt x="3306" y="1243"/>
                    <a:pt x="1578" y="829"/>
                    <a:pt x="4" y="1"/>
                  </a:cubicBez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grpSp>
      <p:grpSp>
        <p:nvGrpSpPr>
          <p:cNvPr id="8062" name="Google Shape;8062;p74"/>
          <p:cNvGrpSpPr/>
          <p:nvPr/>
        </p:nvGrpSpPr>
        <p:grpSpPr>
          <a:xfrm>
            <a:off x="3224027" y="1852592"/>
            <a:ext cx="685569" cy="723586"/>
            <a:chOff x="3398134" y="2057755"/>
            <a:chExt cx="704087" cy="743130"/>
          </a:xfrm>
        </p:grpSpPr>
        <p:grpSp>
          <p:nvGrpSpPr>
            <p:cNvPr id="8063" name="Google Shape;8063;p74"/>
            <p:cNvGrpSpPr/>
            <p:nvPr/>
          </p:nvGrpSpPr>
          <p:grpSpPr>
            <a:xfrm>
              <a:off x="3398134" y="2290183"/>
              <a:ext cx="315300" cy="219900"/>
              <a:chOff x="3398134" y="2290183"/>
              <a:chExt cx="315300" cy="219900"/>
            </a:xfrm>
          </p:grpSpPr>
          <p:sp>
            <p:nvSpPr>
              <p:cNvPr id="8064" name="Google Shape;8064;p74"/>
              <p:cNvSpPr/>
              <p:nvPr/>
            </p:nvSpPr>
            <p:spPr>
              <a:xfrm>
                <a:off x="3493534" y="2290183"/>
                <a:ext cx="219900" cy="219900"/>
              </a:xfrm>
              <a:prstGeom prst="ellipse">
                <a:avLst/>
              </a:prstGeom>
              <a:noFill/>
              <a:ln w="9525" cap="flat" cmpd="sng">
                <a:solidFill>
                  <a:srgbClr val="435D74"/>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bg2"/>
                  </a:solidFill>
                  <a:latin typeface="Calibri"/>
                  <a:ea typeface="Calibri"/>
                  <a:cs typeface="Calibri"/>
                  <a:sym typeface="Calibri"/>
                </a:endParaRPr>
              </a:p>
            </p:txBody>
          </p:sp>
          <p:cxnSp>
            <p:nvCxnSpPr>
              <p:cNvPr id="8065" name="Google Shape;8065;p74"/>
              <p:cNvCxnSpPr>
                <a:stCxn id="8064" idx="2"/>
              </p:cNvCxnSpPr>
              <p:nvPr/>
            </p:nvCxnSpPr>
            <p:spPr>
              <a:xfrm rot="10800000">
                <a:off x="3398134" y="2400133"/>
                <a:ext cx="95400" cy="0"/>
              </a:xfrm>
              <a:prstGeom prst="straightConnector1">
                <a:avLst/>
              </a:prstGeom>
              <a:noFill/>
              <a:ln w="9525" cap="flat" cmpd="sng">
                <a:solidFill>
                  <a:srgbClr val="435D74"/>
                </a:solidFill>
                <a:prstDash val="solid"/>
                <a:round/>
                <a:headEnd type="none" w="med" len="med"/>
                <a:tailEnd type="none" w="med" len="med"/>
              </a:ln>
            </p:spPr>
          </p:cxnSp>
        </p:grpSp>
        <p:grpSp>
          <p:nvGrpSpPr>
            <p:cNvPr id="8066" name="Google Shape;8066;p74"/>
            <p:cNvGrpSpPr/>
            <p:nvPr/>
          </p:nvGrpSpPr>
          <p:grpSpPr>
            <a:xfrm>
              <a:off x="3547823" y="2467358"/>
              <a:ext cx="219900" cy="333527"/>
              <a:chOff x="3547823" y="2467358"/>
              <a:chExt cx="219900" cy="333527"/>
            </a:xfrm>
          </p:grpSpPr>
          <p:sp>
            <p:nvSpPr>
              <p:cNvPr id="8067" name="Google Shape;8067;p74"/>
              <p:cNvSpPr/>
              <p:nvPr/>
            </p:nvSpPr>
            <p:spPr>
              <a:xfrm>
                <a:off x="3547823" y="2467358"/>
                <a:ext cx="219900" cy="219900"/>
              </a:xfrm>
              <a:prstGeom prst="ellipse">
                <a:avLst/>
              </a:prstGeom>
              <a:noFill/>
              <a:ln w="9525" cap="flat" cmpd="sng">
                <a:solidFill>
                  <a:srgbClr val="5F7D95"/>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bg2"/>
                  </a:solidFill>
                  <a:latin typeface="Calibri"/>
                  <a:ea typeface="Calibri"/>
                  <a:cs typeface="Calibri"/>
                  <a:sym typeface="Calibri"/>
                </a:endParaRPr>
              </a:p>
            </p:txBody>
          </p:sp>
          <p:cxnSp>
            <p:nvCxnSpPr>
              <p:cNvPr id="8068" name="Google Shape;8068;p74"/>
              <p:cNvCxnSpPr/>
              <p:nvPr/>
            </p:nvCxnSpPr>
            <p:spPr>
              <a:xfrm rot="10800000">
                <a:off x="3657701" y="2687185"/>
                <a:ext cx="0" cy="113700"/>
              </a:xfrm>
              <a:prstGeom prst="straightConnector1">
                <a:avLst/>
              </a:prstGeom>
              <a:noFill/>
              <a:ln w="9525" cap="flat" cmpd="sng">
                <a:solidFill>
                  <a:srgbClr val="5F7D95"/>
                </a:solidFill>
                <a:prstDash val="solid"/>
                <a:round/>
                <a:headEnd type="none" w="med" len="med"/>
                <a:tailEnd type="none" w="med" len="med"/>
              </a:ln>
            </p:spPr>
          </p:cxnSp>
        </p:grpSp>
        <p:grpSp>
          <p:nvGrpSpPr>
            <p:cNvPr id="8069" name="Google Shape;8069;p74"/>
            <p:cNvGrpSpPr/>
            <p:nvPr/>
          </p:nvGrpSpPr>
          <p:grpSpPr>
            <a:xfrm>
              <a:off x="3734138" y="2467358"/>
              <a:ext cx="219900" cy="333527"/>
              <a:chOff x="3734138" y="2467358"/>
              <a:chExt cx="219900" cy="333527"/>
            </a:xfrm>
          </p:grpSpPr>
          <p:sp>
            <p:nvSpPr>
              <p:cNvPr id="8070" name="Google Shape;8070;p74"/>
              <p:cNvSpPr/>
              <p:nvPr/>
            </p:nvSpPr>
            <p:spPr>
              <a:xfrm>
                <a:off x="3734138" y="2467358"/>
                <a:ext cx="219900" cy="219900"/>
              </a:xfrm>
              <a:prstGeom prst="ellipse">
                <a:avLst/>
              </a:prstGeom>
              <a:noFill/>
              <a:ln w="9525" cap="flat" cmpd="sng">
                <a:solidFill>
                  <a:srgbClr val="869FB2"/>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bg2"/>
                  </a:solidFill>
                  <a:latin typeface="Calibri"/>
                  <a:ea typeface="Calibri"/>
                  <a:cs typeface="Calibri"/>
                  <a:sym typeface="Calibri"/>
                </a:endParaRPr>
              </a:p>
            </p:txBody>
          </p:sp>
          <p:cxnSp>
            <p:nvCxnSpPr>
              <p:cNvPr id="8071" name="Google Shape;8071;p74"/>
              <p:cNvCxnSpPr/>
              <p:nvPr/>
            </p:nvCxnSpPr>
            <p:spPr>
              <a:xfrm rot="10800000">
                <a:off x="3844020" y="2687185"/>
                <a:ext cx="0" cy="113700"/>
              </a:xfrm>
              <a:prstGeom prst="straightConnector1">
                <a:avLst/>
              </a:prstGeom>
              <a:noFill/>
              <a:ln w="9525" cap="flat" cmpd="sng">
                <a:solidFill>
                  <a:srgbClr val="869FB2"/>
                </a:solidFill>
                <a:prstDash val="solid"/>
                <a:round/>
                <a:headEnd type="none" w="med" len="med"/>
                <a:tailEnd type="none" w="med" len="med"/>
              </a:ln>
            </p:spPr>
          </p:cxnSp>
        </p:grpSp>
        <p:grpSp>
          <p:nvGrpSpPr>
            <p:cNvPr id="8072" name="Google Shape;8072;p74"/>
            <p:cNvGrpSpPr/>
            <p:nvPr/>
          </p:nvGrpSpPr>
          <p:grpSpPr>
            <a:xfrm>
              <a:off x="3787560" y="2288011"/>
              <a:ext cx="314661" cy="219900"/>
              <a:chOff x="3787560" y="2288011"/>
              <a:chExt cx="314661" cy="219900"/>
            </a:xfrm>
          </p:grpSpPr>
          <p:sp>
            <p:nvSpPr>
              <p:cNvPr id="8073" name="Google Shape;8073;p74"/>
              <p:cNvSpPr/>
              <p:nvPr/>
            </p:nvSpPr>
            <p:spPr>
              <a:xfrm>
                <a:off x="3787560" y="2288011"/>
                <a:ext cx="219900" cy="219900"/>
              </a:xfrm>
              <a:prstGeom prst="ellipse">
                <a:avLst/>
              </a:prstGeom>
              <a:noFill/>
              <a:ln w="9525" cap="flat" cmpd="sng">
                <a:solidFill>
                  <a:srgbClr val="A5B7C6"/>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bg2"/>
                  </a:solidFill>
                  <a:latin typeface="Calibri"/>
                  <a:ea typeface="Calibri"/>
                  <a:cs typeface="Calibri"/>
                  <a:sym typeface="Calibri"/>
                </a:endParaRPr>
              </a:p>
            </p:txBody>
          </p:sp>
          <p:cxnSp>
            <p:nvCxnSpPr>
              <p:cNvPr id="8074" name="Google Shape;8074;p74"/>
              <p:cNvCxnSpPr/>
              <p:nvPr/>
            </p:nvCxnSpPr>
            <p:spPr>
              <a:xfrm rot="10800000">
                <a:off x="4007421" y="2400064"/>
                <a:ext cx="94800" cy="0"/>
              </a:xfrm>
              <a:prstGeom prst="straightConnector1">
                <a:avLst/>
              </a:prstGeom>
              <a:noFill/>
              <a:ln w="9525" cap="flat" cmpd="sng">
                <a:solidFill>
                  <a:srgbClr val="A5B7C6"/>
                </a:solidFill>
                <a:prstDash val="solid"/>
                <a:round/>
                <a:headEnd type="none" w="med" len="med"/>
                <a:tailEnd type="none" w="med" len="med"/>
              </a:ln>
            </p:spPr>
          </p:cxnSp>
        </p:grpSp>
        <p:grpSp>
          <p:nvGrpSpPr>
            <p:cNvPr id="8075" name="Google Shape;8075;p74"/>
            <p:cNvGrpSpPr/>
            <p:nvPr/>
          </p:nvGrpSpPr>
          <p:grpSpPr>
            <a:xfrm>
              <a:off x="3637290" y="2057755"/>
              <a:ext cx="219900" cy="335499"/>
              <a:chOff x="3637290" y="2057755"/>
              <a:chExt cx="219900" cy="335499"/>
            </a:xfrm>
          </p:grpSpPr>
          <p:sp>
            <p:nvSpPr>
              <p:cNvPr id="8076" name="Google Shape;8076;p74"/>
              <p:cNvSpPr/>
              <p:nvPr/>
            </p:nvSpPr>
            <p:spPr>
              <a:xfrm>
                <a:off x="3637290" y="2173354"/>
                <a:ext cx="219900" cy="219900"/>
              </a:xfrm>
              <a:prstGeom prst="ellipse">
                <a:avLst/>
              </a:prstGeom>
              <a:noFill/>
              <a:ln w="9525" cap="flat" cmpd="sng">
                <a:solidFill>
                  <a:srgbClr val="BAC8D3"/>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bg2"/>
                  </a:solidFill>
                  <a:latin typeface="Calibri"/>
                  <a:ea typeface="Calibri"/>
                  <a:cs typeface="Calibri"/>
                  <a:sym typeface="Calibri"/>
                </a:endParaRPr>
              </a:p>
            </p:txBody>
          </p:sp>
          <p:cxnSp>
            <p:nvCxnSpPr>
              <p:cNvPr id="8077" name="Google Shape;8077;p74"/>
              <p:cNvCxnSpPr/>
              <p:nvPr/>
            </p:nvCxnSpPr>
            <p:spPr>
              <a:xfrm rot="10800000">
                <a:off x="3747169" y="2057755"/>
                <a:ext cx="0" cy="113700"/>
              </a:xfrm>
              <a:prstGeom prst="straightConnector1">
                <a:avLst/>
              </a:prstGeom>
              <a:noFill/>
              <a:ln w="9525" cap="flat" cmpd="sng">
                <a:solidFill>
                  <a:srgbClr val="BAC8D3"/>
                </a:solidFill>
                <a:prstDash val="solid"/>
                <a:round/>
                <a:headEnd type="none" w="med" len="med"/>
                <a:tailEnd type="none" w="med" len="med"/>
              </a:ln>
            </p:spPr>
          </p:cxnSp>
        </p:grpSp>
      </p:grpSp>
      <p:grpSp>
        <p:nvGrpSpPr>
          <p:cNvPr id="8078" name="Google Shape;8078;p74"/>
          <p:cNvGrpSpPr/>
          <p:nvPr/>
        </p:nvGrpSpPr>
        <p:grpSpPr>
          <a:xfrm>
            <a:off x="4899249" y="1859288"/>
            <a:ext cx="710153" cy="710153"/>
            <a:chOff x="5007123" y="2079403"/>
            <a:chExt cx="687600" cy="687600"/>
          </a:xfrm>
        </p:grpSpPr>
        <p:sp>
          <p:nvSpPr>
            <p:cNvPr id="8079" name="Google Shape;8079;p74"/>
            <p:cNvSpPr/>
            <p:nvPr/>
          </p:nvSpPr>
          <p:spPr>
            <a:xfrm>
              <a:off x="5007123" y="2079403"/>
              <a:ext cx="687600" cy="687600"/>
            </a:xfrm>
            <a:prstGeom prst="ellipse">
              <a:avLst/>
            </a:prstGeom>
            <a:noFill/>
            <a:ln w="9525" cap="flat" cmpd="sng">
              <a:solidFill>
                <a:srgbClr val="869FB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080" name="Google Shape;8080;p74"/>
            <p:cNvSpPr/>
            <p:nvPr/>
          </p:nvSpPr>
          <p:spPr>
            <a:xfrm>
              <a:off x="5069448" y="2141702"/>
              <a:ext cx="563100" cy="562800"/>
            </a:xfrm>
            <a:prstGeom prst="ellipse">
              <a:avLst/>
            </a:pr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081" name="Google Shape;8081;p74"/>
            <p:cNvSpPr/>
            <p:nvPr/>
          </p:nvSpPr>
          <p:spPr>
            <a:xfrm>
              <a:off x="5146403" y="2218605"/>
              <a:ext cx="409200" cy="409200"/>
            </a:xfrm>
            <a:prstGeom prst="ellipse">
              <a:avLst/>
            </a:prstGeom>
            <a:noFill/>
            <a:ln w="9525" cap="flat" cmpd="sng">
              <a:solidFill>
                <a:srgbClr val="BAC8D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082" name="Google Shape;8082;p74"/>
            <p:cNvSpPr/>
            <p:nvPr/>
          </p:nvSpPr>
          <p:spPr>
            <a:xfrm>
              <a:off x="5221891" y="2294066"/>
              <a:ext cx="258300" cy="258300"/>
            </a:xfrm>
            <a:prstGeom prst="ellipse">
              <a:avLst/>
            </a:pr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grpSp>
      <p:grpSp>
        <p:nvGrpSpPr>
          <p:cNvPr id="8083" name="Google Shape;8083;p74"/>
          <p:cNvGrpSpPr/>
          <p:nvPr/>
        </p:nvGrpSpPr>
        <p:grpSpPr>
          <a:xfrm>
            <a:off x="5708687" y="1853794"/>
            <a:ext cx="720998" cy="721183"/>
            <a:chOff x="5797446" y="2063053"/>
            <a:chExt cx="698100" cy="698280"/>
          </a:xfrm>
        </p:grpSpPr>
        <p:sp>
          <p:nvSpPr>
            <p:cNvPr id="8084" name="Google Shape;8084;p74"/>
            <p:cNvSpPr/>
            <p:nvPr/>
          </p:nvSpPr>
          <p:spPr>
            <a:xfrm>
              <a:off x="5797446" y="2063053"/>
              <a:ext cx="698100" cy="698100"/>
            </a:xfrm>
            <a:prstGeom prst="ellipse">
              <a:avLst/>
            </a:prstGeom>
            <a:noFill/>
            <a:ln w="9525" cap="flat" cmpd="sng">
              <a:solidFill>
                <a:srgbClr val="869FB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085" name="Google Shape;8085;p74"/>
            <p:cNvSpPr/>
            <p:nvPr/>
          </p:nvSpPr>
          <p:spPr>
            <a:xfrm>
              <a:off x="5872067" y="2212295"/>
              <a:ext cx="549000" cy="549000"/>
            </a:xfrm>
            <a:prstGeom prst="ellipse">
              <a:avLst/>
            </a:pr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086" name="Google Shape;8086;p74"/>
            <p:cNvSpPr/>
            <p:nvPr/>
          </p:nvSpPr>
          <p:spPr>
            <a:xfrm>
              <a:off x="5921353" y="2310867"/>
              <a:ext cx="450300" cy="450300"/>
            </a:xfrm>
            <a:prstGeom prst="ellipse">
              <a:avLst/>
            </a:prstGeom>
            <a:noFill/>
            <a:ln w="9525" cap="flat" cmpd="sng">
              <a:solidFill>
                <a:srgbClr val="BAC8D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087" name="Google Shape;8087;p74"/>
            <p:cNvSpPr/>
            <p:nvPr/>
          </p:nvSpPr>
          <p:spPr>
            <a:xfrm>
              <a:off x="5967936" y="2404033"/>
              <a:ext cx="357300" cy="357300"/>
            </a:xfrm>
            <a:prstGeom prst="ellipse">
              <a:avLst/>
            </a:pr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grpSp>
      <p:grpSp>
        <p:nvGrpSpPr>
          <p:cNvPr id="8088" name="Google Shape;8088;p74"/>
          <p:cNvGrpSpPr/>
          <p:nvPr/>
        </p:nvGrpSpPr>
        <p:grpSpPr>
          <a:xfrm>
            <a:off x="8153834" y="3499399"/>
            <a:ext cx="280585" cy="673164"/>
            <a:chOff x="8075075" y="3754290"/>
            <a:chExt cx="255612" cy="613194"/>
          </a:xfrm>
        </p:grpSpPr>
        <p:grpSp>
          <p:nvGrpSpPr>
            <p:cNvPr id="8089" name="Google Shape;8089;p74"/>
            <p:cNvGrpSpPr/>
            <p:nvPr/>
          </p:nvGrpSpPr>
          <p:grpSpPr>
            <a:xfrm>
              <a:off x="8075075" y="3754290"/>
              <a:ext cx="255612" cy="613194"/>
              <a:chOff x="8075075" y="3754290"/>
              <a:chExt cx="255612" cy="613194"/>
            </a:xfrm>
          </p:grpSpPr>
          <p:sp>
            <p:nvSpPr>
              <p:cNvPr id="8090" name="Google Shape;8090;p74"/>
              <p:cNvSpPr/>
              <p:nvPr/>
            </p:nvSpPr>
            <p:spPr>
              <a:xfrm>
                <a:off x="8075075" y="4252967"/>
                <a:ext cx="255612" cy="114517"/>
              </a:xfrm>
              <a:custGeom>
                <a:avLst/>
                <a:gdLst/>
                <a:ahLst/>
                <a:cxnLst/>
                <a:rect l="l" t="t" r="r" b="b"/>
                <a:pathLst>
                  <a:path w="16734" h="7497" extrusionOk="0">
                    <a:moveTo>
                      <a:pt x="1" y="1"/>
                    </a:moveTo>
                    <a:lnTo>
                      <a:pt x="8369" y="7496"/>
                    </a:lnTo>
                    <a:lnTo>
                      <a:pt x="16734" y="1"/>
                    </a:ln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091" name="Google Shape;8091;p74"/>
              <p:cNvSpPr/>
              <p:nvPr/>
            </p:nvSpPr>
            <p:spPr>
              <a:xfrm>
                <a:off x="8075075" y="3754290"/>
                <a:ext cx="255612" cy="498713"/>
              </a:xfrm>
              <a:custGeom>
                <a:avLst/>
                <a:gdLst/>
                <a:ahLst/>
                <a:cxnLst/>
                <a:rect l="l" t="t" r="r" b="b"/>
                <a:pathLst>
                  <a:path w="16734" h="32649" extrusionOk="0">
                    <a:moveTo>
                      <a:pt x="8369" y="0"/>
                    </a:moveTo>
                    <a:cubicBezTo>
                      <a:pt x="3747" y="0"/>
                      <a:pt x="1" y="3747"/>
                      <a:pt x="1" y="8366"/>
                    </a:cubicBezTo>
                    <a:lnTo>
                      <a:pt x="1" y="32649"/>
                    </a:lnTo>
                    <a:lnTo>
                      <a:pt x="16734" y="32649"/>
                    </a:lnTo>
                    <a:lnTo>
                      <a:pt x="16734" y="8366"/>
                    </a:lnTo>
                    <a:cubicBezTo>
                      <a:pt x="16734" y="3744"/>
                      <a:pt x="12987" y="0"/>
                      <a:pt x="8369" y="0"/>
                    </a:cubicBezTo>
                    <a:close/>
                  </a:path>
                </a:pathLst>
              </a:custGeom>
              <a:noFill/>
              <a:ln w="9525" cap="flat" cmpd="sng">
                <a:solidFill>
                  <a:srgbClr val="869FB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grpSp>
        <p:sp>
          <p:nvSpPr>
            <p:cNvPr id="8092" name="Google Shape;8092;p74"/>
            <p:cNvSpPr/>
            <p:nvPr/>
          </p:nvSpPr>
          <p:spPr>
            <a:xfrm>
              <a:off x="8107762" y="3782257"/>
              <a:ext cx="190281" cy="190281"/>
            </a:xfrm>
            <a:custGeom>
              <a:avLst/>
              <a:gdLst/>
              <a:ahLst/>
              <a:cxnLst/>
              <a:rect l="l" t="t" r="r" b="b"/>
              <a:pathLst>
                <a:path w="12457" h="12457" extrusionOk="0">
                  <a:moveTo>
                    <a:pt x="6229" y="1"/>
                  </a:moveTo>
                  <a:cubicBezTo>
                    <a:pt x="2788" y="1"/>
                    <a:pt x="1" y="2788"/>
                    <a:pt x="1" y="6229"/>
                  </a:cubicBezTo>
                  <a:cubicBezTo>
                    <a:pt x="1" y="9670"/>
                    <a:pt x="2788" y="12457"/>
                    <a:pt x="6229" y="12457"/>
                  </a:cubicBezTo>
                  <a:cubicBezTo>
                    <a:pt x="9666" y="12457"/>
                    <a:pt x="12457" y="9670"/>
                    <a:pt x="12457" y="6229"/>
                  </a:cubicBezTo>
                  <a:cubicBezTo>
                    <a:pt x="12457" y="2788"/>
                    <a:pt x="9666" y="1"/>
                    <a:pt x="6229" y="1"/>
                  </a:cubicBezTo>
                  <a:close/>
                </a:path>
              </a:pathLst>
            </a:custGeom>
            <a:noFill/>
            <a:ln w="9525" cap="flat" cmpd="sng">
              <a:solidFill>
                <a:srgbClr val="BAC8D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grpSp>
      <p:grpSp>
        <p:nvGrpSpPr>
          <p:cNvPr id="8093" name="Google Shape;8093;p74"/>
          <p:cNvGrpSpPr/>
          <p:nvPr/>
        </p:nvGrpSpPr>
        <p:grpSpPr>
          <a:xfrm>
            <a:off x="5270892" y="3488196"/>
            <a:ext cx="470352" cy="683745"/>
            <a:chOff x="1697726" y="3244179"/>
            <a:chExt cx="788124" cy="1146069"/>
          </a:xfrm>
        </p:grpSpPr>
        <p:sp>
          <p:nvSpPr>
            <p:cNvPr id="8094" name="Google Shape;8094;p74"/>
            <p:cNvSpPr/>
            <p:nvPr/>
          </p:nvSpPr>
          <p:spPr>
            <a:xfrm>
              <a:off x="1697726" y="3244179"/>
              <a:ext cx="788124" cy="1146069"/>
            </a:xfrm>
            <a:custGeom>
              <a:avLst/>
              <a:gdLst/>
              <a:ahLst/>
              <a:cxnLst/>
              <a:rect l="l" t="t" r="r" b="b"/>
              <a:pathLst>
                <a:path w="30365" h="44156" extrusionOk="0">
                  <a:moveTo>
                    <a:pt x="18841" y="1"/>
                  </a:moveTo>
                  <a:lnTo>
                    <a:pt x="18841" y="3319"/>
                  </a:lnTo>
                  <a:lnTo>
                    <a:pt x="7583" y="3319"/>
                  </a:lnTo>
                  <a:cubicBezTo>
                    <a:pt x="5740" y="3319"/>
                    <a:pt x="4248" y="4814"/>
                    <a:pt x="4248" y="6658"/>
                  </a:cubicBezTo>
                  <a:lnTo>
                    <a:pt x="4248" y="29436"/>
                  </a:lnTo>
                  <a:lnTo>
                    <a:pt x="1" y="29436"/>
                  </a:lnTo>
                  <a:lnTo>
                    <a:pt x="1" y="44155"/>
                  </a:lnTo>
                  <a:lnTo>
                    <a:pt x="14720" y="44155"/>
                  </a:lnTo>
                  <a:lnTo>
                    <a:pt x="14720" y="29436"/>
                  </a:lnTo>
                  <a:lnTo>
                    <a:pt x="10922" y="29436"/>
                  </a:lnTo>
                  <a:lnTo>
                    <a:pt x="10922" y="9993"/>
                  </a:lnTo>
                  <a:lnTo>
                    <a:pt x="18841" y="9993"/>
                  </a:lnTo>
                  <a:lnTo>
                    <a:pt x="18841" y="13311"/>
                  </a:lnTo>
                  <a:lnTo>
                    <a:pt x="30365" y="6658"/>
                  </a:lnTo>
                  <a:lnTo>
                    <a:pt x="18841" y="1"/>
                  </a:lnTo>
                  <a:close/>
                </a:path>
              </a:pathLst>
            </a:custGeom>
            <a:noFill/>
            <a:ln w="9525" cap="flat" cmpd="sng">
              <a:solidFill>
                <a:srgbClr val="869FB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095" name="Google Shape;8095;p74"/>
            <p:cNvSpPr/>
            <p:nvPr/>
          </p:nvSpPr>
          <p:spPr>
            <a:xfrm>
              <a:off x="1743302" y="4053603"/>
              <a:ext cx="291293" cy="291267"/>
            </a:xfrm>
            <a:custGeom>
              <a:avLst/>
              <a:gdLst/>
              <a:ahLst/>
              <a:cxnLst/>
              <a:rect l="l" t="t" r="r" b="b"/>
              <a:pathLst>
                <a:path w="11223" h="11222" extrusionOk="0">
                  <a:moveTo>
                    <a:pt x="1" y="0"/>
                  </a:moveTo>
                  <a:lnTo>
                    <a:pt x="1" y="11222"/>
                  </a:lnTo>
                  <a:lnTo>
                    <a:pt x="11222" y="11222"/>
                  </a:lnTo>
                  <a:lnTo>
                    <a:pt x="11222" y="0"/>
                  </a:lnTo>
                  <a:close/>
                </a:path>
              </a:pathLst>
            </a:cu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grpSp>
      <p:sp>
        <p:nvSpPr>
          <p:cNvPr id="8096" name="Google Shape;8096;p74"/>
          <p:cNvSpPr/>
          <p:nvPr/>
        </p:nvSpPr>
        <p:spPr>
          <a:xfrm>
            <a:off x="8128357" y="3402198"/>
            <a:ext cx="204" cy="4"/>
          </a:xfrm>
          <a:custGeom>
            <a:avLst/>
            <a:gdLst/>
            <a:ahLst/>
            <a:cxnLst/>
            <a:rect l="l" t="t" r="r" b="b"/>
            <a:pathLst>
              <a:path w="48" h="1" extrusionOk="0">
                <a:moveTo>
                  <a:pt x="48" y="0"/>
                </a:move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grpSp>
        <p:nvGrpSpPr>
          <p:cNvPr id="8097" name="Google Shape;8097;p74"/>
          <p:cNvGrpSpPr/>
          <p:nvPr/>
        </p:nvGrpSpPr>
        <p:grpSpPr>
          <a:xfrm>
            <a:off x="5892043" y="3499398"/>
            <a:ext cx="293891" cy="293845"/>
            <a:chOff x="6134814" y="3754290"/>
            <a:chExt cx="293891" cy="293845"/>
          </a:xfrm>
        </p:grpSpPr>
        <p:sp>
          <p:nvSpPr>
            <p:cNvPr id="8098" name="Google Shape;8098;p74"/>
            <p:cNvSpPr/>
            <p:nvPr/>
          </p:nvSpPr>
          <p:spPr>
            <a:xfrm>
              <a:off x="6134814" y="3754290"/>
              <a:ext cx="293891" cy="293845"/>
            </a:xfrm>
            <a:custGeom>
              <a:avLst/>
              <a:gdLst/>
              <a:ahLst/>
              <a:cxnLst/>
              <a:rect l="l" t="t" r="r" b="b"/>
              <a:pathLst>
                <a:path w="19240" h="19237" extrusionOk="0">
                  <a:moveTo>
                    <a:pt x="1" y="0"/>
                  </a:moveTo>
                  <a:lnTo>
                    <a:pt x="1" y="9618"/>
                  </a:lnTo>
                  <a:cubicBezTo>
                    <a:pt x="1" y="14929"/>
                    <a:pt x="4308" y="19236"/>
                    <a:pt x="9619" y="19236"/>
                  </a:cubicBezTo>
                  <a:cubicBezTo>
                    <a:pt x="14933" y="19236"/>
                    <a:pt x="19240" y="14929"/>
                    <a:pt x="19240" y="9618"/>
                  </a:cubicBezTo>
                  <a:cubicBezTo>
                    <a:pt x="19240" y="4307"/>
                    <a:pt x="14933" y="0"/>
                    <a:pt x="9619" y="0"/>
                  </a:cubicBezTo>
                  <a:close/>
                </a:path>
              </a:pathLst>
            </a:custGeom>
            <a:noFill/>
            <a:ln w="9525" cap="flat" cmpd="sng">
              <a:solidFill>
                <a:srgbClr val="869FB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099" name="Google Shape;8099;p74"/>
            <p:cNvSpPr/>
            <p:nvPr/>
          </p:nvSpPr>
          <p:spPr>
            <a:xfrm>
              <a:off x="6147232" y="3764860"/>
              <a:ext cx="118946" cy="107337"/>
            </a:xfrm>
            <a:custGeom>
              <a:avLst/>
              <a:gdLst/>
              <a:ahLst/>
              <a:cxnLst/>
              <a:rect l="l" t="t" r="r" b="b"/>
              <a:pathLst>
                <a:path w="7787" h="7027" extrusionOk="0">
                  <a:moveTo>
                    <a:pt x="0" y="1"/>
                  </a:moveTo>
                  <a:lnTo>
                    <a:pt x="0" y="7026"/>
                  </a:lnTo>
                  <a:lnTo>
                    <a:pt x="7787" y="1"/>
                  </a:lnTo>
                  <a:close/>
                </a:path>
              </a:pathLst>
            </a:custGeom>
            <a:noFill/>
            <a:ln w="9525" cap="flat" cmpd="sng">
              <a:solidFill>
                <a:srgbClr val="F2F2F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grpSp>
      <p:grpSp>
        <p:nvGrpSpPr>
          <p:cNvPr id="8100" name="Google Shape;8100;p74"/>
          <p:cNvGrpSpPr/>
          <p:nvPr/>
        </p:nvGrpSpPr>
        <p:grpSpPr>
          <a:xfrm>
            <a:off x="5892043" y="3878069"/>
            <a:ext cx="293891" cy="293891"/>
            <a:chOff x="6134814" y="4086186"/>
            <a:chExt cx="293891" cy="293891"/>
          </a:xfrm>
        </p:grpSpPr>
        <p:sp>
          <p:nvSpPr>
            <p:cNvPr id="8101" name="Google Shape;8101;p74"/>
            <p:cNvSpPr/>
            <p:nvPr/>
          </p:nvSpPr>
          <p:spPr>
            <a:xfrm>
              <a:off x="6134814" y="4086186"/>
              <a:ext cx="293891" cy="293891"/>
            </a:xfrm>
            <a:custGeom>
              <a:avLst/>
              <a:gdLst/>
              <a:ahLst/>
              <a:cxnLst/>
              <a:rect l="l" t="t" r="r" b="b"/>
              <a:pathLst>
                <a:path w="19240" h="19240" extrusionOk="0">
                  <a:moveTo>
                    <a:pt x="1" y="1"/>
                  </a:moveTo>
                  <a:lnTo>
                    <a:pt x="1" y="9619"/>
                  </a:lnTo>
                  <a:cubicBezTo>
                    <a:pt x="1" y="14930"/>
                    <a:pt x="4308" y="19240"/>
                    <a:pt x="9619" y="19240"/>
                  </a:cubicBezTo>
                  <a:cubicBezTo>
                    <a:pt x="14933" y="19240"/>
                    <a:pt x="19240" y="14933"/>
                    <a:pt x="19240" y="9619"/>
                  </a:cubicBezTo>
                  <a:lnTo>
                    <a:pt x="19240" y="1"/>
                  </a:lnTo>
                  <a:close/>
                </a:path>
              </a:pathLst>
            </a:custGeom>
            <a:noFill/>
            <a:ln w="9525" cap="flat" cmpd="sng">
              <a:solidFill>
                <a:srgbClr val="869FB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102" name="Google Shape;8102;p74"/>
            <p:cNvSpPr/>
            <p:nvPr/>
          </p:nvSpPr>
          <p:spPr>
            <a:xfrm>
              <a:off x="6147232" y="4096771"/>
              <a:ext cx="118946" cy="107322"/>
            </a:xfrm>
            <a:custGeom>
              <a:avLst/>
              <a:gdLst/>
              <a:ahLst/>
              <a:cxnLst/>
              <a:rect l="l" t="t" r="r" b="b"/>
              <a:pathLst>
                <a:path w="7787" h="7026" extrusionOk="0">
                  <a:moveTo>
                    <a:pt x="0" y="0"/>
                  </a:moveTo>
                  <a:lnTo>
                    <a:pt x="0" y="7026"/>
                  </a:lnTo>
                  <a:lnTo>
                    <a:pt x="7787" y="0"/>
                  </a:lnTo>
                  <a:close/>
                </a:path>
              </a:pathLst>
            </a:custGeom>
            <a:noFill/>
            <a:ln w="9525" cap="flat" cmpd="sng">
              <a:solidFill>
                <a:srgbClr val="F2F2F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grpSp>
      <p:sp>
        <p:nvSpPr>
          <p:cNvPr id="8103" name="Google Shape;8103;p74"/>
          <p:cNvSpPr/>
          <p:nvPr/>
        </p:nvSpPr>
        <p:spPr>
          <a:xfrm>
            <a:off x="6930470" y="3498595"/>
            <a:ext cx="609693" cy="673150"/>
          </a:xfrm>
          <a:custGeom>
            <a:avLst/>
            <a:gdLst/>
            <a:ahLst/>
            <a:cxnLst/>
            <a:rect l="l" t="t" r="r" b="b"/>
            <a:pathLst>
              <a:path w="4733" h="5225" extrusionOk="0">
                <a:moveTo>
                  <a:pt x="346" y="0"/>
                </a:moveTo>
                <a:cubicBezTo>
                  <a:pt x="148" y="0"/>
                  <a:pt x="1" y="148"/>
                  <a:pt x="1" y="333"/>
                </a:cubicBezTo>
                <a:lnTo>
                  <a:pt x="1" y="4423"/>
                </a:lnTo>
                <a:cubicBezTo>
                  <a:pt x="1" y="4608"/>
                  <a:pt x="148" y="4756"/>
                  <a:pt x="346" y="4756"/>
                </a:cubicBezTo>
                <a:lnTo>
                  <a:pt x="2046" y="4756"/>
                </a:lnTo>
                <a:lnTo>
                  <a:pt x="2366" y="5224"/>
                </a:lnTo>
                <a:lnTo>
                  <a:pt x="2674" y="4756"/>
                </a:lnTo>
                <a:lnTo>
                  <a:pt x="4387" y="4756"/>
                </a:lnTo>
                <a:cubicBezTo>
                  <a:pt x="4394" y="4757"/>
                  <a:pt x="4400" y="4757"/>
                  <a:pt x="4407" y="4757"/>
                </a:cubicBezTo>
                <a:cubicBezTo>
                  <a:pt x="4583" y="4757"/>
                  <a:pt x="4732" y="4602"/>
                  <a:pt x="4732" y="4423"/>
                </a:cubicBezTo>
                <a:lnTo>
                  <a:pt x="4732" y="333"/>
                </a:lnTo>
                <a:cubicBezTo>
                  <a:pt x="4732" y="148"/>
                  <a:pt x="4572" y="0"/>
                  <a:pt x="4387" y="0"/>
                </a:cubicBezTo>
                <a:close/>
              </a:path>
            </a:pathLst>
          </a:custGeom>
          <a:noFill/>
          <a:ln w="9525" cap="flat" cmpd="sng">
            <a:solidFill>
              <a:srgbClr val="A5B7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104" name="Google Shape;8104;p74"/>
          <p:cNvSpPr/>
          <p:nvPr/>
        </p:nvSpPr>
        <p:spPr>
          <a:xfrm rot="10800000">
            <a:off x="6336732" y="3496333"/>
            <a:ext cx="442939" cy="675638"/>
          </a:xfrm>
          <a:custGeom>
            <a:avLst/>
            <a:gdLst/>
            <a:ahLst/>
            <a:cxnLst/>
            <a:rect l="l" t="t" r="r" b="b"/>
            <a:pathLst>
              <a:path w="14910" h="22743" extrusionOk="0">
                <a:moveTo>
                  <a:pt x="7449" y="0"/>
                </a:moveTo>
                <a:cubicBezTo>
                  <a:pt x="7363" y="0"/>
                  <a:pt x="7277" y="40"/>
                  <a:pt x="7219" y="121"/>
                </a:cubicBezTo>
                <a:lnTo>
                  <a:pt x="4981" y="3220"/>
                </a:lnTo>
                <a:lnTo>
                  <a:pt x="1079" y="3220"/>
                </a:lnTo>
                <a:cubicBezTo>
                  <a:pt x="482" y="3220"/>
                  <a:pt x="0" y="3702"/>
                  <a:pt x="0" y="4298"/>
                </a:cubicBezTo>
                <a:lnTo>
                  <a:pt x="0" y="21652"/>
                </a:lnTo>
                <a:cubicBezTo>
                  <a:pt x="0" y="22249"/>
                  <a:pt x="482" y="22742"/>
                  <a:pt x="1079" y="22742"/>
                </a:cubicBezTo>
                <a:lnTo>
                  <a:pt x="13830" y="22742"/>
                </a:lnTo>
                <a:cubicBezTo>
                  <a:pt x="14427" y="22742"/>
                  <a:pt x="14909" y="22249"/>
                  <a:pt x="14909" y="21652"/>
                </a:cubicBezTo>
                <a:lnTo>
                  <a:pt x="14909" y="4298"/>
                </a:lnTo>
                <a:cubicBezTo>
                  <a:pt x="14909" y="3708"/>
                  <a:pt x="14438" y="3219"/>
                  <a:pt x="13851" y="3219"/>
                </a:cubicBezTo>
                <a:cubicBezTo>
                  <a:pt x="13844" y="3219"/>
                  <a:pt x="13837" y="3219"/>
                  <a:pt x="13830" y="3220"/>
                </a:cubicBezTo>
                <a:lnTo>
                  <a:pt x="9916" y="3220"/>
                </a:lnTo>
                <a:lnTo>
                  <a:pt x="7678" y="121"/>
                </a:lnTo>
                <a:cubicBezTo>
                  <a:pt x="7621" y="40"/>
                  <a:pt x="7535" y="0"/>
                  <a:pt x="7449" y="0"/>
                </a:cubicBezTo>
                <a:close/>
              </a:path>
            </a:pathLst>
          </a:custGeom>
          <a:no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grpSp>
        <p:nvGrpSpPr>
          <p:cNvPr id="8105" name="Google Shape;8105;p74"/>
          <p:cNvGrpSpPr/>
          <p:nvPr/>
        </p:nvGrpSpPr>
        <p:grpSpPr>
          <a:xfrm>
            <a:off x="7817018" y="2706762"/>
            <a:ext cx="622883" cy="621944"/>
            <a:chOff x="1187048" y="238125"/>
            <a:chExt cx="5256397" cy="5248476"/>
          </a:xfrm>
        </p:grpSpPr>
        <p:sp>
          <p:nvSpPr>
            <p:cNvPr id="8106" name="Google Shape;8106;p74"/>
            <p:cNvSpPr/>
            <p:nvPr/>
          </p:nvSpPr>
          <p:spPr>
            <a:xfrm>
              <a:off x="1188450" y="238125"/>
              <a:ext cx="3198750" cy="2628625"/>
            </a:xfrm>
            <a:custGeom>
              <a:avLst/>
              <a:gdLst/>
              <a:ahLst/>
              <a:cxnLst/>
              <a:rect l="l" t="t" r="r" b="b"/>
              <a:pathLst>
                <a:path w="127950" h="105145" extrusionOk="0">
                  <a:moveTo>
                    <a:pt x="18697" y="0"/>
                  </a:moveTo>
                  <a:cubicBezTo>
                    <a:pt x="8371" y="0"/>
                    <a:pt x="1" y="8371"/>
                    <a:pt x="1" y="18697"/>
                  </a:cubicBezTo>
                  <a:lnTo>
                    <a:pt x="1" y="105145"/>
                  </a:lnTo>
                  <a:lnTo>
                    <a:pt x="36857" y="105145"/>
                  </a:lnTo>
                  <a:cubicBezTo>
                    <a:pt x="35719" y="102283"/>
                    <a:pt x="35385" y="99165"/>
                    <a:pt x="35897" y="96130"/>
                  </a:cubicBezTo>
                  <a:cubicBezTo>
                    <a:pt x="37137" y="88648"/>
                    <a:pt x="43398" y="82793"/>
                    <a:pt x="50957" y="82096"/>
                  </a:cubicBezTo>
                  <a:cubicBezTo>
                    <a:pt x="51501" y="82045"/>
                    <a:pt x="52041" y="82020"/>
                    <a:pt x="52575" y="82020"/>
                  </a:cubicBezTo>
                  <a:cubicBezTo>
                    <a:pt x="61906" y="82020"/>
                    <a:pt x="69475" y="89593"/>
                    <a:pt x="69475" y="98926"/>
                  </a:cubicBezTo>
                  <a:cubicBezTo>
                    <a:pt x="69475" y="101055"/>
                    <a:pt x="69070" y="103165"/>
                    <a:pt x="68283" y="105145"/>
                  </a:cubicBezTo>
                  <a:lnTo>
                    <a:pt x="105145" y="105145"/>
                  </a:lnTo>
                  <a:lnTo>
                    <a:pt x="105145" y="68419"/>
                  </a:lnTo>
                  <a:cubicBezTo>
                    <a:pt x="106958" y="69088"/>
                    <a:pt x="108908" y="69476"/>
                    <a:pt x="110955" y="69476"/>
                  </a:cubicBezTo>
                  <a:cubicBezTo>
                    <a:pt x="111990" y="69476"/>
                    <a:pt x="113050" y="69377"/>
                    <a:pt x="114130" y="69164"/>
                  </a:cubicBezTo>
                  <a:cubicBezTo>
                    <a:pt x="121952" y="67632"/>
                    <a:pt x="127801" y="60687"/>
                    <a:pt x="127866" y="52715"/>
                  </a:cubicBezTo>
                  <a:cubicBezTo>
                    <a:pt x="127950" y="43313"/>
                    <a:pt x="120348" y="35664"/>
                    <a:pt x="110964" y="35664"/>
                  </a:cubicBezTo>
                  <a:cubicBezTo>
                    <a:pt x="108979" y="35670"/>
                    <a:pt x="107005" y="36028"/>
                    <a:pt x="105145" y="36720"/>
                  </a:cubicBezTo>
                  <a:lnTo>
                    <a:pt x="105145" y="0"/>
                  </a:lnTo>
                  <a:close/>
                </a:path>
              </a:pathLst>
            </a:custGeom>
            <a:noFill/>
            <a:ln w="9525" cap="flat" cmpd="sng">
              <a:solidFill>
                <a:srgbClr val="667E9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107" name="Google Shape;8107;p74"/>
            <p:cNvSpPr/>
            <p:nvPr/>
          </p:nvSpPr>
          <p:spPr>
            <a:xfrm>
              <a:off x="1187048" y="2289901"/>
              <a:ext cx="2628362" cy="3196700"/>
            </a:xfrm>
            <a:custGeom>
              <a:avLst/>
              <a:gdLst/>
              <a:ahLst/>
              <a:cxnLst/>
              <a:rect l="l" t="t" r="r" b="b"/>
              <a:pathLst>
                <a:path w="105145" h="127868" extrusionOk="0">
                  <a:moveTo>
                    <a:pt x="52573" y="1"/>
                  </a:moveTo>
                  <a:cubicBezTo>
                    <a:pt x="43236" y="1"/>
                    <a:pt x="35664" y="7567"/>
                    <a:pt x="35664" y="16910"/>
                  </a:cubicBezTo>
                  <a:cubicBezTo>
                    <a:pt x="35670" y="18895"/>
                    <a:pt x="36028" y="20862"/>
                    <a:pt x="36720" y="22722"/>
                  </a:cubicBezTo>
                  <a:lnTo>
                    <a:pt x="0" y="22722"/>
                  </a:lnTo>
                  <a:lnTo>
                    <a:pt x="0" y="110011"/>
                  </a:lnTo>
                  <a:cubicBezTo>
                    <a:pt x="0" y="119872"/>
                    <a:pt x="7995" y="127867"/>
                    <a:pt x="17862" y="127867"/>
                  </a:cubicBezTo>
                  <a:lnTo>
                    <a:pt x="105145" y="127867"/>
                  </a:lnTo>
                  <a:lnTo>
                    <a:pt x="105145" y="91010"/>
                  </a:lnTo>
                  <a:cubicBezTo>
                    <a:pt x="103158" y="91801"/>
                    <a:pt x="101044" y="92206"/>
                    <a:pt x="98916" y="92206"/>
                  </a:cubicBezTo>
                  <a:cubicBezTo>
                    <a:pt x="98350" y="92206"/>
                    <a:pt x="97782" y="92177"/>
                    <a:pt x="97215" y="92119"/>
                  </a:cubicBezTo>
                  <a:cubicBezTo>
                    <a:pt x="88869" y="91267"/>
                    <a:pt x="82269" y="84184"/>
                    <a:pt x="82024" y="75802"/>
                  </a:cubicBezTo>
                  <a:cubicBezTo>
                    <a:pt x="81744" y="66233"/>
                    <a:pt x="89417" y="58393"/>
                    <a:pt x="98920" y="58393"/>
                  </a:cubicBezTo>
                  <a:cubicBezTo>
                    <a:pt x="101055" y="58393"/>
                    <a:pt x="103159" y="58792"/>
                    <a:pt x="105139" y="59585"/>
                  </a:cubicBezTo>
                  <a:lnTo>
                    <a:pt x="105139" y="22728"/>
                  </a:lnTo>
                  <a:lnTo>
                    <a:pt x="68419" y="22728"/>
                  </a:lnTo>
                  <a:cubicBezTo>
                    <a:pt x="69427" y="19992"/>
                    <a:pt x="69796" y="16951"/>
                    <a:pt x="69164" y="13738"/>
                  </a:cubicBezTo>
                  <a:cubicBezTo>
                    <a:pt x="67632" y="5922"/>
                    <a:pt x="60686" y="73"/>
                    <a:pt x="52715" y="2"/>
                  </a:cubicBezTo>
                  <a:cubicBezTo>
                    <a:pt x="52668" y="1"/>
                    <a:pt x="52620" y="1"/>
                    <a:pt x="52573" y="1"/>
                  </a:cubicBezTo>
                  <a:close/>
                </a:path>
              </a:pathLst>
            </a:custGeom>
            <a:no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108" name="Google Shape;8108;p74"/>
            <p:cNvSpPr/>
            <p:nvPr/>
          </p:nvSpPr>
          <p:spPr>
            <a:xfrm>
              <a:off x="3812708" y="244502"/>
              <a:ext cx="2628650" cy="3170611"/>
            </a:xfrm>
            <a:custGeom>
              <a:avLst/>
              <a:gdLst/>
              <a:ahLst/>
              <a:cxnLst/>
              <a:rect l="l" t="t" r="r" b="b"/>
              <a:pathLst>
                <a:path w="105146" h="127873" extrusionOk="0">
                  <a:moveTo>
                    <a:pt x="1" y="1"/>
                  </a:moveTo>
                  <a:lnTo>
                    <a:pt x="1" y="36857"/>
                  </a:lnTo>
                  <a:cubicBezTo>
                    <a:pt x="1988" y="36066"/>
                    <a:pt x="4101" y="35662"/>
                    <a:pt x="6229" y="35662"/>
                  </a:cubicBezTo>
                  <a:cubicBezTo>
                    <a:pt x="6796" y="35662"/>
                    <a:pt x="7364" y="35691"/>
                    <a:pt x="7930" y="35748"/>
                  </a:cubicBezTo>
                  <a:cubicBezTo>
                    <a:pt x="16277" y="36595"/>
                    <a:pt x="22877" y="43684"/>
                    <a:pt x="23121" y="52066"/>
                  </a:cubicBezTo>
                  <a:cubicBezTo>
                    <a:pt x="23396" y="61635"/>
                    <a:pt x="15722" y="69481"/>
                    <a:pt x="6219" y="69481"/>
                  </a:cubicBezTo>
                  <a:cubicBezTo>
                    <a:pt x="4091" y="69475"/>
                    <a:pt x="1980" y="69076"/>
                    <a:pt x="1" y="68289"/>
                  </a:cubicBezTo>
                  <a:lnTo>
                    <a:pt x="1" y="105145"/>
                  </a:lnTo>
                  <a:lnTo>
                    <a:pt x="36720" y="105145"/>
                  </a:lnTo>
                  <a:cubicBezTo>
                    <a:pt x="35719" y="107882"/>
                    <a:pt x="35343" y="110916"/>
                    <a:pt x="35975" y="114130"/>
                  </a:cubicBezTo>
                  <a:cubicBezTo>
                    <a:pt x="37513" y="121952"/>
                    <a:pt x="44459" y="127801"/>
                    <a:pt x="52424" y="127872"/>
                  </a:cubicBezTo>
                  <a:cubicBezTo>
                    <a:pt x="52472" y="127873"/>
                    <a:pt x="52519" y="127873"/>
                    <a:pt x="52567" y="127873"/>
                  </a:cubicBezTo>
                  <a:cubicBezTo>
                    <a:pt x="61909" y="127873"/>
                    <a:pt x="69481" y="120301"/>
                    <a:pt x="69481" y="110964"/>
                  </a:cubicBezTo>
                  <a:cubicBezTo>
                    <a:pt x="69475" y="108979"/>
                    <a:pt x="69118" y="107005"/>
                    <a:pt x="68426" y="105145"/>
                  </a:cubicBezTo>
                  <a:lnTo>
                    <a:pt x="105145" y="105145"/>
                  </a:lnTo>
                  <a:lnTo>
                    <a:pt x="105145" y="16354"/>
                  </a:lnTo>
                  <a:cubicBezTo>
                    <a:pt x="105140" y="7328"/>
                    <a:pt x="97818" y="1"/>
                    <a:pt x="88786" y="1"/>
                  </a:cubicBez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109" name="Google Shape;8109;p74"/>
            <p:cNvSpPr/>
            <p:nvPr/>
          </p:nvSpPr>
          <p:spPr>
            <a:xfrm>
              <a:off x="3244845" y="2847950"/>
              <a:ext cx="3198600" cy="2628500"/>
            </a:xfrm>
            <a:custGeom>
              <a:avLst/>
              <a:gdLst/>
              <a:ahLst/>
              <a:cxnLst/>
              <a:rect l="l" t="t" r="r" b="b"/>
              <a:pathLst>
                <a:path w="127944" h="105140" extrusionOk="0">
                  <a:moveTo>
                    <a:pt x="22805" y="0"/>
                  </a:moveTo>
                  <a:lnTo>
                    <a:pt x="22805" y="36720"/>
                  </a:lnTo>
                  <a:cubicBezTo>
                    <a:pt x="20992" y="36051"/>
                    <a:pt x="19042" y="35663"/>
                    <a:pt x="16995" y="35663"/>
                  </a:cubicBezTo>
                  <a:cubicBezTo>
                    <a:pt x="15960" y="35663"/>
                    <a:pt x="14900" y="35762"/>
                    <a:pt x="13820" y="35975"/>
                  </a:cubicBezTo>
                  <a:cubicBezTo>
                    <a:pt x="5998" y="37513"/>
                    <a:pt x="150" y="44453"/>
                    <a:pt x="78" y="52424"/>
                  </a:cubicBezTo>
                  <a:cubicBezTo>
                    <a:pt x="1" y="61826"/>
                    <a:pt x="7602" y="69481"/>
                    <a:pt x="16986" y="69481"/>
                  </a:cubicBezTo>
                  <a:cubicBezTo>
                    <a:pt x="18971" y="69475"/>
                    <a:pt x="20945" y="69117"/>
                    <a:pt x="22805" y="68420"/>
                  </a:cubicBezTo>
                  <a:lnTo>
                    <a:pt x="22805" y="105139"/>
                  </a:lnTo>
                  <a:lnTo>
                    <a:pt x="108943" y="105139"/>
                  </a:lnTo>
                  <a:cubicBezTo>
                    <a:pt x="119436" y="105139"/>
                    <a:pt x="127944" y="96631"/>
                    <a:pt x="127944" y="86138"/>
                  </a:cubicBezTo>
                  <a:lnTo>
                    <a:pt x="127944" y="0"/>
                  </a:lnTo>
                  <a:lnTo>
                    <a:pt x="91087" y="0"/>
                  </a:lnTo>
                  <a:cubicBezTo>
                    <a:pt x="92088" y="2510"/>
                    <a:pt x="92470" y="5235"/>
                    <a:pt x="92196" y="7924"/>
                  </a:cubicBezTo>
                  <a:cubicBezTo>
                    <a:pt x="91343" y="16271"/>
                    <a:pt x="84260" y="22870"/>
                    <a:pt x="75878" y="23115"/>
                  </a:cubicBezTo>
                  <a:cubicBezTo>
                    <a:pt x="75708" y="23120"/>
                    <a:pt x="75539" y="23122"/>
                    <a:pt x="75370" y="23122"/>
                  </a:cubicBezTo>
                  <a:cubicBezTo>
                    <a:pt x="66033" y="23122"/>
                    <a:pt x="58469" y="15553"/>
                    <a:pt x="58469" y="6219"/>
                  </a:cubicBezTo>
                  <a:cubicBezTo>
                    <a:pt x="58469" y="4084"/>
                    <a:pt x="58869" y="1980"/>
                    <a:pt x="59662" y="0"/>
                  </a:cubicBezTo>
                  <a:close/>
                </a:path>
              </a:pathLst>
            </a:custGeom>
            <a:noFill/>
            <a:ln w="9525" cap="flat" cmpd="sng">
              <a:solidFill>
                <a:srgbClr val="445D7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grpSp>
      <p:grpSp>
        <p:nvGrpSpPr>
          <p:cNvPr id="8110" name="Google Shape;8110;p74"/>
          <p:cNvGrpSpPr/>
          <p:nvPr/>
        </p:nvGrpSpPr>
        <p:grpSpPr>
          <a:xfrm>
            <a:off x="2274123" y="2716370"/>
            <a:ext cx="1310987" cy="612407"/>
            <a:chOff x="238125" y="1188750"/>
            <a:chExt cx="7140450" cy="3335550"/>
          </a:xfrm>
        </p:grpSpPr>
        <p:sp>
          <p:nvSpPr>
            <p:cNvPr id="8111" name="Google Shape;8111;p74"/>
            <p:cNvSpPr/>
            <p:nvPr/>
          </p:nvSpPr>
          <p:spPr>
            <a:xfrm>
              <a:off x="238125" y="1188750"/>
              <a:ext cx="3507025" cy="1584000"/>
            </a:xfrm>
            <a:custGeom>
              <a:avLst/>
              <a:gdLst/>
              <a:ahLst/>
              <a:cxnLst/>
              <a:rect l="l" t="t" r="r" b="b"/>
              <a:pathLst>
                <a:path w="140281" h="63360" extrusionOk="0">
                  <a:moveTo>
                    <a:pt x="4021" y="0"/>
                  </a:moveTo>
                  <a:cubicBezTo>
                    <a:pt x="1801" y="6"/>
                    <a:pt x="6" y="1801"/>
                    <a:pt x="0" y="4021"/>
                  </a:cubicBezTo>
                  <a:lnTo>
                    <a:pt x="0" y="59338"/>
                  </a:lnTo>
                  <a:cubicBezTo>
                    <a:pt x="6" y="61552"/>
                    <a:pt x="1801" y="63354"/>
                    <a:pt x="4021" y="63359"/>
                  </a:cubicBezTo>
                  <a:lnTo>
                    <a:pt x="98272" y="63359"/>
                  </a:lnTo>
                  <a:cubicBezTo>
                    <a:pt x="99963" y="41512"/>
                    <a:pt x="118098" y="24204"/>
                    <a:pt x="140280" y="23813"/>
                  </a:cubicBezTo>
                  <a:lnTo>
                    <a:pt x="140280" y="4021"/>
                  </a:lnTo>
                  <a:cubicBezTo>
                    <a:pt x="140275" y="1801"/>
                    <a:pt x="138474" y="6"/>
                    <a:pt x="136259" y="0"/>
                  </a:cubicBezTo>
                  <a:close/>
                </a:path>
              </a:pathLst>
            </a:custGeom>
            <a:no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112" name="Google Shape;8112;p74"/>
            <p:cNvSpPr/>
            <p:nvPr/>
          </p:nvSpPr>
          <p:spPr>
            <a:xfrm>
              <a:off x="238125" y="2940300"/>
              <a:ext cx="3507025" cy="1584000"/>
            </a:xfrm>
            <a:custGeom>
              <a:avLst/>
              <a:gdLst/>
              <a:ahLst/>
              <a:cxnLst/>
              <a:rect l="l" t="t" r="r" b="b"/>
              <a:pathLst>
                <a:path w="140281" h="63360" extrusionOk="0">
                  <a:moveTo>
                    <a:pt x="4021" y="1"/>
                  </a:moveTo>
                  <a:cubicBezTo>
                    <a:pt x="1801" y="6"/>
                    <a:pt x="6" y="1808"/>
                    <a:pt x="0" y="4022"/>
                  </a:cubicBezTo>
                  <a:lnTo>
                    <a:pt x="0" y="59339"/>
                  </a:lnTo>
                  <a:cubicBezTo>
                    <a:pt x="6" y="61559"/>
                    <a:pt x="1801" y="63354"/>
                    <a:pt x="4021" y="63360"/>
                  </a:cubicBezTo>
                  <a:lnTo>
                    <a:pt x="136259" y="63360"/>
                  </a:lnTo>
                  <a:cubicBezTo>
                    <a:pt x="138474" y="63354"/>
                    <a:pt x="140275" y="61559"/>
                    <a:pt x="140280" y="59339"/>
                  </a:cubicBezTo>
                  <a:lnTo>
                    <a:pt x="140280" y="39547"/>
                  </a:lnTo>
                  <a:cubicBezTo>
                    <a:pt x="118098" y="39155"/>
                    <a:pt x="99963" y="21848"/>
                    <a:pt x="98272" y="1"/>
                  </a:cubicBezTo>
                  <a:close/>
                </a:path>
              </a:pathLst>
            </a:custGeom>
            <a:noFill/>
            <a:ln w="9525" cap="flat" cmpd="sng">
              <a:solidFill>
                <a:srgbClr val="869FB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113" name="Google Shape;8113;p74"/>
            <p:cNvSpPr/>
            <p:nvPr/>
          </p:nvSpPr>
          <p:spPr>
            <a:xfrm>
              <a:off x="3871550" y="1188750"/>
              <a:ext cx="3507025" cy="1584000"/>
            </a:xfrm>
            <a:custGeom>
              <a:avLst/>
              <a:gdLst/>
              <a:ahLst/>
              <a:cxnLst/>
              <a:rect l="l" t="t" r="r" b="b"/>
              <a:pathLst>
                <a:path w="140281" h="63360" extrusionOk="0">
                  <a:moveTo>
                    <a:pt x="4022" y="0"/>
                  </a:moveTo>
                  <a:cubicBezTo>
                    <a:pt x="1807" y="6"/>
                    <a:pt x="6" y="1801"/>
                    <a:pt x="0" y="4021"/>
                  </a:cubicBezTo>
                  <a:lnTo>
                    <a:pt x="0" y="24017"/>
                  </a:lnTo>
                  <a:cubicBezTo>
                    <a:pt x="20553" y="26066"/>
                    <a:pt x="36886" y="42675"/>
                    <a:pt x="38494" y="63359"/>
                  </a:cubicBezTo>
                  <a:lnTo>
                    <a:pt x="136260" y="63359"/>
                  </a:lnTo>
                  <a:cubicBezTo>
                    <a:pt x="138480" y="63354"/>
                    <a:pt x="140275" y="61552"/>
                    <a:pt x="140281" y="59338"/>
                  </a:cubicBezTo>
                  <a:lnTo>
                    <a:pt x="140281" y="4021"/>
                  </a:lnTo>
                  <a:cubicBezTo>
                    <a:pt x="140275" y="1801"/>
                    <a:pt x="138480" y="6"/>
                    <a:pt x="136260" y="0"/>
                  </a:cubicBezTo>
                  <a:close/>
                </a:path>
              </a:pathLst>
            </a:custGeom>
            <a:noFill/>
            <a:ln w="9525" cap="flat" cmpd="sng">
              <a:solidFill>
                <a:srgbClr val="869FB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114" name="Google Shape;8114;p74"/>
            <p:cNvSpPr/>
            <p:nvPr/>
          </p:nvSpPr>
          <p:spPr>
            <a:xfrm>
              <a:off x="3871550" y="2940300"/>
              <a:ext cx="3507025" cy="1584000"/>
            </a:xfrm>
            <a:custGeom>
              <a:avLst/>
              <a:gdLst/>
              <a:ahLst/>
              <a:cxnLst/>
              <a:rect l="l" t="t" r="r" b="b"/>
              <a:pathLst>
                <a:path w="140281" h="63360" extrusionOk="0">
                  <a:moveTo>
                    <a:pt x="38494" y="1"/>
                  </a:moveTo>
                  <a:cubicBezTo>
                    <a:pt x="36886" y="20680"/>
                    <a:pt x="20553" y="37294"/>
                    <a:pt x="0" y="39343"/>
                  </a:cubicBezTo>
                  <a:lnTo>
                    <a:pt x="0" y="59339"/>
                  </a:lnTo>
                  <a:cubicBezTo>
                    <a:pt x="6" y="61559"/>
                    <a:pt x="1807" y="63354"/>
                    <a:pt x="4022" y="63360"/>
                  </a:cubicBezTo>
                  <a:lnTo>
                    <a:pt x="136260" y="63360"/>
                  </a:lnTo>
                  <a:cubicBezTo>
                    <a:pt x="138480" y="63354"/>
                    <a:pt x="140275" y="61559"/>
                    <a:pt x="140281" y="59339"/>
                  </a:cubicBezTo>
                  <a:lnTo>
                    <a:pt x="140281" y="4022"/>
                  </a:lnTo>
                  <a:cubicBezTo>
                    <a:pt x="140275" y="1808"/>
                    <a:pt x="138480" y="6"/>
                    <a:pt x="136260" y="1"/>
                  </a:cubicBezTo>
                  <a:close/>
                </a:path>
              </a:pathLst>
            </a:custGeom>
            <a:no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115" name="Google Shape;8115;p74"/>
            <p:cNvSpPr/>
            <p:nvPr/>
          </p:nvSpPr>
          <p:spPr>
            <a:xfrm>
              <a:off x="2842425" y="1934600"/>
              <a:ext cx="1843850" cy="1843850"/>
            </a:xfrm>
            <a:custGeom>
              <a:avLst/>
              <a:gdLst/>
              <a:ahLst/>
              <a:cxnLst/>
              <a:rect l="l" t="t" r="r" b="b"/>
              <a:pathLst>
                <a:path w="73754" h="73754" extrusionOk="0">
                  <a:moveTo>
                    <a:pt x="36880" y="0"/>
                  </a:moveTo>
                  <a:cubicBezTo>
                    <a:pt x="36621" y="0"/>
                    <a:pt x="36362" y="6"/>
                    <a:pt x="36108" y="11"/>
                  </a:cubicBezTo>
                  <a:cubicBezTo>
                    <a:pt x="17253" y="397"/>
                    <a:pt x="1834" y="15011"/>
                    <a:pt x="154" y="33525"/>
                  </a:cubicBezTo>
                  <a:cubicBezTo>
                    <a:pt x="55" y="34627"/>
                    <a:pt x="0" y="35745"/>
                    <a:pt x="0" y="36874"/>
                  </a:cubicBezTo>
                  <a:cubicBezTo>
                    <a:pt x="0" y="38009"/>
                    <a:pt x="55" y="39122"/>
                    <a:pt x="154" y="40229"/>
                  </a:cubicBezTo>
                  <a:cubicBezTo>
                    <a:pt x="1834" y="58749"/>
                    <a:pt x="17253" y="73357"/>
                    <a:pt x="36108" y="73743"/>
                  </a:cubicBezTo>
                  <a:cubicBezTo>
                    <a:pt x="36362" y="73748"/>
                    <a:pt x="36621" y="73754"/>
                    <a:pt x="36880" y="73754"/>
                  </a:cubicBezTo>
                  <a:cubicBezTo>
                    <a:pt x="38312" y="73754"/>
                    <a:pt x="39744" y="73666"/>
                    <a:pt x="41165" y="73500"/>
                  </a:cubicBezTo>
                  <a:cubicBezTo>
                    <a:pt x="58391" y="71495"/>
                    <a:pt x="72030" y="57581"/>
                    <a:pt x="73600" y="40229"/>
                  </a:cubicBezTo>
                  <a:cubicBezTo>
                    <a:pt x="73699" y="39127"/>
                    <a:pt x="73754" y="38009"/>
                    <a:pt x="73754" y="36874"/>
                  </a:cubicBezTo>
                  <a:cubicBezTo>
                    <a:pt x="73754" y="35745"/>
                    <a:pt x="73699" y="34632"/>
                    <a:pt x="73600" y="33525"/>
                  </a:cubicBezTo>
                  <a:cubicBezTo>
                    <a:pt x="72024" y="16173"/>
                    <a:pt x="58391" y="2259"/>
                    <a:pt x="41165" y="254"/>
                  </a:cubicBezTo>
                  <a:cubicBezTo>
                    <a:pt x="39744" y="88"/>
                    <a:pt x="38312" y="0"/>
                    <a:pt x="36880" y="0"/>
                  </a:cubicBezTo>
                  <a:close/>
                </a:path>
              </a:pathLst>
            </a:cu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grpSp>
      <p:grpSp>
        <p:nvGrpSpPr>
          <p:cNvPr id="8116" name="Google Shape;8116;p74"/>
          <p:cNvGrpSpPr/>
          <p:nvPr/>
        </p:nvGrpSpPr>
        <p:grpSpPr>
          <a:xfrm>
            <a:off x="6599995" y="2706925"/>
            <a:ext cx="1110299" cy="621702"/>
            <a:chOff x="238125" y="1335475"/>
            <a:chExt cx="5418735" cy="3034175"/>
          </a:xfrm>
        </p:grpSpPr>
        <p:sp>
          <p:nvSpPr>
            <p:cNvPr id="8117" name="Google Shape;8117;p74"/>
            <p:cNvSpPr/>
            <p:nvPr/>
          </p:nvSpPr>
          <p:spPr>
            <a:xfrm>
              <a:off x="3669985" y="1335475"/>
              <a:ext cx="1986875" cy="3034175"/>
            </a:xfrm>
            <a:custGeom>
              <a:avLst/>
              <a:gdLst/>
              <a:ahLst/>
              <a:cxnLst/>
              <a:rect l="l" t="t" r="r" b="b"/>
              <a:pathLst>
                <a:path w="79475" h="121367" extrusionOk="0">
                  <a:moveTo>
                    <a:pt x="1" y="0"/>
                  </a:moveTo>
                  <a:lnTo>
                    <a:pt x="1" y="38997"/>
                  </a:lnTo>
                  <a:cubicBezTo>
                    <a:pt x="588" y="44011"/>
                    <a:pt x="2425" y="48797"/>
                    <a:pt x="5360" y="52918"/>
                  </a:cubicBezTo>
                  <a:lnTo>
                    <a:pt x="9329" y="58469"/>
                  </a:lnTo>
                  <a:cubicBezTo>
                    <a:pt x="10541" y="59694"/>
                    <a:pt x="10541" y="61672"/>
                    <a:pt x="9329" y="62897"/>
                  </a:cubicBezTo>
                  <a:lnTo>
                    <a:pt x="5360" y="68448"/>
                  </a:lnTo>
                  <a:cubicBezTo>
                    <a:pt x="2425" y="72557"/>
                    <a:pt x="588" y="77355"/>
                    <a:pt x="1" y="82370"/>
                  </a:cubicBezTo>
                  <a:lnTo>
                    <a:pt x="1" y="121366"/>
                  </a:lnTo>
                  <a:lnTo>
                    <a:pt x="68743" y="121366"/>
                  </a:lnTo>
                  <a:lnTo>
                    <a:pt x="68743" y="85815"/>
                  </a:lnTo>
                  <a:cubicBezTo>
                    <a:pt x="68743" y="79588"/>
                    <a:pt x="70682" y="73514"/>
                    <a:pt x="74293" y="68448"/>
                  </a:cubicBezTo>
                  <a:lnTo>
                    <a:pt x="78249" y="62897"/>
                  </a:lnTo>
                  <a:cubicBezTo>
                    <a:pt x="79474" y="61672"/>
                    <a:pt x="79474" y="59694"/>
                    <a:pt x="78249" y="58469"/>
                  </a:cubicBezTo>
                  <a:lnTo>
                    <a:pt x="74293" y="52918"/>
                  </a:lnTo>
                  <a:cubicBezTo>
                    <a:pt x="70669" y="47840"/>
                    <a:pt x="68730" y="41778"/>
                    <a:pt x="68730" y="35551"/>
                  </a:cubicBezTo>
                  <a:lnTo>
                    <a:pt x="68730" y="0"/>
                  </a:lnTo>
                  <a:close/>
                </a:path>
              </a:pathLst>
            </a:custGeom>
            <a:no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118" name="Google Shape;8118;p74"/>
            <p:cNvSpPr/>
            <p:nvPr/>
          </p:nvSpPr>
          <p:spPr>
            <a:xfrm>
              <a:off x="1956350" y="1335475"/>
              <a:ext cx="1984950" cy="3034175"/>
            </a:xfrm>
            <a:custGeom>
              <a:avLst/>
              <a:gdLst/>
              <a:ahLst/>
              <a:cxnLst/>
              <a:rect l="l" t="t" r="r" b="b"/>
              <a:pathLst>
                <a:path w="79398" h="121367" extrusionOk="0">
                  <a:moveTo>
                    <a:pt x="0" y="0"/>
                  </a:moveTo>
                  <a:lnTo>
                    <a:pt x="0" y="35551"/>
                  </a:lnTo>
                  <a:cubicBezTo>
                    <a:pt x="0" y="41778"/>
                    <a:pt x="1940" y="47852"/>
                    <a:pt x="5564" y="52918"/>
                  </a:cubicBezTo>
                  <a:lnTo>
                    <a:pt x="9520" y="58469"/>
                  </a:lnTo>
                  <a:cubicBezTo>
                    <a:pt x="10745" y="59694"/>
                    <a:pt x="10745" y="61672"/>
                    <a:pt x="9520" y="62897"/>
                  </a:cubicBezTo>
                  <a:lnTo>
                    <a:pt x="5564" y="68448"/>
                  </a:lnTo>
                  <a:cubicBezTo>
                    <a:pt x="1952" y="73514"/>
                    <a:pt x="0" y="79588"/>
                    <a:pt x="0" y="85815"/>
                  </a:cubicBezTo>
                  <a:lnTo>
                    <a:pt x="0" y="121366"/>
                  </a:lnTo>
                  <a:lnTo>
                    <a:pt x="68665" y="121366"/>
                  </a:lnTo>
                  <a:lnTo>
                    <a:pt x="68665" y="85815"/>
                  </a:lnTo>
                  <a:cubicBezTo>
                    <a:pt x="68665" y="79588"/>
                    <a:pt x="70605" y="73514"/>
                    <a:pt x="74216" y="68448"/>
                  </a:cubicBezTo>
                  <a:lnTo>
                    <a:pt x="78185" y="62897"/>
                  </a:lnTo>
                  <a:cubicBezTo>
                    <a:pt x="79397" y="61672"/>
                    <a:pt x="79397" y="59694"/>
                    <a:pt x="78185" y="58469"/>
                  </a:cubicBezTo>
                  <a:lnTo>
                    <a:pt x="74216" y="52918"/>
                  </a:lnTo>
                  <a:cubicBezTo>
                    <a:pt x="70605" y="47840"/>
                    <a:pt x="68665" y="41778"/>
                    <a:pt x="68665" y="35551"/>
                  </a:cubicBezTo>
                  <a:lnTo>
                    <a:pt x="68665" y="0"/>
                  </a:lnTo>
                  <a:close/>
                </a:path>
              </a:pathLst>
            </a:custGeom>
            <a:noFill/>
            <a:ln w="9525" cap="flat" cmpd="sng">
              <a:solidFill>
                <a:srgbClr val="869FB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119" name="Google Shape;8119;p74"/>
            <p:cNvSpPr/>
            <p:nvPr/>
          </p:nvSpPr>
          <p:spPr>
            <a:xfrm>
              <a:off x="238125" y="1335475"/>
              <a:ext cx="1986850" cy="3034175"/>
            </a:xfrm>
            <a:custGeom>
              <a:avLst/>
              <a:gdLst/>
              <a:ahLst/>
              <a:cxnLst/>
              <a:rect l="l" t="t" r="r" b="b"/>
              <a:pathLst>
                <a:path w="79474" h="121367" extrusionOk="0">
                  <a:moveTo>
                    <a:pt x="0" y="0"/>
                  </a:moveTo>
                  <a:lnTo>
                    <a:pt x="0" y="121366"/>
                  </a:lnTo>
                  <a:lnTo>
                    <a:pt x="68729" y="121366"/>
                  </a:lnTo>
                  <a:lnTo>
                    <a:pt x="68729" y="85815"/>
                  </a:lnTo>
                  <a:cubicBezTo>
                    <a:pt x="68729" y="79588"/>
                    <a:pt x="70669" y="73514"/>
                    <a:pt x="74293" y="68448"/>
                  </a:cubicBezTo>
                  <a:lnTo>
                    <a:pt x="78249" y="62897"/>
                  </a:lnTo>
                  <a:cubicBezTo>
                    <a:pt x="79474" y="61672"/>
                    <a:pt x="79474" y="59694"/>
                    <a:pt x="78249" y="58469"/>
                  </a:cubicBezTo>
                  <a:lnTo>
                    <a:pt x="74293" y="52918"/>
                  </a:lnTo>
                  <a:cubicBezTo>
                    <a:pt x="70669" y="47840"/>
                    <a:pt x="68729" y="41778"/>
                    <a:pt x="68729" y="35551"/>
                  </a:cubicBezTo>
                  <a:lnTo>
                    <a:pt x="68729" y="0"/>
                  </a:lnTo>
                  <a:close/>
                </a:path>
              </a:pathLst>
            </a:custGeom>
            <a:noFill/>
            <a:ln w="9525" cap="flat" cmpd="sng">
              <a:solidFill>
                <a:srgbClr val="445D7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grpSp>
      <p:grpSp>
        <p:nvGrpSpPr>
          <p:cNvPr id="8120" name="Google Shape;8120;p74"/>
          <p:cNvGrpSpPr/>
          <p:nvPr/>
        </p:nvGrpSpPr>
        <p:grpSpPr>
          <a:xfrm>
            <a:off x="5417655" y="2703822"/>
            <a:ext cx="1074451" cy="627181"/>
            <a:chOff x="5359127" y="2910889"/>
            <a:chExt cx="1097723" cy="640831"/>
          </a:xfrm>
        </p:grpSpPr>
        <p:grpSp>
          <p:nvGrpSpPr>
            <p:cNvPr id="8121" name="Google Shape;8121;p74"/>
            <p:cNvGrpSpPr/>
            <p:nvPr/>
          </p:nvGrpSpPr>
          <p:grpSpPr>
            <a:xfrm>
              <a:off x="5929791" y="3263088"/>
              <a:ext cx="527060" cy="287097"/>
              <a:chOff x="5929791" y="3263088"/>
              <a:chExt cx="527060" cy="287097"/>
            </a:xfrm>
          </p:grpSpPr>
          <p:sp>
            <p:nvSpPr>
              <p:cNvPr id="8122" name="Google Shape;8122;p74"/>
              <p:cNvSpPr/>
              <p:nvPr/>
            </p:nvSpPr>
            <p:spPr>
              <a:xfrm>
                <a:off x="5929791" y="3263088"/>
                <a:ext cx="328465" cy="284502"/>
              </a:xfrm>
              <a:custGeom>
                <a:avLst/>
                <a:gdLst/>
                <a:ahLst/>
                <a:cxnLst/>
                <a:rect l="l" t="t" r="r" b="b"/>
                <a:pathLst>
                  <a:path w="2576195" h="2231390" extrusionOk="0">
                    <a:moveTo>
                      <a:pt x="1288021" y="0"/>
                    </a:moveTo>
                    <a:lnTo>
                      <a:pt x="0" y="2230932"/>
                    </a:lnTo>
                    <a:lnTo>
                      <a:pt x="2576042" y="2230932"/>
                    </a:lnTo>
                    <a:lnTo>
                      <a:pt x="1288021" y="0"/>
                    </a:lnTo>
                    <a:close/>
                  </a:path>
                </a:pathLst>
              </a:custGeom>
              <a:noFill/>
              <a:ln w="9525" cap="flat" cmpd="sng">
                <a:solidFill>
                  <a:srgbClr val="869FB2"/>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900">
                  <a:solidFill>
                    <a:schemeClr val="bg2"/>
                  </a:solidFill>
                </a:endParaRPr>
              </a:p>
            </p:txBody>
          </p:sp>
          <p:sp>
            <p:nvSpPr>
              <p:cNvPr id="8123" name="Google Shape;8123;p74"/>
              <p:cNvSpPr/>
              <p:nvPr/>
            </p:nvSpPr>
            <p:spPr>
              <a:xfrm>
                <a:off x="6247886" y="3331025"/>
                <a:ext cx="208964" cy="219161"/>
              </a:xfrm>
              <a:custGeom>
                <a:avLst/>
                <a:gdLst/>
                <a:ahLst/>
                <a:cxnLst/>
                <a:rect l="l" t="t" r="r" b="b"/>
                <a:pathLst>
                  <a:path w="1638934" h="2306954" extrusionOk="0">
                    <a:moveTo>
                      <a:pt x="1638680" y="0"/>
                    </a:moveTo>
                    <a:lnTo>
                      <a:pt x="697255" y="0"/>
                    </a:lnTo>
                    <a:lnTo>
                      <a:pt x="697255" y="2306535"/>
                    </a:lnTo>
                    <a:lnTo>
                      <a:pt x="0" y="2306535"/>
                    </a:lnTo>
                  </a:path>
                </a:pathLst>
              </a:custGeom>
              <a:noFill/>
              <a:ln w="9525" cap="flat" cmpd="sng">
                <a:solidFill>
                  <a:srgbClr val="869FB2"/>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900">
                  <a:solidFill>
                    <a:schemeClr val="bg2"/>
                  </a:solidFill>
                </a:endParaRPr>
              </a:p>
            </p:txBody>
          </p:sp>
        </p:grpSp>
        <p:grpSp>
          <p:nvGrpSpPr>
            <p:cNvPr id="8124" name="Google Shape;8124;p74"/>
            <p:cNvGrpSpPr/>
            <p:nvPr/>
          </p:nvGrpSpPr>
          <p:grpSpPr>
            <a:xfrm>
              <a:off x="5359127" y="3263089"/>
              <a:ext cx="526428" cy="288631"/>
              <a:chOff x="5359127" y="3263089"/>
              <a:chExt cx="526428" cy="288631"/>
            </a:xfrm>
          </p:grpSpPr>
          <p:sp>
            <p:nvSpPr>
              <p:cNvPr id="8125" name="Google Shape;8125;p74"/>
              <p:cNvSpPr/>
              <p:nvPr/>
            </p:nvSpPr>
            <p:spPr>
              <a:xfrm>
                <a:off x="5557090" y="3263089"/>
                <a:ext cx="328465" cy="284502"/>
              </a:xfrm>
              <a:custGeom>
                <a:avLst/>
                <a:gdLst/>
                <a:ahLst/>
                <a:cxnLst/>
                <a:rect l="l" t="t" r="r" b="b"/>
                <a:pathLst>
                  <a:path w="2576195" h="2231390" extrusionOk="0">
                    <a:moveTo>
                      <a:pt x="1288034" y="0"/>
                    </a:moveTo>
                    <a:lnTo>
                      <a:pt x="0" y="2230920"/>
                    </a:lnTo>
                    <a:lnTo>
                      <a:pt x="2576055" y="2230920"/>
                    </a:lnTo>
                    <a:lnTo>
                      <a:pt x="1288034" y="0"/>
                    </a:lnTo>
                    <a:close/>
                  </a:path>
                </a:pathLst>
              </a:custGeom>
              <a:noFill/>
              <a:ln w="9525" cap="flat" cmpd="sng">
                <a:solidFill>
                  <a:srgbClr val="5F7D95"/>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900">
                  <a:solidFill>
                    <a:schemeClr val="bg2"/>
                  </a:solidFill>
                </a:endParaRPr>
              </a:p>
            </p:txBody>
          </p:sp>
          <p:sp>
            <p:nvSpPr>
              <p:cNvPr id="8126" name="Google Shape;8126;p74"/>
              <p:cNvSpPr/>
              <p:nvPr/>
            </p:nvSpPr>
            <p:spPr>
              <a:xfrm flipH="1">
                <a:off x="5359127" y="3332559"/>
                <a:ext cx="208964" cy="219161"/>
              </a:xfrm>
              <a:custGeom>
                <a:avLst/>
                <a:gdLst/>
                <a:ahLst/>
                <a:cxnLst/>
                <a:rect l="l" t="t" r="r" b="b"/>
                <a:pathLst>
                  <a:path w="1638934" h="2306954" extrusionOk="0">
                    <a:moveTo>
                      <a:pt x="1638680" y="0"/>
                    </a:moveTo>
                    <a:lnTo>
                      <a:pt x="697255" y="0"/>
                    </a:lnTo>
                    <a:lnTo>
                      <a:pt x="697255" y="2306535"/>
                    </a:lnTo>
                    <a:lnTo>
                      <a:pt x="0" y="2306535"/>
                    </a:lnTo>
                  </a:path>
                </a:pathLst>
              </a:custGeom>
              <a:noFill/>
              <a:ln w="9525" cap="flat" cmpd="sng">
                <a:solidFill>
                  <a:srgbClr val="5F7D95"/>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900">
                  <a:solidFill>
                    <a:schemeClr val="bg2"/>
                  </a:solidFill>
                </a:endParaRPr>
              </a:p>
            </p:txBody>
          </p:sp>
        </p:grpSp>
        <p:grpSp>
          <p:nvGrpSpPr>
            <p:cNvPr id="8127" name="Google Shape;8127;p74"/>
            <p:cNvGrpSpPr/>
            <p:nvPr/>
          </p:nvGrpSpPr>
          <p:grpSpPr>
            <a:xfrm>
              <a:off x="5551525" y="2910889"/>
              <a:ext cx="520901" cy="610283"/>
              <a:chOff x="5551525" y="2910889"/>
              <a:chExt cx="520901" cy="610283"/>
            </a:xfrm>
          </p:grpSpPr>
          <p:sp>
            <p:nvSpPr>
              <p:cNvPr id="8128" name="Google Shape;8128;p74"/>
              <p:cNvSpPr/>
              <p:nvPr/>
            </p:nvSpPr>
            <p:spPr>
              <a:xfrm>
                <a:off x="5743962" y="3236669"/>
                <a:ext cx="328465" cy="284502"/>
              </a:xfrm>
              <a:custGeom>
                <a:avLst/>
                <a:gdLst/>
                <a:ahLst/>
                <a:cxnLst/>
                <a:rect l="l" t="t" r="r" b="b"/>
                <a:pathLst>
                  <a:path w="2576195" h="2231390" extrusionOk="0">
                    <a:moveTo>
                      <a:pt x="2576042" y="0"/>
                    </a:moveTo>
                    <a:lnTo>
                      <a:pt x="0" y="0"/>
                    </a:lnTo>
                    <a:lnTo>
                      <a:pt x="1288021" y="2230920"/>
                    </a:lnTo>
                    <a:lnTo>
                      <a:pt x="2576042" y="0"/>
                    </a:lnTo>
                    <a:close/>
                  </a:path>
                </a:pathLst>
              </a:custGeom>
              <a:noFill/>
              <a:ln w="9525" cap="flat" cmpd="sng">
                <a:solidFill>
                  <a:srgbClr val="E3E9ED"/>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900">
                  <a:solidFill>
                    <a:schemeClr val="bg2"/>
                  </a:solidFill>
                </a:endParaRPr>
              </a:p>
            </p:txBody>
          </p:sp>
          <p:sp>
            <p:nvSpPr>
              <p:cNvPr id="8129" name="Google Shape;8129;p74"/>
              <p:cNvSpPr/>
              <p:nvPr/>
            </p:nvSpPr>
            <p:spPr>
              <a:xfrm flipH="1">
                <a:off x="5551525" y="2910889"/>
                <a:ext cx="208964" cy="328741"/>
              </a:xfrm>
              <a:custGeom>
                <a:avLst/>
                <a:gdLst/>
                <a:ahLst/>
                <a:cxnLst/>
                <a:rect l="l" t="t" r="r" b="b"/>
                <a:pathLst>
                  <a:path w="1638934" h="2306954" extrusionOk="0">
                    <a:moveTo>
                      <a:pt x="1638680" y="0"/>
                    </a:moveTo>
                    <a:lnTo>
                      <a:pt x="697255" y="0"/>
                    </a:lnTo>
                    <a:lnTo>
                      <a:pt x="697255" y="2306535"/>
                    </a:lnTo>
                    <a:lnTo>
                      <a:pt x="0" y="2306535"/>
                    </a:lnTo>
                  </a:path>
                </a:pathLst>
              </a:custGeom>
              <a:noFill/>
              <a:ln w="9525" cap="flat" cmpd="sng">
                <a:solidFill>
                  <a:srgbClr val="E3E9ED"/>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900">
                  <a:solidFill>
                    <a:schemeClr val="bg2"/>
                  </a:solidFill>
                </a:endParaRPr>
              </a:p>
            </p:txBody>
          </p:sp>
        </p:grpSp>
        <p:grpSp>
          <p:nvGrpSpPr>
            <p:cNvPr id="8130" name="Google Shape;8130;p74"/>
            <p:cNvGrpSpPr/>
            <p:nvPr/>
          </p:nvGrpSpPr>
          <p:grpSpPr>
            <a:xfrm>
              <a:off x="5743962" y="2919100"/>
              <a:ext cx="623674" cy="284502"/>
              <a:chOff x="5743962" y="2919100"/>
              <a:chExt cx="623674" cy="284502"/>
            </a:xfrm>
          </p:grpSpPr>
          <p:sp>
            <p:nvSpPr>
              <p:cNvPr id="8131" name="Google Shape;8131;p74"/>
              <p:cNvSpPr/>
              <p:nvPr/>
            </p:nvSpPr>
            <p:spPr>
              <a:xfrm>
                <a:off x="5743962" y="2919100"/>
                <a:ext cx="328465" cy="284502"/>
              </a:xfrm>
              <a:custGeom>
                <a:avLst/>
                <a:gdLst/>
                <a:ahLst/>
                <a:cxnLst/>
                <a:rect l="l" t="t" r="r" b="b"/>
                <a:pathLst>
                  <a:path w="2576195" h="2231390" extrusionOk="0">
                    <a:moveTo>
                      <a:pt x="1288021" y="0"/>
                    </a:moveTo>
                    <a:lnTo>
                      <a:pt x="0" y="2230920"/>
                    </a:lnTo>
                    <a:lnTo>
                      <a:pt x="2576042" y="2230920"/>
                    </a:lnTo>
                    <a:lnTo>
                      <a:pt x="1288021" y="0"/>
                    </a:lnTo>
                    <a:close/>
                  </a:path>
                </a:pathLst>
              </a:custGeom>
              <a:noFill/>
              <a:ln w="9525" cap="flat" cmpd="sng">
                <a:solidFill>
                  <a:srgbClr val="435D74"/>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900">
                  <a:solidFill>
                    <a:schemeClr val="bg2"/>
                  </a:solidFill>
                </a:endParaRPr>
              </a:p>
            </p:txBody>
          </p:sp>
          <p:sp>
            <p:nvSpPr>
              <p:cNvPr id="8132" name="Google Shape;8132;p74"/>
              <p:cNvSpPr/>
              <p:nvPr/>
            </p:nvSpPr>
            <p:spPr>
              <a:xfrm>
                <a:off x="6060335" y="2920591"/>
                <a:ext cx="307300" cy="282602"/>
              </a:xfrm>
              <a:custGeom>
                <a:avLst/>
                <a:gdLst/>
                <a:ahLst/>
                <a:cxnLst/>
                <a:rect l="l" t="t" r="r" b="b"/>
                <a:pathLst>
                  <a:path w="1638934" h="2306954" extrusionOk="0">
                    <a:moveTo>
                      <a:pt x="1638680" y="0"/>
                    </a:moveTo>
                    <a:lnTo>
                      <a:pt x="697255" y="0"/>
                    </a:lnTo>
                    <a:lnTo>
                      <a:pt x="697255" y="2306535"/>
                    </a:lnTo>
                    <a:lnTo>
                      <a:pt x="0" y="2306535"/>
                    </a:lnTo>
                  </a:path>
                </a:pathLst>
              </a:custGeom>
              <a:noFill/>
              <a:ln w="9525" cap="flat" cmpd="sng">
                <a:solidFill>
                  <a:srgbClr val="435D74"/>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900">
                  <a:solidFill>
                    <a:schemeClr val="bg2"/>
                  </a:solidFill>
                </a:endParaRPr>
              </a:p>
            </p:txBody>
          </p:sp>
        </p:grpSp>
      </p:grpSp>
      <p:grpSp>
        <p:nvGrpSpPr>
          <p:cNvPr id="8133" name="Google Shape;8133;p74"/>
          <p:cNvGrpSpPr/>
          <p:nvPr/>
        </p:nvGrpSpPr>
        <p:grpSpPr>
          <a:xfrm>
            <a:off x="7568868" y="1854534"/>
            <a:ext cx="874976" cy="719600"/>
            <a:chOff x="7608988" y="2093194"/>
            <a:chExt cx="817276" cy="672147"/>
          </a:xfrm>
        </p:grpSpPr>
        <p:cxnSp>
          <p:nvCxnSpPr>
            <p:cNvPr id="8134" name="Google Shape;8134;p74"/>
            <p:cNvCxnSpPr/>
            <p:nvPr/>
          </p:nvCxnSpPr>
          <p:spPr>
            <a:xfrm rot="5400000" flipH="1">
              <a:off x="7620257" y="2136491"/>
              <a:ext cx="129900" cy="111300"/>
            </a:xfrm>
            <a:prstGeom prst="bentConnector3">
              <a:avLst>
                <a:gd name="adj1" fmla="val 50000"/>
              </a:avLst>
            </a:prstGeom>
            <a:noFill/>
            <a:ln w="9525" cap="flat" cmpd="sng">
              <a:solidFill>
                <a:srgbClr val="667E92"/>
              </a:solidFill>
              <a:prstDash val="solid"/>
              <a:round/>
              <a:headEnd type="none" w="med" len="med"/>
              <a:tailEnd type="none" w="med" len="med"/>
            </a:ln>
          </p:spPr>
        </p:cxnSp>
        <p:cxnSp>
          <p:nvCxnSpPr>
            <p:cNvPr id="8135" name="Google Shape;8135;p74"/>
            <p:cNvCxnSpPr/>
            <p:nvPr/>
          </p:nvCxnSpPr>
          <p:spPr>
            <a:xfrm rot="-5400000">
              <a:off x="8285120" y="2136491"/>
              <a:ext cx="129900" cy="111300"/>
            </a:xfrm>
            <a:prstGeom prst="bentConnector3">
              <a:avLst>
                <a:gd name="adj1" fmla="val 50000"/>
              </a:avLst>
            </a:prstGeom>
            <a:noFill/>
            <a:ln w="9525" cap="flat" cmpd="sng">
              <a:solidFill>
                <a:srgbClr val="667E92"/>
              </a:solidFill>
              <a:prstDash val="solid"/>
              <a:round/>
              <a:headEnd type="none" w="med" len="med"/>
              <a:tailEnd type="none" w="med" len="med"/>
            </a:ln>
          </p:spPr>
        </p:cxnSp>
        <p:cxnSp>
          <p:nvCxnSpPr>
            <p:cNvPr id="8136" name="Google Shape;8136;p74"/>
            <p:cNvCxnSpPr/>
            <p:nvPr/>
          </p:nvCxnSpPr>
          <p:spPr>
            <a:xfrm rot="5400000">
              <a:off x="7620257" y="2644741"/>
              <a:ext cx="129900" cy="111300"/>
            </a:xfrm>
            <a:prstGeom prst="bentConnector3">
              <a:avLst>
                <a:gd name="adj1" fmla="val 50000"/>
              </a:avLst>
            </a:prstGeom>
            <a:noFill/>
            <a:ln w="9525" cap="flat" cmpd="sng">
              <a:solidFill>
                <a:srgbClr val="667E92"/>
              </a:solidFill>
              <a:prstDash val="solid"/>
              <a:round/>
              <a:headEnd type="none" w="med" len="med"/>
              <a:tailEnd type="none" w="med" len="med"/>
            </a:ln>
          </p:spPr>
        </p:cxnSp>
        <p:cxnSp>
          <p:nvCxnSpPr>
            <p:cNvPr id="8137" name="Google Shape;8137;p74"/>
            <p:cNvCxnSpPr/>
            <p:nvPr/>
          </p:nvCxnSpPr>
          <p:spPr>
            <a:xfrm rot="-5400000" flipH="1">
              <a:off x="8285120" y="2644741"/>
              <a:ext cx="129900" cy="111300"/>
            </a:xfrm>
            <a:prstGeom prst="bentConnector3">
              <a:avLst>
                <a:gd name="adj1" fmla="val 50000"/>
              </a:avLst>
            </a:prstGeom>
            <a:noFill/>
            <a:ln w="9525" cap="flat" cmpd="sng">
              <a:solidFill>
                <a:srgbClr val="667E92"/>
              </a:solidFill>
              <a:prstDash val="solid"/>
              <a:round/>
              <a:headEnd type="none" w="med" len="med"/>
              <a:tailEnd type="none" w="med" len="med"/>
            </a:ln>
          </p:spPr>
        </p:cxnSp>
        <p:cxnSp>
          <p:nvCxnSpPr>
            <p:cNvPr id="8138" name="Google Shape;8138;p74"/>
            <p:cNvCxnSpPr/>
            <p:nvPr/>
          </p:nvCxnSpPr>
          <p:spPr>
            <a:xfrm rot="10800000">
              <a:off x="7608988" y="2425132"/>
              <a:ext cx="83400" cy="0"/>
            </a:xfrm>
            <a:prstGeom prst="straightConnector1">
              <a:avLst/>
            </a:prstGeom>
            <a:noFill/>
            <a:ln w="9525" cap="flat" cmpd="sng">
              <a:solidFill>
                <a:srgbClr val="667E92"/>
              </a:solidFill>
              <a:prstDash val="solid"/>
              <a:round/>
              <a:headEnd type="none" w="med" len="med"/>
              <a:tailEnd type="none" w="med" len="med"/>
            </a:ln>
          </p:spPr>
        </p:cxnSp>
        <p:cxnSp>
          <p:nvCxnSpPr>
            <p:cNvPr id="8139" name="Google Shape;8139;p74"/>
            <p:cNvCxnSpPr/>
            <p:nvPr/>
          </p:nvCxnSpPr>
          <p:spPr>
            <a:xfrm rot="10800000">
              <a:off x="8342865" y="2425132"/>
              <a:ext cx="83400" cy="0"/>
            </a:xfrm>
            <a:prstGeom prst="straightConnector1">
              <a:avLst/>
            </a:prstGeom>
            <a:noFill/>
            <a:ln w="9525" cap="flat" cmpd="sng">
              <a:solidFill>
                <a:srgbClr val="667E92"/>
              </a:solidFill>
              <a:prstDash val="solid"/>
              <a:round/>
              <a:headEnd type="none" w="med" len="med"/>
              <a:tailEnd type="none" w="med" len="med"/>
            </a:ln>
          </p:spPr>
        </p:cxnSp>
        <p:grpSp>
          <p:nvGrpSpPr>
            <p:cNvPr id="8140" name="Google Shape;8140;p74"/>
            <p:cNvGrpSpPr/>
            <p:nvPr/>
          </p:nvGrpSpPr>
          <p:grpSpPr>
            <a:xfrm>
              <a:off x="7721175" y="2093194"/>
              <a:ext cx="599587" cy="623846"/>
              <a:chOff x="7721175" y="2093194"/>
              <a:chExt cx="599587" cy="623846"/>
            </a:xfrm>
          </p:grpSpPr>
          <p:grpSp>
            <p:nvGrpSpPr>
              <p:cNvPr id="8141" name="Google Shape;8141;p74"/>
              <p:cNvGrpSpPr/>
              <p:nvPr/>
            </p:nvGrpSpPr>
            <p:grpSpPr>
              <a:xfrm>
                <a:off x="7721175" y="2093194"/>
                <a:ext cx="291605" cy="623846"/>
                <a:chOff x="9405575" y="2061418"/>
                <a:chExt cx="291605" cy="623846"/>
              </a:xfrm>
            </p:grpSpPr>
            <p:sp>
              <p:nvSpPr>
                <p:cNvPr id="8142" name="Google Shape;8142;p74"/>
                <p:cNvSpPr/>
                <p:nvPr/>
              </p:nvSpPr>
              <p:spPr>
                <a:xfrm>
                  <a:off x="9405575" y="2061418"/>
                  <a:ext cx="291379" cy="623846"/>
                </a:xfrm>
                <a:custGeom>
                  <a:avLst/>
                  <a:gdLst/>
                  <a:ahLst/>
                  <a:cxnLst/>
                  <a:rect l="l" t="t" r="r" b="b"/>
                  <a:pathLst>
                    <a:path w="21253" h="45503" extrusionOk="0">
                      <a:moveTo>
                        <a:pt x="17225" y="1059"/>
                      </a:moveTo>
                      <a:cubicBezTo>
                        <a:pt x="20066" y="1059"/>
                        <a:pt x="20192" y="4831"/>
                        <a:pt x="20195" y="4980"/>
                      </a:cubicBezTo>
                      <a:lnTo>
                        <a:pt x="20195" y="42658"/>
                      </a:lnTo>
                      <a:cubicBezTo>
                        <a:pt x="19755" y="43076"/>
                        <a:pt x="18011" y="44441"/>
                        <a:pt x="14035" y="44441"/>
                      </a:cubicBezTo>
                      <a:cubicBezTo>
                        <a:pt x="9143" y="44441"/>
                        <a:pt x="6607" y="41481"/>
                        <a:pt x="6264" y="38549"/>
                      </a:cubicBezTo>
                      <a:cubicBezTo>
                        <a:pt x="6238" y="38342"/>
                        <a:pt x="6089" y="38168"/>
                        <a:pt x="5889" y="38106"/>
                      </a:cubicBezTo>
                      <a:cubicBezTo>
                        <a:pt x="5769" y="38071"/>
                        <a:pt x="2987" y="37194"/>
                        <a:pt x="3045" y="34127"/>
                      </a:cubicBezTo>
                      <a:cubicBezTo>
                        <a:pt x="3067" y="32998"/>
                        <a:pt x="3194" y="32212"/>
                        <a:pt x="3449" y="31665"/>
                      </a:cubicBezTo>
                      <a:cubicBezTo>
                        <a:pt x="3449" y="31665"/>
                        <a:pt x="3682" y="31319"/>
                        <a:pt x="3685" y="31277"/>
                      </a:cubicBezTo>
                      <a:cubicBezTo>
                        <a:pt x="3740" y="31205"/>
                        <a:pt x="3799" y="31141"/>
                        <a:pt x="3863" y="31082"/>
                      </a:cubicBezTo>
                      <a:cubicBezTo>
                        <a:pt x="4404" y="30567"/>
                        <a:pt x="5365" y="30335"/>
                        <a:pt x="7020" y="30335"/>
                      </a:cubicBezTo>
                      <a:cubicBezTo>
                        <a:pt x="7247" y="30335"/>
                        <a:pt x="7486" y="30339"/>
                        <a:pt x="7739" y="30348"/>
                      </a:cubicBezTo>
                      <a:cubicBezTo>
                        <a:pt x="8968" y="30388"/>
                        <a:pt x="10320" y="30407"/>
                        <a:pt x="11768" y="30407"/>
                      </a:cubicBezTo>
                      <a:cubicBezTo>
                        <a:pt x="11975" y="30407"/>
                        <a:pt x="12184" y="30407"/>
                        <a:pt x="12395" y="30406"/>
                      </a:cubicBezTo>
                      <a:lnTo>
                        <a:pt x="12408" y="30406"/>
                      </a:lnTo>
                      <a:cubicBezTo>
                        <a:pt x="12410" y="30406"/>
                        <a:pt x="12412" y="30406"/>
                        <a:pt x="12414" y="30406"/>
                      </a:cubicBezTo>
                      <a:cubicBezTo>
                        <a:pt x="14155" y="30406"/>
                        <a:pt x="15565" y="31819"/>
                        <a:pt x="15565" y="33561"/>
                      </a:cubicBezTo>
                      <a:lnTo>
                        <a:pt x="15565" y="35495"/>
                      </a:lnTo>
                      <a:cubicBezTo>
                        <a:pt x="15559" y="35793"/>
                        <a:pt x="15798" y="36039"/>
                        <a:pt x="16096" y="36039"/>
                      </a:cubicBezTo>
                      <a:cubicBezTo>
                        <a:pt x="16394" y="36039"/>
                        <a:pt x="16636" y="35793"/>
                        <a:pt x="16627" y="35495"/>
                      </a:cubicBezTo>
                      <a:lnTo>
                        <a:pt x="16627" y="33561"/>
                      </a:lnTo>
                      <a:cubicBezTo>
                        <a:pt x="16627" y="31233"/>
                        <a:pt x="14740" y="29345"/>
                        <a:pt x="12414" y="29345"/>
                      </a:cubicBezTo>
                      <a:cubicBezTo>
                        <a:pt x="12412" y="29345"/>
                        <a:pt x="12410" y="29345"/>
                        <a:pt x="12408" y="29345"/>
                      </a:cubicBezTo>
                      <a:lnTo>
                        <a:pt x="12392" y="29345"/>
                      </a:lnTo>
                      <a:cubicBezTo>
                        <a:pt x="12202" y="29346"/>
                        <a:pt x="12014" y="29346"/>
                        <a:pt x="11828" y="29346"/>
                      </a:cubicBezTo>
                      <a:cubicBezTo>
                        <a:pt x="10369" y="29346"/>
                        <a:pt x="9008" y="29324"/>
                        <a:pt x="7772" y="29287"/>
                      </a:cubicBezTo>
                      <a:cubicBezTo>
                        <a:pt x="7513" y="29278"/>
                        <a:pt x="7267" y="29274"/>
                        <a:pt x="7033" y="29274"/>
                      </a:cubicBezTo>
                      <a:cubicBezTo>
                        <a:pt x="5050" y="29274"/>
                        <a:pt x="3893" y="29586"/>
                        <a:pt x="3135" y="30309"/>
                      </a:cubicBezTo>
                      <a:cubicBezTo>
                        <a:pt x="3058" y="30380"/>
                        <a:pt x="2987" y="30458"/>
                        <a:pt x="2922" y="30536"/>
                      </a:cubicBezTo>
                      <a:cubicBezTo>
                        <a:pt x="1045" y="29510"/>
                        <a:pt x="1084" y="26828"/>
                        <a:pt x="1084" y="26799"/>
                      </a:cubicBezTo>
                      <a:lnTo>
                        <a:pt x="1084" y="26786"/>
                      </a:lnTo>
                      <a:lnTo>
                        <a:pt x="1084" y="21470"/>
                      </a:lnTo>
                      <a:cubicBezTo>
                        <a:pt x="1084" y="19979"/>
                        <a:pt x="1450" y="18885"/>
                        <a:pt x="2168" y="18212"/>
                      </a:cubicBezTo>
                      <a:cubicBezTo>
                        <a:pt x="2905" y="17528"/>
                        <a:pt x="3830" y="17480"/>
                        <a:pt x="4078" y="17480"/>
                      </a:cubicBezTo>
                      <a:cubicBezTo>
                        <a:pt x="4118" y="17480"/>
                        <a:pt x="4141" y="17481"/>
                        <a:pt x="4142" y="17481"/>
                      </a:cubicBezTo>
                      <a:cubicBezTo>
                        <a:pt x="4157" y="17483"/>
                        <a:pt x="4172" y="17483"/>
                        <a:pt x="4186" y="17483"/>
                      </a:cubicBezTo>
                      <a:cubicBezTo>
                        <a:pt x="4474" y="17483"/>
                        <a:pt x="4714" y="17249"/>
                        <a:pt x="4714" y="16954"/>
                      </a:cubicBezTo>
                      <a:lnTo>
                        <a:pt x="4714" y="12072"/>
                      </a:lnTo>
                      <a:cubicBezTo>
                        <a:pt x="4714" y="11082"/>
                        <a:pt x="4986" y="10325"/>
                        <a:pt x="5523" y="9820"/>
                      </a:cubicBezTo>
                      <a:cubicBezTo>
                        <a:pt x="6270" y="9115"/>
                        <a:pt x="7348" y="9065"/>
                        <a:pt x="7647" y="9065"/>
                      </a:cubicBezTo>
                      <a:cubicBezTo>
                        <a:pt x="7696" y="9065"/>
                        <a:pt x="7724" y="9066"/>
                        <a:pt x="7726" y="9066"/>
                      </a:cubicBezTo>
                      <a:cubicBezTo>
                        <a:pt x="7739" y="9067"/>
                        <a:pt x="7751" y="9067"/>
                        <a:pt x="7763" y="9067"/>
                      </a:cubicBezTo>
                      <a:cubicBezTo>
                        <a:pt x="8253" y="9067"/>
                        <a:pt x="8483" y="8447"/>
                        <a:pt x="8095" y="8128"/>
                      </a:cubicBezTo>
                      <a:cubicBezTo>
                        <a:pt x="7911" y="7976"/>
                        <a:pt x="7749" y="7749"/>
                        <a:pt x="7937" y="7216"/>
                      </a:cubicBezTo>
                      <a:cubicBezTo>
                        <a:pt x="8312" y="6167"/>
                        <a:pt x="9878" y="4614"/>
                        <a:pt x="11929" y="3269"/>
                      </a:cubicBezTo>
                      <a:cubicBezTo>
                        <a:pt x="13967" y="1926"/>
                        <a:pt x="16044" y="1059"/>
                        <a:pt x="17225" y="1059"/>
                      </a:cubicBezTo>
                      <a:close/>
                      <a:moveTo>
                        <a:pt x="17222" y="1"/>
                      </a:moveTo>
                      <a:cubicBezTo>
                        <a:pt x="14145" y="1"/>
                        <a:pt x="7898" y="4168"/>
                        <a:pt x="6937" y="6863"/>
                      </a:cubicBezTo>
                      <a:cubicBezTo>
                        <a:pt x="6782" y="7300"/>
                        <a:pt x="6752" y="7711"/>
                        <a:pt x="6846" y="8076"/>
                      </a:cubicBezTo>
                      <a:cubicBezTo>
                        <a:pt x="6241" y="8180"/>
                        <a:pt x="5452" y="8435"/>
                        <a:pt x="4805" y="9040"/>
                      </a:cubicBezTo>
                      <a:cubicBezTo>
                        <a:pt x="4041" y="9755"/>
                        <a:pt x="3656" y="10778"/>
                        <a:pt x="3656" y="12075"/>
                      </a:cubicBezTo>
                      <a:lnTo>
                        <a:pt x="3656" y="16446"/>
                      </a:lnTo>
                      <a:cubicBezTo>
                        <a:pt x="3093" y="16511"/>
                        <a:pt x="2220" y="16727"/>
                        <a:pt x="1460" y="17426"/>
                      </a:cubicBezTo>
                      <a:cubicBezTo>
                        <a:pt x="508" y="18303"/>
                        <a:pt x="23" y="19665"/>
                        <a:pt x="23" y="21470"/>
                      </a:cubicBezTo>
                      <a:lnTo>
                        <a:pt x="23" y="26779"/>
                      </a:lnTo>
                      <a:cubicBezTo>
                        <a:pt x="20" y="27006"/>
                        <a:pt x="0" y="30147"/>
                        <a:pt x="2388" y="31454"/>
                      </a:cubicBezTo>
                      <a:cubicBezTo>
                        <a:pt x="2136" y="32118"/>
                        <a:pt x="2006" y="32975"/>
                        <a:pt x="1984" y="34107"/>
                      </a:cubicBezTo>
                      <a:cubicBezTo>
                        <a:pt x="1922" y="37288"/>
                        <a:pt x="4352" y="38614"/>
                        <a:pt x="5254" y="38996"/>
                      </a:cubicBezTo>
                      <a:cubicBezTo>
                        <a:pt x="5533" y="40711"/>
                        <a:pt x="6429" y="42273"/>
                        <a:pt x="7797" y="43428"/>
                      </a:cubicBezTo>
                      <a:cubicBezTo>
                        <a:pt x="9405" y="44784"/>
                        <a:pt x="11560" y="45502"/>
                        <a:pt x="14035" y="45502"/>
                      </a:cubicBezTo>
                      <a:cubicBezTo>
                        <a:pt x="19270" y="45502"/>
                        <a:pt x="21065" y="43292"/>
                        <a:pt x="21140" y="43199"/>
                      </a:cubicBezTo>
                      <a:cubicBezTo>
                        <a:pt x="21214" y="43105"/>
                        <a:pt x="21253" y="42992"/>
                        <a:pt x="21253" y="42872"/>
                      </a:cubicBezTo>
                      <a:lnTo>
                        <a:pt x="21253" y="4967"/>
                      </a:lnTo>
                      <a:cubicBezTo>
                        <a:pt x="21217" y="3249"/>
                        <a:pt x="20328" y="1"/>
                        <a:pt x="17222"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143" name="Google Shape;8143;p74"/>
                <p:cNvSpPr/>
                <p:nvPr/>
              </p:nvSpPr>
              <p:spPr>
                <a:xfrm>
                  <a:off x="9535402" y="2540968"/>
                  <a:ext cx="161778" cy="68948"/>
                </a:xfrm>
                <a:custGeom>
                  <a:avLst/>
                  <a:gdLst/>
                  <a:ahLst/>
                  <a:cxnLst/>
                  <a:rect l="l" t="t" r="r" b="b"/>
                  <a:pathLst>
                    <a:path w="11800" h="5029" extrusionOk="0">
                      <a:moveTo>
                        <a:pt x="11270" y="1"/>
                      </a:moveTo>
                      <a:cubicBezTo>
                        <a:pt x="11264" y="1"/>
                        <a:pt x="11258" y="1"/>
                        <a:pt x="11252" y="1"/>
                      </a:cubicBezTo>
                      <a:lnTo>
                        <a:pt x="4326" y="1"/>
                      </a:lnTo>
                      <a:cubicBezTo>
                        <a:pt x="1938" y="4"/>
                        <a:pt x="0" y="1939"/>
                        <a:pt x="0" y="4327"/>
                      </a:cubicBezTo>
                      <a:lnTo>
                        <a:pt x="0" y="4498"/>
                      </a:lnTo>
                      <a:cubicBezTo>
                        <a:pt x="0" y="4789"/>
                        <a:pt x="236" y="5029"/>
                        <a:pt x="527" y="5029"/>
                      </a:cubicBezTo>
                      <a:cubicBezTo>
                        <a:pt x="822" y="5029"/>
                        <a:pt x="1061" y="4789"/>
                        <a:pt x="1058" y="4498"/>
                      </a:cubicBezTo>
                      <a:lnTo>
                        <a:pt x="1058" y="4327"/>
                      </a:lnTo>
                      <a:cubicBezTo>
                        <a:pt x="1061" y="2524"/>
                        <a:pt x="2524" y="1062"/>
                        <a:pt x="4326" y="1062"/>
                      </a:cubicBezTo>
                      <a:lnTo>
                        <a:pt x="11252" y="1062"/>
                      </a:lnTo>
                      <a:cubicBezTo>
                        <a:pt x="11256" y="1062"/>
                        <a:pt x="11260" y="1062"/>
                        <a:pt x="11264" y="1062"/>
                      </a:cubicBezTo>
                      <a:cubicBezTo>
                        <a:pt x="11557" y="1062"/>
                        <a:pt x="11799" y="825"/>
                        <a:pt x="11799" y="532"/>
                      </a:cubicBezTo>
                      <a:cubicBezTo>
                        <a:pt x="11799" y="237"/>
                        <a:pt x="11560" y="1"/>
                        <a:pt x="11270"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144" name="Google Shape;8144;p74"/>
                <p:cNvSpPr/>
                <p:nvPr/>
              </p:nvSpPr>
              <p:spPr>
                <a:xfrm>
                  <a:off x="9455875" y="2286606"/>
                  <a:ext cx="137251" cy="112148"/>
                </a:xfrm>
                <a:custGeom>
                  <a:avLst/>
                  <a:gdLst/>
                  <a:ahLst/>
                  <a:cxnLst/>
                  <a:rect l="l" t="t" r="r" b="b"/>
                  <a:pathLst>
                    <a:path w="10011" h="8180" extrusionOk="0">
                      <a:moveTo>
                        <a:pt x="515" y="1"/>
                      </a:moveTo>
                      <a:cubicBezTo>
                        <a:pt x="230" y="7"/>
                        <a:pt x="0" y="243"/>
                        <a:pt x="0" y="531"/>
                      </a:cubicBezTo>
                      <a:cubicBezTo>
                        <a:pt x="0" y="819"/>
                        <a:pt x="230" y="1052"/>
                        <a:pt x="515" y="1062"/>
                      </a:cubicBezTo>
                      <a:lnTo>
                        <a:pt x="4979" y="1062"/>
                      </a:lnTo>
                      <a:cubicBezTo>
                        <a:pt x="7173" y="1062"/>
                        <a:pt x="8946" y="2838"/>
                        <a:pt x="8949" y="5031"/>
                      </a:cubicBezTo>
                      <a:lnTo>
                        <a:pt x="8949" y="7649"/>
                      </a:lnTo>
                      <a:cubicBezTo>
                        <a:pt x="8949" y="7943"/>
                        <a:pt x="9188" y="8179"/>
                        <a:pt x="9480" y="8179"/>
                      </a:cubicBezTo>
                      <a:cubicBezTo>
                        <a:pt x="9771" y="8179"/>
                        <a:pt x="10010" y="7943"/>
                        <a:pt x="10010" y="7652"/>
                      </a:cubicBezTo>
                      <a:lnTo>
                        <a:pt x="10010" y="5031"/>
                      </a:lnTo>
                      <a:cubicBezTo>
                        <a:pt x="10007" y="2252"/>
                        <a:pt x="7758" y="4"/>
                        <a:pt x="4979"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145" name="Google Shape;8145;p74"/>
                <p:cNvSpPr/>
                <p:nvPr/>
              </p:nvSpPr>
              <p:spPr>
                <a:xfrm>
                  <a:off x="9578545" y="2355317"/>
                  <a:ext cx="116370" cy="14560"/>
                </a:xfrm>
                <a:custGeom>
                  <a:avLst/>
                  <a:gdLst/>
                  <a:ahLst/>
                  <a:cxnLst/>
                  <a:rect l="l" t="t" r="r" b="b"/>
                  <a:pathLst>
                    <a:path w="8488" h="1062" extrusionOk="0">
                      <a:moveTo>
                        <a:pt x="519" y="0"/>
                      </a:moveTo>
                      <a:cubicBezTo>
                        <a:pt x="231" y="10"/>
                        <a:pt x="1" y="243"/>
                        <a:pt x="1" y="531"/>
                      </a:cubicBezTo>
                      <a:cubicBezTo>
                        <a:pt x="1" y="819"/>
                        <a:pt x="231" y="1051"/>
                        <a:pt x="519" y="1061"/>
                      </a:cubicBezTo>
                      <a:lnTo>
                        <a:pt x="7973" y="1061"/>
                      </a:lnTo>
                      <a:cubicBezTo>
                        <a:pt x="8261" y="1051"/>
                        <a:pt x="8487" y="819"/>
                        <a:pt x="8487" y="531"/>
                      </a:cubicBezTo>
                      <a:cubicBezTo>
                        <a:pt x="8487" y="243"/>
                        <a:pt x="8261" y="10"/>
                        <a:pt x="7973"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146" name="Google Shape;8146;p74"/>
                <p:cNvSpPr/>
                <p:nvPr/>
              </p:nvSpPr>
              <p:spPr>
                <a:xfrm>
                  <a:off x="9533620" y="2389824"/>
                  <a:ext cx="104429" cy="58240"/>
                </a:xfrm>
                <a:custGeom>
                  <a:avLst/>
                  <a:gdLst/>
                  <a:ahLst/>
                  <a:cxnLst/>
                  <a:rect l="l" t="t" r="r" b="b"/>
                  <a:pathLst>
                    <a:path w="7617" h="4248" extrusionOk="0">
                      <a:moveTo>
                        <a:pt x="2890" y="0"/>
                      </a:moveTo>
                      <a:cubicBezTo>
                        <a:pt x="1295" y="0"/>
                        <a:pt x="4" y="1294"/>
                        <a:pt x="1" y="2889"/>
                      </a:cubicBezTo>
                      <a:lnTo>
                        <a:pt x="1" y="3439"/>
                      </a:lnTo>
                      <a:cubicBezTo>
                        <a:pt x="10" y="3724"/>
                        <a:pt x="243" y="3954"/>
                        <a:pt x="531" y="3954"/>
                      </a:cubicBezTo>
                      <a:cubicBezTo>
                        <a:pt x="819" y="3954"/>
                        <a:pt x="1055" y="3724"/>
                        <a:pt x="1062" y="3439"/>
                      </a:cubicBezTo>
                      <a:lnTo>
                        <a:pt x="1062" y="2889"/>
                      </a:lnTo>
                      <a:cubicBezTo>
                        <a:pt x="1062" y="1880"/>
                        <a:pt x="1880" y="1061"/>
                        <a:pt x="2890" y="1058"/>
                      </a:cubicBezTo>
                      <a:lnTo>
                        <a:pt x="4669" y="1058"/>
                      </a:lnTo>
                      <a:cubicBezTo>
                        <a:pt x="5711" y="1061"/>
                        <a:pt x="6555" y="1902"/>
                        <a:pt x="6555" y="2944"/>
                      </a:cubicBezTo>
                      <a:lnTo>
                        <a:pt x="6555" y="3717"/>
                      </a:lnTo>
                      <a:cubicBezTo>
                        <a:pt x="6555" y="4012"/>
                        <a:pt x="6795" y="4248"/>
                        <a:pt x="7086" y="4248"/>
                      </a:cubicBezTo>
                      <a:cubicBezTo>
                        <a:pt x="7380" y="4248"/>
                        <a:pt x="7617" y="4012"/>
                        <a:pt x="7617" y="3717"/>
                      </a:cubicBezTo>
                      <a:lnTo>
                        <a:pt x="7617" y="2944"/>
                      </a:lnTo>
                      <a:cubicBezTo>
                        <a:pt x="7613" y="1320"/>
                        <a:pt x="6297" y="0"/>
                        <a:pt x="4669"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147" name="Google Shape;8147;p74"/>
                <p:cNvSpPr/>
                <p:nvPr/>
              </p:nvSpPr>
              <p:spPr>
                <a:xfrm>
                  <a:off x="9504885" y="2171202"/>
                  <a:ext cx="97684" cy="14519"/>
                </a:xfrm>
                <a:custGeom>
                  <a:avLst/>
                  <a:gdLst/>
                  <a:ahLst/>
                  <a:cxnLst/>
                  <a:rect l="l" t="t" r="r" b="b"/>
                  <a:pathLst>
                    <a:path w="7125" h="1059" extrusionOk="0">
                      <a:moveTo>
                        <a:pt x="6598" y="0"/>
                      </a:moveTo>
                      <a:cubicBezTo>
                        <a:pt x="6592" y="0"/>
                        <a:pt x="6587" y="0"/>
                        <a:pt x="6581" y="0"/>
                      </a:cubicBezTo>
                      <a:lnTo>
                        <a:pt x="515" y="0"/>
                      </a:lnTo>
                      <a:cubicBezTo>
                        <a:pt x="227" y="7"/>
                        <a:pt x="0" y="243"/>
                        <a:pt x="0" y="528"/>
                      </a:cubicBezTo>
                      <a:cubicBezTo>
                        <a:pt x="0" y="816"/>
                        <a:pt x="227" y="1052"/>
                        <a:pt x="515" y="1058"/>
                      </a:cubicBezTo>
                      <a:lnTo>
                        <a:pt x="6581" y="1058"/>
                      </a:lnTo>
                      <a:cubicBezTo>
                        <a:pt x="6587" y="1058"/>
                        <a:pt x="6592" y="1059"/>
                        <a:pt x="6598" y="1059"/>
                      </a:cubicBezTo>
                      <a:cubicBezTo>
                        <a:pt x="6888" y="1059"/>
                        <a:pt x="7124" y="823"/>
                        <a:pt x="7124" y="528"/>
                      </a:cubicBezTo>
                      <a:cubicBezTo>
                        <a:pt x="7124" y="236"/>
                        <a:pt x="6888" y="0"/>
                        <a:pt x="6598"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148" name="Google Shape;8148;p74"/>
                <p:cNvSpPr/>
                <p:nvPr/>
              </p:nvSpPr>
              <p:spPr>
                <a:xfrm>
                  <a:off x="9587826" y="2129731"/>
                  <a:ext cx="106993" cy="97464"/>
                </a:xfrm>
                <a:custGeom>
                  <a:avLst/>
                  <a:gdLst/>
                  <a:ahLst/>
                  <a:cxnLst/>
                  <a:rect l="l" t="t" r="r" b="b"/>
                  <a:pathLst>
                    <a:path w="7804" h="7109" extrusionOk="0">
                      <a:moveTo>
                        <a:pt x="4230" y="0"/>
                      </a:moveTo>
                      <a:cubicBezTo>
                        <a:pt x="4224" y="0"/>
                        <a:pt x="4218" y="0"/>
                        <a:pt x="4213" y="0"/>
                      </a:cubicBezTo>
                      <a:lnTo>
                        <a:pt x="3339" y="0"/>
                      </a:lnTo>
                      <a:cubicBezTo>
                        <a:pt x="1495" y="0"/>
                        <a:pt x="3" y="1495"/>
                        <a:pt x="0" y="3336"/>
                      </a:cubicBezTo>
                      <a:lnTo>
                        <a:pt x="0" y="3850"/>
                      </a:lnTo>
                      <a:cubicBezTo>
                        <a:pt x="3" y="5649"/>
                        <a:pt x="1459" y="7108"/>
                        <a:pt x="3258" y="7108"/>
                      </a:cubicBezTo>
                      <a:lnTo>
                        <a:pt x="7286" y="7108"/>
                      </a:lnTo>
                      <a:cubicBezTo>
                        <a:pt x="7574" y="7102"/>
                        <a:pt x="7804" y="6866"/>
                        <a:pt x="7804" y="6578"/>
                      </a:cubicBezTo>
                      <a:cubicBezTo>
                        <a:pt x="7804" y="6290"/>
                        <a:pt x="7574" y="6057"/>
                        <a:pt x="7286" y="6047"/>
                      </a:cubicBezTo>
                      <a:lnTo>
                        <a:pt x="3258" y="6047"/>
                      </a:lnTo>
                      <a:cubicBezTo>
                        <a:pt x="2045" y="6047"/>
                        <a:pt x="1061" y="5064"/>
                        <a:pt x="1061" y="3850"/>
                      </a:cubicBezTo>
                      <a:lnTo>
                        <a:pt x="1061" y="3336"/>
                      </a:lnTo>
                      <a:cubicBezTo>
                        <a:pt x="1061" y="2081"/>
                        <a:pt x="2080" y="1061"/>
                        <a:pt x="3339" y="1058"/>
                      </a:cubicBezTo>
                      <a:lnTo>
                        <a:pt x="4213" y="1058"/>
                      </a:lnTo>
                      <a:cubicBezTo>
                        <a:pt x="4218" y="1058"/>
                        <a:pt x="4224" y="1059"/>
                        <a:pt x="4230" y="1059"/>
                      </a:cubicBezTo>
                      <a:cubicBezTo>
                        <a:pt x="4520" y="1059"/>
                        <a:pt x="4756" y="823"/>
                        <a:pt x="4756" y="528"/>
                      </a:cubicBezTo>
                      <a:cubicBezTo>
                        <a:pt x="4756" y="236"/>
                        <a:pt x="4520" y="0"/>
                        <a:pt x="4230"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grpSp>
          <p:grpSp>
            <p:nvGrpSpPr>
              <p:cNvPr id="8149" name="Google Shape;8149;p74"/>
              <p:cNvGrpSpPr/>
              <p:nvPr/>
            </p:nvGrpSpPr>
            <p:grpSpPr>
              <a:xfrm flipH="1">
                <a:off x="8029157" y="2093194"/>
                <a:ext cx="291605" cy="623846"/>
                <a:chOff x="9405575" y="2061418"/>
                <a:chExt cx="291605" cy="623846"/>
              </a:xfrm>
            </p:grpSpPr>
            <p:sp>
              <p:nvSpPr>
                <p:cNvPr id="8150" name="Google Shape;8150;p74"/>
                <p:cNvSpPr/>
                <p:nvPr/>
              </p:nvSpPr>
              <p:spPr>
                <a:xfrm>
                  <a:off x="9405575" y="2061418"/>
                  <a:ext cx="291379" cy="623846"/>
                </a:xfrm>
                <a:custGeom>
                  <a:avLst/>
                  <a:gdLst/>
                  <a:ahLst/>
                  <a:cxnLst/>
                  <a:rect l="l" t="t" r="r" b="b"/>
                  <a:pathLst>
                    <a:path w="21253" h="45503" extrusionOk="0">
                      <a:moveTo>
                        <a:pt x="17225" y="1059"/>
                      </a:moveTo>
                      <a:cubicBezTo>
                        <a:pt x="20066" y="1059"/>
                        <a:pt x="20192" y="4831"/>
                        <a:pt x="20195" y="4980"/>
                      </a:cubicBezTo>
                      <a:lnTo>
                        <a:pt x="20195" y="42658"/>
                      </a:lnTo>
                      <a:cubicBezTo>
                        <a:pt x="19755" y="43076"/>
                        <a:pt x="18011" y="44441"/>
                        <a:pt x="14035" y="44441"/>
                      </a:cubicBezTo>
                      <a:cubicBezTo>
                        <a:pt x="9143" y="44441"/>
                        <a:pt x="6607" y="41481"/>
                        <a:pt x="6264" y="38549"/>
                      </a:cubicBezTo>
                      <a:cubicBezTo>
                        <a:pt x="6238" y="38342"/>
                        <a:pt x="6089" y="38168"/>
                        <a:pt x="5889" y="38106"/>
                      </a:cubicBezTo>
                      <a:cubicBezTo>
                        <a:pt x="5769" y="38071"/>
                        <a:pt x="2987" y="37194"/>
                        <a:pt x="3045" y="34127"/>
                      </a:cubicBezTo>
                      <a:cubicBezTo>
                        <a:pt x="3067" y="32998"/>
                        <a:pt x="3194" y="32212"/>
                        <a:pt x="3449" y="31665"/>
                      </a:cubicBezTo>
                      <a:cubicBezTo>
                        <a:pt x="3449" y="31665"/>
                        <a:pt x="3682" y="31319"/>
                        <a:pt x="3685" y="31277"/>
                      </a:cubicBezTo>
                      <a:cubicBezTo>
                        <a:pt x="3740" y="31205"/>
                        <a:pt x="3799" y="31141"/>
                        <a:pt x="3863" y="31082"/>
                      </a:cubicBezTo>
                      <a:cubicBezTo>
                        <a:pt x="4404" y="30567"/>
                        <a:pt x="5365" y="30335"/>
                        <a:pt x="7020" y="30335"/>
                      </a:cubicBezTo>
                      <a:cubicBezTo>
                        <a:pt x="7247" y="30335"/>
                        <a:pt x="7486" y="30339"/>
                        <a:pt x="7739" y="30348"/>
                      </a:cubicBezTo>
                      <a:cubicBezTo>
                        <a:pt x="8968" y="30388"/>
                        <a:pt x="10320" y="30407"/>
                        <a:pt x="11768" y="30407"/>
                      </a:cubicBezTo>
                      <a:cubicBezTo>
                        <a:pt x="11975" y="30407"/>
                        <a:pt x="12184" y="30407"/>
                        <a:pt x="12395" y="30406"/>
                      </a:cubicBezTo>
                      <a:lnTo>
                        <a:pt x="12408" y="30406"/>
                      </a:lnTo>
                      <a:cubicBezTo>
                        <a:pt x="12410" y="30406"/>
                        <a:pt x="12412" y="30406"/>
                        <a:pt x="12414" y="30406"/>
                      </a:cubicBezTo>
                      <a:cubicBezTo>
                        <a:pt x="14155" y="30406"/>
                        <a:pt x="15565" y="31819"/>
                        <a:pt x="15565" y="33561"/>
                      </a:cubicBezTo>
                      <a:lnTo>
                        <a:pt x="15565" y="35495"/>
                      </a:lnTo>
                      <a:cubicBezTo>
                        <a:pt x="15559" y="35793"/>
                        <a:pt x="15798" y="36039"/>
                        <a:pt x="16096" y="36039"/>
                      </a:cubicBezTo>
                      <a:cubicBezTo>
                        <a:pt x="16394" y="36039"/>
                        <a:pt x="16636" y="35793"/>
                        <a:pt x="16627" y="35495"/>
                      </a:cubicBezTo>
                      <a:lnTo>
                        <a:pt x="16627" y="33561"/>
                      </a:lnTo>
                      <a:cubicBezTo>
                        <a:pt x="16627" y="31233"/>
                        <a:pt x="14740" y="29345"/>
                        <a:pt x="12414" y="29345"/>
                      </a:cubicBezTo>
                      <a:cubicBezTo>
                        <a:pt x="12412" y="29345"/>
                        <a:pt x="12410" y="29345"/>
                        <a:pt x="12408" y="29345"/>
                      </a:cubicBezTo>
                      <a:lnTo>
                        <a:pt x="12392" y="29345"/>
                      </a:lnTo>
                      <a:cubicBezTo>
                        <a:pt x="12202" y="29346"/>
                        <a:pt x="12014" y="29346"/>
                        <a:pt x="11828" y="29346"/>
                      </a:cubicBezTo>
                      <a:cubicBezTo>
                        <a:pt x="10369" y="29346"/>
                        <a:pt x="9008" y="29324"/>
                        <a:pt x="7772" y="29287"/>
                      </a:cubicBezTo>
                      <a:cubicBezTo>
                        <a:pt x="7513" y="29278"/>
                        <a:pt x="7267" y="29274"/>
                        <a:pt x="7033" y="29274"/>
                      </a:cubicBezTo>
                      <a:cubicBezTo>
                        <a:pt x="5050" y="29274"/>
                        <a:pt x="3893" y="29586"/>
                        <a:pt x="3135" y="30309"/>
                      </a:cubicBezTo>
                      <a:cubicBezTo>
                        <a:pt x="3058" y="30380"/>
                        <a:pt x="2987" y="30458"/>
                        <a:pt x="2922" y="30536"/>
                      </a:cubicBezTo>
                      <a:cubicBezTo>
                        <a:pt x="1045" y="29510"/>
                        <a:pt x="1084" y="26828"/>
                        <a:pt x="1084" y="26799"/>
                      </a:cubicBezTo>
                      <a:lnTo>
                        <a:pt x="1084" y="26786"/>
                      </a:lnTo>
                      <a:lnTo>
                        <a:pt x="1084" y="21470"/>
                      </a:lnTo>
                      <a:cubicBezTo>
                        <a:pt x="1084" y="19979"/>
                        <a:pt x="1450" y="18885"/>
                        <a:pt x="2168" y="18212"/>
                      </a:cubicBezTo>
                      <a:cubicBezTo>
                        <a:pt x="2905" y="17528"/>
                        <a:pt x="3830" y="17480"/>
                        <a:pt x="4078" y="17480"/>
                      </a:cubicBezTo>
                      <a:cubicBezTo>
                        <a:pt x="4118" y="17480"/>
                        <a:pt x="4141" y="17481"/>
                        <a:pt x="4142" y="17481"/>
                      </a:cubicBezTo>
                      <a:cubicBezTo>
                        <a:pt x="4157" y="17483"/>
                        <a:pt x="4172" y="17483"/>
                        <a:pt x="4186" y="17483"/>
                      </a:cubicBezTo>
                      <a:cubicBezTo>
                        <a:pt x="4474" y="17483"/>
                        <a:pt x="4714" y="17249"/>
                        <a:pt x="4714" y="16954"/>
                      </a:cubicBezTo>
                      <a:lnTo>
                        <a:pt x="4714" y="12072"/>
                      </a:lnTo>
                      <a:cubicBezTo>
                        <a:pt x="4714" y="11082"/>
                        <a:pt x="4986" y="10325"/>
                        <a:pt x="5523" y="9820"/>
                      </a:cubicBezTo>
                      <a:cubicBezTo>
                        <a:pt x="6270" y="9115"/>
                        <a:pt x="7348" y="9065"/>
                        <a:pt x="7647" y="9065"/>
                      </a:cubicBezTo>
                      <a:cubicBezTo>
                        <a:pt x="7696" y="9065"/>
                        <a:pt x="7724" y="9066"/>
                        <a:pt x="7726" y="9066"/>
                      </a:cubicBezTo>
                      <a:cubicBezTo>
                        <a:pt x="7739" y="9067"/>
                        <a:pt x="7751" y="9067"/>
                        <a:pt x="7763" y="9067"/>
                      </a:cubicBezTo>
                      <a:cubicBezTo>
                        <a:pt x="8253" y="9067"/>
                        <a:pt x="8483" y="8447"/>
                        <a:pt x="8095" y="8128"/>
                      </a:cubicBezTo>
                      <a:cubicBezTo>
                        <a:pt x="7911" y="7976"/>
                        <a:pt x="7749" y="7749"/>
                        <a:pt x="7937" y="7216"/>
                      </a:cubicBezTo>
                      <a:cubicBezTo>
                        <a:pt x="8312" y="6167"/>
                        <a:pt x="9878" y="4614"/>
                        <a:pt x="11929" y="3269"/>
                      </a:cubicBezTo>
                      <a:cubicBezTo>
                        <a:pt x="13967" y="1926"/>
                        <a:pt x="16044" y="1059"/>
                        <a:pt x="17225" y="1059"/>
                      </a:cubicBezTo>
                      <a:close/>
                      <a:moveTo>
                        <a:pt x="17222" y="1"/>
                      </a:moveTo>
                      <a:cubicBezTo>
                        <a:pt x="14145" y="1"/>
                        <a:pt x="7898" y="4168"/>
                        <a:pt x="6937" y="6863"/>
                      </a:cubicBezTo>
                      <a:cubicBezTo>
                        <a:pt x="6782" y="7300"/>
                        <a:pt x="6752" y="7711"/>
                        <a:pt x="6846" y="8076"/>
                      </a:cubicBezTo>
                      <a:cubicBezTo>
                        <a:pt x="6241" y="8180"/>
                        <a:pt x="5452" y="8435"/>
                        <a:pt x="4805" y="9040"/>
                      </a:cubicBezTo>
                      <a:cubicBezTo>
                        <a:pt x="4041" y="9755"/>
                        <a:pt x="3656" y="10778"/>
                        <a:pt x="3656" y="12075"/>
                      </a:cubicBezTo>
                      <a:lnTo>
                        <a:pt x="3656" y="16446"/>
                      </a:lnTo>
                      <a:cubicBezTo>
                        <a:pt x="3093" y="16511"/>
                        <a:pt x="2220" y="16727"/>
                        <a:pt x="1460" y="17426"/>
                      </a:cubicBezTo>
                      <a:cubicBezTo>
                        <a:pt x="508" y="18303"/>
                        <a:pt x="23" y="19665"/>
                        <a:pt x="23" y="21470"/>
                      </a:cubicBezTo>
                      <a:lnTo>
                        <a:pt x="23" y="26779"/>
                      </a:lnTo>
                      <a:cubicBezTo>
                        <a:pt x="20" y="27006"/>
                        <a:pt x="0" y="30147"/>
                        <a:pt x="2388" y="31454"/>
                      </a:cubicBezTo>
                      <a:cubicBezTo>
                        <a:pt x="2136" y="32118"/>
                        <a:pt x="2006" y="32975"/>
                        <a:pt x="1984" y="34107"/>
                      </a:cubicBezTo>
                      <a:cubicBezTo>
                        <a:pt x="1922" y="37288"/>
                        <a:pt x="4352" y="38614"/>
                        <a:pt x="5254" y="38996"/>
                      </a:cubicBezTo>
                      <a:cubicBezTo>
                        <a:pt x="5533" y="40711"/>
                        <a:pt x="6429" y="42273"/>
                        <a:pt x="7797" y="43428"/>
                      </a:cubicBezTo>
                      <a:cubicBezTo>
                        <a:pt x="9405" y="44784"/>
                        <a:pt x="11560" y="45502"/>
                        <a:pt x="14035" y="45502"/>
                      </a:cubicBezTo>
                      <a:cubicBezTo>
                        <a:pt x="19270" y="45502"/>
                        <a:pt x="21065" y="43292"/>
                        <a:pt x="21140" y="43199"/>
                      </a:cubicBezTo>
                      <a:cubicBezTo>
                        <a:pt x="21214" y="43105"/>
                        <a:pt x="21253" y="42992"/>
                        <a:pt x="21253" y="42872"/>
                      </a:cubicBezTo>
                      <a:lnTo>
                        <a:pt x="21253" y="4967"/>
                      </a:lnTo>
                      <a:cubicBezTo>
                        <a:pt x="21217" y="3249"/>
                        <a:pt x="20328" y="1"/>
                        <a:pt x="17222"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151" name="Google Shape;8151;p74"/>
                <p:cNvSpPr/>
                <p:nvPr/>
              </p:nvSpPr>
              <p:spPr>
                <a:xfrm>
                  <a:off x="9535402" y="2540968"/>
                  <a:ext cx="161778" cy="68948"/>
                </a:xfrm>
                <a:custGeom>
                  <a:avLst/>
                  <a:gdLst/>
                  <a:ahLst/>
                  <a:cxnLst/>
                  <a:rect l="l" t="t" r="r" b="b"/>
                  <a:pathLst>
                    <a:path w="11800" h="5029" extrusionOk="0">
                      <a:moveTo>
                        <a:pt x="11270" y="1"/>
                      </a:moveTo>
                      <a:cubicBezTo>
                        <a:pt x="11264" y="1"/>
                        <a:pt x="11258" y="1"/>
                        <a:pt x="11252" y="1"/>
                      </a:cubicBezTo>
                      <a:lnTo>
                        <a:pt x="4326" y="1"/>
                      </a:lnTo>
                      <a:cubicBezTo>
                        <a:pt x="1938" y="4"/>
                        <a:pt x="0" y="1939"/>
                        <a:pt x="0" y="4327"/>
                      </a:cubicBezTo>
                      <a:lnTo>
                        <a:pt x="0" y="4498"/>
                      </a:lnTo>
                      <a:cubicBezTo>
                        <a:pt x="0" y="4789"/>
                        <a:pt x="236" y="5029"/>
                        <a:pt x="527" y="5029"/>
                      </a:cubicBezTo>
                      <a:cubicBezTo>
                        <a:pt x="822" y="5029"/>
                        <a:pt x="1061" y="4789"/>
                        <a:pt x="1058" y="4498"/>
                      </a:cubicBezTo>
                      <a:lnTo>
                        <a:pt x="1058" y="4327"/>
                      </a:lnTo>
                      <a:cubicBezTo>
                        <a:pt x="1061" y="2524"/>
                        <a:pt x="2524" y="1062"/>
                        <a:pt x="4326" y="1062"/>
                      </a:cubicBezTo>
                      <a:lnTo>
                        <a:pt x="11252" y="1062"/>
                      </a:lnTo>
                      <a:cubicBezTo>
                        <a:pt x="11256" y="1062"/>
                        <a:pt x="11260" y="1062"/>
                        <a:pt x="11264" y="1062"/>
                      </a:cubicBezTo>
                      <a:cubicBezTo>
                        <a:pt x="11557" y="1062"/>
                        <a:pt x="11799" y="825"/>
                        <a:pt x="11799" y="532"/>
                      </a:cubicBezTo>
                      <a:cubicBezTo>
                        <a:pt x="11799" y="237"/>
                        <a:pt x="11560" y="1"/>
                        <a:pt x="11270"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152" name="Google Shape;8152;p74"/>
                <p:cNvSpPr/>
                <p:nvPr/>
              </p:nvSpPr>
              <p:spPr>
                <a:xfrm>
                  <a:off x="9455875" y="2286606"/>
                  <a:ext cx="137251" cy="112148"/>
                </a:xfrm>
                <a:custGeom>
                  <a:avLst/>
                  <a:gdLst/>
                  <a:ahLst/>
                  <a:cxnLst/>
                  <a:rect l="l" t="t" r="r" b="b"/>
                  <a:pathLst>
                    <a:path w="10011" h="8180" extrusionOk="0">
                      <a:moveTo>
                        <a:pt x="515" y="1"/>
                      </a:moveTo>
                      <a:cubicBezTo>
                        <a:pt x="230" y="7"/>
                        <a:pt x="0" y="243"/>
                        <a:pt x="0" y="531"/>
                      </a:cubicBezTo>
                      <a:cubicBezTo>
                        <a:pt x="0" y="819"/>
                        <a:pt x="230" y="1052"/>
                        <a:pt x="515" y="1062"/>
                      </a:cubicBezTo>
                      <a:lnTo>
                        <a:pt x="4979" y="1062"/>
                      </a:lnTo>
                      <a:cubicBezTo>
                        <a:pt x="7173" y="1062"/>
                        <a:pt x="8946" y="2838"/>
                        <a:pt x="8949" y="5031"/>
                      </a:cubicBezTo>
                      <a:lnTo>
                        <a:pt x="8949" y="7649"/>
                      </a:lnTo>
                      <a:cubicBezTo>
                        <a:pt x="8949" y="7943"/>
                        <a:pt x="9188" y="8179"/>
                        <a:pt x="9480" y="8179"/>
                      </a:cubicBezTo>
                      <a:cubicBezTo>
                        <a:pt x="9771" y="8179"/>
                        <a:pt x="10010" y="7943"/>
                        <a:pt x="10010" y="7652"/>
                      </a:cubicBezTo>
                      <a:lnTo>
                        <a:pt x="10010" y="5031"/>
                      </a:lnTo>
                      <a:cubicBezTo>
                        <a:pt x="10007" y="2252"/>
                        <a:pt x="7758" y="4"/>
                        <a:pt x="4979"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153" name="Google Shape;8153;p74"/>
                <p:cNvSpPr/>
                <p:nvPr/>
              </p:nvSpPr>
              <p:spPr>
                <a:xfrm>
                  <a:off x="9578545" y="2355317"/>
                  <a:ext cx="116370" cy="14560"/>
                </a:xfrm>
                <a:custGeom>
                  <a:avLst/>
                  <a:gdLst/>
                  <a:ahLst/>
                  <a:cxnLst/>
                  <a:rect l="l" t="t" r="r" b="b"/>
                  <a:pathLst>
                    <a:path w="8488" h="1062" extrusionOk="0">
                      <a:moveTo>
                        <a:pt x="519" y="0"/>
                      </a:moveTo>
                      <a:cubicBezTo>
                        <a:pt x="231" y="10"/>
                        <a:pt x="1" y="243"/>
                        <a:pt x="1" y="531"/>
                      </a:cubicBezTo>
                      <a:cubicBezTo>
                        <a:pt x="1" y="819"/>
                        <a:pt x="231" y="1051"/>
                        <a:pt x="519" y="1061"/>
                      </a:cubicBezTo>
                      <a:lnTo>
                        <a:pt x="7973" y="1061"/>
                      </a:lnTo>
                      <a:cubicBezTo>
                        <a:pt x="8261" y="1051"/>
                        <a:pt x="8487" y="819"/>
                        <a:pt x="8487" y="531"/>
                      </a:cubicBezTo>
                      <a:cubicBezTo>
                        <a:pt x="8487" y="243"/>
                        <a:pt x="8261" y="10"/>
                        <a:pt x="7973"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154" name="Google Shape;8154;p74"/>
                <p:cNvSpPr/>
                <p:nvPr/>
              </p:nvSpPr>
              <p:spPr>
                <a:xfrm>
                  <a:off x="9533620" y="2389824"/>
                  <a:ext cx="104429" cy="58240"/>
                </a:xfrm>
                <a:custGeom>
                  <a:avLst/>
                  <a:gdLst/>
                  <a:ahLst/>
                  <a:cxnLst/>
                  <a:rect l="l" t="t" r="r" b="b"/>
                  <a:pathLst>
                    <a:path w="7617" h="4248" extrusionOk="0">
                      <a:moveTo>
                        <a:pt x="2890" y="0"/>
                      </a:moveTo>
                      <a:cubicBezTo>
                        <a:pt x="1295" y="0"/>
                        <a:pt x="4" y="1294"/>
                        <a:pt x="1" y="2889"/>
                      </a:cubicBezTo>
                      <a:lnTo>
                        <a:pt x="1" y="3439"/>
                      </a:lnTo>
                      <a:cubicBezTo>
                        <a:pt x="10" y="3724"/>
                        <a:pt x="243" y="3954"/>
                        <a:pt x="531" y="3954"/>
                      </a:cubicBezTo>
                      <a:cubicBezTo>
                        <a:pt x="819" y="3954"/>
                        <a:pt x="1055" y="3724"/>
                        <a:pt x="1062" y="3439"/>
                      </a:cubicBezTo>
                      <a:lnTo>
                        <a:pt x="1062" y="2889"/>
                      </a:lnTo>
                      <a:cubicBezTo>
                        <a:pt x="1062" y="1880"/>
                        <a:pt x="1880" y="1061"/>
                        <a:pt x="2890" y="1058"/>
                      </a:cubicBezTo>
                      <a:lnTo>
                        <a:pt x="4669" y="1058"/>
                      </a:lnTo>
                      <a:cubicBezTo>
                        <a:pt x="5711" y="1061"/>
                        <a:pt x="6555" y="1902"/>
                        <a:pt x="6555" y="2944"/>
                      </a:cubicBezTo>
                      <a:lnTo>
                        <a:pt x="6555" y="3717"/>
                      </a:lnTo>
                      <a:cubicBezTo>
                        <a:pt x="6555" y="4012"/>
                        <a:pt x="6795" y="4248"/>
                        <a:pt x="7086" y="4248"/>
                      </a:cubicBezTo>
                      <a:cubicBezTo>
                        <a:pt x="7380" y="4248"/>
                        <a:pt x="7617" y="4012"/>
                        <a:pt x="7617" y="3717"/>
                      </a:cubicBezTo>
                      <a:lnTo>
                        <a:pt x="7617" y="2944"/>
                      </a:lnTo>
                      <a:cubicBezTo>
                        <a:pt x="7613" y="1320"/>
                        <a:pt x="6297" y="0"/>
                        <a:pt x="4669"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155" name="Google Shape;8155;p74"/>
                <p:cNvSpPr/>
                <p:nvPr/>
              </p:nvSpPr>
              <p:spPr>
                <a:xfrm>
                  <a:off x="9504885" y="2171202"/>
                  <a:ext cx="97684" cy="14519"/>
                </a:xfrm>
                <a:custGeom>
                  <a:avLst/>
                  <a:gdLst/>
                  <a:ahLst/>
                  <a:cxnLst/>
                  <a:rect l="l" t="t" r="r" b="b"/>
                  <a:pathLst>
                    <a:path w="7125" h="1059" extrusionOk="0">
                      <a:moveTo>
                        <a:pt x="6598" y="0"/>
                      </a:moveTo>
                      <a:cubicBezTo>
                        <a:pt x="6592" y="0"/>
                        <a:pt x="6587" y="0"/>
                        <a:pt x="6581" y="0"/>
                      </a:cubicBezTo>
                      <a:lnTo>
                        <a:pt x="515" y="0"/>
                      </a:lnTo>
                      <a:cubicBezTo>
                        <a:pt x="227" y="7"/>
                        <a:pt x="0" y="243"/>
                        <a:pt x="0" y="528"/>
                      </a:cubicBezTo>
                      <a:cubicBezTo>
                        <a:pt x="0" y="816"/>
                        <a:pt x="227" y="1052"/>
                        <a:pt x="515" y="1058"/>
                      </a:cubicBezTo>
                      <a:lnTo>
                        <a:pt x="6581" y="1058"/>
                      </a:lnTo>
                      <a:cubicBezTo>
                        <a:pt x="6587" y="1058"/>
                        <a:pt x="6592" y="1059"/>
                        <a:pt x="6598" y="1059"/>
                      </a:cubicBezTo>
                      <a:cubicBezTo>
                        <a:pt x="6888" y="1059"/>
                        <a:pt x="7124" y="823"/>
                        <a:pt x="7124" y="528"/>
                      </a:cubicBezTo>
                      <a:cubicBezTo>
                        <a:pt x="7124" y="236"/>
                        <a:pt x="6888" y="0"/>
                        <a:pt x="6598"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156" name="Google Shape;8156;p74"/>
                <p:cNvSpPr/>
                <p:nvPr/>
              </p:nvSpPr>
              <p:spPr>
                <a:xfrm>
                  <a:off x="9587826" y="2129731"/>
                  <a:ext cx="106993" cy="97464"/>
                </a:xfrm>
                <a:custGeom>
                  <a:avLst/>
                  <a:gdLst/>
                  <a:ahLst/>
                  <a:cxnLst/>
                  <a:rect l="l" t="t" r="r" b="b"/>
                  <a:pathLst>
                    <a:path w="7804" h="7109" extrusionOk="0">
                      <a:moveTo>
                        <a:pt x="4230" y="0"/>
                      </a:moveTo>
                      <a:cubicBezTo>
                        <a:pt x="4224" y="0"/>
                        <a:pt x="4218" y="0"/>
                        <a:pt x="4213" y="0"/>
                      </a:cubicBezTo>
                      <a:lnTo>
                        <a:pt x="3339" y="0"/>
                      </a:lnTo>
                      <a:cubicBezTo>
                        <a:pt x="1495" y="0"/>
                        <a:pt x="3" y="1495"/>
                        <a:pt x="0" y="3336"/>
                      </a:cubicBezTo>
                      <a:lnTo>
                        <a:pt x="0" y="3850"/>
                      </a:lnTo>
                      <a:cubicBezTo>
                        <a:pt x="3" y="5649"/>
                        <a:pt x="1459" y="7108"/>
                        <a:pt x="3258" y="7108"/>
                      </a:cubicBezTo>
                      <a:lnTo>
                        <a:pt x="7286" y="7108"/>
                      </a:lnTo>
                      <a:cubicBezTo>
                        <a:pt x="7574" y="7102"/>
                        <a:pt x="7804" y="6866"/>
                        <a:pt x="7804" y="6578"/>
                      </a:cubicBezTo>
                      <a:cubicBezTo>
                        <a:pt x="7804" y="6290"/>
                        <a:pt x="7574" y="6057"/>
                        <a:pt x="7286" y="6047"/>
                      </a:cubicBezTo>
                      <a:lnTo>
                        <a:pt x="3258" y="6047"/>
                      </a:lnTo>
                      <a:cubicBezTo>
                        <a:pt x="2045" y="6047"/>
                        <a:pt x="1061" y="5064"/>
                        <a:pt x="1061" y="3850"/>
                      </a:cubicBezTo>
                      <a:lnTo>
                        <a:pt x="1061" y="3336"/>
                      </a:lnTo>
                      <a:cubicBezTo>
                        <a:pt x="1061" y="2081"/>
                        <a:pt x="2080" y="1061"/>
                        <a:pt x="3339" y="1058"/>
                      </a:cubicBezTo>
                      <a:lnTo>
                        <a:pt x="4213" y="1058"/>
                      </a:lnTo>
                      <a:cubicBezTo>
                        <a:pt x="4218" y="1058"/>
                        <a:pt x="4224" y="1059"/>
                        <a:pt x="4230" y="1059"/>
                      </a:cubicBezTo>
                      <a:cubicBezTo>
                        <a:pt x="4520" y="1059"/>
                        <a:pt x="4756" y="823"/>
                        <a:pt x="4756" y="528"/>
                      </a:cubicBezTo>
                      <a:cubicBezTo>
                        <a:pt x="4756" y="236"/>
                        <a:pt x="4520" y="0"/>
                        <a:pt x="4230"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grpSp>
        </p:grpSp>
      </p:grpSp>
      <p:grpSp>
        <p:nvGrpSpPr>
          <p:cNvPr id="8157" name="Google Shape;8157;p74"/>
          <p:cNvGrpSpPr/>
          <p:nvPr/>
        </p:nvGrpSpPr>
        <p:grpSpPr>
          <a:xfrm>
            <a:off x="4013304" y="970936"/>
            <a:ext cx="712557" cy="785901"/>
            <a:chOff x="4206459" y="1191441"/>
            <a:chExt cx="712557" cy="785901"/>
          </a:xfrm>
        </p:grpSpPr>
        <p:sp>
          <p:nvSpPr>
            <p:cNvPr id="8158" name="Google Shape;8158;p74"/>
            <p:cNvSpPr/>
            <p:nvPr/>
          </p:nvSpPr>
          <p:spPr>
            <a:xfrm>
              <a:off x="4548248" y="1328649"/>
              <a:ext cx="325201" cy="322547"/>
            </a:xfrm>
            <a:custGeom>
              <a:avLst/>
              <a:gdLst/>
              <a:ahLst/>
              <a:cxnLst/>
              <a:rect l="l" t="t" r="r" b="b"/>
              <a:pathLst>
                <a:path w="25486" h="25278" extrusionOk="0">
                  <a:moveTo>
                    <a:pt x="12746" y="4905"/>
                  </a:moveTo>
                  <a:cubicBezTo>
                    <a:pt x="13701" y="4905"/>
                    <a:pt x="14672" y="5083"/>
                    <a:pt x="15613" y="5460"/>
                  </a:cubicBezTo>
                  <a:cubicBezTo>
                    <a:pt x="19580" y="7047"/>
                    <a:pt x="21508" y="11545"/>
                    <a:pt x="19923" y="15511"/>
                  </a:cubicBezTo>
                  <a:cubicBezTo>
                    <a:pt x="18714" y="18534"/>
                    <a:pt x="15811" y="20374"/>
                    <a:pt x="12742" y="20374"/>
                  </a:cubicBezTo>
                  <a:cubicBezTo>
                    <a:pt x="11786" y="20374"/>
                    <a:pt x="10814" y="20196"/>
                    <a:pt x="9873" y="19819"/>
                  </a:cubicBezTo>
                  <a:cubicBezTo>
                    <a:pt x="5908" y="18234"/>
                    <a:pt x="3978" y="13734"/>
                    <a:pt x="5563" y="9769"/>
                  </a:cubicBezTo>
                  <a:cubicBezTo>
                    <a:pt x="6772" y="6745"/>
                    <a:pt x="9676" y="4905"/>
                    <a:pt x="12746" y="4905"/>
                  </a:cubicBezTo>
                  <a:close/>
                  <a:moveTo>
                    <a:pt x="15551" y="1"/>
                  </a:moveTo>
                  <a:cubicBezTo>
                    <a:pt x="15240" y="1"/>
                    <a:pt x="14946" y="187"/>
                    <a:pt x="14824" y="492"/>
                  </a:cubicBezTo>
                  <a:lnTo>
                    <a:pt x="14047" y="2435"/>
                  </a:lnTo>
                  <a:cubicBezTo>
                    <a:pt x="13612" y="2378"/>
                    <a:pt x="13174" y="2350"/>
                    <a:pt x="12736" y="2350"/>
                  </a:cubicBezTo>
                  <a:cubicBezTo>
                    <a:pt x="12218" y="2350"/>
                    <a:pt x="11700" y="2390"/>
                    <a:pt x="11187" y="2469"/>
                  </a:cubicBezTo>
                  <a:lnTo>
                    <a:pt x="10364" y="547"/>
                  </a:lnTo>
                  <a:cubicBezTo>
                    <a:pt x="10238" y="251"/>
                    <a:pt x="9949" y="73"/>
                    <a:pt x="9646" y="73"/>
                  </a:cubicBezTo>
                  <a:cubicBezTo>
                    <a:pt x="9543" y="73"/>
                    <a:pt x="9438" y="93"/>
                    <a:pt x="9338" y="137"/>
                  </a:cubicBezTo>
                  <a:lnTo>
                    <a:pt x="6036" y="1553"/>
                  </a:lnTo>
                  <a:cubicBezTo>
                    <a:pt x="5640" y="1722"/>
                    <a:pt x="5456" y="2182"/>
                    <a:pt x="5626" y="2579"/>
                  </a:cubicBezTo>
                  <a:lnTo>
                    <a:pt x="6449" y="4501"/>
                  </a:lnTo>
                  <a:cubicBezTo>
                    <a:pt x="5690" y="5085"/>
                    <a:pt x="5019" y="5775"/>
                    <a:pt x="4452" y="6549"/>
                  </a:cubicBezTo>
                  <a:lnTo>
                    <a:pt x="2510" y="5772"/>
                  </a:lnTo>
                  <a:cubicBezTo>
                    <a:pt x="2414" y="5734"/>
                    <a:pt x="2316" y="5716"/>
                    <a:pt x="2219" y="5716"/>
                  </a:cubicBezTo>
                  <a:cubicBezTo>
                    <a:pt x="1910" y="5716"/>
                    <a:pt x="1616" y="5901"/>
                    <a:pt x="1493" y="6208"/>
                  </a:cubicBezTo>
                  <a:lnTo>
                    <a:pt x="161" y="9542"/>
                  </a:lnTo>
                  <a:cubicBezTo>
                    <a:pt x="0" y="9944"/>
                    <a:pt x="194" y="10398"/>
                    <a:pt x="596" y="10558"/>
                  </a:cubicBezTo>
                  <a:lnTo>
                    <a:pt x="2537" y="11335"/>
                  </a:lnTo>
                  <a:cubicBezTo>
                    <a:pt x="2415" y="12285"/>
                    <a:pt x="2426" y="13249"/>
                    <a:pt x="2572" y="14195"/>
                  </a:cubicBezTo>
                  <a:lnTo>
                    <a:pt x="651" y="15018"/>
                  </a:lnTo>
                  <a:cubicBezTo>
                    <a:pt x="253" y="15189"/>
                    <a:pt x="71" y="15649"/>
                    <a:pt x="241" y="16046"/>
                  </a:cubicBezTo>
                  <a:lnTo>
                    <a:pt x="1655" y="19347"/>
                  </a:lnTo>
                  <a:cubicBezTo>
                    <a:pt x="1781" y="19643"/>
                    <a:pt x="2070" y="19821"/>
                    <a:pt x="2373" y="19821"/>
                  </a:cubicBezTo>
                  <a:cubicBezTo>
                    <a:pt x="2476" y="19821"/>
                    <a:pt x="2581" y="19800"/>
                    <a:pt x="2681" y="19756"/>
                  </a:cubicBezTo>
                  <a:lnTo>
                    <a:pt x="4603" y="18933"/>
                  </a:lnTo>
                  <a:cubicBezTo>
                    <a:pt x="5189" y="19692"/>
                    <a:pt x="5879" y="20365"/>
                    <a:pt x="6651" y="20930"/>
                  </a:cubicBezTo>
                  <a:lnTo>
                    <a:pt x="5874" y="22873"/>
                  </a:lnTo>
                  <a:cubicBezTo>
                    <a:pt x="5714" y="23273"/>
                    <a:pt x="5909" y="23728"/>
                    <a:pt x="6310" y="23888"/>
                  </a:cubicBezTo>
                  <a:lnTo>
                    <a:pt x="9645" y="25222"/>
                  </a:lnTo>
                  <a:cubicBezTo>
                    <a:pt x="9740" y="25260"/>
                    <a:pt x="9838" y="25278"/>
                    <a:pt x="9935" y="25278"/>
                  </a:cubicBezTo>
                  <a:cubicBezTo>
                    <a:pt x="10245" y="25278"/>
                    <a:pt x="10538" y="25092"/>
                    <a:pt x="10660" y="24786"/>
                  </a:cubicBezTo>
                  <a:lnTo>
                    <a:pt x="11437" y="22845"/>
                  </a:lnTo>
                  <a:cubicBezTo>
                    <a:pt x="11871" y="22901"/>
                    <a:pt x="12308" y="22929"/>
                    <a:pt x="12745" y="22929"/>
                  </a:cubicBezTo>
                  <a:cubicBezTo>
                    <a:pt x="13264" y="22929"/>
                    <a:pt x="13784" y="22889"/>
                    <a:pt x="14299" y="22810"/>
                  </a:cubicBezTo>
                  <a:lnTo>
                    <a:pt x="15122" y="24732"/>
                  </a:lnTo>
                  <a:cubicBezTo>
                    <a:pt x="15248" y="25028"/>
                    <a:pt x="15536" y="25206"/>
                    <a:pt x="15839" y="25206"/>
                  </a:cubicBezTo>
                  <a:cubicBezTo>
                    <a:pt x="15943" y="25206"/>
                    <a:pt x="16047" y="25185"/>
                    <a:pt x="16148" y="25142"/>
                  </a:cubicBezTo>
                  <a:lnTo>
                    <a:pt x="19449" y="23728"/>
                  </a:lnTo>
                  <a:cubicBezTo>
                    <a:pt x="19846" y="23558"/>
                    <a:pt x="20030" y="23098"/>
                    <a:pt x="19860" y="22701"/>
                  </a:cubicBezTo>
                  <a:lnTo>
                    <a:pt x="19037" y="20780"/>
                  </a:lnTo>
                  <a:cubicBezTo>
                    <a:pt x="19794" y="20194"/>
                    <a:pt x="20467" y="19503"/>
                    <a:pt x="21034" y="18732"/>
                  </a:cubicBezTo>
                  <a:lnTo>
                    <a:pt x="22975" y="19508"/>
                  </a:lnTo>
                  <a:cubicBezTo>
                    <a:pt x="23070" y="19546"/>
                    <a:pt x="23168" y="19564"/>
                    <a:pt x="23265" y="19564"/>
                  </a:cubicBezTo>
                  <a:cubicBezTo>
                    <a:pt x="23576" y="19564"/>
                    <a:pt x="23869" y="19378"/>
                    <a:pt x="23992" y="19073"/>
                  </a:cubicBezTo>
                  <a:lnTo>
                    <a:pt x="25326" y="15737"/>
                  </a:lnTo>
                  <a:cubicBezTo>
                    <a:pt x="25486" y="15337"/>
                    <a:pt x="25290" y="14882"/>
                    <a:pt x="24890" y="14722"/>
                  </a:cubicBezTo>
                  <a:lnTo>
                    <a:pt x="22948" y="13945"/>
                  </a:lnTo>
                  <a:cubicBezTo>
                    <a:pt x="23071" y="12994"/>
                    <a:pt x="23060" y="12032"/>
                    <a:pt x="22914" y="11084"/>
                  </a:cubicBezTo>
                  <a:lnTo>
                    <a:pt x="24835" y="10261"/>
                  </a:lnTo>
                  <a:cubicBezTo>
                    <a:pt x="25231" y="10091"/>
                    <a:pt x="25415" y="9631"/>
                    <a:pt x="25245" y="9234"/>
                  </a:cubicBezTo>
                  <a:lnTo>
                    <a:pt x="23830" y="5934"/>
                  </a:lnTo>
                  <a:cubicBezTo>
                    <a:pt x="23703" y="5637"/>
                    <a:pt x="23414" y="5459"/>
                    <a:pt x="23111" y="5459"/>
                  </a:cubicBezTo>
                  <a:cubicBezTo>
                    <a:pt x="23008" y="5459"/>
                    <a:pt x="22904" y="5479"/>
                    <a:pt x="22803" y="5522"/>
                  </a:cubicBezTo>
                  <a:lnTo>
                    <a:pt x="20882" y="6347"/>
                  </a:lnTo>
                  <a:cubicBezTo>
                    <a:pt x="20297" y="5588"/>
                    <a:pt x="19607" y="4915"/>
                    <a:pt x="18835" y="4348"/>
                  </a:cubicBezTo>
                  <a:lnTo>
                    <a:pt x="19610" y="2408"/>
                  </a:lnTo>
                  <a:cubicBezTo>
                    <a:pt x="19770" y="2006"/>
                    <a:pt x="19577" y="1551"/>
                    <a:pt x="19175" y="1391"/>
                  </a:cubicBezTo>
                  <a:lnTo>
                    <a:pt x="15841" y="57"/>
                  </a:lnTo>
                  <a:cubicBezTo>
                    <a:pt x="15745" y="19"/>
                    <a:pt x="15647" y="1"/>
                    <a:pt x="15551" y="1"/>
                  </a:cubicBezTo>
                  <a:close/>
                </a:path>
              </a:pathLst>
            </a:custGeom>
            <a:noFill/>
            <a:ln w="9525" cap="flat" cmpd="sng">
              <a:solidFill>
                <a:srgbClr val="445D7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159" name="Google Shape;8159;p74"/>
            <p:cNvSpPr/>
            <p:nvPr/>
          </p:nvSpPr>
          <p:spPr>
            <a:xfrm>
              <a:off x="4557499" y="1656607"/>
              <a:ext cx="306674" cy="306648"/>
            </a:xfrm>
            <a:custGeom>
              <a:avLst/>
              <a:gdLst/>
              <a:ahLst/>
              <a:cxnLst/>
              <a:rect l="l" t="t" r="r" b="b"/>
              <a:pathLst>
                <a:path w="24034" h="24032" extrusionOk="0">
                  <a:moveTo>
                    <a:pt x="12017" y="4775"/>
                  </a:moveTo>
                  <a:cubicBezTo>
                    <a:pt x="16016" y="4775"/>
                    <a:pt x="19258" y="8018"/>
                    <a:pt x="19258" y="12017"/>
                  </a:cubicBezTo>
                  <a:cubicBezTo>
                    <a:pt x="19258" y="16015"/>
                    <a:pt x="16016" y="19256"/>
                    <a:pt x="12019" y="19256"/>
                  </a:cubicBezTo>
                  <a:lnTo>
                    <a:pt x="12017" y="19256"/>
                  </a:lnTo>
                  <a:cubicBezTo>
                    <a:pt x="8019" y="19256"/>
                    <a:pt x="4778" y="16015"/>
                    <a:pt x="4778" y="12017"/>
                  </a:cubicBezTo>
                  <a:cubicBezTo>
                    <a:pt x="4778" y="8018"/>
                    <a:pt x="8019" y="4775"/>
                    <a:pt x="12017" y="4775"/>
                  </a:cubicBezTo>
                  <a:close/>
                  <a:moveTo>
                    <a:pt x="10336" y="0"/>
                  </a:moveTo>
                  <a:cubicBezTo>
                    <a:pt x="9932" y="0"/>
                    <a:pt x="9604" y="327"/>
                    <a:pt x="9604" y="732"/>
                  </a:cubicBezTo>
                  <a:lnTo>
                    <a:pt x="9604" y="2689"/>
                  </a:lnTo>
                  <a:cubicBezTo>
                    <a:pt x="8734" y="2913"/>
                    <a:pt x="7902" y="3259"/>
                    <a:pt x="7128" y="3714"/>
                  </a:cubicBezTo>
                  <a:lnTo>
                    <a:pt x="5745" y="2330"/>
                  </a:lnTo>
                  <a:cubicBezTo>
                    <a:pt x="5602" y="2187"/>
                    <a:pt x="5415" y="2115"/>
                    <a:pt x="5228" y="2115"/>
                  </a:cubicBezTo>
                  <a:cubicBezTo>
                    <a:pt x="5040" y="2115"/>
                    <a:pt x="4853" y="2187"/>
                    <a:pt x="4710" y="2330"/>
                  </a:cubicBezTo>
                  <a:lnTo>
                    <a:pt x="2332" y="4708"/>
                  </a:lnTo>
                  <a:cubicBezTo>
                    <a:pt x="2046" y="4995"/>
                    <a:pt x="2046" y="5457"/>
                    <a:pt x="2332" y="5744"/>
                  </a:cubicBezTo>
                  <a:lnTo>
                    <a:pt x="3716" y="7128"/>
                  </a:lnTo>
                  <a:cubicBezTo>
                    <a:pt x="3260" y="7900"/>
                    <a:pt x="2915" y="8734"/>
                    <a:pt x="2691" y="9602"/>
                  </a:cubicBezTo>
                  <a:lnTo>
                    <a:pt x="734" y="9602"/>
                  </a:lnTo>
                  <a:cubicBezTo>
                    <a:pt x="329" y="9602"/>
                    <a:pt x="1" y="9930"/>
                    <a:pt x="1" y="10335"/>
                  </a:cubicBezTo>
                  <a:lnTo>
                    <a:pt x="1" y="13698"/>
                  </a:lnTo>
                  <a:cubicBezTo>
                    <a:pt x="1" y="14101"/>
                    <a:pt x="329" y="14430"/>
                    <a:pt x="734" y="14430"/>
                  </a:cubicBezTo>
                  <a:lnTo>
                    <a:pt x="2691" y="14430"/>
                  </a:lnTo>
                  <a:cubicBezTo>
                    <a:pt x="2915" y="15298"/>
                    <a:pt x="3260" y="16132"/>
                    <a:pt x="3716" y="16904"/>
                  </a:cubicBezTo>
                  <a:lnTo>
                    <a:pt x="2332" y="18289"/>
                  </a:lnTo>
                  <a:cubicBezTo>
                    <a:pt x="2046" y="18574"/>
                    <a:pt x="2046" y="19038"/>
                    <a:pt x="2332" y="19323"/>
                  </a:cubicBezTo>
                  <a:lnTo>
                    <a:pt x="4710" y="21701"/>
                  </a:lnTo>
                  <a:cubicBezTo>
                    <a:pt x="4853" y="21845"/>
                    <a:pt x="5040" y="21916"/>
                    <a:pt x="5228" y="21916"/>
                  </a:cubicBezTo>
                  <a:cubicBezTo>
                    <a:pt x="5415" y="21916"/>
                    <a:pt x="5602" y="21845"/>
                    <a:pt x="5745" y="21701"/>
                  </a:cubicBezTo>
                  <a:lnTo>
                    <a:pt x="7128" y="20318"/>
                  </a:lnTo>
                  <a:cubicBezTo>
                    <a:pt x="7902" y="20774"/>
                    <a:pt x="8736" y="21118"/>
                    <a:pt x="9604" y="21343"/>
                  </a:cubicBezTo>
                  <a:lnTo>
                    <a:pt x="9604" y="23299"/>
                  </a:lnTo>
                  <a:cubicBezTo>
                    <a:pt x="9604" y="23705"/>
                    <a:pt x="9932" y="24031"/>
                    <a:pt x="10336" y="24031"/>
                  </a:cubicBezTo>
                  <a:lnTo>
                    <a:pt x="13699" y="24031"/>
                  </a:lnTo>
                  <a:cubicBezTo>
                    <a:pt x="14104" y="24031"/>
                    <a:pt x="14432" y="23705"/>
                    <a:pt x="14432" y="23299"/>
                  </a:cubicBezTo>
                  <a:lnTo>
                    <a:pt x="14432" y="21343"/>
                  </a:lnTo>
                  <a:cubicBezTo>
                    <a:pt x="15300" y="21118"/>
                    <a:pt x="16134" y="20773"/>
                    <a:pt x="16906" y="20318"/>
                  </a:cubicBezTo>
                  <a:lnTo>
                    <a:pt x="18290" y="21701"/>
                  </a:lnTo>
                  <a:cubicBezTo>
                    <a:pt x="18433" y="21844"/>
                    <a:pt x="18620" y="21915"/>
                    <a:pt x="18808" y="21915"/>
                  </a:cubicBezTo>
                  <a:cubicBezTo>
                    <a:pt x="18995" y="21915"/>
                    <a:pt x="19182" y="21844"/>
                    <a:pt x="19326" y="21701"/>
                  </a:cubicBezTo>
                  <a:lnTo>
                    <a:pt x="21704" y="19323"/>
                  </a:lnTo>
                  <a:cubicBezTo>
                    <a:pt x="21989" y="19037"/>
                    <a:pt x="21989" y="18574"/>
                    <a:pt x="21704" y="18287"/>
                  </a:cubicBezTo>
                  <a:lnTo>
                    <a:pt x="20320" y="16904"/>
                  </a:lnTo>
                  <a:cubicBezTo>
                    <a:pt x="20775" y="16130"/>
                    <a:pt x="21121" y="15298"/>
                    <a:pt x="21345" y="14430"/>
                  </a:cubicBezTo>
                  <a:lnTo>
                    <a:pt x="23302" y="14430"/>
                  </a:lnTo>
                  <a:cubicBezTo>
                    <a:pt x="23705" y="14430"/>
                    <a:pt x="24034" y="14101"/>
                    <a:pt x="24034" y="13696"/>
                  </a:cubicBezTo>
                  <a:lnTo>
                    <a:pt x="24034" y="10334"/>
                  </a:lnTo>
                  <a:cubicBezTo>
                    <a:pt x="24034" y="9930"/>
                    <a:pt x="23705" y="9602"/>
                    <a:pt x="23302" y="9602"/>
                  </a:cubicBezTo>
                  <a:lnTo>
                    <a:pt x="21343" y="9602"/>
                  </a:lnTo>
                  <a:cubicBezTo>
                    <a:pt x="21121" y="8734"/>
                    <a:pt x="20775" y="7900"/>
                    <a:pt x="20320" y="7128"/>
                  </a:cubicBezTo>
                  <a:lnTo>
                    <a:pt x="21704" y="5744"/>
                  </a:lnTo>
                  <a:cubicBezTo>
                    <a:pt x="21989" y="5457"/>
                    <a:pt x="21989" y="4995"/>
                    <a:pt x="21704" y="4708"/>
                  </a:cubicBezTo>
                  <a:lnTo>
                    <a:pt x="19326" y="2330"/>
                  </a:lnTo>
                  <a:cubicBezTo>
                    <a:pt x="19182" y="2187"/>
                    <a:pt x="18995" y="2115"/>
                    <a:pt x="18808" y="2115"/>
                  </a:cubicBezTo>
                  <a:cubicBezTo>
                    <a:pt x="18620" y="2115"/>
                    <a:pt x="18433" y="2187"/>
                    <a:pt x="18290" y="2330"/>
                  </a:cubicBezTo>
                  <a:lnTo>
                    <a:pt x="16906" y="3714"/>
                  </a:lnTo>
                  <a:cubicBezTo>
                    <a:pt x="16133" y="3259"/>
                    <a:pt x="15300" y="2913"/>
                    <a:pt x="14430" y="2689"/>
                  </a:cubicBezTo>
                  <a:lnTo>
                    <a:pt x="14430" y="732"/>
                  </a:lnTo>
                  <a:cubicBezTo>
                    <a:pt x="14430" y="327"/>
                    <a:pt x="14104" y="0"/>
                    <a:pt x="13699" y="0"/>
                  </a:cubicBez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160" name="Google Shape;8160;p74"/>
            <p:cNvSpPr/>
            <p:nvPr/>
          </p:nvSpPr>
          <p:spPr>
            <a:xfrm>
              <a:off x="4251067" y="1523035"/>
              <a:ext cx="327536" cy="325023"/>
            </a:xfrm>
            <a:custGeom>
              <a:avLst/>
              <a:gdLst/>
              <a:ahLst/>
              <a:cxnLst/>
              <a:rect l="l" t="t" r="r" b="b"/>
              <a:pathLst>
                <a:path w="25669" h="25472" extrusionOk="0">
                  <a:moveTo>
                    <a:pt x="12840" y="5002"/>
                  </a:moveTo>
                  <a:cubicBezTo>
                    <a:pt x="13949" y="5002"/>
                    <a:pt x="15075" y="5242"/>
                    <a:pt x="16144" y="5747"/>
                  </a:cubicBezTo>
                  <a:cubicBezTo>
                    <a:pt x="20003" y="7575"/>
                    <a:pt x="21651" y="12185"/>
                    <a:pt x="19822" y="16044"/>
                  </a:cubicBezTo>
                  <a:cubicBezTo>
                    <a:pt x="18501" y="18836"/>
                    <a:pt x="15726" y="20470"/>
                    <a:pt x="12830" y="20470"/>
                  </a:cubicBezTo>
                  <a:cubicBezTo>
                    <a:pt x="11721" y="20470"/>
                    <a:pt x="10595" y="20230"/>
                    <a:pt x="9525" y="19724"/>
                  </a:cubicBezTo>
                  <a:cubicBezTo>
                    <a:pt x="5666" y="17897"/>
                    <a:pt x="4018" y="13286"/>
                    <a:pt x="5845" y="9427"/>
                  </a:cubicBezTo>
                  <a:cubicBezTo>
                    <a:pt x="7167" y="6636"/>
                    <a:pt x="9944" y="5002"/>
                    <a:pt x="12840" y="5002"/>
                  </a:cubicBezTo>
                  <a:close/>
                  <a:moveTo>
                    <a:pt x="10471" y="1"/>
                  </a:moveTo>
                  <a:cubicBezTo>
                    <a:pt x="10383" y="1"/>
                    <a:pt x="10294" y="16"/>
                    <a:pt x="10208" y="47"/>
                  </a:cubicBezTo>
                  <a:lnTo>
                    <a:pt x="6824" y="1256"/>
                  </a:lnTo>
                  <a:cubicBezTo>
                    <a:pt x="6417" y="1401"/>
                    <a:pt x="6206" y="1848"/>
                    <a:pt x="6351" y="2255"/>
                  </a:cubicBezTo>
                  <a:lnTo>
                    <a:pt x="7054" y="4223"/>
                  </a:lnTo>
                  <a:cubicBezTo>
                    <a:pt x="6262" y="4761"/>
                    <a:pt x="5548" y="5408"/>
                    <a:pt x="4934" y="6145"/>
                  </a:cubicBezTo>
                  <a:lnTo>
                    <a:pt x="3045" y="5249"/>
                  </a:lnTo>
                  <a:cubicBezTo>
                    <a:pt x="2937" y="5199"/>
                    <a:pt x="2823" y="5174"/>
                    <a:pt x="2711" y="5174"/>
                  </a:cubicBezTo>
                  <a:cubicBezTo>
                    <a:pt x="2418" y="5174"/>
                    <a:pt x="2137" y="5340"/>
                    <a:pt x="2004" y="5623"/>
                  </a:cubicBezTo>
                  <a:lnTo>
                    <a:pt x="467" y="8868"/>
                  </a:lnTo>
                  <a:cubicBezTo>
                    <a:pt x="282" y="9259"/>
                    <a:pt x="449" y="9725"/>
                    <a:pt x="840" y="9909"/>
                  </a:cubicBezTo>
                  <a:lnTo>
                    <a:pt x="2729" y="10804"/>
                  </a:lnTo>
                  <a:cubicBezTo>
                    <a:pt x="2548" y="11744"/>
                    <a:pt x="2500" y="12707"/>
                    <a:pt x="2587" y="13661"/>
                  </a:cubicBezTo>
                  <a:lnTo>
                    <a:pt x="619" y="14364"/>
                  </a:lnTo>
                  <a:cubicBezTo>
                    <a:pt x="212" y="14510"/>
                    <a:pt x="1" y="14957"/>
                    <a:pt x="145" y="15363"/>
                  </a:cubicBezTo>
                  <a:lnTo>
                    <a:pt x="1354" y="18747"/>
                  </a:lnTo>
                  <a:cubicBezTo>
                    <a:pt x="1467" y="19067"/>
                    <a:pt x="1768" y="19265"/>
                    <a:pt x="2089" y="19265"/>
                  </a:cubicBezTo>
                  <a:cubicBezTo>
                    <a:pt x="2177" y="19265"/>
                    <a:pt x="2266" y="19251"/>
                    <a:pt x="2353" y="19219"/>
                  </a:cubicBezTo>
                  <a:lnTo>
                    <a:pt x="4321" y="18516"/>
                  </a:lnTo>
                  <a:cubicBezTo>
                    <a:pt x="4859" y="19309"/>
                    <a:pt x="5506" y="20023"/>
                    <a:pt x="6243" y="20637"/>
                  </a:cubicBezTo>
                  <a:lnTo>
                    <a:pt x="5347" y="22526"/>
                  </a:lnTo>
                  <a:cubicBezTo>
                    <a:pt x="5163" y="22917"/>
                    <a:pt x="5330" y="23383"/>
                    <a:pt x="5721" y="23567"/>
                  </a:cubicBezTo>
                  <a:lnTo>
                    <a:pt x="8966" y="25104"/>
                  </a:lnTo>
                  <a:cubicBezTo>
                    <a:pt x="9074" y="25155"/>
                    <a:pt x="9188" y="25179"/>
                    <a:pt x="9300" y="25179"/>
                  </a:cubicBezTo>
                  <a:cubicBezTo>
                    <a:pt x="9593" y="25179"/>
                    <a:pt x="9874" y="25014"/>
                    <a:pt x="10007" y="24731"/>
                  </a:cubicBezTo>
                  <a:lnTo>
                    <a:pt x="10902" y="22842"/>
                  </a:lnTo>
                  <a:cubicBezTo>
                    <a:pt x="11540" y="22964"/>
                    <a:pt x="12187" y="23026"/>
                    <a:pt x="12836" y="23026"/>
                  </a:cubicBezTo>
                  <a:cubicBezTo>
                    <a:pt x="13144" y="23026"/>
                    <a:pt x="13452" y="23012"/>
                    <a:pt x="13759" y="22984"/>
                  </a:cubicBezTo>
                  <a:lnTo>
                    <a:pt x="14462" y="24952"/>
                  </a:lnTo>
                  <a:cubicBezTo>
                    <a:pt x="14577" y="25272"/>
                    <a:pt x="14878" y="25471"/>
                    <a:pt x="15200" y="25471"/>
                  </a:cubicBezTo>
                  <a:cubicBezTo>
                    <a:pt x="15286" y="25471"/>
                    <a:pt x="15375" y="25457"/>
                    <a:pt x="15461" y="25426"/>
                  </a:cubicBezTo>
                  <a:lnTo>
                    <a:pt x="18845" y="24217"/>
                  </a:lnTo>
                  <a:cubicBezTo>
                    <a:pt x="19252" y="24071"/>
                    <a:pt x="19463" y="23625"/>
                    <a:pt x="19318" y="23218"/>
                  </a:cubicBezTo>
                  <a:lnTo>
                    <a:pt x="18615" y="21250"/>
                  </a:lnTo>
                  <a:cubicBezTo>
                    <a:pt x="19407" y="20712"/>
                    <a:pt x="20121" y="20065"/>
                    <a:pt x="20735" y="19328"/>
                  </a:cubicBezTo>
                  <a:lnTo>
                    <a:pt x="22624" y="20223"/>
                  </a:lnTo>
                  <a:cubicBezTo>
                    <a:pt x="22732" y="20274"/>
                    <a:pt x="22846" y="20298"/>
                    <a:pt x="22958" y="20298"/>
                  </a:cubicBezTo>
                  <a:cubicBezTo>
                    <a:pt x="23251" y="20298"/>
                    <a:pt x="23532" y="20133"/>
                    <a:pt x="23665" y="19850"/>
                  </a:cubicBezTo>
                  <a:lnTo>
                    <a:pt x="25202" y="16604"/>
                  </a:lnTo>
                  <a:cubicBezTo>
                    <a:pt x="25387" y="16214"/>
                    <a:pt x="25220" y="15748"/>
                    <a:pt x="24829" y="15564"/>
                  </a:cubicBezTo>
                  <a:lnTo>
                    <a:pt x="22940" y="14668"/>
                  </a:lnTo>
                  <a:cubicBezTo>
                    <a:pt x="23121" y="13727"/>
                    <a:pt x="23169" y="12766"/>
                    <a:pt x="23082" y="11812"/>
                  </a:cubicBezTo>
                  <a:lnTo>
                    <a:pt x="25050" y="11107"/>
                  </a:lnTo>
                  <a:cubicBezTo>
                    <a:pt x="25457" y="10963"/>
                    <a:pt x="25668" y="10515"/>
                    <a:pt x="25523" y="10108"/>
                  </a:cubicBezTo>
                  <a:lnTo>
                    <a:pt x="24315" y="6726"/>
                  </a:lnTo>
                  <a:cubicBezTo>
                    <a:pt x="24201" y="6406"/>
                    <a:pt x="23898" y="6207"/>
                    <a:pt x="23577" y="6207"/>
                  </a:cubicBezTo>
                  <a:cubicBezTo>
                    <a:pt x="23491" y="6207"/>
                    <a:pt x="23402" y="6221"/>
                    <a:pt x="23316" y="6252"/>
                  </a:cubicBezTo>
                  <a:lnTo>
                    <a:pt x="21348" y="6956"/>
                  </a:lnTo>
                  <a:cubicBezTo>
                    <a:pt x="20810" y="6162"/>
                    <a:pt x="20163" y="5450"/>
                    <a:pt x="19426" y="4836"/>
                  </a:cubicBezTo>
                  <a:lnTo>
                    <a:pt x="20320" y="2947"/>
                  </a:lnTo>
                  <a:cubicBezTo>
                    <a:pt x="20506" y="2556"/>
                    <a:pt x="20339" y="2090"/>
                    <a:pt x="19948" y="1906"/>
                  </a:cubicBezTo>
                  <a:lnTo>
                    <a:pt x="16703" y="369"/>
                  </a:lnTo>
                  <a:cubicBezTo>
                    <a:pt x="16595" y="318"/>
                    <a:pt x="16481" y="294"/>
                    <a:pt x="16369" y="294"/>
                  </a:cubicBezTo>
                  <a:cubicBezTo>
                    <a:pt x="16076" y="294"/>
                    <a:pt x="15795" y="459"/>
                    <a:pt x="15662" y="742"/>
                  </a:cubicBezTo>
                  <a:lnTo>
                    <a:pt x="14767" y="2631"/>
                  </a:lnTo>
                  <a:cubicBezTo>
                    <a:pt x="14130" y="2508"/>
                    <a:pt x="13485" y="2447"/>
                    <a:pt x="12839" y="2447"/>
                  </a:cubicBezTo>
                  <a:cubicBezTo>
                    <a:pt x="12529" y="2447"/>
                    <a:pt x="12219" y="2461"/>
                    <a:pt x="11910" y="2489"/>
                  </a:cubicBezTo>
                  <a:lnTo>
                    <a:pt x="11207" y="521"/>
                  </a:lnTo>
                  <a:cubicBezTo>
                    <a:pt x="11092" y="200"/>
                    <a:pt x="10791" y="1"/>
                    <a:pt x="10471" y="1"/>
                  </a:cubicBezTo>
                  <a:close/>
                </a:path>
              </a:pathLst>
            </a:cu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161" name="Google Shape;8161;p74"/>
            <p:cNvSpPr/>
            <p:nvPr/>
          </p:nvSpPr>
          <p:spPr>
            <a:xfrm>
              <a:off x="4277366" y="1220917"/>
              <a:ext cx="292242" cy="292217"/>
            </a:xfrm>
            <a:custGeom>
              <a:avLst/>
              <a:gdLst/>
              <a:ahLst/>
              <a:cxnLst/>
              <a:rect l="l" t="t" r="r" b="b"/>
              <a:pathLst>
                <a:path w="22903" h="22901" extrusionOk="0">
                  <a:moveTo>
                    <a:pt x="11452" y="4551"/>
                  </a:moveTo>
                  <a:cubicBezTo>
                    <a:pt x="15263" y="4551"/>
                    <a:pt x="18352" y="7640"/>
                    <a:pt x="18352" y="11451"/>
                  </a:cubicBezTo>
                  <a:cubicBezTo>
                    <a:pt x="18352" y="15262"/>
                    <a:pt x="15263" y="18350"/>
                    <a:pt x="11452" y="18350"/>
                  </a:cubicBezTo>
                  <a:lnTo>
                    <a:pt x="11452" y="18351"/>
                  </a:lnTo>
                  <a:cubicBezTo>
                    <a:pt x="7640" y="18351"/>
                    <a:pt x="4552" y="15262"/>
                    <a:pt x="4552" y="11451"/>
                  </a:cubicBezTo>
                  <a:cubicBezTo>
                    <a:pt x="4552" y="7640"/>
                    <a:pt x="7640" y="4551"/>
                    <a:pt x="11452" y="4551"/>
                  </a:cubicBezTo>
                  <a:close/>
                  <a:moveTo>
                    <a:pt x="9850" y="0"/>
                  </a:moveTo>
                  <a:cubicBezTo>
                    <a:pt x="9464" y="0"/>
                    <a:pt x="9152" y="312"/>
                    <a:pt x="9152" y="698"/>
                  </a:cubicBezTo>
                  <a:lnTo>
                    <a:pt x="9152" y="2564"/>
                  </a:lnTo>
                  <a:cubicBezTo>
                    <a:pt x="8324" y="2777"/>
                    <a:pt x="7530" y="3105"/>
                    <a:pt x="6793" y="3539"/>
                  </a:cubicBezTo>
                  <a:lnTo>
                    <a:pt x="5474" y="2221"/>
                  </a:lnTo>
                  <a:cubicBezTo>
                    <a:pt x="5338" y="2085"/>
                    <a:pt x="5159" y="2017"/>
                    <a:pt x="4981" y="2017"/>
                  </a:cubicBezTo>
                  <a:cubicBezTo>
                    <a:pt x="4802" y="2017"/>
                    <a:pt x="4624" y="2085"/>
                    <a:pt x="4487" y="2221"/>
                  </a:cubicBezTo>
                  <a:lnTo>
                    <a:pt x="2222" y="4487"/>
                  </a:lnTo>
                  <a:cubicBezTo>
                    <a:pt x="1949" y="4759"/>
                    <a:pt x="1949" y="5201"/>
                    <a:pt x="2222" y="5473"/>
                  </a:cubicBezTo>
                  <a:lnTo>
                    <a:pt x="3541" y="6791"/>
                  </a:lnTo>
                  <a:cubicBezTo>
                    <a:pt x="3107" y="7528"/>
                    <a:pt x="2777" y="8322"/>
                    <a:pt x="2564" y="9150"/>
                  </a:cubicBezTo>
                  <a:lnTo>
                    <a:pt x="699" y="9150"/>
                  </a:lnTo>
                  <a:cubicBezTo>
                    <a:pt x="313" y="9150"/>
                    <a:pt x="1" y="9462"/>
                    <a:pt x="1" y="9848"/>
                  </a:cubicBezTo>
                  <a:lnTo>
                    <a:pt x="1" y="13053"/>
                  </a:lnTo>
                  <a:cubicBezTo>
                    <a:pt x="1" y="13438"/>
                    <a:pt x="313" y="13751"/>
                    <a:pt x="699" y="13751"/>
                  </a:cubicBezTo>
                  <a:lnTo>
                    <a:pt x="2564" y="13751"/>
                  </a:lnTo>
                  <a:cubicBezTo>
                    <a:pt x="2777" y="14579"/>
                    <a:pt x="3106" y="15373"/>
                    <a:pt x="3541" y="16109"/>
                  </a:cubicBezTo>
                  <a:lnTo>
                    <a:pt x="2222" y="17427"/>
                  </a:lnTo>
                  <a:cubicBezTo>
                    <a:pt x="1949" y="17701"/>
                    <a:pt x="1949" y="18142"/>
                    <a:pt x="2222" y="18415"/>
                  </a:cubicBezTo>
                  <a:lnTo>
                    <a:pt x="4487" y="20681"/>
                  </a:lnTo>
                  <a:cubicBezTo>
                    <a:pt x="4624" y="20817"/>
                    <a:pt x="4802" y="20885"/>
                    <a:pt x="4981" y="20885"/>
                  </a:cubicBezTo>
                  <a:cubicBezTo>
                    <a:pt x="5159" y="20885"/>
                    <a:pt x="5338" y="20817"/>
                    <a:pt x="5474" y="20681"/>
                  </a:cubicBezTo>
                  <a:lnTo>
                    <a:pt x="6793" y="19362"/>
                  </a:lnTo>
                  <a:cubicBezTo>
                    <a:pt x="7530" y="19796"/>
                    <a:pt x="8324" y="20124"/>
                    <a:pt x="9152" y="20339"/>
                  </a:cubicBezTo>
                  <a:lnTo>
                    <a:pt x="9152" y="22204"/>
                  </a:lnTo>
                  <a:cubicBezTo>
                    <a:pt x="9152" y="22588"/>
                    <a:pt x="9464" y="22901"/>
                    <a:pt x="9850" y="22901"/>
                  </a:cubicBezTo>
                  <a:lnTo>
                    <a:pt x="13055" y="22901"/>
                  </a:lnTo>
                  <a:cubicBezTo>
                    <a:pt x="13439" y="22901"/>
                    <a:pt x="13751" y="22588"/>
                    <a:pt x="13751" y="22204"/>
                  </a:cubicBezTo>
                  <a:lnTo>
                    <a:pt x="13751" y="20339"/>
                  </a:lnTo>
                  <a:cubicBezTo>
                    <a:pt x="14581" y="20124"/>
                    <a:pt x="15373" y="19796"/>
                    <a:pt x="16110" y="19362"/>
                  </a:cubicBezTo>
                  <a:lnTo>
                    <a:pt x="17429" y="20680"/>
                  </a:lnTo>
                  <a:cubicBezTo>
                    <a:pt x="17566" y="20816"/>
                    <a:pt x="17744" y="20884"/>
                    <a:pt x="17923" y="20884"/>
                  </a:cubicBezTo>
                  <a:cubicBezTo>
                    <a:pt x="18101" y="20884"/>
                    <a:pt x="18280" y="20816"/>
                    <a:pt x="18416" y="20680"/>
                  </a:cubicBezTo>
                  <a:lnTo>
                    <a:pt x="20682" y="18414"/>
                  </a:lnTo>
                  <a:cubicBezTo>
                    <a:pt x="20954" y="18142"/>
                    <a:pt x="20954" y="17700"/>
                    <a:pt x="20682" y="17427"/>
                  </a:cubicBezTo>
                  <a:lnTo>
                    <a:pt x="19364" y="16109"/>
                  </a:lnTo>
                  <a:cubicBezTo>
                    <a:pt x="19798" y="15373"/>
                    <a:pt x="20126" y="14579"/>
                    <a:pt x="20339" y="13751"/>
                  </a:cubicBezTo>
                  <a:lnTo>
                    <a:pt x="22205" y="13751"/>
                  </a:lnTo>
                  <a:cubicBezTo>
                    <a:pt x="22591" y="13751"/>
                    <a:pt x="22903" y="13438"/>
                    <a:pt x="22903" y="13053"/>
                  </a:cubicBezTo>
                  <a:lnTo>
                    <a:pt x="22903" y="9850"/>
                  </a:lnTo>
                  <a:cubicBezTo>
                    <a:pt x="22903" y="9465"/>
                    <a:pt x="22592" y="9152"/>
                    <a:pt x="22208" y="9152"/>
                  </a:cubicBezTo>
                  <a:cubicBezTo>
                    <a:pt x="22207" y="9152"/>
                    <a:pt x="22206" y="9152"/>
                    <a:pt x="22205" y="9152"/>
                  </a:cubicBezTo>
                  <a:lnTo>
                    <a:pt x="20339" y="9152"/>
                  </a:lnTo>
                  <a:cubicBezTo>
                    <a:pt x="20126" y="8322"/>
                    <a:pt x="19798" y="7530"/>
                    <a:pt x="19364" y="6793"/>
                  </a:cubicBezTo>
                  <a:lnTo>
                    <a:pt x="20682" y="5473"/>
                  </a:lnTo>
                  <a:cubicBezTo>
                    <a:pt x="20954" y="5201"/>
                    <a:pt x="20954" y="4759"/>
                    <a:pt x="20682" y="4487"/>
                  </a:cubicBezTo>
                  <a:lnTo>
                    <a:pt x="18416" y="2221"/>
                  </a:lnTo>
                  <a:cubicBezTo>
                    <a:pt x="18280" y="2085"/>
                    <a:pt x="18101" y="2017"/>
                    <a:pt x="17923" y="2017"/>
                  </a:cubicBezTo>
                  <a:cubicBezTo>
                    <a:pt x="17744" y="2017"/>
                    <a:pt x="17566" y="2085"/>
                    <a:pt x="17429" y="2221"/>
                  </a:cubicBezTo>
                  <a:lnTo>
                    <a:pt x="16110" y="3541"/>
                  </a:lnTo>
                  <a:cubicBezTo>
                    <a:pt x="15373" y="3105"/>
                    <a:pt x="14581" y="2777"/>
                    <a:pt x="13751" y="2564"/>
                  </a:cubicBezTo>
                  <a:lnTo>
                    <a:pt x="13751" y="698"/>
                  </a:lnTo>
                  <a:cubicBezTo>
                    <a:pt x="13751" y="312"/>
                    <a:pt x="13439" y="0"/>
                    <a:pt x="13055" y="0"/>
                  </a:cubicBezTo>
                  <a:close/>
                </a:path>
              </a:pathLst>
            </a:custGeom>
            <a:no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grpSp>
          <p:nvGrpSpPr>
            <p:cNvPr id="8162" name="Google Shape;8162;p74"/>
            <p:cNvGrpSpPr/>
            <p:nvPr/>
          </p:nvGrpSpPr>
          <p:grpSpPr>
            <a:xfrm>
              <a:off x="4644280" y="1290523"/>
              <a:ext cx="143716" cy="29463"/>
              <a:chOff x="4644280" y="1290523"/>
              <a:chExt cx="143716" cy="29463"/>
            </a:xfrm>
          </p:grpSpPr>
          <p:sp>
            <p:nvSpPr>
              <p:cNvPr id="8163" name="Google Shape;8163;p74"/>
              <p:cNvSpPr/>
              <p:nvPr/>
            </p:nvSpPr>
            <p:spPr>
              <a:xfrm>
                <a:off x="4736292" y="1294223"/>
                <a:ext cx="51704" cy="25762"/>
              </a:xfrm>
              <a:custGeom>
                <a:avLst/>
                <a:gdLst/>
                <a:ahLst/>
                <a:cxnLst/>
                <a:rect l="l" t="t" r="r" b="b"/>
                <a:pathLst>
                  <a:path w="4052" h="2019" extrusionOk="0">
                    <a:moveTo>
                      <a:pt x="273" y="0"/>
                    </a:moveTo>
                    <a:cubicBezTo>
                      <a:pt x="158" y="0"/>
                      <a:pt x="53" y="81"/>
                      <a:pt x="29" y="199"/>
                    </a:cubicBezTo>
                    <a:cubicBezTo>
                      <a:pt x="0" y="339"/>
                      <a:pt x="87" y="475"/>
                      <a:pt x="225" y="507"/>
                    </a:cubicBezTo>
                    <a:cubicBezTo>
                      <a:pt x="1077" y="720"/>
                      <a:pt x="1895" y="1048"/>
                      <a:pt x="2655" y="1487"/>
                    </a:cubicBezTo>
                    <a:lnTo>
                      <a:pt x="2505" y="1740"/>
                    </a:lnTo>
                    <a:cubicBezTo>
                      <a:pt x="2459" y="1818"/>
                      <a:pt x="2511" y="1919"/>
                      <a:pt x="2603" y="1925"/>
                    </a:cubicBezTo>
                    <a:lnTo>
                      <a:pt x="3885" y="2018"/>
                    </a:lnTo>
                    <a:cubicBezTo>
                      <a:pt x="3889" y="2019"/>
                      <a:pt x="3892" y="2019"/>
                      <a:pt x="3896" y="2019"/>
                    </a:cubicBezTo>
                    <a:cubicBezTo>
                      <a:pt x="3991" y="2019"/>
                      <a:pt x="4052" y="1911"/>
                      <a:pt x="3999" y="1829"/>
                    </a:cubicBezTo>
                    <a:lnTo>
                      <a:pt x="3302" y="747"/>
                    </a:lnTo>
                    <a:cubicBezTo>
                      <a:pt x="3278" y="709"/>
                      <a:pt x="3238" y="690"/>
                      <a:pt x="3198" y="690"/>
                    </a:cubicBezTo>
                    <a:cubicBezTo>
                      <a:pt x="3157" y="690"/>
                      <a:pt x="3116" y="710"/>
                      <a:pt x="3093" y="750"/>
                    </a:cubicBezTo>
                    <a:lnTo>
                      <a:pt x="2917" y="1048"/>
                    </a:lnTo>
                    <a:cubicBezTo>
                      <a:pt x="2108" y="582"/>
                      <a:pt x="1237" y="231"/>
                      <a:pt x="330" y="7"/>
                    </a:cubicBezTo>
                    <a:cubicBezTo>
                      <a:pt x="311" y="3"/>
                      <a:pt x="292" y="0"/>
                      <a:pt x="273"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164" name="Google Shape;8164;p74"/>
              <p:cNvSpPr/>
              <p:nvPr/>
            </p:nvSpPr>
            <p:spPr>
              <a:xfrm>
                <a:off x="4700066" y="1290523"/>
                <a:ext cx="32206" cy="7988"/>
              </a:xfrm>
              <a:custGeom>
                <a:avLst/>
                <a:gdLst/>
                <a:ahLst/>
                <a:cxnLst/>
                <a:rect l="l" t="t" r="r" b="b"/>
                <a:pathLst>
                  <a:path w="2524" h="626" extrusionOk="0">
                    <a:moveTo>
                      <a:pt x="787" y="1"/>
                    </a:moveTo>
                    <a:cubicBezTo>
                      <a:pt x="606" y="1"/>
                      <a:pt x="423" y="7"/>
                      <a:pt x="242" y="18"/>
                    </a:cubicBezTo>
                    <a:cubicBezTo>
                      <a:pt x="104" y="31"/>
                      <a:pt x="0" y="151"/>
                      <a:pt x="10" y="291"/>
                    </a:cubicBezTo>
                    <a:cubicBezTo>
                      <a:pt x="21" y="425"/>
                      <a:pt x="131" y="526"/>
                      <a:pt x="264" y="526"/>
                    </a:cubicBezTo>
                    <a:cubicBezTo>
                      <a:pt x="269" y="526"/>
                      <a:pt x="274" y="526"/>
                      <a:pt x="279" y="526"/>
                    </a:cubicBezTo>
                    <a:cubicBezTo>
                      <a:pt x="447" y="516"/>
                      <a:pt x="617" y="510"/>
                      <a:pt x="787" y="510"/>
                    </a:cubicBezTo>
                    <a:cubicBezTo>
                      <a:pt x="1261" y="512"/>
                      <a:pt x="1735" y="548"/>
                      <a:pt x="2204" y="622"/>
                    </a:cubicBezTo>
                    <a:cubicBezTo>
                      <a:pt x="2218" y="624"/>
                      <a:pt x="2232" y="626"/>
                      <a:pt x="2246" y="626"/>
                    </a:cubicBezTo>
                    <a:cubicBezTo>
                      <a:pt x="2364" y="626"/>
                      <a:pt x="2469" y="542"/>
                      <a:pt x="2495" y="422"/>
                    </a:cubicBezTo>
                    <a:cubicBezTo>
                      <a:pt x="2524" y="281"/>
                      <a:pt x="2430" y="145"/>
                      <a:pt x="2289" y="121"/>
                    </a:cubicBezTo>
                    <a:cubicBezTo>
                      <a:pt x="1792" y="41"/>
                      <a:pt x="1289" y="1"/>
                      <a:pt x="787"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165" name="Google Shape;8165;p74"/>
              <p:cNvSpPr/>
              <p:nvPr/>
            </p:nvSpPr>
            <p:spPr>
              <a:xfrm>
                <a:off x="4644280" y="1300641"/>
                <a:ext cx="20225" cy="13283"/>
              </a:xfrm>
              <a:custGeom>
                <a:avLst/>
                <a:gdLst/>
                <a:ahLst/>
                <a:cxnLst/>
                <a:rect l="l" t="t" r="r" b="b"/>
                <a:pathLst>
                  <a:path w="1585" h="1041" extrusionOk="0">
                    <a:moveTo>
                      <a:pt x="1331" y="0"/>
                    </a:moveTo>
                    <a:cubicBezTo>
                      <a:pt x="1304" y="0"/>
                      <a:pt x="1277" y="6"/>
                      <a:pt x="1251" y="16"/>
                    </a:cubicBezTo>
                    <a:cubicBezTo>
                      <a:pt x="880" y="175"/>
                      <a:pt x="518" y="356"/>
                      <a:pt x="170" y="558"/>
                    </a:cubicBezTo>
                    <a:cubicBezTo>
                      <a:pt x="60" y="622"/>
                      <a:pt x="1" y="758"/>
                      <a:pt x="47" y="876"/>
                    </a:cubicBezTo>
                    <a:cubicBezTo>
                      <a:pt x="87" y="979"/>
                      <a:pt x="185" y="1040"/>
                      <a:pt x="287" y="1040"/>
                    </a:cubicBezTo>
                    <a:cubicBezTo>
                      <a:pt x="330" y="1040"/>
                      <a:pt x="373" y="1029"/>
                      <a:pt x="414" y="1006"/>
                    </a:cubicBezTo>
                    <a:cubicBezTo>
                      <a:pt x="729" y="822"/>
                      <a:pt x="1056" y="657"/>
                      <a:pt x="1391" y="513"/>
                    </a:cubicBezTo>
                    <a:cubicBezTo>
                      <a:pt x="1520" y="457"/>
                      <a:pt x="1584" y="311"/>
                      <a:pt x="1540" y="178"/>
                    </a:cubicBezTo>
                    <a:lnTo>
                      <a:pt x="1527" y="141"/>
                    </a:lnTo>
                    <a:cubicBezTo>
                      <a:pt x="1497" y="55"/>
                      <a:pt x="1417" y="0"/>
                      <a:pt x="1331"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166" name="Google Shape;8166;p74"/>
              <p:cNvSpPr/>
              <p:nvPr/>
            </p:nvSpPr>
            <p:spPr>
              <a:xfrm>
                <a:off x="4667822" y="1291888"/>
                <a:ext cx="27779" cy="11433"/>
              </a:xfrm>
              <a:custGeom>
                <a:avLst/>
                <a:gdLst/>
                <a:ahLst/>
                <a:cxnLst/>
                <a:rect l="l" t="t" r="r" b="b"/>
                <a:pathLst>
                  <a:path w="2177" h="896" extrusionOk="0">
                    <a:moveTo>
                      <a:pt x="1906" y="0"/>
                    </a:moveTo>
                    <a:cubicBezTo>
                      <a:pt x="1894" y="0"/>
                      <a:pt x="1883" y="1"/>
                      <a:pt x="1871" y="3"/>
                    </a:cubicBezTo>
                    <a:lnTo>
                      <a:pt x="1871" y="4"/>
                    </a:lnTo>
                    <a:cubicBezTo>
                      <a:pt x="1306" y="88"/>
                      <a:pt x="748" y="220"/>
                      <a:pt x="205" y="400"/>
                    </a:cubicBezTo>
                    <a:cubicBezTo>
                      <a:pt x="71" y="446"/>
                      <a:pt x="0" y="592"/>
                      <a:pt x="47" y="725"/>
                    </a:cubicBezTo>
                    <a:cubicBezTo>
                      <a:pt x="84" y="830"/>
                      <a:pt x="182" y="896"/>
                      <a:pt x="288" y="896"/>
                    </a:cubicBezTo>
                    <a:cubicBezTo>
                      <a:pt x="315" y="896"/>
                      <a:pt x="343" y="891"/>
                      <a:pt x="370" y="882"/>
                    </a:cubicBezTo>
                    <a:cubicBezTo>
                      <a:pt x="881" y="714"/>
                      <a:pt x="1406" y="587"/>
                      <a:pt x="1940" y="509"/>
                    </a:cubicBezTo>
                    <a:cubicBezTo>
                      <a:pt x="2079" y="490"/>
                      <a:pt x="2177" y="360"/>
                      <a:pt x="2157" y="220"/>
                    </a:cubicBezTo>
                    <a:cubicBezTo>
                      <a:pt x="2140" y="93"/>
                      <a:pt x="2031" y="0"/>
                      <a:pt x="1906"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grpSp>
        <p:grpSp>
          <p:nvGrpSpPr>
            <p:cNvPr id="8167" name="Google Shape;8167;p74"/>
            <p:cNvGrpSpPr/>
            <p:nvPr/>
          </p:nvGrpSpPr>
          <p:grpSpPr>
            <a:xfrm>
              <a:off x="4356567" y="1191441"/>
              <a:ext cx="143690" cy="29488"/>
              <a:chOff x="4356567" y="1191441"/>
              <a:chExt cx="143690" cy="29488"/>
            </a:xfrm>
          </p:grpSpPr>
          <p:sp>
            <p:nvSpPr>
              <p:cNvPr id="8168" name="Google Shape;8168;p74"/>
              <p:cNvSpPr/>
              <p:nvPr/>
            </p:nvSpPr>
            <p:spPr>
              <a:xfrm>
                <a:off x="4448554" y="1195154"/>
                <a:ext cx="51704" cy="25775"/>
              </a:xfrm>
              <a:custGeom>
                <a:avLst/>
                <a:gdLst/>
                <a:ahLst/>
                <a:cxnLst/>
                <a:rect l="l" t="t" r="r" b="b"/>
                <a:pathLst>
                  <a:path w="4052" h="2020" extrusionOk="0">
                    <a:moveTo>
                      <a:pt x="272" y="1"/>
                    </a:moveTo>
                    <a:cubicBezTo>
                      <a:pt x="157" y="1"/>
                      <a:pt x="54" y="82"/>
                      <a:pt x="29" y="200"/>
                    </a:cubicBezTo>
                    <a:cubicBezTo>
                      <a:pt x="0" y="338"/>
                      <a:pt x="87" y="474"/>
                      <a:pt x="225" y="507"/>
                    </a:cubicBezTo>
                    <a:cubicBezTo>
                      <a:pt x="1077" y="719"/>
                      <a:pt x="1895" y="1049"/>
                      <a:pt x="2657" y="1486"/>
                    </a:cubicBezTo>
                    <a:lnTo>
                      <a:pt x="2505" y="1740"/>
                    </a:lnTo>
                    <a:cubicBezTo>
                      <a:pt x="2459" y="1819"/>
                      <a:pt x="2511" y="1918"/>
                      <a:pt x="2603" y="1926"/>
                    </a:cubicBezTo>
                    <a:lnTo>
                      <a:pt x="3887" y="2019"/>
                    </a:lnTo>
                    <a:cubicBezTo>
                      <a:pt x="3890" y="2019"/>
                      <a:pt x="3893" y="2019"/>
                      <a:pt x="3895" y="2019"/>
                    </a:cubicBezTo>
                    <a:cubicBezTo>
                      <a:pt x="3991" y="2019"/>
                      <a:pt x="4052" y="1913"/>
                      <a:pt x="3999" y="1830"/>
                    </a:cubicBezTo>
                    <a:lnTo>
                      <a:pt x="3302" y="746"/>
                    </a:lnTo>
                    <a:cubicBezTo>
                      <a:pt x="3278" y="709"/>
                      <a:pt x="3239" y="690"/>
                      <a:pt x="3200" y="690"/>
                    </a:cubicBezTo>
                    <a:cubicBezTo>
                      <a:pt x="3159" y="690"/>
                      <a:pt x="3118" y="711"/>
                      <a:pt x="3094" y="751"/>
                    </a:cubicBezTo>
                    <a:lnTo>
                      <a:pt x="2917" y="1047"/>
                    </a:lnTo>
                    <a:cubicBezTo>
                      <a:pt x="2108" y="581"/>
                      <a:pt x="1237" y="230"/>
                      <a:pt x="330" y="8"/>
                    </a:cubicBezTo>
                    <a:cubicBezTo>
                      <a:pt x="311" y="3"/>
                      <a:pt x="291" y="1"/>
                      <a:pt x="272"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169" name="Google Shape;8169;p74"/>
              <p:cNvSpPr/>
              <p:nvPr/>
            </p:nvSpPr>
            <p:spPr>
              <a:xfrm>
                <a:off x="4412341" y="1191441"/>
                <a:ext cx="32206" cy="8013"/>
              </a:xfrm>
              <a:custGeom>
                <a:avLst/>
                <a:gdLst/>
                <a:ahLst/>
                <a:cxnLst/>
                <a:rect l="l" t="t" r="r" b="b"/>
                <a:pathLst>
                  <a:path w="2524" h="628" extrusionOk="0">
                    <a:moveTo>
                      <a:pt x="787" y="1"/>
                    </a:moveTo>
                    <a:cubicBezTo>
                      <a:pt x="605" y="1"/>
                      <a:pt x="424" y="7"/>
                      <a:pt x="241" y="19"/>
                    </a:cubicBezTo>
                    <a:cubicBezTo>
                      <a:pt x="103" y="31"/>
                      <a:pt x="1" y="153"/>
                      <a:pt x="11" y="291"/>
                    </a:cubicBezTo>
                    <a:cubicBezTo>
                      <a:pt x="20" y="425"/>
                      <a:pt x="132" y="528"/>
                      <a:pt x="263" y="528"/>
                    </a:cubicBezTo>
                    <a:cubicBezTo>
                      <a:pt x="268" y="528"/>
                      <a:pt x="273" y="528"/>
                      <a:pt x="278" y="528"/>
                    </a:cubicBezTo>
                    <a:cubicBezTo>
                      <a:pt x="448" y="518"/>
                      <a:pt x="617" y="512"/>
                      <a:pt x="787" y="512"/>
                    </a:cubicBezTo>
                    <a:cubicBezTo>
                      <a:pt x="1261" y="512"/>
                      <a:pt x="1734" y="550"/>
                      <a:pt x="2203" y="624"/>
                    </a:cubicBezTo>
                    <a:cubicBezTo>
                      <a:pt x="2217" y="626"/>
                      <a:pt x="2231" y="627"/>
                      <a:pt x="2245" y="627"/>
                    </a:cubicBezTo>
                    <a:cubicBezTo>
                      <a:pt x="2363" y="627"/>
                      <a:pt x="2470" y="544"/>
                      <a:pt x="2494" y="424"/>
                    </a:cubicBezTo>
                    <a:cubicBezTo>
                      <a:pt x="2523" y="283"/>
                      <a:pt x="2430" y="145"/>
                      <a:pt x="2288" y="121"/>
                    </a:cubicBezTo>
                    <a:cubicBezTo>
                      <a:pt x="1791" y="43"/>
                      <a:pt x="1288" y="3"/>
                      <a:pt x="787"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170" name="Google Shape;8170;p74"/>
              <p:cNvSpPr/>
              <p:nvPr/>
            </p:nvSpPr>
            <p:spPr>
              <a:xfrm>
                <a:off x="4356567" y="1201573"/>
                <a:ext cx="20212" cy="13270"/>
              </a:xfrm>
              <a:custGeom>
                <a:avLst/>
                <a:gdLst/>
                <a:ahLst/>
                <a:cxnLst/>
                <a:rect l="l" t="t" r="r" b="b"/>
                <a:pathLst>
                  <a:path w="1584" h="1040" extrusionOk="0">
                    <a:moveTo>
                      <a:pt x="1330" y="1"/>
                    </a:moveTo>
                    <a:cubicBezTo>
                      <a:pt x="1303" y="1"/>
                      <a:pt x="1276" y="6"/>
                      <a:pt x="1249" y="17"/>
                    </a:cubicBezTo>
                    <a:cubicBezTo>
                      <a:pt x="878" y="174"/>
                      <a:pt x="518" y="355"/>
                      <a:pt x="168" y="557"/>
                    </a:cubicBezTo>
                    <a:cubicBezTo>
                      <a:pt x="58" y="621"/>
                      <a:pt x="0" y="757"/>
                      <a:pt x="47" y="876"/>
                    </a:cubicBezTo>
                    <a:cubicBezTo>
                      <a:pt x="86" y="979"/>
                      <a:pt x="183" y="1040"/>
                      <a:pt x="284" y="1040"/>
                    </a:cubicBezTo>
                    <a:cubicBezTo>
                      <a:pt x="327" y="1040"/>
                      <a:pt x="371" y="1029"/>
                      <a:pt x="412" y="1005"/>
                    </a:cubicBezTo>
                    <a:cubicBezTo>
                      <a:pt x="727" y="823"/>
                      <a:pt x="1054" y="658"/>
                      <a:pt x="1389" y="512"/>
                    </a:cubicBezTo>
                    <a:cubicBezTo>
                      <a:pt x="1518" y="458"/>
                      <a:pt x="1584" y="312"/>
                      <a:pt x="1538" y="177"/>
                    </a:cubicBezTo>
                    <a:lnTo>
                      <a:pt x="1525" y="141"/>
                    </a:lnTo>
                    <a:cubicBezTo>
                      <a:pt x="1496" y="54"/>
                      <a:pt x="1415" y="1"/>
                      <a:pt x="1330"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171" name="Google Shape;8171;p74"/>
              <p:cNvSpPr/>
              <p:nvPr/>
            </p:nvSpPr>
            <p:spPr>
              <a:xfrm>
                <a:off x="4380084" y="1192832"/>
                <a:ext cx="27779" cy="11433"/>
              </a:xfrm>
              <a:custGeom>
                <a:avLst/>
                <a:gdLst/>
                <a:ahLst/>
                <a:cxnLst/>
                <a:rect l="l" t="t" r="r" b="b"/>
                <a:pathLst>
                  <a:path w="2177" h="896" extrusionOk="0">
                    <a:moveTo>
                      <a:pt x="1906" y="0"/>
                    </a:moveTo>
                    <a:cubicBezTo>
                      <a:pt x="1894" y="0"/>
                      <a:pt x="1883" y="1"/>
                      <a:pt x="1871" y="2"/>
                    </a:cubicBezTo>
                    <a:cubicBezTo>
                      <a:pt x="1306" y="87"/>
                      <a:pt x="748" y="220"/>
                      <a:pt x="205" y="400"/>
                    </a:cubicBezTo>
                    <a:cubicBezTo>
                      <a:pt x="71" y="444"/>
                      <a:pt x="0" y="590"/>
                      <a:pt x="47" y="725"/>
                    </a:cubicBezTo>
                    <a:cubicBezTo>
                      <a:pt x="84" y="829"/>
                      <a:pt x="183" y="895"/>
                      <a:pt x="288" y="895"/>
                    </a:cubicBezTo>
                    <a:cubicBezTo>
                      <a:pt x="316" y="895"/>
                      <a:pt x="343" y="891"/>
                      <a:pt x="370" y="882"/>
                    </a:cubicBezTo>
                    <a:cubicBezTo>
                      <a:pt x="883" y="712"/>
                      <a:pt x="1408" y="587"/>
                      <a:pt x="1941" y="507"/>
                    </a:cubicBezTo>
                    <a:cubicBezTo>
                      <a:pt x="2081" y="488"/>
                      <a:pt x="2177" y="360"/>
                      <a:pt x="2157" y="220"/>
                    </a:cubicBezTo>
                    <a:cubicBezTo>
                      <a:pt x="2140" y="93"/>
                      <a:pt x="2031" y="0"/>
                      <a:pt x="1906"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grpSp>
        <p:grpSp>
          <p:nvGrpSpPr>
            <p:cNvPr id="8172" name="Google Shape;8172;p74"/>
            <p:cNvGrpSpPr/>
            <p:nvPr/>
          </p:nvGrpSpPr>
          <p:grpSpPr>
            <a:xfrm>
              <a:off x="4339009" y="1863727"/>
              <a:ext cx="143703" cy="29476"/>
              <a:chOff x="4339009" y="1863727"/>
              <a:chExt cx="143703" cy="29476"/>
            </a:xfrm>
          </p:grpSpPr>
          <p:sp>
            <p:nvSpPr>
              <p:cNvPr id="8173" name="Google Shape;8173;p74"/>
              <p:cNvSpPr/>
              <p:nvPr/>
            </p:nvSpPr>
            <p:spPr>
              <a:xfrm>
                <a:off x="4339009" y="1863727"/>
                <a:ext cx="51691" cy="25762"/>
              </a:xfrm>
              <a:custGeom>
                <a:avLst/>
                <a:gdLst/>
                <a:ahLst/>
                <a:cxnLst/>
                <a:rect l="l" t="t" r="r" b="b"/>
                <a:pathLst>
                  <a:path w="4051" h="2019" extrusionOk="0">
                    <a:moveTo>
                      <a:pt x="157" y="1"/>
                    </a:moveTo>
                    <a:cubicBezTo>
                      <a:pt x="61" y="1"/>
                      <a:pt x="1" y="107"/>
                      <a:pt x="54" y="190"/>
                    </a:cubicBezTo>
                    <a:lnTo>
                      <a:pt x="750" y="1274"/>
                    </a:lnTo>
                    <a:cubicBezTo>
                      <a:pt x="774" y="1311"/>
                      <a:pt x="813" y="1330"/>
                      <a:pt x="852" y="1330"/>
                    </a:cubicBezTo>
                    <a:cubicBezTo>
                      <a:pt x="893" y="1330"/>
                      <a:pt x="935" y="1309"/>
                      <a:pt x="958" y="1269"/>
                    </a:cubicBezTo>
                    <a:lnTo>
                      <a:pt x="1136" y="973"/>
                    </a:lnTo>
                    <a:cubicBezTo>
                      <a:pt x="1945" y="1439"/>
                      <a:pt x="2816" y="1788"/>
                      <a:pt x="3722" y="2012"/>
                    </a:cubicBezTo>
                    <a:cubicBezTo>
                      <a:pt x="3741" y="2017"/>
                      <a:pt x="3761" y="2019"/>
                      <a:pt x="3779" y="2019"/>
                    </a:cubicBezTo>
                    <a:cubicBezTo>
                      <a:pt x="3895" y="2019"/>
                      <a:pt x="3999" y="1938"/>
                      <a:pt x="4023" y="1820"/>
                    </a:cubicBezTo>
                    <a:cubicBezTo>
                      <a:pt x="4051" y="1682"/>
                      <a:pt x="3964" y="1546"/>
                      <a:pt x="3828" y="1512"/>
                    </a:cubicBezTo>
                    <a:cubicBezTo>
                      <a:pt x="2976" y="1301"/>
                      <a:pt x="2158" y="971"/>
                      <a:pt x="1396" y="534"/>
                    </a:cubicBezTo>
                    <a:lnTo>
                      <a:pt x="1548" y="279"/>
                    </a:lnTo>
                    <a:cubicBezTo>
                      <a:pt x="1594" y="201"/>
                      <a:pt x="1541" y="100"/>
                      <a:pt x="1450" y="94"/>
                    </a:cubicBezTo>
                    <a:lnTo>
                      <a:pt x="166" y="1"/>
                    </a:lnTo>
                    <a:cubicBezTo>
                      <a:pt x="163" y="1"/>
                      <a:pt x="160" y="1"/>
                      <a:pt x="157"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174" name="Google Shape;8174;p74"/>
              <p:cNvSpPr/>
              <p:nvPr/>
            </p:nvSpPr>
            <p:spPr>
              <a:xfrm>
                <a:off x="4394732" y="1885202"/>
                <a:ext cx="32193" cy="8001"/>
              </a:xfrm>
              <a:custGeom>
                <a:avLst/>
                <a:gdLst/>
                <a:ahLst/>
                <a:cxnLst/>
                <a:rect l="l" t="t" r="r" b="b"/>
                <a:pathLst>
                  <a:path w="2523" h="627" extrusionOk="0">
                    <a:moveTo>
                      <a:pt x="279" y="1"/>
                    </a:moveTo>
                    <a:cubicBezTo>
                      <a:pt x="160" y="1"/>
                      <a:pt x="54" y="84"/>
                      <a:pt x="29" y="204"/>
                    </a:cubicBezTo>
                    <a:cubicBezTo>
                      <a:pt x="1" y="345"/>
                      <a:pt x="93" y="483"/>
                      <a:pt x="236" y="507"/>
                    </a:cubicBezTo>
                    <a:cubicBezTo>
                      <a:pt x="732" y="585"/>
                      <a:pt x="1235" y="625"/>
                      <a:pt x="1738" y="627"/>
                    </a:cubicBezTo>
                    <a:cubicBezTo>
                      <a:pt x="1919" y="627"/>
                      <a:pt x="2102" y="621"/>
                      <a:pt x="2282" y="609"/>
                    </a:cubicBezTo>
                    <a:cubicBezTo>
                      <a:pt x="2420" y="596"/>
                      <a:pt x="2523" y="475"/>
                      <a:pt x="2513" y="337"/>
                    </a:cubicBezTo>
                    <a:cubicBezTo>
                      <a:pt x="2504" y="203"/>
                      <a:pt x="2392" y="100"/>
                      <a:pt x="2260" y="100"/>
                    </a:cubicBezTo>
                    <a:cubicBezTo>
                      <a:pt x="2255" y="100"/>
                      <a:pt x="2251" y="100"/>
                      <a:pt x="2246" y="100"/>
                    </a:cubicBezTo>
                    <a:cubicBezTo>
                      <a:pt x="2076" y="110"/>
                      <a:pt x="1908" y="116"/>
                      <a:pt x="1738" y="116"/>
                    </a:cubicBezTo>
                    <a:cubicBezTo>
                      <a:pt x="1262" y="116"/>
                      <a:pt x="790" y="78"/>
                      <a:pt x="321" y="4"/>
                    </a:cubicBezTo>
                    <a:cubicBezTo>
                      <a:pt x="307" y="2"/>
                      <a:pt x="293" y="1"/>
                      <a:pt x="279"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175" name="Google Shape;8175;p74"/>
              <p:cNvSpPr/>
              <p:nvPr/>
            </p:nvSpPr>
            <p:spPr>
              <a:xfrm>
                <a:off x="4462488" y="1869814"/>
                <a:ext cx="20225" cy="13258"/>
              </a:xfrm>
              <a:custGeom>
                <a:avLst/>
                <a:gdLst/>
                <a:ahLst/>
                <a:cxnLst/>
                <a:rect l="l" t="t" r="r" b="b"/>
                <a:pathLst>
                  <a:path w="1585" h="1039" extrusionOk="0">
                    <a:moveTo>
                      <a:pt x="1300" y="0"/>
                    </a:moveTo>
                    <a:cubicBezTo>
                      <a:pt x="1257" y="0"/>
                      <a:pt x="1213" y="11"/>
                      <a:pt x="1173" y="35"/>
                    </a:cubicBezTo>
                    <a:cubicBezTo>
                      <a:pt x="857" y="217"/>
                      <a:pt x="531" y="382"/>
                      <a:pt x="196" y="528"/>
                    </a:cubicBezTo>
                    <a:cubicBezTo>
                      <a:pt x="66" y="582"/>
                      <a:pt x="1" y="728"/>
                      <a:pt x="47" y="863"/>
                    </a:cubicBezTo>
                    <a:lnTo>
                      <a:pt x="60" y="899"/>
                    </a:lnTo>
                    <a:cubicBezTo>
                      <a:pt x="89" y="986"/>
                      <a:pt x="169" y="1039"/>
                      <a:pt x="255" y="1039"/>
                    </a:cubicBezTo>
                    <a:cubicBezTo>
                      <a:pt x="282" y="1039"/>
                      <a:pt x="309" y="1034"/>
                      <a:pt x="335" y="1023"/>
                    </a:cubicBezTo>
                    <a:cubicBezTo>
                      <a:pt x="707" y="866"/>
                      <a:pt x="1067" y="685"/>
                      <a:pt x="1416" y="483"/>
                    </a:cubicBezTo>
                    <a:cubicBezTo>
                      <a:pt x="1527" y="419"/>
                      <a:pt x="1584" y="283"/>
                      <a:pt x="1538" y="164"/>
                    </a:cubicBezTo>
                    <a:cubicBezTo>
                      <a:pt x="1499" y="61"/>
                      <a:pt x="1401" y="0"/>
                      <a:pt x="1300"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176" name="Google Shape;8176;p74"/>
              <p:cNvSpPr/>
              <p:nvPr/>
            </p:nvSpPr>
            <p:spPr>
              <a:xfrm>
                <a:off x="4431392" y="1880392"/>
                <a:ext cx="27804" cy="11433"/>
              </a:xfrm>
              <a:custGeom>
                <a:avLst/>
                <a:gdLst/>
                <a:ahLst/>
                <a:cxnLst/>
                <a:rect l="l" t="t" r="r" b="b"/>
                <a:pathLst>
                  <a:path w="2179" h="896" extrusionOk="0">
                    <a:moveTo>
                      <a:pt x="1890" y="1"/>
                    </a:moveTo>
                    <a:cubicBezTo>
                      <a:pt x="1863" y="1"/>
                      <a:pt x="1835" y="5"/>
                      <a:pt x="1808" y="14"/>
                    </a:cubicBezTo>
                    <a:cubicBezTo>
                      <a:pt x="1296" y="184"/>
                      <a:pt x="771" y="309"/>
                      <a:pt x="237" y="389"/>
                    </a:cubicBezTo>
                    <a:cubicBezTo>
                      <a:pt x="98" y="408"/>
                      <a:pt x="0" y="536"/>
                      <a:pt x="20" y="676"/>
                    </a:cubicBezTo>
                    <a:cubicBezTo>
                      <a:pt x="37" y="803"/>
                      <a:pt x="147" y="896"/>
                      <a:pt x="273" y="896"/>
                    </a:cubicBezTo>
                    <a:cubicBezTo>
                      <a:pt x="284" y="896"/>
                      <a:pt x="296" y="895"/>
                      <a:pt x="308" y="893"/>
                    </a:cubicBezTo>
                    <a:cubicBezTo>
                      <a:pt x="873" y="809"/>
                      <a:pt x="1430" y="676"/>
                      <a:pt x="1973" y="496"/>
                    </a:cubicBezTo>
                    <a:cubicBezTo>
                      <a:pt x="2106" y="451"/>
                      <a:pt x="2178" y="306"/>
                      <a:pt x="2132" y="171"/>
                    </a:cubicBezTo>
                    <a:cubicBezTo>
                      <a:pt x="2095" y="67"/>
                      <a:pt x="1996" y="1"/>
                      <a:pt x="1890"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grpSp>
        <p:grpSp>
          <p:nvGrpSpPr>
            <p:cNvPr id="8177" name="Google Shape;8177;p74"/>
            <p:cNvGrpSpPr/>
            <p:nvPr/>
          </p:nvGrpSpPr>
          <p:grpSpPr>
            <a:xfrm>
              <a:off x="4206459" y="1607315"/>
              <a:ext cx="29539" cy="142899"/>
              <a:chOff x="4206459" y="1607315"/>
              <a:chExt cx="29539" cy="142899"/>
            </a:xfrm>
          </p:grpSpPr>
          <p:sp>
            <p:nvSpPr>
              <p:cNvPr id="8178" name="Google Shape;8178;p74"/>
              <p:cNvSpPr/>
              <p:nvPr/>
            </p:nvSpPr>
            <p:spPr>
              <a:xfrm>
                <a:off x="4209840" y="1607315"/>
                <a:ext cx="26158" cy="50989"/>
              </a:xfrm>
              <a:custGeom>
                <a:avLst/>
                <a:gdLst/>
                <a:ahLst/>
                <a:cxnLst/>
                <a:rect l="l" t="t" r="r" b="b"/>
                <a:pathLst>
                  <a:path w="2050" h="3996" extrusionOk="0">
                    <a:moveTo>
                      <a:pt x="1920" y="0"/>
                    </a:moveTo>
                    <a:cubicBezTo>
                      <a:pt x="1898" y="0"/>
                      <a:pt x="1876" y="6"/>
                      <a:pt x="1854" y="20"/>
                    </a:cubicBezTo>
                    <a:lnTo>
                      <a:pt x="772" y="717"/>
                    </a:lnTo>
                    <a:cubicBezTo>
                      <a:pt x="695" y="766"/>
                      <a:pt x="697" y="878"/>
                      <a:pt x="775" y="926"/>
                    </a:cubicBezTo>
                    <a:lnTo>
                      <a:pt x="1073" y="1102"/>
                    </a:lnTo>
                    <a:cubicBezTo>
                      <a:pt x="607" y="1911"/>
                      <a:pt x="256" y="2782"/>
                      <a:pt x="32" y="3689"/>
                    </a:cubicBezTo>
                    <a:cubicBezTo>
                      <a:pt x="0" y="3825"/>
                      <a:pt x="87" y="3962"/>
                      <a:pt x="224" y="3990"/>
                    </a:cubicBezTo>
                    <a:cubicBezTo>
                      <a:pt x="242" y="3993"/>
                      <a:pt x="260" y="3995"/>
                      <a:pt x="278" y="3995"/>
                    </a:cubicBezTo>
                    <a:cubicBezTo>
                      <a:pt x="397" y="3995"/>
                      <a:pt x="502" y="3914"/>
                      <a:pt x="532" y="3794"/>
                    </a:cubicBezTo>
                    <a:cubicBezTo>
                      <a:pt x="743" y="2942"/>
                      <a:pt x="1073" y="2124"/>
                      <a:pt x="1512" y="1363"/>
                    </a:cubicBezTo>
                    <a:lnTo>
                      <a:pt x="1765" y="1514"/>
                    </a:lnTo>
                    <a:cubicBezTo>
                      <a:pt x="1785" y="1526"/>
                      <a:pt x="1806" y="1531"/>
                      <a:pt x="1827" y="1531"/>
                    </a:cubicBezTo>
                    <a:cubicBezTo>
                      <a:pt x="1888" y="1531"/>
                      <a:pt x="1946" y="1484"/>
                      <a:pt x="1951" y="1416"/>
                    </a:cubicBezTo>
                    <a:lnTo>
                      <a:pt x="2043" y="134"/>
                    </a:lnTo>
                    <a:cubicBezTo>
                      <a:pt x="2049" y="57"/>
                      <a:pt x="1988" y="0"/>
                      <a:pt x="1920"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179" name="Google Shape;8179;p74"/>
              <p:cNvSpPr/>
              <p:nvPr/>
            </p:nvSpPr>
            <p:spPr>
              <a:xfrm>
                <a:off x="4206459" y="1662910"/>
                <a:ext cx="8230" cy="31785"/>
              </a:xfrm>
              <a:custGeom>
                <a:avLst/>
                <a:gdLst/>
                <a:ahLst/>
                <a:cxnLst/>
                <a:rect l="l" t="t" r="r" b="b"/>
                <a:pathLst>
                  <a:path w="645" h="2491" extrusionOk="0">
                    <a:moveTo>
                      <a:pt x="371" y="1"/>
                    </a:moveTo>
                    <a:cubicBezTo>
                      <a:pt x="249" y="1"/>
                      <a:pt x="141" y="89"/>
                      <a:pt x="121" y="212"/>
                    </a:cubicBezTo>
                    <a:cubicBezTo>
                      <a:pt x="41" y="709"/>
                      <a:pt x="1" y="1212"/>
                      <a:pt x="1" y="1714"/>
                    </a:cubicBezTo>
                    <a:cubicBezTo>
                      <a:pt x="1" y="1895"/>
                      <a:pt x="7" y="2078"/>
                      <a:pt x="19" y="2259"/>
                    </a:cubicBezTo>
                    <a:cubicBezTo>
                      <a:pt x="31" y="2390"/>
                      <a:pt x="140" y="2490"/>
                      <a:pt x="270" y="2490"/>
                    </a:cubicBezTo>
                    <a:cubicBezTo>
                      <a:pt x="277" y="2490"/>
                      <a:pt x="284" y="2490"/>
                      <a:pt x="291" y="2489"/>
                    </a:cubicBezTo>
                    <a:cubicBezTo>
                      <a:pt x="428" y="2480"/>
                      <a:pt x="534" y="2361"/>
                      <a:pt x="526" y="2222"/>
                    </a:cubicBezTo>
                    <a:cubicBezTo>
                      <a:pt x="517" y="2054"/>
                      <a:pt x="510" y="1884"/>
                      <a:pt x="510" y="1714"/>
                    </a:cubicBezTo>
                    <a:cubicBezTo>
                      <a:pt x="512" y="1240"/>
                      <a:pt x="549" y="766"/>
                      <a:pt x="622" y="297"/>
                    </a:cubicBezTo>
                    <a:cubicBezTo>
                      <a:pt x="645" y="163"/>
                      <a:pt x="557" y="35"/>
                      <a:pt x="422" y="6"/>
                    </a:cubicBezTo>
                    <a:cubicBezTo>
                      <a:pt x="405" y="2"/>
                      <a:pt x="388" y="1"/>
                      <a:pt x="371"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180" name="Google Shape;8180;p74"/>
              <p:cNvSpPr/>
              <p:nvPr/>
            </p:nvSpPr>
            <p:spPr>
              <a:xfrm>
                <a:off x="4216194" y="1730768"/>
                <a:ext cx="14227" cy="19446"/>
              </a:xfrm>
              <a:custGeom>
                <a:avLst/>
                <a:gdLst/>
                <a:ahLst/>
                <a:cxnLst/>
                <a:rect l="l" t="t" r="r" b="b"/>
                <a:pathLst>
                  <a:path w="1115" h="1524" extrusionOk="0">
                    <a:moveTo>
                      <a:pt x="296" y="1"/>
                    </a:moveTo>
                    <a:cubicBezTo>
                      <a:pt x="267" y="1"/>
                      <a:pt x="237" y="5"/>
                      <a:pt x="208" y="15"/>
                    </a:cubicBezTo>
                    <a:lnTo>
                      <a:pt x="171" y="28"/>
                    </a:lnTo>
                    <a:cubicBezTo>
                      <a:pt x="58" y="67"/>
                      <a:pt x="0" y="193"/>
                      <a:pt x="47" y="304"/>
                    </a:cubicBezTo>
                    <a:cubicBezTo>
                      <a:pt x="205" y="675"/>
                      <a:pt x="384" y="1035"/>
                      <a:pt x="588" y="1385"/>
                    </a:cubicBezTo>
                    <a:cubicBezTo>
                      <a:pt x="637" y="1469"/>
                      <a:pt x="728" y="1524"/>
                      <a:pt x="822" y="1524"/>
                    </a:cubicBezTo>
                    <a:cubicBezTo>
                      <a:pt x="850" y="1524"/>
                      <a:pt x="879" y="1519"/>
                      <a:pt x="906" y="1508"/>
                    </a:cubicBezTo>
                    <a:cubicBezTo>
                      <a:pt x="1052" y="1450"/>
                      <a:pt x="1115" y="1277"/>
                      <a:pt x="1036" y="1141"/>
                    </a:cubicBezTo>
                    <a:cubicBezTo>
                      <a:pt x="852" y="826"/>
                      <a:pt x="687" y="499"/>
                      <a:pt x="543" y="164"/>
                    </a:cubicBezTo>
                    <a:cubicBezTo>
                      <a:pt x="499" y="63"/>
                      <a:pt x="400" y="1"/>
                      <a:pt x="296"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181" name="Google Shape;8181;p74"/>
              <p:cNvSpPr/>
              <p:nvPr/>
            </p:nvSpPr>
            <p:spPr>
              <a:xfrm>
                <a:off x="4207607" y="1699506"/>
                <a:ext cx="12045" cy="27153"/>
              </a:xfrm>
              <a:custGeom>
                <a:avLst/>
                <a:gdLst/>
                <a:ahLst/>
                <a:cxnLst/>
                <a:rect l="l" t="t" r="r" b="b"/>
                <a:pathLst>
                  <a:path w="944" h="2128" extrusionOk="0">
                    <a:moveTo>
                      <a:pt x="273" y="0"/>
                    </a:moveTo>
                    <a:cubicBezTo>
                      <a:pt x="261" y="0"/>
                      <a:pt x="249" y="1"/>
                      <a:pt x="238" y="3"/>
                    </a:cubicBezTo>
                    <a:cubicBezTo>
                      <a:pt x="98" y="22"/>
                      <a:pt x="1" y="150"/>
                      <a:pt x="20" y="289"/>
                    </a:cubicBezTo>
                    <a:lnTo>
                      <a:pt x="21" y="289"/>
                    </a:lnTo>
                    <a:cubicBezTo>
                      <a:pt x="105" y="854"/>
                      <a:pt x="238" y="1412"/>
                      <a:pt x="417" y="1955"/>
                    </a:cubicBezTo>
                    <a:cubicBezTo>
                      <a:pt x="454" y="2061"/>
                      <a:pt x="553" y="2127"/>
                      <a:pt x="658" y="2127"/>
                    </a:cubicBezTo>
                    <a:cubicBezTo>
                      <a:pt x="686" y="2127"/>
                      <a:pt x="714" y="2123"/>
                      <a:pt x="742" y="2113"/>
                    </a:cubicBezTo>
                    <a:cubicBezTo>
                      <a:pt x="875" y="2067"/>
                      <a:pt x="944" y="1923"/>
                      <a:pt x="899" y="1790"/>
                    </a:cubicBezTo>
                    <a:cubicBezTo>
                      <a:pt x="731" y="1279"/>
                      <a:pt x="604" y="754"/>
                      <a:pt x="526" y="220"/>
                    </a:cubicBezTo>
                    <a:cubicBezTo>
                      <a:pt x="508" y="93"/>
                      <a:pt x="398" y="0"/>
                      <a:pt x="273"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grpSp>
        <p:sp>
          <p:nvSpPr>
            <p:cNvPr id="8182" name="Google Shape;8182;p74"/>
            <p:cNvSpPr/>
            <p:nvPr/>
          </p:nvSpPr>
          <p:spPr>
            <a:xfrm>
              <a:off x="4250519" y="1416170"/>
              <a:ext cx="26783" cy="52303"/>
            </a:xfrm>
            <a:custGeom>
              <a:avLst/>
              <a:gdLst/>
              <a:ahLst/>
              <a:cxnLst/>
              <a:rect l="l" t="t" r="r" b="b"/>
              <a:pathLst>
                <a:path w="2099" h="4099" extrusionOk="0">
                  <a:moveTo>
                    <a:pt x="412" y="1"/>
                  </a:moveTo>
                  <a:cubicBezTo>
                    <a:pt x="358" y="1"/>
                    <a:pt x="305" y="37"/>
                    <a:pt x="292" y="98"/>
                  </a:cubicBezTo>
                  <a:lnTo>
                    <a:pt x="18" y="1357"/>
                  </a:lnTo>
                  <a:cubicBezTo>
                    <a:pt x="1" y="1436"/>
                    <a:pt x="62" y="1506"/>
                    <a:pt x="139" y="1506"/>
                  </a:cubicBezTo>
                  <a:cubicBezTo>
                    <a:pt x="149" y="1506"/>
                    <a:pt x="158" y="1505"/>
                    <a:pt x="169" y="1502"/>
                  </a:cubicBezTo>
                  <a:lnTo>
                    <a:pt x="503" y="1416"/>
                  </a:lnTo>
                  <a:cubicBezTo>
                    <a:pt x="745" y="2317"/>
                    <a:pt x="1113" y="3181"/>
                    <a:pt x="1597" y="3981"/>
                  </a:cubicBezTo>
                  <a:cubicBezTo>
                    <a:pt x="1644" y="4057"/>
                    <a:pt x="1725" y="4099"/>
                    <a:pt x="1809" y="4099"/>
                  </a:cubicBezTo>
                  <a:cubicBezTo>
                    <a:pt x="1856" y="4099"/>
                    <a:pt x="1903" y="4086"/>
                    <a:pt x="1946" y="4058"/>
                  </a:cubicBezTo>
                  <a:cubicBezTo>
                    <a:pt x="2063" y="3980"/>
                    <a:pt x="2098" y="3823"/>
                    <a:pt x="2024" y="3703"/>
                  </a:cubicBezTo>
                  <a:cubicBezTo>
                    <a:pt x="1571" y="2950"/>
                    <a:pt x="1225" y="2138"/>
                    <a:pt x="998" y="1291"/>
                  </a:cubicBezTo>
                  <a:lnTo>
                    <a:pt x="1283" y="1217"/>
                  </a:lnTo>
                  <a:cubicBezTo>
                    <a:pt x="1373" y="1195"/>
                    <a:pt x="1406" y="1086"/>
                    <a:pt x="1347" y="1017"/>
                  </a:cubicBezTo>
                  <a:lnTo>
                    <a:pt x="505" y="44"/>
                  </a:lnTo>
                  <a:cubicBezTo>
                    <a:pt x="479" y="14"/>
                    <a:pt x="445" y="1"/>
                    <a:pt x="412"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183" name="Google Shape;8183;p74"/>
            <p:cNvSpPr/>
            <p:nvPr/>
          </p:nvSpPr>
          <p:spPr>
            <a:xfrm>
              <a:off x="4276166" y="1471370"/>
              <a:ext cx="24359" cy="25290"/>
            </a:xfrm>
            <a:custGeom>
              <a:avLst/>
              <a:gdLst/>
              <a:ahLst/>
              <a:cxnLst/>
              <a:rect l="l" t="t" r="r" b="b"/>
              <a:pathLst>
                <a:path w="1909" h="1982" extrusionOk="0">
                  <a:moveTo>
                    <a:pt x="291" y="0"/>
                  </a:moveTo>
                  <a:cubicBezTo>
                    <a:pt x="243" y="0"/>
                    <a:pt x="195" y="14"/>
                    <a:pt x="152" y="41"/>
                  </a:cubicBezTo>
                  <a:cubicBezTo>
                    <a:pt x="30" y="121"/>
                    <a:pt x="0" y="285"/>
                    <a:pt x="85" y="403"/>
                  </a:cubicBezTo>
                  <a:cubicBezTo>
                    <a:pt x="380" y="810"/>
                    <a:pt x="706" y="1193"/>
                    <a:pt x="1062" y="1548"/>
                  </a:cubicBezTo>
                  <a:cubicBezTo>
                    <a:pt x="1190" y="1678"/>
                    <a:pt x="1323" y="1801"/>
                    <a:pt x="1459" y="1921"/>
                  </a:cubicBezTo>
                  <a:cubicBezTo>
                    <a:pt x="1507" y="1962"/>
                    <a:pt x="1566" y="1981"/>
                    <a:pt x="1624" y="1981"/>
                  </a:cubicBezTo>
                  <a:cubicBezTo>
                    <a:pt x="1695" y="1981"/>
                    <a:pt x="1766" y="1952"/>
                    <a:pt x="1816" y="1894"/>
                  </a:cubicBezTo>
                  <a:cubicBezTo>
                    <a:pt x="1909" y="1788"/>
                    <a:pt x="1898" y="1628"/>
                    <a:pt x="1794" y="1535"/>
                  </a:cubicBezTo>
                  <a:cubicBezTo>
                    <a:pt x="1665" y="1423"/>
                    <a:pt x="1542" y="1308"/>
                    <a:pt x="1422" y="1188"/>
                  </a:cubicBezTo>
                  <a:cubicBezTo>
                    <a:pt x="1087" y="851"/>
                    <a:pt x="778" y="490"/>
                    <a:pt x="500" y="107"/>
                  </a:cubicBezTo>
                  <a:cubicBezTo>
                    <a:pt x="449" y="38"/>
                    <a:pt x="371" y="0"/>
                    <a:pt x="291"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184" name="Google Shape;8184;p74"/>
            <p:cNvSpPr/>
            <p:nvPr/>
          </p:nvSpPr>
          <p:spPr>
            <a:xfrm>
              <a:off x="4330231" y="1513121"/>
              <a:ext cx="21462" cy="10986"/>
            </a:xfrm>
            <a:custGeom>
              <a:avLst/>
              <a:gdLst/>
              <a:ahLst/>
              <a:cxnLst/>
              <a:rect l="l" t="t" r="r" b="b"/>
              <a:pathLst>
                <a:path w="1682" h="861" extrusionOk="0">
                  <a:moveTo>
                    <a:pt x="311" y="0"/>
                  </a:moveTo>
                  <a:cubicBezTo>
                    <a:pt x="211" y="0"/>
                    <a:pt x="116" y="56"/>
                    <a:pt x="69" y="151"/>
                  </a:cubicBezTo>
                  <a:lnTo>
                    <a:pt x="53" y="185"/>
                  </a:lnTo>
                  <a:cubicBezTo>
                    <a:pt x="0" y="292"/>
                    <a:pt x="48" y="423"/>
                    <a:pt x="160" y="468"/>
                  </a:cubicBezTo>
                  <a:cubicBezTo>
                    <a:pt x="533" y="619"/>
                    <a:pt x="916" y="747"/>
                    <a:pt x="1307" y="851"/>
                  </a:cubicBezTo>
                  <a:cubicBezTo>
                    <a:pt x="1331" y="857"/>
                    <a:pt x="1355" y="861"/>
                    <a:pt x="1379" y="861"/>
                  </a:cubicBezTo>
                  <a:cubicBezTo>
                    <a:pt x="1480" y="861"/>
                    <a:pt x="1576" y="806"/>
                    <a:pt x="1618" y="713"/>
                  </a:cubicBezTo>
                  <a:cubicBezTo>
                    <a:pt x="1682" y="569"/>
                    <a:pt x="1602" y="403"/>
                    <a:pt x="1451" y="363"/>
                  </a:cubicBezTo>
                  <a:cubicBezTo>
                    <a:pt x="1097" y="268"/>
                    <a:pt x="751" y="154"/>
                    <a:pt x="412" y="20"/>
                  </a:cubicBezTo>
                  <a:cubicBezTo>
                    <a:pt x="379" y="7"/>
                    <a:pt x="345" y="0"/>
                    <a:pt x="311"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185" name="Google Shape;8185;p74"/>
            <p:cNvSpPr/>
            <p:nvPr/>
          </p:nvSpPr>
          <p:spPr>
            <a:xfrm>
              <a:off x="4302005" y="1497298"/>
              <a:ext cx="25469" cy="17647"/>
            </a:xfrm>
            <a:custGeom>
              <a:avLst/>
              <a:gdLst/>
              <a:ahLst/>
              <a:cxnLst/>
              <a:rect l="l" t="t" r="r" b="b"/>
              <a:pathLst>
                <a:path w="1996" h="1383" extrusionOk="0">
                  <a:moveTo>
                    <a:pt x="289" y="1"/>
                  </a:moveTo>
                  <a:cubicBezTo>
                    <a:pt x="212" y="1"/>
                    <a:pt x="136" y="36"/>
                    <a:pt x="86" y="102"/>
                  </a:cubicBezTo>
                  <a:cubicBezTo>
                    <a:pt x="1" y="214"/>
                    <a:pt x="23" y="374"/>
                    <a:pt x="135" y="459"/>
                  </a:cubicBezTo>
                  <a:cubicBezTo>
                    <a:pt x="595" y="800"/>
                    <a:pt x="1082" y="1100"/>
                    <a:pt x="1592" y="1356"/>
                  </a:cubicBezTo>
                  <a:cubicBezTo>
                    <a:pt x="1629" y="1374"/>
                    <a:pt x="1667" y="1382"/>
                    <a:pt x="1705" y="1382"/>
                  </a:cubicBezTo>
                  <a:cubicBezTo>
                    <a:pt x="1799" y="1382"/>
                    <a:pt x="1891" y="1329"/>
                    <a:pt x="1935" y="1239"/>
                  </a:cubicBezTo>
                  <a:cubicBezTo>
                    <a:pt x="1996" y="1113"/>
                    <a:pt x="1943" y="960"/>
                    <a:pt x="1817" y="898"/>
                  </a:cubicBezTo>
                  <a:cubicBezTo>
                    <a:pt x="1336" y="656"/>
                    <a:pt x="875" y="373"/>
                    <a:pt x="443" y="52"/>
                  </a:cubicBezTo>
                  <a:cubicBezTo>
                    <a:pt x="397" y="18"/>
                    <a:pt x="343" y="1"/>
                    <a:pt x="289"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grpSp>
          <p:nvGrpSpPr>
            <p:cNvPr id="8186" name="Google Shape;8186;p74"/>
            <p:cNvGrpSpPr/>
            <p:nvPr/>
          </p:nvGrpSpPr>
          <p:grpSpPr>
            <a:xfrm>
              <a:off x="4889463" y="1423737"/>
              <a:ext cx="29552" cy="142899"/>
              <a:chOff x="4889463" y="1423737"/>
              <a:chExt cx="29552" cy="142899"/>
            </a:xfrm>
          </p:grpSpPr>
          <p:sp>
            <p:nvSpPr>
              <p:cNvPr id="8187" name="Google Shape;8187;p74"/>
              <p:cNvSpPr/>
              <p:nvPr/>
            </p:nvSpPr>
            <p:spPr>
              <a:xfrm>
                <a:off x="4889463" y="1515647"/>
                <a:ext cx="26158" cy="50989"/>
              </a:xfrm>
              <a:custGeom>
                <a:avLst/>
                <a:gdLst/>
                <a:ahLst/>
                <a:cxnLst/>
                <a:rect l="l" t="t" r="r" b="b"/>
                <a:pathLst>
                  <a:path w="2050" h="3996" extrusionOk="0">
                    <a:moveTo>
                      <a:pt x="1772" y="0"/>
                    </a:moveTo>
                    <a:cubicBezTo>
                      <a:pt x="1653" y="0"/>
                      <a:pt x="1547" y="82"/>
                      <a:pt x="1518" y="201"/>
                    </a:cubicBezTo>
                    <a:cubicBezTo>
                      <a:pt x="1307" y="1053"/>
                      <a:pt x="977" y="1872"/>
                      <a:pt x="540" y="2634"/>
                    </a:cubicBezTo>
                    <a:lnTo>
                      <a:pt x="285" y="2482"/>
                    </a:lnTo>
                    <a:cubicBezTo>
                      <a:pt x="265" y="2470"/>
                      <a:pt x="244" y="2465"/>
                      <a:pt x="223" y="2465"/>
                    </a:cubicBezTo>
                    <a:cubicBezTo>
                      <a:pt x="162" y="2465"/>
                      <a:pt x="104" y="2511"/>
                      <a:pt x="99" y="2579"/>
                    </a:cubicBezTo>
                    <a:lnTo>
                      <a:pt x="6" y="3864"/>
                    </a:lnTo>
                    <a:cubicBezTo>
                      <a:pt x="0" y="3939"/>
                      <a:pt x="62" y="3995"/>
                      <a:pt x="129" y="3995"/>
                    </a:cubicBezTo>
                    <a:cubicBezTo>
                      <a:pt x="152" y="3995"/>
                      <a:pt x="174" y="3989"/>
                      <a:pt x="195" y="3976"/>
                    </a:cubicBezTo>
                    <a:lnTo>
                      <a:pt x="1278" y="3279"/>
                    </a:lnTo>
                    <a:cubicBezTo>
                      <a:pt x="1355" y="3229"/>
                      <a:pt x="1353" y="3117"/>
                      <a:pt x="1275" y="3071"/>
                    </a:cubicBezTo>
                    <a:lnTo>
                      <a:pt x="978" y="2893"/>
                    </a:lnTo>
                    <a:cubicBezTo>
                      <a:pt x="1444" y="2085"/>
                      <a:pt x="1794" y="1213"/>
                      <a:pt x="2018" y="307"/>
                    </a:cubicBezTo>
                    <a:cubicBezTo>
                      <a:pt x="2050" y="171"/>
                      <a:pt x="1963" y="35"/>
                      <a:pt x="1826" y="6"/>
                    </a:cubicBezTo>
                    <a:cubicBezTo>
                      <a:pt x="1808" y="2"/>
                      <a:pt x="1790" y="0"/>
                      <a:pt x="1772"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188" name="Google Shape;8188;p74"/>
              <p:cNvSpPr/>
              <p:nvPr/>
            </p:nvSpPr>
            <p:spPr>
              <a:xfrm>
                <a:off x="4910772" y="1479256"/>
                <a:ext cx="8243" cy="31785"/>
              </a:xfrm>
              <a:custGeom>
                <a:avLst/>
                <a:gdLst/>
                <a:ahLst/>
                <a:cxnLst/>
                <a:rect l="l" t="t" r="r" b="b"/>
                <a:pathLst>
                  <a:path w="646" h="2491" extrusionOk="0">
                    <a:moveTo>
                      <a:pt x="375" y="0"/>
                    </a:moveTo>
                    <a:cubicBezTo>
                      <a:pt x="368" y="0"/>
                      <a:pt x="361" y="1"/>
                      <a:pt x="354" y="1"/>
                    </a:cubicBezTo>
                    <a:cubicBezTo>
                      <a:pt x="216" y="11"/>
                      <a:pt x="111" y="129"/>
                      <a:pt x="119" y="269"/>
                    </a:cubicBezTo>
                    <a:cubicBezTo>
                      <a:pt x="128" y="438"/>
                      <a:pt x="135" y="607"/>
                      <a:pt x="135" y="776"/>
                    </a:cubicBezTo>
                    <a:cubicBezTo>
                      <a:pt x="135" y="1252"/>
                      <a:pt x="96" y="1724"/>
                      <a:pt x="23" y="2193"/>
                    </a:cubicBezTo>
                    <a:cubicBezTo>
                      <a:pt x="0" y="2328"/>
                      <a:pt x="88" y="2458"/>
                      <a:pt x="223" y="2485"/>
                    </a:cubicBezTo>
                    <a:cubicBezTo>
                      <a:pt x="240" y="2488"/>
                      <a:pt x="257" y="2490"/>
                      <a:pt x="274" y="2490"/>
                    </a:cubicBezTo>
                    <a:cubicBezTo>
                      <a:pt x="396" y="2490"/>
                      <a:pt x="504" y="2403"/>
                      <a:pt x="526" y="2278"/>
                    </a:cubicBezTo>
                    <a:cubicBezTo>
                      <a:pt x="604" y="1782"/>
                      <a:pt x="644" y="1279"/>
                      <a:pt x="646" y="776"/>
                    </a:cubicBezTo>
                    <a:cubicBezTo>
                      <a:pt x="646" y="595"/>
                      <a:pt x="638" y="413"/>
                      <a:pt x="626" y="232"/>
                    </a:cubicBezTo>
                    <a:cubicBezTo>
                      <a:pt x="616" y="101"/>
                      <a:pt x="505" y="0"/>
                      <a:pt x="375"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189" name="Google Shape;8189;p74"/>
              <p:cNvSpPr/>
              <p:nvPr/>
            </p:nvSpPr>
            <p:spPr>
              <a:xfrm>
                <a:off x="4895052" y="1423737"/>
                <a:ext cx="14215" cy="19446"/>
              </a:xfrm>
              <a:custGeom>
                <a:avLst/>
                <a:gdLst/>
                <a:ahLst/>
                <a:cxnLst/>
                <a:rect l="l" t="t" r="r" b="b"/>
                <a:pathLst>
                  <a:path w="1114" h="1524" extrusionOk="0">
                    <a:moveTo>
                      <a:pt x="293" y="1"/>
                    </a:moveTo>
                    <a:cubicBezTo>
                      <a:pt x="265" y="1"/>
                      <a:pt x="236" y="5"/>
                      <a:pt x="209" y="16"/>
                    </a:cubicBezTo>
                    <a:cubicBezTo>
                      <a:pt x="62" y="74"/>
                      <a:pt x="1" y="246"/>
                      <a:pt x="79" y="383"/>
                    </a:cubicBezTo>
                    <a:cubicBezTo>
                      <a:pt x="262" y="698"/>
                      <a:pt x="427" y="1025"/>
                      <a:pt x="573" y="1359"/>
                    </a:cubicBezTo>
                    <a:cubicBezTo>
                      <a:pt x="615" y="1461"/>
                      <a:pt x="714" y="1523"/>
                      <a:pt x="819" y="1523"/>
                    </a:cubicBezTo>
                    <a:cubicBezTo>
                      <a:pt x="848" y="1523"/>
                      <a:pt x="878" y="1518"/>
                      <a:pt x="907" y="1508"/>
                    </a:cubicBezTo>
                    <a:lnTo>
                      <a:pt x="942" y="1495"/>
                    </a:lnTo>
                    <a:cubicBezTo>
                      <a:pt x="1056" y="1457"/>
                      <a:pt x="1114" y="1331"/>
                      <a:pt x="1067" y="1220"/>
                    </a:cubicBezTo>
                    <a:cubicBezTo>
                      <a:pt x="910" y="849"/>
                      <a:pt x="729" y="488"/>
                      <a:pt x="528" y="139"/>
                    </a:cubicBezTo>
                    <a:cubicBezTo>
                      <a:pt x="478" y="54"/>
                      <a:pt x="387" y="1"/>
                      <a:pt x="293"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190" name="Google Shape;8190;p74"/>
              <p:cNvSpPr/>
              <p:nvPr/>
            </p:nvSpPr>
            <p:spPr>
              <a:xfrm>
                <a:off x="4905783" y="1447292"/>
                <a:ext cx="12071" cy="27153"/>
              </a:xfrm>
              <a:custGeom>
                <a:avLst/>
                <a:gdLst/>
                <a:ahLst/>
                <a:cxnLst/>
                <a:rect l="l" t="t" r="r" b="b"/>
                <a:pathLst>
                  <a:path w="946" h="2128" extrusionOk="0">
                    <a:moveTo>
                      <a:pt x="288" y="0"/>
                    </a:moveTo>
                    <a:cubicBezTo>
                      <a:pt x="260" y="0"/>
                      <a:pt x="232" y="5"/>
                      <a:pt x="204" y="15"/>
                    </a:cubicBezTo>
                    <a:cubicBezTo>
                      <a:pt x="71" y="61"/>
                      <a:pt x="1" y="205"/>
                      <a:pt x="47" y="338"/>
                    </a:cubicBezTo>
                    <a:cubicBezTo>
                      <a:pt x="215" y="850"/>
                      <a:pt x="342" y="1376"/>
                      <a:pt x="420" y="1909"/>
                    </a:cubicBezTo>
                    <a:cubicBezTo>
                      <a:pt x="438" y="2036"/>
                      <a:pt x="548" y="2128"/>
                      <a:pt x="673" y="2128"/>
                    </a:cubicBezTo>
                    <a:cubicBezTo>
                      <a:pt x="685" y="2128"/>
                      <a:pt x="696" y="2127"/>
                      <a:pt x="708" y="2125"/>
                    </a:cubicBezTo>
                    <a:cubicBezTo>
                      <a:pt x="848" y="2106"/>
                      <a:pt x="945" y="1978"/>
                      <a:pt x="926" y="1839"/>
                    </a:cubicBezTo>
                    <a:lnTo>
                      <a:pt x="925" y="1839"/>
                    </a:lnTo>
                    <a:cubicBezTo>
                      <a:pt x="841" y="1273"/>
                      <a:pt x="708" y="716"/>
                      <a:pt x="529" y="173"/>
                    </a:cubicBezTo>
                    <a:cubicBezTo>
                      <a:pt x="492" y="67"/>
                      <a:pt x="393" y="0"/>
                      <a:pt x="288"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grpSp>
        <p:grpSp>
          <p:nvGrpSpPr>
            <p:cNvPr id="8191" name="Google Shape;8191;p74"/>
            <p:cNvGrpSpPr/>
            <p:nvPr/>
          </p:nvGrpSpPr>
          <p:grpSpPr>
            <a:xfrm>
              <a:off x="4771663" y="1876896"/>
              <a:ext cx="108651" cy="100447"/>
              <a:chOff x="4771663" y="1876896"/>
              <a:chExt cx="108651" cy="100447"/>
            </a:xfrm>
          </p:grpSpPr>
          <p:sp>
            <p:nvSpPr>
              <p:cNvPr id="8192" name="Google Shape;8192;p74"/>
              <p:cNvSpPr/>
              <p:nvPr/>
            </p:nvSpPr>
            <p:spPr>
              <a:xfrm>
                <a:off x="4771663" y="1951210"/>
                <a:ext cx="53184" cy="26132"/>
              </a:xfrm>
              <a:custGeom>
                <a:avLst/>
                <a:gdLst/>
                <a:ahLst/>
                <a:cxnLst/>
                <a:rect l="l" t="t" r="r" b="b"/>
                <a:pathLst>
                  <a:path w="4168" h="2048" extrusionOk="0">
                    <a:moveTo>
                      <a:pt x="3871" y="0"/>
                    </a:moveTo>
                    <a:cubicBezTo>
                      <a:pt x="3824" y="0"/>
                      <a:pt x="3777" y="13"/>
                      <a:pt x="3735" y="39"/>
                    </a:cubicBezTo>
                    <a:cubicBezTo>
                      <a:pt x="2982" y="492"/>
                      <a:pt x="2170" y="838"/>
                      <a:pt x="1323" y="1067"/>
                    </a:cubicBezTo>
                    <a:lnTo>
                      <a:pt x="1249" y="780"/>
                    </a:lnTo>
                    <a:cubicBezTo>
                      <a:pt x="1235" y="721"/>
                      <a:pt x="1183" y="687"/>
                      <a:pt x="1130" y="687"/>
                    </a:cubicBezTo>
                    <a:cubicBezTo>
                      <a:pt x="1102" y="687"/>
                      <a:pt x="1073" y="696"/>
                      <a:pt x="1049" y="717"/>
                    </a:cubicBezTo>
                    <a:lnTo>
                      <a:pt x="76" y="1560"/>
                    </a:lnTo>
                    <a:cubicBezTo>
                      <a:pt x="0" y="1625"/>
                      <a:pt x="32" y="1750"/>
                      <a:pt x="130" y="1773"/>
                    </a:cubicBezTo>
                    <a:lnTo>
                      <a:pt x="1389" y="2045"/>
                    </a:lnTo>
                    <a:cubicBezTo>
                      <a:pt x="1398" y="2047"/>
                      <a:pt x="1407" y="2048"/>
                      <a:pt x="1416" y="2048"/>
                    </a:cubicBezTo>
                    <a:cubicBezTo>
                      <a:pt x="1493" y="2048"/>
                      <a:pt x="1555" y="1975"/>
                      <a:pt x="1534" y="1894"/>
                    </a:cubicBezTo>
                    <a:lnTo>
                      <a:pt x="1450" y="1561"/>
                    </a:lnTo>
                    <a:cubicBezTo>
                      <a:pt x="2351" y="1318"/>
                      <a:pt x="3214" y="950"/>
                      <a:pt x="4013" y="466"/>
                    </a:cubicBezTo>
                    <a:cubicBezTo>
                      <a:pt x="4132" y="392"/>
                      <a:pt x="4167" y="235"/>
                      <a:pt x="4090" y="119"/>
                    </a:cubicBezTo>
                    <a:cubicBezTo>
                      <a:pt x="4039" y="42"/>
                      <a:pt x="3956" y="0"/>
                      <a:pt x="3871"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193" name="Google Shape;8193;p74"/>
              <p:cNvSpPr/>
              <p:nvPr/>
            </p:nvSpPr>
            <p:spPr>
              <a:xfrm>
                <a:off x="4826850" y="1927897"/>
                <a:ext cx="26081" cy="23529"/>
              </a:xfrm>
              <a:custGeom>
                <a:avLst/>
                <a:gdLst/>
                <a:ahLst/>
                <a:cxnLst/>
                <a:rect l="l" t="t" r="r" b="b"/>
                <a:pathLst>
                  <a:path w="2044" h="1844" extrusionOk="0">
                    <a:moveTo>
                      <a:pt x="1760" y="1"/>
                    </a:moveTo>
                    <a:cubicBezTo>
                      <a:pt x="1689" y="1"/>
                      <a:pt x="1619" y="31"/>
                      <a:pt x="1568" y="88"/>
                    </a:cubicBezTo>
                    <a:cubicBezTo>
                      <a:pt x="1456" y="215"/>
                      <a:pt x="1341" y="338"/>
                      <a:pt x="1221" y="458"/>
                    </a:cubicBezTo>
                    <a:cubicBezTo>
                      <a:pt x="885" y="793"/>
                      <a:pt x="524" y="1102"/>
                      <a:pt x="140" y="1380"/>
                    </a:cubicBezTo>
                    <a:cubicBezTo>
                      <a:pt x="29" y="1460"/>
                      <a:pt x="1" y="1612"/>
                      <a:pt x="74" y="1728"/>
                    </a:cubicBezTo>
                    <a:cubicBezTo>
                      <a:pt x="124" y="1803"/>
                      <a:pt x="205" y="1844"/>
                      <a:pt x="288" y="1844"/>
                    </a:cubicBezTo>
                    <a:cubicBezTo>
                      <a:pt x="339" y="1844"/>
                      <a:pt x="391" y="1828"/>
                      <a:pt x="436" y="1797"/>
                    </a:cubicBezTo>
                    <a:cubicBezTo>
                      <a:pt x="843" y="1500"/>
                      <a:pt x="1226" y="1174"/>
                      <a:pt x="1581" y="820"/>
                    </a:cubicBezTo>
                    <a:cubicBezTo>
                      <a:pt x="1711" y="690"/>
                      <a:pt x="1834" y="557"/>
                      <a:pt x="1954" y="421"/>
                    </a:cubicBezTo>
                    <a:cubicBezTo>
                      <a:pt x="2044" y="315"/>
                      <a:pt x="2033" y="155"/>
                      <a:pt x="1927" y="64"/>
                    </a:cubicBezTo>
                    <a:cubicBezTo>
                      <a:pt x="1879" y="22"/>
                      <a:pt x="1819" y="1"/>
                      <a:pt x="1760"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194" name="Google Shape;8194;p74"/>
              <p:cNvSpPr/>
              <p:nvPr/>
            </p:nvSpPr>
            <p:spPr>
              <a:xfrm>
                <a:off x="4868600" y="1876896"/>
                <a:ext cx="11714" cy="20531"/>
              </a:xfrm>
              <a:custGeom>
                <a:avLst/>
                <a:gdLst/>
                <a:ahLst/>
                <a:cxnLst/>
                <a:rect l="l" t="t" r="r" b="b"/>
                <a:pathLst>
                  <a:path w="918" h="1609" extrusionOk="0">
                    <a:moveTo>
                      <a:pt x="642" y="0"/>
                    </a:moveTo>
                    <a:cubicBezTo>
                      <a:pt x="531" y="0"/>
                      <a:pt x="426" y="74"/>
                      <a:pt x="396" y="189"/>
                    </a:cubicBezTo>
                    <a:cubicBezTo>
                      <a:pt x="301" y="543"/>
                      <a:pt x="187" y="889"/>
                      <a:pt x="53" y="1228"/>
                    </a:cubicBezTo>
                    <a:cubicBezTo>
                      <a:pt x="0" y="1360"/>
                      <a:pt x="58" y="1509"/>
                      <a:pt x="184" y="1571"/>
                    </a:cubicBezTo>
                    <a:lnTo>
                      <a:pt x="218" y="1587"/>
                    </a:lnTo>
                    <a:cubicBezTo>
                      <a:pt x="248" y="1602"/>
                      <a:pt x="280" y="1608"/>
                      <a:pt x="311" y="1608"/>
                    </a:cubicBezTo>
                    <a:cubicBezTo>
                      <a:pt x="392" y="1608"/>
                      <a:pt x="469" y="1561"/>
                      <a:pt x="501" y="1480"/>
                    </a:cubicBezTo>
                    <a:cubicBezTo>
                      <a:pt x="653" y="1107"/>
                      <a:pt x="780" y="724"/>
                      <a:pt x="886" y="333"/>
                    </a:cubicBezTo>
                    <a:cubicBezTo>
                      <a:pt x="918" y="210"/>
                      <a:pt x="862" y="74"/>
                      <a:pt x="746" y="22"/>
                    </a:cubicBezTo>
                    <a:cubicBezTo>
                      <a:pt x="712" y="7"/>
                      <a:pt x="677" y="0"/>
                      <a:pt x="642"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195" name="Google Shape;8195;p74"/>
              <p:cNvSpPr/>
              <p:nvPr/>
            </p:nvSpPr>
            <p:spPr>
              <a:xfrm>
                <a:off x="4852804" y="1901038"/>
                <a:ext cx="18528" cy="24589"/>
              </a:xfrm>
              <a:custGeom>
                <a:avLst/>
                <a:gdLst/>
                <a:ahLst/>
                <a:cxnLst/>
                <a:rect l="l" t="t" r="r" b="b"/>
                <a:pathLst>
                  <a:path w="1452" h="1927" extrusionOk="0">
                    <a:moveTo>
                      <a:pt x="1159" y="1"/>
                    </a:moveTo>
                    <a:cubicBezTo>
                      <a:pt x="1064" y="1"/>
                      <a:pt x="974" y="53"/>
                      <a:pt x="931" y="143"/>
                    </a:cubicBezTo>
                    <a:cubicBezTo>
                      <a:pt x="689" y="625"/>
                      <a:pt x="405" y="1085"/>
                      <a:pt x="85" y="1519"/>
                    </a:cubicBezTo>
                    <a:cubicBezTo>
                      <a:pt x="0" y="1631"/>
                      <a:pt x="21" y="1790"/>
                      <a:pt x="135" y="1874"/>
                    </a:cubicBezTo>
                    <a:cubicBezTo>
                      <a:pt x="181" y="1909"/>
                      <a:pt x="235" y="1926"/>
                      <a:pt x="289" y="1926"/>
                    </a:cubicBezTo>
                    <a:cubicBezTo>
                      <a:pt x="366" y="1926"/>
                      <a:pt x="441" y="1892"/>
                      <a:pt x="492" y="1826"/>
                    </a:cubicBezTo>
                    <a:cubicBezTo>
                      <a:pt x="831" y="1367"/>
                      <a:pt x="1132" y="878"/>
                      <a:pt x="1389" y="368"/>
                    </a:cubicBezTo>
                    <a:cubicBezTo>
                      <a:pt x="1451" y="241"/>
                      <a:pt x="1398" y="87"/>
                      <a:pt x="1270" y="26"/>
                    </a:cubicBezTo>
                    <a:cubicBezTo>
                      <a:pt x="1234" y="9"/>
                      <a:pt x="1196" y="1"/>
                      <a:pt x="1159"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grpSp>
      </p:grpSp>
      <p:grpSp>
        <p:nvGrpSpPr>
          <p:cNvPr id="8196" name="Google Shape;8196;p74"/>
          <p:cNvGrpSpPr/>
          <p:nvPr/>
        </p:nvGrpSpPr>
        <p:grpSpPr>
          <a:xfrm>
            <a:off x="4008780" y="1854159"/>
            <a:ext cx="791287" cy="720350"/>
            <a:chOff x="267375" y="1071875"/>
            <a:chExt cx="470500" cy="428550"/>
          </a:xfrm>
        </p:grpSpPr>
        <p:sp>
          <p:nvSpPr>
            <p:cNvPr id="8197" name="Google Shape;8197;p74"/>
            <p:cNvSpPr/>
            <p:nvPr/>
          </p:nvSpPr>
          <p:spPr>
            <a:xfrm>
              <a:off x="288350" y="1290825"/>
              <a:ext cx="209600" cy="209600"/>
            </a:xfrm>
            <a:custGeom>
              <a:avLst/>
              <a:gdLst/>
              <a:ahLst/>
              <a:cxnLst/>
              <a:rect l="l" t="t" r="r" b="b"/>
              <a:pathLst>
                <a:path w="8384" h="8384" extrusionOk="0">
                  <a:moveTo>
                    <a:pt x="1" y="0"/>
                  </a:moveTo>
                  <a:cubicBezTo>
                    <a:pt x="23" y="1056"/>
                    <a:pt x="239" y="2096"/>
                    <a:pt x="641" y="3073"/>
                  </a:cubicBezTo>
                  <a:cubicBezTo>
                    <a:pt x="676" y="3072"/>
                    <a:pt x="710" y="3070"/>
                    <a:pt x="745" y="3070"/>
                  </a:cubicBezTo>
                  <a:cubicBezTo>
                    <a:pt x="1419" y="3070"/>
                    <a:pt x="2047" y="3416"/>
                    <a:pt x="2406" y="3988"/>
                  </a:cubicBezTo>
                  <a:cubicBezTo>
                    <a:pt x="2766" y="4558"/>
                    <a:pt x="2808" y="5272"/>
                    <a:pt x="2516" y="5880"/>
                  </a:cubicBezTo>
                  <a:cubicBezTo>
                    <a:pt x="4076" y="7440"/>
                    <a:pt x="6179" y="8337"/>
                    <a:pt x="8384" y="8383"/>
                  </a:cubicBezTo>
                  <a:lnTo>
                    <a:pt x="8384" y="3190"/>
                  </a:lnTo>
                  <a:cubicBezTo>
                    <a:pt x="6664" y="3094"/>
                    <a:pt x="5290" y="1720"/>
                    <a:pt x="5194" y="0"/>
                  </a:cubicBezTo>
                  <a:close/>
                </a:path>
              </a:pathLst>
            </a:custGeom>
            <a:noFill/>
            <a:ln w="9525" cap="flat" cmpd="sng">
              <a:solidFill>
                <a:srgbClr val="667E9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198" name="Google Shape;8198;p74"/>
            <p:cNvSpPr/>
            <p:nvPr/>
          </p:nvSpPr>
          <p:spPr>
            <a:xfrm>
              <a:off x="267375" y="1377050"/>
              <a:ext cx="79225" cy="79200"/>
            </a:xfrm>
            <a:custGeom>
              <a:avLst/>
              <a:gdLst/>
              <a:ahLst/>
              <a:cxnLst/>
              <a:rect l="l" t="t" r="r" b="b"/>
              <a:pathLst>
                <a:path w="3169" h="3168" extrusionOk="0">
                  <a:moveTo>
                    <a:pt x="1584" y="0"/>
                  </a:moveTo>
                  <a:cubicBezTo>
                    <a:pt x="710" y="0"/>
                    <a:pt x="1" y="710"/>
                    <a:pt x="1" y="1584"/>
                  </a:cubicBezTo>
                  <a:cubicBezTo>
                    <a:pt x="1" y="2459"/>
                    <a:pt x="710" y="3168"/>
                    <a:pt x="1584" y="3168"/>
                  </a:cubicBezTo>
                  <a:cubicBezTo>
                    <a:pt x="2459" y="3168"/>
                    <a:pt x="3168" y="2459"/>
                    <a:pt x="3168" y="1584"/>
                  </a:cubicBezTo>
                  <a:cubicBezTo>
                    <a:pt x="3168" y="710"/>
                    <a:pt x="2459" y="0"/>
                    <a:pt x="1584" y="0"/>
                  </a:cubicBezTo>
                  <a:close/>
                </a:path>
              </a:pathLst>
            </a:custGeom>
            <a:noFill/>
            <a:ln w="9525" cap="flat" cmpd="sng">
              <a:solidFill>
                <a:srgbClr val="667E9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199" name="Google Shape;8199;p74"/>
            <p:cNvSpPr/>
            <p:nvPr/>
          </p:nvSpPr>
          <p:spPr>
            <a:xfrm>
              <a:off x="507325" y="1290825"/>
              <a:ext cx="209600" cy="209600"/>
            </a:xfrm>
            <a:custGeom>
              <a:avLst/>
              <a:gdLst/>
              <a:ahLst/>
              <a:cxnLst/>
              <a:rect l="l" t="t" r="r" b="b"/>
              <a:pathLst>
                <a:path w="8384" h="8384" extrusionOk="0">
                  <a:moveTo>
                    <a:pt x="3189" y="0"/>
                  </a:moveTo>
                  <a:cubicBezTo>
                    <a:pt x="3093" y="1720"/>
                    <a:pt x="1721" y="3092"/>
                    <a:pt x="1" y="3190"/>
                  </a:cubicBezTo>
                  <a:lnTo>
                    <a:pt x="1" y="8383"/>
                  </a:lnTo>
                  <a:cubicBezTo>
                    <a:pt x="2206" y="8337"/>
                    <a:pt x="4309" y="7440"/>
                    <a:pt x="5868" y="5880"/>
                  </a:cubicBezTo>
                  <a:cubicBezTo>
                    <a:pt x="5577" y="5272"/>
                    <a:pt x="5618" y="4558"/>
                    <a:pt x="5979" y="3986"/>
                  </a:cubicBezTo>
                  <a:cubicBezTo>
                    <a:pt x="6337" y="3416"/>
                    <a:pt x="6965" y="3070"/>
                    <a:pt x="7639" y="3070"/>
                  </a:cubicBezTo>
                  <a:cubicBezTo>
                    <a:pt x="7675" y="3070"/>
                    <a:pt x="7710" y="3070"/>
                    <a:pt x="7743" y="3073"/>
                  </a:cubicBezTo>
                  <a:cubicBezTo>
                    <a:pt x="8145" y="2096"/>
                    <a:pt x="8362" y="1056"/>
                    <a:pt x="8384" y="0"/>
                  </a:cubicBezTo>
                  <a:close/>
                </a:path>
              </a:pathLst>
            </a:custGeom>
            <a:no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200" name="Google Shape;8200;p74"/>
            <p:cNvSpPr/>
            <p:nvPr/>
          </p:nvSpPr>
          <p:spPr>
            <a:xfrm>
              <a:off x="658700" y="1377050"/>
              <a:ext cx="79175" cy="79200"/>
            </a:xfrm>
            <a:custGeom>
              <a:avLst/>
              <a:gdLst/>
              <a:ahLst/>
              <a:cxnLst/>
              <a:rect l="l" t="t" r="r" b="b"/>
              <a:pathLst>
                <a:path w="3167" h="3168" extrusionOk="0">
                  <a:moveTo>
                    <a:pt x="1583" y="0"/>
                  </a:moveTo>
                  <a:cubicBezTo>
                    <a:pt x="708" y="0"/>
                    <a:pt x="1" y="710"/>
                    <a:pt x="1" y="1584"/>
                  </a:cubicBezTo>
                  <a:cubicBezTo>
                    <a:pt x="1" y="2459"/>
                    <a:pt x="708" y="3168"/>
                    <a:pt x="1583" y="3168"/>
                  </a:cubicBezTo>
                  <a:cubicBezTo>
                    <a:pt x="2457" y="3168"/>
                    <a:pt x="3166" y="2459"/>
                    <a:pt x="3166" y="1584"/>
                  </a:cubicBezTo>
                  <a:cubicBezTo>
                    <a:pt x="3166" y="710"/>
                    <a:pt x="2457" y="0"/>
                    <a:pt x="1583" y="0"/>
                  </a:cubicBezTo>
                  <a:close/>
                </a:path>
              </a:pathLst>
            </a:custGeom>
            <a:no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201" name="Google Shape;8201;p74"/>
            <p:cNvSpPr/>
            <p:nvPr/>
          </p:nvSpPr>
          <p:spPr>
            <a:xfrm>
              <a:off x="507325" y="1071875"/>
              <a:ext cx="209575" cy="209600"/>
            </a:xfrm>
            <a:custGeom>
              <a:avLst/>
              <a:gdLst/>
              <a:ahLst/>
              <a:cxnLst/>
              <a:rect l="l" t="t" r="r" b="b"/>
              <a:pathLst>
                <a:path w="8383" h="8384" extrusionOk="0">
                  <a:moveTo>
                    <a:pt x="1" y="1"/>
                  </a:moveTo>
                  <a:lnTo>
                    <a:pt x="1" y="5194"/>
                  </a:lnTo>
                  <a:cubicBezTo>
                    <a:pt x="1721" y="5290"/>
                    <a:pt x="3093" y="6662"/>
                    <a:pt x="3189" y="8384"/>
                  </a:cubicBezTo>
                  <a:lnTo>
                    <a:pt x="8382" y="8384"/>
                  </a:lnTo>
                  <a:cubicBezTo>
                    <a:pt x="8362" y="7328"/>
                    <a:pt x="8144" y="6286"/>
                    <a:pt x="7742" y="5311"/>
                  </a:cubicBezTo>
                  <a:cubicBezTo>
                    <a:pt x="7708" y="5312"/>
                    <a:pt x="7673" y="5314"/>
                    <a:pt x="7638" y="5314"/>
                  </a:cubicBezTo>
                  <a:cubicBezTo>
                    <a:pt x="6964" y="5312"/>
                    <a:pt x="6336" y="4966"/>
                    <a:pt x="5977" y="4396"/>
                  </a:cubicBezTo>
                  <a:cubicBezTo>
                    <a:pt x="5618" y="3825"/>
                    <a:pt x="5577" y="3110"/>
                    <a:pt x="5867" y="2502"/>
                  </a:cubicBezTo>
                  <a:cubicBezTo>
                    <a:pt x="4309" y="942"/>
                    <a:pt x="2206" y="45"/>
                    <a:pt x="1" y="1"/>
                  </a:cubicBezTo>
                  <a:close/>
                </a:path>
              </a:pathLst>
            </a:custGeom>
            <a:noFill/>
            <a:ln w="9525" cap="flat" cmpd="sng">
              <a:solidFill>
                <a:srgbClr val="869FB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202" name="Google Shape;8202;p74"/>
            <p:cNvSpPr/>
            <p:nvPr/>
          </p:nvSpPr>
          <p:spPr>
            <a:xfrm>
              <a:off x="658700" y="1116025"/>
              <a:ext cx="79175" cy="79175"/>
            </a:xfrm>
            <a:custGeom>
              <a:avLst/>
              <a:gdLst/>
              <a:ahLst/>
              <a:cxnLst/>
              <a:rect l="l" t="t" r="r" b="b"/>
              <a:pathLst>
                <a:path w="3167" h="3167" extrusionOk="0">
                  <a:moveTo>
                    <a:pt x="1583" y="1"/>
                  </a:moveTo>
                  <a:cubicBezTo>
                    <a:pt x="708" y="1"/>
                    <a:pt x="1" y="709"/>
                    <a:pt x="1" y="1583"/>
                  </a:cubicBezTo>
                  <a:cubicBezTo>
                    <a:pt x="1" y="2457"/>
                    <a:pt x="708" y="3167"/>
                    <a:pt x="1583" y="3167"/>
                  </a:cubicBezTo>
                  <a:cubicBezTo>
                    <a:pt x="2457" y="3167"/>
                    <a:pt x="3166" y="2457"/>
                    <a:pt x="3166" y="1583"/>
                  </a:cubicBezTo>
                  <a:cubicBezTo>
                    <a:pt x="3166" y="709"/>
                    <a:pt x="2457" y="1"/>
                    <a:pt x="1583" y="1"/>
                  </a:cubicBezTo>
                  <a:close/>
                </a:path>
              </a:pathLst>
            </a:custGeom>
            <a:noFill/>
            <a:ln w="9525" cap="flat" cmpd="sng">
              <a:solidFill>
                <a:srgbClr val="869FB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203" name="Google Shape;8203;p74"/>
            <p:cNvSpPr/>
            <p:nvPr/>
          </p:nvSpPr>
          <p:spPr>
            <a:xfrm>
              <a:off x="288350" y="1071875"/>
              <a:ext cx="209600" cy="209550"/>
            </a:xfrm>
            <a:custGeom>
              <a:avLst/>
              <a:gdLst/>
              <a:ahLst/>
              <a:cxnLst/>
              <a:rect l="l" t="t" r="r" b="b"/>
              <a:pathLst>
                <a:path w="8384" h="8382" extrusionOk="0">
                  <a:moveTo>
                    <a:pt x="8384" y="1"/>
                  </a:moveTo>
                  <a:cubicBezTo>
                    <a:pt x="6179" y="45"/>
                    <a:pt x="4076" y="942"/>
                    <a:pt x="2516" y="2502"/>
                  </a:cubicBezTo>
                  <a:cubicBezTo>
                    <a:pt x="2808" y="3110"/>
                    <a:pt x="2766" y="3825"/>
                    <a:pt x="2406" y="4396"/>
                  </a:cubicBezTo>
                  <a:cubicBezTo>
                    <a:pt x="2047" y="4966"/>
                    <a:pt x="1419" y="5312"/>
                    <a:pt x="745" y="5312"/>
                  </a:cubicBezTo>
                  <a:cubicBezTo>
                    <a:pt x="710" y="5312"/>
                    <a:pt x="675" y="5312"/>
                    <a:pt x="641" y="5311"/>
                  </a:cubicBezTo>
                  <a:cubicBezTo>
                    <a:pt x="239" y="6286"/>
                    <a:pt x="23" y="7327"/>
                    <a:pt x="1" y="8382"/>
                  </a:cubicBezTo>
                  <a:lnTo>
                    <a:pt x="5194" y="8382"/>
                  </a:lnTo>
                  <a:cubicBezTo>
                    <a:pt x="5290" y="6662"/>
                    <a:pt x="6664" y="5290"/>
                    <a:pt x="8384" y="5194"/>
                  </a:cubicBezTo>
                  <a:lnTo>
                    <a:pt x="8384" y="1"/>
                  </a:ln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204" name="Google Shape;8204;p74"/>
            <p:cNvSpPr/>
            <p:nvPr/>
          </p:nvSpPr>
          <p:spPr>
            <a:xfrm>
              <a:off x="267375" y="1116025"/>
              <a:ext cx="79225" cy="79175"/>
            </a:xfrm>
            <a:custGeom>
              <a:avLst/>
              <a:gdLst/>
              <a:ahLst/>
              <a:cxnLst/>
              <a:rect l="l" t="t" r="r" b="b"/>
              <a:pathLst>
                <a:path w="3169" h="3167" extrusionOk="0">
                  <a:moveTo>
                    <a:pt x="1584" y="1"/>
                  </a:moveTo>
                  <a:cubicBezTo>
                    <a:pt x="710" y="1"/>
                    <a:pt x="1" y="709"/>
                    <a:pt x="1" y="1583"/>
                  </a:cubicBezTo>
                  <a:cubicBezTo>
                    <a:pt x="1" y="2457"/>
                    <a:pt x="710" y="3167"/>
                    <a:pt x="1584" y="3167"/>
                  </a:cubicBezTo>
                  <a:cubicBezTo>
                    <a:pt x="2459" y="3167"/>
                    <a:pt x="3168" y="2457"/>
                    <a:pt x="3168" y="1583"/>
                  </a:cubicBezTo>
                  <a:cubicBezTo>
                    <a:pt x="3168" y="709"/>
                    <a:pt x="2459" y="1"/>
                    <a:pt x="1584" y="1"/>
                  </a:cubicBez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grpSp>
      <p:grpSp>
        <p:nvGrpSpPr>
          <p:cNvPr id="8205" name="Google Shape;8205;p74"/>
          <p:cNvGrpSpPr/>
          <p:nvPr/>
        </p:nvGrpSpPr>
        <p:grpSpPr>
          <a:xfrm>
            <a:off x="709275" y="3498789"/>
            <a:ext cx="1408444" cy="673166"/>
            <a:chOff x="712664" y="3693287"/>
            <a:chExt cx="1460738" cy="698160"/>
          </a:xfrm>
        </p:grpSpPr>
        <p:grpSp>
          <p:nvGrpSpPr>
            <p:cNvPr id="8206" name="Google Shape;8206;p74"/>
            <p:cNvGrpSpPr/>
            <p:nvPr/>
          </p:nvGrpSpPr>
          <p:grpSpPr>
            <a:xfrm>
              <a:off x="1380079" y="4133090"/>
              <a:ext cx="234048" cy="258099"/>
              <a:chOff x="1380079" y="4133090"/>
              <a:chExt cx="234048" cy="258099"/>
            </a:xfrm>
          </p:grpSpPr>
          <p:sp>
            <p:nvSpPr>
              <p:cNvPr id="8207" name="Google Shape;8207;p74"/>
              <p:cNvSpPr/>
              <p:nvPr/>
            </p:nvSpPr>
            <p:spPr>
              <a:xfrm>
                <a:off x="1380079" y="4323114"/>
                <a:ext cx="136140" cy="68075"/>
              </a:xfrm>
              <a:custGeom>
                <a:avLst/>
                <a:gdLst/>
                <a:ahLst/>
                <a:cxnLst/>
                <a:rect l="l" t="t" r="r" b="b"/>
                <a:pathLst>
                  <a:path w="27160" h="13581" extrusionOk="0">
                    <a:moveTo>
                      <a:pt x="13580" y="1"/>
                    </a:moveTo>
                    <a:cubicBezTo>
                      <a:pt x="6083" y="1"/>
                      <a:pt x="0" y="6077"/>
                      <a:pt x="0" y="13580"/>
                    </a:cubicBezTo>
                    <a:lnTo>
                      <a:pt x="27159" y="13580"/>
                    </a:lnTo>
                    <a:cubicBezTo>
                      <a:pt x="27159" y="6077"/>
                      <a:pt x="21083" y="1"/>
                      <a:pt x="13580" y="1"/>
                    </a:cubicBezTo>
                    <a:close/>
                  </a:path>
                </a:pathLst>
              </a:cu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208" name="Google Shape;8208;p74"/>
              <p:cNvSpPr/>
              <p:nvPr/>
            </p:nvSpPr>
            <p:spPr>
              <a:xfrm>
                <a:off x="1432589" y="4133090"/>
                <a:ext cx="29529" cy="191793"/>
              </a:xfrm>
              <a:custGeom>
                <a:avLst/>
                <a:gdLst/>
                <a:ahLst/>
                <a:cxnLst/>
                <a:rect l="l" t="t" r="r" b="b"/>
                <a:pathLst>
                  <a:path w="5891" h="38263" extrusionOk="0">
                    <a:moveTo>
                      <a:pt x="3276" y="0"/>
                    </a:moveTo>
                    <a:lnTo>
                      <a:pt x="0" y="38263"/>
                    </a:lnTo>
                    <a:lnTo>
                      <a:pt x="5890" y="38194"/>
                    </a:lnTo>
                    <a:lnTo>
                      <a:pt x="3276" y="0"/>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209" name="Google Shape;8209;p74"/>
              <p:cNvSpPr/>
              <p:nvPr/>
            </p:nvSpPr>
            <p:spPr>
              <a:xfrm>
                <a:off x="1492085" y="4253278"/>
                <a:ext cx="122041" cy="92186"/>
              </a:xfrm>
              <a:custGeom>
                <a:avLst/>
                <a:gdLst/>
                <a:ahLst/>
                <a:cxnLst/>
                <a:rect l="l" t="t" r="r" b="b"/>
                <a:pathLst>
                  <a:path w="33574" h="25222" extrusionOk="0">
                    <a:moveTo>
                      <a:pt x="32291" y="1"/>
                    </a:moveTo>
                    <a:lnTo>
                      <a:pt x="1" y="23463"/>
                    </a:lnTo>
                    <a:lnTo>
                      <a:pt x="1277" y="25222"/>
                    </a:lnTo>
                    <a:lnTo>
                      <a:pt x="33574" y="1759"/>
                    </a:lnTo>
                    <a:lnTo>
                      <a:pt x="32291" y="1"/>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grpSp>
        <p:grpSp>
          <p:nvGrpSpPr>
            <p:cNvPr id="8210" name="Google Shape;8210;p74"/>
            <p:cNvGrpSpPr/>
            <p:nvPr/>
          </p:nvGrpSpPr>
          <p:grpSpPr>
            <a:xfrm>
              <a:off x="884610" y="3864082"/>
              <a:ext cx="1118566" cy="527275"/>
              <a:chOff x="890961" y="3865463"/>
              <a:chExt cx="1115221" cy="525698"/>
            </a:xfrm>
          </p:grpSpPr>
          <p:sp>
            <p:nvSpPr>
              <p:cNvPr id="8211" name="Google Shape;8211;p74"/>
              <p:cNvSpPr/>
              <p:nvPr/>
            </p:nvSpPr>
            <p:spPr>
              <a:xfrm>
                <a:off x="1070568" y="3865463"/>
                <a:ext cx="756474" cy="330074"/>
              </a:xfrm>
              <a:custGeom>
                <a:avLst/>
                <a:gdLst/>
                <a:ahLst/>
                <a:cxnLst/>
                <a:rect l="l" t="t" r="r" b="b"/>
                <a:pathLst>
                  <a:path w="148183" h="64657" extrusionOk="0">
                    <a:moveTo>
                      <a:pt x="74043" y="1"/>
                    </a:moveTo>
                    <a:cubicBezTo>
                      <a:pt x="45518" y="1"/>
                      <a:pt x="19504" y="10966"/>
                      <a:pt x="0" y="28932"/>
                    </a:cubicBezTo>
                    <a:lnTo>
                      <a:pt x="35732" y="64657"/>
                    </a:lnTo>
                    <a:cubicBezTo>
                      <a:pt x="45553" y="54774"/>
                      <a:pt x="59167" y="48663"/>
                      <a:pt x="74208" y="48663"/>
                    </a:cubicBezTo>
                    <a:cubicBezTo>
                      <a:pt x="89215" y="48663"/>
                      <a:pt x="102788" y="54739"/>
                      <a:pt x="112623" y="64567"/>
                    </a:cubicBezTo>
                    <a:lnTo>
                      <a:pt x="148182" y="29008"/>
                    </a:lnTo>
                    <a:cubicBezTo>
                      <a:pt x="128671" y="11008"/>
                      <a:pt x="102623" y="1"/>
                      <a:pt x="74043" y="1"/>
                    </a:cubicBezTo>
                    <a:close/>
                  </a:path>
                </a:pathLst>
              </a:custGeom>
              <a:noFill/>
              <a:ln w="9525" cap="flat" cmpd="sng">
                <a:solidFill>
                  <a:srgbClr val="667E9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212" name="Google Shape;8212;p74"/>
              <p:cNvSpPr/>
              <p:nvPr/>
            </p:nvSpPr>
            <p:spPr>
              <a:xfrm>
                <a:off x="890961" y="4013171"/>
                <a:ext cx="362006" cy="377990"/>
              </a:xfrm>
              <a:custGeom>
                <a:avLst/>
                <a:gdLst/>
                <a:ahLst/>
                <a:cxnLst/>
                <a:rect l="l" t="t" r="r" b="b"/>
                <a:pathLst>
                  <a:path w="70912" h="74043" extrusionOk="0">
                    <a:moveTo>
                      <a:pt x="35180" y="0"/>
                    </a:moveTo>
                    <a:cubicBezTo>
                      <a:pt x="14925" y="18642"/>
                      <a:pt x="1697" y="44814"/>
                      <a:pt x="0" y="74042"/>
                    </a:cubicBezTo>
                    <a:lnTo>
                      <a:pt x="55077" y="74042"/>
                    </a:lnTo>
                    <a:cubicBezTo>
                      <a:pt x="55077" y="59084"/>
                      <a:pt x="61118" y="45545"/>
                      <a:pt x="70912" y="35725"/>
                    </a:cubicBezTo>
                    <a:lnTo>
                      <a:pt x="35180" y="0"/>
                    </a:lnTo>
                    <a:close/>
                  </a:path>
                </a:pathLst>
              </a:custGeom>
              <a:noFill/>
              <a:ln w="9525" cap="flat" cmpd="sng">
                <a:solidFill>
                  <a:srgbClr val="213B5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213" name="Google Shape;8213;p74"/>
              <p:cNvSpPr/>
              <p:nvPr/>
            </p:nvSpPr>
            <p:spPr>
              <a:xfrm>
                <a:off x="1645508" y="4013554"/>
                <a:ext cx="360673" cy="377607"/>
              </a:xfrm>
              <a:custGeom>
                <a:avLst/>
                <a:gdLst/>
                <a:ahLst/>
                <a:cxnLst/>
                <a:rect l="l" t="t" r="r" b="b"/>
                <a:pathLst>
                  <a:path w="70651" h="73968" extrusionOk="0">
                    <a:moveTo>
                      <a:pt x="35567" y="1"/>
                    </a:moveTo>
                    <a:lnTo>
                      <a:pt x="1" y="35560"/>
                    </a:lnTo>
                    <a:cubicBezTo>
                      <a:pt x="9836" y="45388"/>
                      <a:pt x="15912" y="58967"/>
                      <a:pt x="15912" y="73967"/>
                    </a:cubicBezTo>
                    <a:lnTo>
                      <a:pt x="70650" y="73967"/>
                    </a:lnTo>
                    <a:cubicBezTo>
                      <a:pt x="68954" y="44795"/>
                      <a:pt x="55767" y="18643"/>
                      <a:pt x="35567" y="1"/>
                    </a:cubicBezTo>
                    <a:close/>
                  </a:path>
                </a:pathLst>
              </a:custGeom>
              <a:no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grpSp>
        <p:grpSp>
          <p:nvGrpSpPr>
            <p:cNvPr id="8214" name="Google Shape;8214;p74"/>
            <p:cNvGrpSpPr/>
            <p:nvPr/>
          </p:nvGrpSpPr>
          <p:grpSpPr>
            <a:xfrm>
              <a:off x="712664" y="3693287"/>
              <a:ext cx="1460738" cy="698160"/>
              <a:chOff x="712664" y="3693025"/>
              <a:chExt cx="1460738" cy="698160"/>
            </a:xfrm>
          </p:grpSpPr>
          <p:sp>
            <p:nvSpPr>
              <p:cNvPr id="8215" name="Google Shape;8215;p74"/>
              <p:cNvSpPr/>
              <p:nvPr/>
            </p:nvSpPr>
            <p:spPr>
              <a:xfrm>
                <a:off x="1940752" y="4098034"/>
                <a:ext cx="232651" cy="293151"/>
              </a:xfrm>
              <a:custGeom>
                <a:avLst/>
                <a:gdLst/>
                <a:ahLst/>
                <a:cxnLst/>
                <a:rect l="l" t="t" r="r" b="b"/>
                <a:pathLst>
                  <a:path w="45484" h="57312" extrusionOk="0">
                    <a:moveTo>
                      <a:pt x="30704" y="0"/>
                    </a:moveTo>
                    <a:lnTo>
                      <a:pt x="0" y="13745"/>
                    </a:lnTo>
                    <a:cubicBezTo>
                      <a:pt x="6979" y="27270"/>
                      <a:pt x="11042" y="42111"/>
                      <a:pt x="11917" y="57311"/>
                    </a:cubicBezTo>
                    <a:lnTo>
                      <a:pt x="45484" y="57311"/>
                    </a:lnTo>
                    <a:cubicBezTo>
                      <a:pt x="44594" y="37118"/>
                      <a:pt x="39525" y="17683"/>
                      <a:pt x="30704" y="0"/>
                    </a:cubicBez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216" name="Google Shape;8216;p74"/>
              <p:cNvSpPr/>
              <p:nvPr/>
            </p:nvSpPr>
            <p:spPr>
              <a:xfrm>
                <a:off x="1736852" y="3804671"/>
                <a:ext cx="360950" cy="363671"/>
              </a:xfrm>
              <a:custGeom>
                <a:avLst/>
                <a:gdLst/>
                <a:ahLst/>
                <a:cxnLst/>
                <a:rect l="l" t="t" r="r" b="b"/>
                <a:pathLst>
                  <a:path w="70567" h="71099" extrusionOk="0">
                    <a:moveTo>
                      <a:pt x="18573" y="1"/>
                    </a:moveTo>
                    <a:lnTo>
                      <a:pt x="0" y="28008"/>
                    </a:lnTo>
                    <a:cubicBezTo>
                      <a:pt x="16938" y="38505"/>
                      <a:pt x="30711" y="53395"/>
                      <a:pt x="39863" y="71098"/>
                    </a:cubicBezTo>
                    <a:lnTo>
                      <a:pt x="70567" y="57353"/>
                    </a:lnTo>
                    <a:cubicBezTo>
                      <a:pt x="63753" y="43719"/>
                      <a:pt x="54712" y="31125"/>
                      <a:pt x="43629" y="20042"/>
                    </a:cubicBezTo>
                    <a:cubicBezTo>
                      <a:pt x="36049" y="12449"/>
                      <a:pt x="27642" y="5725"/>
                      <a:pt x="18573" y="1"/>
                    </a:cubicBezTo>
                    <a:close/>
                  </a:path>
                </a:pathLst>
              </a:custGeom>
              <a:noFill/>
              <a:ln w="9525" cap="flat" cmpd="sng">
                <a:solidFill>
                  <a:srgbClr val="869FB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217" name="Google Shape;8217;p74"/>
              <p:cNvSpPr/>
              <p:nvPr/>
            </p:nvSpPr>
            <p:spPr>
              <a:xfrm>
                <a:off x="1443914" y="3693025"/>
                <a:ext cx="387937" cy="254911"/>
              </a:xfrm>
              <a:custGeom>
                <a:avLst/>
                <a:gdLst/>
                <a:ahLst/>
                <a:cxnLst/>
                <a:rect l="l" t="t" r="r" b="b"/>
                <a:pathLst>
                  <a:path w="75843" h="49836" extrusionOk="0">
                    <a:moveTo>
                      <a:pt x="0" y="0"/>
                    </a:moveTo>
                    <a:lnTo>
                      <a:pt x="0" y="33518"/>
                    </a:lnTo>
                    <a:cubicBezTo>
                      <a:pt x="20987" y="33552"/>
                      <a:pt x="40615" y="39518"/>
                      <a:pt x="57270" y="49835"/>
                    </a:cubicBezTo>
                    <a:lnTo>
                      <a:pt x="75843" y="21828"/>
                    </a:lnTo>
                    <a:cubicBezTo>
                      <a:pt x="53339" y="7641"/>
                      <a:pt x="27256" y="28"/>
                      <a:pt x="0" y="0"/>
                    </a:cubicBezTo>
                    <a:close/>
                  </a:path>
                </a:pathLst>
              </a:custGeom>
              <a:no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218" name="Google Shape;8218;p74"/>
              <p:cNvSpPr/>
              <p:nvPr/>
            </p:nvSpPr>
            <p:spPr>
              <a:xfrm>
                <a:off x="1054844" y="3693025"/>
                <a:ext cx="389072" cy="254558"/>
              </a:xfrm>
              <a:custGeom>
                <a:avLst/>
                <a:gdLst/>
                <a:ahLst/>
                <a:cxnLst/>
                <a:rect l="l" t="t" r="r" b="b"/>
                <a:pathLst>
                  <a:path w="76065" h="49767" extrusionOk="0">
                    <a:moveTo>
                      <a:pt x="75892" y="0"/>
                    </a:moveTo>
                    <a:cubicBezTo>
                      <a:pt x="48629" y="0"/>
                      <a:pt x="22525" y="7579"/>
                      <a:pt x="1" y="21745"/>
                    </a:cubicBezTo>
                    <a:lnTo>
                      <a:pt x="18574" y="49766"/>
                    </a:lnTo>
                    <a:cubicBezTo>
                      <a:pt x="35250" y="39463"/>
                      <a:pt x="54898" y="33518"/>
                      <a:pt x="75892" y="33518"/>
                    </a:cubicBezTo>
                    <a:lnTo>
                      <a:pt x="76064" y="33518"/>
                    </a:lnTo>
                    <a:lnTo>
                      <a:pt x="76064" y="0"/>
                    </a:lnTo>
                    <a:close/>
                  </a:path>
                </a:pathLst>
              </a:custGeom>
              <a:noFill/>
              <a:ln w="9525" cap="flat" cmpd="sng">
                <a:solidFill>
                  <a:srgbClr val="445D7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219" name="Google Shape;8219;p74"/>
              <p:cNvSpPr/>
              <p:nvPr/>
            </p:nvSpPr>
            <p:spPr>
              <a:xfrm>
                <a:off x="788438" y="3804252"/>
                <a:ext cx="361411" cy="363809"/>
              </a:xfrm>
              <a:custGeom>
                <a:avLst/>
                <a:gdLst/>
                <a:ahLst/>
                <a:cxnLst/>
                <a:rect l="l" t="t" r="r" b="b"/>
                <a:pathLst>
                  <a:path w="70657" h="71126" extrusionOk="0">
                    <a:moveTo>
                      <a:pt x="52084" y="0"/>
                    </a:moveTo>
                    <a:cubicBezTo>
                      <a:pt x="42959" y="5745"/>
                      <a:pt x="34518" y="12490"/>
                      <a:pt x="26904" y="20124"/>
                    </a:cubicBezTo>
                    <a:cubicBezTo>
                      <a:pt x="15828" y="31194"/>
                      <a:pt x="6800" y="43759"/>
                      <a:pt x="0" y="57373"/>
                    </a:cubicBezTo>
                    <a:lnTo>
                      <a:pt x="30704" y="71125"/>
                    </a:lnTo>
                    <a:cubicBezTo>
                      <a:pt x="39870" y="53401"/>
                      <a:pt x="53677" y="38504"/>
                      <a:pt x="70657" y="28021"/>
                    </a:cubicBezTo>
                    <a:lnTo>
                      <a:pt x="52084" y="0"/>
                    </a:lnTo>
                    <a:close/>
                  </a:path>
                </a:pathLst>
              </a:cu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220" name="Google Shape;8220;p74"/>
              <p:cNvSpPr/>
              <p:nvPr/>
            </p:nvSpPr>
            <p:spPr>
              <a:xfrm>
                <a:off x="712664" y="4097717"/>
                <a:ext cx="232830" cy="293432"/>
              </a:xfrm>
              <a:custGeom>
                <a:avLst/>
                <a:gdLst/>
                <a:ahLst/>
                <a:cxnLst/>
                <a:rect l="l" t="t" r="r" b="b"/>
                <a:pathLst>
                  <a:path w="45519" h="57367" extrusionOk="0">
                    <a:moveTo>
                      <a:pt x="14814" y="0"/>
                    </a:moveTo>
                    <a:cubicBezTo>
                      <a:pt x="5966" y="17697"/>
                      <a:pt x="890" y="37152"/>
                      <a:pt x="0" y="57366"/>
                    </a:cubicBezTo>
                    <a:lnTo>
                      <a:pt x="33566" y="57366"/>
                    </a:lnTo>
                    <a:cubicBezTo>
                      <a:pt x="34442" y="42152"/>
                      <a:pt x="38511" y="27283"/>
                      <a:pt x="45518" y="13745"/>
                    </a:cubicBezTo>
                    <a:lnTo>
                      <a:pt x="14814" y="0"/>
                    </a:lnTo>
                    <a:close/>
                  </a:path>
                </a:pathLst>
              </a:custGeom>
              <a:no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grpSp>
      </p:grpSp>
      <p:grpSp>
        <p:nvGrpSpPr>
          <p:cNvPr id="8221" name="Google Shape;8221;p74"/>
          <p:cNvGrpSpPr/>
          <p:nvPr/>
        </p:nvGrpSpPr>
        <p:grpSpPr>
          <a:xfrm>
            <a:off x="3146990" y="970936"/>
            <a:ext cx="795485" cy="738831"/>
            <a:chOff x="3348603" y="1236445"/>
            <a:chExt cx="749256" cy="695894"/>
          </a:xfrm>
        </p:grpSpPr>
        <p:grpSp>
          <p:nvGrpSpPr>
            <p:cNvPr id="8222" name="Google Shape;8222;p74"/>
            <p:cNvGrpSpPr/>
            <p:nvPr/>
          </p:nvGrpSpPr>
          <p:grpSpPr>
            <a:xfrm>
              <a:off x="3583779" y="1236445"/>
              <a:ext cx="293795" cy="285811"/>
              <a:chOff x="3750225" y="1774000"/>
              <a:chExt cx="149575" cy="145525"/>
            </a:xfrm>
          </p:grpSpPr>
          <p:sp>
            <p:nvSpPr>
              <p:cNvPr id="8223" name="Google Shape;8223;p74"/>
              <p:cNvSpPr/>
              <p:nvPr/>
            </p:nvSpPr>
            <p:spPr>
              <a:xfrm>
                <a:off x="3750225" y="1774000"/>
                <a:ext cx="149575" cy="145525"/>
              </a:xfrm>
              <a:custGeom>
                <a:avLst/>
                <a:gdLst/>
                <a:ahLst/>
                <a:cxnLst/>
                <a:rect l="l" t="t" r="r" b="b"/>
                <a:pathLst>
                  <a:path w="5983" h="5821" extrusionOk="0">
                    <a:moveTo>
                      <a:pt x="2652" y="1"/>
                    </a:moveTo>
                    <a:cubicBezTo>
                      <a:pt x="1473" y="1"/>
                      <a:pt x="333" y="843"/>
                      <a:pt x="176" y="2200"/>
                    </a:cubicBezTo>
                    <a:cubicBezTo>
                      <a:pt x="1" y="3763"/>
                      <a:pt x="1259" y="4955"/>
                      <a:pt x="2643" y="4955"/>
                    </a:cubicBezTo>
                    <a:cubicBezTo>
                      <a:pt x="3079" y="4955"/>
                      <a:pt x="3528" y="4836"/>
                      <a:pt x="3948" y="4573"/>
                    </a:cubicBezTo>
                    <a:lnTo>
                      <a:pt x="5203" y="5821"/>
                    </a:lnTo>
                    <a:lnTo>
                      <a:pt x="5982" y="5035"/>
                    </a:lnTo>
                    <a:lnTo>
                      <a:pt x="4735" y="3787"/>
                    </a:lnTo>
                    <a:cubicBezTo>
                      <a:pt x="5340" y="2813"/>
                      <a:pt x="5196" y="1544"/>
                      <a:pt x="4388" y="729"/>
                    </a:cubicBezTo>
                    <a:cubicBezTo>
                      <a:pt x="3888" y="228"/>
                      <a:pt x="3265" y="1"/>
                      <a:pt x="2652" y="1"/>
                    </a:cubicBezTo>
                    <a:close/>
                  </a:path>
                </a:pathLst>
              </a:custGeom>
              <a:no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224" name="Google Shape;8224;p74"/>
              <p:cNvSpPr/>
              <p:nvPr/>
            </p:nvSpPr>
            <p:spPr>
              <a:xfrm>
                <a:off x="3776075" y="1794931"/>
                <a:ext cx="82600" cy="78800"/>
              </a:xfrm>
              <a:custGeom>
                <a:avLst/>
                <a:gdLst/>
                <a:ahLst/>
                <a:cxnLst/>
                <a:rect l="l" t="t" r="r" b="b"/>
                <a:pathLst>
                  <a:path w="3304" h="3152" extrusionOk="0">
                    <a:moveTo>
                      <a:pt x="1658" y="1"/>
                    </a:moveTo>
                    <a:cubicBezTo>
                      <a:pt x="853" y="1"/>
                      <a:pt x="162" y="612"/>
                      <a:pt x="87" y="1428"/>
                    </a:cubicBezTo>
                    <a:cubicBezTo>
                      <a:pt x="1" y="2294"/>
                      <a:pt x="635" y="3058"/>
                      <a:pt x="1501" y="3145"/>
                    </a:cubicBezTo>
                    <a:cubicBezTo>
                      <a:pt x="1550" y="3149"/>
                      <a:pt x="1598" y="3151"/>
                      <a:pt x="1647" y="3151"/>
                    </a:cubicBezTo>
                    <a:cubicBezTo>
                      <a:pt x="2451" y="3151"/>
                      <a:pt x="3142" y="2540"/>
                      <a:pt x="3217" y="1724"/>
                    </a:cubicBezTo>
                    <a:cubicBezTo>
                      <a:pt x="3304" y="858"/>
                      <a:pt x="2669" y="94"/>
                      <a:pt x="1804" y="7"/>
                    </a:cubicBezTo>
                    <a:cubicBezTo>
                      <a:pt x="1755" y="3"/>
                      <a:pt x="1706" y="1"/>
                      <a:pt x="1658" y="1"/>
                    </a:cubicBezTo>
                    <a:close/>
                  </a:path>
                </a:pathLst>
              </a:cu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grpSp>
        <p:grpSp>
          <p:nvGrpSpPr>
            <p:cNvPr id="8225" name="Google Shape;8225;p74"/>
            <p:cNvGrpSpPr/>
            <p:nvPr/>
          </p:nvGrpSpPr>
          <p:grpSpPr>
            <a:xfrm>
              <a:off x="3775534" y="1462599"/>
              <a:ext cx="322325" cy="285958"/>
              <a:chOff x="3847850" y="1889150"/>
              <a:chExt cx="164100" cy="145600"/>
            </a:xfrm>
          </p:grpSpPr>
          <p:sp>
            <p:nvSpPr>
              <p:cNvPr id="8226" name="Google Shape;8226;p74"/>
              <p:cNvSpPr/>
              <p:nvPr/>
            </p:nvSpPr>
            <p:spPr>
              <a:xfrm>
                <a:off x="3847850" y="1889150"/>
                <a:ext cx="164100" cy="145600"/>
              </a:xfrm>
              <a:custGeom>
                <a:avLst/>
                <a:gdLst/>
                <a:ahLst/>
                <a:cxnLst/>
                <a:rect l="l" t="t" r="r" b="b"/>
                <a:pathLst>
                  <a:path w="6564" h="5824" extrusionOk="0">
                    <a:moveTo>
                      <a:pt x="3329" y="0"/>
                    </a:moveTo>
                    <a:cubicBezTo>
                      <a:pt x="1439" y="0"/>
                      <a:pt x="206" y="2117"/>
                      <a:pt x="1255" y="3790"/>
                    </a:cubicBezTo>
                    <a:lnTo>
                      <a:pt x="0" y="5038"/>
                    </a:lnTo>
                    <a:lnTo>
                      <a:pt x="786" y="5824"/>
                    </a:lnTo>
                    <a:lnTo>
                      <a:pt x="2034" y="4569"/>
                    </a:lnTo>
                    <a:cubicBezTo>
                      <a:pt x="2441" y="4823"/>
                      <a:pt x="2897" y="4947"/>
                      <a:pt x="3350" y="4947"/>
                    </a:cubicBezTo>
                    <a:cubicBezTo>
                      <a:pt x="3989" y="4947"/>
                      <a:pt x="4622" y="4700"/>
                      <a:pt x="5099" y="4223"/>
                    </a:cubicBezTo>
                    <a:cubicBezTo>
                      <a:pt x="6563" y="2758"/>
                      <a:pt x="5683" y="248"/>
                      <a:pt x="3628" y="18"/>
                    </a:cubicBezTo>
                    <a:cubicBezTo>
                      <a:pt x="3527" y="6"/>
                      <a:pt x="3427" y="0"/>
                      <a:pt x="3329" y="0"/>
                    </a:cubicBez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227" name="Google Shape;8227;p74"/>
              <p:cNvSpPr/>
              <p:nvPr/>
            </p:nvSpPr>
            <p:spPr>
              <a:xfrm>
                <a:off x="3887875" y="1912456"/>
                <a:ext cx="89450" cy="78700"/>
              </a:xfrm>
              <a:custGeom>
                <a:avLst/>
                <a:gdLst/>
                <a:ahLst/>
                <a:cxnLst/>
                <a:rect l="l" t="t" r="r" b="b"/>
                <a:pathLst>
                  <a:path w="3578" h="3148" extrusionOk="0">
                    <a:moveTo>
                      <a:pt x="1788" y="0"/>
                    </a:moveTo>
                    <a:cubicBezTo>
                      <a:pt x="1172" y="0"/>
                      <a:pt x="587" y="366"/>
                      <a:pt x="332" y="968"/>
                    </a:cubicBezTo>
                    <a:cubicBezTo>
                      <a:pt x="0" y="1769"/>
                      <a:pt x="383" y="2692"/>
                      <a:pt x="1183" y="3024"/>
                    </a:cubicBezTo>
                    <a:cubicBezTo>
                      <a:pt x="1382" y="3108"/>
                      <a:pt x="1588" y="3147"/>
                      <a:pt x="1790" y="3147"/>
                    </a:cubicBezTo>
                    <a:cubicBezTo>
                      <a:pt x="2405" y="3147"/>
                      <a:pt x="2989" y="2782"/>
                      <a:pt x="3239" y="2180"/>
                    </a:cubicBezTo>
                    <a:cubicBezTo>
                      <a:pt x="3578" y="1379"/>
                      <a:pt x="3195" y="456"/>
                      <a:pt x="2395" y="124"/>
                    </a:cubicBezTo>
                    <a:cubicBezTo>
                      <a:pt x="2196" y="40"/>
                      <a:pt x="1990" y="0"/>
                      <a:pt x="1788" y="0"/>
                    </a:cubicBezTo>
                    <a:close/>
                  </a:path>
                </a:pathLst>
              </a:cu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grpSp>
        <p:grpSp>
          <p:nvGrpSpPr>
            <p:cNvPr id="8228" name="Google Shape;8228;p74"/>
            <p:cNvGrpSpPr/>
            <p:nvPr/>
          </p:nvGrpSpPr>
          <p:grpSpPr>
            <a:xfrm>
              <a:off x="3545329" y="1646528"/>
              <a:ext cx="293746" cy="285811"/>
              <a:chOff x="3730650" y="1982800"/>
              <a:chExt cx="149550" cy="145525"/>
            </a:xfrm>
          </p:grpSpPr>
          <p:sp>
            <p:nvSpPr>
              <p:cNvPr id="8229" name="Google Shape;8229;p74"/>
              <p:cNvSpPr/>
              <p:nvPr/>
            </p:nvSpPr>
            <p:spPr>
              <a:xfrm>
                <a:off x="3730650" y="1982800"/>
                <a:ext cx="149550" cy="145525"/>
              </a:xfrm>
              <a:custGeom>
                <a:avLst/>
                <a:gdLst/>
                <a:ahLst/>
                <a:cxnLst/>
                <a:rect l="l" t="t" r="r" b="b"/>
                <a:pathLst>
                  <a:path w="5982" h="5821" extrusionOk="0">
                    <a:moveTo>
                      <a:pt x="786" y="0"/>
                    </a:moveTo>
                    <a:lnTo>
                      <a:pt x="0" y="787"/>
                    </a:lnTo>
                    <a:lnTo>
                      <a:pt x="1255" y="2034"/>
                    </a:lnTo>
                    <a:cubicBezTo>
                      <a:pt x="642" y="3008"/>
                      <a:pt x="786" y="4277"/>
                      <a:pt x="1601" y="5092"/>
                    </a:cubicBezTo>
                    <a:cubicBezTo>
                      <a:pt x="2102" y="5593"/>
                      <a:pt x="2724" y="5821"/>
                      <a:pt x="3335" y="5821"/>
                    </a:cubicBezTo>
                    <a:cubicBezTo>
                      <a:pt x="4512" y="5821"/>
                      <a:pt x="5649" y="4979"/>
                      <a:pt x="5806" y="3621"/>
                    </a:cubicBezTo>
                    <a:cubicBezTo>
                      <a:pt x="5981" y="2058"/>
                      <a:pt x="4723" y="867"/>
                      <a:pt x="3339" y="867"/>
                    </a:cubicBezTo>
                    <a:cubicBezTo>
                      <a:pt x="2903" y="867"/>
                      <a:pt x="2454" y="985"/>
                      <a:pt x="2034" y="1248"/>
                    </a:cubicBezTo>
                    <a:lnTo>
                      <a:pt x="786" y="0"/>
                    </a:lnTo>
                    <a:close/>
                  </a:path>
                </a:pathLst>
              </a:custGeom>
              <a:noFill/>
              <a:ln w="9525" cap="flat" cmpd="sng">
                <a:solidFill>
                  <a:srgbClr val="A5B7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230" name="Google Shape;8230;p74"/>
              <p:cNvSpPr/>
              <p:nvPr/>
            </p:nvSpPr>
            <p:spPr>
              <a:xfrm>
                <a:off x="3771925" y="2027231"/>
                <a:ext cx="86575" cy="78750"/>
              </a:xfrm>
              <a:custGeom>
                <a:avLst/>
                <a:gdLst/>
                <a:ahLst/>
                <a:cxnLst/>
                <a:rect l="l" t="t" r="r" b="b"/>
                <a:pathLst>
                  <a:path w="3463" h="3150" extrusionOk="0">
                    <a:moveTo>
                      <a:pt x="1740" y="0"/>
                    </a:moveTo>
                    <a:cubicBezTo>
                      <a:pt x="1022" y="0"/>
                      <a:pt x="376" y="485"/>
                      <a:pt x="203" y="1209"/>
                    </a:cubicBezTo>
                    <a:cubicBezTo>
                      <a:pt x="1" y="2060"/>
                      <a:pt x="527" y="2904"/>
                      <a:pt x="1371" y="3106"/>
                    </a:cubicBezTo>
                    <a:cubicBezTo>
                      <a:pt x="1493" y="3135"/>
                      <a:pt x="1615" y="3149"/>
                      <a:pt x="1735" y="3149"/>
                    </a:cubicBezTo>
                    <a:cubicBezTo>
                      <a:pt x="2447" y="3149"/>
                      <a:pt x="3095" y="2660"/>
                      <a:pt x="3268" y="1938"/>
                    </a:cubicBezTo>
                    <a:cubicBezTo>
                      <a:pt x="3463" y="1094"/>
                      <a:pt x="2943" y="243"/>
                      <a:pt x="2099" y="41"/>
                    </a:cubicBezTo>
                    <a:cubicBezTo>
                      <a:pt x="1979" y="13"/>
                      <a:pt x="1858" y="0"/>
                      <a:pt x="1740" y="0"/>
                    </a:cubicBezTo>
                    <a:close/>
                  </a:path>
                </a:pathLst>
              </a:cu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grpSp>
        <p:grpSp>
          <p:nvGrpSpPr>
            <p:cNvPr id="8231" name="Google Shape;8231;p74"/>
            <p:cNvGrpSpPr/>
            <p:nvPr/>
          </p:nvGrpSpPr>
          <p:grpSpPr>
            <a:xfrm>
              <a:off x="3348603" y="1415046"/>
              <a:ext cx="294384" cy="284387"/>
              <a:chOff x="3630494" y="1864938"/>
              <a:chExt cx="149875" cy="144800"/>
            </a:xfrm>
          </p:grpSpPr>
          <p:sp>
            <p:nvSpPr>
              <p:cNvPr id="8232" name="Google Shape;8232;p74"/>
              <p:cNvSpPr/>
              <p:nvPr/>
            </p:nvSpPr>
            <p:spPr>
              <a:xfrm>
                <a:off x="3630494" y="1864938"/>
                <a:ext cx="149875" cy="144800"/>
              </a:xfrm>
              <a:custGeom>
                <a:avLst/>
                <a:gdLst/>
                <a:ahLst/>
                <a:cxnLst/>
                <a:rect l="l" t="t" r="r" b="b"/>
                <a:pathLst>
                  <a:path w="5995" h="5792" extrusionOk="0">
                    <a:moveTo>
                      <a:pt x="5251" y="0"/>
                    </a:moveTo>
                    <a:lnTo>
                      <a:pt x="4025" y="1226"/>
                    </a:lnTo>
                    <a:cubicBezTo>
                      <a:pt x="3619" y="974"/>
                      <a:pt x="3165" y="852"/>
                      <a:pt x="2716" y="852"/>
                    </a:cubicBezTo>
                    <a:cubicBezTo>
                      <a:pt x="1986" y="852"/>
                      <a:pt x="1267" y="1174"/>
                      <a:pt x="780" y="1782"/>
                    </a:cubicBezTo>
                    <a:cubicBezTo>
                      <a:pt x="1" y="2770"/>
                      <a:pt x="80" y="4183"/>
                      <a:pt x="967" y="5070"/>
                    </a:cubicBezTo>
                    <a:cubicBezTo>
                      <a:pt x="1449" y="5548"/>
                      <a:pt x="2082" y="5792"/>
                      <a:pt x="2716" y="5792"/>
                    </a:cubicBezTo>
                    <a:cubicBezTo>
                      <a:pt x="3259" y="5792"/>
                      <a:pt x="3804" y="5613"/>
                      <a:pt x="4256" y="5251"/>
                    </a:cubicBezTo>
                    <a:cubicBezTo>
                      <a:pt x="5237" y="4472"/>
                      <a:pt x="5475" y="3073"/>
                      <a:pt x="4811" y="2012"/>
                    </a:cubicBezTo>
                    <a:lnTo>
                      <a:pt x="5994" y="822"/>
                    </a:lnTo>
                    <a:cubicBezTo>
                      <a:pt x="5872" y="736"/>
                      <a:pt x="5756" y="642"/>
                      <a:pt x="5655" y="541"/>
                    </a:cubicBezTo>
                    <a:cubicBezTo>
                      <a:pt x="5497" y="382"/>
                      <a:pt x="5360" y="202"/>
                      <a:pt x="5251" y="0"/>
                    </a:cubicBezTo>
                    <a:close/>
                  </a:path>
                </a:pathLst>
              </a:custGeom>
              <a:noFill/>
              <a:ln w="9525" cap="flat" cmpd="sng">
                <a:solidFill>
                  <a:srgbClr val="37495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233" name="Google Shape;8233;p74"/>
              <p:cNvSpPr/>
              <p:nvPr/>
            </p:nvSpPr>
            <p:spPr>
              <a:xfrm>
                <a:off x="3654119" y="1906594"/>
                <a:ext cx="86575" cy="78800"/>
              </a:xfrm>
              <a:custGeom>
                <a:avLst/>
                <a:gdLst/>
                <a:ahLst/>
                <a:cxnLst/>
                <a:rect l="l" t="t" r="r" b="b"/>
                <a:pathLst>
                  <a:path w="3463" h="3152" extrusionOk="0">
                    <a:moveTo>
                      <a:pt x="1733" y="0"/>
                    </a:moveTo>
                    <a:cubicBezTo>
                      <a:pt x="1018" y="0"/>
                      <a:pt x="375" y="490"/>
                      <a:pt x="203" y="1212"/>
                    </a:cubicBezTo>
                    <a:cubicBezTo>
                      <a:pt x="1" y="2056"/>
                      <a:pt x="520" y="2907"/>
                      <a:pt x="1371" y="3109"/>
                    </a:cubicBezTo>
                    <a:cubicBezTo>
                      <a:pt x="1493" y="3138"/>
                      <a:pt x="1615" y="3152"/>
                      <a:pt x="1735" y="3152"/>
                    </a:cubicBezTo>
                    <a:cubicBezTo>
                      <a:pt x="2447" y="3152"/>
                      <a:pt x="3094" y="2662"/>
                      <a:pt x="3261" y="1940"/>
                    </a:cubicBezTo>
                    <a:cubicBezTo>
                      <a:pt x="3463" y="1096"/>
                      <a:pt x="2943" y="245"/>
                      <a:pt x="2099" y="43"/>
                    </a:cubicBezTo>
                    <a:cubicBezTo>
                      <a:pt x="1976" y="14"/>
                      <a:pt x="1854" y="0"/>
                      <a:pt x="1733" y="0"/>
                    </a:cubicBezTo>
                    <a:close/>
                  </a:path>
                </a:pathLst>
              </a:cu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grpSp>
      </p:grpSp>
      <p:grpSp>
        <p:nvGrpSpPr>
          <p:cNvPr id="8234" name="Google Shape;8234;p74"/>
          <p:cNvGrpSpPr/>
          <p:nvPr/>
        </p:nvGrpSpPr>
        <p:grpSpPr>
          <a:xfrm>
            <a:off x="2268517" y="3493832"/>
            <a:ext cx="1324924" cy="678083"/>
            <a:chOff x="2413923" y="3711366"/>
            <a:chExt cx="1374117" cy="703260"/>
          </a:xfrm>
        </p:grpSpPr>
        <p:grpSp>
          <p:nvGrpSpPr>
            <p:cNvPr id="8235" name="Google Shape;8235;p74"/>
            <p:cNvGrpSpPr/>
            <p:nvPr/>
          </p:nvGrpSpPr>
          <p:grpSpPr>
            <a:xfrm>
              <a:off x="2413923" y="3711366"/>
              <a:ext cx="1374117" cy="703260"/>
              <a:chOff x="2413923" y="3711366"/>
              <a:chExt cx="1374117" cy="703260"/>
            </a:xfrm>
          </p:grpSpPr>
          <p:sp>
            <p:nvSpPr>
              <p:cNvPr id="8236" name="Google Shape;8236;p74"/>
              <p:cNvSpPr/>
              <p:nvPr/>
            </p:nvSpPr>
            <p:spPr>
              <a:xfrm>
                <a:off x="2484774" y="3827200"/>
                <a:ext cx="1231201" cy="587426"/>
              </a:xfrm>
              <a:custGeom>
                <a:avLst/>
                <a:gdLst/>
                <a:ahLst/>
                <a:cxnLst/>
                <a:rect l="l" t="t" r="r" b="b"/>
                <a:pathLst>
                  <a:path w="66087" h="33020" extrusionOk="0">
                    <a:moveTo>
                      <a:pt x="33019" y="0"/>
                    </a:moveTo>
                    <a:cubicBezTo>
                      <a:pt x="14818" y="0"/>
                      <a:pt x="0" y="14808"/>
                      <a:pt x="0" y="33019"/>
                    </a:cubicBezTo>
                    <a:lnTo>
                      <a:pt x="1659" y="33019"/>
                    </a:lnTo>
                    <a:cubicBezTo>
                      <a:pt x="1659" y="15718"/>
                      <a:pt x="15718" y="1659"/>
                      <a:pt x="33019" y="1659"/>
                    </a:cubicBezTo>
                    <a:cubicBezTo>
                      <a:pt x="50321" y="1659"/>
                      <a:pt x="64427" y="15718"/>
                      <a:pt x="64427" y="33019"/>
                    </a:cubicBezTo>
                    <a:lnTo>
                      <a:pt x="66086" y="33019"/>
                    </a:lnTo>
                    <a:cubicBezTo>
                      <a:pt x="66086" y="14808"/>
                      <a:pt x="51269" y="0"/>
                      <a:pt x="3301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grpSp>
            <p:nvGrpSpPr>
              <p:cNvPr id="8237" name="Google Shape;8237;p74"/>
              <p:cNvGrpSpPr/>
              <p:nvPr/>
            </p:nvGrpSpPr>
            <p:grpSpPr>
              <a:xfrm>
                <a:off x="2600284" y="3808654"/>
                <a:ext cx="234506" cy="138009"/>
                <a:chOff x="2600284" y="3808654"/>
                <a:chExt cx="234506" cy="138009"/>
              </a:xfrm>
            </p:grpSpPr>
            <p:sp>
              <p:nvSpPr>
                <p:cNvPr id="8238" name="Google Shape;8238;p74"/>
                <p:cNvSpPr/>
                <p:nvPr/>
              </p:nvSpPr>
              <p:spPr>
                <a:xfrm>
                  <a:off x="2767890" y="3879764"/>
                  <a:ext cx="66900" cy="66900"/>
                </a:xfrm>
                <a:prstGeom prst="ellipse">
                  <a:avLst/>
                </a:pr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cxnSp>
              <p:nvCxnSpPr>
                <p:cNvPr id="8239" name="Google Shape;8239;p74"/>
                <p:cNvCxnSpPr/>
                <p:nvPr/>
              </p:nvCxnSpPr>
              <p:spPr>
                <a:xfrm rot="10800000">
                  <a:off x="2600284" y="3808654"/>
                  <a:ext cx="201000" cy="72300"/>
                </a:xfrm>
                <a:prstGeom prst="bentConnector3">
                  <a:avLst>
                    <a:gd name="adj1" fmla="val 50000"/>
                  </a:avLst>
                </a:prstGeom>
                <a:noFill/>
                <a:ln w="19050" cap="flat" cmpd="sng">
                  <a:solidFill>
                    <a:srgbClr val="869FB2"/>
                  </a:solidFill>
                  <a:prstDash val="solid"/>
                  <a:round/>
                  <a:headEnd type="none" w="med" len="med"/>
                  <a:tailEnd type="none" w="med" len="med"/>
                </a:ln>
              </p:spPr>
            </p:cxnSp>
          </p:grpSp>
          <p:grpSp>
            <p:nvGrpSpPr>
              <p:cNvPr id="8240" name="Google Shape;8240;p74"/>
              <p:cNvGrpSpPr/>
              <p:nvPr/>
            </p:nvGrpSpPr>
            <p:grpSpPr>
              <a:xfrm>
                <a:off x="3359659" y="3805664"/>
                <a:ext cx="232294" cy="141000"/>
                <a:chOff x="3359659" y="3805664"/>
                <a:chExt cx="232294" cy="141000"/>
              </a:xfrm>
            </p:grpSpPr>
            <p:sp>
              <p:nvSpPr>
                <p:cNvPr id="8241" name="Google Shape;8241;p74"/>
                <p:cNvSpPr/>
                <p:nvPr/>
              </p:nvSpPr>
              <p:spPr>
                <a:xfrm>
                  <a:off x="3359659" y="3879764"/>
                  <a:ext cx="66900" cy="66900"/>
                </a:xfrm>
                <a:prstGeom prst="ellipse">
                  <a:avLst/>
                </a:pr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cxnSp>
              <p:nvCxnSpPr>
                <p:cNvPr id="8242" name="Google Shape;8242;p74"/>
                <p:cNvCxnSpPr/>
                <p:nvPr/>
              </p:nvCxnSpPr>
              <p:spPr>
                <a:xfrm rot="10800000" flipH="1">
                  <a:off x="3393053" y="3805664"/>
                  <a:ext cx="198900" cy="78000"/>
                </a:xfrm>
                <a:prstGeom prst="bentConnector3">
                  <a:avLst>
                    <a:gd name="adj1" fmla="val 50000"/>
                  </a:avLst>
                </a:prstGeom>
                <a:noFill/>
                <a:ln w="19050" cap="flat" cmpd="sng">
                  <a:solidFill>
                    <a:srgbClr val="869FB2"/>
                  </a:solidFill>
                  <a:prstDash val="solid"/>
                  <a:round/>
                  <a:headEnd type="none" w="med" len="med"/>
                  <a:tailEnd type="none" w="med" len="med"/>
                </a:ln>
              </p:spPr>
            </p:cxnSp>
          </p:grpSp>
          <p:grpSp>
            <p:nvGrpSpPr>
              <p:cNvPr id="8243" name="Google Shape;8243;p74"/>
              <p:cNvGrpSpPr/>
              <p:nvPr/>
            </p:nvGrpSpPr>
            <p:grpSpPr>
              <a:xfrm>
                <a:off x="3067316" y="3711366"/>
                <a:ext cx="66900" cy="166809"/>
                <a:chOff x="3067316" y="3711366"/>
                <a:chExt cx="66900" cy="166809"/>
              </a:xfrm>
            </p:grpSpPr>
            <p:sp>
              <p:nvSpPr>
                <p:cNvPr id="8244" name="Google Shape;8244;p74"/>
                <p:cNvSpPr/>
                <p:nvPr/>
              </p:nvSpPr>
              <p:spPr>
                <a:xfrm>
                  <a:off x="3067316" y="3811276"/>
                  <a:ext cx="66900" cy="66900"/>
                </a:xfrm>
                <a:prstGeom prst="ellipse">
                  <a:avLst/>
                </a:pr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cxnSp>
              <p:nvCxnSpPr>
                <p:cNvPr id="8245" name="Google Shape;8245;p74"/>
                <p:cNvCxnSpPr/>
                <p:nvPr/>
              </p:nvCxnSpPr>
              <p:spPr>
                <a:xfrm rot="-5400000">
                  <a:off x="3050460" y="3761616"/>
                  <a:ext cx="101100" cy="600"/>
                </a:xfrm>
                <a:prstGeom prst="bentConnector3">
                  <a:avLst>
                    <a:gd name="adj1" fmla="val 50000"/>
                  </a:avLst>
                </a:prstGeom>
                <a:noFill/>
                <a:ln w="19050" cap="flat" cmpd="sng">
                  <a:solidFill>
                    <a:srgbClr val="869FB2"/>
                  </a:solidFill>
                  <a:prstDash val="solid"/>
                  <a:round/>
                  <a:headEnd type="none" w="med" len="med"/>
                  <a:tailEnd type="none" w="med" len="med"/>
                </a:ln>
              </p:spPr>
            </p:cxnSp>
          </p:grpSp>
          <p:grpSp>
            <p:nvGrpSpPr>
              <p:cNvPr id="8246" name="Google Shape;8246;p74"/>
              <p:cNvGrpSpPr/>
              <p:nvPr/>
            </p:nvGrpSpPr>
            <p:grpSpPr>
              <a:xfrm>
                <a:off x="2413923" y="4058666"/>
                <a:ext cx="224119" cy="66900"/>
                <a:chOff x="2413923" y="4058666"/>
                <a:chExt cx="224119" cy="66900"/>
              </a:xfrm>
            </p:grpSpPr>
            <p:sp>
              <p:nvSpPr>
                <p:cNvPr id="8247" name="Google Shape;8247;p74"/>
                <p:cNvSpPr/>
                <p:nvPr/>
              </p:nvSpPr>
              <p:spPr>
                <a:xfrm>
                  <a:off x="2571142" y="4058666"/>
                  <a:ext cx="66900" cy="66900"/>
                </a:xfrm>
                <a:prstGeom prst="ellipse">
                  <a:avLst/>
                </a:pr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cxnSp>
              <p:nvCxnSpPr>
                <p:cNvPr id="8248" name="Google Shape;8248;p74"/>
                <p:cNvCxnSpPr/>
                <p:nvPr/>
              </p:nvCxnSpPr>
              <p:spPr>
                <a:xfrm flipH="1">
                  <a:off x="2413923" y="4092060"/>
                  <a:ext cx="159600" cy="600"/>
                </a:xfrm>
                <a:prstGeom prst="bentConnector3">
                  <a:avLst>
                    <a:gd name="adj1" fmla="val 50000"/>
                  </a:avLst>
                </a:prstGeom>
                <a:noFill/>
                <a:ln w="19050" cap="flat" cmpd="sng">
                  <a:solidFill>
                    <a:srgbClr val="869FB2"/>
                  </a:solidFill>
                  <a:prstDash val="solid"/>
                  <a:round/>
                  <a:headEnd type="none" w="med" len="med"/>
                  <a:tailEnd type="none" w="med" len="med"/>
                </a:ln>
              </p:spPr>
            </p:cxnSp>
          </p:grpSp>
          <p:grpSp>
            <p:nvGrpSpPr>
              <p:cNvPr id="8249" name="Google Shape;8249;p74"/>
              <p:cNvGrpSpPr/>
              <p:nvPr/>
            </p:nvGrpSpPr>
            <p:grpSpPr>
              <a:xfrm>
                <a:off x="3564643" y="4058666"/>
                <a:ext cx="223397" cy="66900"/>
                <a:chOff x="3564643" y="4058666"/>
                <a:chExt cx="223397" cy="66900"/>
              </a:xfrm>
            </p:grpSpPr>
            <p:sp>
              <p:nvSpPr>
                <p:cNvPr id="8250" name="Google Shape;8250;p74"/>
                <p:cNvSpPr/>
                <p:nvPr/>
              </p:nvSpPr>
              <p:spPr>
                <a:xfrm>
                  <a:off x="3564643" y="4058666"/>
                  <a:ext cx="66900" cy="66900"/>
                </a:xfrm>
                <a:prstGeom prst="ellipse">
                  <a:avLst/>
                </a:pr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cxnSp>
              <p:nvCxnSpPr>
                <p:cNvPr id="8251" name="Google Shape;8251;p74"/>
                <p:cNvCxnSpPr/>
                <p:nvPr/>
              </p:nvCxnSpPr>
              <p:spPr>
                <a:xfrm>
                  <a:off x="3630240" y="4092060"/>
                  <a:ext cx="157800" cy="600"/>
                </a:xfrm>
                <a:prstGeom prst="bentConnector3">
                  <a:avLst>
                    <a:gd name="adj1" fmla="val 50000"/>
                  </a:avLst>
                </a:prstGeom>
                <a:noFill/>
                <a:ln w="19050" cap="flat" cmpd="sng">
                  <a:solidFill>
                    <a:srgbClr val="869FB2"/>
                  </a:solidFill>
                  <a:prstDash val="solid"/>
                  <a:round/>
                  <a:headEnd type="none" w="med" len="med"/>
                  <a:tailEnd type="none" w="med" len="med"/>
                </a:ln>
              </p:spPr>
            </p:cxnSp>
          </p:grpSp>
        </p:grpSp>
        <p:grpSp>
          <p:nvGrpSpPr>
            <p:cNvPr id="8252" name="Google Shape;8252;p74"/>
            <p:cNvGrpSpPr/>
            <p:nvPr/>
          </p:nvGrpSpPr>
          <p:grpSpPr>
            <a:xfrm>
              <a:off x="2633353" y="3965763"/>
              <a:ext cx="933975" cy="445687"/>
              <a:chOff x="2633353" y="3965763"/>
              <a:chExt cx="933975" cy="445687"/>
            </a:xfrm>
          </p:grpSpPr>
          <p:sp>
            <p:nvSpPr>
              <p:cNvPr id="8253" name="Google Shape;8253;p74"/>
              <p:cNvSpPr/>
              <p:nvPr/>
            </p:nvSpPr>
            <p:spPr>
              <a:xfrm>
                <a:off x="2633353" y="3965763"/>
                <a:ext cx="933975" cy="445687"/>
              </a:xfrm>
              <a:custGeom>
                <a:avLst/>
                <a:gdLst/>
                <a:ahLst/>
                <a:cxnLst/>
                <a:rect l="l" t="t" r="r" b="b"/>
                <a:pathLst>
                  <a:path w="66087" h="33020" extrusionOk="0">
                    <a:moveTo>
                      <a:pt x="33019" y="0"/>
                    </a:moveTo>
                    <a:cubicBezTo>
                      <a:pt x="14818" y="0"/>
                      <a:pt x="0" y="14808"/>
                      <a:pt x="0" y="33019"/>
                    </a:cubicBezTo>
                    <a:lnTo>
                      <a:pt x="1659" y="33019"/>
                    </a:lnTo>
                    <a:cubicBezTo>
                      <a:pt x="1659" y="15718"/>
                      <a:pt x="15718" y="1659"/>
                      <a:pt x="33019" y="1659"/>
                    </a:cubicBezTo>
                    <a:cubicBezTo>
                      <a:pt x="50321" y="1659"/>
                      <a:pt x="64427" y="15718"/>
                      <a:pt x="64427" y="33019"/>
                    </a:cubicBezTo>
                    <a:lnTo>
                      <a:pt x="66086" y="33019"/>
                    </a:lnTo>
                    <a:cubicBezTo>
                      <a:pt x="66086" y="14808"/>
                      <a:pt x="51269" y="0"/>
                      <a:pt x="3301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254" name="Google Shape;8254;p74"/>
              <p:cNvSpPr/>
              <p:nvPr/>
            </p:nvSpPr>
            <p:spPr>
              <a:xfrm>
                <a:off x="2702006" y="4030399"/>
                <a:ext cx="798496" cy="381051"/>
              </a:xfrm>
              <a:custGeom>
                <a:avLst/>
                <a:gdLst/>
                <a:ahLst/>
                <a:cxnLst/>
                <a:rect l="l" t="t" r="r" b="b"/>
                <a:pathLst>
                  <a:path w="66087" h="33020" extrusionOk="0">
                    <a:moveTo>
                      <a:pt x="33019" y="0"/>
                    </a:moveTo>
                    <a:cubicBezTo>
                      <a:pt x="14818" y="0"/>
                      <a:pt x="0" y="14808"/>
                      <a:pt x="0" y="33019"/>
                    </a:cubicBezTo>
                    <a:lnTo>
                      <a:pt x="1659" y="33019"/>
                    </a:lnTo>
                    <a:cubicBezTo>
                      <a:pt x="1659" y="15718"/>
                      <a:pt x="15718" y="1659"/>
                      <a:pt x="33019" y="1659"/>
                    </a:cubicBezTo>
                    <a:cubicBezTo>
                      <a:pt x="50321" y="1659"/>
                      <a:pt x="64427" y="15718"/>
                      <a:pt x="64427" y="33019"/>
                    </a:cubicBezTo>
                    <a:lnTo>
                      <a:pt x="66086" y="33019"/>
                    </a:lnTo>
                    <a:cubicBezTo>
                      <a:pt x="66086" y="14808"/>
                      <a:pt x="51269" y="0"/>
                      <a:pt x="3301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grpSp>
      </p:grpSp>
      <p:grpSp>
        <p:nvGrpSpPr>
          <p:cNvPr id="8255" name="Google Shape;8255;p74"/>
          <p:cNvGrpSpPr/>
          <p:nvPr/>
        </p:nvGrpSpPr>
        <p:grpSpPr>
          <a:xfrm>
            <a:off x="6392789" y="1044380"/>
            <a:ext cx="1131087" cy="587383"/>
            <a:chOff x="238125" y="999450"/>
            <a:chExt cx="7140700" cy="3708225"/>
          </a:xfrm>
        </p:grpSpPr>
        <p:sp>
          <p:nvSpPr>
            <p:cNvPr id="8256" name="Google Shape;8256;p74"/>
            <p:cNvSpPr/>
            <p:nvPr/>
          </p:nvSpPr>
          <p:spPr>
            <a:xfrm>
              <a:off x="2171975" y="3872925"/>
              <a:ext cx="7900" cy="25"/>
            </a:xfrm>
            <a:custGeom>
              <a:avLst/>
              <a:gdLst/>
              <a:ahLst/>
              <a:cxnLst/>
              <a:rect l="l" t="t" r="r" b="b"/>
              <a:pathLst>
                <a:path w="316" h="1" extrusionOk="0">
                  <a:moveTo>
                    <a:pt x="316" y="0"/>
                  </a:moveTo>
                  <a:lnTo>
                    <a:pt x="1" y="0"/>
                  </a:lnTo>
                  <a:close/>
                </a:path>
              </a:pathLst>
            </a:custGeom>
            <a:solidFill>
              <a:srgbClr val="667E9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257" name="Google Shape;8257;p74"/>
            <p:cNvSpPr/>
            <p:nvPr/>
          </p:nvSpPr>
          <p:spPr>
            <a:xfrm>
              <a:off x="2180300" y="999450"/>
              <a:ext cx="3256350" cy="3708225"/>
            </a:xfrm>
            <a:custGeom>
              <a:avLst/>
              <a:gdLst/>
              <a:ahLst/>
              <a:cxnLst/>
              <a:rect l="l" t="t" r="r" b="b"/>
              <a:pathLst>
                <a:path w="130254" h="148329" extrusionOk="0">
                  <a:moveTo>
                    <a:pt x="130254" y="0"/>
                  </a:moveTo>
                  <a:cubicBezTo>
                    <a:pt x="90641" y="0"/>
                    <a:pt x="69506" y="34788"/>
                    <a:pt x="50871" y="65485"/>
                  </a:cubicBezTo>
                  <a:cubicBezTo>
                    <a:pt x="32725" y="95360"/>
                    <a:pt x="19404" y="114939"/>
                    <a:pt x="0" y="114939"/>
                  </a:cubicBezTo>
                  <a:cubicBezTo>
                    <a:pt x="9213" y="114939"/>
                    <a:pt x="16695" y="122421"/>
                    <a:pt x="16695" y="131634"/>
                  </a:cubicBezTo>
                  <a:cubicBezTo>
                    <a:pt x="16695" y="140846"/>
                    <a:pt x="9213" y="148328"/>
                    <a:pt x="0" y="148328"/>
                  </a:cubicBezTo>
                  <a:cubicBezTo>
                    <a:pt x="39630" y="148328"/>
                    <a:pt x="60765" y="113541"/>
                    <a:pt x="79400" y="82844"/>
                  </a:cubicBezTo>
                  <a:cubicBezTo>
                    <a:pt x="97528" y="52951"/>
                    <a:pt x="110867" y="33372"/>
                    <a:pt x="130254" y="33372"/>
                  </a:cubicBezTo>
                  <a:cubicBezTo>
                    <a:pt x="121041" y="33075"/>
                    <a:pt x="113804" y="25383"/>
                    <a:pt x="114083" y="16170"/>
                  </a:cubicBezTo>
                  <a:cubicBezTo>
                    <a:pt x="114346" y="7360"/>
                    <a:pt x="121425" y="280"/>
                    <a:pt x="130254" y="0"/>
                  </a:cubicBezTo>
                  <a:close/>
                </a:path>
              </a:pathLst>
            </a:custGeom>
            <a:noFill/>
            <a:ln w="9525" cap="flat" cmpd="sng">
              <a:solidFill>
                <a:srgbClr val="667E9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258" name="Google Shape;8258;p74"/>
            <p:cNvSpPr/>
            <p:nvPr/>
          </p:nvSpPr>
          <p:spPr>
            <a:xfrm>
              <a:off x="238125" y="2853750"/>
              <a:ext cx="2358675" cy="1853475"/>
            </a:xfrm>
            <a:custGeom>
              <a:avLst/>
              <a:gdLst/>
              <a:ahLst/>
              <a:cxnLst/>
              <a:rect l="l" t="t" r="r" b="b"/>
              <a:pathLst>
                <a:path w="94347" h="74139" extrusionOk="0">
                  <a:moveTo>
                    <a:pt x="33354" y="1"/>
                  </a:moveTo>
                  <a:cubicBezTo>
                    <a:pt x="33354" y="9196"/>
                    <a:pt x="25872" y="16661"/>
                    <a:pt x="16642" y="16661"/>
                  </a:cubicBezTo>
                  <a:cubicBezTo>
                    <a:pt x="7482" y="16661"/>
                    <a:pt x="0" y="9196"/>
                    <a:pt x="0" y="1"/>
                  </a:cubicBezTo>
                  <a:lnTo>
                    <a:pt x="0" y="1"/>
                  </a:lnTo>
                  <a:cubicBezTo>
                    <a:pt x="0" y="40872"/>
                    <a:pt x="34858" y="74139"/>
                    <a:pt x="77670" y="74139"/>
                  </a:cubicBezTo>
                  <a:cubicBezTo>
                    <a:pt x="86882" y="74139"/>
                    <a:pt x="94347" y="66657"/>
                    <a:pt x="94347" y="57444"/>
                  </a:cubicBezTo>
                  <a:cubicBezTo>
                    <a:pt x="94347" y="48214"/>
                    <a:pt x="86882" y="40767"/>
                    <a:pt x="77670" y="40767"/>
                  </a:cubicBezTo>
                  <a:lnTo>
                    <a:pt x="77355" y="40767"/>
                  </a:lnTo>
                  <a:cubicBezTo>
                    <a:pt x="53073" y="40610"/>
                    <a:pt x="33354" y="22394"/>
                    <a:pt x="33354" y="1"/>
                  </a:cubicBezTo>
                  <a:close/>
                </a:path>
              </a:pathLst>
            </a:custGeom>
            <a:no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259" name="Google Shape;8259;p74"/>
            <p:cNvSpPr/>
            <p:nvPr/>
          </p:nvSpPr>
          <p:spPr>
            <a:xfrm>
              <a:off x="238125" y="999450"/>
              <a:ext cx="1942200" cy="2270400"/>
            </a:xfrm>
            <a:custGeom>
              <a:avLst/>
              <a:gdLst/>
              <a:ahLst/>
              <a:cxnLst/>
              <a:rect l="l" t="t" r="r" b="b"/>
              <a:pathLst>
                <a:path w="77688" h="90816" extrusionOk="0">
                  <a:moveTo>
                    <a:pt x="77687" y="0"/>
                  </a:moveTo>
                  <a:cubicBezTo>
                    <a:pt x="34858" y="0"/>
                    <a:pt x="0" y="33249"/>
                    <a:pt x="0" y="74138"/>
                  </a:cubicBezTo>
                  <a:cubicBezTo>
                    <a:pt x="0" y="83368"/>
                    <a:pt x="7482" y="90815"/>
                    <a:pt x="16695" y="90815"/>
                  </a:cubicBezTo>
                  <a:cubicBezTo>
                    <a:pt x="25925" y="90815"/>
                    <a:pt x="33372" y="83351"/>
                    <a:pt x="33389" y="74138"/>
                  </a:cubicBezTo>
                  <a:lnTo>
                    <a:pt x="33389" y="74120"/>
                  </a:lnTo>
                  <a:cubicBezTo>
                    <a:pt x="33389" y="51654"/>
                    <a:pt x="53222" y="33378"/>
                    <a:pt x="77639" y="33354"/>
                  </a:cubicBezTo>
                  <a:lnTo>
                    <a:pt x="77639" y="33354"/>
                  </a:lnTo>
                  <a:cubicBezTo>
                    <a:pt x="77644" y="33354"/>
                    <a:pt x="77650" y="33354"/>
                    <a:pt x="77655" y="33354"/>
                  </a:cubicBezTo>
                  <a:cubicBezTo>
                    <a:pt x="77666" y="33354"/>
                    <a:pt x="77676" y="33354"/>
                    <a:pt x="77687" y="33354"/>
                  </a:cubicBezTo>
                  <a:cubicBezTo>
                    <a:pt x="77671" y="33354"/>
                    <a:pt x="77655" y="33354"/>
                    <a:pt x="77639" y="33354"/>
                  </a:cubicBezTo>
                  <a:lnTo>
                    <a:pt x="77639" y="33354"/>
                  </a:lnTo>
                  <a:cubicBezTo>
                    <a:pt x="68431" y="33346"/>
                    <a:pt x="60992" y="25874"/>
                    <a:pt x="60992" y="16695"/>
                  </a:cubicBezTo>
                  <a:cubicBezTo>
                    <a:pt x="60992" y="7482"/>
                    <a:pt x="68457" y="0"/>
                    <a:pt x="77687" y="0"/>
                  </a:cubicBezTo>
                  <a:close/>
                </a:path>
              </a:pathLst>
            </a:custGeom>
            <a:noFill/>
            <a:ln w="9525" cap="flat" cmpd="sng">
              <a:solidFill>
                <a:srgbClr val="445D7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260" name="Google Shape;8260;p74"/>
            <p:cNvSpPr/>
            <p:nvPr/>
          </p:nvSpPr>
          <p:spPr>
            <a:xfrm>
              <a:off x="3808250" y="2852875"/>
              <a:ext cx="25" cy="25"/>
            </a:xfrm>
            <a:custGeom>
              <a:avLst/>
              <a:gdLst/>
              <a:ahLst/>
              <a:cxnLst/>
              <a:rect l="l" t="t" r="r" b="b"/>
              <a:pathLst>
                <a:path w="1" h="1" extrusionOk="0">
                  <a:moveTo>
                    <a:pt x="0" y="1"/>
                  </a:moveTo>
                  <a:close/>
                </a:path>
              </a:pathLst>
            </a:custGeom>
            <a:solidFill>
              <a:srgbClr val="DB634B"/>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261" name="Google Shape;8261;p74"/>
            <p:cNvSpPr/>
            <p:nvPr/>
          </p:nvSpPr>
          <p:spPr>
            <a:xfrm>
              <a:off x="1762475" y="999450"/>
              <a:ext cx="2386250" cy="2044875"/>
            </a:xfrm>
            <a:custGeom>
              <a:avLst/>
              <a:gdLst/>
              <a:ahLst/>
              <a:cxnLst/>
              <a:rect l="l" t="t" r="r" b="b"/>
              <a:pathLst>
                <a:path w="95450" h="81795" extrusionOk="0">
                  <a:moveTo>
                    <a:pt x="16696" y="0"/>
                  </a:moveTo>
                  <a:cubicBezTo>
                    <a:pt x="7465" y="0"/>
                    <a:pt x="1" y="7482"/>
                    <a:pt x="1" y="16695"/>
                  </a:cubicBezTo>
                  <a:cubicBezTo>
                    <a:pt x="1" y="25925"/>
                    <a:pt x="7465" y="33389"/>
                    <a:pt x="16696" y="33389"/>
                  </a:cubicBezTo>
                  <a:cubicBezTo>
                    <a:pt x="36030" y="33389"/>
                    <a:pt x="49473" y="53038"/>
                    <a:pt x="66325" y="80781"/>
                  </a:cubicBezTo>
                  <a:cubicBezTo>
                    <a:pt x="66552" y="81130"/>
                    <a:pt x="66762" y="81463"/>
                    <a:pt x="67007" y="81795"/>
                  </a:cubicBezTo>
                  <a:cubicBezTo>
                    <a:pt x="63021" y="74086"/>
                    <a:pt x="65643" y="64471"/>
                    <a:pt x="73178" y="59891"/>
                  </a:cubicBezTo>
                  <a:cubicBezTo>
                    <a:pt x="75886" y="58251"/>
                    <a:pt x="78874" y="57469"/>
                    <a:pt x="81824" y="57469"/>
                  </a:cubicBezTo>
                  <a:cubicBezTo>
                    <a:pt x="87083" y="57469"/>
                    <a:pt x="92224" y="59953"/>
                    <a:pt x="95449" y="64488"/>
                  </a:cubicBezTo>
                  <a:cubicBezTo>
                    <a:pt x="95274" y="64139"/>
                    <a:pt x="95064" y="63789"/>
                    <a:pt x="94855" y="63439"/>
                  </a:cubicBezTo>
                  <a:cubicBezTo>
                    <a:pt x="77653" y="35190"/>
                    <a:pt x="56291" y="0"/>
                    <a:pt x="16696" y="0"/>
                  </a:cubicBezTo>
                  <a:close/>
                </a:path>
              </a:pathLst>
            </a:custGeom>
            <a:noFill/>
            <a:ln w="9525" cap="flat" cmpd="sng">
              <a:solidFill>
                <a:srgbClr val="213B5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262" name="Google Shape;8262;p74"/>
            <p:cNvSpPr/>
            <p:nvPr/>
          </p:nvSpPr>
          <p:spPr>
            <a:xfrm>
              <a:off x="3338000" y="2435975"/>
              <a:ext cx="2101275" cy="2271250"/>
            </a:xfrm>
            <a:custGeom>
              <a:avLst/>
              <a:gdLst/>
              <a:ahLst/>
              <a:cxnLst/>
              <a:rect l="l" t="t" r="r" b="b"/>
              <a:pathLst>
                <a:path w="84051" h="90850" extrusionOk="0">
                  <a:moveTo>
                    <a:pt x="84011" y="57465"/>
                  </a:moveTo>
                  <a:cubicBezTo>
                    <a:pt x="83994" y="57465"/>
                    <a:pt x="83972" y="57469"/>
                    <a:pt x="83946" y="57478"/>
                  </a:cubicBezTo>
                  <a:lnTo>
                    <a:pt x="84050" y="57478"/>
                  </a:lnTo>
                  <a:cubicBezTo>
                    <a:pt x="84042" y="57469"/>
                    <a:pt x="84029" y="57465"/>
                    <a:pt x="84011" y="57465"/>
                  </a:cubicBezTo>
                  <a:close/>
                  <a:moveTo>
                    <a:pt x="18801" y="0"/>
                  </a:moveTo>
                  <a:cubicBezTo>
                    <a:pt x="15851" y="0"/>
                    <a:pt x="12864" y="784"/>
                    <a:pt x="10157" y="2430"/>
                  </a:cubicBezTo>
                  <a:cubicBezTo>
                    <a:pt x="2622" y="7027"/>
                    <a:pt x="0" y="16625"/>
                    <a:pt x="3986" y="24334"/>
                  </a:cubicBezTo>
                  <a:cubicBezTo>
                    <a:pt x="4161" y="24683"/>
                    <a:pt x="4370" y="25033"/>
                    <a:pt x="4563" y="25348"/>
                  </a:cubicBezTo>
                  <a:cubicBezTo>
                    <a:pt x="23198" y="56062"/>
                    <a:pt x="44333" y="90850"/>
                    <a:pt x="83963" y="90850"/>
                  </a:cubicBezTo>
                  <a:cubicBezTo>
                    <a:pt x="74750" y="90850"/>
                    <a:pt x="67268" y="83368"/>
                    <a:pt x="67268" y="74155"/>
                  </a:cubicBezTo>
                  <a:cubicBezTo>
                    <a:pt x="67268" y="64925"/>
                    <a:pt x="74750" y="57478"/>
                    <a:pt x="83946" y="57478"/>
                  </a:cubicBezTo>
                  <a:cubicBezTo>
                    <a:pt x="64541" y="57478"/>
                    <a:pt x="51220" y="37899"/>
                    <a:pt x="33075" y="8024"/>
                  </a:cubicBezTo>
                  <a:cubicBezTo>
                    <a:pt x="32865" y="7674"/>
                    <a:pt x="32638" y="7342"/>
                    <a:pt x="32428" y="7027"/>
                  </a:cubicBezTo>
                  <a:cubicBezTo>
                    <a:pt x="29202" y="2491"/>
                    <a:pt x="24061" y="0"/>
                    <a:pt x="18801" y="0"/>
                  </a:cubicBezTo>
                  <a:close/>
                </a:path>
              </a:pathLst>
            </a:custGeom>
            <a:no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263" name="Google Shape;8263;p74"/>
            <p:cNvSpPr/>
            <p:nvPr/>
          </p:nvSpPr>
          <p:spPr>
            <a:xfrm>
              <a:off x="5019250" y="2852875"/>
              <a:ext cx="2359150" cy="1854350"/>
            </a:xfrm>
            <a:custGeom>
              <a:avLst/>
              <a:gdLst/>
              <a:ahLst/>
              <a:cxnLst/>
              <a:rect l="l" t="t" r="r" b="b"/>
              <a:pathLst>
                <a:path w="94366" h="74174" extrusionOk="0">
                  <a:moveTo>
                    <a:pt x="94365" y="18"/>
                  </a:moveTo>
                  <a:cubicBezTo>
                    <a:pt x="94365" y="47"/>
                    <a:pt x="94365" y="76"/>
                    <a:pt x="94365" y="105"/>
                  </a:cubicBezTo>
                  <a:lnTo>
                    <a:pt x="94365" y="105"/>
                  </a:lnTo>
                  <a:cubicBezTo>
                    <a:pt x="94365" y="76"/>
                    <a:pt x="94365" y="47"/>
                    <a:pt x="94365" y="18"/>
                  </a:cubicBezTo>
                  <a:close/>
                  <a:moveTo>
                    <a:pt x="60993" y="1"/>
                  </a:moveTo>
                  <a:cubicBezTo>
                    <a:pt x="60993" y="22447"/>
                    <a:pt x="41187" y="40715"/>
                    <a:pt x="16800" y="40785"/>
                  </a:cubicBezTo>
                  <a:lnTo>
                    <a:pt x="16696" y="40785"/>
                  </a:lnTo>
                  <a:cubicBezTo>
                    <a:pt x="7465" y="40785"/>
                    <a:pt x="1" y="48249"/>
                    <a:pt x="1" y="57479"/>
                  </a:cubicBezTo>
                  <a:cubicBezTo>
                    <a:pt x="1" y="66692"/>
                    <a:pt x="7483" y="74174"/>
                    <a:pt x="16696" y="74174"/>
                  </a:cubicBezTo>
                  <a:cubicBezTo>
                    <a:pt x="59495" y="74174"/>
                    <a:pt x="94316" y="40954"/>
                    <a:pt x="94365" y="105"/>
                  </a:cubicBezTo>
                  <a:lnTo>
                    <a:pt x="94365" y="105"/>
                  </a:lnTo>
                  <a:cubicBezTo>
                    <a:pt x="94336" y="9278"/>
                    <a:pt x="86872" y="16696"/>
                    <a:pt x="77688" y="16696"/>
                  </a:cubicBezTo>
                  <a:cubicBezTo>
                    <a:pt x="68458" y="16696"/>
                    <a:pt x="60993" y="9231"/>
                    <a:pt x="60993" y="1"/>
                  </a:cubicBez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264" name="Google Shape;8264;p74"/>
            <p:cNvSpPr/>
            <p:nvPr/>
          </p:nvSpPr>
          <p:spPr>
            <a:xfrm>
              <a:off x="5025375" y="999450"/>
              <a:ext cx="2353450" cy="2270825"/>
            </a:xfrm>
            <a:custGeom>
              <a:avLst/>
              <a:gdLst/>
              <a:ahLst/>
              <a:cxnLst/>
              <a:rect l="l" t="t" r="r" b="b"/>
              <a:pathLst>
                <a:path w="94138" h="90833" extrusionOk="0">
                  <a:moveTo>
                    <a:pt x="16451" y="0"/>
                  </a:moveTo>
                  <a:cubicBezTo>
                    <a:pt x="7640" y="280"/>
                    <a:pt x="560" y="7360"/>
                    <a:pt x="280" y="16170"/>
                  </a:cubicBezTo>
                  <a:cubicBezTo>
                    <a:pt x="1" y="25400"/>
                    <a:pt x="7238" y="33092"/>
                    <a:pt x="16451" y="33372"/>
                  </a:cubicBezTo>
                  <a:lnTo>
                    <a:pt x="16520" y="33372"/>
                  </a:lnTo>
                  <a:cubicBezTo>
                    <a:pt x="40907" y="33389"/>
                    <a:pt x="60748" y="51675"/>
                    <a:pt x="60748" y="74138"/>
                  </a:cubicBezTo>
                  <a:cubicBezTo>
                    <a:pt x="60748" y="83368"/>
                    <a:pt x="68213" y="90833"/>
                    <a:pt x="77443" y="90833"/>
                  </a:cubicBezTo>
                  <a:cubicBezTo>
                    <a:pt x="86656" y="90833"/>
                    <a:pt x="94138" y="83368"/>
                    <a:pt x="94138" y="74138"/>
                  </a:cubicBezTo>
                  <a:cubicBezTo>
                    <a:pt x="94138" y="33249"/>
                    <a:pt x="59280" y="0"/>
                    <a:pt x="16451" y="0"/>
                  </a:cubicBezTo>
                  <a:close/>
                </a:path>
              </a:pathLst>
            </a:custGeom>
            <a:noFill/>
            <a:ln w="9525" cap="flat" cmpd="sng">
              <a:solidFill>
                <a:srgbClr val="869FB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grpSp>
      <p:grpSp>
        <p:nvGrpSpPr>
          <p:cNvPr id="8265" name="Google Shape;8265;p74"/>
          <p:cNvGrpSpPr/>
          <p:nvPr/>
        </p:nvGrpSpPr>
        <p:grpSpPr>
          <a:xfrm>
            <a:off x="3744240" y="3493874"/>
            <a:ext cx="1375854" cy="678131"/>
            <a:chOff x="3913765" y="3641905"/>
            <a:chExt cx="1522805" cy="750560"/>
          </a:xfrm>
        </p:grpSpPr>
        <p:grpSp>
          <p:nvGrpSpPr>
            <p:cNvPr id="8266" name="Google Shape;8266;p74"/>
            <p:cNvGrpSpPr/>
            <p:nvPr/>
          </p:nvGrpSpPr>
          <p:grpSpPr>
            <a:xfrm>
              <a:off x="3913765" y="3997002"/>
              <a:ext cx="1522805" cy="395463"/>
              <a:chOff x="3913765" y="3997002"/>
              <a:chExt cx="1522805" cy="395463"/>
            </a:xfrm>
          </p:grpSpPr>
          <p:grpSp>
            <p:nvGrpSpPr>
              <p:cNvPr id="8267" name="Google Shape;8267;p74"/>
              <p:cNvGrpSpPr/>
              <p:nvPr/>
            </p:nvGrpSpPr>
            <p:grpSpPr>
              <a:xfrm>
                <a:off x="3913765" y="4138659"/>
                <a:ext cx="507602" cy="253806"/>
                <a:chOff x="3913765" y="4138659"/>
                <a:chExt cx="507602" cy="253806"/>
              </a:xfrm>
            </p:grpSpPr>
            <p:sp>
              <p:nvSpPr>
                <p:cNvPr id="8268" name="Google Shape;8268;p74"/>
                <p:cNvSpPr/>
                <p:nvPr/>
              </p:nvSpPr>
              <p:spPr>
                <a:xfrm>
                  <a:off x="3913765" y="4138659"/>
                  <a:ext cx="507602" cy="50764"/>
                </a:xfrm>
                <a:custGeom>
                  <a:avLst/>
                  <a:gdLst/>
                  <a:ahLst/>
                  <a:cxnLst/>
                  <a:rect l="l" t="t" r="r" b="b"/>
                  <a:pathLst>
                    <a:path w="95012" h="9502" fill="none" extrusionOk="0">
                      <a:moveTo>
                        <a:pt x="95011" y="1"/>
                      </a:moveTo>
                      <a:lnTo>
                        <a:pt x="23755" y="1"/>
                      </a:lnTo>
                      <a:lnTo>
                        <a:pt x="1" y="9501"/>
                      </a:lnTo>
                      <a:lnTo>
                        <a:pt x="95011" y="9501"/>
                      </a:lnTo>
                      <a:close/>
                    </a:path>
                  </a:pathLst>
                </a:custGeom>
                <a:no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269" name="Google Shape;8269;p74"/>
                <p:cNvSpPr/>
                <p:nvPr/>
              </p:nvSpPr>
              <p:spPr>
                <a:xfrm>
                  <a:off x="3913765" y="4189418"/>
                  <a:ext cx="507602" cy="203047"/>
                </a:xfrm>
                <a:custGeom>
                  <a:avLst/>
                  <a:gdLst/>
                  <a:ahLst/>
                  <a:cxnLst/>
                  <a:rect l="l" t="t" r="r" b="b"/>
                  <a:pathLst>
                    <a:path w="95012" h="38006" fill="none" extrusionOk="0">
                      <a:moveTo>
                        <a:pt x="1" y="0"/>
                      </a:moveTo>
                      <a:lnTo>
                        <a:pt x="1" y="38005"/>
                      </a:lnTo>
                      <a:lnTo>
                        <a:pt x="95011" y="38005"/>
                      </a:lnTo>
                      <a:lnTo>
                        <a:pt x="95011" y="38005"/>
                      </a:lnTo>
                      <a:lnTo>
                        <a:pt x="95011" y="0"/>
                      </a:lnTo>
                      <a:close/>
                    </a:path>
                  </a:pathLst>
                </a:custGeom>
                <a:noFill/>
                <a:ln w="9525" cap="flat" cmpd="sng">
                  <a:solidFill>
                    <a:srgbClr val="869FB1"/>
                  </a:solidFill>
                  <a:prstDash val="solid"/>
                  <a:miter lim="267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chemeClr val="bg2"/>
                      </a:solidFill>
                    </a:rPr>
                    <a:t>     </a:t>
                  </a:r>
                  <a:endParaRPr>
                    <a:solidFill>
                      <a:schemeClr val="bg2"/>
                    </a:solidFill>
                  </a:endParaRPr>
                </a:p>
              </p:txBody>
            </p:sp>
          </p:grpSp>
          <p:grpSp>
            <p:nvGrpSpPr>
              <p:cNvPr id="8270" name="Google Shape;8270;p74"/>
              <p:cNvGrpSpPr/>
              <p:nvPr/>
            </p:nvGrpSpPr>
            <p:grpSpPr>
              <a:xfrm>
                <a:off x="4421361" y="3997002"/>
                <a:ext cx="507618" cy="395463"/>
                <a:chOff x="4421361" y="3997002"/>
                <a:chExt cx="507618" cy="395463"/>
              </a:xfrm>
            </p:grpSpPr>
            <p:sp>
              <p:nvSpPr>
                <p:cNvPr id="8271" name="Google Shape;8271;p74"/>
                <p:cNvSpPr/>
                <p:nvPr/>
              </p:nvSpPr>
              <p:spPr>
                <a:xfrm>
                  <a:off x="4421361" y="3997002"/>
                  <a:ext cx="507618" cy="50759"/>
                </a:xfrm>
                <a:custGeom>
                  <a:avLst/>
                  <a:gdLst/>
                  <a:ahLst/>
                  <a:cxnLst/>
                  <a:rect l="l" t="t" r="r" b="b"/>
                  <a:pathLst>
                    <a:path w="95015" h="9501" fill="none" extrusionOk="0">
                      <a:moveTo>
                        <a:pt x="71260" y="0"/>
                      </a:moveTo>
                      <a:lnTo>
                        <a:pt x="23755" y="0"/>
                      </a:lnTo>
                      <a:lnTo>
                        <a:pt x="0" y="9501"/>
                      </a:lnTo>
                      <a:lnTo>
                        <a:pt x="95014" y="9501"/>
                      </a:lnTo>
                      <a:close/>
                    </a:path>
                  </a:pathLst>
                </a:custGeom>
                <a:noFill/>
                <a:ln w="9525" cap="sq"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272" name="Google Shape;8272;p74"/>
                <p:cNvSpPr/>
                <p:nvPr/>
              </p:nvSpPr>
              <p:spPr>
                <a:xfrm>
                  <a:off x="4421361" y="4047756"/>
                  <a:ext cx="507618" cy="344709"/>
                </a:xfrm>
                <a:custGeom>
                  <a:avLst/>
                  <a:gdLst/>
                  <a:ahLst/>
                  <a:cxnLst/>
                  <a:rect l="l" t="t" r="r" b="b"/>
                  <a:pathLst>
                    <a:path w="95015" h="64522" fill="none" extrusionOk="0">
                      <a:moveTo>
                        <a:pt x="0" y="1"/>
                      </a:moveTo>
                      <a:lnTo>
                        <a:pt x="0" y="64521"/>
                      </a:lnTo>
                      <a:lnTo>
                        <a:pt x="95014" y="64521"/>
                      </a:lnTo>
                      <a:lnTo>
                        <a:pt x="95014" y="35846"/>
                      </a:lnTo>
                      <a:lnTo>
                        <a:pt x="95014" y="35846"/>
                      </a:lnTo>
                      <a:lnTo>
                        <a:pt x="95014" y="26286"/>
                      </a:lnTo>
                      <a:lnTo>
                        <a:pt x="95014" y="1"/>
                      </a:lnTo>
                      <a:close/>
                    </a:path>
                  </a:pathLst>
                </a:custGeom>
                <a:noFill/>
                <a:ln w="9525" cap="flat" cmpd="sng">
                  <a:solidFill>
                    <a:srgbClr val="DBE2E7"/>
                  </a:solidFill>
                  <a:prstDash val="solid"/>
                  <a:miter lim="267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grpSp>
          <p:grpSp>
            <p:nvGrpSpPr>
              <p:cNvPr id="8273" name="Google Shape;8273;p74"/>
              <p:cNvGrpSpPr/>
              <p:nvPr/>
            </p:nvGrpSpPr>
            <p:grpSpPr>
              <a:xfrm>
                <a:off x="4928973" y="4189418"/>
                <a:ext cx="507596" cy="203047"/>
                <a:chOff x="4928973" y="4189418"/>
                <a:chExt cx="507596" cy="203047"/>
              </a:xfrm>
            </p:grpSpPr>
            <p:sp>
              <p:nvSpPr>
                <p:cNvPr id="8274" name="Google Shape;8274;p74"/>
                <p:cNvSpPr/>
                <p:nvPr/>
              </p:nvSpPr>
              <p:spPr>
                <a:xfrm>
                  <a:off x="4928973" y="4189418"/>
                  <a:ext cx="507596" cy="50759"/>
                </a:xfrm>
                <a:custGeom>
                  <a:avLst/>
                  <a:gdLst/>
                  <a:ahLst/>
                  <a:cxnLst/>
                  <a:rect l="l" t="t" r="r" b="b"/>
                  <a:pathLst>
                    <a:path w="95011" h="9501" fill="none" extrusionOk="0">
                      <a:moveTo>
                        <a:pt x="95011" y="9501"/>
                      </a:moveTo>
                      <a:lnTo>
                        <a:pt x="71260" y="0"/>
                      </a:lnTo>
                      <a:lnTo>
                        <a:pt x="0" y="0"/>
                      </a:lnTo>
                      <a:lnTo>
                        <a:pt x="0" y="9501"/>
                      </a:lnTo>
                      <a:close/>
                    </a:path>
                  </a:pathLst>
                </a:custGeom>
                <a:no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275" name="Google Shape;8275;p74"/>
                <p:cNvSpPr/>
                <p:nvPr/>
              </p:nvSpPr>
              <p:spPr>
                <a:xfrm>
                  <a:off x="4928973" y="4240172"/>
                  <a:ext cx="507596" cy="152293"/>
                </a:xfrm>
                <a:custGeom>
                  <a:avLst/>
                  <a:gdLst/>
                  <a:ahLst/>
                  <a:cxnLst/>
                  <a:rect l="l" t="t" r="r" b="b"/>
                  <a:pathLst>
                    <a:path w="95011" h="28506" fill="none" extrusionOk="0">
                      <a:moveTo>
                        <a:pt x="0" y="28505"/>
                      </a:moveTo>
                      <a:lnTo>
                        <a:pt x="0" y="28505"/>
                      </a:lnTo>
                      <a:lnTo>
                        <a:pt x="95011" y="28505"/>
                      </a:lnTo>
                      <a:lnTo>
                        <a:pt x="95011" y="1"/>
                      </a:lnTo>
                      <a:lnTo>
                        <a:pt x="0" y="1"/>
                      </a:lnTo>
                      <a:close/>
                    </a:path>
                  </a:pathLst>
                </a:custGeom>
                <a:noFill/>
                <a:ln w="9525" cap="flat" cmpd="sng">
                  <a:solidFill>
                    <a:srgbClr val="869FB1"/>
                  </a:solidFill>
                  <a:prstDash val="solid"/>
                  <a:miter lim="267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grpSp>
        </p:grpSp>
        <p:grpSp>
          <p:nvGrpSpPr>
            <p:cNvPr id="8276" name="Google Shape;8276;p74"/>
            <p:cNvGrpSpPr/>
            <p:nvPr/>
          </p:nvGrpSpPr>
          <p:grpSpPr>
            <a:xfrm>
              <a:off x="4482186" y="3641905"/>
              <a:ext cx="397605" cy="349784"/>
              <a:chOff x="2906375" y="1159725"/>
              <a:chExt cx="1860575" cy="1636800"/>
            </a:xfrm>
          </p:grpSpPr>
          <p:sp>
            <p:nvSpPr>
              <p:cNvPr id="8277" name="Google Shape;8277;p74"/>
              <p:cNvSpPr/>
              <p:nvPr/>
            </p:nvSpPr>
            <p:spPr>
              <a:xfrm>
                <a:off x="2906375" y="1159725"/>
                <a:ext cx="1860575" cy="1320800"/>
              </a:xfrm>
              <a:custGeom>
                <a:avLst/>
                <a:gdLst/>
                <a:ahLst/>
                <a:cxnLst/>
                <a:rect l="l" t="t" r="r" b="b"/>
                <a:pathLst>
                  <a:path w="74423" h="52832" fill="none" extrusionOk="0">
                    <a:moveTo>
                      <a:pt x="74300" y="9469"/>
                    </a:moveTo>
                    <a:cubicBezTo>
                      <a:pt x="74046" y="6953"/>
                      <a:pt x="72972" y="4566"/>
                      <a:pt x="71233" y="2899"/>
                    </a:cubicBezTo>
                    <a:cubicBezTo>
                      <a:pt x="71029" y="2682"/>
                      <a:pt x="70807" y="2484"/>
                      <a:pt x="70569" y="2305"/>
                    </a:cubicBezTo>
                    <a:cubicBezTo>
                      <a:pt x="70326" y="2123"/>
                      <a:pt x="70133" y="1933"/>
                      <a:pt x="69847" y="1767"/>
                    </a:cubicBezTo>
                    <a:cubicBezTo>
                      <a:pt x="69576" y="1596"/>
                      <a:pt x="69301" y="1435"/>
                      <a:pt x="69030" y="1280"/>
                    </a:cubicBezTo>
                    <a:cubicBezTo>
                      <a:pt x="68792" y="1159"/>
                      <a:pt x="68599" y="1084"/>
                      <a:pt x="68385" y="985"/>
                    </a:cubicBezTo>
                    <a:cubicBezTo>
                      <a:pt x="67280" y="522"/>
                      <a:pt x="66290" y="276"/>
                      <a:pt x="65270" y="188"/>
                    </a:cubicBezTo>
                    <a:cubicBezTo>
                      <a:pt x="63260" y="1"/>
                      <a:pt x="61470" y="332"/>
                      <a:pt x="60001" y="803"/>
                    </a:cubicBezTo>
                    <a:cubicBezTo>
                      <a:pt x="58778" y="1194"/>
                      <a:pt x="57603" y="1727"/>
                      <a:pt x="56500" y="2385"/>
                    </a:cubicBezTo>
                    <a:cubicBezTo>
                      <a:pt x="56396" y="1617"/>
                      <a:pt x="56273" y="1012"/>
                      <a:pt x="56179" y="613"/>
                    </a:cubicBezTo>
                    <a:cubicBezTo>
                      <a:pt x="56104" y="298"/>
                      <a:pt x="55821" y="73"/>
                      <a:pt x="55497" y="78"/>
                    </a:cubicBezTo>
                    <a:lnTo>
                      <a:pt x="38984" y="255"/>
                    </a:lnTo>
                    <a:lnTo>
                      <a:pt x="35208" y="295"/>
                    </a:lnTo>
                    <a:lnTo>
                      <a:pt x="18696" y="472"/>
                    </a:lnTo>
                    <a:cubicBezTo>
                      <a:pt x="18370" y="474"/>
                      <a:pt x="18091" y="704"/>
                      <a:pt x="18027" y="1023"/>
                    </a:cubicBezTo>
                    <a:cubicBezTo>
                      <a:pt x="17941" y="1422"/>
                      <a:pt x="17829" y="2026"/>
                      <a:pt x="17741" y="2800"/>
                    </a:cubicBezTo>
                    <a:cubicBezTo>
                      <a:pt x="16625" y="2163"/>
                      <a:pt x="15439" y="1657"/>
                      <a:pt x="14211" y="1290"/>
                    </a:cubicBezTo>
                    <a:cubicBezTo>
                      <a:pt x="12731" y="854"/>
                      <a:pt x="10935" y="560"/>
                      <a:pt x="8931" y="790"/>
                    </a:cubicBezTo>
                    <a:cubicBezTo>
                      <a:pt x="7908" y="900"/>
                      <a:pt x="6923" y="1167"/>
                      <a:pt x="5832" y="1652"/>
                    </a:cubicBezTo>
                    <a:cubicBezTo>
                      <a:pt x="5620" y="1756"/>
                      <a:pt x="5427" y="1839"/>
                      <a:pt x="5192" y="1965"/>
                    </a:cubicBezTo>
                    <a:cubicBezTo>
                      <a:pt x="4924" y="2125"/>
                      <a:pt x="4651" y="2291"/>
                      <a:pt x="4384" y="2465"/>
                    </a:cubicBezTo>
                    <a:cubicBezTo>
                      <a:pt x="4103" y="2639"/>
                      <a:pt x="3915" y="2832"/>
                      <a:pt x="3675" y="3019"/>
                    </a:cubicBezTo>
                    <a:cubicBezTo>
                      <a:pt x="3439" y="3204"/>
                      <a:pt x="3222" y="3407"/>
                      <a:pt x="3022" y="3627"/>
                    </a:cubicBezTo>
                    <a:cubicBezTo>
                      <a:pt x="1319" y="5332"/>
                      <a:pt x="294" y="7743"/>
                      <a:pt x="99" y="10261"/>
                    </a:cubicBezTo>
                    <a:cubicBezTo>
                      <a:pt x="0" y="11524"/>
                      <a:pt x="104" y="12828"/>
                      <a:pt x="466" y="14096"/>
                    </a:cubicBezTo>
                    <a:cubicBezTo>
                      <a:pt x="653" y="14725"/>
                      <a:pt x="875" y="15354"/>
                      <a:pt x="1175" y="15953"/>
                    </a:cubicBezTo>
                    <a:lnTo>
                      <a:pt x="1282" y="16181"/>
                    </a:lnTo>
                    <a:lnTo>
                      <a:pt x="1362" y="16341"/>
                    </a:lnTo>
                    <a:lnTo>
                      <a:pt x="1416" y="16432"/>
                    </a:lnTo>
                    <a:lnTo>
                      <a:pt x="1622" y="16794"/>
                    </a:lnTo>
                    <a:cubicBezTo>
                      <a:pt x="1769" y="17040"/>
                      <a:pt x="1986" y="17377"/>
                      <a:pt x="2168" y="17639"/>
                    </a:cubicBezTo>
                    <a:cubicBezTo>
                      <a:pt x="3672" y="19764"/>
                      <a:pt x="5719" y="21389"/>
                      <a:pt x="7890" y="22556"/>
                    </a:cubicBezTo>
                    <a:cubicBezTo>
                      <a:pt x="10076" y="23744"/>
                      <a:pt x="12329" y="24512"/>
                      <a:pt x="14535" y="25184"/>
                    </a:cubicBezTo>
                    <a:cubicBezTo>
                      <a:pt x="16734" y="25847"/>
                      <a:pt x="18883" y="26377"/>
                      <a:pt x="20907" y="26937"/>
                    </a:cubicBezTo>
                    <a:cubicBezTo>
                      <a:pt x="23058" y="27539"/>
                      <a:pt x="25044" y="27884"/>
                      <a:pt x="26553" y="28569"/>
                    </a:cubicBezTo>
                    <a:cubicBezTo>
                      <a:pt x="27991" y="29155"/>
                      <a:pt x="29136" y="30359"/>
                      <a:pt x="29449" y="31218"/>
                    </a:cubicBezTo>
                    <a:cubicBezTo>
                      <a:pt x="29527" y="31433"/>
                      <a:pt x="29583" y="31620"/>
                      <a:pt x="29583" y="31813"/>
                    </a:cubicBezTo>
                    <a:cubicBezTo>
                      <a:pt x="29591" y="31992"/>
                      <a:pt x="29572" y="32171"/>
                      <a:pt x="29532" y="32345"/>
                    </a:cubicBezTo>
                    <a:cubicBezTo>
                      <a:pt x="29436" y="32680"/>
                      <a:pt x="29099" y="33060"/>
                      <a:pt x="28702" y="33263"/>
                    </a:cubicBezTo>
                    <a:cubicBezTo>
                      <a:pt x="27926" y="33729"/>
                      <a:pt x="26880" y="33477"/>
                      <a:pt x="26733" y="33049"/>
                    </a:cubicBezTo>
                    <a:cubicBezTo>
                      <a:pt x="26396" y="32372"/>
                      <a:pt x="26414" y="31582"/>
                      <a:pt x="26644" y="31256"/>
                    </a:cubicBezTo>
                    <a:cubicBezTo>
                      <a:pt x="26888" y="30884"/>
                      <a:pt x="27300" y="30937"/>
                      <a:pt x="27273" y="30911"/>
                    </a:cubicBezTo>
                    <a:lnTo>
                      <a:pt x="27067" y="30825"/>
                    </a:lnTo>
                    <a:cubicBezTo>
                      <a:pt x="26928" y="30782"/>
                      <a:pt x="26669" y="30745"/>
                      <a:pt x="26361" y="30897"/>
                    </a:cubicBezTo>
                    <a:cubicBezTo>
                      <a:pt x="26045" y="31044"/>
                      <a:pt x="25777" y="31390"/>
                      <a:pt x="25595" y="31815"/>
                    </a:cubicBezTo>
                    <a:cubicBezTo>
                      <a:pt x="25408" y="32246"/>
                      <a:pt x="25298" y="32765"/>
                      <a:pt x="25379" y="33410"/>
                    </a:cubicBezTo>
                    <a:cubicBezTo>
                      <a:pt x="25403" y="33702"/>
                      <a:pt x="25590" y="34208"/>
                      <a:pt x="25855" y="34499"/>
                    </a:cubicBezTo>
                    <a:cubicBezTo>
                      <a:pt x="26117" y="34807"/>
                      <a:pt x="26444" y="35061"/>
                      <a:pt x="26810" y="35241"/>
                    </a:cubicBezTo>
                    <a:cubicBezTo>
                      <a:pt x="27560" y="35613"/>
                      <a:pt x="28456" y="35736"/>
                      <a:pt x="29398" y="35551"/>
                    </a:cubicBezTo>
                    <a:cubicBezTo>
                      <a:pt x="30316" y="35353"/>
                      <a:pt x="31298" y="34882"/>
                      <a:pt x="32032" y="33889"/>
                    </a:cubicBezTo>
                    <a:cubicBezTo>
                      <a:pt x="32422" y="33325"/>
                      <a:pt x="32615" y="32803"/>
                      <a:pt x="32722" y="32177"/>
                    </a:cubicBezTo>
                    <a:cubicBezTo>
                      <a:pt x="32776" y="31882"/>
                      <a:pt x="32797" y="31582"/>
                      <a:pt x="32784" y="31283"/>
                    </a:cubicBezTo>
                    <a:cubicBezTo>
                      <a:pt x="34828" y="34499"/>
                      <a:pt x="34919" y="37103"/>
                      <a:pt x="34413" y="41899"/>
                    </a:cubicBezTo>
                    <a:cubicBezTo>
                      <a:pt x="33530" y="50222"/>
                      <a:pt x="29511" y="52831"/>
                      <a:pt x="29511" y="52831"/>
                    </a:cubicBezTo>
                    <a:lnTo>
                      <a:pt x="37547" y="52743"/>
                    </a:lnTo>
                    <a:lnTo>
                      <a:pt x="37764" y="52743"/>
                    </a:lnTo>
                    <a:lnTo>
                      <a:pt x="45801" y="52655"/>
                    </a:lnTo>
                    <a:cubicBezTo>
                      <a:pt x="45801" y="52655"/>
                      <a:pt x="41725" y="50137"/>
                      <a:pt x="40668" y="41835"/>
                    </a:cubicBezTo>
                    <a:cubicBezTo>
                      <a:pt x="40058" y="37050"/>
                      <a:pt x="40092" y="34443"/>
                      <a:pt x="42067" y="31186"/>
                    </a:cubicBezTo>
                    <a:cubicBezTo>
                      <a:pt x="42059" y="31486"/>
                      <a:pt x="42089" y="31786"/>
                      <a:pt x="42150" y="32080"/>
                    </a:cubicBezTo>
                    <a:cubicBezTo>
                      <a:pt x="42271" y="32704"/>
                      <a:pt x="42474" y="33220"/>
                      <a:pt x="42876" y="33777"/>
                    </a:cubicBezTo>
                    <a:cubicBezTo>
                      <a:pt x="43630" y="34754"/>
                      <a:pt x="44623" y="35203"/>
                      <a:pt x="45544" y="35380"/>
                    </a:cubicBezTo>
                    <a:cubicBezTo>
                      <a:pt x="46489" y="35546"/>
                      <a:pt x="47382" y="35404"/>
                      <a:pt x="48126" y="35013"/>
                    </a:cubicBezTo>
                    <a:cubicBezTo>
                      <a:pt x="48488" y="34826"/>
                      <a:pt x="48809" y="34566"/>
                      <a:pt x="49066" y="34251"/>
                    </a:cubicBezTo>
                    <a:cubicBezTo>
                      <a:pt x="49323" y="33954"/>
                      <a:pt x="49499" y="33445"/>
                      <a:pt x="49518" y="33153"/>
                    </a:cubicBezTo>
                    <a:cubicBezTo>
                      <a:pt x="49585" y="32508"/>
                      <a:pt x="49462" y="31992"/>
                      <a:pt x="49266" y="31564"/>
                    </a:cubicBezTo>
                    <a:cubicBezTo>
                      <a:pt x="49076" y="31143"/>
                      <a:pt x="48801" y="30801"/>
                      <a:pt x="48482" y="30662"/>
                    </a:cubicBezTo>
                    <a:cubicBezTo>
                      <a:pt x="48172" y="30517"/>
                      <a:pt x="47915" y="30560"/>
                      <a:pt x="47776" y="30606"/>
                    </a:cubicBezTo>
                    <a:lnTo>
                      <a:pt x="47570" y="30697"/>
                    </a:lnTo>
                    <a:cubicBezTo>
                      <a:pt x="47543" y="30721"/>
                      <a:pt x="47955" y="30662"/>
                      <a:pt x="48207" y="31028"/>
                    </a:cubicBezTo>
                    <a:cubicBezTo>
                      <a:pt x="48445" y="31347"/>
                      <a:pt x="48480" y="32136"/>
                      <a:pt x="48156" y="32821"/>
                    </a:cubicBezTo>
                    <a:cubicBezTo>
                      <a:pt x="48019" y="33250"/>
                      <a:pt x="46978" y="33525"/>
                      <a:pt x="46192" y="33078"/>
                    </a:cubicBezTo>
                    <a:cubicBezTo>
                      <a:pt x="45790" y="32883"/>
                      <a:pt x="45448" y="32508"/>
                      <a:pt x="45343" y="32177"/>
                    </a:cubicBezTo>
                    <a:cubicBezTo>
                      <a:pt x="45298" y="32005"/>
                      <a:pt x="45276" y="31826"/>
                      <a:pt x="45282" y="31647"/>
                    </a:cubicBezTo>
                    <a:cubicBezTo>
                      <a:pt x="45279" y="31454"/>
                      <a:pt x="45330" y="31264"/>
                      <a:pt x="45402" y="31047"/>
                    </a:cubicBezTo>
                    <a:cubicBezTo>
                      <a:pt x="45696" y="30183"/>
                      <a:pt x="46818" y="28954"/>
                      <a:pt x="48241" y="28339"/>
                    </a:cubicBezTo>
                    <a:cubicBezTo>
                      <a:pt x="49735" y="27622"/>
                      <a:pt x="51713" y="27234"/>
                      <a:pt x="53851" y="26586"/>
                    </a:cubicBezTo>
                    <a:cubicBezTo>
                      <a:pt x="55861" y="25984"/>
                      <a:pt x="57999" y="25408"/>
                      <a:pt x="60185" y="24699"/>
                    </a:cubicBezTo>
                    <a:cubicBezTo>
                      <a:pt x="62372" y="23979"/>
                      <a:pt x="64609" y="23163"/>
                      <a:pt x="66772" y="21929"/>
                    </a:cubicBezTo>
                    <a:cubicBezTo>
                      <a:pt x="68918" y="20717"/>
                      <a:pt x="70930" y="19047"/>
                      <a:pt x="72386" y="16890"/>
                    </a:cubicBezTo>
                    <a:cubicBezTo>
                      <a:pt x="72563" y="16622"/>
                      <a:pt x="72774" y="16283"/>
                      <a:pt x="72916" y="16034"/>
                    </a:cubicBezTo>
                    <a:lnTo>
                      <a:pt x="73117" y="15664"/>
                    </a:lnTo>
                    <a:lnTo>
                      <a:pt x="73165" y="15573"/>
                    </a:lnTo>
                    <a:lnTo>
                      <a:pt x="73243" y="15413"/>
                    </a:lnTo>
                    <a:lnTo>
                      <a:pt x="73347" y="15183"/>
                    </a:lnTo>
                    <a:cubicBezTo>
                      <a:pt x="73639" y="14578"/>
                      <a:pt x="73845" y="13944"/>
                      <a:pt x="74016" y="13309"/>
                    </a:cubicBezTo>
                    <a:cubicBezTo>
                      <a:pt x="74351" y="12035"/>
                      <a:pt x="74423" y="10729"/>
                      <a:pt x="74300" y="9469"/>
                    </a:cubicBezTo>
                    <a:close/>
                    <a:moveTo>
                      <a:pt x="21867" y="23527"/>
                    </a:moveTo>
                    <a:cubicBezTo>
                      <a:pt x="19791" y="22930"/>
                      <a:pt x="17668" y="22379"/>
                      <a:pt x="15594" y="21729"/>
                    </a:cubicBezTo>
                    <a:cubicBezTo>
                      <a:pt x="13531" y="21078"/>
                      <a:pt x="11470" y="20332"/>
                      <a:pt x="9675" y="19325"/>
                    </a:cubicBezTo>
                    <a:cubicBezTo>
                      <a:pt x="7876" y="18319"/>
                      <a:pt x="6273" y="17040"/>
                      <a:pt x="5176" y="15509"/>
                    </a:cubicBezTo>
                    <a:cubicBezTo>
                      <a:pt x="5042" y="15314"/>
                      <a:pt x="4948" y="15185"/>
                      <a:pt x="4807" y="14955"/>
                    </a:cubicBezTo>
                    <a:lnTo>
                      <a:pt x="4598" y="14597"/>
                    </a:lnTo>
                    <a:lnTo>
                      <a:pt x="4555" y="14522"/>
                    </a:lnTo>
                    <a:cubicBezTo>
                      <a:pt x="4574" y="14554"/>
                      <a:pt x="4536" y="14476"/>
                      <a:pt x="4536" y="14476"/>
                    </a:cubicBezTo>
                    <a:lnTo>
                      <a:pt x="4467" y="14326"/>
                    </a:lnTo>
                    <a:cubicBezTo>
                      <a:pt x="4263" y="13941"/>
                      <a:pt x="4116" y="13523"/>
                      <a:pt x="3988" y="13106"/>
                    </a:cubicBezTo>
                    <a:cubicBezTo>
                      <a:pt x="3739" y="12268"/>
                      <a:pt x="3661" y="11380"/>
                      <a:pt x="3723" y="10521"/>
                    </a:cubicBezTo>
                    <a:cubicBezTo>
                      <a:pt x="3843" y="8805"/>
                      <a:pt x="4526" y="7191"/>
                      <a:pt x="5593" y="6124"/>
                    </a:cubicBezTo>
                    <a:cubicBezTo>
                      <a:pt x="5832" y="5840"/>
                      <a:pt x="6158" y="5610"/>
                      <a:pt x="6412" y="5406"/>
                    </a:cubicBezTo>
                    <a:cubicBezTo>
                      <a:pt x="6543" y="5326"/>
                      <a:pt x="6667" y="5235"/>
                      <a:pt x="6790" y="5142"/>
                    </a:cubicBezTo>
                    <a:cubicBezTo>
                      <a:pt x="6961" y="5040"/>
                      <a:pt x="7194" y="4933"/>
                      <a:pt x="7392" y="4831"/>
                    </a:cubicBezTo>
                    <a:cubicBezTo>
                      <a:pt x="7967" y="4558"/>
                      <a:pt x="8703" y="4307"/>
                      <a:pt x="9380" y="4232"/>
                    </a:cubicBezTo>
                    <a:cubicBezTo>
                      <a:pt x="10761" y="4034"/>
                      <a:pt x="12126" y="4197"/>
                      <a:pt x="13298" y="4515"/>
                    </a:cubicBezTo>
                    <a:cubicBezTo>
                      <a:pt x="14478" y="4831"/>
                      <a:pt x="15474" y="5286"/>
                      <a:pt x="16269" y="5695"/>
                    </a:cubicBezTo>
                    <a:cubicBezTo>
                      <a:pt x="16732" y="5936"/>
                      <a:pt x="17179" y="6201"/>
                      <a:pt x="17612" y="6493"/>
                    </a:cubicBezTo>
                    <a:cubicBezTo>
                      <a:pt x="17800" y="10799"/>
                      <a:pt x="19221" y="16754"/>
                      <a:pt x="24573" y="22090"/>
                    </a:cubicBezTo>
                    <a:cubicBezTo>
                      <a:pt x="25753" y="23265"/>
                      <a:pt x="26805" y="24327"/>
                      <a:pt x="27742" y="25296"/>
                    </a:cubicBezTo>
                    <a:cubicBezTo>
                      <a:pt x="25753" y="24437"/>
                      <a:pt x="23725" y="24089"/>
                      <a:pt x="21867" y="23527"/>
                    </a:cubicBezTo>
                    <a:close/>
                    <a:moveTo>
                      <a:pt x="70470" y="12397"/>
                    </a:moveTo>
                    <a:cubicBezTo>
                      <a:pt x="70347" y="12817"/>
                      <a:pt x="70211" y="13234"/>
                      <a:pt x="70015" y="13628"/>
                    </a:cubicBezTo>
                    <a:lnTo>
                      <a:pt x="69948" y="13778"/>
                    </a:lnTo>
                    <a:cubicBezTo>
                      <a:pt x="69948" y="13778"/>
                      <a:pt x="69903" y="13874"/>
                      <a:pt x="69940" y="13807"/>
                    </a:cubicBezTo>
                    <a:lnTo>
                      <a:pt x="69889" y="13898"/>
                    </a:lnTo>
                    <a:lnTo>
                      <a:pt x="69689" y="14262"/>
                    </a:lnTo>
                    <a:cubicBezTo>
                      <a:pt x="69555" y="14498"/>
                      <a:pt x="69461" y="14626"/>
                      <a:pt x="69333" y="14827"/>
                    </a:cubicBezTo>
                    <a:cubicBezTo>
                      <a:pt x="68270" y="16379"/>
                      <a:pt x="66697" y="17688"/>
                      <a:pt x="64917" y="18737"/>
                    </a:cubicBezTo>
                    <a:cubicBezTo>
                      <a:pt x="63140" y="19786"/>
                      <a:pt x="61103" y="20572"/>
                      <a:pt x="59051" y="21268"/>
                    </a:cubicBezTo>
                    <a:cubicBezTo>
                      <a:pt x="56990" y="21961"/>
                      <a:pt x="54881" y="22556"/>
                      <a:pt x="52818" y="23198"/>
                    </a:cubicBezTo>
                    <a:cubicBezTo>
                      <a:pt x="50969" y="23800"/>
                      <a:pt x="48948" y="24193"/>
                      <a:pt x="46976" y="25095"/>
                    </a:cubicBezTo>
                    <a:cubicBezTo>
                      <a:pt x="47894" y="24105"/>
                      <a:pt x="48924" y="23021"/>
                      <a:pt x="50080" y="21817"/>
                    </a:cubicBezTo>
                    <a:cubicBezTo>
                      <a:pt x="55317" y="16368"/>
                      <a:pt x="56613" y="10387"/>
                      <a:pt x="56704" y="6078"/>
                    </a:cubicBezTo>
                    <a:cubicBezTo>
                      <a:pt x="57132" y="5776"/>
                      <a:pt x="57573" y="5500"/>
                      <a:pt x="58034" y="5251"/>
                    </a:cubicBezTo>
                    <a:cubicBezTo>
                      <a:pt x="58818" y="4826"/>
                      <a:pt x="59803" y="4349"/>
                      <a:pt x="60978" y="4009"/>
                    </a:cubicBezTo>
                    <a:cubicBezTo>
                      <a:pt x="62142" y="3664"/>
                      <a:pt x="63504" y="3474"/>
                      <a:pt x="64890" y="3640"/>
                    </a:cubicBezTo>
                    <a:cubicBezTo>
                      <a:pt x="65567" y="3702"/>
                      <a:pt x="66309" y="3937"/>
                      <a:pt x="66892" y="4197"/>
                    </a:cubicBezTo>
                    <a:cubicBezTo>
                      <a:pt x="67090" y="4296"/>
                      <a:pt x="67326" y="4398"/>
                      <a:pt x="67500" y="4497"/>
                    </a:cubicBezTo>
                    <a:cubicBezTo>
                      <a:pt x="67623" y="4585"/>
                      <a:pt x="67748" y="4673"/>
                      <a:pt x="67882" y="4753"/>
                    </a:cubicBezTo>
                    <a:cubicBezTo>
                      <a:pt x="68139" y="4949"/>
                      <a:pt x="68474" y="5174"/>
                      <a:pt x="68717" y="5452"/>
                    </a:cubicBezTo>
                    <a:cubicBezTo>
                      <a:pt x="69806" y="6496"/>
                      <a:pt x="70524" y="8096"/>
                      <a:pt x="70682" y="9809"/>
                    </a:cubicBezTo>
                    <a:cubicBezTo>
                      <a:pt x="70759" y="10663"/>
                      <a:pt x="70703" y="11551"/>
                      <a:pt x="70470" y="12397"/>
                    </a:cubicBez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278" name="Google Shape;8278;p74"/>
              <p:cNvSpPr/>
              <p:nvPr/>
            </p:nvSpPr>
            <p:spPr>
              <a:xfrm>
                <a:off x="3520750" y="2496900"/>
                <a:ext cx="656300" cy="214450"/>
              </a:xfrm>
              <a:custGeom>
                <a:avLst/>
                <a:gdLst/>
                <a:ahLst/>
                <a:cxnLst/>
                <a:rect l="l" t="t" r="r" b="b"/>
                <a:pathLst>
                  <a:path w="26252" h="8578" fill="none" extrusionOk="0">
                    <a:moveTo>
                      <a:pt x="26252" y="8347"/>
                    </a:moveTo>
                    <a:lnTo>
                      <a:pt x="108" y="8577"/>
                    </a:lnTo>
                    <a:lnTo>
                      <a:pt x="108" y="8577"/>
                    </a:lnTo>
                    <a:lnTo>
                      <a:pt x="1" y="281"/>
                    </a:lnTo>
                    <a:cubicBezTo>
                      <a:pt x="3" y="254"/>
                      <a:pt x="27" y="233"/>
                      <a:pt x="57" y="236"/>
                    </a:cubicBezTo>
                    <a:lnTo>
                      <a:pt x="57" y="236"/>
                    </a:lnTo>
                    <a:lnTo>
                      <a:pt x="26091" y="3"/>
                    </a:lnTo>
                    <a:cubicBezTo>
                      <a:pt x="26118" y="0"/>
                      <a:pt x="26142" y="22"/>
                      <a:pt x="26147" y="48"/>
                    </a:cubicBezTo>
                    <a:lnTo>
                      <a:pt x="26252" y="8345"/>
                    </a:lnTo>
                    <a:lnTo>
                      <a:pt x="26252" y="8345"/>
                    </a:lnTo>
                    <a:close/>
                  </a:path>
                </a:pathLst>
              </a:custGeom>
              <a:noFill/>
              <a:ln w="9525" cap="flat" cmpd="sng">
                <a:solidFill>
                  <a:srgbClr val="E3E9ED"/>
                </a:solidFill>
                <a:prstDash val="solid"/>
                <a:miter lim="267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279" name="Google Shape;8279;p74"/>
              <p:cNvSpPr/>
              <p:nvPr/>
            </p:nvSpPr>
            <p:spPr>
              <a:xfrm>
                <a:off x="3448300" y="2706900"/>
                <a:ext cx="803900" cy="89625"/>
              </a:xfrm>
              <a:custGeom>
                <a:avLst/>
                <a:gdLst/>
                <a:ahLst/>
                <a:cxnLst/>
                <a:rect l="l" t="t" r="r" b="b"/>
                <a:pathLst>
                  <a:path w="32156" h="3585" fill="none" extrusionOk="0">
                    <a:moveTo>
                      <a:pt x="32155" y="3244"/>
                    </a:moveTo>
                    <a:lnTo>
                      <a:pt x="35" y="3584"/>
                    </a:lnTo>
                    <a:lnTo>
                      <a:pt x="35" y="3584"/>
                    </a:lnTo>
                    <a:lnTo>
                      <a:pt x="3" y="399"/>
                    </a:lnTo>
                    <a:cubicBezTo>
                      <a:pt x="0" y="367"/>
                      <a:pt x="27" y="343"/>
                      <a:pt x="57" y="343"/>
                    </a:cubicBezTo>
                    <a:lnTo>
                      <a:pt x="32067" y="1"/>
                    </a:lnTo>
                    <a:cubicBezTo>
                      <a:pt x="32096" y="1"/>
                      <a:pt x="32120" y="25"/>
                      <a:pt x="32123" y="57"/>
                    </a:cubicBezTo>
                    <a:lnTo>
                      <a:pt x="32155" y="3244"/>
                    </a:lnTo>
                    <a:close/>
                  </a:path>
                </a:pathLst>
              </a:custGeom>
              <a:noFill/>
              <a:ln w="9525" cap="flat" cmpd="sng">
                <a:solidFill>
                  <a:srgbClr val="E3E9ED"/>
                </a:solidFill>
                <a:prstDash val="solid"/>
                <a:miter lim="267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280" name="Google Shape;8280;p74"/>
              <p:cNvSpPr/>
              <p:nvPr/>
            </p:nvSpPr>
            <p:spPr>
              <a:xfrm>
                <a:off x="3674575" y="1339775"/>
                <a:ext cx="324050" cy="308175"/>
              </a:xfrm>
              <a:custGeom>
                <a:avLst/>
                <a:gdLst/>
                <a:ahLst/>
                <a:cxnLst/>
                <a:rect l="l" t="t" r="r" b="b"/>
                <a:pathLst>
                  <a:path w="12962" h="12327" fill="none" extrusionOk="0">
                    <a:moveTo>
                      <a:pt x="6479" y="0"/>
                    </a:moveTo>
                    <a:lnTo>
                      <a:pt x="8484" y="4060"/>
                    </a:lnTo>
                    <a:lnTo>
                      <a:pt x="12961" y="4710"/>
                    </a:lnTo>
                    <a:lnTo>
                      <a:pt x="9720" y="7868"/>
                    </a:lnTo>
                    <a:lnTo>
                      <a:pt x="10486" y="12327"/>
                    </a:lnTo>
                    <a:lnTo>
                      <a:pt x="6479" y="10221"/>
                    </a:lnTo>
                    <a:lnTo>
                      <a:pt x="2476" y="12327"/>
                    </a:lnTo>
                    <a:lnTo>
                      <a:pt x="3241" y="7868"/>
                    </a:lnTo>
                    <a:lnTo>
                      <a:pt x="0" y="4710"/>
                    </a:lnTo>
                    <a:lnTo>
                      <a:pt x="4478" y="4060"/>
                    </a:lnTo>
                    <a:close/>
                  </a:path>
                </a:pathLst>
              </a:custGeom>
              <a:noFill/>
              <a:ln w="9525" cap="flat" cmpd="sng">
                <a:solidFill>
                  <a:srgbClr val="FFFFFF"/>
                </a:solidFill>
                <a:prstDash val="solid"/>
                <a:miter lim="267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grpSp>
      </p:grpSp>
      <p:grpSp>
        <p:nvGrpSpPr>
          <p:cNvPr id="8281" name="Google Shape;8281;p74"/>
          <p:cNvGrpSpPr/>
          <p:nvPr/>
        </p:nvGrpSpPr>
        <p:grpSpPr>
          <a:xfrm>
            <a:off x="6528949" y="1853801"/>
            <a:ext cx="940737" cy="721067"/>
            <a:chOff x="6599718" y="2068734"/>
            <a:chExt cx="940737" cy="721067"/>
          </a:xfrm>
        </p:grpSpPr>
        <p:sp>
          <p:nvSpPr>
            <p:cNvPr id="8282" name="Google Shape;8282;p74"/>
            <p:cNvSpPr/>
            <p:nvPr/>
          </p:nvSpPr>
          <p:spPr>
            <a:xfrm>
              <a:off x="7138953" y="2569473"/>
              <a:ext cx="366935" cy="115933"/>
            </a:xfrm>
            <a:custGeom>
              <a:avLst/>
              <a:gdLst/>
              <a:ahLst/>
              <a:cxnLst/>
              <a:rect l="l" t="t" r="r" b="b"/>
              <a:pathLst>
                <a:path w="105517" h="33338" fill="none" extrusionOk="0">
                  <a:moveTo>
                    <a:pt x="8231" y="0"/>
                  </a:moveTo>
                  <a:cubicBezTo>
                    <a:pt x="6610" y="2526"/>
                    <a:pt x="5253" y="5215"/>
                    <a:pt x="4198" y="8042"/>
                  </a:cubicBezTo>
                  <a:cubicBezTo>
                    <a:pt x="3205" y="10656"/>
                    <a:pt x="2803" y="13182"/>
                    <a:pt x="2803" y="14991"/>
                  </a:cubicBezTo>
                  <a:cubicBezTo>
                    <a:pt x="2790" y="18636"/>
                    <a:pt x="2840" y="21274"/>
                    <a:pt x="1" y="23008"/>
                  </a:cubicBezTo>
                  <a:cubicBezTo>
                    <a:pt x="164" y="23549"/>
                    <a:pt x="239" y="24114"/>
                    <a:pt x="227" y="24667"/>
                  </a:cubicBezTo>
                  <a:lnTo>
                    <a:pt x="227" y="33338"/>
                  </a:lnTo>
                  <a:lnTo>
                    <a:pt x="105517" y="33338"/>
                  </a:lnTo>
                  <a:lnTo>
                    <a:pt x="105517" y="0"/>
                  </a:lnTo>
                  <a:close/>
                </a:path>
              </a:pathLst>
            </a:custGeom>
            <a:noFill/>
            <a:ln w="9525" cap="flat" cmpd="sng">
              <a:solidFill>
                <a:srgbClr val="374F66"/>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283" name="Google Shape;8283;p74"/>
            <p:cNvSpPr/>
            <p:nvPr/>
          </p:nvSpPr>
          <p:spPr>
            <a:xfrm>
              <a:off x="6650497" y="2579172"/>
              <a:ext cx="346397" cy="118079"/>
            </a:xfrm>
            <a:custGeom>
              <a:avLst/>
              <a:gdLst/>
              <a:ahLst/>
              <a:cxnLst/>
              <a:rect l="l" t="t" r="r" b="b"/>
              <a:pathLst>
                <a:path w="99611" h="33955" fill="none" extrusionOk="0">
                  <a:moveTo>
                    <a:pt x="99372" y="21891"/>
                  </a:moveTo>
                  <a:cubicBezTo>
                    <a:pt x="99359" y="21325"/>
                    <a:pt x="99435" y="20760"/>
                    <a:pt x="99611" y="20219"/>
                  </a:cubicBezTo>
                  <a:cubicBezTo>
                    <a:pt x="96758" y="18485"/>
                    <a:pt x="96808" y="15847"/>
                    <a:pt x="96796" y="12215"/>
                  </a:cubicBezTo>
                  <a:cubicBezTo>
                    <a:pt x="96796" y="10405"/>
                    <a:pt x="96394" y="7880"/>
                    <a:pt x="95414" y="5253"/>
                  </a:cubicBezTo>
                  <a:cubicBezTo>
                    <a:pt x="94735" y="3444"/>
                    <a:pt x="93931" y="1697"/>
                    <a:pt x="93014" y="1"/>
                  </a:cubicBezTo>
                  <a:lnTo>
                    <a:pt x="0" y="1"/>
                  </a:lnTo>
                  <a:lnTo>
                    <a:pt x="0" y="33954"/>
                  </a:lnTo>
                  <a:lnTo>
                    <a:pt x="99372" y="33954"/>
                  </a:lnTo>
                  <a:close/>
                </a:path>
              </a:pathLst>
            </a:custGeom>
            <a:noFill/>
            <a:ln w="9525" cap="flat" cmpd="sng">
              <a:solidFill>
                <a:srgbClr val="DBE3E8"/>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284" name="Google Shape;8284;p74"/>
            <p:cNvSpPr/>
            <p:nvPr/>
          </p:nvSpPr>
          <p:spPr>
            <a:xfrm>
              <a:off x="7236268" y="2370428"/>
              <a:ext cx="304187" cy="115978"/>
            </a:xfrm>
            <a:custGeom>
              <a:avLst/>
              <a:gdLst/>
              <a:ahLst/>
              <a:cxnLst/>
              <a:rect l="l" t="t" r="r" b="b"/>
              <a:pathLst>
                <a:path w="87473" h="33351" fill="none" extrusionOk="0">
                  <a:moveTo>
                    <a:pt x="15181" y="0"/>
                  </a:moveTo>
                  <a:cubicBezTo>
                    <a:pt x="12114" y="11913"/>
                    <a:pt x="6975" y="23210"/>
                    <a:pt x="1" y="33350"/>
                  </a:cubicBezTo>
                  <a:lnTo>
                    <a:pt x="87472" y="33350"/>
                  </a:lnTo>
                  <a:lnTo>
                    <a:pt x="87472" y="0"/>
                  </a:lnTo>
                  <a:close/>
                </a:path>
              </a:pathLst>
            </a:custGeom>
            <a:noFill/>
            <a:ln w="9525" cap="flat" cmpd="sng">
              <a:solidFill>
                <a:srgbClr val="4F677B"/>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285" name="Google Shape;8285;p74"/>
            <p:cNvSpPr/>
            <p:nvPr/>
          </p:nvSpPr>
          <p:spPr>
            <a:xfrm>
              <a:off x="7252744" y="2161243"/>
              <a:ext cx="271454" cy="115982"/>
            </a:xfrm>
            <a:custGeom>
              <a:avLst/>
              <a:gdLst/>
              <a:ahLst/>
              <a:cxnLst/>
              <a:rect l="l" t="t" r="r" b="b"/>
              <a:pathLst>
                <a:path w="78060" h="33352" fill="none" extrusionOk="0">
                  <a:moveTo>
                    <a:pt x="0" y="1"/>
                  </a:moveTo>
                  <a:cubicBezTo>
                    <a:pt x="7288" y="9714"/>
                    <a:pt x="11762" y="21250"/>
                    <a:pt x="12918" y="33351"/>
                  </a:cubicBezTo>
                  <a:lnTo>
                    <a:pt x="78060" y="33351"/>
                  </a:lnTo>
                  <a:lnTo>
                    <a:pt x="78060" y="1"/>
                  </a:lnTo>
                  <a:close/>
                </a:path>
              </a:pathLst>
            </a:custGeom>
            <a:noFill/>
            <a:ln w="9525" cap="flat" cmpd="sng">
              <a:solidFill>
                <a:srgbClr val="B3C3CE"/>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286" name="Google Shape;8286;p74"/>
            <p:cNvSpPr/>
            <p:nvPr/>
          </p:nvSpPr>
          <p:spPr>
            <a:xfrm>
              <a:off x="6599718" y="2199610"/>
              <a:ext cx="260051" cy="115978"/>
            </a:xfrm>
            <a:custGeom>
              <a:avLst/>
              <a:gdLst/>
              <a:ahLst/>
              <a:cxnLst/>
              <a:rect l="l" t="t" r="r" b="b"/>
              <a:pathLst>
                <a:path w="74781" h="33351" fill="none" extrusionOk="0">
                  <a:moveTo>
                    <a:pt x="68246" y="28752"/>
                  </a:moveTo>
                  <a:cubicBezTo>
                    <a:pt x="68234" y="18800"/>
                    <a:pt x="70471" y="8973"/>
                    <a:pt x="74781" y="1"/>
                  </a:cubicBezTo>
                  <a:lnTo>
                    <a:pt x="1" y="1"/>
                  </a:lnTo>
                  <a:lnTo>
                    <a:pt x="1" y="33351"/>
                  </a:lnTo>
                  <a:lnTo>
                    <a:pt x="68397" y="33351"/>
                  </a:lnTo>
                  <a:cubicBezTo>
                    <a:pt x="68284" y="31818"/>
                    <a:pt x="68221" y="30285"/>
                    <a:pt x="68246" y="28752"/>
                  </a:cubicBezTo>
                  <a:close/>
                </a:path>
              </a:pathLst>
            </a:custGeom>
            <a:noFill/>
            <a:ln w="9525" cap="flat" cmpd="sng">
              <a:solidFill>
                <a:srgbClr val="8FA1AF"/>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287" name="Google Shape;8287;p74"/>
            <p:cNvSpPr/>
            <p:nvPr/>
          </p:nvSpPr>
          <p:spPr>
            <a:xfrm>
              <a:off x="6605967" y="2389697"/>
              <a:ext cx="307727" cy="116023"/>
            </a:xfrm>
            <a:custGeom>
              <a:avLst/>
              <a:gdLst/>
              <a:ahLst/>
              <a:cxnLst/>
              <a:rect l="l" t="t" r="r" b="b"/>
              <a:pathLst>
                <a:path w="88491" h="33364" fill="none" extrusionOk="0">
                  <a:moveTo>
                    <a:pt x="70835" y="1"/>
                  </a:moveTo>
                  <a:lnTo>
                    <a:pt x="1" y="1"/>
                  </a:lnTo>
                  <a:lnTo>
                    <a:pt x="1" y="33363"/>
                  </a:lnTo>
                  <a:lnTo>
                    <a:pt x="88490" y="33363"/>
                  </a:lnTo>
                  <a:cubicBezTo>
                    <a:pt x="80662" y="23386"/>
                    <a:pt x="74680" y="12089"/>
                    <a:pt x="70835" y="1"/>
                  </a:cubicBezTo>
                  <a:close/>
                </a:path>
              </a:pathLst>
            </a:custGeom>
            <a:noFill/>
            <a:ln w="9525" cap="flat" cmpd="sng">
              <a:solidFill>
                <a:srgbClr val="C9D4DC"/>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grpSp>
          <p:nvGrpSpPr>
            <p:cNvPr id="8288" name="Google Shape;8288;p74"/>
            <p:cNvGrpSpPr/>
            <p:nvPr/>
          </p:nvGrpSpPr>
          <p:grpSpPr>
            <a:xfrm>
              <a:off x="6836957" y="2068734"/>
              <a:ext cx="461892" cy="721067"/>
              <a:chOff x="6836957" y="2068734"/>
              <a:chExt cx="461892" cy="721067"/>
            </a:xfrm>
          </p:grpSpPr>
          <p:sp>
            <p:nvSpPr>
              <p:cNvPr id="8289" name="Google Shape;8289;p74"/>
              <p:cNvSpPr/>
              <p:nvPr/>
            </p:nvSpPr>
            <p:spPr>
              <a:xfrm>
                <a:off x="7080441" y="2287271"/>
                <a:ext cx="187336" cy="123319"/>
              </a:xfrm>
              <a:custGeom>
                <a:avLst/>
                <a:gdLst/>
                <a:ahLst/>
                <a:cxnLst/>
                <a:rect l="l" t="t" r="r" b="b"/>
                <a:pathLst>
                  <a:path w="53871" h="35462" fill="none" extrusionOk="0">
                    <a:moveTo>
                      <a:pt x="1" y="35461"/>
                    </a:moveTo>
                    <a:lnTo>
                      <a:pt x="47249" y="35461"/>
                    </a:lnTo>
                    <a:cubicBezTo>
                      <a:pt x="51018" y="26213"/>
                      <a:pt x="52665" y="18083"/>
                      <a:pt x="53368" y="12453"/>
                    </a:cubicBezTo>
                    <a:lnTo>
                      <a:pt x="53368" y="12415"/>
                    </a:lnTo>
                    <a:cubicBezTo>
                      <a:pt x="53381" y="12315"/>
                      <a:pt x="53381" y="12227"/>
                      <a:pt x="53393" y="12139"/>
                    </a:cubicBezTo>
                    <a:lnTo>
                      <a:pt x="53419" y="11950"/>
                    </a:lnTo>
                    <a:lnTo>
                      <a:pt x="53469" y="11548"/>
                    </a:lnTo>
                    <a:cubicBezTo>
                      <a:pt x="53506" y="11171"/>
                      <a:pt x="53544" y="10807"/>
                      <a:pt x="53582" y="10455"/>
                    </a:cubicBezTo>
                    <a:cubicBezTo>
                      <a:pt x="53620" y="10091"/>
                      <a:pt x="53645" y="9789"/>
                      <a:pt x="53670" y="9487"/>
                    </a:cubicBezTo>
                    <a:lnTo>
                      <a:pt x="53682" y="9362"/>
                    </a:lnTo>
                    <a:lnTo>
                      <a:pt x="53682" y="9324"/>
                    </a:lnTo>
                    <a:cubicBezTo>
                      <a:pt x="53871" y="6899"/>
                      <a:pt x="53846" y="5441"/>
                      <a:pt x="53846" y="5253"/>
                    </a:cubicBezTo>
                    <a:lnTo>
                      <a:pt x="53833" y="5077"/>
                    </a:lnTo>
                    <a:lnTo>
                      <a:pt x="53833" y="4951"/>
                    </a:lnTo>
                    <a:cubicBezTo>
                      <a:pt x="53833" y="3280"/>
                      <a:pt x="53758" y="1634"/>
                      <a:pt x="53620" y="0"/>
                    </a:cubicBezTo>
                    <a:lnTo>
                      <a:pt x="1" y="0"/>
                    </a:lnTo>
                    <a:close/>
                  </a:path>
                </a:pathLst>
              </a:custGeom>
              <a:noFill/>
              <a:ln w="9525" cap="flat" cmpd="sng">
                <a:solidFill>
                  <a:srgbClr val="4F677B"/>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290" name="Google Shape;8290;p74"/>
              <p:cNvSpPr/>
              <p:nvPr/>
            </p:nvSpPr>
            <p:spPr>
              <a:xfrm>
                <a:off x="7080441" y="2105091"/>
                <a:ext cx="182750" cy="157141"/>
              </a:xfrm>
              <a:custGeom>
                <a:avLst/>
                <a:gdLst/>
                <a:ahLst/>
                <a:cxnLst/>
                <a:rect l="l" t="t" r="r" b="b"/>
                <a:pathLst>
                  <a:path w="52552" h="45188" fill="none" extrusionOk="0">
                    <a:moveTo>
                      <a:pt x="1" y="45188"/>
                    </a:moveTo>
                    <a:lnTo>
                      <a:pt x="52551" y="45188"/>
                    </a:lnTo>
                    <a:cubicBezTo>
                      <a:pt x="47211" y="20458"/>
                      <a:pt x="25899" y="1609"/>
                      <a:pt x="1" y="1"/>
                    </a:cubicBezTo>
                    <a:close/>
                  </a:path>
                </a:pathLst>
              </a:custGeom>
              <a:noFill/>
              <a:ln w="9525" cap="flat" cmpd="sng">
                <a:solidFill>
                  <a:srgbClr val="B3C3CE"/>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291" name="Google Shape;8291;p74"/>
              <p:cNvSpPr/>
              <p:nvPr/>
            </p:nvSpPr>
            <p:spPr>
              <a:xfrm>
                <a:off x="6872702" y="2287006"/>
                <a:ext cx="187378" cy="123364"/>
              </a:xfrm>
              <a:custGeom>
                <a:avLst/>
                <a:gdLst/>
                <a:ahLst/>
                <a:cxnLst/>
                <a:rect l="l" t="t" r="r" b="b"/>
                <a:pathLst>
                  <a:path w="53883" h="35475" fill="none" extrusionOk="0">
                    <a:moveTo>
                      <a:pt x="53883" y="1"/>
                    </a:moveTo>
                    <a:lnTo>
                      <a:pt x="239" y="1"/>
                    </a:lnTo>
                    <a:cubicBezTo>
                      <a:pt x="101" y="1634"/>
                      <a:pt x="13" y="3293"/>
                      <a:pt x="13" y="4964"/>
                    </a:cubicBezTo>
                    <a:lnTo>
                      <a:pt x="13" y="5266"/>
                    </a:lnTo>
                    <a:cubicBezTo>
                      <a:pt x="13" y="5454"/>
                      <a:pt x="0" y="6912"/>
                      <a:pt x="189" y="9312"/>
                    </a:cubicBezTo>
                    <a:lnTo>
                      <a:pt x="189" y="9375"/>
                    </a:lnTo>
                    <a:lnTo>
                      <a:pt x="189" y="9488"/>
                    </a:lnTo>
                    <a:lnTo>
                      <a:pt x="189" y="9488"/>
                    </a:lnTo>
                    <a:cubicBezTo>
                      <a:pt x="214" y="9802"/>
                      <a:pt x="252" y="10116"/>
                      <a:pt x="277" y="10443"/>
                    </a:cubicBezTo>
                    <a:cubicBezTo>
                      <a:pt x="314" y="10820"/>
                      <a:pt x="352" y="11185"/>
                      <a:pt x="390" y="11536"/>
                    </a:cubicBezTo>
                    <a:lnTo>
                      <a:pt x="440" y="11964"/>
                    </a:lnTo>
                    <a:lnTo>
                      <a:pt x="465" y="12140"/>
                    </a:lnTo>
                    <a:lnTo>
                      <a:pt x="503" y="12416"/>
                    </a:lnTo>
                    <a:lnTo>
                      <a:pt x="503" y="12466"/>
                    </a:lnTo>
                    <a:cubicBezTo>
                      <a:pt x="1194" y="18083"/>
                      <a:pt x="2840" y="26226"/>
                      <a:pt x="6610" y="35475"/>
                    </a:cubicBezTo>
                    <a:lnTo>
                      <a:pt x="53883" y="35475"/>
                    </a:lnTo>
                    <a:close/>
                  </a:path>
                </a:pathLst>
              </a:custGeom>
              <a:noFill/>
              <a:ln w="9525" cap="flat" cmpd="sng">
                <a:solidFill>
                  <a:srgbClr val="C9D4DC"/>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292" name="Google Shape;8292;p74"/>
              <p:cNvSpPr/>
              <p:nvPr/>
            </p:nvSpPr>
            <p:spPr>
              <a:xfrm>
                <a:off x="6902504" y="2430686"/>
                <a:ext cx="152902" cy="185984"/>
              </a:xfrm>
              <a:custGeom>
                <a:avLst/>
                <a:gdLst/>
                <a:ahLst/>
                <a:cxnLst/>
                <a:rect l="l" t="t" r="r" b="b"/>
                <a:pathLst>
                  <a:path w="43969" h="53482" fill="none" extrusionOk="0">
                    <a:moveTo>
                      <a:pt x="43968" y="1"/>
                    </a:moveTo>
                    <a:lnTo>
                      <a:pt x="0" y="1"/>
                    </a:lnTo>
                    <a:cubicBezTo>
                      <a:pt x="4235" y="8319"/>
                      <a:pt x="10254" y="17191"/>
                      <a:pt x="18837" y="25723"/>
                    </a:cubicBezTo>
                    <a:cubicBezTo>
                      <a:pt x="24454" y="31315"/>
                      <a:pt x="28638" y="37724"/>
                      <a:pt x="31302" y="44823"/>
                    </a:cubicBezTo>
                    <a:cubicBezTo>
                      <a:pt x="31792" y="46130"/>
                      <a:pt x="32194" y="47462"/>
                      <a:pt x="32508" y="48819"/>
                    </a:cubicBezTo>
                    <a:cubicBezTo>
                      <a:pt x="33111" y="51534"/>
                      <a:pt x="35524" y="53469"/>
                      <a:pt x="38301" y="53481"/>
                    </a:cubicBezTo>
                    <a:lnTo>
                      <a:pt x="43968" y="53481"/>
                    </a:lnTo>
                    <a:close/>
                  </a:path>
                </a:pathLst>
              </a:custGeom>
              <a:noFill/>
              <a:ln w="9525" cap="flat" cmpd="sng">
                <a:solidFill>
                  <a:srgbClr val="DBE3E8"/>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293" name="Google Shape;8293;p74"/>
              <p:cNvSpPr/>
              <p:nvPr/>
            </p:nvSpPr>
            <p:spPr>
              <a:xfrm>
                <a:off x="6877289" y="2104831"/>
                <a:ext cx="182791" cy="157141"/>
              </a:xfrm>
              <a:custGeom>
                <a:avLst/>
                <a:gdLst/>
                <a:ahLst/>
                <a:cxnLst/>
                <a:rect l="l" t="t" r="r" b="b"/>
                <a:pathLst>
                  <a:path w="52564" h="45188" fill="none" extrusionOk="0">
                    <a:moveTo>
                      <a:pt x="52564" y="45187"/>
                    </a:moveTo>
                    <a:lnTo>
                      <a:pt x="52564" y="0"/>
                    </a:lnTo>
                    <a:cubicBezTo>
                      <a:pt x="26653" y="1621"/>
                      <a:pt x="5354" y="20470"/>
                      <a:pt x="1" y="45187"/>
                    </a:cubicBezTo>
                    <a:close/>
                  </a:path>
                </a:pathLst>
              </a:custGeom>
              <a:noFill/>
              <a:ln w="9525" cap="flat" cmpd="sng">
                <a:solidFill>
                  <a:srgbClr val="8FA1AF"/>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294" name="Google Shape;8294;p74"/>
              <p:cNvSpPr/>
              <p:nvPr/>
            </p:nvSpPr>
            <p:spPr>
              <a:xfrm>
                <a:off x="7080441" y="2430686"/>
                <a:ext cx="152860" cy="185938"/>
              </a:xfrm>
              <a:custGeom>
                <a:avLst/>
                <a:gdLst/>
                <a:ahLst/>
                <a:cxnLst/>
                <a:rect l="l" t="t" r="r" b="b"/>
                <a:pathLst>
                  <a:path w="43957" h="53469" fill="none" extrusionOk="0">
                    <a:moveTo>
                      <a:pt x="1" y="1"/>
                    </a:moveTo>
                    <a:lnTo>
                      <a:pt x="1" y="53469"/>
                    </a:lnTo>
                    <a:lnTo>
                      <a:pt x="5668" y="53469"/>
                    </a:lnTo>
                    <a:cubicBezTo>
                      <a:pt x="8445" y="53456"/>
                      <a:pt x="10845" y="51521"/>
                      <a:pt x="11448" y="48819"/>
                    </a:cubicBezTo>
                    <a:cubicBezTo>
                      <a:pt x="11762" y="47450"/>
                      <a:pt x="12165" y="46118"/>
                      <a:pt x="12655" y="44811"/>
                    </a:cubicBezTo>
                    <a:cubicBezTo>
                      <a:pt x="15319" y="37724"/>
                      <a:pt x="19503" y="31302"/>
                      <a:pt x="25120" y="25723"/>
                    </a:cubicBezTo>
                    <a:cubicBezTo>
                      <a:pt x="33703" y="17191"/>
                      <a:pt x="39722" y="8319"/>
                      <a:pt x="43956" y="1"/>
                    </a:cubicBezTo>
                    <a:close/>
                  </a:path>
                </a:pathLst>
              </a:custGeom>
              <a:noFill/>
              <a:ln w="9525" cap="flat" cmpd="sng">
                <a:solidFill>
                  <a:srgbClr val="374F66"/>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grpSp>
            <p:nvGrpSpPr>
              <p:cNvPr id="8295" name="Google Shape;8295;p74"/>
              <p:cNvGrpSpPr/>
              <p:nvPr/>
            </p:nvGrpSpPr>
            <p:grpSpPr>
              <a:xfrm>
                <a:off x="6836957" y="2068734"/>
                <a:ext cx="461892" cy="721067"/>
                <a:chOff x="6836957" y="2068734"/>
                <a:chExt cx="461892" cy="721067"/>
              </a:xfrm>
            </p:grpSpPr>
            <p:sp>
              <p:nvSpPr>
                <p:cNvPr id="8296" name="Google Shape;8296;p74"/>
                <p:cNvSpPr/>
                <p:nvPr/>
              </p:nvSpPr>
              <p:spPr>
                <a:xfrm>
                  <a:off x="6996059" y="2711098"/>
                  <a:ext cx="143729" cy="78703"/>
                </a:xfrm>
                <a:custGeom>
                  <a:avLst/>
                  <a:gdLst/>
                  <a:ahLst/>
                  <a:cxnLst/>
                  <a:rect l="l" t="t" r="r" b="b"/>
                  <a:pathLst>
                    <a:path w="41331" h="22632" fill="none" extrusionOk="0">
                      <a:moveTo>
                        <a:pt x="20659" y="22632"/>
                      </a:moveTo>
                      <a:lnTo>
                        <a:pt x="20659" y="22632"/>
                      </a:lnTo>
                      <a:cubicBezTo>
                        <a:pt x="19252" y="22632"/>
                        <a:pt x="1" y="15658"/>
                        <a:pt x="1" y="5253"/>
                      </a:cubicBezTo>
                      <a:lnTo>
                        <a:pt x="1" y="0"/>
                      </a:lnTo>
                      <a:lnTo>
                        <a:pt x="41318" y="0"/>
                      </a:lnTo>
                      <a:lnTo>
                        <a:pt x="41318" y="5253"/>
                      </a:lnTo>
                      <a:cubicBezTo>
                        <a:pt x="41330" y="14125"/>
                        <a:pt x="22079" y="22632"/>
                        <a:pt x="20659" y="22632"/>
                      </a:cubicBezTo>
                      <a:close/>
                    </a:path>
                  </a:pathLst>
                </a:custGeom>
                <a:noFill/>
                <a:ln w="9525" cap="flat" cmpd="sng">
                  <a:solidFill>
                    <a:srgbClr val="E3E7EA"/>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297" name="Google Shape;8297;p74"/>
                <p:cNvSpPr/>
                <p:nvPr/>
              </p:nvSpPr>
              <p:spPr>
                <a:xfrm>
                  <a:off x="6996059" y="2647693"/>
                  <a:ext cx="143683" cy="88753"/>
                </a:xfrm>
                <a:custGeom>
                  <a:avLst/>
                  <a:gdLst/>
                  <a:ahLst/>
                  <a:cxnLst/>
                  <a:rect l="l" t="t" r="r" b="b"/>
                  <a:pathLst>
                    <a:path w="41318" h="25522" fill="none" extrusionOk="0">
                      <a:moveTo>
                        <a:pt x="667" y="0"/>
                      </a:moveTo>
                      <a:lnTo>
                        <a:pt x="40652" y="0"/>
                      </a:lnTo>
                      <a:cubicBezTo>
                        <a:pt x="41016" y="0"/>
                        <a:pt x="41318" y="980"/>
                        <a:pt x="41318" y="2199"/>
                      </a:cubicBezTo>
                      <a:lnTo>
                        <a:pt x="41318" y="23323"/>
                      </a:lnTo>
                      <a:cubicBezTo>
                        <a:pt x="41318" y="24542"/>
                        <a:pt x="41016" y="25522"/>
                        <a:pt x="40652" y="25522"/>
                      </a:cubicBezTo>
                      <a:lnTo>
                        <a:pt x="667" y="25522"/>
                      </a:lnTo>
                      <a:cubicBezTo>
                        <a:pt x="302" y="25522"/>
                        <a:pt x="1" y="24542"/>
                        <a:pt x="1" y="23323"/>
                      </a:cubicBezTo>
                      <a:lnTo>
                        <a:pt x="1" y="2187"/>
                      </a:lnTo>
                      <a:cubicBezTo>
                        <a:pt x="1" y="980"/>
                        <a:pt x="302" y="0"/>
                        <a:pt x="667" y="0"/>
                      </a:cubicBezTo>
                      <a:close/>
                    </a:path>
                  </a:pathLst>
                </a:custGeom>
                <a:noFill/>
                <a:ln w="9525" cap="flat" cmpd="sng">
                  <a:solidFill>
                    <a:srgbClr val="E3E7EA"/>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298" name="Google Shape;8298;p74"/>
                <p:cNvSpPr/>
                <p:nvPr/>
              </p:nvSpPr>
              <p:spPr>
                <a:xfrm>
                  <a:off x="6990467" y="2723683"/>
                  <a:ext cx="154870" cy="12721"/>
                </a:xfrm>
                <a:custGeom>
                  <a:avLst/>
                  <a:gdLst/>
                  <a:ahLst/>
                  <a:cxnLst/>
                  <a:rect l="l" t="t" r="r" b="b"/>
                  <a:pathLst>
                    <a:path w="44535" h="3658" fill="none" extrusionOk="0">
                      <a:moveTo>
                        <a:pt x="327" y="0"/>
                      </a:moveTo>
                      <a:lnTo>
                        <a:pt x="44207" y="0"/>
                      </a:lnTo>
                      <a:cubicBezTo>
                        <a:pt x="44383" y="0"/>
                        <a:pt x="44534" y="139"/>
                        <a:pt x="44534" y="327"/>
                      </a:cubicBezTo>
                      <a:lnTo>
                        <a:pt x="44534" y="3343"/>
                      </a:lnTo>
                      <a:cubicBezTo>
                        <a:pt x="44534" y="3519"/>
                        <a:pt x="44383" y="3657"/>
                        <a:pt x="44207" y="3657"/>
                      </a:cubicBezTo>
                      <a:lnTo>
                        <a:pt x="327" y="3657"/>
                      </a:lnTo>
                      <a:cubicBezTo>
                        <a:pt x="151" y="3657"/>
                        <a:pt x="0" y="3519"/>
                        <a:pt x="0" y="3343"/>
                      </a:cubicBezTo>
                      <a:lnTo>
                        <a:pt x="0" y="327"/>
                      </a:lnTo>
                      <a:cubicBezTo>
                        <a:pt x="0" y="139"/>
                        <a:pt x="151" y="0"/>
                        <a:pt x="327" y="0"/>
                      </a:cubicBezTo>
                      <a:close/>
                    </a:path>
                  </a:pathLst>
                </a:custGeom>
                <a:noFill/>
                <a:ln w="9525" cap="flat" cmpd="sng">
                  <a:solidFill>
                    <a:srgbClr val="EEF0F2"/>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299" name="Google Shape;8299;p74"/>
                <p:cNvSpPr/>
                <p:nvPr/>
              </p:nvSpPr>
              <p:spPr>
                <a:xfrm>
                  <a:off x="6990467" y="2698339"/>
                  <a:ext cx="154870" cy="12762"/>
                </a:xfrm>
                <a:custGeom>
                  <a:avLst/>
                  <a:gdLst/>
                  <a:ahLst/>
                  <a:cxnLst/>
                  <a:rect l="l" t="t" r="r" b="b"/>
                  <a:pathLst>
                    <a:path w="44535" h="3670" fill="none" extrusionOk="0">
                      <a:moveTo>
                        <a:pt x="42700" y="3669"/>
                      </a:moveTo>
                      <a:lnTo>
                        <a:pt x="1835" y="3669"/>
                      </a:lnTo>
                      <a:cubicBezTo>
                        <a:pt x="830" y="3657"/>
                        <a:pt x="13" y="2840"/>
                        <a:pt x="0" y="1835"/>
                      </a:cubicBezTo>
                      <a:lnTo>
                        <a:pt x="0" y="1835"/>
                      </a:lnTo>
                      <a:cubicBezTo>
                        <a:pt x="13" y="817"/>
                        <a:pt x="830" y="0"/>
                        <a:pt x="1835" y="0"/>
                      </a:cubicBezTo>
                      <a:lnTo>
                        <a:pt x="42700" y="0"/>
                      </a:lnTo>
                      <a:cubicBezTo>
                        <a:pt x="43717" y="0"/>
                        <a:pt x="44534" y="817"/>
                        <a:pt x="44534" y="1835"/>
                      </a:cubicBezTo>
                      <a:lnTo>
                        <a:pt x="44534" y="1835"/>
                      </a:lnTo>
                      <a:cubicBezTo>
                        <a:pt x="44534" y="2840"/>
                        <a:pt x="43717" y="3657"/>
                        <a:pt x="42700" y="3669"/>
                      </a:cubicBezTo>
                      <a:close/>
                    </a:path>
                  </a:pathLst>
                </a:custGeom>
                <a:noFill/>
                <a:ln w="9525" cap="flat" cmpd="sng">
                  <a:solidFill>
                    <a:srgbClr val="EEF0F2"/>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300" name="Google Shape;8300;p74"/>
                <p:cNvSpPr/>
                <p:nvPr/>
              </p:nvSpPr>
              <p:spPr>
                <a:xfrm>
                  <a:off x="6990467" y="2647648"/>
                  <a:ext cx="154870" cy="12762"/>
                </a:xfrm>
                <a:custGeom>
                  <a:avLst/>
                  <a:gdLst/>
                  <a:ahLst/>
                  <a:cxnLst/>
                  <a:rect l="l" t="t" r="r" b="b"/>
                  <a:pathLst>
                    <a:path w="44535" h="3670" fill="none" extrusionOk="0">
                      <a:moveTo>
                        <a:pt x="42700" y="3670"/>
                      </a:moveTo>
                      <a:lnTo>
                        <a:pt x="1835" y="3670"/>
                      </a:lnTo>
                      <a:cubicBezTo>
                        <a:pt x="830" y="3670"/>
                        <a:pt x="13" y="2853"/>
                        <a:pt x="0" y="1835"/>
                      </a:cubicBezTo>
                      <a:lnTo>
                        <a:pt x="0" y="1835"/>
                      </a:lnTo>
                      <a:cubicBezTo>
                        <a:pt x="13" y="830"/>
                        <a:pt x="830" y="13"/>
                        <a:pt x="1835" y="1"/>
                      </a:cubicBezTo>
                      <a:lnTo>
                        <a:pt x="42700" y="1"/>
                      </a:lnTo>
                      <a:cubicBezTo>
                        <a:pt x="43717" y="13"/>
                        <a:pt x="44534" y="830"/>
                        <a:pt x="44534" y="1835"/>
                      </a:cubicBezTo>
                      <a:lnTo>
                        <a:pt x="44534" y="1835"/>
                      </a:lnTo>
                      <a:cubicBezTo>
                        <a:pt x="44534" y="2853"/>
                        <a:pt x="43717" y="3670"/>
                        <a:pt x="42700" y="3670"/>
                      </a:cubicBezTo>
                      <a:close/>
                    </a:path>
                  </a:pathLst>
                </a:custGeom>
                <a:noFill/>
                <a:ln w="9525" cap="flat" cmpd="sng">
                  <a:solidFill>
                    <a:srgbClr val="EEF0F2"/>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301" name="Google Shape;8301;p74"/>
                <p:cNvSpPr/>
                <p:nvPr/>
              </p:nvSpPr>
              <p:spPr>
                <a:xfrm>
                  <a:off x="6990467" y="2672992"/>
                  <a:ext cx="154870" cy="12766"/>
                </a:xfrm>
                <a:custGeom>
                  <a:avLst/>
                  <a:gdLst/>
                  <a:ahLst/>
                  <a:cxnLst/>
                  <a:rect l="l" t="t" r="r" b="b"/>
                  <a:pathLst>
                    <a:path w="44535" h="3671" fill="none" extrusionOk="0">
                      <a:moveTo>
                        <a:pt x="42700" y="3670"/>
                      </a:moveTo>
                      <a:lnTo>
                        <a:pt x="1835" y="3670"/>
                      </a:lnTo>
                      <a:cubicBezTo>
                        <a:pt x="817" y="3670"/>
                        <a:pt x="0" y="2841"/>
                        <a:pt x="0" y="1836"/>
                      </a:cubicBezTo>
                      <a:lnTo>
                        <a:pt x="0" y="1836"/>
                      </a:lnTo>
                      <a:cubicBezTo>
                        <a:pt x="13" y="818"/>
                        <a:pt x="830" y="1"/>
                        <a:pt x="1835" y="1"/>
                      </a:cubicBezTo>
                      <a:lnTo>
                        <a:pt x="42700" y="1"/>
                      </a:lnTo>
                      <a:cubicBezTo>
                        <a:pt x="43717" y="1"/>
                        <a:pt x="44534" y="818"/>
                        <a:pt x="44534" y="1836"/>
                      </a:cubicBezTo>
                      <a:lnTo>
                        <a:pt x="44534" y="1836"/>
                      </a:lnTo>
                      <a:cubicBezTo>
                        <a:pt x="44534" y="2841"/>
                        <a:pt x="43717" y="3670"/>
                        <a:pt x="42700" y="3670"/>
                      </a:cubicBezTo>
                      <a:close/>
                    </a:path>
                  </a:pathLst>
                </a:custGeom>
                <a:noFill/>
                <a:ln w="9525" cap="flat" cmpd="sng">
                  <a:solidFill>
                    <a:srgbClr val="EEF0F2"/>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302" name="Google Shape;8302;p74"/>
                <p:cNvSpPr/>
                <p:nvPr/>
              </p:nvSpPr>
              <p:spPr>
                <a:xfrm>
                  <a:off x="6836957" y="2068734"/>
                  <a:ext cx="461892" cy="589756"/>
                </a:xfrm>
                <a:custGeom>
                  <a:avLst/>
                  <a:gdLst/>
                  <a:ahLst/>
                  <a:cxnLst/>
                  <a:rect l="l" t="t" r="r" b="b"/>
                  <a:pathLst>
                    <a:path w="132823" h="169592" fill="none" extrusionOk="0">
                      <a:moveTo>
                        <a:pt x="132307" y="74442"/>
                      </a:moveTo>
                      <a:cubicBezTo>
                        <a:pt x="132332" y="74278"/>
                        <a:pt x="132345" y="74127"/>
                        <a:pt x="132357" y="73977"/>
                      </a:cubicBezTo>
                      <a:cubicBezTo>
                        <a:pt x="132408" y="73562"/>
                        <a:pt x="132458" y="73135"/>
                        <a:pt x="132496" y="72720"/>
                      </a:cubicBezTo>
                      <a:cubicBezTo>
                        <a:pt x="132533" y="72343"/>
                        <a:pt x="132558" y="71991"/>
                        <a:pt x="132584" y="71639"/>
                      </a:cubicBezTo>
                      <a:cubicBezTo>
                        <a:pt x="132584" y="71577"/>
                        <a:pt x="132596" y="71501"/>
                        <a:pt x="132609" y="71438"/>
                      </a:cubicBezTo>
                      <a:cubicBezTo>
                        <a:pt x="132759" y="69754"/>
                        <a:pt x="132822" y="68071"/>
                        <a:pt x="132797" y="66387"/>
                      </a:cubicBezTo>
                      <a:cubicBezTo>
                        <a:pt x="132797" y="29719"/>
                        <a:pt x="103079" y="1"/>
                        <a:pt x="66411" y="1"/>
                      </a:cubicBezTo>
                      <a:cubicBezTo>
                        <a:pt x="29744" y="1"/>
                        <a:pt x="25" y="29719"/>
                        <a:pt x="25" y="66387"/>
                      </a:cubicBezTo>
                      <a:cubicBezTo>
                        <a:pt x="0" y="68071"/>
                        <a:pt x="63" y="69754"/>
                        <a:pt x="214" y="71438"/>
                      </a:cubicBezTo>
                      <a:cubicBezTo>
                        <a:pt x="214" y="71501"/>
                        <a:pt x="226" y="71577"/>
                        <a:pt x="239" y="71639"/>
                      </a:cubicBezTo>
                      <a:cubicBezTo>
                        <a:pt x="264" y="71991"/>
                        <a:pt x="289" y="72343"/>
                        <a:pt x="327" y="72720"/>
                      </a:cubicBezTo>
                      <a:cubicBezTo>
                        <a:pt x="365" y="73135"/>
                        <a:pt x="415" y="73562"/>
                        <a:pt x="465" y="73977"/>
                      </a:cubicBezTo>
                      <a:cubicBezTo>
                        <a:pt x="478" y="74127"/>
                        <a:pt x="490" y="74278"/>
                        <a:pt x="515" y="74442"/>
                      </a:cubicBezTo>
                      <a:cubicBezTo>
                        <a:pt x="528" y="74617"/>
                        <a:pt x="553" y="74806"/>
                        <a:pt x="578" y="74994"/>
                      </a:cubicBezTo>
                      <a:cubicBezTo>
                        <a:pt x="2187" y="87887"/>
                        <a:pt x="8306" y="113182"/>
                        <a:pt x="31390" y="136140"/>
                      </a:cubicBezTo>
                      <a:cubicBezTo>
                        <a:pt x="35926" y="140652"/>
                        <a:pt x="39545" y="146030"/>
                        <a:pt x="41782" y="152036"/>
                      </a:cubicBezTo>
                      <a:cubicBezTo>
                        <a:pt x="42775" y="154650"/>
                        <a:pt x="43164" y="157176"/>
                        <a:pt x="43177" y="158985"/>
                      </a:cubicBezTo>
                      <a:cubicBezTo>
                        <a:pt x="43202" y="166299"/>
                        <a:pt x="42976" y="169591"/>
                        <a:pt x="66411" y="169591"/>
                      </a:cubicBezTo>
                      <a:cubicBezTo>
                        <a:pt x="89834" y="169591"/>
                        <a:pt x="89621" y="166286"/>
                        <a:pt x="89646" y="158985"/>
                      </a:cubicBezTo>
                      <a:cubicBezTo>
                        <a:pt x="89646" y="157176"/>
                        <a:pt x="90048" y="154650"/>
                        <a:pt x="91041" y="152036"/>
                      </a:cubicBezTo>
                      <a:cubicBezTo>
                        <a:pt x="93277" y="146042"/>
                        <a:pt x="96896" y="140652"/>
                        <a:pt x="101433" y="136140"/>
                      </a:cubicBezTo>
                      <a:cubicBezTo>
                        <a:pt x="124516" y="113182"/>
                        <a:pt x="130636" y="87887"/>
                        <a:pt x="132244" y="74994"/>
                      </a:cubicBezTo>
                      <a:cubicBezTo>
                        <a:pt x="132269" y="74806"/>
                        <a:pt x="132295" y="74617"/>
                        <a:pt x="132307" y="74442"/>
                      </a:cubicBezTo>
                      <a:close/>
                    </a:path>
                  </a:pathLst>
                </a:custGeom>
                <a:noFill/>
                <a:ln w="9525" cap="flat" cmpd="sng">
                  <a:solidFill>
                    <a:srgbClr val="FEFEFE"/>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grpSp>
        </p:grpSp>
      </p:grpSp>
      <p:grpSp>
        <p:nvGrpSpPr>
          <p:cNvPr id="8303" name="Google Shape;8303;p74"/>
          <p:cNvGrpSpPr/>
          <p:nvPr/>
        </p:nvGrpSpPr>
        <p:grpSpPr>
          <a:xfrm>
            <a:off x="2412267" y="1858147"/>
            <a:ext cx="712577" cy="712374"/>
            <a:chOff x="2559249" y="2069323"/>
            <a:chExt cx="685566" cy="685634"/>
          </a:xfrm>
        </p:grpSpPr>
        <p:sp>
          <p:nvSpPr>
            <p:cNvPr id="8304" name="Google Shape;8304;p74"/>
            <p:cNvSpPr/>
            <p:nvPr/>
          </p:nvSpPr>
          <p:spPr>
            <a:xfrm>
              <a:off x="2637836" y="2532965"/>
              <a:ext cx="376180" cy="221993"/>
            </a:xfrm>
            <a:custGeom>
              <a:avLst/>
              <a:gdLst/>
              <a:ahLst/>
              <a:cxnLst/>
              <a:rect l="l" t="t" r="r" b="b"/>
              <a:pathLst>
                <a:path w="114864" h="67784" extrusionOk="0">
                  <a:moveTo>
                    <a:pt x="106357" y="13065"/>
                  </a:moveTo>
                  <a:cubicBezTo>
                    <a:pt x="104189" y="14178"/>
                    <a:pt x="101932" y="15164"/>
                    <a:pt x="99610" y="15997"/>
                  </a:cubicBezTo>
                  <a:cubicBezTo>
                    <a:pt x="99509" y="16034"/>
                    <a:pt x="99407" y="16071"/>
                    <a:pt x="99307" y="16108"/>
                  </a:cubicBezTo>
                  <a:lnTo>
                    <a:pt x="99307" y="16108"/>
                  </a:lnTo>
                  <a:cubicBezTo>
                    <a:pt x="101716" y="15259"/>
                    <a:pt x="104072" y="14244"/>
                    <a:pt x="106357" y="13065"/>
                  </a:cubicBezTo>
                  <a:close/>
                  <a:moveTo>
                    <a:pt x="28508" y="0"/>
                  </a:moveTo>
                  <a:cubicBezTo>
                    <a:pt x="24492" y="0"/>
                    <a:pt x="20462" y="1024"/>
                    <a:pt x="16807" y="3134"/>
                  </a:cubicBezTo>
                  <a:lnTo>
                    <a:pt x="16196" y="3489"/>
                  </a:lnTo>
                  <a:cubicBezTo>
                    <a:pt x="1800" y="11798"/>
                    <a:pt x="1" y="31827"/>
                    <a:pt x="12628" y="42646"/>
                  </a:cubicBezTo>
                  <a:cubicBezTo>
                    <a:pt x="28344" y="56100"/>
                    <a:pt x="48088" y="64977"/>
                    <a:pt x="69813" y="67214"/>
                  </a:cubicBezTo>
                  <a:cubicBezTo>
                    <a:pt x="70015" y="67229"/>
                    <a:pt x="70217" y="67254"/>
                    <a:pt x="70424" y="67273"/>
                  </a:cubicBezTo>
                  <a:cubicBezTo>
                    <a:pt x="70803" y="67313"/>
                    <a:pt x="71193" y="67347"/>
                    <a:pt x="71572" y="67377"/>
                  </a:cubicBezTo>
                  <a:cubicBezTo>
                    <a:pt x="72085" y="67421"/>
                    <a:pt x="72592" y="67465"/>
                    <a:pt x="73100" y="67500"/>
                  </a:cubicBezTo>
                  <a:lnTo>
                    <a:pt x="73445" y="67525"/>
                  </a:lnTo>
                  <a:cubicBezTo>
                    <a:pt x="75888" y="67697"/>
                    <a:pt x="78340" y="67783"/>
                    <a:pt x="80797" y="67783"/>
                  </a:cubicBezTo>
                  <a:cubicBezTo>
                    <a:pt x="92212" y="67783"/>
                    <a:pt x="103723" y="65913"/>
                    <a:pt x="114864" y="62044"/>
                  </a:cubicBezTo>
                  <a:lnTo>
                    <a:pt x="114864" y="62044"/>
                  </a:lnTo>
                  <a:cubicBezTo>
                    <a:pt x="112427" y="62820"/>
                    <a:pt x="109978" y="63185"/>
                    <a:pt x="107581" y="63185"/>
                  </a:cubicBezTo>
                  <a:cubicBezTo>
                    <a:pt x="94740" y="63185"/>
                    <a:pt x="83396" y="52710"/>
                    <a:pt x="83396" y="38875"/>
                  </a:cubicBezTo>
                  <a:cubicBezTo>
                    <a:pt x="83396" y="28688"/>
                    <a:pt x="89785" y="19663"/>
                    <a:pt x="99307" y="16108"/>
                  </a:cubicBezTo>
                  <a:lnTo>
                    <a:pt x="99307" y="16108"/>
                  </a:lnTo>
                  <a:cubicBezTo>
                    <a:pt x="93355" y="18205"/>
                    <a:pt x="87080" y="19284"/>
                    <a:pt x="80750" y="19284"/>
                  </a:cubicBezTo>
                  <a:cubicBezTo>
                    <a:pt x="79680" y="19284"/>
                    <a:pt x="78608" y="19253"/>
                    <a:pt x="77536" y="19191"/>
                  </a:cubicBezTo>
                  <a:cubicBezTo>
                    <a:pt x="77230" y="19171"/>
                    <a:pt x="76920" y="19146"/>
                    <a:pt x="76609" y="19127"/>
                  </a:cubicBezTo>
                  <a:cubicBezTo>
                    <a:pt x="76077" y="19092"/>
                    <a:pt x="75554" y="19048"/>
                    <a:pt x="75022" y="18999"/>
                  </a:cubicBezTo>
                  <a:cubicBezTo>
                    <a:pt x="74948" y="18994"/>
                    <a:pt x="74869" y="18979"/>
                    <a:pt x="74795" y="18974"/>
                  </a:cubicBezTo>
                  <a:cubicBezTo>
                    <a:pt x="73346" y="18821"/>
                    <a:pt x="71912" y="18609"/>
                    <a:pt x="70483" y="18353"/>
                  </a:cubicBezTo>
                  <a:cubicBezTo>
                    <a:pt x="70414" y="18338"/>
                    <a:pt x="70340" y="18333"/>
                    <a:pt x="70276" y="18323"/>
                  </a:cubicBezTo>
                  <a:cubicBezTo>
                    <a:pt x="60651" y="16515"/>
                    <a:pt x="51671" y="12222"/>
                    <a:pt x="44234" y="5859"/>
                  </a:cubicBezTo>
                  <a:cubicBezTo>
                    <a:pt x="39736" y="2011"/>
                    <a:pt x="34136" y="0"/>
                    <a:pt x="28508" y="0"/>
                  </a:cubicBezTo>
                  <a:close/>
                </a:path>
              </a:pathLst>
            </a:custGeom>
            <a:noFill/>
            <a:ln w="9525" cap="flat" cmpd="sng">
              <a:solidFill>
                <a:srgbClr val="869FB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305" name="Google Shape;8305;p74"/>
            <p:cNvSpPr/>
            <p:nvPr/>
          </p:nvSpPr>
          <p:spPr>
            <a:xfrm>
              <a:off x="2910955" y="2421038"/>
              <a:ext cx="327385" cy="318821"/>
            </a:xfrm>
            <a:custGeom>
              <a:avLst/>
              <a:gdLst/>
              <a:ahLst/>
              <a:cxnLst/>
              <a:rect l="l" t="t" r="r" b="b"/>
              <a:pathLst>
                <a:path w="99965" h="97350" extrusionOk="0">
                  <a:moveTo>
                    <a:pt x="53376" y="1"/>
                  </a:moveTo>
                  <a:lnTo>
                    <a:pt x="53376" y="6"/>
                  </a:lnTo>
                  <a:cubicBezTo>
                    <a:pt x="52883" y="9853"/>
                    <a:pt x="49823" y="19400"/>
                    <a:pt x="44500" y="27694"/>
                  </a:cubicBezTo>
                  <a:lnTo>
                    <a:pt x="44495" y="27689"/>
                  </a:lnTo>
                  <a:cubicBezTo>
                    <a:pt x="39162" y="35945"/>
                    <a:pt x="31740" y="42706"/>
                    <a:pt x="22962" y="47236"/>
                  </a:cubicBezTo>
                  <a:cubicBezTo>
                    <a:pt x="20794" y="48354"/>
                    <a:pt x="18537" y="49335"/>
                    <a:pt x="16215" y="50168"/>
                  </a:cubicBezTo>
                  <a:cubicBezTo>
                    <a:pt x="6526" y="53643"/>
                    <a:pt x="1" y="62751"/>
                    <a:pt x="1" y="73041"/>
                  </a:cubicBezTo>
                  <a:cubicBezTo>
                    <a:pt x="1" y="86877"/>
                    <a:pt x="11338" y="97350"/>
                    <a:pt x="24179" y="97350"/>
                  </a:cubicBezTo>
                  <a:cubicBezTo>
                    <a:pt x="26579" y="97350"/>
                    <a:pt x="29032" y="96984"/>
                    <a:pt x="31474" y="96205"/>
                  </a:cubicBezTo>
                  <a:cubicBezTo>
                    <a:pt x="31730" y="96126"/>
                    <a:pt x="31977" y="96043"/>
                    <a:pt x="32223" y="95954"/>
                  </a:cubicBezTo>
                  <a:cubicBezTo>
                    <a:pt x="49305" y="89907"/>
                    <a:pt x="64347" y="79542"/>
                    <a:pt x="76047" y="66176"/>
                  </a:cubicBezTo>
                  <a:cubicBezTo>
                    <a:pt x="76333" y="65870"/>
                    <a:pt x="76609" y="65575"/>
                    <a:pt x="76880" y="65254"/>
                  </a:cubicBezTo>
                  <a:cubicBezTo>
                    <a:pt x="88664" y="51450"/>
                    <a:pt x="96520" y="34919"/>
                    <a:pt x="99965" y="17468"/>
                  </a:cubicBezTo>
                  <a:lnTo>
                    <a:pt x="99965" y="17468"/>
                  </a:lnTo>
                  <a:cubicBezTo>
                    <a:pt x="97249" y="28811"/>
                    <a:pt x="87103" y="36062"/>
                    <a:pt x="76340" y="36062"/>
                  </a:cubicBezTo>
                  <a:cubicBezTo>
                    <a:pt x="72278" y="36062"/>
                    <a:pt x="68129" y="35030"/>
                    <a:pt x="64258" y="32795"/>
                  </a:cubicBezTo>
                  <a:cubicBezTo>
                    <a:pt x="55426" y="27694"/>
                    <a:pt x="50641" y="17596"/>
                    <a:pt x="52509" y="7571"/>
                  </a:cubicBezTo>
                  <a:cubicBezTo>
                    <a:pt x="52977" y="5067"/>
                    <a:pt x="53268" y="2534"/>
                    <a:pt x="53391" y="1"/>
                  </a:cubicBezTo>
                  <a:close/>
                </a:path>
              </a:pathLst>
            </a:custGeom>
            <a:noFill/>
            <a:ln w="9525" cap="flat" cmpd="sng">
              <a:solidFill>
                <a:srgbClr val="445D7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306" name="Google Shape;8306;p74"/>
            <p:cNvSpPr/>
            <p:nvPr/>
          </p:nvSpPr>
          <p:spPr>
            <a:xfrm>
              <a:off x="3122726" y="2149918"/>
              <a:ext cx="10490" cy="10015"/>
            </a:xfrm>
            <a:custGeom>
              <a:avLst/>
              <a:gdLst/>
              <a:ahLst/>
              <a:cxnLst/>
              <a:rect l="l" t="t" r="r" b="b"/>
              <a:pathLst>
                <a:path w="3203" h="3058" extrusionOk="0">
                  <a:moveTo>
                    <a:pt x="21" y="0"/>
                  </a:moveTo>
                  <a:cubicBezTo>
                    <a:pt x="0" y="0"/>
                    <a:pt x="1234" y="1124"/>
                    <a:pt x="3203" y="3058"/>
                  </a:cubicBezTo>
                  <a:cubicBezTo>
                    <a:pt x="2429" y="2170"/>
                    <a:pt x="1576" y="1328"/>
                    <a:pt x="645" y="529"/>
                  </a:cubicBezTo>
                  <a:cubicBezTo>
                    <a:pt x="227" y="170"/>
                    <a:pt x="29" y="0"/>
                    <a:pt x="21" y="0"/>
                  </a:cubicBezTo>
                  <a:close/>
                </a:path>
              </a:pathLst>
            </a:custGeom>
            <a:solidFill>
              <a:srgbClr val="667E9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307" name="Google Shape;8307;p74"/>
            <p:cNvSpPr/>
            <p:nvPr/>
          </p:nvSpPr>
          <p:spPr>
            <a:xfrm>
              <a:off x="3022956" y="2159929"/>
              <a:ext cx="221858" cy="379216"/>
            </a:xfrm>
            <a:custGeom>
              <a:avLst/>
              <a:gdLst/>
              <a:ahLst/>
              <a:cxnLst/>
              <a:rect l="l" t="t" r="r" b="b"/>
              <a:pathLst>
                <a:path w="67743" h="115791" extrusionOk="0">
                  <a:moveTo>
                    <a:pt x="33667" y="1"/>
                  </a:moveTo>
                  <a:cubicBezTo>
                    <a:pt x="43405" y="11169"/>
                    <a:pt x="40882" y="28926"/>
                    <a:pt x="27541" y="36624"/>
                  </a:cubicBezTo>
                  <a:lnTo>
                    <a:pt x="26934" y="36974"/>
                  </a:lnTo>
                  <a:cubicBezTo>
                    <a:pt x="23278" y="39085"/>
                    <a:pt x="19248" y="40109"/>
                    <a:pt x="15233" y="40109"/>
                  </a:cubicBezTo>
                  <a:cubicBezTo>
                    <a:pt x="9809" y="40109"/>
                    <a:pt x="4413" y="38242"/>
                    <a:pt x="0" y="34668"/>
                  </a:cubicBezTo>
                  <a:lnTo>
                    <a:pt x="0" y="34668"/>
                  </a:lnTo>
                  <a:cubicBezTo>
                    <a:pt x="4658" y="38719"/>
                    <a:pt x="8625" y="43529"/>
                    <a:pt x="11725" y="48916"/>
                  </a:cubicBezTo>
                  <a:cubicBezTo>
                    <a:pt x="12179" y="49709"/>
                    <a:pt x="12617" y="50513"/>
                    <a:pt x="13026" y="51316"/>
                  </a:cubicBezTo>
                  <a:cubicBezTo>
                    <a:pt x="13090" y="51439"/>
                    <a:pt x="13150" y="51568"/>
                    <a:pt x="13219" y="51691"/>
                  </a:cubicBezTo>
                  <a:cubicBezTo>
                    <a:pt x="13460" y="52169"/>
                    <a:pt x="13692" y="52642"/>
                    <a:pt x="13913" y="53125"/>
                  </a:cubicBezTo>
                  <a:cubicBezTo>
                    <a:pt x="14047" y="53396"/>
                    <a:pt x="14175" y="53672"/>
                    <a:pt x="14298" y="53948"/>
                  </a:cubicBezTo>
                  <a:cubicBezTo>
                    <a:pt x="14569" y="54544"/>
                    <a:pt x="14835" y="55151"/>
                    <a:pt x="15081" y="55752"/>
                  </a:cubicBezTo>
                  <a:cubicBezTo>
                    <a:pt x="15165" y="55964"/>
                    <a:pt x="15244" y="56171"/>
                    <a:pt x="15328" y="56383"/>
                  </a:cubicBezTo>
                  <a:cubicBezTo>
                    <a:pt x="15525" y="56880"/>
                    <a:pt x="15712" y="57378"/>
                    <a:pt x="15900" y="57886"/>
                  </a:cubicBezTo>
                  <a:cubicBezTo>
                    <a:pt x="18438" y="64904"/>
                    <a:pt x="19547" y="72326"/>
                    <a:pt x="19187" y="79729"/>
                  </a:cubicBezTo>
                  <a:cubicBezTo>
                    <a:pt x="19064" y="82262"/>
                    <a:pt x="18778" y="84795"/>
                    <a:pt x="18310" y="87304"/>
                  </a:cubicBezTo>
                  <a:cubicBezTo>
                    <a:pt x="16442" y="97324"/>
                    <a:pt x="21227" y="107422"/>
                    <a:pt x="30054" y="112523"/>
                  </a:cubicBezTo>
                  <a:cubicBezTo>
                    <a:pt x="33927" y="114758"/>
                    <a:pt x="38077" y="115790"/>
                    <a:pt x="42139" y="115790"/>
                  </a:cubicBezTo>
                  <a:cubicBezTo>
                    <a:pt x="52903" y="115790"/>
                    <a:pt x="63049" y="108539"/>
                    <a:pt x="65761" y="97196"/>
                  </a:cubicBezTo>
                  <a:cubicBezTo>
                    <a:pt x="66717" y="92366"/>
                    <a:pt x="67328" y="87462"/>
                    <a:pt x="67594" y="82533"/>
                  </a:cubicBezTo>
                  <a:cubicBezTo>
                    <a:pt x="67644" y="81602"/>
                    <a:pt x="67678" y="80665"/>
                    <a:pt x="67703" y="79739"/>
                  </a:cubicBezTo>
                  <a:cubicBezTo>
                    <a:pt x="67728" y="78832"/>
                    <a:pt x="67742" y="77920"/>
                    <a:pt x="67742" y="77013"/>
                  </a:cubicBezTo>
                  <a:cubicBezTo>
                    <a:pt x="67737" y="58916"/>
                    <a:pt x="63144" y="41893"/>
                    <a:pt x="55061" y="27043"/>
                  </a:cubicBezTo>
                  <a:lnTo>
                    <a:pt x="55047" y="27058"/>
                  </a:lnTo>
                  <a:cubicBezTo>
                    <a:pt x="54613" y="26255"/>
                    <a:pt x="54169" y="25461"/>
                    <a:pt x="53716" y="24673"/>
                  </a:cubicBezTo>
                  <a:cubicBezTo>
                    <a:pt x="47915" y="14623"/>
                    <a:pt x="38541" y="4811"/>
                    <a:pt x="33667" y="1"/>
                  </a:cubicBezTo>
                  <a:close/>
                </a:path>
              </a:pathLst>
            </a:custGeom>
            <a:noFill/>
            <a:ln w="9525" cap="flat" cmpd="sng">
              <a:solidFill>
                <a:srgbClr val="667E9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308" name="Google Shape;8308;p74"/>
            <p:cNvSpPr/>
            <p:nvPr/>
          </p:nvSpPr>
          <p:spPr>
            <a:xfrm>
              <a:off x="3001649" y="2257452"/>
              <a:ext cx="4395" cy="2908"/>
            </a:xfrm>
            <a:custGeom>
              <a:avLst/>
              <a:gdLst/>
              <a:ahLst/>
              <a:cxnLst/>
              <a:rect l="l" t="t" r="r" b="b"/>
              <a:pathLst>
                <a:path w="1342" h="888" extrusionOk="0">
                  <a:moveTo>
                    <a:pt x="1" y="1"/>
                  </a:moveTo>
                  <a:cubicBezTo>
                    <a:pt x="449" y="291"/>
                    <a:pt x="898" y="587"/>
                    <a:pt x="1341" y="888"/>
                  </a:cubicBezTo>
                  <a:cubicBezTo>
                    <a:pt x="898" y="587"/>
                    <a:pt x="449" y="291"/>
                    <a:pt x="1" y="1"/>
                  </a:cubicBezTo>
                  <a:close/>
                </a:path>
              </a:pathLst>
            </a:custGeom>
            <a:solidFill>
              <a:srgbClr val="667E9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309" name="Google Shape;8309;p74"/>
            <p:cNvSpPr/>
            <p:nvPr/>
          </p:nvSpPr>
          <p:spPr>
            <a:xfrm>
              <a:off x="3006814" y="2260907"/>
              <a:ext cx="504" cy="373"/>
            </a:xfrm>
            <a:custGeom>
              <a:avLst/>
              <a:gdLst/>
              <a:ahLst/>
              <a:cxnLst/>
              <a:rect l="l" t="t" r="r" b="b"/>
              <a:pathLst>
                <a:path w="154" h="114" extrusionOk="0">
                  <a:moveTo>
                    <a:pt x="1" y="0"/>
                  </a:moveTo>
                  <a:lnTo>
                    <a:pt x="1" y="0"/>
                  </a:lnTo>
                  <a:cubicBezTo>
                    <a:pt x="50" y="40"/>
                    <a:pt x="104" y="74"/>
                    <a:pt x="154" y="114"/>
                  </a:cubicBezTo>
                  <a:cubicBezTo>
                    <a:pt x="104" y="74"/>
                    <a:pt x="55" y="40"/>
                    <a:pt x="1" y="0"/>
                  </a:cubicBezTo>
                  <a:close/>
                </a:path>
              </a:pathLst>
            </a:custGeom>
            <a:solidFill>
              <a:srgbClr val="667E9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310" name="Google Shape;8310;p74"/>
            <p:cNvSpPr/>
            <p:nvPr/>
          </p:nvSpPr>
          <p:spPr>
            <a:xfrm>
              <a:off x="3007315" y="2261277"/>
              <a:ext cx="15645" cy="12190"/>
            </a:xfrm>
            <a:custGeom>
              <a:avLst/>
              <a:gdLst/>
              <a:ahLst/>
              <a:cxnLst/>
              <a:rect l="l" t="t" r="r" b="b"/>
              <a:pathLst>
                <a:path w="4777" h="3722" extrusionOk="0">
                  <a:moveTo>
                    <a:pt x="1" y="1"/>
                  </a:moveTo>
                  <a:lnTo>
                    <a:pt x="1" y="1"/>
                  </a:lnTo>
                  <a:cubicBezTo>
                    <a:pt x="1479" y="1026"/>
                    <a:pt x="2908" y="2135"/>
                    <a:pt x="4283" y="3313"/>
                  </a:cubicBezTo>
                  <a:cubicBezTo>
                    <a:pt x="4441" y="3456"/>
                    <a:pt x="4609" y="3589"/>
                    <a:pt x="4776" y="3722"/>
                  </a:cubicBezTo>
                  <a:cubicBezTo>
                    <a:pt x="3253" y="2396"/>
                    <a:pt x="1666" y="1149"/>
                    <a:pt x="1" y="1"/>
                  </a:cubicBezTo>
                  <a:close/>
                </a:path>
              </a:pathLst>
            </a:custGeom>
            <a:solidFill>
              <a:srgbClr val="CFD9E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311" name="Google Shape;8311;p74"/>
            <p:cNvSpPr/>
            <p:nvPr/>
          </p:nvSpPr>
          <p:spPr>
            <a:xfrm>
              <a:off x="3006025" y="2260357"/>
              <a:ext cx="793" cy="553"/>
            </a:xfrm>
            <a:custGeom>
              <a:avLst/>
              <a:gdLst/>
              <a:ahLst/>
              <a:cxnLst/>
              <a:rect l="l" t="t" r="r" b="b"/>
              <a:pathLst>
                <a:path w="242" h="169" extrusionOk="0">
                  <a:moveTo>
                    <a:pt x="0" y="1"/>
                  </a:moveTo>
                  <a:lnTo>
                    <a:pt x="201" y="140"/>
                  </a:lnTo>
                  <a:lnTo>
                    <a:pt x="201" y="140"/>
                  </a:lnTo>
                  <a:cubicBezTo>
                    <a:pt x="137" y="95"/>
                    <a:pt x="74" y="50"/>
                    <a:pt x="0" y="1"/>
                  </a:cubicBezTo>
                  <a:close/>
                  <a:moveTo>
                    <a:pt x="201" y="140"/>
                  </a:moveTo>
                  <a:cubicBezTo>
                    <a:pt x="215" y="150"/>
                    <a:pt x="228" y="159"/>
                    <a:pt x="242" y="168"/>
                  </a:cubicBezTo>
                  <a:lnTo>
                    <a:pt x="201" y="140"/>
                  </a:lnTo>
                  <a:close/>
                </a:path>
              </a:pathLst>
            </a:custGeom>
            <a:solidFill>
              <a:srgbClr val="CFD9E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312" name="Google Shape;8312;p74"/>
            <p:cNvSpPr/>
            <p:nvPr/>
          </p:nvSpPr>
          <p:spPr>
            <a:xfrm>
              <a:off x="2790124" y="2069323"/>
              <a:ext cx="376068" cy="221963"/>
            </a:xfrm>
            <a:custGeom>
              <a:avLst/>
              <a:gdLst/>
              <a:ahLst/>
              <a:cxnLst/>
              <a:rect l="l" t="t" r="r" b="b"/>
              <a:pathLst>
                <a:path w="114830" h="67775" extrusionOk="0">
                  <a:moveTo>
                    <a:pt x="15387" y="51713"/>
                  </a:moveTo>
                  <a:cubicBezTo>
                    <a:pt x="13025" y="52552"/>
                    <a:pt x="10715" y="53552"/>
                    <a:pt x="8473" y="54709"/>
                  </a:cubicBezTo>
                  <a:lnTo>
                    <a:pt x="8473" y="54709"/>
                  </a:lnTo>
                  <a:cubicBezTo>
                    <a:pt x="10647" y="53591"/>
                    <a:pt x="12899" y="52605"/>
                    <a:pt x="15225" y="51772"/>
                  </a:cubicBezTo>
                  <a:cubicBezTo>
                    <a:pt x="15279" y="51753"/>
                    <a:pt x="15333" y="51733"/>
                    <a:pt x="15387" y="51713"/>
                  </a:cubicBezTo>
                  <a:close/>
                  <a:moveTo>
                    <a:pt x="34032" y="1"/>
                  </a:moveTo>
                  <a:cubicBezTo>
                    <a:pt x="22630" y="1"/>
                    <a:pt x="11132" y="1868"/>
                    <a:pt x="1" y="5720"/>
                  </a:cubicBezTo>
                  <a:cubicBezTo>
                    <a:pt x="2428" y="4951"/>
                    <a:pt x="4866" y="4589"/>
                    <a:pt x="7253" y="4589"/>
                  </a:cubicBezTo>
                  <a:cubicBezTo>
                    <a:pt x="20092" y="4589"/>
                    <a:pt x="31430" y="15063"/>
                    <a:pt x="31430" y="28899"/>
                  </a:cubicBezTo>
                  <a:cubicBezTo>
                    <a:pt x="31430" y="39137"/>
                    <a:pt x="24982" y="48196"/>
                    <a:pt x="15387" y="51713"/>
                  </a:cubicBezTo>
                  <a:lnTo>
                    <a:pt x="15387" y="51713"/>
                  </a:lnTo>
                  <a:cubicBezTo>
                    <a:pt x="21370" y="49588"/>
                    <a:pt x="27683" y="48494"/>
                    <a:pt x="34053" y="48494"/>
                  </a:cubicBezTo>
                  <a:cubicBezTo>
                    <a:pt x="35131" y="48494"/>
                    <a:pt x="36210" y="48525"/>
                    <a:pt x="37290" y="48588"/>
                  </a:cubicBezTo>
                  <a:cubicBezTo>
                    <a:pt x="37605" y="48608"/>
                    <a:pt x="37911" y="48632"/>
                    <a:pt x="38221" y="48647"/>
                  </a:cubicBezTo>
                  <a:cubicBezTo>
                    <a:pt x="38749" y="48687"/>
                    <a:pt x="39276" y="48731"/>
                    <a:pt x="39803" y="48780"/>
                  </a:cubicBezTo>
                  <a:cubicBezTo>
                    <a:pt x="39877" y="48785"/>
                    <a:pt x="39956" y="48795"/>
                    <a:pt x="40030" y="48805"/>
                  </a:cubicBezTo>
                  <a:cubicBezTo>
                    <a:pt x="41479" y="48958"/>
                    <a:pt x="42913" y="49165"/>
                    <a:pt x="44343" y="49426"/>
                  </a:cubicBezTo>
                  <a:cubicBezTo>
                    <a:pt x="44412" y="49436"/>
                    <a:pt x="44485" y="49446"/>
                    <a:pt x="44554" y="49456"/>
                  </a:cubicBezTo>
                  <a:cubicBezTo>
                    <a:pt x="51706" y="50801"/>
                    <a:pt x="58507" y="53517"/>
                    <a:pt x="64584" y="57440"/>
                  </a:cubicBezTo>
                  <a:cubicBezTo>
                    <a:pt x="65032" y="57730"/>
                    <a:pt x="65481" y="58026"/>
                    <a:pt x="65924" y="58332"/>
                  </a:cubicBezTo>
                  <a:lnTo>
                    <a:pt x="66166" y="58499"/>
                  </a:lnTo>
                  <a:cubicBezTo>
                    <a:pt x="66215" y="58539"/>
                    <a:pt x="66269" y="58573"/>
                    <a:pt x="66319" y="58613"/>
                  </a:cubicBezTo>
                  <a:cubicBezTo>
                    <a:pt x="67975" y="59771"/>
                    <a:pt x="69571" y="61008"/>
                    <a:pt x="71094" y="62334"/>
                  </a:cubicBezTo>
                  <a:cubicBezTo>
                    <a:pt x="75504" y="65908"/>
                    <a:pt x="80901" y="67775"/>
                    <a:pt x="86325" y="67775"/>
                  </a:cubicBezTo>
                  <a:cubicBezTo>
                    <a:pt x="90341" y="67775"/>
                    <a:pt x="94372" y="66751"/>
                    <a:pt x="98028" y="64640"/>
                  </a:cubicBezTo>
                  <a:lnTo>
                    <a:pt x="98640" y="64290"/>
                  </a:lnTo>
                  <a:cubicBezTo>
                    <a:pt x="113036" y="55981"/>
                    <a:pt x="114830" y="35951"/>
                    <a:pt x="102203" y="25138"/>
                  </a:cubicBezTo>
                  <a:cubicBezTo>
                    <a:pt x="98028" y="21560"/>
                    <a:pt x="93563" y="18307"/>
                    <a:pt x="88857" y="15419"/>
                  </a:cubicBezTo>
                  <a:cubicBezTo>
                    <a:pt x="75850" y="7435"/>
                    <a:pt x="60966" y="2216"/>
                    <a:pt x="45018" y="570"/>
                  </a:cubicBezTo>
                  <a:cubicBezTo>
                    <a:pt x="44811" y="555"/>
                    <a:pt x="44609" y="530"/>
                    <a:pt x="44407" y="511"/>
                  </a:cubicBezTo>
                  <a:cubicBezTo>
                    <a:pt x="44022" y="471"/>
                    <a:pt x="43643" y="437"/>
                    <a:pt x="43253" y="407"/>
                  </a:cubicBezTo>
                  <a:cubicBezTo>
                    <a:pt x="42741" y="363"/>
                    <a:pt x="42238" y="318"/>
                    <a:pt x="41726" y="284"/>
                  </a:cubicBezTo>
                  <a:lnTo>
                    <a:pt x="41381" y="259"/>
                  </a:lnTo>
                  <a:cubicBezTo>
                    <a:pt x="38938" y="87"/>
                    <a:pt x="36487" y="1"/>
                    <a:pt x="34032" y="1"/>
                  </a:cubicBez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313" name="Google Shape;8313;p74"/>
            <p:cNvSpPr/>
            <p:nvPr/>
          </p:nvSpPr>
          <p:spPr>
            <a:xfrm>
              <a:off x="2559328" y="2381300"/>
              <a:ext cx="1294" cy="21877"/>
            </a:xfrm>
            <a:custGeom>
              <a:avLst/>
              <a:gdLst/>
              <a:ahLst/>
              <a:cxnLst/>
              <a:rect l="l" t="t" r="r" b="b"/>
              <a:pathLst>
                <a:path w="395" h="6680" extrusionOk="0">
                  <a:moveTo>
                    <a:pt x="395" y="1"/>
                  </a:moveTo>
                  <a:cubicBezTo>
                    <a:pt x="193" y="2219"/>
                    <a:pt x="65" y="4447"/>
                    <a:pt x="1" y="6679"/>
                  </a:cubicBezTo>
                  <a:lnTo>
                    <a:pt x="15" y="6679"/>
                  </a:lnTo>
                  <a:cubicBezTo>
                    <a:pt x="70" y="4447"/>
                    <a:pt x="198" y="2224"/>
                    <a:pt x="395" y="1"/>
                  </a:cubicBezTo>
                  <a:close/>
                </a:path>
              </a:pathLst>
            </a:custGeom>
            <a:solidFill>
              <a:srgbClr val="A5B7C5"/>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314" name="Google Shape;8314;p74"/>
            <p:cNvSpPr/>
            <p:nvPr/>
          </p:nvSpPr>
          <p:spPr>
            <a:xfrm>
              <a:off x="2565429" y="2084349"/>
              <a:ext cx="327628" cy="318828"/>
            </a:xfrm>
            <a:custGeom>
              <a:avLst/>
              <a:gdLst/>
              <a:ahLst/>
              <a:cxnLst/>
              <a:rect l="l" t="t" r="r" b="b"/>
              <a:pathLst>
                <a:path w="100039" h="97352" extrusionOk="0">
                  <a:moveTo>
                    <a:pt x="75862" y="1"/>
                  </a:moveTo>
                  <a:cubicBezTo>
                    <a:pt x="73475" y="1"/>
                    <a:pt x="71037" y="363"/>
                    <a:pt x="68610" y="1132"/>
                  </a:cubicBezTo>
                  <a:cubicBezTo>
                    <a:pt x="68344" y="1221"/>
                    <a:pt x="68088" y="1304"/>
                    <a:pt x="67821" y="1398"/>
                  </a:cubicBezTo>
                  <a:cubicBezTo>
                    <a:pt x="50739" y="7450"/>
                    <a:pt x="35693" y="17810"/>
                    <a:pt x="23992" y="31181"/>
                  </a:cubicBezTo>
                  <a:cubicBezTo>
                    <a:pt x="23712" y="31482"/>
                    <a:pt x="23436" y="31782"/>
                    <a:pt x="23164" y="32098"/>
                  </a:cubicBezTo>
                  <a:cubicBezTo>
                    <a:pt x="11277" y="46021"/>
                    <a:pt x="3391" y="62709"/>
                    <a:pt x="1" y="80328"/>
                  </a:cubicBezTo>
                  <a:cubicBezTo>
                    <a:pt x="2554" y="68739"/>
                    <a:pt x="12822" y="61297"/>
                    <a:pt x="23723" y="61297"/>
                  </a:cubicBezTo>
                  <a:cubicBezTo>
                    <a:pt x="27782" y="61297"/>
                    <a:pt x="31928" y="62329"/>
                    <a:pt x="35796" y="64562"/>
                  </a:cubicBezTo>
                  <a:cubicBezTo>
                    <a:pt x="44628" y="69658"/>
                    <a:pt x="49414" y="79756"/>
                    <a:pt x="47546" y="89781"/>
                  </a:cubicBezTo>
                  <a:cubicBezTo>
                    <a:pt x="47077" y="92285"/>
                    <a:pt x="46787" y="94818"/>
                    <a:pt x="46663" y="97351"/>
                  </a:cubicBezTo>
                  <a:lnTo>
                    <a:pt x="46673" y="97351"/>
                  </a:lnTo>
                  <a:cubicBezTo>
                    <a:pt x="47166" y="87504"/>
                    <a:pt x="50227" y="77957"/>
                    <a:pt x="55550" y="69663"/>
                  </a:cubicBezTo>
                  <a:lnTo>
                    <a:pt x="55554" y="69673"/>
                  </a:lnTo>
                  <a:cubicBezTo>
                    <a:pt x="60882" y="61417"/>
                    <a:pt x="68309" y="54651"/>
                    <a:pt x="77082" y="50131"/>
                  </a:cubicBezTo>
                  <a:cubicBezTo>
                    <a:pt x="79251" y="49007"/>
                    <a:pt x="81503" y="48027"/>
                    <a:pt x="83834" y="47189"/>
                  </a:cubicBezTo>
                  <a:cubicBezTo>
                    <a:pt x="93523" y="43714"/>
                    <a:pt x="100039" y="34611"/>
                    <a:pt x="100039" y="24316"/>
                  </a:cubicBezTo>
                  <a:cubicBezTo>
                    <a:pt x="100039" y="10476"/>
                    <a:pt x="88701" y="1"/>
                    <a:pt x="75862" y="1"/>
                  </a:cubicBezTo>
                  <a:close/>
                </a:path>
              </a:pathLst>
            </a:custGeom>
            <a:no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315" name="Google Shape;8315;p74"/>
            <p:cNvSpPr/>
            <p:nvPr/>
          </p:nvSpPr>
          <p:spPr>
            <a:xfrm>
              <a:off x="2560618" y="2347407"/>
              <a:ext cx="4814" cy="33896"/>
            </a:xfrm>
            <a:custGeom>
              <a:avLst/>
              <a:gdLst/>
              <a:ahLst/>
              <a:cxnLst/>
              <a:rect l="l" t="t" r="r" b="b"/>
              <a:pathLst>
                <a:path w="1470" h="10350" extrusionOk="0">
                  <a:moveTo>
                    <a:pt x="1470" y="0"/>
                  </a:moveTo>
                  <a:lnTo>
                    <a:pt x="1470" y="0"/>
                  </a:lnTo>
                  <a:cubicBezTo>
                    <a:pt x="1401" y="306"/>
                    <a:pt x="1337" y="611"/>
                    <a:pt x="1282" y="917"/>
                  </a:cubicBezTo>
                  <a:cubicBezTo>
                    <a:pt x="711" y="4042"/>
                    <a:pt x="287" y="7191"/>
                    <a:pt x="1" y="10350"/>
                  </a:cubicBezTo>
                  <a:cubicBezTo>
                    <a:pt x="316" y="6875"/>
                    <a:pt x="809" y="3421"/>
                    <a:pt x="1470" y="0"/>
                  </a:cubicBezTo>
                  <a:close/>
                </a:path>
              </a:pathLst>
            </a:custGeom>
            <a:solidFill>
              <a:srgbClr val="667E9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316" name="Google Shape;8316;p74"/>
            <p:cNvSpPr/>
            <p:nvPr/>
          </p:nvSpPr>
          <p:spPr>
            <a:xfrm>
              <a:off x="2559249" y="2285083"/>
              <a:ext cx="222808" cy="417520"/>
            </a:xfrm>
            <a:custGeom>
              <a:avLst/>
              <a:gdLst/>
              <a:ahLst/>
              <a:cxnLst/>
              <a:rect l="l" t="t" r="r" b="b"/>
              <a:pathLst>
                <a:path w="68033" h="127487" extrusionOk="0">
                  <a:moveTo>
                    <a:pt x="25602" y="1"/>
                  </a:moveTo>
                  <a:cubicBezTo>
                    <a:pt x="14703" y="1"/>
                    <a:pt x="4439" y="7441"/>
                    <a:pt x="1883" y="19035"/>
                  </a:cubicBezTo>
                  <a:cubicBezTo>
                    <a:pt x="1227" y="22455"/>
                    <a:pt x="734" y="25910"/>
                    <a:pt x="419" y="29385"/>
                  </a:cubicBezTo>
                  <a:cubicBezTo>
                    <a:pt x="222" y="31603"/>
                    <a:pt x="94" y="33835"/>
                    <a:pt x="35" y="36063"/>
                  </a:cubicBezTo>
                  <a:cubicBezTo>
                    <a:pt x="10" y="36975"/>
                    <a:pt x="0" y="37887"/>
                    <a:pt x="0" y="38798"/>
                  </a:cubicBezTo>
                  <a:cubicBezTo>
                    <a:pt x="0" y="56881"/>
                    <a:pt x="4588" y="73904"/>
                    <a:pt x="12671" y="88749"/>
                  </a:cubicBezTo>
                  <a:lnTo>
                    <a:pt x="12691" y="88739"/>
                  </a:lnTo>
                  <a:cubicBezTo>
                    <a:pt x="13125" y="89537"/>
                    <a:pt x="13568" y="90331"/>
                    <a:pt x="14022" y="91119"/>
                  </a:cubicBezTo>
                  <a:cubicBezTo>
                    <a:pt x="22883" y="106467"/>
                    <a:pt x="35042" y="118709"/>
                    <a:pt x="49088" y="127487"/>
                  </a:cubicBezTo>
                  <a:cubicBezTo>
                    <a:pt x="44716" y="124746"/>
                    <a:pt x="40552" y="121676"/>
                    <a:pt x="36624" y="118320"/>
                  </a:cubicBezTo>
                  <a:cubicBezTo>
                    <a:pt x="23997" y="107507"/>
                    <a:pt x="25796" y="87482"/>
                    <a:pt x="40192" y="79163"/>
                  </a:cubicBezTo>
                  <a:lnTo>
                    <a:pt x="40803" y="78813"/>
                  </a:lnTo>
                  <a:cubicBezTo>
                    <a:pt x="44454" y="76704"/>
                    <a:pt x="48478" y="75683"/>
                    <a:pt x="52488" y="75683"/>
                  </a:cubicBezTo>
                  <a:cubicBezTo>
                    <a:pt x="58037" y="75683"/>
                    <a:pt x="63561" y="77639"/>
                    <a:pt x="68033" y="81376"/>
                  </a:cubicBezTo>
                  <a:cubicBezTo>
                    <a:pt x="63232" y="77255"/>
                    <a:pt x="59166" y="72352"/>
                    <a:pt x="56012" y="66871"/>
                  </a:cubicBezTo>
                  <a:cubicBezTo>
                    <a:pt x="55559" y="66078"/>
                    <a:pt x="55120" y="65279"/>
                    <a:pt x="54706" y="64471"/>
                  </a:cubicBezTo>
                  <a:cubicBezTo>
                    <a:pt x="54642" y="64348"/>
                    <a:pt x="54583" y="64220"/>
                    <a:pt x="54514" y="64096"/>
                  </a:cubicBezTo>
                  <a:cubicBezTo>
                    <a:pt x="54272" y="63618"/>
                    <a:pt x="54041" y="63145"/>
                    <a:pt x="53819" y="62667"/>
                  </a:cubicBezTo>
                  <a:cubicBezTo>
                    <a:pt x="53691" y="62396"/>
                    <a:pt x="53558" y="62115"/>
                    <a:pt x="53435" y="61839"/>
                  </a:cubicBezTo>
                  <a:cubicBezTo>
                    <a:pt x="53164" y="61243"/>
                    <a:pt x="52902" y="60637"/>
                    <a:pt x="52656" y="60035"/>
                  </a:cubicBezTo>
                  <a:cubicBezTo>
                    <a:pt x="52567" y="59823"/>
                    <a:pt x="52488" y="59616"/>
                    <a:pt x="52409" y="59399"/>
                  </a:cubicBezTo>
                  <a:cubicBezTo>
                    <a:pt x="52212" y="58902"/>
                    <a:pt x="52020" y="58404"/>
                    <a:pt x="51843" y="57901"/>
                  </a:cubicBezTo>
                  <a:cubicBezTo>
                    <a:pt x="49305" y="50888"/>
                    <a:pt x="48196" y="43461"/>
                    <a:pt x="48550" y="36058"/>
                  </a:cubicBezTo>
                  <a:cubicBezTo>
                    <a:pt x="48674" y="33525"/>
                    <a:pt x="48964" y="30992"/>
                    <a:pt x="49433" y="28488"/>
                  </a:cubicBezTo>
                  <a:cubicBezTo>
                    <a:pt x="51301" y="18463"/>
                    <a:pt x="46510" y="8365"/>
                    <a:pt x="37683" y="3269"/>
                  </a:cubicBezTo>
                  <a:cubicBezTo>
                    <a:pt x="33812" y="1033"/>
                    <a:pt x="29663" y="1"/>
                    <a:pt x="25602" y="1"/>
                  </a:cubicBezTo>
                  <a:close/>
                </a:path>
              </a:pathLst>
            </a:custGeom>
            <a:noFill/>
            <a:ln w="9525" cap="flat" cmpd="sng">
              <a:solidFill>
                <a:srgbClr val="667E9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grpSp>
      <p:grpSp>
        <p:nvGrpSpPr>
          <p:cNvPr id="8317" name="Google Shape;8317;p74"/>
          <p:cNvGrpSpPr/>
          <p:nvPr/>
        </p:nvGrpSpPr>
        <p:grpSpPr>
          <a:xfrm>
            <a:off x="7594705" y="970936"/>
            <a:ext cx="845645" cy="711911"/>
            <a:chOff x="951975" y="315800"/>
            <a:chExt cx="5860325" cy="4933550"/>
          </a:xfrm>
        </p:grpSpPr>
        <p:sp>
          <p:nvSpPr>
            <p:cNvPr id="8318" name="Google Shape;8318;p74"/>
            <p:cNvSpPr/>
            <p:nvPr/>
          </p:nvSpPr>
          <p:spPr>
            <a:xfrm>
              <a:off x="6501500" y="3684025"/>
              <a:ext cx="310800" cy="261200"/>
            </a:xfrm>
            <a:custGeom>
              <a:avLst/>
              <a:gdLst/>
              <a:ahLst/>
              <a:cxnLst/>
              <a:rect l="l" t="t" r="r" b="b"/>
              <a:pathLst>
                <a:path w="12432" h="10448" extrusionOk="0">
                  <a:moveTo>
                    <a:pt x="4963" y="0"/>
                  </a:moveTo>
                  <a:cubicBezTo>
                    <a:pt x="2239" y="0"/>
                    <a:pt x="0" y="2356"/>
                    <a:pt x="0" y="5120"/>
                  </a:cubicBezTo>
                  <a:cubicBezTo>
                    <a:pt x="0" y="8227"/>
                    <a:pt x="2220" y="10447"/>
                    <a:pt x="5328" y="10447"/>
                  </a:cubicBezTo>
                  <a:cubicBezTo>
                    <a:pt x="9989" y="10447"/>
                    <a:pt x="12431" y="4898"/>
                    <a:pt x="8879" y="1568"/>
                  </a:cubicBezTo>
                  <a:cubicBezTo>
                    <a:pt x="7991" y="458"/>
                    <a:pt x="6660" y="14"/>
                    <a:pt x="5328" y="14"/>
                  </a:cubicBezTo>
                  <a:cubicBezTo>
                    <a:pt x="5205" y="5"/>
                    <a:pt x="5084" y="0"/>
                    <a:pt x="4963" y="0"/>
                  </a:cubicBezTo>
                  <a:close/>
                </a:path>
              </a:pathLst>
            </a:custGeom>
            <a:noFill/>
            <a:ln w="9525" cap="flat" cmpd="sng">
              <a:solidFill>
                <a:srgbClr val="435D7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319" name="Google Shape;8319;p74"/>
            <p:cNvSpPr/>
            <p:nvPr/>
          </p:nvSpPr>
          <p:spPr>
            <a:xfrm>
              <a:off x="6501500" y="2945200"/>
              <a:ext cx="310800" cy="261925"/>
            </a:xfrm>
            <a:custGeom>
              <a:avLst/>
              <a:gdLst/>
              <a:ahLst/>
              <a:cxnLst/>
              <a:rect l="l" t="t" r="r" b="b"/>
              <a:pathLst>
                <a:path w="12432" h="10477" extrusionOk="0">
                  <a:moveTo>
                    <a:pt x="5852" y="1"/>
                  </a:moveTo>
                  <a:cubicBezTo>
                    <a:pt x="5678" y="1"/>
                    <a:pt x="5503" y="15"/>
                    <a:pt x="5328" y="44"/>
                  </a:cubicBezTo>
                  <a:cubicBezTo>
                    <a:pt x="5205" y="34"/>
                    <a:pt x="5084" y="30"/>
                    <a:pt x="4963" y="30"/>
                  </a:cubicBezTo>
                  <a:cubicBezTo>
                    <a:pt x="2239" y="30"/>
                    <a:pt x="0" y="2386"/>
                    <a:pt x="0" y="5149"/>
                  </a:cubicBezTo>
                  <a:cubicBezTo>
                    <a:pt x="0" y="8035"/>
                    <a:pt x="2220" y="10477"/>
                    <a:pt x="5328" y="10477"/>
                  </a:cubicBezTo>
                  <a:cubicBezTo>
                    <a:pt x="9989" y="10477"/>
                    <a:pt x="12431" y="4705"/>
                    <a:pt x="8879" y="1376"/>
                  </a:cubicBezTo>
                  <a:cubicBezTo>
                    <a:pt x="8108" y="604"/>
                    <a:pt x="7002" y="1"/>
                    <a:pt x="5852" y="1"/>
                  </a:cubicBez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320" name="Google Shape;8320;p74"/>
            <p:cNvSpPr/>
            <p:nvPr/>
          </p:nvSpPr>
          <p:spPr>
            <a:xfrm>
              <a:off x="6501500" y="2202650"/>
              <a:ext cx="310800" cy="266400"/>
            </a:xfrm>
            <a:custGeom>
              <a:avLst/>
              <a:gdLst/>
              <a:ahLst/>
              <a:cxnLst/>
              <a:rect l="l" t="t" r="r" b="b"/>
              <a:pathLst>
                <a:path w="12432" h="10656" extrusionOk="0">
                  <a:moveTo>
                    <a:pt x="5328" y="0"/>
                  </a:moveTo>
                  <a:cubicBezTo>
                    <a:pt x="2442" y="0"/>
                    <a:pt x="0" y="2442"/>
                    <a:pt x="0" y="5328"/>
                  </a:cubicBezTo>
                  <a:cubicBezTo>
                    <a:pt x="0" y="8214"/>
                    <a:pt x="2220" y="10655"/>
                    <a:pt x="5328" y="10655"/>
                  </a:cubicBezTo>
                  <a:cubicBezTo>
                    <a:pt x="9989" y="10655"/>
                    <a:pt x="12431" y="4884"/>
                    <a:pt x="8879" y="1554"/>
                  </a:cubicBezTo>
                  <a:cubicBezTo>
                    <a:pt x="7991" y="444"/>
                    <a:pt x="6660" y="0"/>
                    <a:pt x="5328" y="0"/>
                  </a:cubicBezTo>
                  <a:close/>
                </a:path>
              </a:pathLst>
            </a:custGeom>
            <a:noFill/>
            <a:ln w="9525" cap="flat" cmpd="sng">
              <a:solidFill>
                <a:srgbClr val="BAC8D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321" name="Google Shape;8321;p74"/>
            <p:cNvSpPr/>
            <p:nvPr/>
          </p:nvSpPr>
          <p:spPr>
            <a:xfrm>
              <a:off x="951975" y="3495675"/>
              <a:ext cx="5460750" cy="1753675"/>
            </a:xfrm>
            <a:custGeom>
              <a:avLst/>
              <a:gdLst/>
              <a:ahLst/>
              <a:cxnLst/>
              <a:rect l="l" t="t" r="r" b="b"/>
              <a:pathLst>
                <a:path w="218430" h="70147" fill="none" extrusionOk="0">
                  <a:moveTo>
                    <a:pt x="29746" y="1"/>
                  </a:moveTo>
                  <a:lnTo>
                    <a:pt x="0" y="14430"/>
                  </a:lnTo>
                  <a:lnTo>
                    <a:pt x="109215" y="70147"/>
                  </a:lnTo>
                  <a:lnTo>
                    <a:pt x="218429" y="14430"/>
                  </a:lnTo>
                  <a:lnTo>
                    <a:pt x="188684" y="1"/>
                  </a:lnTo>
                  <a:lnTo>
                    <a:pt x="109215" y="40623"/>
                  </a:lnTo>
                  <a:close/>
                </a:path>
              </a:pathLst>
            </a:custGeom>
            <a:noFill/>
            <a:ln w="9525" cap="flat" cmpd="sng">
              <a:solidFill>
                <a:srgbClr val="435D74"/>
              </a:solidFill>
              <a:prstDash val="solid"/>
              <a:miter lim="22198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322" name="Google Shape;8322;p74"/>
            <p:cNvSpPr/>
            <p:nvPr/>
          </p:nvSpPr>
          <p:spPr>
            <a:xfrm>
              <a:off x="951975" y="2757600"/>
              <a:ext cx="5460750" cy="1753675"/>
            </a:xfrm>
            <a:custGeom>
              <a:avLst/>
              <a:gdLst/>
              <a:ahLst/>
              <a:cxnLst/>
              <a:rect l="l" t="t" r="r" b="b"/>
              <a:pathLst>
                <a:path w="218430" h="70147" fill="none" extrusionOk="0">
                  <a:moveTo>
                    <a:pt x="188684" y="0"/>
                  </a:moveTo>
                  <a:lnTo>
                    <a:pt x="158939" y="15095"/>
                  </a:lnTo>
                  <a:lnTo>
                    <a:pt x="109215" y="40623"/>
                  </a:lnTo>
                  <a:lnTo>
                    <a:pt x="59491" y="15095"/>
                  </a:lnTo>
                  <a:lnTo>
                    <a:pt x="29746" y="0"/>
                  </a:lnTo>
                  <a:lnTo>
                    <a:pt x="0" y="14429"/>
                  </a:lnTo>
                  <a:lnTo>
                    <a:pt x="29746" y="29524"/>
                  </a:lnTo>
                  <a:lnTo>
                    <a:pt x="109215" y="70146"/>
                  </a:lnTo>
                  <a:lnTo>
                    <a:pt x="188684" y="29524"/>
                  </a:lnTo>
                  <a:lnTo>
                    <a:pt x="218429" y="14429"/>
                  </a:lnTo>
                  <a:close/>
                </a:path>
              </a:pathLst>
            </a:custGeom>
            <a:noFill/>
            <a:ln w="9525" cap="flat" cmpd="sng">
              <a:solidFill>
                <a:srgbClr val="869FB2"/>
              </a:solidFill>
              <a:prstDash val="solid"/>
              <a:miter lim="22198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323" name="Google Shape;8323;p74"/>
            <p:cNvSpPr/>
            <p:nvPr/>
          </p:nvSpPr>
          <p:spPr>
            <a:xfrm>
              <a:off x="951975" y="2019500"/>
              <a:ext cx="5460750" cy="1753675"/>
            </a:xfrm>
            <a:custGeom>
              <a:avLst/>
              <a:gdLst/>
              <a:ahLst/>
              <a:cxnLst/>
              <a:rect l="l" t="t" r="r" b="b"/>
              <a:pathLst>
                <a:path w="218430" h="70147" fill="none" extrusionOk="0">
                  <a:moveTo>
                    <a:pt x="188684" y="1"/>
                  </a:moveTo>
                  <a:lnTo>
                    <a:pt x="158939" y="15096"/>
                  </a:lnTo>
                  <a:lnTo>
                    <a:pt x="129193" y="30190"/>
                  </a:lnTo>
                  <a:lnTo>
                    <a:pt x="109215" y="40623"/>
                  </a:lnTo>
                  <a:lnTo>
                    <a:pt x="89237" y="30190"/>
                  </a:lnTo>
                  <a:lnTo>
                    <a:pt x="59491" y="15096"/>
                  </a:lnTo>
                  <a:lnTo>
                    <a:pt x="29746" y="1"/>
                  </a:lnTo>
                  <a:lnTo>
                    <a:pt x="0" y="14208"/>
                  </a:lnTo>
                  <a:lnTo>
                    <a:pt x="29746" y="29524"/>
                  </a:lnTo>
                  <a:lnTo>
                    <a:pt x="59491" y="44619"/>
                  </a:lnTo>
                  <a:lnTo>
                    <a:pt x="109215" y="70147"/>
                  </a:lnTo>
                  <a:lnTo>
                    <a:pt x="158939" y="44619"/>
                  </a:lnTo>
                  <a:lnTo>
                    <a:pt x="188684" y="29524"/>
                  </a:lnTo>
                  <a:lnTo>
                    <a:pt x="218429" y="14208"/>
                  </a:lnTo>
                  <a:close/>
                </a:path>
              </a:pathLst>
            </a:custGeom>
            <a:noFill/>
            <a:ln w="9525" cap="flat" cmpd="sng">
              <a:solidFill>
                <a:srgbClr val="BAC8D3"/>
              </a:solidFill>
              <a:prstDash val="solid"/>
              <a:miter lim="22198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324" name="Google Shape;8324;p74"/>
            <p:cNvSpPr/>
            <p:nvPr/>
          </p:nvSpPr>
          <p:spPr>
            <a:xfrm>
              <a:off x="951975" y="315800"/>
              <a:ext cx="5460750" cy="2719300"/>
            </a:xfrm>
            <a:custGeom>
              <a:avLst/>
              <a:gdLst/>
              <a:ahLst/>
              <a:cxnLst/>
              <a:rect l="l" t="t" r="r" b="b"/>
              <a:pathLst>
                <a:path w="218430" h="108772" fill="none" extrusionOk="0">
                  <a:moveTo>
                    <a:pt x="109215" y="1"/>
                  </a:moveTo>
                  <a:lnTo>
                    <a:pt x="0" y="52832"/>
                  </a:lnTo>
                  <a:lnTo>
                    <a:pt x="109215" y="108771"/>
                  </a:lnTo>
                  <a:lnTo>
                    <a:pt x="218429" y="52832"/>
                  </a:lnTo>
                  <a:close/>
                </a:path>
              </a:pathLst>
            </a:custGeom>
            <a:noFill/>
            <a:ln w="9525" cap="flat" cmpd="sng">
              <a:solidFill>
                <a:srgbClr val="E3E9ED"/>
              </a:solidFill>
              <a:prstDash val="solid"/>
              <a:miter lim="22198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325" name="Google Shape;8325;p74"/>
            <p:cNvSpPr/>
            <p:nvPr/>
          </p:nvSpPr>
          <p:spPr>
            <a:xfrm>
              <a:off x="6501500" y="1464200"/>
              <a:ext cx="310800" cy="261550"/>
            </a:xfrm>
            <a:custGeom>
              <a:avLst/>
              <a:gdLst/>
              <a:ahLst/>
              <a:cxnLst/>
              <a:rect l="l" t="t" r="r" b="b"/>
              <a:pathLst>
                <a:path w="12432" h="10462" extrusionOk="0">
                  <a:moveTo>
                    <a:pt x="4963" y="1"/>
                  </a:moveTo>
                  <a:cubicBezTo>
                    <a:pt x="2239" y="1"/>
                    <a:pt x="0" y="2357"/>
                    <a:pt x="0" y="5120"/>
                  </a:cubicBezTo>
                  <a:cubicBezTo>
                    <a:pt x="0" y="8097"/>
                    <a:pt x="2036" y="10462"/>
                    <a:pt x="4938" y="10462"/>
                  </a:cubicBezTo>
                  <a:cubicBezTo>
                    <a:pt x="5066" y="10462"/>
                    <a:pt x="5196" y="10457"/>
                    <a:pt x="5328" y="10448"/>
                  </a:cubicBezTo>
                  <a:cubicBezTo>
                    <a:pt x="9989" y="10448"/>
                    <a:pt x="12431" y="4898"/>
                    <a:pt x="8879" y="1569"/>
                  </a:cubicBezTo>
                  <a:cubicBezTo>
                    <a:pt x="7991" y="459"/>
                    <a:pt x="6660" y="15"/>
                    <a:pt x="5328" y="15"/>
                  </a:cubicBezTo>
                  <a:cubicBezTo>
                    <a:pt x="5205" y="5"/>
                    <a:pt x="5084" y="1"/>
                    <a:pt x="4963" y="1"/>
                  </a:cubicBezTo>
                  <a:close/>
                </a:path>
              </a:pathLst>
            </a:cu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grpSp>
      <p:grpSp>
        <p:nvGrpSpPr>
          <p:cNvPr id="8326" name="Google Shape;8326;p74"/>
          <p:cNvGrpSpPr/>
          <p:nvPr/>
        </p:nvGrpSpPr>
        <p:grpSpPr>
          <a:xfrm>
            <a:off x="3691834" y="2707045"/>
            <a:ext cx="1617932" cy="621724"/>
            <a:chOff x="3862800" y="3038525"/>
            <a:chExt cx="1329006" cy="510698"/>
          </a:xfrm>
        </p:grpSpPr>
        <p:sp>
          <p:nvSpPr>
            <p:cNvPr id="8327" name="Google Shape;8327;p74"/>
            <p:cNvSpPr/>
            <p:nvPr/>
          </p:nvSpPr>
          <p:spPr>
            <a:xfrm>
              <a:off x="4185913" y="3040337"/>
              <a:ext cx="71107" cy="143789"/>
            </a:xfrm>
            <a:custGeom>
              <a:avLst/>
              <a:gdLst/>
              <a:ahLst/>
              <a:cxnLst/>
              <a:rect l="l" t="t" r="r" b="b"/>
              <a:pathLst>
                <a:path w="14722" h="29770" extrusionOk="0">
                  <a:moveTo>
                    <a:pt x="0" y="1"/>
                  </a:moveTo>
                  <a:cubicBezTo>
                    <a:pt x="0" y="11614"/>
                    <a:pt x="5398" y="22573"/>
                    <a:pt x="14721" y="29770"/>
                  </a:cubicBezTo>
                  <a:cubicBezTo>
                    <a:pt x="5562" y="22573"/>
                    <a:pt x="164" y="11614"/>
                    <a:pt x="164" y="1"/>
                  </a:cubicBezTo>
                  <a:close/>
                </a:path>
              </a:pathLst>
            </a:custGeom>
            <a:solidFill>
              <a:srgbClr val="CFD9E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328" name="Google Shape;8328;p74"/>
            <p:cNvSpPr/>
            <p:nvPr/>
          </p:nvSpPr>
          <p:spPr>
            <a:xfrm>
              <a:off x="3967075" y="3045080"/>
              <a:ext cx="403706" cy="397383"/>
            </a:xfrm>
            <a:custGeom>
              <a:avLst/>
              <a:gdLst/>
              <a:ahLst/>
              <a:cxnLst/>
              <a:rect l="l" t="t" r="r" b="b"/>
              <a:pathLst>
                <a:path w="83583" h="82274" extrusionOk="0">
                  <a:moveTo>
                    <a:pt x="83583" y="82273"/>
                  </a:moveTo>
                  <a:cubicBezTo>
                    <a:pt x="37948" y="82273"/>
                    <a:pt x="655" y="45635"/>
                    <a:pt x="0" y="0"/>
                  </a:cubicBezTo>
                  <a:cubicBezTo>
                    <a:pt x="655" y="45635"/>
                    <a:pt x="37948" y="82273"/>
                    <a:pt x="83583" y="82273"/>
                  </a:cubicBezTo>
                  <a:close/>
                </a:path>
              </a:pathLst>
            </a:custGeom>
            <a:solidFill>
              <a:srgbClr val="445D7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grpSp>
          <p:nvGrpSpPr>
            <p:cNvPr id="8329" name="Google Shape;8329;p74"/>
            <p:cNvGrpSpPr/>
            <p:nvPr/>
          </p:nvGrpSpPr>
          <p:grpSpPr>
            <a:xfrm>
              <a:off x="3967075" y="3040337"/>
              <a:ext cx="1019927" cy="402126"/>
              <a:chOff x="3967075" y="3040337"/>
              <a:chExt cx="1019927" cy="402126"/>
            </a:xfrm>
          </p:grpSpPr>
          <p:sp>
            <p:nvSpPr>
              <p:cNvPr id="8330" name="Google Shape;8330;p74"/>
              <p:cNvSpPr/>
              <p:nvPr/>
            </p:nvSpPr>
            <p:spPr>
              <a:xfrm>
                <a:off x="4369197" y="3335999"/>
                <a:ext cx="617805" cy="105869"/>
              </a:xfrm>
              <a:custGeom>
                <a:avLst/>
                <a:gdLst/>
                <a:ahLst/>
                <a:cxnLst/>
                <a:rect l="l" t="t" r="r" b="b"/>
                <a:pathLst>
                  <a:path w="127910" h="21919" fill="none" extrusionOk="0">
                    <a:moveTo>
                      <a:pt x="1" y="21918"/>
                    </a:moveTo>
                    <a:lnTo>
                      <a:pt x="127909" y="21918"/>
                    </a:lnTo>
                    <a:lnTo>
                      <a:pt x="127909" y="1"/>
                    </a:lnTo>
                    <a:lnTo>
                      <a:pt x="164" y="164"/>
                    </a:lnTo>
                  </a:path>
                </a:pathLst>
              </a:custGeom>
              <a:noFill/>
              <a:ln w="9525" cap="flat" cmpd="sng">
                <a:solidFill>
                  <a:srgbClr val="869FB1"/>
                </a:solidFill>
                <a:prstDash val="solid"/>
                <a:miter lim="1635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331" name="Google Shape;8331;p74"/>
              <p:cNvSpPr/>
              <p:nvPr/>
            </p:nvSpPr>
            <p:spPr>
              <a:xfrm>
                <a:off x="3967075" y="3040337"/>
                <a:ext cx="403706" cy="402126"/>
              </a:xfrm>
              <a:custGeom>
                <a:avLst/>
                <a:gdLst/>
                <a:ahLst/>
                <a:cxnLst/>
                <a:rect l="l" t="t" r="r" b="b"/>
                <a:pathLst>
                  <a:path w="83583" h="83256" fill="none" extrusionOk="0">
                    <a:moveTo>
                      <a:pt x="83419" y="61501"/>
                    </a:moveTo>
                    <a:cubicBezTo>
                      <a:pt x="49397" y="61501"/>
                      <a:pt x="21755" y="34022"/>
                      <a:pt x="21755" y="1"/>
                    </a:cubicBezTo>
                    <a:lnTo>
                      <a:pt x="0" y="1"/>
                    </a:lnTo>
                    <a:lnTo>
                      <a:pt x="0" y="982"/>
                    </a:lnTo>
                    <a:cubicBezTo>
                      <a:pt x="818" y="46617"/>
                      <a:pt x="37948" y="83255"/>
                      <a:pt x="83583" y="83255"/>
                    </a:cubicBezTo>
                  </a:path>
                </a:pathLst>
              </a:custGeom>
              <a:noFill/>
              <a:ln w="9525" cap="flat" cmpd="sng">
                <a:solidFill>
                  <a:srgbClr val="869FB1"/>
                </a:solidFill>
                <a:prstDash val="solid"/>
                <a:miter lim="1635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grpSp>
        <p:grpSp>
          <p:nvGrpSpPr>
            <p:cNvPr id="8332" name="Google Shape;8332;p74"/>
            <p:cNvGrpSpPr/>
            <p:nvPr/>
          </p:nvGrpSpPr>
          <p:grpSpPr>
            <a:xfrm>
              <a:off x="4186700" y="3040337"/>
              <a:ext cx="390475" cy="183289"/>
              <a:chOff x="4186700" y="3040337"/>
              <a:chExt cx="390475" cy="183289"/>
            </a:xfrm>
          </p:grpSpPr>
          <p:sp>
            <p:nvSpPr>
              <p:cNvPr id="8333" name="Google Shape;8333;p74"/>
              <p:cNvSpPr/>
              <p:nvPr/>
            </p:nvSpPr>
            <p:spPr>
              <a:xfrm>
                <a:off x="4370181" y="3120129"/>
                <a:ext cx="206994" cy="103497"/>
              </a:xfrm>
              <a:custGeom>
                <a:avLst/>
                <a:gdLst/>
                <a:ahLst/>
                <a:cxnLst/>
                <a:rect l="l" t="t" r="r" b="b"/>
                <a:pathLst>
                  <a:path w="42856" h="21428" fill="none" extrusionOk="0">
                    <a:moveTo>
                      <a:pt x="1" y="21428"/>
                    </a:moveTo>
                    <a:lnTo>
                      <a:pt x="42855" y="21428"/>
                    </a:lnTo>
                    <a:lnTo>
                      <a:pt x="42855" y="1"/>
                    </a:lnTo>
                    <a:lnTo>
                      <a:pt x="1" y="1"/>
                    </a:lnTo>
                  </a:path>
                </a:pathLst>
              </a:custGeom>
              <a:noFill/>
              <a:ln w="9525" cap="flat" cmpd="sng">
                <a:solidFill>
                  <a:srgbClr val="E3E9ED"/>
                </a:solidFill>
                <a:prstDash val="solid"/>
                <a:miter lim="1635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334" name="Google Shape;8334;p74"/>
              <p:cNvSpPr/>
              <p:nvPr/>
            </p:nvSpPr>
            <p:spPr>
              <a:xfrm>
                <a:off x="4186700" y="3040337"/>
                <a:ext cx="184081" cy="183289"/>
              </a:xfrm>
              <a:custGeom>
                <a:avLst/>
                <a:gdLst/>
                <a:ahLst/>
                <a:cxnLst/>
                <a:rect l="l" t="t" r="r" b="b"/>
                <a:pathLst>
                  <a:path w="38112" h="37948" fill="none" extrusionOk="0">
                    <a:moveTo>
                      <a:pt x="38112" y="16521"/>
                    </a:moveTo>
                    <a:cubicBezTo>
                      <a:pt x="28789" y="16521"/>
                      <a:pt x="21264" y="9160"/>
                      <a:pt x="21264" y="1"/>
                    </a:cubicBezTo>
                    <a:lnTo>
                      <a:pt x="1" y="1"/>
                    </a:lnTo>
                    <a:cubicBezTo>
                      <a:pt x="1" y="11614"/>
                      <a:pt x="5399" y="22573"/>
                      <a:pt x="14558" y="29770"/>
                    </a:cubicBezTo>
                    <a:cubicBezTo>
                      <a:pt x="21264" y="35004"/>
                      <a:pt x="29606" y="37948"/>
                      <a:pt x="38112" y="37948"/>
                    </a:cubicBezTo>
                    <a:lnTo>
                      <a:pt x="38112" y="37948"/>
                    </a:lnTo>
                  </a:path>
                </a:pathLst>
              </a:custGeom>
              <a:noFill/>
              <a:ln w="9525" cap="flat" cmpd="sng">
                <a:solidFill>
                  <a:srgbClr val="E3E9ED"/>
                </a:solidFill>
                <a:prstDash val="solid"/>
                <a:miter lim="1635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grpSp>
        <p:grpSp>
          <p:nvGrpSpPr>
            <p:cNvPr id="8335" name="Google Shape;8335;p74"/>
            <p:cNvGrpSpPr/>
            <p:nvPr/>
          </p:nvGrpSpPr>
          <p:grpSpPr>
            <a:xfrm>
              <a:off x="4073727" y="3040337"/>
              <a:ext cx="697794" cy="296263"/>
              <a:chOff x="4073727" y="3040337"/>
              <a:chExt cx="697794" cy="296263"/>
            </a:xfrm>
          </p:grpSpPr>
          <p:sp>
            <p:nvSpPr>
              <p:cNvPr id="8336" name="Google Shape;8336;p74"/>
              <p:cNvSpPr/>
              <p:nvPr/>
            </p:nvSpPr>
            <p:spPr>
              <a:xfrm>
                <a:off x="4370181" y="3223621"/>
                <a:ext cx="401339" cy="112979"/>
              </a:xfrm>
              <a:custGeom>
                <a:avLst/>
                <a:gdLst/>
                <a:ahLst/>
                <a:cxnLst/>
                <a:rect l="l" t="t" r="r" b="b"/>
                <a:pathLst>
                  <a:path w="83093" h="23391" fill="none" extrusionOk="0">
                    <a:moveTo>
                      <a:pt x="1" y="23391"/>
                    </a:moveTo>
                    <a:lnTo>
                      <a:pt x="83092" y="23391"/>
                    </a:lnTo>
                    <a:lnTo>
                      <a:pt x="83092" y="1"/>
                    </a:lnTo>
                    <a:lnTo>
                      <a:pt x="1" y="1"/>
                    </a:lnTo>
                  </a:path>
                </a:pathLst>
              </a:custGeom>
              <a:noFill/>
              <a:ln w="9525" cap="flat" cmpd="sng">
                <a:solidFill>
                  <a:srgbClr val="CFD9E0"/>
                </a:solidFill>
                <a:prstDash val="solid"/>
                <a:miter lim="1635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337" name="Google Shape;8337;p74"/>
              <p:cNvSpPr/>
              <p:nvPr/>
            </p:nvSpPr>
            <p:spPr>
              <a:xfrm>
                <a:off x="4073727" y="3040337"/>
                <a:ext cx="297055" cy="296263"/>
              </a:xfrm>
              <a:custGeom>
                <a:avLst/>
                <a:gdLst/>
                <a:ahLst/>
                <a:cxnLst/>
                <a:rect l="l" t="t" r="r" b="b"/>
                <a:pathLst>
                  <a:path w="61502" h="61338" fill="none" extrusionOk="0">
                    <a:moveTo>
                      <a:pt x="61502" y="37948"/>
                    </a:moveTo>
                    <a:lnTo>
                      <a:pt x="61502" y="37948"/>
                    </a:lnTo>
                    <a:cubicBezTo>
                      <a:pt x="52833" y="37948"/>
                      <a:pt x="44654" y="35004"/>
                      <a:pt x="37948" y="29770"/>
                    </a:cubicBezTo>
                    <a:cubicBezTo>
                      <a:pt x="28789" y="22573"/>
                      <a:pt x="23391" y="11614"/>
                      <a:pt x="23227" y="1"/>
                    </a:cubicBezTo>
                    <a:lnTo>
                      <a:pt x="1" y="1"/>
                    </a:lnTo>
                    <a:cubicBezTo>
                      <a:pt x="1" y="33859"/>
                      <a:pt x="27480" y="61338"/>
                      <a:pt x="61502" y="61338"/>
                    </a:cubicBezTo>
                  </a:path>
                </a:pathLst>
              </a:custGeom>
              <a:noFill/>
              <a:ln w="9525" cap="flat" cmpd="sng">
                <a:solidFill>
                  <a:srgbClr val="CFD9E0"/>
                </a:solidFill>
                <a:prstDash val="solid"/>
                <a:miter lim="1635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grpSp>
        <p:grpSp>
          <p:nvGrpSpPr>
            <p:cNvPr id="8338" name="Google Shape;8338;p74"/>
            <p:cNvGrpSpPr/>
            <p:nvPr/>
          </p:nvGrpSpPr>
          <p:grpSpPr>
            <a:xfrm>
              <a:off x="3862800" y="3038525"/>
              <a:ext cx="1329006" cy="510698"/>
              <a:chOff x="3862800" y="3038525"/>
              <a:chExt cx="1329006" cy="510698"/>
            </a:xfrm>
          </p:grpSpPr>
          <p:sp>
            <p:nvSpPr>
              <p:cNvPr id="8339" name="Google Shape;8339;p74"/>
              <p:cNvSpPr/>
              <p:nvPr/>
            </p:nvSpPr>
            <p:spPr>
              <a:xfrm>
                <a:off x="4370175" y="3441875"/>
                <a:ext cx="821631" cy="107348"/>
              </a:xfrm>
              <a:custGeom>
                <a:avLst/>
                <a:gdLst/>
                <a:ahLst/>
                <a:cxnLst/>
                <a:rect l="l" t="t" r="r" b="b"/>
                <a:pathLst>
                  <a:path w="170110" h="21919" fill="none" extrusionOk="0">
                    <a:moveTo>
                      <a:pt x="1" y="21918"/>
                    </a:moveTo>
                    <a:lnTo>
                      <a:pt x="170110" y="21918"/>
                    </a:lnTo>
                    <a:lnTo>
                      <a:pt x="170110" y="0"/>
                    </a:lnTo>
                    <a:lnTo>
                      <a:pt x="1" y="0"/>
                    </a:lnTo>
                  </a:path>
                </a:pathLst>
              </a:custGeom>
              <a:noFill/>
              <a:ln w="9525" cap="flat" cmpd="sng">
                <a:solidFill>
                  <a:srgbClr val="445D73"/>
                </a:solidFill>
                <a:prstDash val="solid"/>
                <a:miter lim="1635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340" name="Google Shape;8340;p74"/>
              <p:cNvSpPr/>
              <p:nvPr/>
            </p:nvSpPr>
            <p:spPr>
              <a:xfrm>
                <a:off x="3862800" y="3038525"/>
                <a:ext cx="507990" cy="510620"/>
              </a:xfrm>
              <a:custGeom>
                <a:avLst/>
                <a:gdLst/>
                <a:ahLst/>
                <a:cxnLst/>
                <a:rect l="l" t="t" r="r" b="b"/>
                <a:pathLst>
                  <a:path w="105174" h="105500" fill="none" extrusionOk="0">
                    <a:moveTo>
                      <a:pt x="105174" y="83418"/>
                    </a:moveTo>
                    <a:cubicBezTo>
                      <a:pt x="59539" y="83418"/>
                      <a:pt x="22246" y="46780"/>
                      <a:pt x="21591" y="1145"/>
                    </a:cubicBezTo>
                    <a:lnTo>
                      <a:pt x="21591" y="0"/>
                    </a:lnTo>
                    <a:lnTo>
                      <a:pt x="1" y="0"/>
                    </a:lnTo>
                    <a:cubicBezTo>
                      <a:pt x="1" y="58229"/>
                      <a:pt x="46944" y="105336"/>
                      <a:pt x="105174" y="105500"/>
                    </a:cubicBezTo>
                  </a:path>
                </a:pathLst>
              </a:custGeom>
              <a:noFill/>
              <a:ln w="9525" cap="flat" cmpd="sng">
                <a:solidFill>
                  <a:srgbClr val="445D73"/>
                </a:solidFill>
                <a:prstDash val="solid"/>
                <a:miter lim="1635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grpSp>
      </p:grpSp>
      <p:grpSp>
        <p:nvGrpSpPr>
          <p:cNvPr id="8341" name="Google Shape;8341;p74"/>
          <p:cNvGrpSpPr/>
          <p:nvPr/>
        </p:nvGrpSpPr>
        <p:grpSpPr>
          <a:xfrm>
            <a:off x="700156" y="970936"/>
            <a:ext cx="883205" cy="775176"/>
            <a:chOff x="649648" y="271400"/>
            <a:chExt cx="6215377" cy="5455143"/>
          </a:xfrm>
        </p:grpSpPr>
        <p:sp>
          <p:nvSpPr>
            <p:cNvPr id="8342" name="Google Shape;8342;p74"/>
            <p:cNvSpPr/>
            <p:nvPr/>
          </p:nvSpPr>
          <p:spPr>
            <a:xfrm>
              <a:off x="2641907" y="3717593"/>
              <a:ext cx="3573900" cy="2008950"/>
            </a:xfrm>
            <a:custGeom>
              <a:avLst/>
              <a:gdLst/>
              <a:ahLst/>
              <a:cxnLst/>
              <a:rect l="l" t="t" r="r" b="b"/>
              <a:pathLst>
                <a:path w="142956" h="80358" fill="none" extrusionOk="0">
                  <a:moveTo>
                    <a:pt x="0" y="50612"/>
                  </a:moveTo>
                  <a:cubicBezTo>
                    <a:pt x="53053" y="80357"/>
                    <a:pt x="120314" y="56605"/>
                    <a:pt x="142956" y="0"/>
                  </a:cubicBezTo>
                </a:path>
              </a:pathLst>
            </a:custGeom>
            <a:noFill/>
            <a:ln w="9525" cap="flat" cmpd="sng">
              <a:solidFill>
                <a:srgbClr val="325D79"/>
              </a:solidFill>
              <a:prstDash val="solid"/>
              <a:miter lim="22198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343" name="Google Shape;8343;p74"/>
            <p:cNvSpPr/>
            <p:nvPr/>
          </p:nvSpPr>
          <p:spPr>
            <a:xfrm>
              <a:off x="1359875" y="2446825"/>
              <a:ext cx="338550" cy="1598275"/>
            </a:xfrm>
            <a:custGeom>
              <a:avLst/>
              <a:gdLst/>
              <a:ahLst/>
              <a:cxnLst/>
              <a:rect l="l" t="t" r="r" b="b"/>
              <a:pathLst>
                <a:path w="13542" h="63931" fill="none" extrusionOk="0">
                  <a:moveTo>
                    <a:pt x="888" y="0"/>
                  </a:moveTo>
                  <a:cubicBezTo>
                    <a:pt x="223" y="4440"/>
                    <a:pt x="1" y="9102"/>
                    <a:pt x="1" y="13763"/>
                  </a:cubicBezTo>
                  <a:cubicBezTo>
                    <a:pt x="1" y="31300"/>
                    <a:pt x="4662" y="48614"/>
                    <a:pt x="13541" y="63931"/>
                  </a:cubicBezTo>
                </a:path>
              </a:pathLst>
            </a:custGeom>
            <a:noFill/>
            <a:ln w="9525" cap="flat" cmpd="sng">
              <a:solidFill>
                <a:srgbClr val="325D79"/>
              </a:solidFill>
              <a:prstDash val="solid"/>
              <a:miter lim="22198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344" name="Google Shape;8344;p74"/>
            <p:cNvSpPr/>
            <p:nvPr/>
          </p:nvSpPr>
          <p:spPr>
            <a:xfrm>
              <a:off x="1709500" y="271400"/>
              <a:ext cx="5149975" cy="2519525"/>
            </a:xfrm>
            <a:custGeom>
              <a:avLst/>
              <a:gdLst/>
              <a:ahLst/>
              <a:cxnLst/>
              <a:rect l="l" t="t" r="r" b="b"/>
              <a:pathLst>
                <a:path w="205999" h="100781" fill="none" extrusionOk="0">
                  <a:moveTo>
                    <a:pt x="187352" y="100780"/>
                  </a:moveTo>
                  <a:cubicBezTo>
                    <a:pt x="187352" y="77694"/>
                    <a:pt x="179361" y="55496"/>
                    <a:pt x="165154" y="37738"/>
                  </a:cubicBezTo>
                  <a:lnTo>
                    <a:pt x="187352" y="37738"/>
                  </a:lnTo>
                  <a:cubicBezTo>
                    <a:pt x="197563" y="37738"/>
                    <a:pt x="205998" y="29302"/>
                    <a:pt x="205998" y="18869"/>
                  </a:cubicBezTo>
                  <a:cubicBezTo>
                    <a:pt x="205998" y="8436"/>
                    <a:pt x="197563" y="1"/>
                    <a:pt x="187352" y="1"/>
                  </a:cubicBezTo>
                  <a:lnTo>
                    <a:pt x="91012" y="1"/>
                  </a:lnTo>
                  <a:lnTo>
                    <a:pt x="89681" y="1"/>
                  </a:lnTo>
                  <a:lnTo>
                    <a:pt x="86573" y="1"/>
                  </a:lnTo>
                  <a:cubicBezTo>
                    <a:pt x="51056" y="1"/>
                    <a:pt x="17981" y="18869"/>
                    <a:pt x="0" y="49725"/>
                  </a:cubicBezTo>
                </a:path>
              </a:pathLst>
            </a:custGeom>
            <a:noFill/>
            <a:ln w="9525" cap="flat" cmpd="sng">
              <a:solidFill>
                <a:srgbClr val="325D79"/>
              </a:solidFill>
              <a:prstDash val="solid"/>
              <a:miter lim="22198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345" name="Google Shape;8345;p74"/>
            <p:cNvSpPr/>
            <p:nvPr/>
          </p:nvSpPr>
          <p:spPr>
            <a:xfrm>
              <a:off x="5965975" y="415700"/>
              <a:ext cx="754750" cy="754750"/>
            </a:xfrm>
            <a:custGeom>
              <a:avLst/>
              <a:gdLst/>
              <a:ahLst/>
              <a:cxnLst/>
              <a:rect l="l" t="t" r="r" b="b"/>
              <a:pathLst>
                <a:path w="30190" h="30190" fill="none" extrusionOk="0">
                  <a:moveTo>
                    <a:pt x="17315" y="0"/>
                  </a:moveTo>
                  <a:cubicBezTo>
                    <a:pt x="5772" y="0"/>
                    <a:pt x="0" y="13763"/>
                    <a:pt x="7992" y="21977"/>
                  </a:cubicBezTo>
                  <a:cubicBezTo>
                    <a:pt x="16205" y="30190"/>
                    <a:pt x="30190" y="24418"/>
                    <a:pt x="30190" y="12875"/>
                  </a:cubicBezTo>
                  <a:cubicBezTo>
                    <a:pt x="30190" y="5772"/>
                    <a:pt x="24418" y="0"/>
                    <a:pt x="17315" y="0"/>
                  </a:cubicBezTo>
                  <a:close/>
                </a:path>
              </a:pathLst>
            </a:custGeom>
            <a:noFill/>
            <a:ln w="9525" cap="flat" cmpd="sng">
              <a:solidFill>
                <a:srgbClr val="E3E9ED"/>
              </a:solidFill>
              <a:prstDash val="solid"/>
              <a:miter lim="22198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346" name="Google Shape;8346;p74"/>
            <p:cNvSpPr/>
            <p:nvPr/>
          </p:nvSpPr>
          <p:spPr>
            <a:xfrm>
              <a:off x="699475" y="2457925"/>
              <a:ext cx="5183275" cy="2647150"/>
            </a:xfrm>
            <a:custGeom>
              <a:avLst/>
              <a:gdLst/>
              <a:ahLst/>
              <a:cxnLst/>
              <a:rect l="l" t="t" r="r" b="b"/>
              <a:pathLst>
                <a:path w="207331" h="105886" fill="none" extrusionOk="0">
                  <a:moveTo>
                    <a:pt x="39513" y="0"/>
                  </a:moveTo>
                  <a:cubicBezTo>
                    <a:pt x="38847" y="4440"/>
                    <a:pt x="38404" y="8880"/>
                    <a:pt x="38626" y="13319"/>
                  </a:cubicBezTo>
                  <a:cubicBezTo>
                    <a:pt x="38404" y="31300"/>
                    <a:pt x="43953" y="48836"/>
                    <a:pt x="54164" y="63487"/>
                  </a:cubicBezTo>
                  <a:lnTo>
                    <a:pt x="18869" y="63487"/>
                  </a:lnTo>
                  <a:cubicBezTo>
                    <a:pt x="8436" y="63487"/>
                    <a:pt x="1" y="71922"/>
                    <a:pt x="1" y="82355"/>
                  </a:cubicBezTo>
                  <a:cubicBezTo>
                    <a:pt x="1" y="92566"/>
                    <a:pt x="8436" y="101002"/>
                    <a:pt x="18869" y="101002"/>
                  </a:cubicBezTo>
                  <a:lnTo>
                    <a:pt x="116097" y="101002"/>
                  </a:lnTo>
                  <a:cubicBezTo>
                    <a:pt x="154277" y="105885"/>
                    <a:pt x="191126" y="85463"/>
                    <a:pt x="207331" y="50390"/>
                  </a:cubicBezTo>
                </a:path>
              </a:pathLst>
            </a:custGeom>
            <a:noFill/>
            <a:ln w="9525" cap="flat" cmpd="sng">
              <a:solidFill>
                <a:srgbClr val="667E92"/>
              </a:solidFill>
              <a:prstDash val="solid"/>
              <a:miter lim="22198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347" name="Google Shape;8347;p74"/>
            <p:cNvSpPr/>
            <p:nvPr/>
          </p:nvSpPr>
          <p:spPr>
            <a:xfrm>
              <a:off x="2075775" y="387950"/>
              <a:ext cx="4012325" cy="2402975"/>
            </a:xfrm>
            <a:custGeom>
              <a:avLst/>
              <a:gdLst/>
              <a:ahLst/>
              <a:cxnLst/>
              <a:rect l="l" t="t" r="r" b="b"/>
              <a:pathLst>
                <a:path w="160493" h="96119" fill="none" extrusionOk="0">
                  <a:moveTo>
                    <a:pt x="160492" y="96118"/>
                  </a:moveTo>
                  <a:cubicBezTo>
                    <a:pt x="160492" y="57494"/>
                    <a:pt x="135630" y="23530"/>
                    <a:pt x="99003" y="11765"/>
                  </a:cubicBezTo>
                  <a:cubicBezTo>
                    <a:pt x="62377" y="0"/>
                    <a:pt x="22420" y="13097"/>
                    <a:pt x="0" y="44397"/>
                  </a:cubicBezTo>
                </a:path>
              </a:pathLst>
            </a:custGeom>
            <a:noFill/>
            <a:ln w="9525" cap="flat" cmpd="sng">
              <a:solidFill>
                <a:srgbClr val="667E92"/>
              </a:solidFill>
              <a:prstDash val="solid"/>
              <a:miter lim="22198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348" name="Google Shape;8348;p74"/>
            <p:cNvSpPr/>
            <p:nvPr/>
          </p:nvSpPr>
          <p:spPr>
            <a:xfrm>
              <a:off x="649648" y="670971"/>
              <a:ext cx="5183118" cy="4298214"/>
            </a:xfrm>
            <a:custGeom>
              <a:avLst/>
              <a:gdLst/>
              <a:ahLst/>
              <a:cxnLst/>
              <a:rect l="l" t="t" r="r" b="b"/>
              <a:pathLst>
                <a:path w="205333" h="170260" fill="none" extrusionOk="0">
                  <a:moveTo>
                    <a:pt x="205333" y="84575"/>
                  </a:moveTo>
                  <a:cubicBezTo>
                    <a:pt x="205333" y="51944"/>
                    <a:pt x="185133" y="22865"/>
                    <a:pt x="154721" y="11322"/>
                  </a:cubicBezTo>
                  <a:cubicBezTo>
                    <a:pt x="124088" y="1"/>
                    <a:pt x="89681" y="8880"/>
                    <a:pt x="68371" y="33520"/>
                  </a:cubicBezTo>
                  <a:lnTo>
                    <a:pt x="18869" y="33520"/>
                  </a:lnTo>
                  <a:cubicBezTo>
                    <a:pt x="8436" y="33520"/>
                    <a:pt x="1" y="41955"/>
                    <a:pt x="1" y="52388"/>
                  </a:cubicBezTo>
                  <a:cubicBezTo>
                    <a:pt x="1" y="62599"/>
                    <a:pt x="8436" y="71034"/>
                    <a:pt x="18869" y="71034"/>
                  </a:cubicBezTo>
                  <a:lnTo>
                    <a:pt x="50612" y="71034"/>
                  </a:lnTo>
                  <a:cubicBezTo>
                    <a:pt x="44175" y="108549"/>
                    <a:pt x="65929" y="145176"/>
                    <a:pt x="101668" y="157607"/>
                  </a:cubicBezTo>
                  <a:cubicBezTo>
                    <a:pt x="137629" y="170260"/>
                    <a:pt x="177363" y="155165"/>
                    <a:pt x="195788" y="121868"/>
                  </a:cubicBezTo>
                </a:path>
              </a:pathLst>
            </a:custGeom>
            <a:noFill/>
            <a:ln w="9525" cap="flat" cmpd="sng">
              <a:solidFill>
                <a:srgbClr val="445D73"/>
              </a:solidFill>
              <a:prstDash val="solid"/>
              <a:miter lim="22198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349" name="Google Shape;8349;p74"/>
            <p:cNvSpPr/>
            <p:nvPr/>
          </p:nvSpPr>
          <p:spPr>
            <a:xfrm>
              <a:off x="1731700" y="1059450"/>
              <a:ext cx="5133325" cy="3762600"/>
            </a:xfrm>
            <a:custGeom>
              <a:avLst/>
              <a:gdLst/>
              <a:ahLst/>
              <a:cxnLst/>
              <a:rect l="l" t="t" r="r" b="b"/>
              <a:pathLst>
                <a:path w="205333" h="150504" fill="none" extrusionOk="0">
                  <a:moveTo>
                    <a:pt x="85685" y="0"/>
                  </a:moveTo>
                  <a:cubicBezTo>
                    <a:pt x="33297" y="222"/>
                    <a:pt x="0" y="56383"/>
                    <a:pt x="25306" y="102333"/>
                  </a:cubicBezTo>
                  <a:cubicBezTo>
                    <a:pt x="50390" y="148283"/>
                    <a:pt x="115652" y="150503"/>
                    <a:pt x="144066" y="106551"/>
                  </a:cubicBezTo>
                  <a:lnTo>
                    <a:pt x="186464" y="106551"/>
                  </a:lnTo>
                  <a:cubicBezTo>
                    <a:pt x="196897" y="106551"/>
                    <a:pt x="205332" y="98116"/>
                    <a:pt x="205332" y="87683"/>
                  </a:cubicBezTo>
                  <a:cubicBezTo>
                    <a:pt x="205332" y="77250"/>
                    <a:pt x="196897" y="68814"/>
                    <a:pt x="186464" y="68814"/>
                  </a:cubicBezTo>
                  <a:lnTo>
                    <a:pt x="154943" y="68814"/>
                  </a:lnTo>
                  <a:cubicBezTo>
                    <a:pt x="154721" y="30856"/>
                    <a:pt x="123865" y="0"/>
                    <a:pt x="85685" y="0"/>
                  </a:cubicBezTo>
                  <a:close/>
                </a:path>
              </a:pathLst>
            </a:custGeom>
            <a:noFill/>
            <a:ln w="9525" cap="flat" cmpd="sng">
              <a:solidFill>
                <a:srgbClr val="869FB1"/>
              </a:solidFill>
              <a:prstDash val="solid"/>
              <a:miter lim="22198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350" name="Google Shape;8350;p74"/>
            <p:cNvSpPr/>
            <p:nvPr/>
          </p:nvSpPr>
          <p:spPr>
            <a:xfrm>
              <a:off x="5965975" y="2912975"/>
              <a:ext cx="754750" cy="754775"/>
            </a:xfrm>
            <a:custGeom>
              <a:avLst/>
              <a:gdLst/>
              <a:ahLst/>
              <a:cxnLst/>
              <a:rect l="l" t="t" r="r" b="b"/>
              <a:pathLst>
                <a:path w="30190" h="30191" fill="none" extrusionOk="0">
                  <a:moveTo>
                    <a:pt x="17315" y="1"/>
                  </a:moveTo>
                  <a:cubicBezTo>
                    <a:pt x="5772" y="1"/>
                    <a:pt x="0" y="13764"/>
                    <a:pt x="7992" y="21977"/>
                  </a:cubicBezTo>
                  <a:cubicBezTo>
                    <a:pt x="16205" y="30190"/>
                    <a:pt x="30190" y="24419"/>
                    <a:pt x="30190" y="12876"/>
                  </a:cubicBezTo>
                  <a:cubicBezTo>
                    <a:pt x="30190" y="5772"/>
                    <a:pt x="24418" y="1"/>
                    <a:pt x="17315" y="1"/>
                  </a:cubicBezTo>
                  <a:close/>
                </a:path>
              </a:pathLst>
            </a:custGeom>
            <a:noFill/>
            <a:ln w="9525" cap="flat" cmpd="sng">
              <a:solidFill>
                <a:srgbClr val="E3E9ED"/>
              </a:solidFill>
              <a:prstDash val="solid"/>
              <a:miter lim="22198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351" name="Google Shape;8351;p74"/>
            <p:cNvSpPr/>
            <p:nvPr/>
          </p:nvSpPr>
          <p:spPr>
            <a:xfrm>
              <a:off x="2453125" y="1464550"/>
              <a:ext cx="2874675" cy="2785900"/>
            </a:xfrm>
            <a:custGeom>
              <a:avLst/>
              <a:gdLst/>
              <a:ahLst/>
              <a:cxnLst/>
              <a:rect l="l" t="t" r="r" b="b"/>
              <a:pathLst>
                <a:path w="114987" h="111436" fill="none" extrusionOk="0">
                  <a:moveTo>
                    <a:pt x="56828" y="1"/>
                  </a:moveTo>
                  <a:cubicBezTo>
                    <a:pt x="31744" y="1"/>
                    <a:pt x="9990" y="17759"/>
                    <a:pt x="4884" y="42621"/>
                  </a:cubicBezTo>
                  <a:cubicBezTo>
                    <a:pt x="1" y="67483"/>
                    <a:pt x="13320" y="92123"/>
                    <a:pt x="36628" y="101890"/>
                  </a:cubicBezTo>
                  <a:cubicBezTo>
                    <a:pt x="59936" y="111435"/>
                    <a:pt x="87017" y="103444"/>
                    <a:pt x="101002" y="82356"/>
                  </a:cubicBezTo>
                  <a:cubicBezTo>
                    <a:pt x="114987" y="61268"/>
                    <a:pt x="112323" y="33298"/>
                    <a:pt x="94343" y="15539"/>
                  </a:cubicBezTo>
                  <a:cubicBezTo>
                    <a:pt x="84353" y="5550"/>
                    <a:pt x="71035" y="1"/>
                    <a:pt x="56828" y="1"/>
                  </a:cubicBezTo>
                  <a:close/>
                </a:path>
              </a:pathLst>
            </a:custGeom>
            <a:noFill/>
            <a:ln w="9525" cap="flat" cmpd="sng">
              <a:solidFill>
                <a:srgbClr val="E3E9ED"/>
              </a:solidFill>
              <a:prstDash val="solid"/>
              <a:miter lim="22198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352" name="Google Shape;8352;p74"/>
            <p:cNvSpPr/>
            <p:nvPr/>
          </p:nvSpPr>
          <p:spPr>
            <a:xfrm>
              <a:off x="732775" y="4183825"/>
              <a:ext cx="754775" cy="760300"/>
            </a:xfrm>
            <a:custGeom>
              <a:avLst/>
              <a:gdLst/>
              <a:ahLst/>
              <a:cxnLst/>
              <a:rect l="l" t="t" r="r" b="b"/>
              <a:pathLst>
                <a:path w="30191" h="30412" fill="none" extrusionOk="0">
                  <a:moveTo>
                    <a:pt x="17315" y="0"/>
                  </a:moveTo>
                  <a:cubicBezTo>
                    <a:pt x="5772" y="0"/>
                    <a:pt x="1" y="13985"/>
                    <a:pt x="7992" y="22199"/>
                  </a:cubicBezTo>
                  <a:cubicBezTo>
                    <a:pt x="16205" y="30412"/>
                    <a:pt x="30190" y="24640"/>
                    <a:pt x="30190" y="13097"/>
                  </a:cubicBezTo>
                  <a:cubicBezTo>
                    <a:pt x="30190" y="5772"/>
                    <a:pt x="24419" y="0"/>
                    <a:pt x="17315" y="0"/>
                  </a:cubicBezTo>
                  <a:close/>
                </a:path>
              </a:pathLst>
            </a:custGeom>
            <a:noFill/>
            <a:ln w="9525" cap="flat" cmpd="sng">
              <a:solidFill>
                <a:srgbClr val="E3E9ED"/>
              </a:solidFill>
              <a:prstDash val="solid"/>
              <a:miter lim="22198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353" name="Google Shape;8353;p74"/>
            <p:cNvSpPr/>
            <p:nvPr/>
          </p:nvSpPr>
          <p:spPr>
            <a:xfrm>
              <a:off x="732775" y="1669900"/>
              <a:ext cx="754775" cy="754750"/>
            </a:xfrm>
            <a:custGeom>
              <a:avLst/>
              <a:gdLst/>
              <a:ahLst/>
              <a:cxnLst/>
              <a:rect l="l" t="t" r="r" b="b"/>
              <a:pathLst>
                <a:path w="30191" h="30190" fill="none" extrusionOk="0">
                  <a:moveTo>
                    <a:pt x="17315" y="0"/>
                  </a:moveTo>
                  <a:cubicBezTo>
                    <a:pt x="5772" y="0"/>
                    <a:pt x="1" y="13985"/>
                    <a:pt x="8214" y="22198"/>
                  </a:cubicBezTo>
                  <a:cubicBezTo>
                    <a:pt x="16205" y="30189"/>
                    <a:pt x="30190" y="24418"/>
                    <a:pt x="30190" y="12875"/>
                  </a:cubicBezTo>
                  <a:cubicBezTo>
                    <a:pt x="30190" y="5772"/>
                    <a:pt x="24419" y="0"/>
                    <a:pt x="17315" y="0"/>
                  </a:cubicBezTo>
                  <a:close/>
                </a:path>
              </a:pathLst>
            </a:custGeom>
            <a:noFill/>
            <a:ln w="9525" cap="flat" cmpd="sng">
              <a:solidFill>
                <a:srgbClr val="E3E9ED"/>
              </a:solidFill>
              <a:prstDash val="solid"/>
              <a:miter lim="22198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grpSp>
      <p:grpSp>
        <p:nvGrpSpPr>
          <p:cNvPr id="8354" name="Google Shape;8354;p74"/>
          <p:cNvGrpSpPr/>
          <p:nvPr/>
        </p:nvGrpSpPr>
        <p:grpSpPr>
          <a:xfrm>
            <a:off x="2308457" y="970936"/>
            <a:ext cx="767704" cy="815489"/>
            <a:chOff x="2499700" y="1135950"/>
            <a:chExt cx="732402" cy="777990"/>
          </a:xfrm>
        </p:grpSpPr>
        <p:grpSp>
          <p:nvGrpSpPr>
            <p:cNvPr id="8355" name="Google Shape;8355;p74"/>
            <p:cNvGrpSpPr/>
            <p:nvPr/>
          </p:nvGrpSpPr>
          <p:grpSpPr>
            <a:xfrm>
              <a:off x="2499700" y="1135950"/>
              <a:ext cx="732402" cy="694705"/>
              <a:chOff x="2499700" y="1135950"/>
              <a:chExt cx="732402" cy="694705"/>
            </a:xfrm>
          </p:grpSpPr>
          <p:sp>
            <p:nvSpPr>
              <p:cNvPr id="8356" name="Google Shape;8356;p74"/>
              <p:cNvSpPr/>
              <p:nvPr/>
            </p:nvSpPr>
            <p:spPr>
              <a:xfrm>
                <a:off x="2721907" y="1135950"/>
                <a:ext cx="288719" cy="199571"/>
              </a:xfrm>
              <a:custGeom>
                <a:avLst/>
                <a:gdLst/>
                <a:ahLst/>
                <a:cxnLst/>
                <a:rect l="l" t="t" r="r" b="b"/>
                <a:pathLst>
                  <a:path w="81559" h="56376" extrusionOk="0">
                    <a:moveTo>
                      <a:pt x="40780" y="1"/>
                    </a:moveTo>
                    <a:cubicBezTo>
                      <a:pt x="38862" y="1"/>
                      <a:pt x="36944" y="556"/>
                      <a:pt x="35329" y="1666"/>
                    </a:cubicBezTo>
                    <a:cubicBezTo>
                      <a:pt x="24427" y="9338"/>
                      <a:pt x="1211" y="28718"/>
                      <a:pt x="0" y="51329"/>
                    </a:cubicBezTo>
                    <a:lnTo>
                      <a:pt x="1211" y="51732"/>
                    </a:lnTo>
                    <a:cubicBezTo>
                      <a:pt x="4845" y="52944"/>
                      <a:pt x="8479" y="54357"/>
                      <a:pt x="12113" y="56174"/>
                    </a:cubicBezTo>
                    <a:lnTo>
                      <a:pt x="12113" y="53145"/>
                    </a:lnTo>
                    <a:cubicBezTo>
                      <a:pt x="12113" y="36591"/>
                      <a:pt x="29071" y="22662"/>
                      <a:pt x="36944" y="17009"/>
                    </a:cubicBezTo>
                    <a:cubicBezTo>
                      <a:pt x="38155" y="16202"/>
                      <a:pt x="39467" y="15798"/>
                      <a:pt x="40780" y="15798"/>
                    </a:cubicBezTo>
                    <a:cubicBezTo>
                      <a:pt x="42092" y="15798"/>
                      <a:pt x="43404" y="16202"/>
                      <a:pt x="44615" y="17009"/>
                    </a:cubicBezTo>
                    <a:cubicBezTo>
                      <a:pt x="52489" y="22662"/>
                      <a:pt x="69446" y="36591"/>
                      <a:pt x="69446" y="53145"/>
                    </a:cubicBezTo>
                    <a:lnTo>
                      <a:pt x="69446" y="56376"/>
                    </a:lnTo>
                    <a:cubicBezTo>
                      <a:pt x="72878" y="54559"/>
                      <a:pt x="76512" y="53145"/>
                      <a:pt x="80146" y="51934"/>
                    </a:cubicBezTo>
                    <a:lnTo>
                      <a:pt x="81559" y="51530"/>
                    </a:lnTo>
                    <a:cubicBezTo>
                      <a:pt x="80751" y="28920"/>
                      <a:pt x="57132" y="9540"/>
                      <a:pt x="46230" y="1666"/>
                    </a:cubicBezTo>
                    <a:cubicBezTo>
                      <a:pt x="44615" y="556"/>
                      <a:pt x="42697" y="1"/>
                      <a:pt x="40780" y="1"/>
                    </a:cubicBez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357" name="Google Shape;8357;p74"/>
              <p:cNvSpPr/>
              <p:nvPr/>
            </p:nvSpPr>
            <p:spPr>
              <a:xfrm>
                <a:off x="2499700" y="1313180"/>
                <a:ext cx="225119" cy="278853"/>
              </a:xfrm>
              <a:custGeom>
                <a:avLst/>
                <a:gdLst/>
                <a:ahLst/>
                <a:cxnLst/>
                <a:rect l="l" t="t" r="r" b="b"/>
                <a:pathLst>
                  <a:path w="63593" h="78772" extrusionOk="0">
                    <a:moveTo>
                      <a:pt x="53819" y="1"/>
                    </a:moveTo>
                    <a:cubicBezTo>
                      <a:pt x="53376" y="1"/>
                      <a:pt x="52933" y="13"/>
                      <a:pt x="52489" y="39"/>
                    </a:cubicBezTo>
                    <a:cubicBezTo>
                      <a:pt x="33311" y="39"/>
                      <a:pt x="13527" y="12758"/>
                      <a:pt x="4442" y="19420"/>
                    </a:cubicBezTo>
                    <a:cubicBezTo>
                      <a:pt x="1212" y="21842"/>
                      <a:pt x="1" y="26082"/>
                      <a:pt x="1212" y="29917"/>
                    </a:cubicBezTo>
                    <a:cubicBezTo>
                      <a:pt x="5048" y="42434"/>
                      <a:pt x="16353" y="70697"/>
                      <a:pt x="37550" y="78772"/>
                    </a:cubicBezTo>
                    <a:cubicBezTo>
                      <a:pt x="37752" y="78368"/>
                      <a:pt x="37954" y="77964"/>
                      <a:pt x="38156" y="77561"/>
                    </a:cubicBezTo>
                    <a:cubicBezTo>
                      <a:pt x="40377" y="74533"/>
                      <a:pt x="43001" y="71504"/>
                      <a:pt x="45827" y="68678"/>
                    </a:cubicBezTo>
                    <a:cubicBezTo>
                      <a:pt x="44818" y="68476"/>
                      <a:pt x="43809" y="68072"/>
                      <a:pt x="42799" y="67871"/>
                    </a:cubicBezTo>
                    <a:cubicBezTo>
                      <a:pt x="27255" y="62824"/>
                      <a:pt x="19179" y="42232"/>
                      <a:pt x="16151" y="32946"/>
                    </a:cubicBezTo>
                    <a:cubicBezTo>
                      <a:pt x="15344" y="30321"/>
                      <a:pt x="16353" y="27293"/>
                      <a:pt x="18574" y="25678"/>
                    </a:cubicBezTo>
                    <a:cubicBezTo>
                      <a:pt x="25034" y="20833"/>
                      <a:pt x="38963" y="11748"/>
                      <a:pt x="52489" y="11748"/>
                    </a:cubicBezTo>
                    <a:cubicBezTo>
                      <a:pt x="55316" y="11748"/>
                      <a:pt x="57940" y="12152"/>
                      <a:pt x="60564" y="12960"/>
                    </a:cubicBezTo>
                    <a:cubicBezTo>
                      <a:pt x="61574" y="13363"/>
                      <a:pt x="62583" y="13767"/>
                      <a:pt x="63593" y="14171"/>
                    </a:cubicBezTo>
                    <a:cubicBezTo>
                      <a:pt x="62987" y="10335"/>
                      <a:pt x="62785" y="6701"/>
                      <a:pt x="62785" y="2866"/>
                    </a:cubicBezTo>
                    <a:lnTo>
                      <a:pt x="62785" y="1452"/>
                    </a:lnTo>
                    <a:cubicBezTo>
                      <a:pt x="59796" y="573"/>
                      <a:pt x="56808" y="1"/>
                      <a:pt x="53819" y="1"/>
                    </a:cubicBezTo>
                    <a:close/>
                  </a:path>
                </a:pathLst>
              </a:custGeom>
              <a:noFill/>
              <a:ln w="9525" cap="flat" cmpd="sng">
                <a:solidFill>
                  <a:srgbClr val="213B5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358" name="Google Shape;8358;p74"/>
              <p:cNvSpPr/>
              <p:nvPr/>
            </p:nvSpPr>
            <p:spPr>
              <a:xfrm>
                <a:off x="2721907" y="1317604"/>
                <a:ext cx="53599" cy="72899"/>
              </a:xfrm>
              <a:custGeom>
                <a:avLst/>
                <a:gdLst/>
                <a:ahLst/>
                <a:cxnLst/>
                <a:rect l="l" t="t" r="r" b="b"/>
                <a:pathLst>
                  <a:path w="15141" h="20593" extrusionOk="0">
                    <a:moveTo>
                      <a:pt x="0" y="1"/>
                    </a:moveTo>
                    <a:lnTo>
                      <a:pt x="0" y="1414"/>
                    </a:lnTo>
                    <a:cubicBezTo>
                      <a:pt x="0" y="5249"/>
                      <a:pt x="202" y="9085"/>
                      <a:pt x="808" y="12921"/>
                    </a:cubicBezTo>
                    <a:cubicBezTo>
                      <a:pt x="5653" y="14738"/>
                      <a:pt x="9892" y="17362"/>
                      <a:pt x="13930" y="20592"/>
                    </a:cubicBezTo>
                    <a:cubicBezTo>
                      <a:pt x="14333" y="20188"/>
                      <a:pt x="14737" y="19785"/>
                      <a:pt x="15141" y="19583"/>
                    </a:cubicBezTo>
                    <a:cubicBezTo>
                      <a:pt x="13324" y="14738"/>
                      <a:pt x="12315" y="9893"/>
                      <a:pt x="12113" y="4846"/>
                    </a:cubicBezTo>
                    <a:cubicBezTo>
                      <a:pt x="8681" y="3029"/>
                      <a:pt x="5047" y="1414"/>
                      <a:pt x="1211" y="404"/>
                    </a:cubicBezTo>
                    <a:lnTo>
                      <a:pt x="0" y="1"/>
                    </a:lnTo>
                    <a:close/>
                  </a:path>
                </a:pathLst>
              </a:custGeom>
              <a:noFill/>
              <a:ln w="9525" cap="flat" cmpd="sng">
                <a:solidFill>
                  <a:srgbClr val="213B5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359" name="Google Shape;8359;p74"/>
              <p:cNvSpPr/>
              <p:nvPr/>
            </p:nvSpPr>
            <p:spPr>
              <a:xfrm>
                <a:off x="2764773" y="1334751"/>
                <a:ext cx="47171" cy="52173"/>
              </a:xfrm>
              <a:custGeom>
                <a:avLst/>
                <a:gdLst/>
                <a:ahLst/>
                <a:cxnLst/>
                <a:rect l="l" t="t" r="r" b="b"/>
                <a:pathLst>
                  <a:path w="13325" h="14738" extrusionOk="0">
                    <a:moveTo>
                      <a:pt x="1" y="1"/>
                    </a:moveTo>
                    <a:cubicBezTo>
                      <a:pt x="203" y="5048"/>
                      <a:pt x="1212" y="9893"/>
                      <a:pt x="3029" y="14738"/>
                    </a:cubicBezTo>
                    <a:cubicBezTo>
                      <a:pt x="6259" y="12315"/>
                      <a:pt x="9691" y="10498"/>
                      <a:pt x="13325" y="9085"/>
                    </a:cubicBezTo>
                    <a:cubicBezTo>
                      <a:pt x="9287" y="5451"/>
                      <a:pt x="4846" y="2423"/>
                      <a:pt x="1" y="1"/>
                    </a:cubicBezTo>
                    <a:close/>
                  </a:path>
                </a:pathLst>
              </a:custGeom>
              <a:noFill/>
              <a:ln w="9525" cap="flat" cmpd="sng">
                <a:solidFill>
                  <a:srgbClr val="213B5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360" name="Google Shape;8360;p74"/>
              <p:cNvSpPr/>
              <p:nvPr/>
            </p:nvSpPr>
            <p:spPr>
              <a:xfrm>
                <a:off x="2554001" y="1354757"/>
                <a:ext cx="187956" cy="201536"/>
              </a:xfrm>
              <a:custGeom>
                <a:avLst/>
                <a:gdLst/>
                <a:ahLst/>
                <a:cxnLst/>
                <a:rect l="l" t="t" r="r" b="b"/>
                <a:pathLst>
                  <a:path w="53095" h="56931" extrusionOk="0">
                    <a:moveTo>
                      <a:pt x="37146" y="0"/>
                    </a:moveTo>
                    <a:cubicBezTo>
                      <a:pt x="23620" y="0"/>
                      <a:pt x="9489" y="9085"/>
                      <a:pt x="3231" y="13930"/>
                    </a:cubicBezTo>
                    <a:cubicBezTo>
                      <a:pt x="808" y="15545"/>
                      <a:pt x="1" y="18573"/>
                      <a:pt x="808" y="21198"/>
                    </a:cubicBezTo>
                    <a:cubicBezTo>
                      <a:pt x="3634" y="30282"/>
                      <a:pt x="11710" y="51076"/>
                      <a:pt x="27456" y="56123"/>
                    </a:cubicBezTo>
                    <a:cubicBezTo>
                      <a:pt x="28466" y="56324"/>
                      <a:pt x="29273" y="56728"/>
                      <a:pt x="30282" y="56930"/>
                    </a:cubicBezTo>
                    <a:cubicBezTo>
                      <a:pt x="34926" y="52287"/>
                      <a:pt x="40174" y="48249"/>
                      <a:pt x="46029" y="45221"/>
                    </a:cubicBezTo>
                    <a:cubicBezTo>
                      <a:pt x="46029" y="44414"/>
                      <a:pt x="46029" y="43404"/>
                      <a:pt x="46029" y="42395"/>
                    </a:cubicBezTo>
                    <a:cubicBezTo>
                      <a:pt x="45827" y="34118"/>
                      <a:pt x="48452" y="25841"/>
                      <a:pt x="53095" y="18977"/>
                    </a:cubicBezTo>
                    <a:cubicBezTo>
                      <a:pt x="50672" y="13728"/>
                      <a:pt x="49057" y="8075"/>
                      <a:pt x="48250" y="2423"/>
                    </a:cubicBezTo>
                    <a:cubicBezTo>
                      <a:pt x="47240" y="2019"/>
                      <a:pt x="46231" y="1615"/>
                      <a:pt x="45221" y="1413"/>
                    </a:cubicBezTo>
                    <a:cubicBezTo>
                      <a:pt x="42597" y="404"/>
                      <a:pt x="39771" y="0"/>
                      <a:pt x="37146" y="0"/>
                    </a:cubicBezTo>
                    <a:close/>
                  </a:path>
                </a:pathLst>
              </a:custGeom>
              <a:no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361" name="Google Shape;8361;p74"/>
              <p:cNvSpPr/>
              <p:nvPr/>
            </p:nvSpPr>
            <p:spPr>
              <a:xfrm>
                <a:off x="2724763" y="1363329"/>
                <a:ext cx="46455" cy="58605"/>
              </a:xfrm>
              <a:custGeom>
                <a:avLst/>
                <a:gdLst/>
                <a:ahLst/>
                <a:cxnLst/>
                <a:rect l="l" t="t" r="r" b="b"/>
                <a:pathLst>
                  <a:path w="13123" h="16555" extrusionOk="0">
                    <a:moveTo>
                      <a:pt x="1" y="1"/>
                    </a:moveTo>
                    <a:lnTo>
                      <a:pt x="1" y="1"/>
                    </a:lnTo>
                    <a:cubicBezTo>
                      <a:pt x="1010" y="5653"/>
                      <a:pt x="2625" y="11306"/>
                      <a:pt x="4846" y="16555"/>
                    </a:cubicBezTo>
                    <a:cubicBezTo>
                      <a:pt x="6461" y="14334"/>
                      <a:pt x="8076" y="12315"/>
                      <a:pt x="10095" y="10297"/>
                    </a:cubicBezTo>
                    <a:cubicBezTo>
                      <a:pt x="10902" y="9489"/>
                      <a:pt x="12113" y="8480"/>
                      <a:pt x="13123" y="7672"/>
                    </a:cubicBezTo>
                    <a:cubicBezTo>
                      <a:pt x="9085" y="4442"/>
                      <a:pt x="4846" y="1818"/>
                      <a:pt x="1" y="1"/>
                    </a:cubicBezTo>
                    <a:close/>
                  </a:path>
                </a:pathLst>
              </a:custGeom>
              <a:no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362" name="Google Shape;8362;p74"/>
              <p:cNvSpPr/>
              <p:nvPr/>
            </p:nvSpPr>
            <p:spPr>
              <a:xfrm>
                <a:off x="2587581" y="1591246"/>
                <a:ext cx="277288" cy="238695"/>
              </a:xfrm>
              <a:custGeom>
                <a:avLst/>
                <a:gdLst/>
                <a:ahLst/>
                <a:cxnLst/>
                <a:rect l="l" t="t" r="r" b="b"/>
                <a:pathLst>
                  <a:path w="78330" h="67428" extrusionOk="0">
                    <a:moveTo>
                      <a:pt x="12719" y="0"/>
                    </a:moveTo>
                    <a:cubicBezTo>
                      <a:pt x="1" y="18977"/>
                      <a:pt x="7672" y="48451"/>
                      <a:pt x="11912" y="61169"/>
                    </a:cubicBezTo>
                    <a:cubicBezTo>
                      <a:pt x="13123" y="64803"/>
                      <a:pt x="16555" y="67428"/>
                      <a:pt x="20593" y="67428"/>
                    </a:cubicBezTo>
                    <a:lnTo>
                      <a:pt x="22006" y="67428"/>
                    </a:lnTo>
                    <a:cubicBezTo>
                      <a:pt x="35935" y="67428"/>
                      <a:pt x="64602" y="65207"/>
                      <a:pt x="78330" y="48047"/>
                    </a:cubicBezTo>
                    <a:cubicBezTo>
                      <a:pt x="78128" y="47643"/>
                      <a:pt x="77724" y="47442"/>
                      <a:pt x="77522" y="47038"/>
                    </a:cubicBezTo>
                    <a:cubicBezTo>
                      <a:pt x="75302" y="43808"/>
                      <a:pt x="73283" y="40578"/>
                      <a:pt x="71466" y="37146"/>
                    </a:cubicBezTo>
                    <a:cubicBezTo>
                      <a:pt x="70860" y="37953"/>
                      <a:pt x="70457" y="38761"/>
                      <a:pt x="69851" y="39568"/>
                    </a:cubicBezTo>
                    <a:cubicBezTo>
                      <a:pt x="60363" y="52489"/>
                      <a:pt x="39367" y="54104"/>
                      <a:pt x="29273" y="54104"/>
                    </a:cubicBezTo>
                    <a:lnTo>
                      <a:pt x="28466" y="54104"/>
                    </a:lnTo>
                    <a:cubicBezTo>
                      <a:pt x="25640" y="54104"/>
                      <a:pt x="23015" y="52287"/>
                      <a:pt x="22208" y="49662"/>
                    </a:cubicBezTo>
                    <a:cubicBezTo>
                      <a:pt x="19179" y="40578"/>
                      <a:pt x="13527" y="18977"/>
                      <a:pt x="23217" y="5855"/>
                    </a:cubicBezTo>
                    <a:cubicBezTo>
                      <a:pt x="23823" y="4845"/>
                      <a:pt x="24428" y="4038"/>
                      <a:pt x="25236" y="3230"/>
                    </a:cubicBezTo>
                    <a:cubicBezTo>
                      <a:pt x="21400" y="2625"/>
                      <a:pt x="17766" y="1817"/>
                      <a:pt x="14132" y="606"/>
                    </a:cubicBezTo>
                    <a:cubicBezTo>
                      <a:pt x="13527" y="404"/>
                      <a:pt x="13123" y="202"/>
                      <a:pt x="12719" y="0"/>
                    </a:cubicBezTo>
                    <a:close/>
                  </a:path>
                </a:pathLst>
              </a:custGeom>
              <a:noFill/>
              <a:ln w="9525" cap="flat" cmpd="sng">
                <a:solidFill>
                  <a:srgbClr val="445D7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363" name="Google Shape;8363;p74"/>
              <p:cNvSpPr/>
              <p:nvPr/>
            </p:nvSpPr>
            <p:spPr>
              <a:xfrm>
                <a:off x="2631881" y="1556237"/>
                <a:ext cx="95768" cy="46455"/>
              </a:xfrm>
              <a:custGeom>
                <a:avLst/>
                <a:gdLst/>
                <a:ahLst/>
                <a:cxnLst/>
                <a:rect l="l" t="t" r="r" b="b"/>
                <a:pathLst>
                  <a:path w="27053" h="13123" extrusionOk="0">
                    <a:moveTo>
                      <a:pt x="8277" y="0"/>
                    </a:moveTo>
                    <a:cubicBezTo>
                      <a:pt x="5451" y="2826"/>
                      <a:pt x="3029" y="5653"/>
                      <a:pt x="808" y="8883"/>
                    </a:cubicBezTo>
                    <a:cubicBezTo>
                      <a:pt x="404" y="9286"/>
                      <a:pt x="202" y="9690"/>
                      <a:pt x="0" y="9892"/>
                    </a:cubicBezTo>
                    <a:cubicBezTo>
                      <a:pt x="606" y="10094"/>
                      <a:pt x="1010" y="10296"/>
                      <a:pt x="1414" y="10498"/>
                    </a:cubicBezTo>
                    <a:cubicBezTo>
                      <a:pt x="5047" y="11709"/>
                      <a:pt x="8883" y="12517"/>
                      <a:pt x="12719" y="13122"/>
                    </a:cubicBezTo>
                    <a:cubicBezTo>
                      <a:pt x="16554" y="8277"/>
                      <a:pt x="21601" y="4240"/>
                      <a:pt x="27052" y="1211"/>
                    </a:cubicBezTo>
                    <a:lnTo>
                      <a:pt x="27052" y="1211"/>
                    </a:lnTo>
                    <a:cubicBezTo>
                      <a:pt x="25033" y="1615"/>
                      <a:pt x="23015" y="1615"/>
                      <a:pt x="20996" y="1615"/>
                    </a:cubicBezTo>
                    <a:cubicBezTo>
                      <a:pt x="16756" y="1615"/>
                      <a:pt x="12517" y="1009"/>
                      <a:pt x="8277" y="0"/>
                    </a:cubicBezTo>
                    <a:close/>
                  </a:path>
                </a:pathLst>
              </a:custGeom>
              <a:noFill/>
              <a:ln w="9525" cap="flat" cmpd="sng">
                <a:solidFill>
                  <a:srgbClr val="445D7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364" name="Google Shape;8364;p74"/>
              <p:cNvSpPr/>
              <p:nvPr/>
            </p:nvSpPr>
            <p:spPr>
              <a:xfrm>
                <a:off x="2661889" y="1514798"/>
                <a:ext cx="66467" cy="47170"/>
              </a:xfrm>
              <a:custGeom>
                <a:avLst/>
                <a:gdLst/>
                <a:ahLst/>
                <a:cxnLst/>
                <a:rect l="l" t="t" r="r" b="b"/>
                <a:pathLst>
                  <a:path w="18776" h="13325" extrusionOk="0">
                    <a:moveTo>
                      <a:pt x="15747" y="0"/>
                    </a:moveTo>
                    <a:cubicBezTo>
                      <a:pt x="9892" y="3028"/>
                      <a:pt x="4644" y="7066"/>
                      <a:pt x="0" y="11709"/>
                    </a:cubicBezTo>
                    <a:cubicBezTo>
                      <a:pt x="4038" y="12718"/>
                      <a:pt x="8277" y="13324"/>
                      <a:pt x="12517" y="13324"/>
                    </a:cubicBezTo>
                    <a:cubicBezTo>
                      <a:pt x="14536" y="13324"/>
                      <a:pt x="16756" y="13122"/>
                      <a:pt x="18775" y="12920"/>
                    </a:cubicBezTo>
                    <a:cubicBezTo>
                      <a:pt x="16958" y="8883"/>
                      <a:pt x="16151" y="4441"/>
                      <a:pt x="15747" y="0"/>
                    </a:cubicBezTo>
                    <a:close/>
                  </a:path>
                </a:pathLst>
              </a:custGeom>
              <a:noFill/>
              <a:ln w="9525" cap="flat" cmpd="sng">
                <a:solidFill>
                  <a:srgbClr val="445D7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365" name="Google Shape;8365;p74"/>
              <p:cNvSpPr/>
              <p:nvPr/>
            </p:nvSpPr>
            <p:spPr>
              <a:xfrm>
                <a:off x="2635452" y="1602677"/>
                <a:ext cx="205108" cy="180094"/>
              </a:xfrm>
              <a:custGeom>
                <a:avLst/>
                <a:gdLst/>
                <a:ahLst/>
                <a:cxnLst/>
                <a:rect l="l" t="t" r="r" b="b"/>
                <a:pathLst>
                  <a:path w="57940" h="50874" extrusionOk="0">
                    <a:moveTo>
                      <a:pt x="11710" y="0"/>
                    </a:moveTo>
                    <a:cubicBezTo>
                      <a:pt x="10902" y="808"/>
                      <a:pt x="10297" y="1615"/>
                      <a:pt x="9691" y="2625"/>
                    </a:cubicBezTo>
                    <a:cubicBezTo>
                      <a:pt x="1" y="15949"/>
                      <a:pt x="5653" y="37348"/>
                      <a:pt x="8682" y="46432"/>
                    </a:cubicBezTo>
                    <a:cubicBezTo>
                      <a:pt x="9489" y="49057"/>
                      <a:pt x="12114" y="50874"/>
                      <a:pt x="14940" y="50874"/>
                    </a:cubicBezTo>
                    <a:lnTo>
                      <a:pt x="15747" y="50874"/>
                    </a:lnTo>
                    <a:cubicBezTo>
                      <a:pt x="25841" y="50874"/>
                      <a:pt x="46837" y="49259"/>
                      <a:pt x="56325" y="36338"/>
                    </a:cubicBezTo>
                    <a:cubicBezTo>
                      <a:pt x="56931" y="35531"/>
                      <a:pt x="57334" y="34723"/>
                      <a:pt x="57940" y="33916"/>
                    </a:cubicBezTo>
                    <a:cubicBezTo>
                      <a:pt x="54508" y="27052"/>
                      <a:pt x="52085" y="19582"/>
                      <a:pt x="51278" y="11911"/>
                    </a:cubicBezTo>
                    <a:cubicBezTo>
                      <a:pt x="45222" y="9892"/>
                      <a:pt x="39771" y="6460"/>
                      <a:pt x="35330" y="2019"/>
                    </a:cubicBezTo>
                    <a:cubicBezTo>
                      <a:pt x="34522" y="1413"/>
                      <a:pt x="33916" y="606"/>
                      <a:pt x="33311" y="0"/>
                    </a:cubicBezTo>
                    <a:cubicBezTo>
                      <a:pt x="29677" y="606"/>
                      <a:pt x="26043" y="808"/>
                      <a:pt x="22409" y="808"/>
                    </a:cubicBezTo>
                    <a:cubicBezTo>
                      <a:pt x="18776" y="808"/>
                      <a:pt x="15142" y="606"/>
                      <a:pt x="11710" y="0"/>
                    </a:cubicBezTo>
                    <a:close/>
                  </a:path>
                </a:pathLst>
              </a:custGeom>
              <a:no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366" name="Google Shape;8366;p74"/>
              <p:cNvSpPr/>
              <p:nvPr/>
            </p:nvSpPr>
            <p:spPr>
              <a:xfrm>
                <a:off x="2676892" y="1560523"/>
                <a:ext cx="76471" cy="45025"/>
              </a:xfrm>
              <a:custGeom>
                <a:avLst/>
                <a:gdLst/>
                <a:ahLst/>
                <a:cxnLst/>
                <a:rect l="l" t="t" r="r" b="b"/>
                <a:pathLst>
                  <a:path w="21602" h="12719" extrusionOk="0">
                    <a:moveTo>
                      <a:pt x="14334" y="0"/>
                    </a:moveTo>
                    <a:cubicBezTo>
                      <a:pt x="8883" y="3029"/>
                      <a:pt x="3836" y="7066"/>
                      <a:pt x="1" y="11911"/>
                    </a:cubicBezTo>
                    <a:cubicBezTo>
                      <a:pt x="3433" y="12517"/>
                      <a:pt x="7067" y="12719"/>
                      <a:pt x="10700" y="12719"/>
                    </a:cubicBezTo>
                    <a:cubicBezTo>
                      <a:pt x="14334" y="12719"/>
                      <a:pt x="17968" y="12517"/>
                      <a:pt x="21602" y="11911"/>
                    </a:cubicBezTo>
                    <a:cubicBezTo>
                      <a:pt x="18574" y="8277"/>
                      <a:pt x="16151" y="4240"/>
                      <a:pt x="14334" y="0"/>
                    </a:cubicBezTo>
                    <a:close/>
                  </a:path>
                </a:pathLst>
              </a:custGeom>
              <a:no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367" name="Google Shape;8367;p74"/>
              <p:cNvSpPr/>
              <p:nvPr/>
            </p:nvSpPr>
            <p:spPr>
              <a:xfrm>
                <a:off x="2864801" y="1592672"/>
                <a:ext cx="278003" cy="237984"/>
              </a:xfrm>
              <a:custGeom>
                <a:avLst/>
                <a:gdLst/>
                <a:ahLst/>
                <a:cxnLst/>
                <a:rect l="l" t="t" r="r" b="b"/>
                <a:pathLst>
                  <a:path w="78532" h="67227" extrusionOk="0">
                    <a:moveTo>
                      <a:pt x="66015" y="1"/>
                    </a:moveTo>
                    <a:cubicBezTo>
                      <a:pt x="65611" y="203"/>
                      <a:pt x="65208" y="405"/>
                      <a:pt x="64804" y="405"/>
                    </a:cubicBezTo>
                    <a:cubicBezTo>
                      <a:pt x="61170" y="1616"/>
                      <a:pt x="57334" y="2625"/>
                      <a:pt x="53499" y="3231"/>
                    </a:cubicBezTo>
                    <a:cubicBezTo>
                      <a:pt x="54104" y="4038"/>
                      <a:pt x="54710" y="4644"/>
                      <a:pt x="55315" y="5653"/>
                    </a:cubicBezTo>
                    <a:cubicBezTo>
                      <a:pt x="65006" y="18977"/>
                      <a:pt x="59555" y="40377"/>
                      <a:pt x="56325" y="49461"/>
                    </a:cubicBezTo>
                    <a:cubicBezTo>
                      <a:pt x="55517" y="52086"/>
                      <a:pt x="52893" y="53902"/>
                      <a:pt x="50269" y="53902"/>
                    </a:cubicBezTo>
                    <a:lnTo>
                      <a:pt x="49259" y="53902"/>
                    </a:lnTo>
                    <a:cubicBezTo>
                      <a:pt x="39165" y="53902"/>
                      <a:pt x="18170" y="52287"/>
                      <a:pt x="8883" y="39367"/>
                    </a:cubicBezTo>
                    <a:cubicBezTo>
                      <a:pt x="8076" y="38560"/>
                      <a:pt x="7470" y="37550"/>
                      <a:pt x="7067" y="36743"/>
                    </a:cubicBezTo>
                    <a:cubicBezTo>
                      <a:pt x="5250" y="40175"/>
                      <a:pt x="3231" y="43405"/>
                      <a:pt x="1010" y="46433"/>
                    </a:cubicBezTo>
                    <a:cubicBezTo>
                      <a:pt x="808" y="46837"/>
                      <a:pt x="405" y="47240"/>
                      <a:pt x="1" y="47644"/>
                    </a:cubicBezTo>
                    <a:cubicBezTo>
                      <a:pt x="13729" y="65006"/>
                      <a:pt x="42597" y="67226"/>
                      <a:pt x="56527" y="67226"/>
                    </a:cubicBezTo>
                    <a:lnTo>
                      <a:pt x="57738" y="67226"/>
                    </a:lnTo>
                    <a:cubicBezTo>
                      <a:pt x="61776" y="67226"/>
                      <a:pt x="65409" y="64602"/>
                      <a:pt x="66621" y="60968"/>
                    </a:cubicBezTo>
                    <a:cubicBezTo>
                      <a:pt x="70860" y="48250"/>
                      <a:pt x="78532" y="18977"/>
                      <a:pt x="66015" y="1"/>
                    </a:cubicBezTo>
                    <a:close/>
                  </a:path>
                </a:pathLst>
              </a:custGeom>
              <a:noFill/>
              <a:ln w="9525" cap="flat" cmpd="sng">
                <a:solidFill>
                  <a:srgbClr val="667E9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368" name="Google Shape;8368;p74"/>
              <p:cNvSpPr/>
              <p:nvPr/>
            </p:nvSpPr>
            <p:spPr>
              <a:xfrm>
                <a:off x="2840508" y="1660548"/>
                <a:ext cx="49316" cy="100770"/>
              </a:xfrm>
              <a:custGeom>
                <a:avLst/>
                <a:gdLst/>
                <a:ahLst/>
                <a:cxnLst/>
                <a:rect l="l" t="t" r="r" b="b"/>
                <a:pathLst>
                  <a:path w="13931" h="28466" extrusionOk="0">
                    <a:moveTo>
                      <a:pt x="6865" y="0"/>
                    </a:moveTo>
                    <a:cubicBezTo>
                      <a:pt x="5855" y="6259"/>
                      <a:pt x="3433" y="12113"/>
                      <a:pt x="1" y="17564"/>
                    </a:cubicBezTo>
                    <a:cubicBezTo>
                      <a:pt x="1818" y="20996"/>
                      <a:pt x="3837" y="24428"/>
                      <a:pt x="6057" y="27658"/>
                    </a:cubicBezTo>
                    <a:cubicBezTo>
                      <a:pt x="6259" y="27860"/>
                      <a:pt x="6663" y="28263"/>
                      <a:pt x="6865" y="28465"/>
                    </a:cubicBezTo>
                    <a:cubicBezTo>
                      <a:pt x="7269" y="28061"/>
                      <a:pt x="7470" y="27860"/>
                      <a:pt x="7874" y="27456"/>
                    </a:cubicBezTo>
                    <a:cubicBezTo>
                      <a:pt x="10095" y="24226"/>
                      <a:pt x="12114" y="20996"/>
                      <a:pt x="13931" y="17564"/>
                    </a:cubicBezTo>
                    <a:cubicBezTo>
                      <a:pt x="10297" y="12113"/>
                      <a:pt x="8076" y="6259"/>
                      <a:pt x="6865" y="0"/>
                    </a:cubicBezTo>
                    <a:close/>
                  </a:path>
                </a:pathLst>
              </a:custGeom>
              <a:noFill/>
              <a:ln w="9525" cap="flat" cmpd="sng">
                <a:solidFill>
                  <a:srgbClr val="667E9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369" name="Google Shape;8369;p74"/>
              <p:cNvSpPr/>
              <p:nvPr/>
            </p:nvSpPr>
            <p:spPr>
              <a:xfrm>
                <a:off x="2816930" y="1644831"/>
                <a:ext cx="47886" cy="77898"/>
              </a:xfrm>
              <a:custGeom>
                <a:avLst/>
                <a:gdLst/>
                <a:ahLst/>
                <a:cxnLst/>
                <a:rect l="l" t="t" r="r" b="b"/>
                <a:pathLst>
                  <a:path w="13527" h="22005" extrusionOk="0">
                    <a:moveTo>
                      <a:pt x="1" y="0"/>
                    </a:moveTo>
                    <a:lnTo>
                      <a:pt x="1" y="0"/>
                    </a:lnTo>
                    <a:cubicBezTo>
                      <a:pt x="808" y="7671"/>
                      <a:pt x="3231" y="15141"/>
                      <a:pt x="6663" y="22005"/>
                    </a:cubicBezTo>
                    <a:cubicBezTo>
                      <a:pt x="10095" y="16554"/>
                      <a:pt x="12517" y="10700"/>
                      <a:pt x="13527" y="4441"/>
                    </a:cubicBezTo>
                    <a:cubicBezTo>
                      <a:pt x="13527" y="3836"/>
                      <a:pt x="13325" y="3028"/>
                      <a:pt x="13325" y="2221"/>
                    </a:cubicBezTo>
                    <a:cubicBezTo>
                      <a:pt x="8682" y="2221"/>
                      <a:pt x="4240" y="1413"/>
                      <a:pt x="1" y="0"/>
                    </a:cubicBezTo>
                    <a:close/>
                  </a:path>
                </a:pathLst>
              </a:custGeom>
              <a:noFill/>
              <a:ln w="9525" cap="flat" cmpd="sng">
                <a:solidFill>
                  <a:srgbClr val="667E9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370" name="Google Shape;8370;p74"/>
              <p:cNvSpPr/>
              <p:nvPr/>
            </p:nvSpPr>
            <p:spPr>
              <a:xfrm>
                <a:off x="2889093" y="1602677"/>
                <a:ext cx="205823" cy="180809"/>
              </a:xfrm>
              <a:custGeom>
                <a:avLst/>
                <a:gdLst/>
                <a:ahLst/>
                <a:cxnLst/>
                <a:rect l="l" t="t" r="r" b="b"/>
                <a:pathLst>
                  <a:path w="58142" h="51076" extrusionOk="0">
                    <a:moveTo>
                      <a:pt x="24428" y="0"/>
                    </a:moveTo>
                    <a:cubicBezTo>
                      <a:pt x="23822" y="808"/>
                      <a:pt x="23419" y="1413"/>
                      <a:pt x="22813" y="2019"/>
                    </a:cubicBezTo>
                    <a:cubicBezTo>
                      <a:pt x="18170" y="6460"/>
                      <a:pt x="12719" y="9892"/>
                      <a:pt x="6865" y="11911"/>
                    </a:cubicBezTo>
                    <a:cubicBezTo>
                      <a:pt x="5855" y="19582"/>
                      <a:pt x="3634" y="27052"/>
                      <a:pt x="1" y="33916"/>
                    </a:cubicBezTo>
                    <a:cubicBezTo>
                      <a:pt x="606" y="34723"/>
                      <a:pt x="1212" y="35733"/>
                      <a:pt x="1818" y="36540"/>
                    </a:cubicBezTo>
                    <a:cubicBezTo>
                      <a:pt x="11306" y="49460"/>
                      <a:pt x="32301" y="51075"/>
                      <a:pt x="42395" y="51075"/>
                    </a:cubicBezTo>
                    <a:lnTo>
                      <a:pt x="43203" y="51075"/>
                    </a:lnTo>
                    <a:cubicBezTo>
                      <a:pt x="46029" y="51075"/>
                      <a:pt x="48451" y="49259"/>
                      <a:pt x="49461" y="46634"/>
                    </a:cubicBezTo>
                    <a:cubicBezTo>
                      <a:pt x="52489" y="37550"/>
                      <a:pt x="58142" y="15949"/>
                      <a:pt x="48451" y="2826"/>
                    </a:cubicBezTo>
                    <a:cubicBezTo>
                      <a:pt x="47846" y="1817"/>
                      <a:pt x="47240" y="1211"/>
                      <a:pt x="46433" y="404"/>
                    </a:cubicBezTo>
                    <a:cubicBezTo>
                      <a:pt x="43001" y="808"/>
                      <a:pt x="39569" y="1211"/>
                      <a:pt x="35935" y="1211"/>
                    </a:cubicBezTo>
                    <a:cubicBezTo>
                      <a:pt x="32099" y="1211"/>
                      <a:pt x="28264" y="808"/>
                      <a:pt x="24428" y="0"/>
                    </a:cubicBezTo>
                    <a:close/>
                  </a:path>
                </a:pathLst>
              </a:custGeom>
              <a:no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371" name="Google Shape;8371;p74"/>
              <p:cNvSpPr/>
              <p:nvPr/>
            </p:nvSpPr>
            <p:spPr>
              <a:xfrm>
                <a:off x="2864801" y="1644831"/>
                <a:ext cx="48601" cy="77898"/>
              </a:xfrm>
              <a:custGeom>
                <a:avLst/>
                <a:gdLst/>
                <a:ahLst/>
                <a:cxnLst/>
                <a:rect l="l" t="t" r="r" b="b"/>
                <a:pathLst>
                  <a:path w="13729" h="22005" extrusionOk="0">
                    <a:moveTo>
                      <a:pt x="13729" y="0"/>
                    </a:moveTo>
                    <a:cubicBezTo>
                      <a:pt x="9287" y="1413"/>
                      <a:pt x="4846" y="2221"/>
                      <a:pt x="405" y="2221"/>
                    </a:cubicBezTo>
                    <a:cubicBezTo>
                      <a:pt x="405" y="3028"/>
                      <a:pt x="203" y="3836"/>
                      <a:pt x="1" y="4441"/>
                    </a:cubicBezTo>
                    <a:cubicBezTo>
                      <a:pt x="1212" y="10700"/>
                      <a:pt x="3433" y="16554"/>
                      <a:pt x="7067" y="22005"/>
                    </a:cubicBezTo>
                    <a:cubicBezTo>
                      <a:pt x="10498" y="15141"/>
                      <a:pt x="12719" y="7671"/>
                      <a:pt x="13729" y="0"/>
                    </a:cubicBezTo>
                    <a:close/>
                  </a:path>
                </a:pathLst>
              </a:custGeom>
              <a:no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372" name="Google Shape;8372;p74"/>
              <p:cNvSpPr/>
              <p:nvPr/>
            </p:nvSpPr>
            <p:spPr>
              <a:xfrm>
                <a:off x="2864086" y="1653402"/>
                <a:ext cx="2149" cy="7151"/>
              </a:xfrm>
              <a:custGeom>
                <a:avLst/>
                <a:gdLst/>
                <a:ahLst/>
                <a:cxnLst/>
                <a:rect l="l" t="t" r="r" b="b"/>
                <a:pathLst>
                  <a:path w="607" h="2020" extrusionOk="0">
                    <a:moveTo>
                      <a:pt x="1" y="1"/>
                    </a:moveTo>
                    <a:cubicBezTo>
                      <a:pt x="1" y="606"/>
                      <a:pt x="203" y="1414"/>
                      <a:pt x="203" y="2019"/>
                    </a:cubicBezTo>
                    <a:cubicBezTo>
                      <a:pt x="405" y="1414"/>
                      <a:pt x="405" y="606"/>
                      <a:pt x="607" y="1"/>
                    </a:cubicBezTo>
                    <a:close/>
                  </a:path>
                </a:pathLst>
              </a:custGeom>
              <a:solidFill>
                <a:srgbClr val="000000"/>
              </a:solid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373" name="Google Shape;8373;p74"/>
              <p:cNvSpPr/>
              <p:nvPr/>
            </p:nvSpPr>
            <p:spPr>
              <a:xfrm>
                <a:off x="3006983" y="1313318"/>
                <a:ext cx="225119" cy="279430"/>
              </a:xfrm>
              <a:custGeom>
                <a:avLst/>
                <a:gdLst/>
                <a:ahLst/>
                <a:cxnLst/>
                <a:rect l="l" t="t" r="r" b="b"/>
                <a:pathLst>
                  <a:path w="63593" h="78935" extrusionOk="0">
                    <a:moveTo>
                      <a:pt x="11104" y="0"/>
                    </a:moveTo>
                    <a:cubicBezTo>
                      <a:pt x="7672" y="0"/>
                      <a:pt x="4240" y="606"/>
                      <a:pt x="1010" y="1413"/>
                    </a:cubicBezTo>
                    <a:lnTo>
                      <a:pt x="1010" y="2625"/>
                    </a:lnTo>
                    <a:cubicBezTo>
                      <a:pt x="1010" y="6662"/>
                      <a:pt x="606" y="10498"/>
                      <a:pt x="1" y="14334"/>
                    </a:cubicBezTo>
                    <a:cubicBezTo>
                      <a:pt x="1010" y="13930"/>
                      <a:pt x="1818" y="13728"/>
                      <a:pt x="2827" y="13324"/>
                    </a:cubicBezTo>
                    <a:cubicBezTo>
                      <a:pt x="5451" y="12517"/>
                      <a:pt x="8278" y="12113"/>
                      <a:pt x="11104" y="12113"/>
                    </a:cubicBezTo>
                    <a:cubicBezTo>
                      <a:pt x="24630" y="12113"/>
                      <a:pt x="38559" y="21198"/>
                      <a:pt x="45020" y="25841"/>
                    </a:cubicBezTo>
                    <a:cubicBezTo>
                      <a:pt x="47240" y="27456"/>
                      <a:pt x="48048" y="30484"/>
                      <a:pt x="47240" y="33108"/>
                    </a:cubicBezTo>
                    <a:cubicBezTo>
                      <a:pt x="44414" y="42395"/>
                      <a:pt x="36339" y="62986"/>
                      <a:pt x="20592" y="68033"/>
                    </a:cubicBezTo>
                    <a:cubicBezTo>
                      <a:pt x="19583" y="68235"/>
                      <a:pt x="18573" y="68639"/>
                      <a:pt x="17564" y="68841"/>
                    </a:cubicBezTo>
                    <a:cubicBezTo>
                      <a:pt x="20188" y="71667"/>
                      <a:pt x="22813" y="74494"/>
                      <a:pt x="25034" y="77522"/>
                    </a:cubicBezTo>
                    <a:cubicBezTo>
                      <a:pt x="25235" y="77925"/>
                      <a:pt x="25639" y="78531"/>
                      <a:pt x="25841" y="78935"/>
                    </a:cubicBezTo>
                    <a:cubicBezTo>
                      <a:pt x="47240" y="71062"/>
                      <a:pt x="58343" y="42799"/>
                      <a:pt x="62381" y="30080"/>
                    </a:cubicBezTo>
                    <a:cubicBezTo>
                      <a:pt x="63592" y="26245"/>
                      <a:pt x="62179" y="22005"/>
                      <a:pt x="58949" y="19583"/>
                    </a:cubicBezTo>
                    <a:cubicBezTo>
                      <a:pt x="49865" y="12921"/>
                      <a:pt x="30081" y="0"/>
                      <a:pt x="11104" y="0"/>
                    </a:cubicBezTo>
                    <a:close/>
                  </a:path>
                </a:pathLst>
              </a:custGeom>
              <a:noFill/>
              <a:ln w="9525" cap="flat" cmpd="sng">
                <a:solidFill>
                  <a:srgbClr val="869FB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374" name="Google Shape;8374;p74"/>
              <p:cNvSpPr/>
              <p:nvPr/>
            </p:nvSpPr>
            <p:spPr>
              <a:xfrm>
                <a:off x="2956256" y="1319034"/>
                <a:ext cx="54314" cy="72184"/>
              </a:xfrm>
              <a:custGeom>
                <a:avLst/>
                <a:gdLst/>
                <a:ahLst/>
                <a:cxnLst/>
                <a:rect l="l" t="t" r="r" b="b"/>
                <a:pathLst>
                  <a:path w="15343" h="20391" extrusionOk="0">
                    <a:moveTo>
                      <a:pt x="15343" y="0"/>
                    </a:moveTo>
                    <a:lnTo>
                      <a:pt x="13930" y="404"/>
                    </a:lnTo>
                    <a:cubicBezTo>
                      <a:pt x="10094" y="1413"/>
                      <a:pt x="6662" y="2827"/>
                      <a:pt x="3230" y="4644"/>
                    </a:cubicBezTo>
                    <a:cubicBezTo>
                      <a:pt x="2827" y="9691"/>
                      <a:pt x="1817" y="14737"/>
                      <a:pt x="0" y="19583"/>
                    </a:cubicBezTo>
                    <a:lnTo>
                      <a:pt x="1010" y="20390"/>
                    </a:lnTo>
                    <a:cubicBezTo>
                      <a:pt x="5047" y="17160"/>
                      <a:pt x="9489" y="14737"/>
                      <a:pt x="14334" y="12921"/>
                    </a:cubicBezTo>
                    <a:cubicBezTo>
                      <a:pt x="14939" y="9085"/>
                      <a:pt x="15343" y="5047"/>
                      <a:pt x="15343" y="1212"/>
                    </a:cubicBezTo>
                    <a:lnTo>
                      <a:pt x="15343" y="0"/>
                    </a:lnTo>
                    <a:close/>
                  </a:path>
                </a:pathLst>
              </a:custGeom>
              <a:noFill/>
              <a:ln w="9525" cap="flat" cmpd="sng">
                <a:solidFill>
                  <a:srgbClr val="869FB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375" name="Google Shape;8375;p74"/>
              <p:cNvSpPr/>
              <p:nvPr/>
            </p:nvSpPr>
            <p:spPr>
              <a:xfrm>
                <a:off x="2919817" y="1335466"/>
                <a:ext cx="47886" cy="52888"/>
              </a:xfrm>
              <a:custGeom>
                <a:avLst/>
                <a:gdLst/>
                <a:ahLst/>
                <a:cxnLst/>
                <a:rect l="l" t="t" r="r" b="b"/>
                <a:pathLst>
                  <a:path w="13527" h="14940" extrusionOk="0">
                    <a:moveTo>
                      <a:pt x="13526" y="1"/>
                    </a:moveTo>
                    <a:cubicBezTo>
                      <a:pt x="8681" y="2423"/>
                      <a:pt x="4038" y="5451"/>
                      <a:pt x="0" y="9085"/>
                    </a:cubicBezTo>
                    <a:cubicBezTo>
                      <a:pt x="3634" y="10498"/>
                      <a:pt x="7066" y="12517"/>
                      <a:pt x="10296" y="14940"/>
                    </a:cubicBezTo>
                    <a:cubicBezTo>
                      <a:pt x="12113" y="10094"/>
                      <a:pt x="13123" y="5048"/>
                      <a:pt x="13526" y="1"/>
                    </a:cubicBezTo>
                    <a:close/>
                  </a:path>
                </a:pathLst>
              </a:custGeom>
              <a:noFill/>
              <a:ln w="9525" cap="flat" cmpd="sng">
                <a:solidFill>
                  <a:srgbClr val="869FB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376" name="Google Shape;8376;p74"/>
              <p:cNvSpPr/>
              <p:nvPr/>
            </p:nvSpPr>
            <p:spPr>
              <a:xfrm>
                <a:off x="3002697" y="1557663"/>
                <a:ext cx="95053" cy="46455"/>
              </a:xfrm>
              <a:custGeom>
                <a:avLst/>
                <a:gdLst/>
                <a:ahLst/>
                <a:cxnLst/>
                <a:rect l="l" t="t" r="r" b="b"/>
                <a:pathLst>
                  <a:path w="26851" h="13123" extrusionOk="0">
                    <a:moveTo>
                      <a:pt x="18775" y="1"/>
                    </a:moveTo>
                    <a:cubicBezTo>
                      <a:pt x="14737" y="1010"/>
                      <a:pt x="10700" y="1414"/>
                      <a:pt x="6460" y="1616"/>
                    </a:cubicBezTo>
                    <a:cubicBezTo>
                      <a:pt x="4240" y="1616"/>
                      <a:pt x="2019" y="1414"/>
                      <a:pt x="0" y="1010"/>
                    </a:cubicBezTo>
                    <a:lnTo>
                      <a:pt x="0" y="1010"/>
                    </a:lnTo>
                    <a:cubicBezTo>
                      <a:pt x="5451" y="4038"/>
                      <a:pt x="10498" y="8076"/>
                      <a:pt x="14334" y="13123"/>
                    </a:cubicBezTo>
                    <a:cubicBezTo>
                      <a:pt x="18169" y="12517"/>
                      <a:pt x="22005" y="11508"/>
                      <a:pt x="25841" y="10297"/>
                    </a:cubicBezTo>
                    <a:cubicBezTo>
                      <a:pt x="26245" y="10297"/>
                      <a:pt x="26648" y="10095"/>
                      <a:pt x="26850" y="9893"/>
                    </a:cubicBezTo>
                    <a:cubicBezTo>
                      <a:pt x="26648" y="9489"/>
                      <a:pt x="26446" y="9085"/>
                      <a:pt x="26043" y="8682"/>
                    </a:cubicBezTo>
                    <a:cubicBezTo>
                      <a:pt x="23822" y="5452"/>
                      <a:pt x="21399" y="2625"/>
                      <a:pt x="18775" y="1"/>
                    </a:cubicBezTo>
                    <a:close/>
                  </a:path>
                </a:pathLst>
              </a:custGeom>
              <a:noFill/>
              <a:ln w="9525" cap="flat" cmpd="sng">
                <a:solidFill>
                  <a:srgbClr val="869FB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377" name="Google Shape;8377;p74"/>
              <p:cNvSpPr/>
              <p:nvPr/>
            </p:nvSpPr>
            <p:spPr>
              <a:xfrm>
                <a:off x="2975545" y="1561238"/>
                <a:ext cx="78616" cy="45740"/>
              </a:xfrm>
              <a:custGeom>
                <a:avLst/>
                <a:gdLst/>
                <a:ahLst/>
                <a:cxnLst/>
                <a:rect l="l" t="t" r="r" b="b"/>
                <a:pathLst>
                  <a:path w="22208" h="12921" extrusionOk="0">
                    <a:moveTo>
                      <a:pt x="7672" y="0"/>
                    </a:moveTo>
                    <a:cubicBezTo>
                      <a:pt x="5654" y="4442"/>
                      <a:pt x="3231" y="8277"/>
                      <a:pt x="1" y="11709"/>
                    </a:cubicBezTo>
                    <a:cubicBezTo>
                      <a:pt x="3837" y="12517"/>
                      <a:pt x="7672" y="12920"/>
                      <a:pt x="11508" y="12920"/>
                    </a:cubicBezTo>
                    <a:cubicBezTo>
                      <a:pt x="15142" y="12920"/>
                      <a:pt x="18574" y="12517"/>
                      <a:pt x="22208" y="12113"/>
                    </a:cubicBezTo>
                    <a:cubicBezTo>
                      <a:pt x="18170" y="7066"/>
                      <a:pt x="13123" y="3028"/>
                      <a:pt x="7672" y="0"/>
                    </a:cubicBezTo>
                    <a:close/>
                  </a:path>
                </a:pathLst>
              </a:custGeom>
              <a:noFill/>
              <a:ln w="9525" cap="flat" cmpd="sng">
                <a:solidFill>
                  <a:srgbClr val="869FB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378" name="Google Shape;8378;p74"/>
              <p:cNvSpPr/>
              <p:nvPr/>
            </p:nvSpPr>
            <p:spPr>
              <a:xfrm>
                <a:off x="2959827" y="1364044"/>
                <a:ext cx="47171" cy="60035"/>
              </a:xfrm>
              <a:custGeom>
                <a:avLst/>
                <a:gdLst/>
                <a:ahLst/>
                <a:cxnLst/>
                <a:rect l="l" t="t" r="r" b="b"/>
                <a:pathLst>
                  <a:path w="13325" h="16959" extrusionOk="0">
                    <a:moveTo>
                      <a:pt x="13325" y="1"/>
                    </a:moveTo>
                    <a:lnTo>
                      <a:pt x="13325" y="1"/>
                    </a:lnTo>
                    <a:cubicBezTo>
                      <a:pt x="8480" y="1818"/>
                      <a:pt x="4038" y="4442"/>
                      <a:pt x="1" y="7672"/>
                    </a:cubicBezTo>
                    <a:cubicBezTo>
                      <a:pt x="1010" y="8480"/>
                      <a:pt x="2019" y="9287"/>
                      <a:pt x="2827" y="10095"/>
                    </a:cubicBezTo>
                    <a:cubicBezTo>
                      <a:pt x="4846" y="12315"/>
                      <a:pt x="6663" y="14536"/>
                      <a:pt x="8278" y="16959"/>
                    </a:cubicBezTo>
                    <a:cubicBezTo>
                      <a:pt x="10700" y="11508"/>
                      <a:pt x="12315" y="5855"/>
                      <a:pt x="13325" y="1"/>
                    </a:cubicBezTo>
                    <a:close/>
                  </a:path>
                </a:pathLst>
              </a:custGeom>
              <a:no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379" name="Google Shape;8379;p74"/>
              <p:cNvSpPr/>
              <p:nvPr/>
            </p:nvSpPr>
            <p:spPr>
              <a:xfrm>
                <a:off x="3002697" y="1515509"/>
                <a:ext cx="67179" cy="47170"/>
              </a:xfrm>
              <a:custGeom>
                <a:avLst/>
                <a:gdLst/>
                <a:ahLst/>
                <a:cxnLst/>
                <a:rect l="l" t="t" r="r" b="b"/>
                <a:pathLst>
                  <a:path w="18977" h="13325" extrusionOk="0">
                    <a:moveTo>
                      <a:pt x="2827" y="1"/>
                    </a:moveTo>
                    <a:cubicBezTo>
                      <a:pt x="2625" y="4442"/>
                      <a:pt x="1615" y="8682"/>
                      <a:pt x="0" y="12921"/>
                    </a:cubicBezTo>
                    <a:cubicBezTo>
                      <a:pt x="2221" y="13123"/>
                      <a:pt x="4442" y="13325"/>
                      <a:pt x="6460" y="13325"/>
                    </a:cubicBezTo>
                    <a:cubicBezTo>
                      <a:pt x="10700" y="13325"/>
                      <a:pt x="14939" y="12719"/>
                      <a:pt x="18977" y="11710"/>
                    </a:cubicBezTo>
                    <a:cubicBezTo>
                      <a:pt x="14132" y="7067"/>
                      <a:pt x="8883" y="3029"/>
                      <a:pt x="2827" y="1"/>
                    </a:cubicBezTo>
                    <a:close/>
                  </a:path>
                </a:pathLst>
              </a:custGeom>
              <a:no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380" name="Google Shape;8380;p74"/>
              <p:cNvSpPr/>
              <p:nvPr/>
            </p:nvSpPr>
            <p:spPr>
              <a:xfrm>
                <a:off x="3001982" y="1561238"/>
                <a:ext cx="719" cy="4"/>
              </a:xfrm>
              <a:custGeom>
                <a:avLst/>
                <a:gdLst/>
                <a:ahLst/>
                <a:cxnLst/>
                <a:rect l="l" t="t" r="r" b="b"/>
                <a:pathLst>
                  <a:path w="203" h="1" extrusionOk="0">
                    <a:moveTo>
                      <a:pt x="202" y="0"/>
                    </a:moveTo>
                    <a:lnTo>
                      <a:pt x="202" y="0"/>
                    </a:lnTo>
                    <a:lnTo>
                      <a:pt x="0" y="0"/>
                    </a:lnTo>
                    <a:close/>
                  </a:path>
                </a:pathLst>
              </a:custGeom>
              <a:solidFill>
                <a:srgbClr val="000000"/>
              </a:solid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381" name="Google Shape;8381;p74"/>
              <p:cNvSpPr/>
              <p:nvPr/>
            </p:nvSpPr>
            <p:spPr>
              <a:xfrm>
                <a:off x="2727622" y="1560523"/>
                <a:ext cx="4" cy="4"/>
              </a:xfrm>
              <a:custGeom>
                <a:avLst/>
                <a:gdLst/>
                <a:ahLst/>
                <a:cxnLst/>
                <a:rect l="l" t="t" r="r" b="b"/>
                <a:pathLst>
                  <a:path w="1" h="1" extrusionOk="0">
                    <a:moveTo>
                      <a:pt x="0" y="0"/>
                    </a:move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382" name="Google Shape;8382;p74"/>
              <p:cNvSpPr/>
              <p:nvPr/>
            </p:nvSpPr>
            <p:spPr>
              <a:xfrm>
                <a:off x="2706186" y="1356898"/>
                <a:ext cx="321598" cy="311591"/>
              </a:xfrm>
              <a:custGeom>
                <a:avLst/>
                <a:gdLst/>
                <a:ahLst/>
                <a:cxnLst/>
                <a:rect l="l" t="t" r="r" b="b"/>
                <a:pathLst>
                  <a:path w="90847" h="88020" fill="none" extrusionOk="0">
                    <a:moveTo>
                      <a:pt x="44818" y="1"/>
                    </a:moveTo>
                    <a:cubicBezTo>
                      <a:pt x="24832" y="1"/>
                      <a:pt x="7672" y="13931"/>
                      <a:pt x="3836" y="33715"/>
                    </a:cubicBezTo>
                    <a:cubicBezTo>
                      <a:pt x="1" y="53297"/>
                      <a:pt x="10297" y="72879"/>
                      <a:pt x="28869" y="80550"/>
                    </a:cubicBezTo>
                    <a:cubicBezTo>
                      <a:pt x="47240" y="88020"/>
                      <a:pt x="68639" y="81560"/>
                      <a:pt x="79743" y="65006"/>
                    </a:cubicBezTo>
                    <a:cubicBezTo>
                      <a:pt x="90846" y="48452"/>
                      <a:pt x="88625" y="26245"/>
                      <a:pt x="74494" y="12114"/>
                    </a:cubicBezTo>
                    <a:cubicBezTo>
                      <a:pt x="66621" y="4240"/>
                      <a:pt x="55921" y="1"/>
                      <a:pt x="44818" y="1"/>
                    </a:cubicBezTo>
                    <a:close/>
                  </a:path>
                </a:pathLst>
              </a:custGeom>
              <a:noFill/>
              <a:ln w="9525" cap="flat" cmpd="sng">
                <a:solidFill>
                  <a:srgbClr val="FFFFFF"/>
                </a:solidFill>
                <a:prstDash val="solid"/>
                <a:miter lim="20187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grpSp>
        <p:grpSp>
          <p:nvGrpSpPr>
            <p:cNvPr id="8383" name="Google Shape;8383;p74"/>
            <p:cNvGrpSpPr/>
            <p:nvPr/>
          </p:nvGrpSpPr>
          <p:grpSpPr>
            <a:xfrm>
              <a:off x="2517909" y="1188726"/>
              <a:ext cx="702702" cy="725214"/>
              <a:chOff x="2517909" y="1188726"/>
              <a:chExt cx="702702" cy="725214"/>
            </a:xfrm>
          </p:grpSpPr>
          <p:sp>
            <p:nvSpPr>
              <p:cNvPr id="8384" name="Google Shape;8384;p74"/>
              <p:cNvSpPr/>
              <p:nvPr/>
            </p:nvSpPr>
            <p:spPr>
              <a:xfrm>
                <a:off x="2621966" y="1188726"/>
                <a:ext cx="114832" cy="86149"/>
              </a:xfrm>
              <a:custGeom>
                <a:avLst/>
                <a:gdLst/>
                <a:ahLst/>
                <a:cxnLst/>
                <a:rect l="l" t="t" r="r" b="b"/>
                <a:pathLst>
                  <a:path w="10285" h="7716" extrusionOk="0">
                    <a:moveTo>
                      <a:pt x="10284" y="1"/>
                    </a:moveTo>
                    <a:lnTo>
                      <a:pt x="7413" y="282"/>
                    </a:lnTo>
                    <a:lnTo>
                      <a:pt x="7949" y="1144"/>
                    </a:lnTo>
                    <a:cubicBezTo>
                      <a:pt x="4966" y="2788"/>
                      <a:pt x="2280" y="4920"/>
                      <a:pt x="0" y="7451"/>
                    </a:cubicBezTo>
                    <a:lnTo>
                      <a:pt x="294" y="7716"/>
                    </a:lnTo>
                    <a:cubicBezTo>
                      <a:pt x="2547" y="5212"/>
                      <a:pt x="5206" y="3102"/>
                      <a:pt x="8156" y="1479"/>
                    </a:cubicBezTo>
                    <a:lnTo>
                      <a:pt x="8760" y="2450"/>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385" name="Google Shape;8385;p74"/>
              <p:cNvSpPr/>
              <p:nvPr/>
            </p:nvSpPr>
            <p:spPr>
              <a:xfrm>
                <a:off x="2517909" y="1543306"/>
                <a:ext cx="54396" cy="134951"/>
              </a:xfrm>
              <a:custGeom>
                <a:avLst/>
                <a:gdLst/>
                <a:ahLst/>
                <a:cxnLst/>
                <a:rect l="l" t="t" r="r" b="b"/>
                <a:pathLst>
                  <a:path w="4872" h="12087" extrusionOk="0">
                    <a:moveTo>
                      <a:pt x="4871" y="11889"/>
                    </a:moveTo>
                    <a:cubicBezTo>
                      <a:pt x="3186" y="8971"/>
                      <a:pt x="2004" y="5793"/>
                      <a:pt x="1370" y="2482"/>
                    </a:cubicBezTo>
                    <a:lnTo>
                      <a:pt x="2481" y="2209"/>
                    </a:lnTo>
                    <a:lnTo>
                      <a:pt x="620" y="0"/>
                    </a:lnTo>
                    <a:lnTo>
                      <a:pt x="1" y="2820"/>
                    </a:lnTo>
                    <a:lnTo>
                      <a:pt x="987" y="2578"/>
                    </a:lnTo>
                    <a:cubicBezTo>
                      <a:pt x="1629" y="5923"/>
                      <a:pt x="2827" y="9136"/>
                      <a:pt x="4530" y="12087"/>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386" name="Google Shape;8386;p74"/>
              <p:cNvSpPr/>
              <p:nvPr/>
            </p:nvSpPr>
            <p:spPr>
              <a:xfrm>
                <a:off x="3174265" y="1556894"/>
                <a:ext cx="46346" cy="135275"/>
              </a:xfrm>
              <a:custGeom>
                <a:avLst/>
                <a:gdLst/>
                <a:ahLst/>
                <a:cxnLst/>
                <a:rect l="l" t="t" r="r" b="b"/>
                <a:pathLst>
                  <a:path w="4151" h="12116" extrusionOk="0">
                    <a:moveTo>
                      <a:pt x="4150" y="41"/>
                    </a:moveTo>
                    <a:lnTo>
                      <a:pt x="3759" y="0"/>
                    </a:lnTo>
                    <a:cubicBezTo>
                      <a:pt x="3405" y="3350"/>
                      <a:pt x="2494" y="6618"/>
                      <a:pt x="1059" y="9668"/>
                    </a:cubicBezTo>
                    <a:lnTo>
                      <a:pt x="0" y="9237"/>
                    </a:lnTo>
                    <a:lnTo>
                      <a:pt x="208" y="12116"/>
                    </a:lnTo>
                    <a:lnTo>
                      <a:pt x="2367" y="10200"/>
                    </a:lnTo>
                    <a:lnTo>
                      <a:pt x="1426" y="9817"/>
                    </a:lnTo>
                    <a:cubicBezTo>
                      <a:pt x="2873" y="6733"/>
                      <a:pt x="3793" y="3429"/>
                      <a:pt x="4150" y="4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387" name="Google Shape;8387;p74"/>
              <p:cNvSpPr/>
              <p:nvPr/>
            </p:nvSpPr>
            <p:spPr>
              <a:xfrm>
                <a:off x="3023194" y="1197200"/>
                <a:ext cx="116417" cy="83525"/>
              </a:xfrm>
              <a:custGeom>
                <a:avLst/>
                <a:gdLst/>
                <a:ahLst/>
                <a:cxnLst/>
                <a:rect l="l" t="t" r="r" b="b"/>
                <a:pathLst>
                  <a:path w="10427" h="7481" extrusionOk="0">
                    <a:moveTo>
                      <a:pt x="10427" y="7480"/>
                    </a:moveTo>
                    <a:lnTo>
                      <a:pt x="9270" y="4835"/>
                    </a:lnTo>
                    <a:lnTo>
                      <a:pt x="8616" y="5611"/>
                    </a:lnTo>
                    <a:cubicBezTo>
                      <a:pt x="6131" y="3282"/>
                      <a:pt x="3273" y="1386"/>
                      <a:pt x="160" y="1"/>
                    </a:cubicBezTo>
                    <a:lnTo>
                      <a:pt x="0" y="361"/>
                    </a:lnTo>
                    <a:cubicBezTo>
                      <a:pt x="3078" y="1731"/>
                      <a:pt x="5904" y="3608"/>
                      <a:pt x="8362" y="5913"/>
                    </a:cubicBezTo>
                    <a:lnTo>
                      <a:pt x="7624" y="6787"/>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388" name="Google Shape;8388;p74"/>
              <p:cNvSpPr/>
              <p:nvPr/>
            </p:nvSpPr>
            <p:spPr>
              <a:xfrm rot="8660313">
                <a:off x="2818264" y="1804296"/>
                <a:ext cx="116433" cy="83536"/>
              </a:xfrm>
              <a:custGeom>
                <a:avLst/>
                <a:gdLst/>
                <a:ahLst/>
                <a:cxnLst/>
                <a:rect l="l" t="t" r="r" b="b"/>
                <a:pathLst>
                  <a:path w="10427" h="7481" extrusionOk="0">
                    <a:moveTo>
                      <a:pt x="10427" y="7480"/>
                    </a:moveTo>
                    <a:lnTo>
                      <a:pt x="9270" y="4835"/>
                    </a:lnTo>
                    <a:lnTo>
                      <a:pt x="8616" y="5611"/>
                    </a:lnTo>
                    <a:cubicBezTo>
                      <a:pt x="6131" y="3282"/>
                      <a:pt x="3273" y="1386"/>
                      <a:pt x="160" y="1"/>
                    </a:cubicBezTo>
                    <a:lnTo>
                      <a:pt x="0" y="361"/>
                    </a:lnTo>
                    <a:cubicBezTo>
                      <a:pt x="3078" y="1731"/>
                      <a:pt x="5904" y="3608"/>
                      <a:pt x="8362" y="5913"/>
                    </a:cubicBezTo>
                    <a:lnTo>
                      <a:pt x="7624" y="6787"/>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grpSp>
      </p:grpSp>
      <p:grpSp>
        <p:nvGrpSpPr>
          <p:cNvPr id="8389" name="Google Shape;8389;p74"/>
          <p:cNvGrpSpPr/>
          <p:nvPr/>
        </p:nvGrpSpPr>
        <p:grpSpPr>
          <a:xfrm>
            <a:off x="1654189" y="970936"/>
            <a:ext cx="583439" cy="870229"/>
            <a:chOff x="1716825" y="1121550"/>
            <a:chExt cx="622800" cy="928938"/>
          </a:xfrm>
        </p:grpSpPr>
        <p:grpSp>
          <p:nvGrpSpPr>
            <p:cNvPr id="8390" name="Google Shape;8390;p74"/>
            <p:cNvGrpSpPr/>
            <p:nvPr/>
          </p:nvGrpSpPr>
          <p:grpSpPr>
            <a:xfrm>
              <a:off x="1716825" y="1121550"/>
              <a:ext cx="622800" cy="928938"/>
              <a:chOff x="1716825" y="1121550"/>
              <a:chExt cx="622800" cy="928938"/>
            </a:xfrm>
          </p:grpSpPr>
          <p:cxnSp>
            <p:nvCxnSpPr>
              <p:cNvPr id="8391" name="Google Shape;8391;p74"/>
              <p:cNvCxnSpPr/>
              <p:nvPr/>
            </p:nvCxnSpPr>
            <p:spPr>
              <a:xfrm>
                <a:off x="1954750" y="1738188"/>
                <a:ext cx="0" cy="312300"/>
              </a:xfrm>
              <a:prstGeom prst="straightConnector1">
                <a:avLst/>
              </a:prstGeom>
              <a:noFill/>
              <a:ln w="9525" cap="flat" cmpd="sng">
                <a:solidFill>
                  <a:srgbClr val="213B55"/>
                </a:solidFill>
                <a:prstDash val="solid"/>
                <a:round/>
                <a:headEnd type="none" w="med" len="med"/>
                <a:tailEnd type="none" w="med" len="med"/>
              </a:ln>
            </p:spPr>
          </p:cxnSp>
          <p:sp>
            <p:nvSpPr>
              <p:cNvPr id="8392" name="Google Shape;8392;p74"/>
              <p:cNvSpPr/>
              <p:nvPr/>
            </p:nvSpPr>
            <p:spPr>
              <a:xfrm>
                <a:off x="1716825" y="1121550"/>
                <a:ext cx="622800" cy="622800"/>
              </a:xfrm>
              <a:prstGeom prst="ellipse">
                <a:avLst/>
              </a:prstGeom>
              <a:noFill/>
              <a:ln w="9525" cap="flat" cmpd="sng">
                <a:solidFill>
                  <a:srgbClr val="213B5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grpSp>
        <p:grpSp>
          <p:nvGrpSpPr>
            <p:cNvPr id="8393" name="Google Shape;8393;p74"/>
            <p:cNvGrpSpPr/>
            <p:nvPr/>
          </p:nvGrpSpPr>
          <p:grpSpPr>
            <a:xfrm>
              <a:off x="1768050" y="1172775"/>
              <a:ext cx="520200" cy="832000"/>
              <a:chOff x="1768050" y="1172775"/>
              <a:chExt cx="520200" cy="832000"/>
            </a:xfrm>
          </p:grpSpPr>
          <p:cxnSp>
            <p:nvCxnSpPr>
              <p:cNvPr id="8394" name="Google Shape;8394;p74"/>
              <p:cNvCxnSpPr/>
              <p:nvPr/>
            </p:nvCxnSpPr>
            <p:spPr>
              <a:xfrm>
                <a:off x="2003025" y="1692475"/>
                <a:ext cx="0" cy="312300"/>
              </a:xfrm>
              <a:prstGeom prst="straightConnector1">
                <a:avLst/>
              </a:prstGeom>
              <a:noFill/>
              <a:ln w="9525" cap="flat" cmpd="sng">
                <a:solidFill>
                  <a:srgbClr val="667E92"/>
                </a:solidFill>
                <a:prstDash val="solid"/>
                <a:round/>
                <a:headEnd type="none" w="med" len="med"/>
                <a:tailEnd type="none" w="med" len="med"/>
              </a:ln>
            </p:spPr>
          </p:cxnSp>
          <p:sp>
            <p:nvSpPr>
              <p:cNvPr id="8395" name="Google Shape;8395;p74"/>
              <p:cNvSpPr/>
              <p:nvPr/>
            </p:nvSpPr>
            <p:spPr>
              <a:xfrm>
                <a:off x="1768050" y="1172775"/>
                <a:ext cx="520200" cy="520200"/>
              </a:xfrm>
              <a:prstGeom prst="ellipse">
                <a:avLst/>
              </a:prstGeom>
              <a:noFill/>
              <a:ln w="9525" cap="flat" cmpd="sng">
                <a:solidFill>
                  <a:srgbClr val="667E9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grpSp>
        <p:grpSp>
          <p:nvGrpSpPr>
            <p:cNvPr id="8396" name="Google Shape;8396;p74"/>
            <p:cNvGrpSpPr/>
            <p:nvPr/>
          </p:nvGrpSpPr>
          <p:grpSpPr>
            <a:xfrm>
              <a:off x="1820100" y="1225475"/>
              <a:ext cx="416400" cy="729575"/>
              <a:chOff x="1820100" y="1225475"/>
              <a:chExt cx="416400" cy="729575"/>
            </a:xfrm>
          </p:grpSpPr>
          <p:cxnSp>
            <p:nvCxnSpPr>
              <p:cNvPr id="8397" name="Google Shape;8397;p74"/>
              <p:cNvCxnSpPr/>
              <p:nvPr/>
            </p:nvCxnSpPr>
            <p:spPr>
              <a:xfrm>
                <a:off x="2051300" y="1642750"/>
                <a:ext cx="0" cy="312300"/>
              </a:xfrm>
              <a:prstGeom prst="straightConnector1">
                <a:avLst/>
              </a:prstGeom>
              <a:noFill/>
              <a:ln w="9525" cap="flat" cmpd="sng">
                <a:solidFill>
                  <a:srgbClr val="445D73"/>
                </a:solidFill>
                <a:prstDash val="solid"/>
                <a:round/>
                <a:headEnd type="none" w="med" len="med"/>
                <a:tailEnd type="none" w="med" len="med"/>
              </a:ln>
            </p:spPr>
          </p:cxnSp>
          <p:sp>
            <p:nvSpPr>
              <p:cNvPr id="8398" name="Google Shape;8398;p74"/>
              <p:cNvSpPr/>
              <p:nvPr/>
            </p:nvSpPr>
            <p:spPr>
              <a:xfrm>
                <a:off x="1820100" y="1225475"/>
                <a:ext cx="416400" cy="416400"/>
              </a:xfrm>
              <a:prstGeom prst="ellipse">
                <a:avLst/>
              </a:prstGeom>
              <a:noFill/>
              <a:ln w="9525" cap="flat" cmpd="sng">
                <a:solidFill>
                  <a:srgbClr val="445D7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grpSp>
        <p:grpSp>
          <p:nvGrpSpPr>
            <p:cNvPr id="8399" name="Google Shape;8399;p74"/>
            <p:cNvGrpSpPr/>
            <p:nvPr/>
          </p:nvGrpSpPr>
          <p:grpSpPr>
            <a:xfrm>
              <a:off x="1874250" y="1278825"/>
              <a:ext cx="308100" cy="605275"/>
              <a:chOff x="1874250" y="1278825"/>
              <a:chExt cx="308100" cy="605275"/>
            </a:xfrm>
          </p:grpSpPr>
          <p:cxnSp>
            <p:nvCxnSpPr>
              <p:cNvPr id="8400" name="Google Shape;8400;p74"/>
              <p:cNvCxnSpPr/>
              <p:nvPr/>
            </p:nvCxnSpPr>
            <p:spPr>
              <a:xfrm>
                <a:off x="2099575" y="1571800"/>
                <a:ext cx="0" cy="312300"/>
              </a:xfrm>
              <a:prstGeom prst="straightConnector1">
                <a:avLst/>
              </a:prstGeom>
              <a:noFill/>
              <a:ln w="9525" cap="flat" cmpd="sng">
                <a:solidFill>
                  <a:srgbClr val="E3E9ED"/>
                </a:solidFill>
                <a:prstDash val="solid"/>
                <a:round/>
                <a:headEnd type="none" w="med" len="med"/>
                <a:tailEnd type="none" w="med" len="med"/>
              </a:ln>
            </p:spPr>
          </p:cxnSp>
          <p:sp>
            <p:nvSpPr>
              <p:cNvPr id="8401" name="Google Shape;8401;p74"/>
              <p:cNvSpPr/>
              <p:nvPr/>
            </p:nvSpPr>
            <p:spPr>
              <a:xfrm>
                <a:off x="1874250" y="1278825"/>
                <a:ext cx="308100" cy="308100"/>
              </a:xfrm>
              <a:prstGeom prst="ellipse">
                <a:avLst/>
              </a:pr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grpSp>
        <p:sp>
          <p:nvSpPr>
            <p:cNvPr id="8402" name="Google Shape;8402;p74"/>
            <p:cNvSpPr/>
            <p:nvPr/>
          </p:nvSpPr>
          <p:spPr>
            <a:xfrm>
              <a:off x="1920625" y="1326000"/>
              <a:ext cx="215400" cy="215400"/>
            </a:xfrm>
            <a:prstGeom prst="ellipse">
              <a:avLst/>
            </a:prstGeom>
            <a:noFill/>
            <a:ln w="9525" cap="flat" cmpd="sng">
              <a:solidFill>
                <a:srgbClr val="F2F2F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grpSp>
      <p:grpSp>
        <p:nvGrpSpPr>
          <p:cNvPr id="8403" name="Google Shape;8403;p74"/>
          <p:cNvGrpSpPr/>
          <p:nvPr/>
        </p:nvGrpSpPr>
        <p:grpSpPr>
          <a:xfrm>
            <a:off x="1574012" y="1857258"/>
            <a:ext cx="739072" cy="714152"/>
            <a:chOff x="4334725" y="1355875"/>
            <a:chExt cx="3106650" cy="3001900"/>
          </a:xfrm>
        </p:grpSpPr>
        <p:grpSp>
          <p:nvGrpSpPr>
            <p:cNvPr id="8404" name="Google Shape;8404;p74"/>
            <p:cNvGrpSpPr/>
            <p:nvPr/>
          </p:nvGrpSpPr>
          <p:grpSpPr>
            <a:xfrm>
              <a:off x="4516050" y="1724875"/>
              <a:ext cx="2693725" cy="2632900"/>
              <a:chOff x="4516050" y="1724875"/>
              <a:chExt cx="2693725" cy="2632900"/>
            </a:xfrm>
          </p:grpSpPr>
          <p:sp>
            <p:nvSpPr>
              <p:cNvPr id="8405" name="Google Shape;8405;p74"/>
              <p:cNvSpPr/>
              <p:nvPr/>
            </p:nvSpPr>
            <p:spPr>
              <a:xfrm>
                <a:off x="6227525" y="1737400"/>
                <a:ext cx="982250" cy="1548550"/>
              </a:xfrm>
              <a:custGeom>
                <a:avLst/>
                <a:gdLst/>
                <a:ahLst/>
                <a:cxnLst/>
                <a:rect l="l" t="t" r="r" b="b"/>
                <a:pathLst>
                  <a:path w="39290" h="61942" extrusionOk="0">
                    <a:moveTo>
                      <a:pt x="2948" y="0"/>
                    </a:moveTo>
                    <a:lnTo>
                      <a:pt x="2948" y="0"/>
                    </a:lnTo>
                    <a:cubicBezTo>
                      <a:pt x="2963" y="140"/>
                      <a:pt x="2988" y="275"/>
                      <a:pt x="2997" y="415"/>
                    </a:cubicBezTo>
                    <a:cubicBezTo>
                      <a:pt x="3257" y="4251"/>
                      <a:pt x="2198" y="8060"/>
                      <a:pt x="0" y="11214"/>
                    </a:cubicBezTo>
                    <a:cubicBezTo>
                      <a:pt x="16180" y="17156"/>
                      <a:pt x="27723" y="32699"/>
                      <a:pt x="27723" y="50939"/>
                    </a:cubicBezTo>
                    <a:cubicBezTo>
                      <a:pt x="27725" y="53819"/>
                      <a:pt x="27433" y="56688"/>
                      <a:pt x="26854" y="59506"/>
                    </a:cubicBezTo>
                    <a:cubicBezTo>
                      <a:pt x="27615" y="59401"/>
                      <a:pt x="28380" y="59330"/>
                      <a:pt x="29155" y="59330"/>
                    </a:cubicBezTo>
                    <a:cubicBezTo>
                      <a:pt x="32030" y="59330"/>
                      <a:pt x="34946" y="60066"/>
                      <a:pt x="37619" y="61594"/>
                    </a:cubicBezTo>
                    <a:cubicBezTo>
                      <a:pt x="37808" y="61702"/>
                      <a:pt x="37980" y="61827"/>
                      <a:pt x="38161" y="61942"/>
                    </a:cubicBezTo>
                    <a:cubicBezTo>
                      <a:pt x="38912" y="58322"/>
                      <a:pt x="39289" y="54635"/>
                      <a:pt x="39289" y="50939"/>
                    </a:cubicBezTo>
                    <a:cubicBezTo>
                      <a:pt x="39289" y="27328"/>
                      <a:pt x="24090" y="7277"/>
                      <a:pt x="2948" y="0"/>
                    </a:cubicBezTo>
                    <a:close/>
                  </a:path>
                </a:pathLst>
              </a:custGeom>
              <a:no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406" name="Google Shape;8406;p74"/>
              <p:cNvSpPr/>
              <p:nvPr/>
            </p:nvSpPr>
            <p:spPr>
              <a:xfrm>
                <a:off x="4516050" y="1724875"/>
                <a:ext cx="1010900" cy="1581800"/>
              </a:xfrm>
              <a:custGeom>
                <a:avLst/>
                <a:gdLst/>
                <a:ahLst/>
                <a:cxnLst/>
                <a:rect l="l" t="t" r="r" b="b"/>
                <a:pathLst>
                  <a:path w="40436" h="63272" extrusionOk="0">
                    <a:moveTo>
                      <a:pt x="37823" y="1"/>
                    </a:moveTo>
                    <a:lnTo>
                      <a:pt x="37823" y="1"/>
                    </a:lnTo>
                    <a:cubicBezTo>
                      <a:pt x="15908" y="6831"/>
                      <a:pt x="0" y="27279"/>
                      <a:pt x="0" y="51443"/>
                    </a:cubicBezTo>
                    <a:cubicBezTo>
                      <a:pt x="3" y="55421"/>
                      <a:pt x="444" y="59389"/>
                      <a:pt x="1318" y="63272"/>
                    </a:cubicBezTo>
                    <a:cubicBezTo>
                      <a:pt x="1575" y="63078"/>
                      <a:pt x="1825" y="62880"/>
                      <a:pt x="2093" y="62700"/>
                    </a:cubicBezTo>
                    <a:cubicBezTo>
                      <a:pt x="5004" y="60760"/>
                      <a:pt x="8236" y="59853"/>
                      <a:pt x="11420" y="59853"/>
                    </a:cubicBezTo>
                    <a:cubicBezTo>
                      <a:pt x="11754" y="59853"/>
                      <a:pt x="12085" y="59912"/>
                      <a:pt x="12418" y="59931"/>
                    </a:cubicBezTo>
                    <a:cubicBezTo>
                      <a:pt x="11849" y="57138"/>
                      <a:pt x="11565" y="54293"/>
                      <a:pt x="11565" y="51440"/>
                    </a:cubicBezTo>
                    <a:cubicBezTo>
                      <a:pt x="11565" y="32776"/>
                      <a:pt x="23659" y="16944"/>
                      <a:pt x="40435" y="11325"/>
                    </a:cubicBezTo>
                    <a:cubicBezTo>
                      <a:pt x="38630" y="8592"/>
                      <a:pt x="37671" y="5392"/>
                      <a:pt x="37676" y="2117"/>
                    </a:cubicBezTo>
                    <a:cubicBezTo>
                      <a:pt x="37681" y="1409"/>
                      <a:pt x="37730" y="702"/>
                      <a:pt x="37823" y="1"/>
                    </a:cubicBezTo>
                    <a:close/>
                  </a:path>
                </a:pathLst>
              </a:custGeom>
              <a:no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407" name="Google Shape;8407;p74"/>
              <p:cNvSpPr/>
              <p:nvPr/>
            </p:nvSpPr>
            <p:spPr>
              <a:xfrm>
                <a:off x="4977525" y="3800325"/>
                <a:ext cx="1782050" cy="557450"/>
              </a:xfrm>
              <a:custGeom>
                <a:avLst/>
                <a:gdLst/>
                <a:ahLst/>
                <a:cxnLst/>
                <a:rect l="l" t="t" r="r" b="b"/>
                <a:pathLst>
                  <a:path w="71282" h="22298" extrusionOk="0">
                    <a:moveTo>
                      <a:pt x="63561" y="0"/>
                    </a:moveTo>
                    <a:cubicBezTo>
                      <a:pt x="56083" y="6671"/>
                      <a:pt x="46226" y="10731"/>
                      <a:pt x="35414" y="10731"/>
                    </a:cubicBezTo>
                    <a:cubicBezTo>
                      <a:pt x="25098" y="10731"/>
                      <a:pt x="15646" y="7034"/>
                      <a:pt x="8302" y="898"/>
                    </a:cubicBezTo>
                    <a:cubicBezTo>
                      <a:pt x="6892" y="3910"/>
                      <a:pt x="4587" y="6522"/>
                      <a:pt x="1428" y="8290"/>
                    </a:cubicBezTo>
                    <a:cubicBezTo>
                      <a:pt x="962" y="8562"/>
                      <a:pt x="481" y="8778"/>
                      <a:pt x="0" y="9001"/>
                    </a:cubicBezTo>
                    <a:cubicBezTo>
                      <a:pt x="9472" y="17274"/>
                      <a:pt x="21853" y="22297"/>
                      <a:pt x="35414" y="22297"/>
                    </a:cubicBezTo>
                    <a:cubicBezTo>
                      <a:pt x="49193" y="22297"/>
                      <a:pt x="61756" y="17117"/>
                      <a:pt x="71282" y="8609"/>
                    </a:cubicBezTo>
                    <a:cubicBezTo>
                      <a:pt x="67593" y="6654"/>
                      <a:pt x="64981" y="3559"/>
                      <a:pt x="63561" y="0"/>
                    </a:cubicBezTo>
                    <a:close/>
                  </a:path>
                </a:pathLst>
              </a:custGeom>
              <a:no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grpSp>
        <p:grpSp>
          <p:nvGrpSpPr>
            <p:cNvPr id="8408" name="Google Shape;8408;p74"/>
            <p:cNvGrpSpPr/>
            <p:nvPr/>
          </p:nvGrpSpPr>
          <p:grpSpPr>
            <a:xfrm>
              <a:off x="4334725" y="1355875"/>
              <a:ext cx="3106650" cy="2709650"/>
              <a:chOff x="4334725" y="1355875"/>
              <a:chExt cx="3106650" cy="2709650"/>
            </a:xfrm>
          </p:grpSpPr>
          <p:sp>
            <p:nvSpPr>
              <p:cNvPr id="8409" name="Google Shape;8409;p74"/>
              <p:cNvSpPr/>
              <p:nvPr/>
            </p:nvSpPr>
            <p:spPr>
              <a:xfrm>
                <a:off x="5427950" y="1355875"/>
                <a:ext cx="904575" cy="1665925"/>
              </a:xfrm>
              <a:custGeom>
                <a:avLst/>
                <a:gdLst/>
                <a:ahLst/>
                <a:cxnLst/>
                <a:rect l="l" t="t" r="r" b="b"/>
                <a:pathLst>
                  <a:path w="36183" h="66637" fill="none" extrusionOk="0">
                    <a:moveTo>
                      <a:pt x="25479" y="47040"/>
                    </a:moveTo>
                    <a:cubicBezTo>
                      <a:pt x="22352" y="45966"/>
                      <a:pt x="20318" y="42954"/>
                      <a:pt x="20318" y="39712"/>
                    </a:cubicBezTo>
                    <a:lnTo>
                      <a:pt x="20318" y="39474"/>
                    </a:lnTo>
                    <a:cubicBezTo>
                      <a:pt x="20318" y="36347"/>
                      <a:pt x="22239" y="33578"/>
                      <a:pt x="25000" y="32260"/>
                    </a:cubicBezTo>
                    <a:cubicBezTo>
                      <a:pt x="27831" y="31007"/>
                      <a:pt x="30234" y="28986"/>
                      <a:pt x="31983" y="26475"/>
                    </a:cubicBezTo>
                    <a:cubicBezTo>
                      <a:pt x="34181" y="23321"/>
                      <a:pt x="35240" y="19512"/>
                      <a:pt x="34980" y="15676"/>
                    </a:cubicBezTo>
                    <a:cubicBezTo>
                      <a:pt x="34971" y="15536"/>
                      <a:pt x="34944" y="15398"/>
                      <a:pt x="34931" y="15261"/>
                    </a:cubicBezTo>
                    <a:cubicBezTo>
                      <a:pt x="34134" y="7155"/>
                      <a:pt x="27505" y="636"/>
                      <a:pt x="19357" y="47"/>
                    </a:cubicBezTo>
                    <a:cubicBezTo>
                      <a:pt x="18930" y="18"/>
                      <a:pt x="18513" y="1"/>
                      <a:pt x="18094" y="1"/>
                    </a:cubicBezTo>
                    <a:cubicBezTo>
                      <a:pt x="9517" y="1"/>
                      <a:pt x="2397" y="6439"/>
                      <a:pt x="1347" y="14761"/>
                    </a:cubicBezTo>
                    <a:cubicBezTo>
                      <a:pt x="1254" y="15462"/>
                      <a:pt x="1205" y="16169"/>
                      <a:pt x="1200" y="16875"/>
                    </a:cubicBezTo>
                    <a:cubicBezTo>
                      <a:pt x="1195" y="20149"/>
                      <a:pt x="2154" y="23352"/>
                      <a:pt x="3959" y="26085"/>
                    </a:cubicBezTo>
                    <a:cubicBezTo>
                      <a:pt x="5703" y="28734"/>
                      <a:pt x="8168" y="30872"/>
                      <a:pt x="11057" y="32260"/>
                    </a:cubicBezTo>
                    <a:cubicBezTo>
                      <a:pt x="13944" y="33580"/>
                      <a:pt x="15864" y="36464"/>
                      <a:pt x="15864" y="39714"/>
                    </a:cubicBezTo>
                    <a:cubicBezTo>
                      <a:pt x="15864" y="42954"/>
                      <a:pt x="13829" y="45963"/>
                      <a:pt x="10817" y="47040"/>
                    </a:cubicBezTo>
                    <a:cubicBezTo>
                      <a:pt x="6250" y="48725"/>
                      <a:pt x="2404" y="51975"/>
                      <a:pt x="0" y="56176"/>
                    </a:cubicBezTo>
                    <a:lnTo>
                      <a:pt x="18155" y="66637"/>
                    </a:lnTo>
                    <a:lnTo>
                      <a:pt x="36182" y="56176"/>
                    </a:lnTo>
                    <a:cubicBezTo>
                      <a:pt x="33781" y="51972"/>
                      <a:pt x="29930" y="48723"/>
                      <a:pt x="25479" y="47040"/>
                    </a:cubicBezTo>
                    <a:close/>
                  </a:path>
                </a:pathLst>
              </a:custGeom>
              <a:noFill/>
              <a:ln w="9525" cap="flat" cmpd="sng">
                <a:solidFill>
                  <a:srgbClr val="5F7D95"/>
                </a:solidFill>
                <a:prstDash val="solid"/>
                <a:miter lim="245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410" name="Google Shape;8410;p74"/>
              <p:cNvSpPr/>
              <p:nvPr/>
            </p:nvSpPr>
            <p:spPr>
              <a:xfrm>
                <a:off x="4334725" y="2760325"/>
                <a:ext cx="1547125" cy="1304775"/>
              </a:xfrm>
              <a:custGeom>
                <a:avLst/>
                <a:gdLst/>
                <a:ahLst/>
                <a:cxnLst/>
                <a:rect l="l" t="t" r="r" b="b"/>
                <a:pathLst>
                  <a:path w="61885" h="52191" fill="none" extrusionOk="0">
                    <a:moveTo>
                      <a:pt x="43727" y="1"/>
                    </a:moveTo>
                    <a:cubicBezTo>
                      <a:pt x="41323" y="4212"/>
                      <a:pt x="40487" y="9019"/>
                      <a:pt x="41208" y="13829"/>
                    </a:cubicBezTo>
                    <a:cubicBezTo>
                      <a:pt x="41804" y="17069"/>
                      <a:pt x="40247" y="20321"/>
                      <a:pt x="37362" y="21878"/>
                    </a:cubicBezTo>
                    <a:lnTo>
                      <a:pt x="37237" y="22004"/>
                    </a:lnTo>
                    <a:cubicBezTo>
                      <a:pt x="35989" y="22712"/>
                      <a:pt x="34579" y="23085"/>
                      <a:pt x="33144" y="23090"/>
                    </a:cubicBezTo>
                    <a:cubicBezTo>
                      <a:pt x="31510" y="23095"/>
                      <a:pt x="29914" y="22587"/>
                      <a:pt x="28582" y="21638"/>
                    </a:cubicBezTo>
                    <a:cubicBezTo>
                      <a:pt x="25950" y="19752"/>
                      <a:pt x="22852" y="18705"/>
                      <a:pt x="19671" y="18513"/>
                    </a:cubicBezTo>
                    <a:cubicBezTo>
                      <a:pt x="19338" y="18494"/>
                      <a:pt x="19007" y="18435"/>
                      <a:pt x="18673" y="18435"/>
                    </a:cubicBezTo>
                    <a:cubicBezTo>
                      <a:pt x="15489" y="18435"/>
                      <a:pt x="12257" y="19345"/>
                      <a:pt x="9348" y="21282"/>
                    </a:cubicBezTo>
                    <a:cubicBezTo>
                      <a:pt x="9078" y="21462"/>
                      <a:pt x="8828" y="21663"/>
                      <a:pt x="8573" y="21856"/>
                    </a:cubicBezTo>
                    <a:cubicBezTo>
                      <a:pt x="2203" y="26681"/>
                      <a:pt x="1" y="35395"/>
                      <a:pt x="3579" y="42679"/>
                    </a:cubicBezTo>
                    <a:cubicBezTo>
                      <a:pt x="6535" y="48755"/>
                      <a:pt x="12519" y="52191"/>
                      <a:pt x="18698" y="52191"/>
                    </a:cubicBezTo>
                    <a:cubicBezTo>
                      <a:pt x="21064" y="52191"/>
                      <a:pt x="23448" y="51656"/>
                      <a:pt x="25712" y="50604"/>
                    </a:cubicBezTo>
                    <a:cubicBezTo>
                      <a:pt x="26193" y="50381"/>
                      <a:pt x="26674" y="50165"/>
                      <a:pt x="27140" y="49893"/>
                    </a:cubicBezTo>
                    <a:cubicBezTo>
                      <a:pt x="30299" y="48122"/>
                      <a:pt x="32604" y="45510"/>
                      <a:pt x="34014" y="42498"/>
                    </a:cubicBezTo>
                    <a:cubicBezTo>
                      <a:pt x="35307" y="39741"/>
                      <a:pt x="35837" y="36690"/>
                      <a:pt x="35552" y="33659"/>
                    </a:cubicBezTo>
                    <a:cubicBezTo>
                      <a:pt x="35312" y="30534"/>
                      <a:pt x="36882" y="27409"/>
                      <a:pt x="39641" y="25852"/>
                    </a:cubicBezTo>
                    <a:cubicBezTo>
                      <a:pt x="40902" y="25114"/>
                      <a:pt x="42282" y="24748"/>
                      <a:pt x="43641" y="24748"/>
                    </a:cubicBezTo>
                    <a:cubicBezTo>
                      <a:pt x="45392" y="24748"/>
                      <a:pt x="47119" y="25356"/>
                      <a:pt x="48534" y="26573"/>
                    </a:cubicBezTo>
                    <a:cubicBezTo>
                      <a:pt x="52382" y="29572"/>
                      <a:pt x="57074" y="31255"/>
                      <a:pt x="61884" y="31255"/>
                    </a:cubicBezTo>
                    <a:lnTo>
                      <a:pt x="61884" y="10461"/>
                    </a:lnTo>
                    <a:lnTo>
                      <a:pt x="61884" y="10461"/>
                    </a:lnTo>
                    <a:close/>
                  </a:path>
                </a:pathLst>
              </a:custGeom>
              <a:noFill/>
              <a:ln w="9525" cap="flat" cmpd="sng">
                <a:solidFill>
                  <a:srgbClr val="435D74"/>
                </a:solidFill>
                <a:prstDash val="solid"/>
                <a:miter lim="245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411" name="Google Shape;8411;p74"/>
              <p:cNvSpPr/>
              <p:nvPr/>
            </p:nvSpPr>
            <p:spPr>
              <a:xfrm>
                <a:off x="5881825" y="2760325"/>
                <a:ext cx="1559550" cy="1305200"/>
              </a:xfrm>
              <a:custGeom>
                <a:avLst/>
                <a:gdLst/>
                <a:ahLst/>
                <a:cxnLst/>
                <a:rect l="l" t="t" r="r" b="b"/>
                <a:pathLst>
                  <a:path w="62382" h="52208" fill="none" extrusionOk="0">
                    <a:moveTo>
                      <a:pt x="51989" y="21025"/>
                    </a:moveTo>
                    <a:cubicBezTo>
                      <a:pt x="51805" y="20912"/>
                      <a:pt x="51636" y="20785"/>
                      <a:pt x="51447" y="20677"/>
                    </a:cubicBezTo>
                    <a:cubicBezTo>
                      <a:pt x="48774" y="19149"/>
                      <a:pt x="45855" y="18413"/>
                      <a:pt x="42981" y="18413"/>
                    </a:cubicBezTo>
                    <a:cubicBezTo>
                      <a:pt x="42208" y="18413"/>
                      <a:pt x="41443" y="18484"/>
                      <a:pt x="40682" y="18589"/>
                    </a:cubicBezTo>
                    <a:cubicBezTo>
                      <a:pt x="38034" y="18957"/>
                      <a:pt x="35488" y="19938"/>
                      <a:pt x="33290" y="21523"/>
                    </a:cubicBezTo>
                    <a:cubicBezTo>
                      <a:pt x="31924" y="22519"/>
                      <a:pt x="30276" y="23056"/>
                      <a:pt x="28586" y="23056"/>
                    </a:cubicBezTo>
                    <a:cubicBezTo>
                      <a:pt x="27107" y="23053"/>
                      <a:pt x="25657" y="22646"/>
                      <a:pt x="24394" y="21876"/>
                    </a:cubicBezTo>
                    <a:cubicBezTo>
                      <a:pt x="21510" y="20319"/>
                      <a:pt x="19952" y="17066"/>
                      <a:pt x="20548" y="13829"/>
                    </a:cubicBezTo>
                    <a:cubicBezTo>
                      <a:pt x="21270" y="9019"/>
                      <a:pt x="20433" y="4212"/>
                      <a:pt x="18030" y="1"/>
                    </a:cubicBezTo>
                    <a:lnTo>
                      <a:pt x="0" y="10461"/>
                    </a:lnTo>
                    <a:lnTo>
                      <a:pt x="0" y="10461"/>
                    </a:lnTo>
                    <a:lnTo>
                      <a:pt x="0" y="31250"/>
                    </a:lnTo>
                    <a:cubicBezTo>
                      <a:pt x="4805" y="31250"/>
                      <a:pt x="9489" y="29570"/>
                      <a:pt x="13220" y="26568"/>
                    </a:cubicBezTo>
                    <a:cubicBezTo>
                      <a:pt x="15719" y="24434"/>
                      <a:pt x="19307" y="24142"/>
                      <a:pt x="22116" y="25849"/>
                    </a:cubicBezTo>
                    <a:lnTo>
                      <a:pt x="22356" y="25965"/>
                    </a:lnTo>
                    <a:cubicBezTo>
                      <a:pt x="25003" y="27532"/>
                      <a:pt x="26560" y="30534"/>
                      <a:pt x="26204" y="33659"/>
                    </a:cubicBezTo>
                    <a:cubicBezTo>
                      <a:pt x="25959" y="36371"/>
                      <a:pt x="26391" y="39091"/>
                      <a:pt x="27389" y="41600"/>
                    </a:cubicBezTo>
                    <a:cubicBezTo>
                      <a:pt x="28807" y="45159"/>
                      <a:pt x="31421" y="48254"/>
                      <a:pt x="35110" y="50209"/>
                    </a:cubicBezTo>
                    <a:cubicBezTo>
                      <a:pt x="35274" y="50295"/>
                      <a:pt x="35412" y="50403"/>
                      <a:pt x="35578" y="50484"/>
                    </a:cubicBezTo>
                    <a:cubicBezTo>
                      <a:pt x="37877" y="51619"/>
                      <a:pt x="40405" y="52208"/>
                      <a:pt x="42968" y="52208"/>
                    </a:cubicBezTo>
                    <a:cubicBezTo>
                      <a:pt x="48435" y="52208"/>
                      <a:pt x="53753" y="49542"/>
                      <a:pt x="56975" y="44840"/>
                    </a:cubicBezTo>
                    <a:cubicBezTo>
                      <a:pt x="62381" y="36727"/>
                      <a:pt x="59960" y="25994"/>
                      <a:pt x="51989" y="21025"/>
                    </a:cubicBezTo>
                    <a:close/>
                  </a:path>
                </a:pathLst>
              </a:custGeom>
              <a:noFill/>
              <a:ln w="9525" cap="flat" cmpd="sng">
                <a:solidFill>
                  <a:srgbClr val="A5B7C5"/>
                </a:solidFill>
                <a:prstDash val="solid"/>
                <a:miter lim="245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grpSp>
      </p:grpSp>
      <p:grpSp>
        <p:nvGrpSpPr>
          <p:cNvPr id="8412" name="Google Shape;8412;p74"/>
          <p:cNvGrpSpPr/>
          <p:nvPr/>
        </p:nvGrpSpPr>
        <p:grpSpPr>
          <a:xfrm>
            <a:off x="7690961" y="3488029"/>
            <a:ext cx="312074" cy="684173"/>
            <a:chOff x="7645573" y="3754300"/>
            <a:chExt cx="293855" cy="644170"/>
          </a:xfrm>
        </p:grpSpPr>
        <p:sp>
          <p:nvSpPr>
            <p:cNvPr id="8413" name="Google Shape;8413;p74"/>
            <p:cNvSpPr/>
            <p:nvPr/>
          </p:nvSpPr>
          <p:spPr>
            <a:xfrm>
              <a:off x="7645895" y="3855521"/>
              <a:ext cx="293533" cy="164134"/>
            </a:xfrm>
            <a:custGeom>
              <a:avLst/>
              <a:gdLst/>
              <a:ahLst/>
              <a:cxnLst/>
              <a:rect l="l" t="t" r="r" b="b"/>
              <a:pathLst>
                <a:path w="19132" h="10698" extrusionOk="0">
                  <a:moveTo>
                    <a:pt x="1" y="1"/>
                  </a:moveTo>
                  <a:lnTo>
                    <a:pt x="1" y="10698"/>
                  </a:lnTo>
                  <a:lnTo>
                    <a:pt x="19132" y="10698"/>
                  </a:lnTo>
                  <a:lnTo>
                    <a:pt x="19132" y="1"/>
                  </a:lnTo>
                  <a:close/>
                </a:path>
              </a:pathLst>
            </a:cu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414" name="Google Shape;8414;p74"/>
            <p:cNvSpPr/>
            <p:nvPr/>
          </p:nvSpPr>
          <p:spPr>
            <a:xfrm>
              <a:off x="7645573" y="3754300"/>
              <a:ext cx="293303" cy="644170"/>
            </a:xfrm>
            <a:custGeom>
              <a:avLst/>
              <a:gdLst/>
              <a:ahLst/>
              <a:cxnLst/>
              <a:rect l="l" t="t" r="r" b="b"/>
              <a:pathLst>
                <a:path w="19117" h="41986" extrusionOk="0">
                  <a:moveTo>
                    <a:pt x="1155" y="1"/>
                  </a:moveTo>
                  <a:cubicBezTo>
                    <a:pt x="516" y="1"/>
                    <a:pt x="1" y="516"/>
                    <a:pt x="1" y="1152"/>
                  </a:cubicBezTo>
                  <a:lnTo>
                    <a:pt x="1" y="35706"/>
                  </a:lnTo>
                  <a:cubicBezTo>
                    <a:pt x="1" y="36344"/>
                    <a:pt x="9559" y="41985"/>
                    <a:pt x="9559" y="41985"/>
                  </a:cubicBezTo>
                  <a:cubicBezTo>
                    <a:pt x="9559" y="41985"/>
                    <a:pt x="19117" y="36344"/>
                    <a:pt x="19117" y="35706"/>
                  </a:cubicBezTo>
                  <a:lnTo>
                    <a:pt x="19117" y="1152"/>
                  </a:lnTo>
                  <a:cubicBezTo>
                    <a:pt x="19117" y="516"/>
                    <a:pt x="18601" y="1"/>
                    <a:pt x="17963" y="1"/>
                  </a:cubicBezTo>
                  <a:close/>
                </a:path>
              </a:pathLst>
            </a:custGeom>
            <a:noFill/>
            <a:ln w="9525" cap="flat" cmpd="sng">
              <a:solidFill>
                <a:srgbClr val="5F81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grpSp>
      <p:grpSp>
        <p:nvGrpSpPr>
          <p:cNvPr id="8415" name="Google Shape;8415;p74"/>
          <p:cNvGrpSpPr/>
          <p:nvPr/>
        </p:nvGrpSpPr>
        <p:grpSpPr>
          <a:xfrm>
            <a:off x="5612949" y="970936"/>
            <a:ext cx="709011" cy="739359"/>
            <a:chOff x="5830645" y="1256617"/>
            <a:chExt cx="530340" cy="553040"/>
          </a:xfrm>
        </p:grpSpPr>
        <p:grpSp>
          <p:nvGrpSpPr>
            <p:cNvPr id="8416" name="Google Shape;8416;p74"/>
            <p:cNvGrpSpPr/>
            <p:nvPr/>
          </p:nvGrpSpPr>
          <p:grpSpPr>
            <a:xfrm>
              <a:off x="5830645" y="1256617"/>
              <a:ext cx="259743" cy="269909"/>
              <a:chOff x="5830645" y="1256617"/>
              <a:chExt cx="259743" cy="269909"/>
            </a:xfrm>
          </p:grpSpPr>
          <p:sp>
            <p:nvSpPr>
              <p:cNvPr id="8417" name="Google Shape;8417;p74"/>
              <p:cNvSpPr/>
              <p:nvPr/>
            </p:nvSpPr>
            <p:spPr>
              <a:xfrm>
                <a:off x="5830645" y="1294145"/>
                <a:ext cx="259743" cy="232380"/>
              </a:xfrm>
              <a:custGeom>
                <a:avLst/>
                <a:gdLst/>
                <a:ahLst/>
                <a:cxnLst/>
                <a:rect l="l" t="t" r="r" b="b"/>
                <a:pathLst>
                  <a:path w="10195" h="9121" extrusionOk="0">
                    <a:moveTo>
                      <a:pt x="7470" y="1"/>
                    </a:moveTo>
                    <a:cubicBezTo>
                      <a:pt x="7469" y="1"/>
                      <a:pt x="7468" y="1"/>
                      <a:pt x="7467" y="1"/>
                    </a:cubicBezTo>
                    <a:lnTo>
                      <a:pt x="7044" y="1"/>
                    </a:lnTo>
                    <a:cubicBezTo>
                      <a:pt x="7044" y="1075"/>
                      <a:pt x="6172" y="1946"/>
                      <a:pt x="5097" y="1946"/>
                    </a:cubicBezTo>
                    <a:cubicBezTo>
                      <a:pt x="4021" y="1946"/>
                      <a:pt x="3150" y="1075"/>
                      <a:pt x="3150" y="1"/>
                    </a:cubicBezTo>
                    <a:lnTo>
                      <a:pt x="0" y="1"/>
                    </a:lnTo>
                    <a:lnTo>
                      <a:pt x="0" y="6393"/>
                    </a:lnTo>
                    <a:cubicBezTo>
                      <a:pt x="0" y="7900"/>
                      <a:pt x="1220" y="9120"/>
                      <a:pt x="2727" y="9120"/>
                    </a:cubicBezTo>
                    <a:lnTo>
                      <a:pt x="6018" y="9120"/>
                    </a:lnTo>
                    <a:cubicBezTo>
                      <a:pt x="6148" y="6883"/>
                      <a:pt x="7951" y="5095"/>
                      <a:pt x="10194" y="4987"/>
                    </a:cubicBezTo>
                    <a:lnTo>
                      <a:pt x="10194" y="2726"/>
                    </a:lnTo>
                    <a:cubicBezTo>
                      <a:pt x="10194" y="1222"/>
                      <a:pt x="8974" y="1"/>
                      <a:pt x="7470" y="1"/>
                    </a:cubicBezTo>
                    <a:close/>
                  </a:path>
                </a:pathLst>
              </a:custGeom>
              <a:no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418" name="Google Shape;8418;p74"/>
              <p:cNvSpPr/>
              <p:nvPr/>
            </p:nvSpPr>
            <p:spPr>
              <a:xfrm>
                <a:off x="5922950" y="1256617"/>
                <a:ext cx="75057" cy="75057"/>
              </a:xfrm>
              <a:custGeom>
                <a:avLst/>
                <a:gdLst/>
                <a:ahLst/>
                <a:cxnLst/>
                <a:rect l="l" t="t" r="r" b="b"/>
                <a:pathLst>
                  <a:path w="2946" h="2946" extrusionOk="0">
                    <a:moveTo>
                      <a:pt x="1474" y="1"/>
                    </a:moveTo>
                    <a:cubicBezTo>
                      <a:pt x="661" y="1"/>
                      <a:pt x="1" y="660"/>
                      <a:pt x="1" y="1472"/>
                    </a:cubicBezTo>
                    <a:cubicBezTo>
                      <a:pt x="1" y="2286"/>
                      <a:pt x="661" y="2945"/>
                      <a:pt x="1474" y="2945"/>
                    </a:cubicBezTo>
                    <a:cubicBezTo>
                      <a:pt x="2288" y="2945"/>
                      <a:pt x="2946" y="2286"/>
                      <a:pt x="2946" y="1472"/>
                    </a:cubicBezTo>
                    <a:cubicBezTo>
                      <a:pt x="2946" y="660"/>
                      <a:pt x="2288" y="1"/>
                      <a:pt x="1474" y="1"/>
                    </a:cubicBezTo>
                    <a:close/>
                  </a:path>
                </a:pathLst>
              </a:custGeom>
              <a:no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grpSp>
        <p:grpSp>
          <p:nvGrpSpPr>
            <p:cNvPr id="8419" name="Google Shape;8419;p74"/>
            <p:cNvGrpSpPr/>
            <p:nvPr/>
          </p:nvGrpSpPr>
          <p:grpSpPr>
            <a:xfrm>
              <a:off x="6101293" y="1256617"/>
              <a:ext cx="259692" cy="269909"/>
              <a:chOff x="6101293" y="1256617"/>
              <a:chExt cx="259692" cy="269909"/>
            </a:xfrm>
          </p:grpSpPr>
          <p:sp>
            <p:nvSpPr>
              <p:cNvPr id="8420" name="Google Shape;8420;p74"/>
              <p:cNvSpPr/>
              <p:nvPr/>
            </p:nvSpPr>
            <p:spPr>
              <a:xfrm>
                <a:off x="6101293" y="1294145"/>
                <a:ext cx="259692" cy="232380"/>
              </a:xfrm>
              <a:custGeom>
                <a:avLst/>
                <a:gdLst/>
                <a:ahLst/>
                <a:cxnLst/>
                <a:rect l="l" t="t" r="r" b="b"/>
                <a:pathLst>
                  <a:path w="10193" h="9121" extrusionOk="0">
                    <a:moveTo>
                      <a:pt x="2726" y="1"/>
                    </a:moveTo>
                    <a:cubicBezTo>
                      <a:pt x="1220" y="1"/>
                      <a:pt x="0" y="1221"/>
                      <a:pt x="0" y="2726"/>
                    </a:cubicBezTo>
                    <a:lnTo>
                      <a:pt x="0" y="4987"/>
                    </a:lnTo>
                    <a:cubicBezTo>
                      <a:pt x="2244" y="5095"/>
                      <a:pt x="4045" y="6883"/>
                      <a:pt x="4177" y="9120"/>
                    </a:cubicBezTo>
                    <a:lnTo>
                      <a:pt x="7467" y="9120"/>
                    </a:lnTo>
                    <a:cubicBezTo>
                      <a:pt x="8973" y="9120"/>
                      <a:pt x="10193" y="7900"/>
                      <a:pt x="10193" y="6393"/>
                    </a:cubicBezTo>
                    <a:lnTo>
                      <a:pt x="10193" y="1"/>
                    </a:lnTo>
                    <a:lnTo>
                      <a:pt x="7043" y="1"/>
                    </a:lnTo>
                    <a:cubicBezTo>
                      <a:pt x="7043" y="1075"/>
                      <a:pt x="6172" y="1946"/>
                      <a:pt x="5097" y="1946"/>
                    </a:cubicBezTo>
                    <a:cubicBezTo>
                      <a:pt x="4021" y="1946"/>
                      <a:pt x="3150" y="1075"/>
                      <a:pt x="3150" y="1"/>
                    </a:cubicBezTo>
                    <a:close/>
                  </a:path>
                </a:pathLst>
              </a:custGeom>
              <a:no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421" name="Google Shape;8421;p74"/>
              <p:cNvSpPr/>
              <p:nvPr/>
            </p:nvSpPr>
            <p:spPr>
              <a:xfrm>
                <a:off x="6193623" y="1256617"/>
                <a:ext cx="75031" cy="75057"/>
              </a:xfrm>
              <a:custGeom>
                <a:avLst/>
                <a:gdLst/>
                <a:ahLst/>
                <a:cxnLst/>
                <a:rect l="l" t="t" r="r" b="b"/>
                <a:pathLst>
                  <a:path w="2945" h="2946" extrusionOk="0">
                    <a:moveTo>
                      <a:pt x="1473" y="1"/>
                    </a:moveTo>
                    <a:cubicBezTo>
                      <a:pt x="660" y="1"/>
                      <a:pt x="0" y="660"/>
                      <a:pt x="0" y="1472"/>
                    </a:cubicBezTo>
                    <a:cubicBezTo>
                      <a:pt x="0" y="2286"/>
                      <a:pt x="660" y="2945"/>
                      <a:pt x="1473" y="2945"/>
                    </a:cubicBezTo>
                    <a:cubicBezTo>
                      <a:pt x="2285" y="2945"/>
                      <a:pt x="2945" y="2286"/>
                      <a:pt x="2945" y="1472"/>
                    </a:cubicBezTo>
                    <a:cubicBezTo>
                      <a:pt x="2945" y="660"/>
                      <a:pt x="2285" y="1"/>
                      <a:pt x="1473" y="1"/>
                    </a:cubicBezTo>
                    <a:close/>
                  </a:path>
                </a:pathLst>
              </a:custGeom>
              <a:no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grpSp>
        <p:grpSp>
          <p:nvGrpSpPr>
            <p:cNvPr id="8422" name="Google Shape;8422;p74"/>
            <p:cNvGrpSpPr/>
            <p:nvPr/>
          </p:nvGrpSpPr>
          <p:grpSpPr>
            <a:xfrm>
              <a:off x="5830645" y="1539749"/>
              <a:ext cx="259692" cy="269909"/>
              <a:chOff x="5830645" y="1539749"/>
              <a:chExt cx="259692" cy="269909"/>
            </a:xfrm>
          </p:grpSpPr>
          <p:sp>
            <p:nvSpPr>
              <p:cNvPr id="8423" name="Google Shape;8423;p74"/>
              <p:cNvSpPr/>
              <p:nvPr/>
            </p:nvSpPr>
            <p:spPr>
              <a:xfrm>
                <a:off x="5830645" y="1539749"/>
                <a:ext cx="259692" cy="232406"/>
              </a:xfrm>
              <a:custGeom>
                <a:avLst/>
                <a:gdLst/>
                <a:ahLst/>
                <a:cxnLst/>
                <a:rect l="l" t="t" r="r" b="b"/>
                <a:pathLst>
                  <a:path w="10193" h="9122" extrusionOk="0">
                    <a:moveTo>
                      <a:pt x="2727" y="1"/>
                    </a:moveTo>
                    <a:cubicBezTo>
                      <a:pt x="1220" y="1"/>
                      <a:pt x="0" y="1223"/>
                      <a:pt x="0" y="2728"/>
                    </a:cubicBezTo>
                    <a:lnTo>
                      <a:pt x="0" y="9122"/>
                    </a:lnTo>
                    <a:lnTo>
                      <a:pt x="3150" y="9122"/>
                    </a:lnTo>
                    <a:cubicBezTo>
                      <a:pt x="3150" y="8046"/>
                      <a:pt x="4021" y="7175"/>
                      <a:pt x="5097" y="7175"/>
                    </a:cubicBezTo>
                    <a:cubicBezTo>
                      <a:pt x="6172" y="7175"/>
                      <a:pt x="7044" y="8046"/>
                      <a:pt x="7044" y="9122"/>
                    </a:cubicBezTo>
                    <a:lnTo>
                      <a:pt x="7467" y="9122"/>
                    </a:lnTo>
                    <a:cubicBezTo>
                      <a:pt x="8972" y="9122"/>
                      <a:pt x="10192" y="7900"/>
                      <a:pt x="10192" y="6395"/>
                    </a:cubicBezTo>
                    <a:lnTo>
                      <a:pt x="10192" y="4135"/>
                    </a:lnTo>
                    <a:cubicBezTo>
                      <a:pt x="7951" y="4028"/>
                      <a:pt x="6148" y="2239"/>
                      <a:pt x="6018" y="1"/>
                    </a:cubicBezTo>
                    <a:close/>
                  </a:path>
                </a:pathLst>
              </a:custGeom>
              <a:no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424" name="Google Shape;8424;p74"/>
              <p:cNvSpPr/>
              <p:nvPr/>
            </p:nvSpPr>
            <p:spPr>
              <a:xfrm>
                <a:off x="5922950" y="1734600"/>
                <a:ext cx="75057" cy="75057"/>
              </a:xfrm>
              <a:custGeom>
                <a:avLst/>
                <a:gdLst/>
                <a:ahLst/>
                <a:cxnLst/>
                <a:rect l="l" t="t" r="r" b="b"/>
                <a:pathLst>
                  <a:path w="2946" h="2946" extrusionOk="0">
                    <a:moveTo>
                      <a:pt x="1474" y="1"/>
                    </a:moveTo>
                    <a:cubicBezTo>
                      <a:pt x="661" y="1"/>
                      <a:pt x="1" y="660"/>
                      <a:pt x="1" y="1474"/>
                    </a:cubicBezTo>
                    <a:cubicBezTo>
                      <a:pt x="1" y="2287"/>
                      <a:pt x="661" y="2946"/>
                      <a:pt x="1474" y="2946"/>
                    </a:cubicBezTo>
                    <a:cubicBezTo>
                      <a:pt x="2288" y="2946"/>
                      <a:pt x="2946" y="2287"/>
                      <a:pt x="2946" y="1474"/>
                    </a:cubicBezTo>
                    <a:cubicBezTo>
                      <a:pt x="2946" y="660"/>
                      <a:pt x="2288" y="1"/>
                      <a:pt x="1474" y="1"/>
                    </a:cubicBezTo>
                    <a:close/>
                  </a:path>
                </a:pathLst>
              </a:custGeom>
              <a:no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grpSp>
        <p:grpSp>
          <p:nvGrpSpPr>
            <p:cNvPr id="8425" name="Google Shape;8425;p74"/>
            <p:cNvGrpSpPr/>
            <p:nvPr/>
          </p:nvGrpSpPr>
          <p:grpSpPr>
            <a:xfrm>
              <a:off x="6101293" y="1539749"/>
              <a:ext cx="259692" cy="269909"/>
              <a:chOff x="6101293" y="1539749"/>
              <a:chExt cx="259692" cy="269909"/>
            </a:xfrm>
          </p:grpSpPr>
          <p:sp>
            <p:nvSpPr>
              <p:cNvPr id="8426" name="Google Shape;8426;p74"/>
              <p:cNvSpPr/>
              <p:nvPr/>
            </p:nvSpPr>
            <p:spPr>
              <a:xfrm>
                <a:off x="6101293" y="1539749"/>
                <a:ext cx="259692" cy="232406"/>
              </a:xfrm>
              <a:custGeom>
                <a:avLst/>
                <a:gdLst/>
                <a:ahLst/>
                <a:cxnLst/>
                <a:rect l="l" t="t" r="r" b="b"/>
                <a:pathLst>
                  <a:path w="10193" h="9122" extrusionOk="0">
                    <a:moveTo>
                      <a:pt x="4177" y="1"/>
                    </a:moveTo>
                    <a:cubicBezTo>
                      <a:pt x="4045" y="2239"/>
                      <a:pt x="2244" y="4027"/>
                      <a:pt x="0" y="4135"/>
                    </a:cubicBezTo>
                    <a:lnTo>
                      <a:pt x="0" y="6395"/>
                    </a:lnTo>
                    <a:cubicBezTo>
                      <a:pt x="0" y="7902"/>
                      <a:pt x="1220" y="9122"/>
                      <a:pt x="2726" y="9122"/>
                    </a:cubicBezTo>
                    <a:lnTo>
                      <a:pt x="3148" y="9122"/>
                    </a:lnTo>
                    <a:cubicBezTo>
                      <a:pt x="3148" y="8046"/>
                      <a:pt x="4020" y="7175"/>
                      <a:pt x="5096" y="7175"/>
                    </a:cubicBezTo>
                    <a:cubicBezTo>
                      <a:pt x="6170" y="7175"/>
                      <a:pt x="7043" y="8046"/>
                      <a:pt x="7043" y="9122"/>
                    </a:cubicBezTo>
                    <a:lnTo>
                      <a:pt x="10193" y="9122"/>
                    </a:lnTo>
                    <a:lnTo>
                      <a:pt x="10193" y="2728"/>
                    </a:lnTo>
                    <a:cubicBezTo>
                      <a:pt x="10193" y="1223"/>
                      <a:pt x="8973" y="2"/>
                      <a:pt x="7467" y="1"/>
                    </a:cubicBezTo>
                    <a:close/>
                  </a:path>
                </a:pathLst>
              </a:custGeom>
              <a:no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427" name="Google Shape;8427;p74"/>
              <p:cNvSpPr/>
              <p:nvPr/>
            </p:nvSpPr>
            <p:spPr>
              <a:xfrm>
                <a:off x="6193623" y="1734600"/>
                <a:ext cx="75031" cy="75057"/>
              </a:xfrm>
              <a:custGeom>
                <a:avLst/>
                <a:gdLst/>
                <a:ahLst/>
                <a:cxnLst/>
                <a:rect l="l" t="t" r="r" b="b"/>
                <a:pathLst>
                  <a:path w="2945" h="2946" extrusionOk="0">
                    <a:moveTo>
                      <a:pt x="1473" y="1"/>
                    </a:moveTo>
                    <a:cubicBezTo>
                      <a:pt x="660" y="1"/>
                      <a:pt x="0" y="660"/>
                      <a:pt x="0" y="1474"/>
                    </a:cubicBezTo>
                    <a:cubicBezTo>
                      <a:pt x="0" y="2287"/>
                      <a:pt x="660" y="2946"/>
                      <a:pt x="1473" y="2946"/>
                    </a:cubicBezTo>
                    <a:cubicBezTo>
                      <a:pt x="2285" y="2946"/>
                      <a:pt x="2945" y="2287"/>
                      <a:pt x="2945" y="1474"/>
                    </a:cubicBezTo>
                    <a:cubicBezTo>
                      <a:pt x="2945" y="660"/>
                      <a:pt x="2285" y="1"/>
                      <a:pt x="1473" y="1"/>
                    </a:cubicBezTo>
                    <a:close/>
                  </a:path>
                </a:pathLst>
              </a:custGeom>
              <a:no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grpSp>
        <p:sp>
          <p:nvSpPr>
            <p:cNvPr id="8428" name="Google Shape;8428;p74"/>
            <p:cNvSpPr/>
            <p:nvPr/>
          </p:nvSpPr>
          <p:spPr>
            <a:xfrm>
              <a:off x="5999148" y="1436800"/>
              <a:ext cx="192625" cy="192690"/>
            </a:xfrm>
            <a:custGeom>
              <a:avLst/>
              <a:gdLst/>
              <a:ahLst/>
              <a:cxnLst/>
              <a:rect l="l" t="t" r="r" b="b"/>
              <a:pathLst>
                <a:path w="2945" h="2946" extrusionOk="0">
                  <a:moveTo>
                    <a:pt x="1473" y="1"/>
                  </a:moveTo>
                  <a:cubicBezTo>
                    <a:pt x="660" y="1"/>
                    <a:pt x="0" y="660"/>
                    <a:pt x="0" y="1472"/>
                  </a:cubicBezTo>
                  <a:cubicBezTo>
                    <a:pt x="0" y="2286"/>
                    <a:pt x="660" y="2945"/>
                    <a:pt x="1473" y="2945"/>
                  </a:cubicBezTo>
                  <a:cubicBezTo>
                    <a:pt x="2285" y="2945"/>
                    <a:pt x="2945" y="2286"/>
                    <a:pt x="2945" y="1472"/>
                  </a:cubicBezTo>
                  <a:cubicBezTo>
                    <a:pt x="2945" y="660"/>
                    <a:pt x="2285" y="1"/>
                    <a:pt x="1473" y="1"/>
                  </a:cubicBezTo>
                  <a:close/>
                </a:path>
              </a:pathLst>
            </a:cu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grpSp>
      <p:grpSp>
        <p:nvGrpSpPr>
          <p:cNvPr id="8429" name="Google Shape;8429;p74"/>
          <p:cNvGrpSpPr/>
          <p:nvPr/>
        </p:nvGrpSpPr>
        <p:grpSpPr>
          <a:xfrm>
            <a:off x="714444" y="2707052"/>
            <a:ext cx="1452955" cy="621360"/>
            <a:chOff x="732422" y="2990152"/>
            <a:chExt cx="1337773" cy="572102"/>
          </a:xfrm>
        </p:grpSpPr>
        <p:sp>
          <p:nvSpPr>
            <p:cNvPr id="8430" name="Google Shape;8430;p74"/>
            <p:cNvSpPr/>
            <p:nvPr/>
          </p:nvSpPr>
          <p:spPr>
            <a:xfrm>
              <a:off x="923705" y="3182595"/>
              <a:ext cx="380762" cy="379464"/>
            </a:xfrm>
            <a:custGeom>
              <a:avLst/>
              <a:gdLst/>
              <a:ahLst/>
              <a:cxnLst/>
              <a:rect l="l" t="t" r="r" b="b"/>
              <a:pathLst>
                <a:path w="33153" h="33040" extrusionOk="0">
                  <a:moveTo>
                    <a:pt x="16576" y="1"/>
                  </a:moveTo>
                  <a:cubicBezTo>
                    <a:pt x="16428" y="1"/>
                    <a:pt x="16280" y="57"/>
                    <a:pt x="16167" y="170"/>
                  </a:cubicBezTo>
                  <a:lnTo>
                    <a:pt x="9658" y="6680"/>
                  </a:lnTo>
                  <a:cubicBezTo>
                    <a:pt x="9434" y="6906"/>
                    <a:pt x="9434" y="7272"/>
                    <a:pt x="9658" y="7495"/>
                  </a:cubicBezTo>
                  <a:lnTo>
                    <a:pt x="9729" y="7566"/>
                  </a:lnTo>
                  <a:cubicBezTo>
                    <a:pt x="9955" y="7789"/>
                    <a:pt x="10395" y="8000"/>
                    <a:pt x="10712" y="8032"/>
                  </a:cubicBezTo>
                  <a:cubicBezTo>
                    <a:pt x="10712" y="8032"/>
                    <a:pt x="11595" y="8116"/>
                    <a:pt x="12145" y="8663"/>
                  </a:cubicBezTo>
                  <a:cubicBezTo>
                    <a:pt x="13090" y="9608"/>
                    <a:pt x="13090" y="11141"/>
                    <a:pt x="12142" y="12089"/>
                  </a:cubicBezTo>
                  <a:cubicBezTo>
                    <a:pt x="11670" y="12562"/>
                    <a:pt x="11050" y="12798"/>
                    <a:pt x="10431" y="12798"/>
                  </a:cubicBezTo>
                  <a:cubicBezTo>
                    <a:pt x="9811" y="12798"/>
                    <a:pt x="9192" y="12562"/>
                    <a:pt x="8719" y="12089"/>
                  </a:cubicBezTo>
                  <a:cubicBezTo>
                    <a:pt x="8173" y="11539"/>
                    <a:pt x="8085" y="10656"/>
                    <a:pt x="8085" y="10656"/>
                  </a:cubicBezTo>
                  <a:cubicBezTo>
                    <a:pt x="8053" y="10339"/>
                    <a:pt x="7846" y="9899"/>
                    <a:pt x="7623" y="9672"/>
                  </a:cubicBezTo>
                  <a:lnTo>
                    <a:pt x="7551" y="9604"/>
                  </a:lnTo>
                  <a:cubicBezTo>
                    <a:pt x="7438" y="9491"/>
                    <a:pt x="7290" y="9435"/>
                    <a:pt x="7143" y="9435"/>
                  </a:cubicBezTo>
                  <a:cubicBezTo>
                    <a:pt x="6995" y="9435"/>
                    <a:pt x="6848" y="9491"/>
                    <a:pt x="6736" y="9604"/>
                  </a:cubicBezTo>
                  <a:lnTo>
                    <a:pt x="223" y="16111"/>
                  </a:lnTo>
                  <a:cubicBezTo>
                    <a:pt x="0" y="16337"/>
                    <a:pt x="0" y="16703"/>
                    <a:pt x="223" y="16929"/>
                  </a:cubicBezTo>
                  <a:lnTo>
                    <a:pt x="6733" y="23439"/>
                  </a:lnTo>
                  <a:cubicBezTo>
                    <a:pt x="6846" y="23550"/>
                    <a:pt x="6994" y="23606"/>
                    <a:pt x="7142" y="23606"/>
                  </a:cubicBezTo>
                  <a:cubicBezTo>
                    <a:pt x="7290" y="23606"/>
                    <a:pt x="7438" y="23550"/>
                    <a:pt x="7551" y="23439"/>
                  </a:cubicBezTo>
                  <a:lnTo>
                    <a:pt x="7623" y="23364"/>
                  </a:lnTo>
                  <a:cubicBezTo>
                    <a:pt x="7849" y="23141"/>
                    <a:pt x="8056" y="22698"/>
                    <a:pt x="8088" y="22381"/>
                  </a:cubicBezTo>
                  <a:cubicBezTo>
                    <a:pt x="8088" y="22381"/>
                    <a:pt x="8173" y="21497"/>
                    <a:pt x="8719" y="20951"/>
                  </a:cubicBezTo>
                  <a:cubicBezTo>
                    <a:pt x="9194" y="20469"/>
                    <a:pt x="9820" y="20228"/>
                    <a:pt x="10446" y="20228"/>
                  </a:cubicBezTo>
                  <a:cubicBezTo>
                    <a:pt x="11066" y="20228"/>
                    <a:pt x="11685" y="20465"/>
                    <a:pt x="12158" y="20938"/>
                  </a:cubicBezTo>
                  <a:cubicBezTo>
                    <a:pt x="13110" y="21889"/>
                    <a:pt x="13103" y="23432"/>
                    <a:pt x="12145" y="24374"/>
                  </a:cubicBezTo>
                  <a:cubicBezTo>
                    <a:pt x="11599" y="24924"/>
                    <a:pt x="10715" y="25008"/>
                    <a:pt x="10715" y="25008"/>
                  </a:cubicBezTo>
                  <a:cubicBezTo>
                    <a:pt x="10398" y="25040"/>
                    <a:pt x="9955" y="25250"/>
                    <a:pt x="9732" y="25474"/>
                  </a:cubicBezTo>
                  <a:lnTo>
                    <a:pt x="9658" y="25545"/>
                  </a:lnTo>
                  <a:cubicBezTo>
                    <a:pt x="9434" y="25771"/>
                    <a:pt x="9434" y="26137"/>
                    <a:pt x="9658" y="26363"/>
                  </a:cubicBezTo>
                  <a:lnTo>
                    <a:pt x="16167" y="32869"/>
                  </a:lnTo>
                  <a:cubicBezTo>
                    <a:pt x="16280" y="32983"/>
                    <a:pt x="16428" y="33039"/>
                    <a:pt x="16576" y="33039"/>
                  </a:cubicBezTo>
                  <a:cubicBezTo>
                    <a:pt x="16724" y="33039"/>
                    <a:pt x="16872" y="32983"/>
                    <a:pt x="16985" y="32869"/>
                  </a:cubicBezTo>
                  <a:lnTo>
                    <a:pt x="23492" y="26363"/>
                  </a:lnTo>
                  <a:cubicBezTo>
                    <a:pt x="23605" y="26252"/>
                    <a:pt x="23753" y="26196"/>
                    <a:pt x="23901" y="26196"/>
                  </a:cubicBezTo>
                  <a:cubicBezTo>
                    <a:pt x="24049" y="26196"/>
                    <a:pt x="24197" y="26252"/>
                    <a:pt x="24310" y="26363"/>
                  </a:cubicBezTo>
                  <a:lnTo>
                    <a:pt x="24313" y="26370"/>
                  </a:lnTo>
                  <a:cubicBezTo>
                    <a:pt x="24540" y="26593"/>
                    <a:pt x="24750" y="27036"/>
                    <a:pt x="24779" y="27353"/>
                  </a:cubicBezTo>
                  <a:cubicBezTo>
                    <a:pt x="24779" y="27353"/>
                    <a:pt x="24867" y="28237"/>
                    <a:pt x="25413" y="28783"/>
                  </a:cubicBezTo>
                  <a:cubicBezTo>
                    <a:pt x="25888" y="29265"/>
                    <a:pt x="26514" y="29506"/>
                    <a:pt x="27140" y="29506"/>
                  </a:cubicBezTo>
                  <a:cubicBezTo>
                    <a:pt x="27759" y="29506"/>
                    <a:pt x="28378" y="29269"/>
                    <a:pt x="28849" y="28796"/>
                  </a:cubicBezTo>
                  <a:cubicBezTo>
                    <a:pt x="29800" y="27845"/>
                    <a:pt x="29797" y="26302"/>
                    <a:pt x="28840" y="25357"/>
                  </a:cubicBezTo>
                  <a:cubicBezTo>
                    <a:pt x="28290" y="24810"/>
                    <a:pt x="27406" y="24726"/>
                    <a:pt x="27406" y="24726"/>
                  </a:cubicBezTo>
                  <a:cubicBezTo>
                    <a:pt x="27089" y="24694"/>
                    <a:pt x="26646" y="24487"/>
                    <a:pt x="26423" y="24260"/>
                  </a:cubicBezTo>
                  <a:lnTo>
                    <a:pt x="26420" y="24257"/>
                  </a:lnTo>
                  <a:cubicBezTo>
                    <a:pt x="26193" y="24031"/>
                    <a:pt x="26193" y="23665"/>
                    <a:pt x="26420" y="23439"/>
                  </a:cubicBezTo>
                  <a:lnTo>
                    <a:pt x="32926" y="16929"/>
                  </a:lnTo>
                  <a:cubicBezTo>
                    <a:pt x="33152" y="16703"/>
                    <a:pt x="33152" y="16337"/>
                    <a:pt x="32926" y="16111"/>
                  </a:cubicBezTo>
                  <a:lnTo>
                    <a:pt x="26420" y="9604"/>
                  </a:lnTo>
                  <a:cubicBezTo>
                    <a:pt x="26193" y="9378"/>
                    <a:pt x="26193" y="9012"/>
                    <a:pt x="26420" y="8786"/>
                  </a:cubicBezTo>
                  <a:lnTo>
                    <a:pt x="26533" y="8669"/>
                  </a:lnTo>
                  <a:cubicBezTo>
                    <a:pt x="26759" y="8446"/>
                    <a:pt x="27202" y="8236"/>
                    <a:pt x="27516" y="8207"/>
                  </a:cubicBezTo>
                  <a:cubicBezTo>
                    <a:pt x="27516" y="8207"/>
                    <a:pt x="28403" y="8119"/>
                    <a:pt x="28950" y="7573"/>
                  </a:cubicBezTo>
                  <a:cubicBezTo>
                    <a:pt x="29894" y="6628"/>
                    <a:pt x="29894" y="5094"/>
                    <a:pt x="28950" y="4147"/>
                  </a:cubicBezTo>
                  <a:cubicBezTo>
                    <a:pt x="28477" y="3674"/>
                    <a:pt x="27858" y="3438"/>
                    <a:pt x="27238" y="3438"/>
                  </a:cubicBezTo>
                  <a:cubicBezTo>
                    <a:pt x="26618" y="3438"/>
                    <a:pt x="25997" y="3674"/>
                    <a:pt x="25523" y="4147"/>
                  </a:cubicBezTo>
                  <a:cubicBezTo>
                    <a:pt x="24977" y="4697"/>
                    <a:pt x="24892" y="5580"/>
                    <a:pt x="24892" y="5580"/>
                  </a:cubicBezTo>
                  <a:cubicBezTo>
                    <a:pt x="24860" y="5894"/>
                    <a:pt x="24650" y="6337"/>
                    <a:pt x="24427" y="6563"/>
                  </a:cubicBezTo>
                  <a:lnTo>
                    <a:pt x="24310" y="6680"/>
                  </a:lnTo>
                  <a:cubicBezTo>
                    <a:pt x="24197" y="6791"/>
                    <a:pt x="24049" y="6847"/>
                    <a:pt x="23901" y="6847"/>
                  </a:cubicBezTo>
                  <a:cubicBezTo>
                    <a:pt x="23753" y="6847"/>
                    <a:pt x="23605" y="6791"/>
                    <a:pt x="23492" y="6680"/>
                  </a:cubicBezTo>
                  <a:lnTo>
                    <a:pt x="16985" y="170"/>
                  </a:lnTo>
                  <a:cubicBezTo>
                    <a:pt x="16872" y="57"/>
                    <a:pt x="16724" y="1"/>
                    <a:pt x="16576" y="1"/>
                  </a:cubicBezTo>
                  <a:close/>
                </a:path>
              </a:pathLst>
            </a:custGeom>
            <a:noFill/>
            <a:ln w="9525" cap="flat" cmpd="sng">
              <a:solidFill>
                <a:srgbClr val="D6DB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431" name="Google Shape;8431;p74"/>
            <p:cNvSpPr/>
            <p:nvPr/>
          </p:nvSpPr>
          <p:spPr>
            <a:xfrm>
              <a:off x="1309210" y="3183709"/>
              <a:ext cx="378534" cy="377248"/>
            </a:xfrm>
            <a:custGeom>
              <a:avLst/>
              <a:gdLst/>
              <a:ahLst/>
              <a:cxnLst/>
              <a:rect l="l" t="t" r="r" b="b"/>
              <a:pathLst>
                <a:path w="32959" h="32847" extrusionOk="0">
                  <a:moveTo>
                    <a:pt x="16480" y="1"/>
                  </a:moveTo>
                  <a:cubicBezTo>
                    <a:pt x="16334" y="1"/>
                    <a:pt x="16186" y="57"/>
                    <a:pt x="16073" y="170"/>
                  </a:cubicBezTo>
                  <a:lnTo>
                    <a:pt x="9603" y="6641"/>
                  </a:lnTo>
                  <a:cubicBezTo>
                    <a:pt x="9491" y="6753"/>
                    <a:pt x="9345" y="6808"/>
                    <a:pt x="9198" y="6808"/>
                  </a:cubicBezTo>
                  <a:cubicBezTo>
                    <a:pt x="9051" y="6808"/>
                    <a:pt x="8904" y="6753"/>
                    <a:pt x="8791" y="6641"/>
                  </a:cubicBezTo>
                  <a:lnTo>
                    <a:pt x="8677" y="6525"/>
                  </a:lnTo>
                  <a:cubicBezTo>
                    <a:pt x="8454" y="6301"/>
                    <a:pt x="8244" y="5861"/>
                    <a:pt x="8215" y="5547"/>
                  </a:cubicBezTo>
                  <a:cubicBezTo>
                    <a:pt x="8215" y="5547"/>
                    <a:pt x="8127" y="4667"/>
                    <a:pt x="7584" y="4124"/>
                  </a:cubicBezTo>
                  <a:cubicBezTo>
                    <a:pt x="7113" y="3653"/>
                    <a:pt x="6497" y="3418"/>
                    <a:pt x="5880" y="3418"/>
                  </a:cubicBezTo>
                  <a:cubicBezTo>
                    <a:pt x="5264" y="3418"/>
                    <a:pt x="4648" y="3653"/>
                    <a:pt x="4177" y="4124"/>
                  </a:cubicBezTo>
                  <a:cubicBezTo>
                    <a:pt x="3236" y="5065"/>
                    <a:pt x="3236" y="6589"/>
                    <a:pt x="4177" y="7531"/>
                  </a:cubicBezTo>
                  <a:cubicBezTo>
                    <a:pt x="4721" y="8074"/>
                    <a:pt x="5601" y="8158"/>
                    <a:pt x="5601" y="8158"/>
                  </a:cubicBezTo>
                  <a:cubicBezTo>
                    <a:pt x="5914" y="8191"/>
                    <a:pt x="6354" y="8398"/>
                    <a:pt x="6578" y="8621"/>
                  </a:cubicBezTo>
                  <a:lnTo>
                    <a:pt x="6694" y="8737"/>
                  </a:lnTo>
                  <a:cubicBezTo>
                    <a:pt x="6917" y="8961"/>
                    <a:pt x="6917" y="9323"/>
                    <a:pt x="6694" y="9550"/>
                  </a:cubicBezTo>
                  <a:lnTo>
                    <a:pt x="223" y="16020"/>
                  </a:lnTo>
                  <a:cubicBezTo>
                    <a:pt x="0" y="16243"/>
                    <a:pt x="0" y="16606"/>
                    <a:pt x="223" y="16832"/>
                  </a:cubicBezTo>
                  <a:lnTo>
                    <a:pt x="6694" y="23300"/>
                  </a:lnTo>
                  <a:cubicBezTo>
                    <a:pt x="6807" y="23411"/>
                    <a:pt x="6954" y="23467"/>
                    <a:pt x="7102" y="23467"/>
                  </a:cubicBezTo>
                  <a:cubicBezTo>
                    <a:pt x="7249" y="23467"/>
                    <a:pt x="7396" y="23411"/>
                    <a:pt x="7509" y="23300"/>
                  </a:cubicBezTo>
                  <a:lnTo>
                    <a:pt x="7577" y="23232"/>
                  </a:lnTo>
                  <a:cubicBezTo>
                    <a:pt x="7801" y="23008"/>
                    <a:pt x="8008" y="22568"/>
                    <a:pt x="8040" y="22255"/>
                  </a:cubicBezTo>
                  <a:cubicBezTo>
                    <a:pt x="8040" y="22255"/>
                    <a:pt x="8124" y="21375"/>
                    <a:pt x="8668" y="20831"/>
                  </a:cubicBezTo>
                  <a:cubicBezTo>
                    <a:pt x="9138" y="20360"/>
                    <a:pt x="9755" y="20125"/>
                    <a:pt x="10371" y="20125"/>
                  </a:cubicBezTo>
                  <a:cubicBezTo>
                    <a:pt x="10987" y="20125"/>
                    <a:pt x="11604" y="20360"/>
                    <a:pt x="12074" y="20831"/>
                  </a:cubicBezTo>
                  <a:cubicBezTo>
                    <a:pt x="13013" y="21769"/>
                    <a:pt x="13013" y="23296"/>
                    <a:pt x="12074" y="24235"/>
                  </a:cubicBezTo>
                  <a:cubicBezTo>
                    <a:pt x="11528" y="24781"/>
                    <a:pt x="10651" y="24865"/>
                    <a:pt x="10651" y="24865"/>
                  </a:cubicBezTo>
                  <a:cubicBezTo>
                    <a:pt x="10337" y="24895"/>
                    <a:pt x="9897" y="25105"/>
                    <a:pt x="9674" y="25328"/>
                  </a:cubicBezTo>
                  <a:lnTo>
                    <a:pt x="9603" y="25396"/>
                  </a:lnTo>
                  <a:cubicBezTo>
                    <a:pt x="9379" y="25619"/>
                    <a:pt x="9379" y="25985"/>
                    <a:pt x="9603" y="26208"/>
                  </a:cubicBezTo>
                  <a:lnTo>
                    <a:pt x="16073" y="32679"/>
                  </a:lnTo>
                  <a:cubicBezTo>
                    <a:pt x="16186" y="32790"/>
                    <a:pt x="16334" y="32846"/>
                    <a:pt x="16480" y="32846"/>
                  </a:cubicBezTo>
                  <a:cubicBezTo>
                    <a:pt x="16627" y="32846"/>
                    <a:pt x="16774" y="32790"/>
                    <a:pt x="16885" y="32679"/>
                  </a:cubicBezTo>
                  <a:lnTo>
                    <a:pt x="23356" y="26208"/>
                  </a:lnTo>
                  <a:cubicBezTo>
                    <a:pt x="23582" y="25985"/>
                    <a:pt x="23582" y="25619"/>
                    <a:pt x="23356" y="25396"/>
                  </a:cubicBezTo>
                  <a:lnTo>
                    <a:pt x="23285" y="25325"/>
                  </a:lnTo>
                  <a:cubicBezTo>
                    <a:pt x="23061" y="25102"/>
                    <a:pt x="22621" y="24895"/>
                    <a:pt x="22308" y="24862"/>
                  </a:cubicBezTo>
                  <a:cubicBezTo>
                    <a:pt x="22308" y="24862"/>
                    <a:pt x="21428" y="24778"/>
                    <a:pt x="20884" y="24235"/>
                  </a:cubicBezTo>
                  <a:cubicBezTo>
                    <a:pt x="19962" y="23290"/>
                    <a:pt x="19972" y="21779"/>
                    <a:pt x="20903" y="20847"/>
                  </a:cubicBezTo>
                  <a:cubicBezTo>
                    <a:pt x="21375" y="20378"/>
                    <a:pt x="21991" y="20142"/>
                    <a:pt x="22608" y="20142"/>
                  </a:cubicBezTo>
                  <a:cubicBezTo>
                    <a:pt x="23215" y="20142"/>
                    <a:pt x="23822" y="20370"/>
                    <a:pt x="24291" y="20828"/>
                  </a:cubicBezTo>
                  <a:cubicBezTo>
                    <a:pt x="24834" y="21371"/>
                    <a:pt x="24918" y="22251"/>
                    <a:pt x="24918" y="22251"/>
                  </a:cubicBezTo>
                  <a:cubicBezTo>
                    <a:pt x="24951" y="22565"/>
                    <a:pt x="25158" y="23005"/>
                    <a:pt x="25381" y="23228"/>
                  </a:cubicBezTo>
                  <a:lnTo>
                    <a:pt x="25452" y="23300"/>
                  </a:lnTo>
                  <a:cubicBezTo>
                    <a:pt x="25565" y="23411"/>
                    <a:pt x="25713" y="23467"/>
                    <a:pt x="25859" y="23467"/>
                  </a:cubicBezTo>
                  <a:cubicBezTo>
                    <a:pt x="26006" y="23467"/>
                    <a:pt x="26153" y="23411"/>
                    <a:pt x="26264" y="23300"/>
                  </a:cubicBezTo>
                  <a:lnTo>
                    <a:pt x="32735" y="16829"/>
                  </a:lnTo>
                  <a:cubicBezTo>
                    <a:pt x="32958" y="16606"/>
                    <a:pt x="32958" y="16243"/>
                    <a:pt x="32735" y="16017"/>
                  </a:cubicBezTo>
                  <a:lnTo>
                    <a:pt x="26264" y="9546"/>
                  </a:lnTo>
                  <a:cubicBezTo>
                    <a:pt x="26041" y="9323"/>
                    <a:pt x="26041" y="8961"/>
                    <a:pt x="26264" y="8734"/>
                  </a:cubicBezTo>
                  <a:lnTo>
                    <a:pt x="26271" y="8731"/>
                  </a:lnTo>
                  <a:cubicBezTo>
                    <a:pt x="26494" y="8508"/>
                    <a:pt x="26934" y="8301"/>
                    <a:pt x="27248" y="8268"/>
                  </a:cubicBezTo>
                  <a:cubicBezTo>
                    <a:pt x="27248" y="8268"/>
                    <a:pt x="28125" y="8184"/>
                    <a:pt x="28671" y="7641"/>
                  </a:cubicBezTo>
                  <a:cubicBezTo>
                    <a:pt x="29593" y="6696"/>
                    <a:pt x="29584" y="5185"/>
                    <a:pt x="28652" y="4253"/>
                  </a:cubicBezTo>
                  <a:cubicBezTo>
                    <a:pt x="28181" y="3784"/>
                    <a:pt x="27564" y="3548"/>
                    <a:pt x="26947" y="3548"/>
                  </a:cubicBezTo>
                  <a:cubicBezTo>
                    <a:pt x="26340" y="3548"/>
                    <a:pt x="25733" y="3777"/>
                    <a:pt x="25265" y="4234"/>
                  </a:cubicBezTo>
                  <a:cubicBezTo>
                    <a:pt x="24721" y="4777"/>
                    <a:pt x="24637" y="5657"/>
                    <a:pt x="24637" y="5657"/>
                  </a:cubicBezTo>
                  <a:cubicBezTo>
                    <a:pt x="24605" y="5971"/>
                    <a:pt x="24398" y="6411"/>
                    <a:pt x="24174" y="6635"/>
                  </a:cubicBezTo>
                  <a:lnTo>
                    <a:pt x="24168" y="6641"/>
                  </a:lnTo>
                  <a:cubicBezTo>
                    <a:pt x="24056" y="6753"/>
                    <a:pt x="23910" y="6808"/>
                    <a:pt x="23763" y="6808"/>
                  </a:cubicBezTo>
                  <a:cubicBezTo>
                    <a:pt x="23616" y="6808"/>
                    <a:pt x="23469" y="6753"/>
                    <a:pt x="23356" y="6641"/>
                  </a:cubicBezTo>
                  <a:lnTo>
                    <a:pt x="16885" y="170"/>
                  </a:lnTo>
                  <a:cubicBezTo>
                    <a:pt x="16774" y="57"/>
                    <a:pt x="16627" y="1"/>
                    <a:pt x="16480" y="1"/>
                  </a:cubicBezTo>
                  <a:close/>
                </a:path>
              </a:pathLst>
            </a:custGeom>
            <a:noFill/>
            <a:ln w="9525" cap="flat" cmpd="sng">
              <a:solidFill>
                <a:srgbClr val="A5B7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432" name="Google Shape;8432;p74"/>
            <p:cNvSpPr/>
            <p:nvPr/>
          </p:nvSpPr>
          <p:spPr>
            <a:xfrm>
              <a:off x="732422" y="2990152"/>
              <a:ext cx="380716" cy="379441"/>
            </a:xfrm>
            <a:custGeom>
              <a:avLst/>
              <a:gdLst/>
              <a:ahLst/>
              <a:cxnLst/>
              <a:rect l="l" t="t" r="r" b="b"/>
              <a:pathLst>
                <a:path w="33149" h="33038" extrusionOk="0">
                  <a:moveTo>
                    <a:pt x="16573" y="0"/>
                  </a:moveTo>
                  <a:cubicBezTo>
                    <a:pt x="16426" y="0"/>
                    <a:pt x="16278" y="56"/>
                    <a:pt x="16167" y="168"/>
                  </a:cubicBezTo>
                  <a:lnTo>
                    <a:pt x="9657" y="6677"/>
                  </a:lnTo>
                  <a:cubicBezTo>
                    <a:pt x="9431" y="6903"/>
                    <a:pt x="9431" y="7269"/>
                    <a:pt x="9657" y="7492"/>
                  </a:cubicBezTo>
                  <a:lnTo>
                    <a:pt x="9725" y="7563"/>
                  </a:lnTo>
                  <a:cubicBezTo>
                    <a:pt x="9952" y="7787"/>
                    <a:pt x="10395" y="7997"/>
                    <a:pt x="10709" y="8026"/>
                  </a:cubicBezTo>
                  <a:cubicBezTo>
                    <a:pt x="10709" y="8026"/>
                    <a:pt x="11592" y="8113"/>
                    <a:pt x="12142" y="8660"/>
                  </a:cubicBezTo>
                  <a:cubicBezTo>
                    <a:pt x="13087" y="9605"/>
                    <a:pt x="13087" y="11142"/>
                    <a:pt x="12142" y="12086"/>
                  </a:cubicBezTo>
                  <a:cubicBezTo>
                    <a:pt x="11669" y="12561"/>
                    <a:pt x="11049" y="12798"/>
                    <a:pt x="10429" y="12798"/>
                  </a:cubicBezTo>
                  <a:cubicBezTo>
                    <a:pt x="9809" y="12798"/>
                    <a:pt x="9189" y="12562"/>
                    <a:pt x="8716" y="12090"/>
                  </a:cubicBezTo>
                  <a:cubicBezTo>
                    <a:pt x="8169" y="11540"/>
                    <a:pt x="8082" y="10656"/>
                    <a:pt x="8082" y="10656"/>
                  </a:cubicBezTo>
                  <a:cubicBezTo>
                    <a:pt x="8053" y="10339"/>
                    <a:pt x="7842" y="9899"/>
                    <a:pt x="7619" y="9673"/>
                  </a:cubicBezTo>
                  <a:lnTo>
                    <a:pt x="7548" y="9605"/>
                  </a:lnTo>
                  <a:cubicBezTo>
                    <a:pt x="7435" y="9492"/>
                    <a:pt x="7287" y="9435"/>
                    <a:pt x="7140" y="9435"/>
                  </a:cubicBezTo>
                  <a:cubicBezTo>
                    <a:pt x="6993" y="9435"/>
                    <a:pt x="6846" y="9492"/>
                    <a:pt x="6733" y="9605"/>
                  </a:cubicBezTo>
                  <a:lnTo>
                    <a:pt x="223" y="16111"/>
                  </a:lnTo>
                  <a:cubicBezTo>
                    <a:pt x="0" y="16338"/>
                    <a:pt x="0" y="16700"/>
                    <a:pt x="223" y="16926"/>
                  </a:cubicBezTo>
                  <a:lnTo>
                    <a:pt x="6733" y="23436"/>
                  </a:lnTo>
                  <a:cubicBezTo>
                    <a:pt x="6956" y="23662"/>
                    <a:pt x="6956" y="24028"/>
                    <a:pt x="6733" y="24254"/>
                  </a:cubicBezTo>
                  <a:lnTo>
                    <a:pt x="6616" y="24368"/>
                  </a:lnTo>
                  <a:cubicBezTo>
                    <a:pt x="6390" y="24594"/>
                    <a:pt x="5950" y="24804"/>
                    <a:pt x="5633" y="24833"/>
                  </a:cubicBezTo>
                  <a:cubicBezTo>
                    <a:pt x="5633" y="24833"/>
                    <a:pt x="4749" y="24921"/>
                    <a:pt x="4199" y="25468"/>
                  </a:cubicBezTo>
                  <a:cubicBezTo>
                    <a:pt x="3255" y="26412"/>
                    <a:pt x="3255" y="27946"/>
                    <a:pt x="4199" y="28890"/>
                  </a:cubicBezTo>
                  <a:cubicBezTo>
                    <a:pt x="4673" y="29364"/>
                    <a:pt x="5294" y="29601"/>
                    <a:pt x="5914" y="29601"/>
                  </a:cubicBezTo>
                  <a:cubicBezTo>
                    <a:pt x="6534" y="29601"/>
                    <a:pt x="7153" y="29364"/>
                    <a:pt x="7626" y="28890"/>
                  </a:cubicBezTo>
                  <a:cubicBezTo>
                    <a:pt x="8172" y="28344"/>
                    <a:pt x="8260" y="27460"/>
                    <a:pt x="8260" y="27460"/>
                  </a:cubicBezTo>
                  <a:cubicBezTo>
                    <a:pt x="8289" y="27143"/>
                    <a:pt x="8499" y="26700"/>
                    <a:pt x="8726" y="26477"/>
                  </a:cubicBezTo>
                  <a:lnTo>
                    <a:pt x="8839" y="26360"/>
                  </a:lnTo>
                  <a:cubicBezTo>
                    <a:pt x="8952" y="26249"/>
                    <a:pt x="9100" y="26193"/>
                    <a:pt x="9248" y="26193"/>
                  </a:cubicBezTo>
                  <a:cubicBezTo>
                    <a:pt x="9396" y="26193"/>
                    <a:pt x="9544" y="26249"/>
                    <a:pt x="9657" y="26360"/>
                  </a:cubicBezTo>
                  <a:lnTo>
                    <a:pt x="16167" y="32870"/>
                  </a:lnTo>
                  <a:cubicBezTo>
                    <a:pt x="16278" y="32982"/>
                    <a:pt x="16426" y="33037"/>
                    <a:pt x="16573" y="33037"/>
                  </a:cubicBezTo>
                  <a:cubicBezTo>
                    <a:pt x="16721" y="33037"/>
                    <a:pt x="16869" y="32982"/>
                    <a:pt x="16982" y="32870"/>
                  </a:cubicBezTo>
                  <a:lnTo>
                    <a:pt x="23491" y="26360"/>
                  </a:lnTo>
                  <a:cubicBezTo>
                    <a:pt x="23605" y="26247"/>
                    <a:pt x="23752" y="26191"/>
                    <a:pt x="23899" y="26191"/>
                  </a:cubicBezTo>
                  <a:cubicBezTo>
                    <a:pt x="24046" y="26191"/>
                    <a:pt x="24193" y="26247"/>
                    <a:pt x="24307" y="26360"/>
                  </a:cubicBezTo>
                  <a:lnTo>
                    <a:pt x="24313" y="26364"/>
                  </a:lnTo>
                  <a:cubicBezTo>
                    <a:pt x="24536" y="26590"/>
                    <a:pt x="24747" y="27033"/>
                    <a:pt x="24776" y="27350"/>
                  </a:cubicBezTo>
                  <a:cubicBezTo>
                    <a:pt x="24776" y="27350"/>
                    <a:pt x="24863" y="28234"/>
                    <a:pt x="25410" y="28780"/>
                  </a:cubicBezTo>
                  <a:cubicBezTo>
                    <a:pt x="25885" y="29262"/>
                    <a:pt x="26511" y="29503"/>
                    <a:pt x="27137" y="29503"/>
                  </a:cubicBezTo>
                  <a:cubicBezTo>
                    <a:pt x="27756" y="29503"/>
                    <a:pt x="28376" y="29267"/>
                    <a:pt x="28849" y="28793"/>
                  </a:cubicBezTo>
                  <a:cubicBezTo>
                    <a:pt x="29800" y="27842"/>
                    <a:pt x="29794" y="26299"/>
                    <a:pt x="28836" y="25354"/>
                  </a:cubicBezTo>
                  <a:cubicBezTo>
                    <a:pt x="28289" y="24808"/>
                    <a:pt x="27403" y="24720"/>
                    <a:pt x="27403" y="24720"/>
                  </a:cubicBezTo>
                  <a:cubicBezTo>
                    <a:pt x="27089" y="24691"/>
                    <a:pt x="26646" y="24484"/>
                    <a:pt x="26419" y="24258"/>
                  </a:cubicBezTo>
                  <a:lnTo>
                    <a:pt x="26416" y="24254"/>
                  </a:lnTo>
                  <a:cubicBezTo>
                    <a:pt x="26190" y="24028"/>
                    <a:pt x="26190" y="23662"/>
                    <a:pt x="26416" y="23436"/>
                  </a:cubicBezTo>
                  <a:lnTo>
                    <a:pt x="32925" y="16926"/>
                  </a:lnTo>
                  <a:cubicBezTo>
                    <a:pt x="33149" y="16700"/>
                    <a:pt x="33149" y="16338"/>
                    <a:pt x="32925" y="16111"/>
                  </a:cubicBezTo>
                  <a:lnTo>
                    <a:pt x="26416" y="9602"/>
                  </a:lnTo>
                  <a:cubicBezTo>
                    <a:pt x="26303" y="9490"/>
                    <a:pt x="26155" y="9434"/>
                    <a:pt x="26007" y="9434"/>
                  </a:cubicBezTo>
                  <a:cubicBezTo>
                    <a:pt x="25859" y="9434"/>
                    <a:pt x="25711" y="9490"/>
                    <a:pt x="25598" y="9602"/>
                  </a:cubicBezTo>
                  <a:lnTo>
                    <a:pt x="25526" y="9673"/>
                  </a:lnTo>
                  <a:cubicBezTo>
                    <a:pt x="25303" y="9899"/>
                    <a:pt x="25093" y="10339"/>
                    <a:pt x="25064" y="10656"/>
                  </a:cubicBezTo>
                  <a:cubicBezTo>
                    <a:pt x="25064" y="10656"/>
                    <a:pt x="24976" y="11540"/>
                    <a:pt x="24430" y="12090"/>
                  </a:cubicBezTo>
                  <a:cubicBezTo>
                    <a:pt x="23953" y="12577"/>
                    <a:pt x="23323" y="12822"/>
                    <a:pt x="22693" y="12822"/>
                  </a:cubicBezTo>
                  <a:cubicBezTo>
                    <a:pt x="22073" y="12822"/>
                    <a:pt x="21454" y="12585"/>
                    <a:pt x="20981" y="12112"/>
                  </a:cubicBezTo>
                  <a:cubicBezTo>
                    <a:pt x="20026" y="11158"/>
                    <a:pt x="20036" y="9605"/>
                    <a:pt x="21003" y="8663"/>
                  </a:cubicBezTo>
                  <a:cubicBezTo>
                    <a:pt x="21550" y="8117"/>
                    <a:pt x="22437" y="8029"/>
                    <a:pt x="22437" y="8029"/>
                  </a:cubicBezTo>
                  <a:cubicBezTo>
                    <a:pt x="22750" y="8000"/>
                    <a:pt x="23194" y="7790"/>
                    <a:pt x="23420" y="7567"/>
                  </a:cubicBezTo>
                  <a:lnTo>
                    <a:pt x="23491" y="7492"/>
                  </a:lnTo>
                  <a:cubicBezTo>
                    <a:pt x="23715" y="7269"/>
                    <a:pt x="23715" y="6903"/>
                    <a:pt x="23491" y="6677"/>
                  </a:cubicBezTo>
                  <a:lnTo>
                    <a:pt x="16982" y="168"/>
                  </a:lnTo>
                  <a:cubicBezTo>
                    <a:pt x="16869" y="56"/>
                    <a:pt x="16721" y="0"/>
                    <a:pt x="16573" y="0"/>
                  </a:cubicBezTo>
                  <a:close/>
                </a:path>
              </a:pathLst>
            </a:custGeom>
            <a:noFill/>
            <a:ln w="9525" cap="flat" cmpd="sng">
              <a:solidFill>
                <a:srgbClr val="7994A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433" name="Google Shape;8433;p74"/>
            <p:cNvSpPr/>
            <p:nvPr/>
          </p:nvSpPr>
          <p:spPr>
            <a:xfrm>
              <a:off x="1115837" y="2990152"/>
              <a:ext cx="380728" cy="379430"/>
            </a:xfrm>
            <a:custGeom>
              <a:avLst/>
              <a:gdLst/>
              <a:ahLst/>
              <a:cxnLst/>
              <a:rect l="l" t="t" r="r" b="b"/>
              <a:pathLst>
                <a:path w="33150" h="33037" extrusionOk="0">
                  <a:moveTo>
                    <a:pt x="16576" y="0"/>
                  </a:moveTo>
                  <a:cubicBezTo>
                    <a:pt x="16429" y="0"/>
                    <a:pt x="16281" y="56"/>
                    <a:pt x="16168" y="168"/>
                  </a:cubicBezTo>
                  <a:lnTo>
                    <a:pt x="9661" y="6677"/>
                  </a:lnTo>
                  <a:cubicBezTo>
                    <a:pt x="9548" y="6789"/>
                    <a:pt x="9400" y="6844"/>
                    <a:pt x="9252" y="6844"/>
                  </a:cubicBezTo>
                  <a:cubicBezTo>
                    <a:pt x="9104" y="6844"/>
                    <a:pt x="8956" y="6789"/>
                    <a:pt x="8843" y="6677"/>
                  </a:cubicBezTo>
                  <a:lnTo>
                    <a:pt x="8836" y="6670"/>
                  </a:lnTo>
                  <a:cubicBezTo>
                    <a:pt x="8613" y="6447"/>
                    <a:pt x="8403" y="6004"/>
                    <a:pt x="8374" y="5687"/>
                  </a:cubicBezTo>
                  <a:cubicBezTo>
                    <a:pt x="8374" y="5687"/>
                    <a:pt x="8286" y="4804"/>
                    <a:pt x="7740" y="4257"/>
                  </a:cubicBezTo>
                  <a:cubicBezTo>
                    <a:pt x="7263" y="3757"/>
                    <a:pt x="6626" y="3507"/>
                    <a:pt x="5987" y="3507"/>
                  </a:cubicBezTo>
                  <a:cubicBezTo>
                    <a:pt x="5368" y="3507"/>
                    <a:pt x="4749" y="3742"/>
                    <a:pt x="4275" y="4215"/>
                  </a:cubicBezTo>
                  <a:cubicBezTo>
                    <a:pt x="3314" y="5176"/>
                    <a:pt x="3330" y="6742"/>
                    <a:pt x="4313" y="7680"/>
                  </a:cubicBezTo>
                  <a:cubicBezTo>
                    <a:pt x="4860" y="8227"/>
                    <a:pt x="5747" y="8314"/>
                    <a:pt x="5747" y="8314"/>
                  </a:cubicBezTo>
                  <a:cubicBezTo>
                    <a:pt x="6061" y="8343"/>
                    <a:pt x="6504" y="8553"/>
                    <a:pt x="6730" y="8777"/>
                  </a:cubicBezTo>
                  <a:lnTo>
                    <a:pt x="6733" y="8783"/>
                  </a:lnTo>
                  <a:cubicBezTo>
                    <a:pt x="6960" y="9010"/>
                    <a:pt x="6960" y="9372"/>
                    <a:pt x="6733" y="9598"/>
                  </a:cubicBezTo>
                  <a:lnTo>
                    <a:pt x="224" y="16111"/>
                  </a:lnTo>
                  <a:cubicBezTo>
                    <a:pt x="1" y="16338"/>
                    <a:pt x="1" y="16700"/>
                    <a:pt x="224" y="16926"/>
                  </a:cubicBezTo>
                  <a:lnTo>
                    <a:pt x="6733" y="23436"/>
                  </a:lnTo>
                  <a:cubicBezTo>
                    <a:pt x="6847" y="23547"/>
                    <a:pt x="6995" y="23603"/>
                    <a:pt x="7143" y="23603"/>
                  </a:cubicBezTo>
                  <a:cubicBezTo>
                    <a:pt x="7291" y="23603"/>
                    <a:pt x="7439" y="23547"/>
                    <a:pt x="7552" y="23436"/>
                  </a:cubicBezTo>
                  <a:lnTo>
                    <a:pt x="7623" y="23365"/>
                  </a:lnTo>
                  <a:cubicBezTo>
                    <a:pt x="7846" y="23138"/>
                    <a:pt x="8057" y="22698"/>
                    <a:pt x="8086" y="22381"/>
                  </a:cubicBezTo>
                  <a:cubicBezTo>
                    <a:pt x="8086" y="22381"/>
                    <a:pt x="8173" y="21498"/>
                    <a:pt x="8720" y="20948"/>
                  </a:cubicBezTo>
                  <a:cubicBezTo>
                    <a:pt x="9195" y="20467"/>
                    <a:pt x="9821" y="20226"/>
                    <a:pt x="10447" y="20226"/>
                  </a:cubicBezTo>
                  <a:cubicBezTo>
                    <a:pt x="11066" y="20226"/>
                    <a:pt x="11686" y="20462"/>
                    <a:pt x="12159" y="20935"/>
                  </a:cubicBezTo>
                  <a:cubicBezTo>
                    <a:pt x="13110" y="21886"/>
                    <a:pt x="13104" y="23429"/>
                    <a:pt x="12146" y="24374"/>
                  </a:cubicBezTo>
                  <a:cubicBezTo>
                    <a:pt x="11599" y="24921"/>
                    <a:pt x="10716" y="25008"/>
                    <a:pt x="10716" y="25008"/>
                  </a:cubicBezTo>
                  <a:cubicBezTo>
                    <a:pt x="10399" y="25037"/>
                    <a:pt x="9956" y="25248"/>
                    <a:pt x="9733" y="25471"/>
                  </a:cubicBezTo>
                  <a:lnTo>
                    <a:pt x="9658" y="25542"/>
                  </a:lnTo>
                  <a:cubicBezTo>
                    <a:pt x="9435" y="25768"/>
                    <a:pt x="9435" y="26134"/>
                    <a:pt x="9658" y="26360"/>
                  </a:cubicBezTo>
                  <a:lnTo>
                    <a:pt x="16168" y="32867"/>
                  </a:lnTo>
                  <a:cubicBezTo>
                    <a:pt x="16281" y="32980"/>
                    <a:pt x="16429" y="33037"/>
                    <a:pt x="16577" y="33037"/>
                  </a:cubicBezTo>
                  <a:cubicBezTo>
                    <a:pt x="16725" y="33037"/>
                    <a:pt x="16873" y="32980"/>
                    <a:pt x="16986" y="32867"/>
                  </a:cubicBezTo>
                  <a:lnTo>
                    <a:pt x="23492" y="26360"/>
                  </a:lnTo>
                  <a:cubicBezTo>
                    <a:pt x="23715" y="26134"/>
                    <a:pt x="23715" y="25768"/>
                    <a:pt x="23492" y="25542"/>
                  </a:cubicBezTo>
                  <a:lnTo>
                    <a:pt x="23421" y="25474"/>
                  </a:lnTo>
                  <a:cubicBezTo>
                    <a:pt x="23198" y="25251"/>
                    <a:pt x="22755" y="25040"/>
                    <a:pt x="22438" y="25011"/>
                  </a:cubicBezTo>
                  <a:cubicBezTo>
                    <a:pt x="22438" y="25011"/>
                    <a:pt x="21554" y="24924"/>
                    <a:pt x="21004" y="24377"/>
                  </a:cubicBezTo>
                  <a:cubicBezTo>
                    <a:pt x="20073" y="23429"/>
                    <a:pt x="20076" y="21905"/>
                    <a:pt x="21017" y="20964"/>
                  </a:cubicBezTo>
                  <a:cubicBezTo>
                    <a:pt x="21490" y="20491"/>
                    <a:pt x="22111" y="20254"/>
                    <a:pt x="22731" y="20254"/>
                  </a:cubicBezTo>
                  <a:cubicBezTo>
                    <a:pt x="23345" y="20254"/>
                    <a:pt x="23959" y="20486"/>
                    <a:pt x="24430" y="20951"/>
                  </a:cubicBezTo>
                  <a:cubicBezTo>
                    <a:pt x="24977" y="21498"/>
                    <a:pt x="25065" y="22381"/>
                    <a:pt x="25065" y="22381"/>
                  </a:cubicBezTo>
                  <a:cubicBezTo>
                    <a:pt x="25097" y="22698"/>
                    <a:pt x="25304" y="23141"/>
                    <a:pt x="25530" y="23365"/>
                  </a:cubicBezTo>
                  <a:lnTo>
                    <a:pt x="25598" y="23436"/>
                  </a:lnTo>
                  <a:cubicBezTo>
                    <a:pt x="25712" y="23547"/>
                    <a:pt x="25860" y="23603"/>
                    <a:pt x="26007" y="23603"/>
                  </a:cubicBezTo>
                  <a:cubicBezTo>
                    <a:pt x="26155" y="23603"/>
                    <a:pt x="26302" y="23547"/>
                    <a:pt x="26414" y="23436"/>
                  </a:cubicBezTo>
                  <a:lnTo>
                    <a:pt x="32923" y="16926"/>
                  </a:lnTo>
                  <a:cubicBezTo>
                    <a:pt x="33150" y="16700"/>
                    <a:pt x="33150" y="16338"/>
                    <a:pt x="32923" y="16111"/>
                  </a:cubicBezTo>
                  <a:lnTo>
                    <a:pt x="26417" y="9602"/>
                  </a:lnTo>
                  <a:cubicBezTo>
                    <a:pt x="26194" y="9375"/>
                    <a:pt x="26194" y="9010"/>
                    <a:pt x="26417" y="8783"/>
                  </a:cubicBezTo>
                  <a:lnTo>
                    <a:pt x="26533" y="8670"/>
                  </a:lnTo>
                  <a:cubicBezTo>
                    <a:pt x="26760" y="8443"/>
                    <a:pt x="27203" y="8233"/>
                    <a:pt x="27517" y="8204"/>
                  </a:cubicBezTo>
                  <a:cubicBezTo>
                    <a:pt x="27517" y="8204"/>
                    <a:pt x="28400" y="8117"/>
                    <a:pt x="28950" y="7570"/>
                  </a:cubicBezTo>
                  <a:cubicBezTo>
                    <a:pt x="29918" y="6628"/>
                    <a:pt x="29927" y="5079"/>
                    <a:pt x="28973" y="4124"/>
                  </a:cubicBezTo>
                  <a:cubicBezTo>
                    <a:pt x="28500" y="3650"/>
                    <a:pt x="27879" y="3413"/>
                    <a:pt x="27259" y="3413"/>
                  </a:cubicBezTo>
                  <a:cubicBezTo>
                    <a:pt x="26629" y="3413"/>
                    <a:pt x="25999" y="3658"/>
                    <a:pt x="25524" y="4144"/>
                  </a:cubicBezTo>
                  <a:lnTo>
                    <a:pt x="25524" y="4147"/>
                  </a:lnTo>
                  <a:cubicBezTo>
                    <a:pt x="24977" y="4694"/>
                    <a:pt x="24890" y="5577"/>
                    <a:pt x="24890" y="5577"/>
                  </a:cubicBezTo>
                  <a:cubicBezTo>
                    <a:pt x="24861" y="5894"/>
                    <a:pt x="24650" y="6337"/>
                    <a:pt x="24427" y="6560"/>
                  </a:cubicBezTo>
                  <a:lnTo>
                    <a:pt x="24311" y="6677"/>
                  </a:lnTo>
                  <a:cubicBezTo>
                    <a:pt x="24198" y="6789"/>
                    <a:pt x="24050" y="6844"/>
                    <a:pt x="23901" y="6844"/>
                  </a:cubicBezTo>
                  <a:cubicBezTo>
                    <a:pt x="23753" y="6844"/>
                    <a:pt x="23605" y="6789"/>
                    <a:pt x="23492" y="6677"/>
                  </a:cubicBezTo>
                  <a:lnTo>
                    <a:pt x="16983" y="168"/>
                  </a:lnTo>
                  <a:cubicBezTo>
                    <a:pt x="16871" y="56"/>
                    <a:pt x="16724" y="0"/>
                    <a:pt x="16576" y="0"/>
                  </a:cubicBezTo>
                  <a:close/>
                </a:path>
              </a:pathLst>
            </a:custGeom>
            <a:noFill/>
            <a:ln w="9525" cap="flat" cmpd="sng">
              <a:solidFill>
                <a:srgbClr val="B3C3C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434" name="Google Shape;8434;p74"/>
            <p:cNvSpPr/>
            <p:nvPr/>
          </p:nvSpPr>
          <p:spPr>
            <a:xfrm>
              <a:off x="1691707" y="3184996"/>
              <a:ext cx="378488" cy="377259"/>
            </a:xfrm>
            <a:custGeom>
              <a:avLst/>
              <a:gdLst/>
              <a:ahLst/>
              <a:cxnLst/>
              <a:rect l="l" t="t" r="r" b="b"/>
              <a:pathLst>
                <a:path w="32955" h="32848" extrusionOk="0">
                  <a:moveTo>
                    <a:pt x="16478" y="1"/>
                  </a:moveTo>
                  <a:cubicBezTo>
                    <a:pt x="16331" y="1"/>
                    <a:pt x="16185" y="57"/>
                    <a:pt x="16073" y="168"/>
                  </a:cubicBezTo>
                  <a:lnTo>
                    <a:pt x="9603" y="6639"/>
                  </a:lnTo>
                  <a:cubicBezTo>
                    <a:pt x="9489" y="6752"/>
                    <a:pt x="9342" y="6809"/>
                    <a:pt x="9195" y="6809"/>
                  </a:cubicBezTo>
                  <a:cubicBezTo>
                    <a:pt x="9048" y="6809"/>
                    <a:pt x="8900" y="6752"/>
                    <a:pt x="8787" y="6639"/>
                  </a:cubicBezTo>
                  <a:lnTo>
                    <a:pt x="8674" y="6526"/>
                  </a:lnTo>
                  <a:cubicBezTo>
                    <a:pt x="8451" y="6303"/>
                    <a:pt x="8244" y="5863"/>
                    <a:pt x="8211" y="5545"/>
                  </a:cubicBezTo>
                  <a:cubicBezTo>
                    <a:pt x="8211" y="5545"/>
                    <a:pt x="8127" y="4669"/>
                    <a:pt x="7581" y="4125"/>
                  </a:cubicBezTo>
                  <a:cubicBezTo>
                    <a:pt x="7109" y="3646"/>
                    <a:pt x="6488" y="3407"/>
                    <a:pt x="5867" y="3407"/>
                  </a:cubicBezTo>
                  <a:cubicBezTo>
                    <a:pt x="5251" y="3407"/>
                    <a:pt x="4634" y="3642"/>
                    <a:pt x="4164" y="4112"/>
                  </a:cubicBezTo>
                  <a:cubicBezTo>
                    <a:pt x="3219" y="5057"/>
                    <a:pt x="3226" y="6590"/>
                    <a:pt x="4177" y="7529"/>
                  </a:cubicBezTo>
                  <a:cubicBezTo>
                    <a:pt x="4721" y="8075"/>
                    <a:pt x="5601" y="8160"/>
                    <a:pt x="5601" y="8160"/>
                  </a:cubicBezTo>
                  <a:cubicBezTo>
                    <a:pt x="5914" y="8189"/>
                    <a:pt x="6354" y="8399"/>
                    <a:pt x="6578" y="8622"/>
                  </a:cubicBezTo>
                  <a:lnTo>
                    <a:pt x="6694" y="8735"/>
                  </a:lnTo>
                  <a:cubicBezTo>
                    <a:pt x="6914" y="8962"/>
                    <a:pt x="6914" y="9324"/>
                    <a:pt x="6694" y="9548"/>
                  </a:cubicBezTo>
                  <a:lnTo>
                    <a:pt x="223" y="16018"/>
                  </a:lnTo>
                  <a:cubicBezTo>
                    <a:pt x="0" y="16245"/>
                    <a:pt x="0" y="16607"/>
                    <a:pt x="223" y="16830"/>
                  </a:cubicBezTo>
                  <a:lnTo>
                    <a:pt x="6694" y="23301"/>
                  </a:lnTo>
                  <a:cubicBezTo>
                    <a:pt x="6917" y="23527"/>
                    <a:pt x="6917" y="23890"/>
                    <a:pt x="6694" y="24113"/>
                  </a:cubicBezTo>
                  <a:lnTo>
                    <a:pt x="6688" y="24119"/>
                  </a:lnTo>
                  <a:cubicBezTo>
                    <a:pt x="6464" y="24343"/>
                    <a:pt x="6024" y="24550"/>
                    <a:pt x="5711" y="24579"/>
                  </a:cubicBezTo>
                  <a:cubicBezTo>
                    <a:pt x="5711" y="24579"/>
                    <a:pt x="4831" y="24666"/>
                    <a:pt x="4287" y="25210"/>
                  </a:cubicBezTo>
                  <a:cubicBezTo>
                    <a:pt x="3346" y="26151"/>
                    <a:pt x="3346" y="27675"/>
                    <a:pt x="4287" y="28616"/>
                  </a:cubicBezTo>
                  <a:cubicBezTo>
                    <a:pt x="4756" y="29085"/>
                    <a:pt x="5372" y="29320"/>
                    <a:pt x="5989" y="29320"/>
                  </a:cubicBezTo>
                  <a:cubicBezTo>
                    <a:pt x="6605" y="29320"/>
                    <a:pt x="7221" y="29085"/>
                    <a:pt x="7691" y="28616"/>
                  </a:cubicBezTo>
                  <a:cubicBezTo>
                    <a:pt x="8237" y="28070"/>
                    <a:pt x="8321" y="27193"/>
                    <a:pt x="8321" y="27193"/>
                  </a:cubicBezTo>
                  <a:cubicBezTo>
                    <a:pt x="8354" y="26876"/>
                    <a:pt x="8561" y="26436"/>
                    <a:pt x="8784" y="26213"/>
                  </a:cubicBezTo>
                  <a:lnTo>
                    <a:pt x="8787" y="26209"/>
                  </a:lnTo>
                  <a:cubicBezTo>
                    <a:pt x="8900" y="26098"/>
                    <a:pt x="9048" y="26042"/>
                    <a:pt x="9195" y="26042"/>
                  </a:cubicBezTo>
                  <a:cubicBezTo>
                    <a:pt x="9341" y="26042"/>
                    <a:pt x="9488" y="26098"/>
                    <a:pt x="9599" y="26209"/>
                  </a:cubicBezTo>
                  <a:lnTo>
                    <a:pt x="16070" y="32680"/>
                  </a:lnTo>
                  <a:cubicBezTo>
                    <a:pt x="16183" y="32792"/>
                    <a:pt x="16330" y="32847"/>
                    <a:pt x="16478" y="32847"/>
                  </a:cubicBezTo>
                  <a:cubicBezTo>
                    <a:pt x="16625" y="32847"/>
                    <a:pt x="16772" y="32792"/>
                    <a:pt x="16885" y="32680"/>
                  </a:cubicBezTo>
                  <a:lnTo>
                    <a:pt x="23356" y="26209"/>
                  </a:lnTo>
                  <a:cubicBezTo>
                    <a:pt x="23579" y="25983"/>
                    <a:pt x="23579" y="25620"/>
                    <a:pt x="23356" y="25397"/>
                  </a:cubicBezTo>
                  <a:lnTo>
                    <a:pt x="23281" y="25326"/>
                  </a:lnTo>
                  <a:cubicBezTo>
                    <a:pt x="23058" y="25103"/>
                    <a:pt x="22618" y="24893"/>
                    <a:pt x="22304" y="24863"/>
                  </a:cubicBezTo>
                  <a:cubicBezTo>
                    <a:pt x="22304" y="24863"/>
                    <a:pt x="21428" y="24779"/>
                    <a:pt x="20881" y="24233"/>
                  </a:cubicBezTo>
                  <a:cubicBezTo>
                    <a:pt x="19939" y="23294"/>
                    <a:pt x="19943" y="21767"/>
                    <a:pt x="20881" y="20829"/>
                  </a:cubicBezTo>
                  <a:cubicBezTo>
                    <a:pt x="21351" y="20358"/>
                    <a:pt x="21968" y="20123"/>
                    <a:pt x="22584" y="20123"/>
                  </a:cubicBezTo>
                  <a:cubicBezTo>
                    <a:pt x="23200" y="20123"/>
                    <a:pt x="23817" y="20358"/>
                    <a:pt x="24287" y="20829"/>
                  </a:cubicBezTo>
                  <a:cubicBezTo>
                    <a:pt x="24831" y="21373"/>
                    <a:pt x="24918" y="22253"/>
                    <a:pt x="24918" y="22253"/>
                  </a:cubicBezTo>
                  <a:cubicBezTo>
                    <a:pt x="24947" y="22566"/>
                    <a:pt x="25155" y="23006"/>
                    <a:pt x="25378" y="23230"/>
                  </a:cubicBezTo>
                  <a:lnTo>
                    <a:pt x="25449" y="23301"/>
                  </a:lnTo>
                  <a:cubicBezTo>
                    <a:pt x="25562" y="23412"/>
                    <a:pt x="25709" y="23468"/>
                    <a:pt x="25856" y="23468"/>
                  </a:cubicBezTo>
                  <a:cubicBezTo>
                    <a:pt x="26003" y="23468"/>
                    <a:pt x="26149" y="23412"/>
                    <a:pt x="26261" y="23301"/>
                  </a:cubicBezTo>
                  <a:lnTo>
                    <a:pt x="32732" y="16830"/>
                  </a:lnTo>
                  <a:cubicBezTo>
                    <a:pt x="32955" y="16607"/>
                    <a:pt x="32955" y="16245"/>
                    <a:pt x="32732" y="16018"/>
                  </a:cubicBezTo>
                  <a:lnTo>
                    <a:pt x="26261" y="9548"/>
                  </a:lnTo>
                  <a:cubicBezTo>
                    <a:pt x="26149" y="9436"/>
                    <a:pt x="26003" y="9380"/>
                    <a:pt x="25856" y="9380"/>
                  </a:cubicBezTo>
                  <a:cubicBezTo>
                    <a:pt x="25709" y="9380"/>
                    <a:pt x="25562" y="9436"/>
                    <a:pt x="25449" y="9548"/>
                  </a:cubicBezTo>
                  <a:lnTo>
                    <a:pt x="25381" y="9615"/>
                  </a:lnTo>
                  <a:cubicBezTo>
                    <a:pt x="25158" y="9839"/>
                    <a:pt x="24951" y="10279"/>
                    <a:pt x="24918" y="10596"/>
                  </a:cubicBezTo>
                  <a:cubicBezTo>
                    <a:pt x="24918" y="10596"/>
                    <a:pt x="24834" y="11473"/>
                    <a:pt x="24291" y="12019"/>
                  </a:cubicBezTo>
                  <a:cubicBezTo>
                    <a:pt x="23820" y="12488"/>
                    <a:pt x="23204" y="12723"/>
                    <a:pt x="22587" y="12723"/>
                  </a:cubicBezTo>
                  <a:cubicBezTo>
                    <a:pt x="21971" y="12723"/>
                    <a:pt x="21355" y="12488"/>
                    <a:pt x="20884" y="12019"/>
                  </a:cubicBezTo>
                  <a:cubicBezTo>
                    <a:pt x="19946" y="11078"/>
                    <a:pt x="19946" y="9554"/>
                    <a:pt x="20884" y="8613"/>
                  </a:cubicBezTo>
                  <a:cubicBezTo>
                    <a:pt x="21428" y="8069"/>
                    <a:pt x="22308" y="7985"/>
                    <a:pt x="22308" y="7985"/>
                  </a:cubicBezTo>
                  <a:cubicBezTo>
                    <a:pt x="22621" y="7953"/>
                    <a:pt x="23061" y="7745"/>
                    <a:pt x="23285" y="7522"/>
                  </a:cubicBezTo>
                  <a:lnTo>
                    <a:pt x="23356" y="7454"/>
                  </a:lnTo>
                  <a:cubicBezTo>
                    <a:pt x="23579" y="7228"/>
                    <a:pt x="23579" y="6865"/>
                    <a:pt x="23356" y="6639"/>
                  </a:cubicBezTo>
                  <a:lnTo>
                    <a:pt x="16885" y="168"/>
                  </a:lnTo>
                  <a:cubicBezTo>
                    <a:pt x="16772" y="57"/>
                    <a:pt x="16625" y="1"/>
                    <a:pt x="16478" y="1"/>
                  </a:cubicBezTo>
                  <a:close/>
                </a:path>
              </a:pathLst>
            </a:custGeom>
            <a:no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435" name="Google Shape;8435;p74"/>
            <p:cNvSpPr/>
            <p:nvPr/>
          </p:nvSpPr>
          <p:spPr>
            <a:xfrm>
              <a:off x="1499792" y="2993162"/>
              <a:ext cx="378523" cy="377213"/>
            </a:xfrm>
            <a:custGeom>
              <a:avLst/>
              <a:gdLst/>
              <a:ahLst/>
              <a:cxnLst/>
              <a:rect l="l" t="t" r="r" b="b"/>
              <a:pathLst>
                <a:path w="32958" h="32844" extrusionOk="0">
                  <a:moveTo>
                    <a:pt x="16479" y="0"/>
                  </a:moveTo>
                  <a:cubicBezTo>
                    <a:pt x="16332" y="0"/>
                    <a:pt x="16185" y="56"/>
                    <a:pt x="16073" y="168"/>
                  </a:cubicBezTo>
                  <a:lnTo>
                    <a:pt x="9602" y="6638"/>
                  </a:lnTo>
                  <a:cubicBezTo>
                    <a:pt x="9489" y="6750"/>
                    <a:pt x="9342" y="6806"/>
                    <a:pt x="9195" y="6806"/>
                  </a:cubicBezTo>
                  <a:cubicBezTo>
                    <a:pt x="9048" y="6806"/>
                    <a:pt x="8902" y="6750"/>
                    <a:pt x="8790" y="6638"/>
                  </a:cubicBezTo>
                  <a:lnTo>
                    <a:pt x="8784" y="6632"/>
                  </a:lnTo>
                  <a:cubicBezTo>
                    <a:pt x="8561" y="6408"/>
                    <a:pt x="8354" y="5968"/>
                    <a:pt x="8324" y="5655"/>
                  </a:cubicBezTo>
                  <a:cubicBezTo>
                    <a:pt x="8324" y="5655"/>
                    <a:pt x="8237" y="4775"/>
                    <a:pt x="7694" y="4231"/>
                  </a:cubicBezTo>
                  <a:cubicBezTo>
                    <a:pt x="7222" y="3753"/>
                    <a:pt x="6600" y="3514"/>
                    <a:pt x="5978" y="3514"/>
                  </a:cubicBezTo>
                  <a:cubicBezTo>
                    <a:pt x="5362" y="3514"/>
                    <a:pt x="4745" y="3748"/>
                    <a:pt x="4274" y="4218"/>
                  </a:cubicBezTo>
                  <a:cubicBezTo>
                    <a:pt x="3329" y="5163"/>
                    <a:pt x="3336" y="6696"/>
                    <a:pt x="4287" y="7635"/>
                  </a:cubicBezTo>
                  <a:cubicBezTo>
                    <a:pt x="4834" y="8181"/>
                    <a:pt x="5710" y="8269"/>
                    <a:pt x="5710" y="8269"/>
                  </a:cubicBezTo>
                  <a:cubicBezTo>
                    <a:pt x="6024" y="8298"/>
                    <a:pt x="6464" y="8505"/>
                    <a:pt x="6687" y="8728"/>
                  </a:cubicBezTo>
                  <a:lnTo>
                    <a:pt x="6694" y="8735"/>
                  </a:lnTo>
                  <a:cubicBezTo>
                    <a:pt x="6917" y="8958"/>
                    <a:pt x="6917" y="9320"/>
                    <a:pt x="6694" y="9547"/>
                  </a:cubicBezTo>
                  <a:lnTo>
                    <a:pt x="223" y="16017"/>
                  </a:lnTo>
                  <a:cubicBezTo>
                    <a:pt x="0" y="16241"/>
                    <a:pt x="0" y="16603"/>
                    <a:pt x="223" y="16829"/>
                  </a:cubicBezTo>
                  <a:lnTo>
                    <a:pt x="6694" y="23300"/>
                  </a:lnTo>
                  <a:cubicBezTo>
                    <a:pt x="6805" y="23412"/>
                    <a:pt x="6952" y="23467"/>
                    <a:pt x="7099" y="23467"/>
                  </a:cubicBezTo>
                  <a:cubicBezTo>
                    <a:pt x="7245" y="23467"/>
                    <a:pt x="7393" y="23412"/>
                    <a:pt x="7506" y="23300"/>
                  </a:cubicBezTo>
                  <a:lnTo>
                    <a:pt x="7577" y="23229"/>
                  </a:lnTo>
                  <a:cubicBezTo>
                    <a:pt x="7800" y="23006"/>
                    <a:pt x="8007" y="22566"/>
                    <a:pt x="8040" y="22248"/>
                  </a:cubicBezTo>
                  <a:cubicBezTo>
                    <a:pt x="8040" y="22248"/>
                    <a:pt x="8124" y="21372"/>
                    <a:pt x="8667" y="20825"/>
                  </a:cubicBezTo>
                  <a:cubicBezTo>
                    <a:pt x="9138" y="20347"/>
                    <a:pt x="9760" y="20108"/>
                    <a:pt x="10383" y="20108"/>
                  </a:cubicBezTo>
                  <a:cubicBezTo>
                    <a:pt x="11000" y="20108"/>
                    <a:pt x="11617" y="20343"/>
                    <a:pt x="12087" y="20815"/>
                  </a:cubicBezTo>
                  <a:cubicBezTo>
                    <a:pt x="13032" y="21760"/>
                    <a:pt x="13025" y="23293"/>
                    <a:pt x="12074" y="24232"/>
                  </a:cubicBezTo>
                  <a:cubicBezTo>
                    <a:pt x="11531" y="24775"/>
                    <a:pt x="10651" y="24863"/>
                    <a:pt x="10651" y="24863"/>
                  </a:cubicBezTo>
                  <a:cubicBezTo>
                    <a:pt x="10337" y="24892"/>
                    <a:pt x="9897" y="25099"/>
                    <a:pt x="9674" y="25322"/>
                  </a:cubicBezTo>
                  <a:lnTo>
                    <a:pt x="9602" y="25393"/>
                  </a:lnTo>
                  <a:cubicBezTo>
                    <a:pt x="9376" y="25620"/>
                    <a:pt x="9376" y="25982"/>
                    <a:pt x="9602" y="26205"/>
                  </a:cubicBezTo>
                  <a:lnTo>
                    <a:pt x="16073" y="32676"/>
                  </a:lnTo>
                  <a:cubicBezTo>
                    <a:pt x="16185" y="32787"/>
                    <a:pt x="16331" y="32843"/>
                    <a:pt x="16478" y="32843"/>
                  </a:cubicBezTo>
                  <a:cubicBezTo>
                    <a:pt x="16625" y="32843"/>
                    <a:pt x="16772" y="32787"/>
                    <a:pt x="16885" y="32676"/>
                  </a:cubicBezTo>
                  <a:lnTo>
                    <a:pt x="23356" y="26205"/>
                  </a:lnTo>
                  <a:cubicBezTo>
                    <a:pt x="23579" y="25982"/>
                    <a:pt x="23579" y="25620"/>
                    <a:pt x="23356" y="25393"/>
                  </a:cubicBezTo>
                  <a:lnTo>
                    <a:pt x="23288" y="25325"/>
                  </a:lnTo>
                  <a:cubicBezTo>
                    <a:pt x="23061" y="25102"/>
                    <a:pt x="22621" y="24895"/>
                    <a:pt x="22307" y="24866"/>
                  </a:cubicBezTo>
                  <a:cubicBezTo>
                    <a:pt x="22307" y="24866"/>
                    <a:pt x="21431" y="24778"/>
                    <a:pt x="20884" y="24235"/>
                  </a:cubicBezTo>
                  <a:cubicBezTo>
                    <a:pt x="19942" y="23293"/>
                    <a:pt x="19942" y="21770"/>
                    <a:pt x="20884" y="20828"/>
                  </a:cubicBezTo>
                  <a:cubicBezTo>
                    <a:pt x="21354" y="20359"/>
                    <a:pt x="21971" y="20125"/>
                    <a:pt x="22587" y="20125"/>
                  </a:cubicBezTo>
                  <a:cubicBezTo>
                    <a:pt x="23203" y="20125"/>
                    <a:pt x="23820" y="20359"/>
                    <a:pt x="24291" y="20828"/>
                  </a:cubicBezTo>
                  <a:cubicBezTo>
                    <a:pt x="24834" y="21372"/>
                    <a:pt x="24918" y="22252"/>
                    <a:pt x="24918" y="22252"/>
                  </a:cubicBezTo>
                  <a:cubicBezTo>
                    <a:pt x="24951" y="22566"/>
                    <a:pt x="25158" y="23006"/>
                    <a:pt x="25381" y="23229"/>
                  </a:cubicBezTo>
                  <a:lnTo>
                    <a:pt x="25452" y="23300"/>
                  </a:lnTo>
                  <a:cubicBezTo>
                    <a:pt x="25564" y="23412"/>
                    <a:pt x="25710" y="23467"/>
                    <a:pt x="25857" y="23467"/>
                  </a:cubicBezTo>
                  <a:cubicBezTo>
                    <a:pt x="26004" y="23467"/>
                    <a:pt x="26151" y="23412"/>
                    <a:pt x="26264" y="23300"/>
                  </a:cubicBezTo>
                  <a:lnTo>
                    <a:pt x="32735" y="16829"/>
                  </a:lnTo>
                  <a:cubicBezTo>
                    <a:pt x="32958" y="16603"/>
                    <a:pt x="32958" y="16241"/>
                    <a:pt x="32735" y="16017"/>
                  </a:cubicBezTo>
                  <a:lnTo>
                    <a:pt x="26264" y="9547"/>
                  </a:lnTo>
                  <a:cubicBezTo>
                    <a:pt x="26041" y="9320"/>
                    <a:pt x="26041" y="8958"/>
                    <a:pt x="26264" y="8735"/>
                  </a:cubicBezTo>
                  <a:lnTo>
                    <a:pt x="26377" y="8618"/>
                  </a:lnTo>
                  <a:cubicBezTo>
                    <a:pt x="26600" y="8395"/>
                    <a:pt x="27044" y="8188"/>
                    <a:pt x="27358" y="8156"/>
                  </a:cubicBezTo>
                  <a:cubicBezTo>
                    <a:pt x="27358" y="8156"/>
                    <a:pt x="28234" y="8071"/>
                    <a:pt x="28781" y="7528"/>
                  </a:cubicBezTo>
                  <a:cubicBezTo>
                    <a:pt x="29732" y="6590"/>
                    <a:pt x="29739" y="5056"/>
                    <a:pt x="28791" y="4108"/>
                  </a:cubicBezTo>
                  <a:cubicBezTo>
                    <a:pt x="28321" y="3638"/>
                    <a:pt x="27705" y="3404"/>
                    <a:pt x="27090" y="3404"/>
                  </a:cubicBezTo>
                  <a:cubicBezTo>
                    <a:pt x="26468" y="3404"/>
                    <a:pt x="25846" y="3643"/>
                    <a:pt x="25374" y="4121"/>
                  </a:cubicBezTo>
                  <a:cubicBezTo>
                    <a:pt x="24831" y="4665"/>
                    <a:pt x="24743" y="5545"/>
                    <a:pt x="24743" y="5545"/>
                  </a:cubicBezTo>
                  <a:cubicBezTo>
                    <a:pt x="24714" y="5858"/>
                    <a:pt x="24507" y="6298"/>
                    <a:pt x="24284" y="6522"/>
                  </a:cubicBezTo>
                  <a:lnTo>
                    <a:pt x="24168" y="6638"/>
                  </a:lnTo>
                  <a:cubicBezTo>
                    <a:pt x="24056" y="6750"/>
                    <a:pt x="23909" y="6806"/>
                    <a:pt x="23762" y="6806"/>
                  </a:cubicBezTo>
                  <a:cubicBezTo>
                    <a:pt x="23614" y="6806"/>
                    <a:pt x="23467" y="6750"/>
                    <a:pt x="23356" y="6638"/>
                  </a:cubicBezTo>
                  <a:lnTo>
                    <a:pt x="16885" y="168"/>
                  </a:lnTo>
                  <a:cubicBezTo>
                    <a:pt x="16773" y="56"/>
                    <a:pt x="16626" y="0"/>
                    <a:pt x="16479" y="0"/>
                  </a:cubicBezTo>
                  <a:close/>
                </a:path>
              </a:pathLst>
            </a:custGeom>
            <a:noFill/>
            <a:ln w="9525" cap="flat" cmpd="sng">
              <a:solidFill>
                <a:srgbClr val="667E9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grpSp>
      <p:sp>
        <p:nvSpPr>
          <p:cNvPr id="2" name="Google Shape;1529;p70">
            <a:extLst>
              <a:ext uri="{FF2B5EF4-FFF2-40B4-BE49-F238E27FC236}">
                <a16:creationId xmlns:a16="http://schemas.microsoft.com/office/drawing/2014/main" id="{7ADDA8D3-5239-87FC-6B32-D24F2191C39E}"/>
              </a:ext>
            </a:extLst>
          </p:cNvPr>
          <p:cNvSpPr txBox="1">
            <a:spLocks/>
          </p:cNvSpPr>
          <p:nvPr/>
        </p:nvSpPr>
        <p:spPr>
          <a:xfrm>
            <a:off x="714444" y="299998"/>
            <a:ext cx="7710600" cy="4824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r>
              <a:rPr lang="fa-IR" sz="2000" dirty="0">
                <a:solidFill>
                  <a:schemeClr val="bg2"/>
                </a:solidFill>
                <a:cs typeface="B Nazanin" panose="00000700000000000000" pitchFamily="2" charset="-78"/>
              </a:rPr>
              <a:t>انواع نمودارهای خلاقانه:</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8439"/>
        <p:cNvGrpSpPr/>
        <p:nvPr/>
      </p:nvGrpSpPr>
      <p:grpSpPr>
        <a:xfrm>
          <a:off x="0" y="0"/>
          <a:ext cx="0" cy="0"/>
          <a:chOff x="0" y="0"/>
          <a:chExt cx="0" cy="0"/>
        </a:xfrm>
      </p:grpSpPr>
      <p:grpSp>
        <p:nvGrpSpPr>
          <p:cNvPr id="8440" name="Google Shape;8440;p75"/>
          <p:cNvGrpSpPr/>
          <p:nvPr/>
        </p:nvGrpSpPr>
        <p:grpSpPr>
          <a:xfrm>
            <a:off x="708579" y="965872"/>
            <a:ext cx="1636117" cy="1526144"/>
            <a:chOff x="729238" y="1179665"/>
            <a:chExt cx="1636117" cy="1526144"/>
          </a:xfrm>
        </p:grpSpPr>
        <p:grpSp>
          <p:nvGrpSpPr>
            <p:cNvPr id="8441" name="Google Shape;8441;p75"/>
            <p:cNvGrpSpPr/>
            <p:nvPr/>
          </p:nvGrpSpPr>
          <p:grpSpPr>
            <a:xfrm>
              <a:off x="729238" y="1179665"/>
              <a:ext cx="80700" cy="1526144"/>
              <a:chOff x="729238" y="1179665"/>
              <a:chExt cx="80700" cy="1526144"/>
            </a:xfrm>
          </p:grpSpPr>
          <p:sp>
            <p:nvSpPr>
              <p:cNvPr id="8442" name="Google Shape;8442;p75"/>
              <p:cNvSpPr/>
              <p:nvPr/>
            </p:nvSpPr>
            <p:spPr>
              <a:xfrm>
                <a:off x="729238" y="1179665"/>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443" name="Google Shape;8443;p75"/>
              <p:cNvSpPr/>
              <p:nvPr/>
            </p:nvSpPr>
            <p:spPr>
              <a:xfrm>
                <a:off x="729238" y="1340360"/>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444" name="Google Shape;8444;p75"/>
              <p:cNvSpPr/>
              <p:nvPr/>
            </p:nvSpPr>
            <p:spPr>
              <a:xfrm>
                <a:off x="729238" y="1501056"/>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445" name="Google Shape;8445;p75"/>
              <p:cNvSpPr/>
              <p:nvPr/>
            </p:nvSpPr>
            <p:spPr>
              <a:xfrm>
                <a:off x="729238" y="1661752"/>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446" name="Google Shape;8446;p75"/>
              <p:cNvSpPr/>
              <p:nvPr/>
            </p:nvSpPr>
            <p:spPr>
              <a:xfrm>
                <a:off x="729238" y="1821630"/>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447" name="Google Shape;8447;p75"/>
              <p:cNvSpPr/>
              <p:nvPr/>
            </p:nvSpPr>
            <p:spPr>
              <a:xfrm>
                <a:off x="729238" y="1982326"/>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448" name="Google Shape;8448;p75"/>
              <p:cNvSpPr/>
              <p:nvPr/>
            </p:nvSpPr>
            <p:spPr>
              <a:xfrm>
                <a:off x="729238" y="2143022"/>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449" name="Google Shape;8449;p75"/>
              <p:cNvSpPr/>
              <p:nvPr/>
            </p:nvSpPr>
            <p:spPr>
              <a:xfrm>
                <a:off x="729238" y="2303717"/>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450" name="Google Shape;8450;p75"/>
              <p:cNvSpPr/>
              <p:nvPr/>
            </p:nvSpPr>
            <p:spPr>
              <a:xfrm>
                <a:off x="729238" y="2464413"/>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451" name="Google Shape;8451;p75"/>
              <p:cNvSpPr/>
              <p:nvPr/>
            </p:nvSpPr>
            <p:spPr>
              <a:xfrm>
                <a:off x="729238" y="2625109"/>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grpSp>
        <p:grpSp>
          <p:nvGrpSpPr>
            <p:cNvPr id="8452" name="Google Shape;8452;p75"/>
            <p:cNvGrpSpPr/>
            <p:nvPr/>
          </p:nvGrpSpPr>
          <p:grpSpPr>
            <a:xfrm>
              <a:off x="903098" y="1179665"/>
              <a:ext cx="80700" cy="1526144"/>
              <a:chOff x="903098" y="1179665"/>
              <a:chExt cx="80700" cy="1526144"/>
            </a:xfrm>
          </p:grpSpPr>
          <p:sp>
            <p:nvSpPr>
              <p:cNvPr id="8453" name="Google Shape;8453;p75"/>
              <p:cNvSpPr/>
              <p:nvPr/>
            </p:nvSpPr>
            <p:spPr>
              <a:xfrm>
                <a:off x="903098" y="1179665"/>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454" name="Google Shape;8454;p75"/>
              <p:cNvSpPr/>
              <p:nvPr/>
            </p:nvSpPr>
            <p:spPr>
              <a:xfrm>
                <a:off x="903098" y="1340360"/>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455" name="Google Shape;8455;p75"/>
              <p:cNvSpPr/>
              <p:nvPr/>
            </p:nvSpPr>
            <p:spPr>
              <a:xfrm>
                <a:off x="903098" y="1501056"/>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456" name="Google Shape;8456;p75"/>
              <p:cNvSpPr/>
              <p:nvPr/>
            </p:nvSpPr>
            <p:spPr>
              <a:xfrm>
                <a:off x="903098" y="1661752"/>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457" name="Google Shape;8457;p75"/>
              <p:cNvSpPr/>
              <p:nvPr/>
            </p:nvSpPr>
            <p:spPr>
              <a:xfrm>
                <a:off x="903098" y="1821630"/>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458" name="Google Shape;8458;p75"/>
              <p:cNvSpPr/>
              <p:nvPr/>
            </p:nvSpPr>
            <p:spPr>
              <a:xfrm>
                <a:off x="903098" y="1982326"/>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459" name="Google Shape;8459;p75"/>
              <p:cNvSpPr/>
              <p:nvPr/>
            </p:nvSpPr>
            <p:spPr>
              <a:xfrm>
                <a:off x="903098" y="2143022"/>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460" name="Google Shape;8460;p75"/>
              <p:cNvSpPr/>
              <p:nvPr/>
            </p:nvSpPr>
            <p:spPr>
              <a:xfrm>
                <a:off x="903098" y="2303717"/>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461" name="Google Shape;8461;p75"/>
              <p:cNvSpPr/>
              <p:nvPr/>
            </p:nvSpPr>
            <p:spPr>
              <a:xfrm>
                <a:off x="903098" y="2464413"/>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462" name="Google Shape;8462;p75"/>
              <p:cNvSpPr/>
              <p:nvPr/>
            </p:nvSpPr>
            <p:spPr>
              <a:xfrm>
                <a:off x="903098" y="2625109"/>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grpSp>
        <p:grpSp>
          <p:nvGrpSpPr>
            <p:cNvPr id="8463" name="Google Shape;8463;p75"/>
            <p:cNvGrpSpPr/>
            <p:nvPr/>
          </p:nvGrpSpPr>
          <p:grpSpPr>
            <a:xfrm>
              <a:off x="1076958" y="1179665"/>
              <a:ext cx="80700" cy="1526144"/>
              <a:chOff x="1076958" y="1179665"/>
              <a:chExt cx="80700" cy="1526144"/>
            </a:xfrm>
          </p:grpSpPr>
          <p:sp>
            <p:nvSpPr>
              <p:cNvPr id="8464" name="Google Shape;8464;p75"/>
              <p:cNvSpPr/>
              <p:nvPr/>
            </p:nvSpPr>
            <p:spPr>
              <a:xfrm>
                <a:off x="1076958" y="1179665"/>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465" name="Google Shape;8465;p75"/>
              <p:cNvSpPr/>
              <p:nvPr/>
            </p:nvSpPr>
            <p:spPr>
              <a:xfrm>
                <a:off x="1076958" y="1340360"/>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466" name="Google Shape;8466;p75"/>
              <p:cNvSpPr/>
              <p:nvPr/>
            </p:nvSpPr>
            <p:spPr>
              <a:xfrm>
                <a:off x="1076958" y="1501056"/>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467" name="Google Shape;8467;p75"/>
              <p:cNvSpPr/>
              <p:nvPr/>
            </p:nvSpPr>
            <p:spPr>
              <a:xfrm>
                <a:off x="1076958" y="1661752"/>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468" name="Google Shape;8468;p75"/>
              <p:cNvSpPr/>
              <p:nvPr/>
            </p:nvSpPr>
            <p:spPr>
              <a:xfrm>
                <a:off x="1076958" y="1821630"/>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469" name="Google Shape;8469;p75"/>
              <p:cNvSpPr/>
              <p:nvPr/>
            </p:nvSpPr>
            <p:spPr>
              <a:xfrm>
                <a:off x="1076958" y="1982326"/>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470" name="Google Shape;8470;p75"/>
              <p:cNvSpPr/>
              <p:nvPr/>
            </p:nvSpPr>
            <p:spPr>
              <a:xfrm>
                <a:off x="1076958" y="2143022"/>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471" name="Google Shape;8471;p75"/>
              <p:cNvSpPr/>
              <p:nvPr/>
            </p:nvSpPr>
            <p:spPr>
              <a:xfrm>
                <a:off x="1076958" y="2303717"/>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472" name="Google Shape;8472;p75"/>
              <p:cNvSpPr/>
              <p:nvPr/>
            </p:nvSpPr>
            <p:spPr>
              <a:xfrm>
                <a:off x="1076958" y="2464413"/>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473" name="Google Shape;8473;p75"/>
              <p:cNvSpPr/>
              <p:nvPr/>
            </p:nvSpPr>
            <p:spPr>
              <a:xfrm>
                <a:off x="1076958" y="2625109"/>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grpSp>
        <p:grpSp>
          <p:nvGrpSpPr>
            <p:cNvPr id="8474" name="Google Shape;8474;p75"/>
            <p:cNvGrpSpPr/>
            <p:nvPr/>
          </p:nvGrpSpPr>
          <p:grpSpPr>
            <a:xfrm>
              <a:off x="1247707" y="1179665"/>
              <a:ext cx="80700" cy="1526144"/>
              <a:chOff x="1247707" y="1179665"/>
              <a:chExt cx="80700" cy="1526144"/>
            </a:xfrm>
          </p:grpSpPr>
          <p:sp>
            <p:nvSpPr>
              <p:cNvPr id="8475" name="Google Shape;8475;p75"/>
              <p:cNvSpPr/>
              <p:nvPr/>
            </p:nvSpPr>
            <p:spPr>
              <a:xfrm>
                <a:off x="1247707" y="1179665"/>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476" name="Google Shape;8476;p75"/>
              <p:cNvSpPr/>
              <p:nvPr/>
            </p:nvSpPr>
            <p:spPr>
              <a:xfrm>
                <a:off x="1247707" y="1340360"/>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477" name="Google Shape;8477;p75"/>
              <p:cNvSpPr/>
              <p:nvPr/>
            </p:nvSpPr>
            <p:spPr>
              <a:xfrm>
                <a:off x="1247707" y="1501056"/>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478" name="Google Shape;8478;p75"/>
              <p:cNvSpPr/>
              <p:nvPr/>
            </p:nvSpPr>
            <p:spPr>
              <a:xfrm>
                <a:off x="1247707" y="1661752"/>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479" name="Google Shape;8479;p75"/>
              <p:cNvSpPr/>
              <p:nvPr/>
            </p:nvSpPr>
            <p:spPr>
              <a:xfrm>
                <a:off x="1247707" y="1821630"/>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480" name="Google Shape;8480;p75"/>
              <p:cNvSpPr/>
              <p:nvPr/>
            </p:nvSpPr>
            <p:spPr>
              <a:xfrm>
                <a:off x="1247707" y="1982326"/>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481" name="Google Shape;8481;p75"/>
              <p:cNvSpPr/>
              <p:nvPr/>
            </p:nvSpPr>
            <p:spPr>
              <a:xfrm>
                <a:off x="1247707" y="2143022"/>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482" name="Google Shape;8482;p75"/>
              <p:cNvSpPr/>
              <p:nvPr/>
            </p:nvSpPr>
            <p:spPr>
              <a:xfrm>
                <a:off x="1247707" y="2303717"/>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483" name="Google Shape;8483;p75"/>
              <p:cNvSpPr/>
              <p:nvPr/>
            </p:nvSpPr>
            <p:spPr>
              <a:xfrm>
                <a:off x="1247707" y="2464413"/>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484" name="Google Shape;8484;p75"/>
              <p:cNvSpPr/>
              <p:nvPr/>
            </p:nvSpPr>
            <p:spPr>
              <a:xfrm>
                <a:off x="1247707" y="2625109"/>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grpSp>
        <p:grpSp>
          <p:nvGrpSpPr>
            <p:cNvPr id="8485" name="Google Shape;8485;p75"/>
            <p:cNvGrpSpPr/>
            <p:nvPr/>
          </p:nvGrpSpPr>
          <p:grpSpPr>
            <a:xfrm>
              <a:off x="1421567" y="1179665"/>
              <a:ext cx="80700" cy="1526144"/>
              <a:chOff x="1421567" y="1179665"/>
              <a:chExt cx="80700" cy="1526144"/>
            </a:xfrm>
          </p:grpSpPr>
          <p:sp>
            <p:nvSpPr>
              <p:cNvPr id="8486" name="Google Shape;8486;p75"/>
              <p:cNvSpPr/>
              <p:nvPr/>
            </p:nvSpPr>
            <p:spPr>
              <a:xfrm>
                <a:off x="1421567" y="1179665"/>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487" name="Google Shape;8487;p75"/>
              <p:cNvSpPr/>
              <p:nvPr/>
            </p:nvSpPr>
            <p:spPr>
              <a:xfrm>
                <a:off x="1421567" y="1340360"/>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488" name="Google Shape;8488;p75"/>
              <p:cNvSpPr/>
              <p:nvPr/>
            </p:nvSpPr>
            <p:spPr>
              <a:xfrm>
                <a:off x="1421567" y="1501056"/>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489" name="Google Shape;8489;p75"/>
              <p:cNvSpPr/>
              <p:nvPr/>
            </p:nvSpPr>
            <p:spPr>
              <a:xfrm>
                <a:off x="1421567" y="1661752"/>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490" name="Google Shape;8490;p75"/>
              <p:cNvSpPr/>
              <p:nvPr/>
            </p:nvSpPr>
            <p:spPr>
              <a:xfrm>
                <a:off x="1421567" y="1821630"/>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491" name="Google Shape;8491;p75"/>
              <p:cNvSpPr/>
              <p:nvPr/>
            </p:nvSpPr>
            <p:spPr>
              <a:xfrm>
                <a:off x="1421567" y="1982326"/>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492" name="Google Shape;8492;p75"/>
              <p:cNvSpPr/>
              <p:nvPr/>
            </p:nvSpPr>
            <p:spPr>
              <a:xfrm>
                <a:off x="1421567" y="2143022"/>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493" name="Google Shape;8493;p75"/>
              <p:cNvSpPr/>
              <p:nvPr/>
            </p:nvSpPr>
            <p:spPr>
              <a:xfrm>
                <a:off x="1421567" y="2303717"/>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494" name="Google Shape;8494;p75"/>
              <p:cNvSpPr/>
              <p:nvPr/>
            </p:nvSpPr>
            <p:spPr>
              <a:xfrm>
                <a:off x="1421567" y="2464413"/>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495" name="Google Shape;8495;p75"/>
              <p:cNvSpPr/>
              <p:nvPr/>
            </p:nvSpPr>
            <p:spPr>
              <a:xfrm>
                <a:off x="1421567" y="2625109"/>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grpSp>
        <p:grpSp>
          <p:nvGrpSpPr>
            <p:cNvPr id="8496" name="Google Shape;8496;p75"/>
            <p:cNvGrpSpPr/>
            <p:nvPr/>
          </p:nvGrpSpPr>
          <p:grpSpPr>
            <a:xfrm>
              <a:off x="1592327" y="1179665"/>
              <a:ext cx="80700" cy="1526144"/>
              <a:chOff x="1592327" y="1179665"/>
              <a:chExt cx="80700" cy="1526144"/>
            </a:xfrm>
          </p:grpSpPr>
          <p:sp>
            <p:nvSpPr>
              <p:cNvPr id="8497" name="Google Shape;8497;p75"/>
              <p:cNvSpPr/>
              <p:nvPr/>
            </p:nvSpPr>
            <p:spPr>
              <a:xfrm>
                <a:off x="1592327" y="1179665"/>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498" name="Google Shape;8498;p75"/>
              <p:cNvSpPr/>
              <p:nvPr/>
            </p:nvSpPr>
            <p:spPr>
              <a:xfrm>
                <a:off x="1592327" y="1340360"/>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499" name="Google Shape;8499;p75"/>
              <p:cNvSpPr/>
              <p:nvPr/>
            </p:nvSpPr>
            <p:spPr>
              <a:xfrm>
                <a:off x="1592327" y="1501056"/>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500" name="Google Shape;8500;p75"/>
              <p:cNvSpPr/>
              <p:nvPr/>
            </p:nvSpPr>
            <p:spPr>
              <a:xfrm>
                <a:off x="1592327" y="1661752"/>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501" name="Google Shape;8501;p75"/>
              <p:cNvSpPr/>
              <p:nvPr/>
            </p:nvSpPr>
            <p:spPr>
              <a:xfrm>
                <a:off x="1592327" y="1821630"/>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502" name="Google Shape;8502;p75"/>
              <p:cNvSpPr/>
              <p:nvPr/>
            </p:nvSpPr>
            <p:spPr>
              <a:xfrm>
                <a:off x="1592327" y="1982326"/>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503" name="Google Shape;8503;p75"/>
              <p:cNvSpPr/>
              <p:nvPr/>
            </p:nvSpPr>
            <p:spPr>
              <a:xfrm>
                <a:off x="1592327" y="2143022"/>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504" name="Google Shape;8504;p75"/>
              <p:cNvSpPr/>
              <p:nvPr/>
            </p:nvSpPr>
            <p:spPr>
              <a:xfrm>
                <a:off x="1592327" y="2303717"/>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505" name="Google Shape;8505;p75"/>
              <p:cNvSpPr/>
              <p:nvPr/>
            </p:nvSpPr>
            <p:spPr>
              <a:xfrm>
                <a:off x="1592327" y="2464413"/>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506" name="Google Shape;8506;p75"/>
              <p:cNvSpPr/>
              <p:nvPr/>
            </p:nvSpPr>
            <p:spPr>
              <a:xfrm>
                <a:off x="1592327" y="2625109"/>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grpSp>
        <p:grpSp>
          <p:nvGrpSpPr>
            <p:cNvPr id="8507" name="Google Shape;8507;p75"/>
            <p:cNvGrpSpPr/>
            <p:nvPr/>
          </p:nvGrpSpPr>
          <p:grpSpPr>
            <a:xfrm>
              <a:off x="1766187" y="1179665"/>
              <a:ext cx="80700" cy="1526144"/>
              <a:chOff x="1766187" y="1179665"/>
              <a:chExt cx="80700" cy="1526144"/>
            </a:xfrm>
          </p:grpSpPr>
          <p:sp>
            <p:nvSpPr>
              <p:cNvPr id="8508" name="Google Shape;8508;p75"/>
              <p:cNvSpPr/>
              <p:nvPr/>
            </p:nvSpPr>
            <p:spPr>
              <a:xfrm>
                <a:off x="1766187" y="1179665"/>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509" name="Google Shape;8509;p75"/>
              <p:cNvSpPr/>
              <p:nvPr/>
            </p:nvSpPr>
            <p:spPr>
              <a:xfrm>
                <a:off x="1766187" y="1340360"/>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510" name="Google Shape;8510;p75"/>
              <p:cNvSpPr/>
              <p:nvPr/>
            </p:nvSpPr>
            <p:spPr>
              <a:xfrm>
                <a:off x="1766187" y="1501056"/>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511" name="Google Shape;8511;p75"/>
              <p:cNvSpPr/>
              <p:nvPr/>
            </p:nvSpPr>
            <p:spPr>
              <a:xfrm>
                <a:off x="1766187" y="1661752"/>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512" name="Google Shape;8512;p75"/>
              <p:cNvSpPr/>
              <p:nvPr/>
            </p:nvSpPr>
            <p:spPr>
              <a:xfrm>
                <a:off x="1766187" y="1821630"/>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513" name="Google Shape;8513;p75"/>
              <p:cNvSpPr/>
              <p:nvPr/>
            </p:nvSpPr>
            <p:spPr>
              <a:xfrm>
                <a:off x="1766187" y="1982326"/>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514" name="Google Shape;8514;p75"/>
              <p:cNvSpPr/>
              <p:nvPr/>
            </p:nvSpPr>
            <p:spPr>
              <a:xfrm>
                <a:off x="1766187" y="2143022"/>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515" name="Google Shape;8515;p75"/>
              <p:cNvSpPr/>
              <p:nvPr/>
            </p:nvSpPr>
            <p:spPr>
              <a:xfrm>
                <a:off x="1766187" y="2303717"/>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516" name="Google Shape;8516;p75"/>
              <p:cNvSpPr/>
              <p:nvPr/>
            </p:nvSpPr>
            <p:spPr>
              <a:xfrm>
                <a:off x="1766187" y="2464413"/>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517" name="Google Shape;8517;p75"/>
              <p:cNvSpPr/>
              <p:nvPr/>
            </p:nvSpPr>
            <p:spPr>
              <a:xfrm>
                <a:off x="1766187" y="2625109"/>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grpSp>
        <p:grpSp>
          <p:nvGrpSpPr>
            <p:cNvPr id="8518" name="Google Shape;8518;p75"/>
            <p:cNvGrpSpPr/>
            <p:nvPr/>
          </p:nvGrpSpPr>
          <p:grpSpPr>
            <a:xfrm>
              <a:off x="1936935" y="1179665"/>
              <a:ext cx="80700" cy="1526144"/>
              <a:chOff x="1936935" y="1179665"/>
              <a:chExt cx="80700" cy="1526144"/>
            </a:xfrm>
          </p:grpSpPr>
          <p:sp>
            <p:nvSpPr>
              <p:cNvPr id="8519" name="Google Shape;8519;p75"/>
              <p:cNvSpPr/>
              <p:nvPr/>
            </p:nvSpPr>
            <p:spPr>
              <a:xfrm>
                <a:off x="1936935" y="1179665"/>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520" name="Google Shape;8520;p75"/>
              <p:cNvSpPr/>
              <p:nvPr/>
            </p:nvSpPr>
            <p:spPr>
              <a:xfrm>
                <a:off x="1936935" y="1340360"/>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521" name="Google Shape;8521;p75"/>
              <p:cNvSpPr/>
              <p:nvPr/>
            </p:nvSpPr>
            <p:spPr>
              <a:xfrm>
                <a:off x="1936935" y="1501056"/>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522" name="Google Shape;8522;p75"/>
              <p:cNvSpPr/>
              <p:nvPr/>
            </p:nvSpPr>
            <p:spPr>
              <a:xfrm>
                <a:off x="1936935" y="1661752"/>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523" name="Google Shape;8523;p75"/>
              <p:cNvSpPr/>
              <p:nvPr/>
            </p:nvSpPr>
            <p:spPr>
              <a:xfrm>
                <a:off x="1936935" y="1821630"/>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524" name="Google Shape;8524;p75"/>
              <p:cNvSpPr/>
              <p:nvPr/>
            </p:nvSpPr>
            <p:spPr>
              <a:xfrm>
                <a:off x="1936935" y="1982326"/>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525" name="Google Shape;8525;p75"/>
              <p:cNvSpPr/>
              <p:nvPr/>
            </p:nvSpPr>
            <p:spPr>
              <a:xfrm>
                <a:off x="1936935" y="2143022"/>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526" name="Google Shape;8526;p75"/>
              <p:cNvSpPr/>
              <p:nvPr/>
            </p:nvSpPr>
            <p:spPr>
              <a:xfrm>
                <a:off x="1936935" y="2303717"/>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527" name="Google Shape;8527;p75"/>
              <p:cNvSpPr/>
              <p:nvPr/>
            </p:nvSpPr>
            <p:spPr>
              <a:xfrm>
                <a:off x="1936935" y="2464413"/>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528" name="Google Shape;8528;p75"/>
              <p:cNvSpPr/>
              <p:nvPr/>
            </p:nvSpPr>
            <p:spPr>
              <a:xfrm>
                <a:off x="1936935" y="2625109"/>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grpSp>
        <p:grpSp>
          <p:nvGrpSpPr>
            <p:cNvPr id="8529" name="Google Shape;8529;p75"/>
            <p:cNvGrpSpPr/>
            <p:nvPr/>
          </p:nvGrpSpPr>
          <p:grpSpPr>
            <a:xfrm>
              <a:off x="2110795" y="1179665"/>
              <a:ext cx="80700" cy="1526144"/>
              <a:chOff x="2110795" y="1179665"/>
              <a:chExt cx="80700" cy="1526144"/>
            </a:xfrm>
          </p:grpSpPr>
          <p:sp>
            <p:nvSpPr>
              <p:cNvPr id="8530" name="Google Shape;8530;p75"/>
              <p:cNvSpPr/>
              <p:nvPr/>
            </p:nvSpPr>
            <p:spPr>
              <a:xfrm>
                <a:off x="2110795" y="1179665"/>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531" name="Google Shape;8531;p75"/>
              <p:cNvSpPr/>
              <p:nvPr/>
            </p:nvSpPr>
            <p:spPr>
              <a:xfrm>
                <a:off x="2110795" y="1340360"/>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532" name="Google Shape;8532;p75"/>
              <p:cNvSpPr/>
              <p:nvPr/>
            </p:nvSpPr>
            <p:spPr>
              <a:xfrm>
                <a:off x="2110795" y="1501056"/>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533" name="Google Shape;8533;p75"/>
              <p:cNvSpPr/>
              <p:nvPr/>
            </p:nvSpPr>
            <p:spPr>
              <a:xfrm>
                <a:off x="2110795" y="1661752"/>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534" name="Google Shape;8534;p75"/>
              <p:cNvSpPr/>
              <p:nvPr/>
            </p:nvSpPr>
            <p:spPr>
              <a:xfrm>
                <a:off x="2110795" y="1821630"/>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535" name="Google Shape;8535;p75"/>
              <p:cNvSpPr/>
              <p:nvPr/>
            </p:nvSpPr>
            <p:spPr>
              <a:xfrm>
                <a:off x="2110795" y="1982326"/>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536" name="Google Shape;8536;p75"/>
              <p:cNvSpPr/>
              <p:nvPr/>
            </p:nvSpPr>
            <p:spPr>
              <a:xfrm>
                <a:off x="2110795" y="2143022"/>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537" name="Google Shape;8537;p75"/>
              <p:cNvSpPr/>
              <p:nvPr/>
            </p:nvSpPr>
            <p:spPr>
              <a:xfrm>
                <a:off x="2110795" y="2303717"/>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538" name="Google Shape;8538;p75"/>
              <p:cNvSpPr/>
              <p:nvPr/>
            </p:nvSpPr>
            <p:spPr>
              <a:xfrm>
                <a:off x="2110795" y="2464413"/>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539" name="Google Shape;8539;p75"/>
              <p:cNvSpPr/>
              <p:nvPr/>
            </p:nvSpPr>
            <p:spPr>
              <a:xfrm>
                <a:off x="2110795" y="2625109"/>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grpSp>
        <p:grpSp>
          <p:nvGrpSpPr>
            <p:cNvPr id="8540" name="Google Shape;8540;p75"/>
            <p:cNvGrpSpPr/>
            <p:nvPr/>
          </p:nvGrpSpPr>
          <p:grpSpPr>
            <a:xfrm>
              <a:off x="2284655" y="1179665"/>
              <a:ext cx="80700" cy="1526144"/>
              <a:chOff x="2284655" y="1179665"/>
              <a:chExt cx="80700" cy="1526144"/>
            </a:xfrm>
          </p:grpSpPr>
          <p:sp>
            <p:nvSpPr>
              <p:cNvPr id="8541" name="Google Shape;8541;p75"/>
              <p:cNvSpPr/>
              <p:nvPr/>
            </p:nvSpPr>
            <p:spPr>
              <a:xfrm>
                <a:off x="2284655" y="1179665"/>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542" name="Google Shape;8542;p75"/>
              <p:cNvSpPr/>
              <p:nvPr/>
            </p:nvSpPr>
            <p:spPr>
              <a:xfrm>
                <a:off x="2284655" y="1340360"/>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543" name="Google Shape;8543;p75"/>
              <p:cNvSpPr/>
              <p:nvPr/>
            </p:nvSpPr>
            <p:spPr>
              <a:xfrm>
                <a:off x="2284655" y="1501056"/>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544" name="Google Shape;8544;p75"/>
              <p:cNvSpPr/>
              <p:nvPr/>
            </p:nvSpPr>
            <p:spPr>
              <a:xfrm>
                <a:off x="2284655" y="1661752"/>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545" name="Google Shape;8545;p75"/>
              <p:cNvSpPr/>
              <p:nvPr/>
            </p:nvSpPr>
            <p:spPr>
              <a:xfrm>
                <a:off x="2284655" y="1821630"/>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546" name="Google Shape;8546;p75"/>
              <p:cNvSpPr/>
              <p:nvPr/>
            </p:nvSpPr>
            <p:spPr>
              <a:xfrm>
                <a:off x="2284655" y="1982326"/>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547" name="Google Shape;8547;p75"/>
              <p:cNvSpPr/>
              <p:nvPr/>
            </p:nvSpPr>
            <p:spPr>
              <a:xfrm>
                <a:off x="2284655" y="2143022"/>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548" name="Google Shape;8548;p75"/>
              <p:cNvSpPr/>
              <p:nvPr/>
            </p:nvSpPr>
            <p:spPr>
              <a:xfrm>
                <a:off x="2284655" y="2303717"/>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549" name="Google Shape;8549;p75"/>
              <p:cNvSpPr/>
              <p:nvPr/>
            </p:nvSpPr>
            <p:spPr>
              <a:xfrm>
                <a:off x="2284655" y="2464413"/>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550" name="Google Shape;8550;p75"/>
              <p:cNvSpPr/>
              <p:nvPr/>
            </p:nvSpPr>
            <p:spPr>
              <a:xfrm>
                <a:off x="2284655" y="2625109"/>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grpSp>
      </p:grpSp>
      <p:grpSp>
        <p:nvGrpSpPr>
          <p:cNvPr id="8551" name="Google Shape;8551;p75"/>
          <p:cNvGrpSpPr/>
          <p:nvPr/>
        </p:nvGrpSpPr>
        <p:grpSpPr>
          <a:xfrm>
            <a:off x="2603245" y="985011"/>
            <a:ext cx="1364248" cy="1102133"/>
            <a:chOff x="2623904" y="1198803"/>
            <a:chExt cx="1364248" cy="1102133"/>
          </a:xfrm>
        </p:grpSpPr>
        <p:grpSp>
          <p:nvGrpSpPr>
            <p:cNvPr id="8552" name="Google Shape;8552;p75"/>
            <p:cNvGrpSpPr/>
            <p:nvPr/>
          </p:nvGrpSpPr>
          <p:grpSpPr>
            <a:xfrm>
              <a:off x="2623907" y="1198803"/>
              <a:ext cx="1364245" cy="273000"/>
              <a:chOff x="2623907" y="1198803"/>
              <a:chExt cx="1364245" cy="273000"/>
            </a:xfrm>
          </p:grpSpPr>
          <p:sp>
            <p:nvSpPr>
              <p:cNvPr id="8553" name="Google Shape;8553;p75"/>
              <p:cNvSpPr/>
              <p:nvPr/>
            </p:nvSpPr>
            <p:spPr>
              <a:xfrm>
                <a:off x="3715152" y="1198803"/>
                <a:ext cx="273000" cy="273000"/>
              </a:xfrm>
              <a:prstGeom prst="diamond">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554" name="Google Shape;8554;p75"/>
              <p:cNvSpPr/>
              <p:nvPr/>
            </p:nvSpPr>
            <p:spPr>
              <a:xfrm>
                <a:off x="2623907" y="1198803"/>
                <a:ext cx="273000" cy="273000"/>
              </a:xfrm>
              <a:prstGeom prst="diamond">
                <a:avLst/>
              </a:pr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555" name="Google Shape;8555;p75"/>
              <p:cNvSpPr/>
              <p:nvPr/>
            </p:nvSpPr>
            <p:spPr>
              <a:xfrm>
                <a:off x="2896718" y="1198803"/>
                <a:ext cx="273000" cy="273000"/>
              </a:xfrm>
              <a:prstGeom prst="diamond">
                <a:avLst/>
              </a:pr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556" name="Google Shape;8556;p75"/>
              <p:cNvSpPr/>
              <p:nvPr/>
            </p:nvSpPr>
            <p:spPr>
              <a:xfrm>
                <a:off x="3169529" y="1198803"/>
                <a:ext cx="273000" cy="273000"/>
              </a:xfrm>
              <a:prstGeom prst="diamond">
                <a:avLst/>
              </a:pr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557" name="Google Shape;8557;p75"/>
              <p:cNvSpPr/>
              <p:nvPr/>
            </p:nvSpPr>
            <p:spPr>
              <a:xfrm>
                <a:off x="3442341" y="1198803"/>
                <a:ext cx="273000" cy="273000"/>
              </a:xfrm>
              <a:prstGeom prst="diamond">
                <a:avLst/>
              </a:pr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grpSp>
        <p:grpSp>
          <p:nvGrpSpPr>
            <p:cNvPr id="8558" name="Google Shape;8558;p75"/>
            <p:cNvGrpSpPr/>
            <p:nvPr/>
          </p:nvGrpSpPr>
          <p:grpSpPr>
            <a:xfrm>
              <a:off x="2623904" y="1476964"/>
              <a:ext cx="1364245" cy="273000"/>
              <a:chOff x="2623904" y="1476964"/>
              <a:chExt cx="1364245" cy="273000"/>
            </a:xfrm>
          </p:grpSpPr>
          <p:sp>
            <p:nvSpPr>
              <p:cNvPr id="8559" name="Google Shape;8559;p75"/>
              <p:cNvSpPr/>
              <p:nvPr/>
            </p:nvSpPr>
            <p:spPr>
              <a:xfrm>
                <a:off x="3169527" y="1476964"/>
                <a:ext cx="273000" cy="273000"/>
              </a:xfrm>
              <a:prstGeom prst="diamond">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560" name="Google Shape;8560;p75"/>
              <p:cNvSpPr/>
              <p:nvPr/>
            </p:nvSpPr>
            <p:spPr>
              <a:xfrm>
                <a:off x="3442338" y="1476964"/>
                <a:ext cx="273000" cy="273000"/>
              </a:xfrm>
              <a:prstGeom prst="diamond">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561" name="Google Shape;8561;p75"/>
              <p:cNvSpPr/>
              <p:nvPr/>
            </p:nvSpPr>
            <p:spPr>
              <a:xfrm>
                <a:off x="3715149" y="1476964"/>
                <a:ext cx="273000" cy="273000"/>
              </a:xfrm>
              <a:prstGeom prst="diamond">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562" name="Google Shape;8562;p75"/>
              <p:cNvSpPr/>
              <p:nvPr/>
            </p:nvSpPr>
            <p:spPr>
              <a:xfrm>
                <a:off x="2623904" y="1476964"/>
                <a:ext cx="273000" cy="273000"/>
              </a:xfrm>
              <a:prstGeom prst="diamond">
                <a:avLst/>
              </a:pr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563" name="Google Shape;8563;p75"/>
              <p:cNvSpPr/>
              <p:nvPr/>
            </p:nvSpPr>
            <p:spPr>
              <a:xfrm>
                <a:off x="2896716" y="1476964"/>
                <a:ext cx="273000" cy="273000"/>
              </a:xfrm>
              <a:prstGeom prst="diamond">
                <a:avLst/>
              </a:pr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grpSp>
        <p:grpSp>
          <p:nvGrpSpPr>
            <p:cNvPr id="8564" name="Google Shape;8564;p75"/>
            <p:cNvGrpSpPr/>
            <p:nvPr/>
          </p:nvGrpSpPr>
          <p:grpSpPr>
            <a:xfrm>
              <a:off x="2623907" y="1749775"/>
              <a:ext cx="1364245" cy="273000"/>
              <a:chOff x="2623907" y="1749775"/>
              <a:chExt cx="1364245" cy="273000"/>
            </a:xfrm>
          </p:grpSpPr>
          <p:sp>
            <p:nvSpPr>
              <p:cNvPr id="8565" name="Google Shape;8565;p75"/>
              <p:cNvSpPr/>
              <p:nvPr/>
            </p:nvSpPr>
            <p:spPr>
              <a:xfrm>
                <a:off x="3442341" y="1749775"/>
                <a:ext cx="273000" cy="273000"/>
              </a:xfrm>
              <a:prstGeom prst="diamond">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566" name="Google Shape;8566;p75"/>
              <p:cNvSpPr/>
              <p:nvPr/>
            </p:nvSpPr>
            <p:spPr>
              <a:xfrm>
                <a:off x="3715152" y="1749775"/>
                <a:ext cx="273000" cy="273000"/>
              </a:xfrm>
              <a:prstGeom prst="diamond">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567" name="Google Shape;8567;p75"/>
              <p:cNvSpPr/>
              <p:nvPr/>
            </p:nvSpPr>
            <p:spPr>
              <a:xfrm>
                <a:off x="2623907" y="1749775"/>
                <a:ext cx="273000" cy="273000"/>
              </a:xfrm>
              <a:prstGeom prst="diamond">
                <a:avLst/>
              </a:pr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568" name="Google Shape;8568;p75"/>
              <p:cNvSpPr/>
              <p:nvPr/>
            </p:nvSpPr>
            <p:spPr>
              <a:xfrm>
                <a:off x="2896718" y="1749775"/>
                <a:ext cx="273000" cy="273000"/>
              </a:xfrm>
              <a:prstGeom prst="diamond">
                <a:avLst/>
              </a:pr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569" name="Google Shape;8569;p75"/>
              <p:cNvSpPr/>
              <p:nvPr/>
            </p:nvSpPr>
            <p:spPr>
              <a:xfrm>
                <a:off x="3169529" y="1749775"/>
                <a:ext cx="273000" cy="273000"/>
              </a:xfrm>
              <a:prstGeom prst="diamond">
                <a:avLst/>
              </a:pr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grpSp>
        <p:grpSp>
          <p:nvGrpSpPr>
            <p:cNvPr id="8570" name="Google Shape;8570;p75"/>
            <p:cNvGrpSpPr/>
            <p:nvPr/>
          </p:nvGrpSpPr>
          <p:grpSpPr>
            <a:xfrm>
              <a:off x="2623904" y="2027936"/>
              <a:ext cx="1364245" cy="273000"/>
              <a:chOff x="2623904" y="2027936"/>
              <a:chExt cx="1364245" cy="273000"/>
            </a:xfrm>
          </p:grpSpPr>
          <p:sp>
            <p:nvSpPr>
              <p:cNvPr id="8571" name="Google Shape;8571;p75"/>
              <p:cNvSpPr/>
              <p:nvPr/>
            </p:nvSpPr>
            <p:spPr>
              <a:xfrm>
                <a:off x="2623904" y="2027936"/>
                <a:ext cx="273000" cy="273000"/>
              </a:xfrm>
              <a:prstGeom prst="diamond">
                <a:avLst/>
              </a:pr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572" name="Google Shape;8572;p75"/>
              <p:cNvSpPr/>
              <p:nvPr/>
            </p:nvSpPr>
            <p:spPr>
              <a:xfrm>
                <a:off x="2896716" y="2027936"/>
                <a:ext cx="273000" cy="273000"/>
              </a:xfrm>
              <a:prstGeom prst="diamond">
                <a:avLst/>
              </a:pr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573" name="Google Shape;8573;p75"/>
              <p:cNvSpPr/>
              <p:nvPr/>
            </p:nvSpPr>
            <p:spPr>
              <a:xfrm>
                <a:off x="3169527" y="2027936"/>
                <a:ext cx="273000" cy="273000"/>
              </a:xfrm>
              <a:prstGeom prst="diamond">
                <a:avLst/>
              </a:pr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574" name="Google Shape;8574;p75"/>
              <p:cNvSpPr/>
              <p:nvPr/>
            </p:nvSpPr>
            <p:spPr>
              <a:xfrm>
                <a:off x="3442338" y="2027936"/>
                <a:ext cx="273000" cy="273000"/>
              </a:xfrm>
              <a:prstGeom prst="diamond">
                <a:avLst/>
              </a:pr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575" name="Google Shape;8575;p75"/>
              <p:cNvSpPr/>
              <p:nvPr/>
            </p:nvSpPr>
            <p:spPr>
              <a:xfrm>
                <a:off x="3715149" y="2027936"/>
                <a:ext cx="273000" cy="273000"/>
              </a:xfrm>
              <a:prstGeom prst="diamond">
                <a:avLst/>
              </a:pr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grpSp>
      </p:grpSp>
      <p:grpSp>
        <p:nvGrpSpPr>
          <p:cNvPr id="8576" name="Google Shape;8576;p75"/>
          <p:cNvGrpSpPr/>
          <p:nvPr/>
        </p:nvGrpSpPr>
        <p:grpSpPr>
          <a:xfrm>
            <a:off x="2592706" y="2444193"/>
            <a:ext cx="1387541" cy="159124"/>
            <a:chOff x="3200660" y="2180272"/>
            <a:chExt cx="2563824" cy="378237"/>
          </a:xfrm>
        </p:grpSpPr>
        <p:sp>
          <p:nvSpPr>
            <p:cNvPr id="8577" name="Google Shape;8577;p75"/>
            <p:cNvSpPr/>
            <p:nvPr/>
          </p:nvSpPr>
          <p:spPr>
            <a:xfrm>
              <a:off x="3200660" y="2180272"/>
              <a:ext cx="108240" cy="378237"/>
            </a:xfrm>
            <a:custGeom>
              <a:avLst/>
              <a:gdLst/>
              <a:ahLst/>
              <a:cxnLst/>
              <a:rect l="l" t="t" r="r" b="b"/>
              <a:pathLst>
                <a:path w="8543" h="37890" extrusionOk="0">
                  <a:moveTo>
                    <a:pt x="606" y="1"/>
                  </a:moveTo>
                  <a:cubicBezTo>
                    <a:pt x="276" y="1"/>
                    <a:pt x="0" y="263"/>
                    <a:pt x="0" y="607"/>
                  </a:cubicBezTo>
                  <a:lnTo>
                    <a:pt x="0" y="37270"/>
                  </a:lnTo>
                  <a:cubicBezTo>
                    <a:pt x="0" y="37614"/>
                    <a:pt x="276" y="37890"/>
                    <a:pt x="606" y="37890"/>
                  </a:cubicBezTo>
                  <a:lnTo>
                    <a:pt x="7922" y="37890"/>
                  </a:lnTo>
                  <a:cubicBezTo>
                    <a:pt x="8267" y="37890"/>
                    <a:pt x="8542" y="37614"/>
                    <a:pt x="8542" y="37270"/>
                  </a:cubicBezTo>
                  <a:lnTo>
                    <a:pt x="8542" y="607"/>
                  </a:lnTo>
                  <a:cubicBezTo>
                    <a:pt x="8542" y="263"/>
                    <a:pt x="8267" y="1"/>
                    <a:pt x="7922" y="1"/>
                  </a:cubicBezTo>
                  <a:close/>
                </a:path>
              </a:pathLst>
            </a:custGeom>
            <a:solidFill>
              <a:srgbClr val="869FB2"/>
            </a:solid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578" name="Google Shape;8578;p75"/>
            <p:cNvSpPr/>
            <p:nvPr/>
          </p:nvSpPr>
          <p:spPr>
            <a:xfrm>
              <a:off x="3345104" y="2180272"/>
              <a:ext cx="108240" cy="378237"/>
            </a:xfrm>
            <a:custGeom>
              <a:avLst/>
              <a:gdLst/>
              <a:ahLst/>
              <a:cxnLst/>
              <a:rect l="l" t="t" r="r" b="b"/>
              <a:pathLst>
                <a:path w="8543" h="37890" extrusionOk="0">
                  <a:moveTo>
                    <a:pt x="607" y="1"/>
                  </a:moveTo>
                  <a:cubicBezTo>
                    <a:pt x="262" y="1"/>
                    <a:pt x="0" y="263"/>
                    <a:pt x="0" y="607"/>
                  </a:cubicBezTo>
                  <a:lnTo>
                    <a:pt x="0" y="37270"/>
                  </a:lnTo>
                  <a:cubicBezTo>
                    <a:pt x="0" y="37614"/>
                    <a:pt x="262" y="37890"/>
                    <a:pt x="607" y="37890"/>
                  </a:cubicBezTo>
                  <a:lnTo>
                    <a:pt x="7923" y="37890"/>
                  </a:lnTo>
                  <a:cubicBezTo>
                    <a:pt x="8267" y="37890"/>
                    <a:pt x="8543" y="37614"/>
                    <a:pt x="8543" y="37270"/>
                  </a:cubicBezTo>
                  <a:lnTo>
                    <a:pt x="8543" y="607"/>
                  </a:lnTo>
                  <a:cubicBezTo>
                    <a:pt x="8543" y="263"/>
                    <a:pt x="8267" y="1"/>
                    <a:pt x="7923" y="1"/>
                  </a:cubicBezTo>
                  <a:close/>
                </a:path>
              </a:pathLst>
            </a:custGeom>
            <a:solidFill>
              <a:srgbClr val="869FB2"/>
            </a:solid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579" name="Google Shape;8579;p75"/>
            <p:cNvSpPr/>
            <p:nvPr/>
          </p:nvSpPr>
          <p:spPr>
            <a:xfrm>
              <a:off x="3489548" y="2180272"/>
              <a:ext cx="108240" cy="378237"/>
            </a:xfrm>
            <a:custGeom>
              <a:avLst/>
              <a:gdLst/>
              <a:ahLst/>
              <a:cxnLst/>
              <a:rect l="l" t="t" r="r" b="b"/>
              <a:pathLst>
                <a:path w="8543" h="37890" extrusionOk="0">
                  <a:moveTo>
                    <a:pt x="621" y="1"/>
                  </a:moveTo>
                  <a:cubicBezTo>
                    <a:pt x="276" y="1"/>
                    <a:pt x="1" y="263"/>
                    <a:pt x="1" y="607"/>
                  </a:cubicBezTo>
                  <a:lnTo>
                    <a:pt x="1" y="37270"/>
                  </a:lnTo>
                  <a:cubicBezTo>
                    <a:pt x="1" y="37614"/>
                    <a:pt x="276" y="37890"/>
                    <a:pt x="621" y="37890"/>
                  </a:cubicBezTo>
                  <a:lnTo>
                    <a:pt x="7937" y="37890"/>
                  </a:lnTo>
                  <a:cubicBezTo>
                    <a:pt x="8281" y="37890"/>
                    <a:pt x="8543" y="37614"/>
                    <a:pt x="8543" y="37270"/>
                  </a:cubicBezTo>
                  <a:lnTo>
                    <a:pt x="8543" y="607"/>
                  </a:lnTo>
                  <a:cubicBezTo>
                    <a:pt x="8543" y="263"/>
                    <a:pt x="8281" y="1"/>
                    <a:pt x="7937" y="1"/>
                  </a:cubicBezTo>
                  <a:close/>
                </a:path>
              </a:pathLst>
            </a:custGeom>
            <a:solidFill>
              <a:srgbClr val="869FB2"/>
            </a:solid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580" name="Google Shape;8580;p75"/>
            <p:cNvSpPr/>
            <p:nvPr/>
          </p:nvSpPr>
          <p:spPr>
            <a:xfrm>
              <a:off x="3633992" y="2180272"/>
              <a:ext cx="108252" cy="378237"/>
            </a:xfrm>
            <a:custGeom>
              <a:avLst/>
              <a:gdLst/>
              <a:ahLst/>
              <a:cxnLst/>
              <a:rect l="l" t="t" r="r" b="b"/>
              <a:pathLst>
                <a:path w="8544" h="37890" extrusionOk="0">
                  <a:moveTo>
                    <a:pt x="621" y="1"/>
                  </a:moveTo>
                  <a:cubicBezTo>
                    <a:pt x="277" y="1"/>
                    <a:pt x="1" y="277"/>
                    <a:pt x="1" y="607"/>
                  </a:cubicBezTo>
                  <a:lnTo>
                    <a:pt x="1" y="37270"/>
                  </a:lnTo>
                  <a:cubicBezTo>
                    <a:pt x="1" y="37614"/>
                    <a:pt x="277" y="37890"/>
                    <a:pt x="621" y="37890"/>
                  </a:cubicBezTo>
                  <a:lnTo>
                    <a:pt x="7937" y="37890"/>
                  </a:lnTo>
                  <a:cubicBezTo>
                    <a:pt x="8268" y="37890"/>
                    <a:pt x="8543" y="37614"/>
                    <a:pt x="8543" y="37270"/>
                  </a:cubicBezTo>
                  <a:lnTo>
                    <a:pt x="8543" y="607"/>
                  </a:lnTo>
                  <a:cubicBezTo>
                    <a:pt x="8543" y="277"/>
                    <a:pt x="8268" y="1"/>
                    <a:pt x="7937" y="1"/>
                  </a:cubicBezTo>
                  <a:close/>
                </a:path>
              </a:pathLst>
            </a:custGeom>
            <a:solidFill>
              <a:srgbClr val="869FB2"/>
            </a:solid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581" name="Google Shape;8581;p75"/>
            <p:cNvSpPr/>
            <p:nvPr/>
          </p:nvSpPr>
          <p:spPr>
            <a:xfrm>
              <a:off x="3778448" y="2180272"/>
              <a:ext cx="108240" cy="378097"/>
            </a:xfrm>
            <a:custGeom>
              <a:avLst/>
              <a:gdLst/>
              <a:ahLst/>
              <a:cxnLst/>
              <a:rect l="l" t="t" r="r" b="b"/>
              <a:pathLst>
                <a:path w="8543" h="37876" extrusionOk="0">
                  <a:moveTo>
                    <a:pt x="606" y="1"/>
                  </a:moveTo>
                  <a:cubicBezTo>
                    <a:pt x="276" y="1"/>
                    <a:pt x="0" y="263"/>
                    <a:pt x="0" y="607"/>
                  </a:cubicBezTo>
                  <a:lnTo>
                    <a:pt x="0" y="37270"/>
                  </a:lnTo>
                  <a:cubicBezTo>
                    <a:pt x="0" y="37614"/>
                    <a:pt x="276" y="37876"/>
                    <a:pt x="606" y="37876"/>
                  </a:cubicBezTo>
                  <a:lnTo>
                    <a:pt x="7936" y="37876"/>
                  </a:lnTo>
                  <a:cubicBezTo>
                    <a:pt x="8267" y="37876"/>
                    <a:pt x="8542" y="37614"/>
                    <a:pt x="8542" y="37270"/>
                  </a:cubicBezTo>
                  <a:lnTo>
                    <a:pt x="8542" y="607"/>
                  </a:lnTo>
                  <a:cubicBezTo>
                    <a:pt x="8542" y="263"/>
                    <a:pt x="8267" y="1"/>
                    <a:pt x="7936" y="1"/>
                  </a:cubicBezTo>
                  <a:close/>
                </a:path>
              </a:pathLst>
            </a:custGeom>
            <a:solidFill>
              <a:srgbClr val="869FB2"/>
            </a:solid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582" name="Google Shape;8582;p75"/>
            <p:cNvSpPr/>
            <p:nvPr/>
          </p:nvSpPr>
          <p:spPr>
            <a:xfrm>
              <a:off x="3922892" y="2180272"/>
              <a:ext cx="108240" cy="378237"/>
            </a:xfrm>
            <a:custGeom>
              <a:avLst/>
              <a:gdLst/>
              <a:ahLst/>
              <a:cxnLst/>
              <a:rect l="l" t="t" r="r" b="b"/>
              <a:pathLst>
                <a:path w="8543" h="37890" extrusionOk="0">
                  <a:moveTo>
                    <a:pt x="607" y="1"/>
                  </a:moveTo>
                  <a:cubicBezTo>
                    <a:pt x="276" y="1"/>
                    <a:pt x="0" y="277"/>
                    <a:pt x="0" y="607"/>
                  </a:cubicBezTo>
                  <a:lnTo>
                    <a:pt x="0" y="37270"/>
                  </a:lnTo>
                  <a:cubicBezTo>
                    <a:pt x="0" y="37614"/>
                    <a:pt x="276" y="37890"/>
                    <a:pt x="607" y="37890"/>
                  </a:cubicBezTo>
                  <a:lnTo>
                    <a:pt x="7923" y="37890"/>
                  </a:lnTo>
                  <a:cubicBezTo>
                    <a:pt x="8267" y="37890"/>
                    <a:pt x="8543" y="37614"/>
                    <a:pt x="8543" y="37270"/>
                  </a:cubicBezTo>
                  <a:lnTo>
                    <a:pt x="8543" y="607"/>
                  </a:lnTo>
                  <a:cubicBezTo>
                    <a:pt x="8543" y="277"/>
                    <a:pt x="8267" y="1"/>
                    <a:pt x="7923" y="1"/>
                  </a:cubicBezTo>
                  <a:close/>
                </a:path>
              </a:pathLst>
            </a:custGeom>
            <a:solidFill>
              <a:srgbClr val="869FB2"/>
            </a:solid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583" name="Google Shape;8583;p75"/>
            <p:cNvSpPr/>
            <p:nvPr/>
          </p:nvSpPr>
          <p:spPr>
            <a:xfrm>
              <a:off x="4067336" y="2180272"/>
              <a:ext cx="108240" cy="378237"/>
            </a:xfrm>
            <a:custGeom>
              <a:avLst/>
              <a:gdLst/>
              <a:ahLst/>
              <a:cxnLst/>
              <a:rect l="l" t="t" r="r" b="b"/>
              <a:pathLst>
                <a:path w="8543" h="37890" extrusionOk="0">
                  <a:moveTo>
                    <a:pt x="607" y="1"/>
                  </a:moveTo>
                  <a:cubicBezTo>
                    <a:pt x="262" y="1"/>
                    <a:pt x="1" y="263"/>
                    <a:pt x="1" y="607"/>
                  </a:cubicBezTo>
                  <a:lnTo>
                    <a:pt x="1" y="37270"/>
                  </a:lnTo>
                  <a:cubicBezTo>
                    <a:pt x="1" y="37614"/>
                    <a:pt x="262" y="37890"/>
                    <a:pt x="607" y="37890"/>
                  </a:cubicBezTo>
                  <a:lnTo>
                    <a:pt x="7923" y="37890"/>
                  </a:lnTo>
                  <a:cubicBezTo>
                    <a:pt x="8267" y="37890"/>
                    <a:pt x="8543" y="37614"/>
                    <a:pt x="8543" y="37270"/>
                  </a:cubicBezTo>
                  <a:lnTo>
                    <a:pt x="8543" y="607"/>
                  </a:lnTo>
                  <a:cubicBezTo>
                    <a:pt x="8543" y="263"/>
                    <a:pt x="8267" y="1"/>
                    <a:pt x="7923" y="1"/>
                  </a:cubicBezTo>
                  <a:close/>
                </a:path>
              </a:pathLst>
            </a:custGeom>
            <a:solidFill>
              <a:srgbClr val="869FB2"/>
            </a:solid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584" name="Google Shape;8584;p75"/>
            <p:cNvSpPr/>
            <p:nvPr/>
          </p:nvSpPr>
          <p:spPr>
            <a:xfrm>
              <a:off x="4211780" y="2180272"/>
              <a:ext cx="108252" cy="378237"/>
            </a:xfrm>
            <a:custGeom>
              <a:avLst/>
              <a:gdLst/>
              <a:ahLst/>
              <a:cxnLst/>
              <a:rect l="l" t="t" r="r" b="b"/>
              <a:pathLst>
                <a:path w="8544" h="37890" extrusionOk="0">
                  <a:moveTo>
                    <a:pt x="621" y="1"/>
                  </a:moveTo>
                  <a:cubicBezTo>
                    <a:pt x="276" y="1"/>
                    <a:pt x="1" y="277"/>
                    <a:pt x="1" y="607"/>
                  </a:cubicBezTo>
                  <a:lnTo>
                    <a:pt x="1" y="37270"/>
                  </a:lnTo>
                  <a:cubicBezTo>
                    <a:pt x="1" y="37614"/>
                    <a:pt x="276" y="37890"/>
                    <a:pt x="621" y="37890"/>
                  </a:cubicBezTo>
                  <a:lnTo>
                    <a:pt x="7937" y="37890"/>
                  </a:lnTo>
                  <a:cubicBezTo>
                    <a:pt x="8281" y="37890"/>
                    <a:pt x="8543" y="37614"/>
                    <a:pt x="8543" y="37270"/>
                  </a:cubicBezTo>
                  <a:lnTo>
                    <a:pt x="8543" y="607"/>
                  </a:lnTo>
                  <a:cubicBezTo>
                    <a:pt x="8543" y="277"/>
                    <a:pt x="8281" y="1"/>
                    <a:pt x="7937" y="1"/>
                  </a:cubicBezTo>
                  <a:close/>
                </a:path>
              </a:pathLst>
            </a:custGeom>
            <a:solidFill>
              <a:srgbClr val="869FB2"/>
            </a:solid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585" name="Google Shape;8585;p75"/>
            <p:cNvSpPr/>
            <p:nvPr/>
          </p:nvSpPr>
          <p:spPr>
            <a:xfrm>
              <a:off x="4356236" y="2180272"/>
              <a:ext cx="108240" cy="378097"/>
            </a:xfrm>
            <a:custGeom>
              <a:avLst/>
              <a:gdLst/>
              <a:ahLst/>
              <a:cxnLst/>
              <a:rect l="l" t="t" r="r" b="b"/>
              <a:pathLst>
                <a:path w="8543" h="37876" extrusionOk="0">
                  <a:moveTo>
                    <a:pt x="620" y="1"/>
                  </a:moveTo>
                  <a:cubicBezTo>
                    <a:pt x="276" y="1"/>
                    <a:pt x="0" y="263"/>
                    <a:pt x="0" y="607"/>
                  </a:cubicBezTo>
                  <a:lnTo>
                    <a:pt x="0" y="37270"/>
                  </a:lnTo>
                  <a:cubicBezTo>
                    <a:pt x="0" y="37614"/>
                    <a:pt x="276" y="37876"/>
                    <a:pt x="620" y="37876"/>
                  </a:cubicBezTo>
                  <a:lnTo>
                    <a:pt x="7936" y="37876"/>
                  </a:lnTo>
                  <a:cubicBezTo>
                    <a:pt x="8267" y="37876"/>
                    <a:pt x="8542" y="37614"/>
                    <a:pt x="8542" y="37270"/>
                  </a:cubicBezTo>
                  <a:lnTo>
                    <a:pt x="8542" y="607"/>
                  </a:lnTo>
                  <a:cubicBezTo>
                    <a:pt x="8542" y="263"/>
                    <a:pt x="8267" y="1"/>
                    <a:pt x="7936" y="1"/>
                  </a:cubicBezTo>
                  <a:close/>
                </a:path>
              </a:pathLst>
            </a:custGeom>
            <a:solidFill>
              <a:srgbClr val="869FB2"/>
            </a:solid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586" name="Google Shape;8586;p75"/>
            <p:cNvSpPr/>
            <p:nvPr/>
          </p:nvSpPr>
          <p:spPr>
            <a:xfrm>
              <a:off x="4500680" y="2180272"/>
              <a:ext cx="108240" cy="378237"/>
            </a:xfrm>
            <a:custGeom>
              <a:avLst/>
              <a:gdLst/>
              <a:ahLst/>
              <a:cxnLst/>
              <a:rect l="l" t="t" r="r" b="b"/>
              <a:pathLst>
                <a:path w="8543" h="37890" extrusionOk="0">
                  <a:moveTo>
                    <a:pt x="606" y="1"/>
                  </a:moveTo>
                  <a:cubicBezTo>
                    <a:pt x="276" y="1"/>
                    <a:pt x="0" y="277"/>
                    <a:pt x="0" y="607"/>
                  </a:cubicBezTo>
                  <a:lnTo>
                    <a:pt x="0" y="37270"/>
                  </a:lnTo>
                  <a:cubicBezTo>
                    <a:pt x="0" y="37614"/>
                    <a:pt x="276" y="37890"/>
                    <a:pt x="606" y="37890"/>
                  </a:cubicBezTo>
                  <a:lnTo>
                    <a:pt x="7936" y="37890"/>
                  </a:lnTo>
                  <a:cubicBezTo>
                    <a:pt x="8267" y="37890"/>
                    <a:pt x="8542" y="37614"/>
                    <a:pt x="8542" y="37270"/>
                  </a:cubicBezTo>
                  <a:lnTo>
                    <a:pt x="8542" y="607"/>
                  </a:lnTo>
                  <a:cubicBezTo>
                    <a:pt x="8542" y="277"/>
                    <a:pt x="8267" y="1"/>
                    <a:pt x="7936" y="1"/>
                  </a:cubicBezTo>
                  <a:close/>
                </a:path>
              </a:pathLst>
            </a:custGeom>
            <a:solidFill>
              <a:srgbClr val="869FB2"/>
            </a:solid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587" name="Google Shape;8587;p75"/>
            <p:cNvSpPr/>
            <p:nvPr/>
          </p:nvSpPr>
          <p:spPr>
            <a:xfrm>
              <a:off x="4645124" y="2180272"/>
              <a:ext cx="108240" cy="378097"/>
            </a:xfrm>
            <a:custGeom>
              <a:avLst/>
              <a:gdLst/>
              <a:ahLst/>
              <a:cxnLst/>
              <a:rect l="l" t="t" r="r" b="b"/>
              <a:pathLst>
                <a:path w="8543" h="37876" extrusionOk="0">
                  <a:moveTo>
                    <a:pt x="607" y="1"/>
                  </a:moveTo>
                  <a:cubicBezTo>
                    <a:pt x="276" y="1"/>
                    <a:pt x="0" y="263"/>
                    <a:pt x="0" y="607"/>
                  </a:cubicBezTo>
                  <a:lnTo>
                    <a:pt x="0" y="37270"/>
                  </a:lnTo>
                  <a:cubicBezTo>
                    <a:pt x="0" y="37614"/>
                    <a:pt x="276" y="37876"/>
                    <a:pt x="607" y="37876"/>
                  </a:cubicBezTo>
                  <a:lnTo>
                    <a:pt x="7936" y="37876"/>
                  </a:lnTo>
                  <a:cubicBezTo>
                    <a:pt x="8267" y="37876"/>
                    <a:pt x="8543" y="37614"/>
                    <a:pt x="8543" y="37270"/>
                  </a:cubicBezTo>
                  <a:lnTo>
                    <a:pt x="8543" y="607"/>
                  </a:lnTo>
                  <a:cubicBezTo>
                    <a:pt x="8543" y="263"/>
                    <a:pt x="8267" y="1"/>
                    <a:pt x="7936" y="1"/>
                  </a:cubicBezTo>
                  <a:close/>
                </a:path>
              </a:pathLst>
            </a:custGeom>
            <a:solidFill>
              <a:srgbClr val="869FB2"/>
            </a:solid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588" name="Google Shape;8588;p75"/>
            <p:cNvSpPr/>
            <p:nvPr/>
          </p:nvSpPr>
          <p:spPr>
            <a:xfrm>
              <a:off x="4789568" y="2180272"/>
              <a:ext cx="108240" cy="378237"/>
            </a:xfrm>
            <a:custGeom>
              <a:avLst/>
              <a:gdLst/>
              <a:ahLst/>
              <a:cxnLst/>
              <a:rect l="l" t="t" r="r" b="b"/>
              <a:pathLst>
                <a:path w="8543" h="37890" extrusionOk="0">
                  <a:moveTo>
                    <a:pt x="607" y="1"/>
                  </a:moveTo>
                  <a:cubicBezTo>
                    <a:pt x="262" y="1"/>
                    <a:pt x="1" y="277"/>
                    <a:pt x="1" y="607"/>
                  </a:cubicBezTo>
                  <a:lnTo>
                    <a:pt x="1" y="37270"/>
                  </a:lnTo>
                  <a:cubicBezTo>
                    <a:pt x="1" y="37614"/>
                    <a:pt x="262" y="37890"/>
                    <a:pt x="607" y="37890"/>
                  </a:cubicBezTo>
                  <a:lnTo>
                    <a:pt x="7923" y="37890"/>
                  </a:lnTo>
                  <a:cubicBezTo>
                    <a:pt x="8267" y="37890"/>
                    <a:pt x="8543" y="37614"/>
                    <a:pt x="8543" y="37270"/>
                  </a:cubicBezTo>
                  <a:lnTo>
                    <a:pt x="8543" y="607"/>
                  </a:lnTo>
                  <a:cubicBezTo>
                    <a:pt x="8543" y="277"/>
                    <a:pt x="8267" y="1"/>
                    <a:pt x="7923" y="1"/>
                  </a:cubicBez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589" name="Google Shape;8589;p75"/>
            <p:cNvSpPr/>
            <p:nvPr/>
          </p:nvSpPr>
          <p:spPr>
            <a:xfrm>
              <a:off x="4934012" y="2180272"/>
              <a:ext cx="108240" cy="378237"/>
            </a:xfrm>
            <a:custGeom>
              <a:avLst/>
              <a:gdLst/>
              <a:ahLst/>
              <a:cxnLst/>
              <a:rect l="l" t="t" r="r" b="b"/>
              <a:pathLst>
                <a:path w="8543" h="37890" extrusionOk="0">
                  <a:moveTo>
                    <a:pt x="607" y="1"/>
                  </a:moveTo>
                  <a:cubicBezTo>
                    <a:pt x="263" y="1"/>
                    <a:pt x="1" y="263"/>
                    <a:pt x="1" y="607"/>
                  </a:cubicBezTo>
                  <a:lnTo>
                    <a:pt x="1" y="37270"/>
                  </a:lnTo>
                  <a:cubicBezTo>
                    <a:pt x="1" y="37614"/>
                    <a:pt x="263" y="37890"/>
                    <a:pt x="607" y="37890"/>
                  </a:cubicBezTo>
                  <a:lnTo>
                    <a:pt x="7923" y="37890"/>
                  </a:lnTo>
                  <a:cubicBezTo>
                    <a:pt x="8267" y="37890"/>
                    <a:pt x="8543" y="37614"/>
                    <a:pt x="8543" y="37270"/>
                  </a:cubicBezTo>
                  <a:lnTo>
                    <a:pt x="8543" y="607"/>
                  </a:lnTo>
                  <a:cubicBezTo>
                    <a:pt x="8543" y="263"/>
                    <a:pt x="8267" y="1"/>
                    <a:pt x="7923" y="1"/>
                  </a:cubicBez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590" name="Google Shape;8590;p75"/>
            <p:cNvSpPr/>
            <p:nvPr/>
          </p:nvSpPr>
          <p:spPr>
            <a:xfrm>
              <a:off x="5078456" y="2180272"/>
              <a:ext cx="108240" cy="378237"/>
            </a:xfrm>
            <a:custGeom>
              <a:avLst/>
              <a:gdLst/>
              <a:ahLst/>
              <a:cxnLst/>
              <a:rect l="l" t="t" r="r" b="b"/>
              <a:pathLst>
                <a:path w="8543" h="37890" extrusionOk="0">
                  <a:moveTo>
                    <a:pt x="620" y="1"/>
                  </a:moveTo>
                  <a:cubicBezTo>
                    <a:pt x="276" y="1"/>
                    <a:pt x="0" y="277"/>
                    <a:pt x="0" y="607"/>
                  </a:cubicBezTo>
                  <a:lnTo>
                    <a:pt x="0" y="37270"/>
                  </a:lnTo>
                  <a:cubicBezTo>
                    <a:pt x="0" y="37614"/>
                    <a:pt x="276" y="37890"/>
                    <a:pt x="620" y="37890"/>
                  </a:cubicBezTo>
                  <a:lnTo>
                    <a:pt x="7936" y="37890"/>
                  </a:lnTo>
                  <a:cubicBezTo>
                    <a:pt x="8267" y="37890"/>
                    <a:pt x="8542" y="37614"/>
                    <a:pt x="8542" y="37270"/>
                  </a:cubicBezTo>
                  <a:lnTo>
                    <a:pt x="8542" y="607"/>
                  </a:lnTo>
                  <a:cubicBezTo>
                    <a:pt x="8542" y="277"/>
                    <a:pt x="8267" y="1"/>
                    <a:pt x="7936" y="1"/>
                  </a:cubicBez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591" name="Google Shape;8591;p75"/>
            <p:cNvSpPr/>
            <p:nvPr/>
          </p:nvSpPr>
          <p:spPr>
            <a:xfrm>
              <a:off x="5222900" y="2180272"/>
              <a:ext cx="108240" cy="378237"/>
            </a:xfrm>
            <a:custGeom>
              <a:avLst/>
              <a:gdLst/>
              <a:ahLst/>
              <a:cxnLst/>
              <a:rect l="l" t="t" r="r" b="b"/>
              <a:pathLst>
                <a:path w="8543" h="37890" extrusionOk="0">
                  <a:moveTo>
                    <a:pt x="620" y="1"/>
                  </a:moveTo>
                  <a:cubicBezTo>
                    <a:pt x="276" y="1"/>
                    <a:pt x="0" y="263"/>
                    <a:pt x="0" y="607"/>
                  </a:cubicBezTo>
                  <a:lnTo>
                    <a:pt x="0" y="37270"/>
                  </a:lnTo>
                  <a:cubicBezTo>
                    <a:pt x="0" y="37614"/>
                    <a:pt x="276" y="37890"/>
                    <a:pt x="620" y="37890"/>
                  </a:cubicBezTo>
                  <a:lnTo>
                    <a:pt x="7936" y="37890"/>
                  </a:lnTo>
                  <a:cubicBezTo>
                    <a:pt x="8267" y="37890"/>
                    <a:pt x="8543" y="37614"/>
                    <a:pt x="8543" y="37270"/>
                  </a:cubicBezTo>
                  <a:lnTo>
                    <a:pt x="8543" y="607"/>
                  </a:lnTo>
                  <a:cubicBezTo>
                    <a:pt x="8543" y="263"/>
                    <a:pt x="8267" y="1"/>
                    <a:pt x="7936" y="1"/>
                  </a:cubicBez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592" name="Google Shape;8592;p75"/>
            <p:cNvSpPr/>
            <p:nvPr/>
          </p:nvSpPr>
          <p:spPr>
            <a:xfrm>
              <a:off x="5367343" y="2180272"/>
              <a:ext cx="108240" cy="378237"/>
            </a:xfrm>
            <a:custGeom>
              <a:avLst/>
              <a:gdLst/>
              <a:ahLst/>
              <a:cxnLst/>
              <a:rect l="l" t="t" r="r" b="b"/>
              <a:pathLst>
                <a:path w="8543" h="37890" extrusionOk="0">
                  <a:moveTo>
                    <a:pt x="607" y="1"/>
                  </a:moveTo>
                  <a:cubicBezTo>
                    <a:pt x="276" y="1"/>
                    <a:pt x="1" y="277"/>
                    <a:pt x="1" y="607"/>
                  </a:cubicBezTo>
                  <a:lnTo>
                    <a:pt x="1" y="37270"/>
                  </a:lnTo>
                  <a:cubicBezTo>
                    <a:pt x="1" y="37614"/>
                    <a:pt x="276" y="37890"/>
                    <a:pt x="607" y="37890"/>
                  </a:cubicBezTo>
                  <a:lnTo>
                    <a:pt x="7937" y="37890"/>
                  </a:lnTo>
                  <a:cubicBezTo>
                    <a:pt x="8267" y="37890"/>
                    <a:pt x="8543" y="37614"/>
                    <a:pt x="8543" y="37270"/>
                  </a:cubicBezTo>
                  <a:lnTo>
                    <a:pt x="8543" y="607"/>
                  </a:lnTo>
                  <a:cubicBezTo>
                    <a:pt x="8543" y="277"/>
                    <a:pt x="8267" y="1"/>
                    <a:pt x="7937" y="1"/>
                  </a:cubicBez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593" name="Google Shape;8593;p75"/>
            <p:cNvSpPr/>
            <p:nvPr/>
          </p:nvSpPr>
          <p:spPr>
            <a:xfrm>
              <a:off x="5511787" y="2180272"/>
              <a:ext cx="108240" cy="378097"/>
            </a:xfrm>
            <a:custGeom>
              <a:avLst/>
              <a:gdLst/>
              <a:ahLst/>
              <a:cxnLst/>
              <a:rect l="l" t="t" r="r" b="b"/>
              <a:pathLst>
                <a:path w="8543" h="37876" extrusionOk="0">
                  <a:moveTo>
                    <a:pt x="607" y="1"/>
                  </a:moveTo>
                  <a:cubicBezTo>
                    <a:pt x="276" y="1"/>
                    <a:pt x="1" y="263"/>
                    <a:pt x="1" y="607"/>
                  </a:cubicBezTo>
                  <a:lnTo>
                    <a:pt x="1" y="37270"/>
                  </a:lnTo>
                  <a:cubicBezTo>
                    <a:pt x="1" y="37614"/>
                    <a:pt x="276" y="37876"/>
                    <a:pt x="607" y="37876"/>
                  </a:cubicBezTo>
                  <a:lnTo>
                    <a:pt x="7923" y="37876"/>
                  </a:lnTo>
                  <a:cubicBezTo>
                    <a:pt x="8267" y="37876"/>
                    <a:pt x="8543" y="37614"/>
                    <a:pt x="8543" y="37270"/>
                  </a:cubicBezTo>
                  <a:lnTo>
                    <a:pt x="8543" y="607"/>
                  </a:lnTo>
                  <a:cubicBezTo>
                    <a:pt x="8543" y="263"/>
                    <a:pt x="8267" y="1"/>
                    <a:pt x="7923" y="1"/>
                  </a:cubicBez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594" name="Google Shape;8594;p75"/>
            <p:cNvSpPr/>
            <p:nvPr/>
          </p:nvSpPr>
          <p:spPr>
            <a:xfrm>
              <a:off x="5656231" y="2180272"/>
              <a:ext cx="108252" cy="378237"/>
            </a:xfrm>
            <a:custGeom>
              <a:avLst/>
              <a:gdLst/>
              <a:ahLst/>
              <a:cxnLst/>
              <a:rect l="l" t="t" r="r" b="b"/>
              <a:pathLst>
                <a:path w="8544" h="37890" extrusionOk="0">
                  <a:moveTo>
                    <a:pt x="607" y="1"/>
                  </a:moveTo>
                  <a:cubicBezTo>
                    <a:pt x="263" y="1"/>
                    <a:pt x="1" y="277"/>
                    <a:pt x="1" y="607"/>
                  </a:cubicBezTo>
                  <a:lnTo>
                    <a:pt x="1" y="37270"/>
                  </a:lnTo>
                  <a:cubicBezTo>
                    <a:pt x="1" y="37614"/>
                    <a:pt x="263" y="37890"/>
                    <a:pt x="607" y="37890"/>
                  </a:cubicBezTo>
                  <a:lnTo>
                    <a:pt x="7923" y="37890"/>
                  </a:lnTo>
                  <a:cubicBezTo>
                    <a:pt x="8268" y="37890"/>
                    <a:pt x="8543" y="37614"/>
                    <a:pt x="8543" y="37270"/>
                  </a:cubicBezTo>
                  <a:lnTo>
                    <a:pt x="8543" y="607"/>
                  </a:lnTo>
                  <a:cubicBezTo>
                    <a:pt x="8543" y="277"/>
                    <a:pt x="8268" y="1"/>
                    <a:pt x="7923" y="1"/>
                  </a:cubicBez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grpSp>
      <p:grpSp>
        <p:nvGrpSpPr>
          <p:cNvPr id="8595" name="Google Shape;8595;p75"/>
          <p:cNvGrpSpPr/>
          <p:nvPr/>
        </p:nvGrpSpPr>
        <p:grpSpPr>
          <a:xfrm>
            <a:off x="2589231" y="2722018"/>
            <a:ext cx="1390502" cy="159625"/>
            <a:chOff x="3530150" y="2790075"/>
            <a:chExt cx="1962600" cy="225300"/>
          </a:xfrm>
        </p:grpSpPr>
        <p:sp>
          <p:nvSpPr>
            <p:cNvPr id="8596" name="Google Shape;8596;p75"/>
            <p:cNvSpPr/>
            <p:nvPr/>
          </p:nvSpPr>
          <p:spPr>
            <a:xfrm>
              <a:off x="3530150" y="2790075"/>
              <a:ext cx="1962600" cy="225300"/>
            </a:xfrm>
            <a:prstGeom prst="rect">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597" name="Google Shape;8597;p75"/>
            <p:cNvSpPr/>
            <p:nvPr/>
          </p:nvSpPr>
          <p:spPr>
            <a:xfrm>
              <a:off x="3535069" y="2794464"/>
              <a:ext cx="1104900" cy="216900"/>
            </a:xfrm>
            <a:prstGeom prst="rect">
              <a:avLst/>
            </a:pr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grpSp>
      <p:grpSp>
        <p:nvGrpSpPr>
          <p:cNvPr id="8598" name="Google Shape;8598;p75"/>
          <p:cNvGrpSpPr/>
          <p:nvPr/>
        </p:nvGrpSpPr>
        <p:grpSpPr>
          <a:xfrm>
            <a:off x="2589884" y="3000344"/>
            <a:ext cx="1411629" cy="153761"/>
            <a:chOff x="3558802" y="4011427"/>
            <a:chExt cx="1866000" cy="111300"/>
          </a:xfrm>
        </p:grpSpPr>
        <p:sp>
          <p:nvSpPr>
            <p:cNvPr id="8599" name="Google Shape;8599;p75"/>
            <p:cNvSpPr/>
            <p:nvPr/>
          </p:nvSpPr>
          <p:spPr>
            <a:xfrm rot="5400000" flipH="1">
              <a:off x="4436152" y="3134077"/>
              <a:ext cx="111300" cy="1866000"/>
            </a:xfrm>
            <a:prstGeom prst="round2SameRect">
              <a:avLst>
                <a:gd name="adj1" fmla="val 50000"/>
                <a:gd name="adj2" fmla="val 50000"/>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600" name="Google Shape;8600;p75"/>
            <p:cNvSpPr/>
            <p:nvPr/>
          </p:nvSpPr>
          <p:spPr>
            <a:xfrm rot="5400000" flipH="1">
              <a:off x="4162472" y="3415277"/>
              <a:ext cx="104700" cy="1304700"/>
            </a:xfrm>
            <a:prstGeom prst="round2SameRect">
              <a:avLst>
                <a:gd name="adj1" fmla="val 50000"/>
                <a:gd name="adj2" fmla="val 50000"/>
              </a:avLst>
            </a:pr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grpSp>
      <p:grpSp>
        <p:nvGrpSpPr>
          <p:cNvPr id="8601" name="Google Shape;8601;p75"/>
          <p:cNvGrpSpPr/>
          <p:nvPr/>
        </p:nvGrpSpPr>
        <p:grpSpPr>
          <a:xfrm>
            <a:off x="2589576" y="2205744"/>
            <a:ext cx="1383503" cy="119749"/>
            <a:chOff x="3465975" y="2270276"/>
            <a:chExt cx="1986364" cy="171929"/>
          </a:xfrm>
        </p:grpSpPr>
        <p:sp>
          <p:nvSpPr>
            <p:cNvPr id="8602" name="Google Shape;8602;p75"/>
            <p:cNvSpPr/>
            <p:nvPr/>
          </p:nvSpPr>
          <p:spPr>
            <a:xfrm rot="-5400000">
              <a:off x="3725184" y="2270305"/>
              <a:ext cx="171900" cy="171900"/>
            </a:xfrm>
            <a:prstGeom prst="ellipse">
              <a:avLst/>
            </a:prstGeom>
            <a:solidFill>
              <a:srgbClr val="5F7D95"/>
            </a:solidFill>
            <a:ln w="19050"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603" name="Google Shape;8603;p75"/>
            <p:cNvSpPr/>
            <p:nvPr/>
          </p:nvSpPr>
          <p:spPr>
            <a:xfrm rot="-5400000">
              <a:off x="3984394" y="2270305"/>
              <a:ext cx="171900" cy="171900"/>
            </a:xfrm>
            <a:prstGeom prst="ellipse">
              <a:avLst/>
            </a:prstGeom>
            <a:solidFill>
              <a:srgbClr val="5F7D95"/>
            </a:solidFill>
            <a:ln w="19050"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604" name="Google Shape;8604;p75"/>
            <p:cNvSpPr/>
            <p:nvPr/>
          </p:nvSpPr>
          <p:spPr>
            <a:xfrm rot="-5400000">
              <a:off x="4243603" y="2270305"/>
              <a:ext cx="171900" cy="171900"/>
            </a:xfrm>
            <a:prstGeom prst="ellipse">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605" name="Google Shape;8605;p75"/>
            <p:cNvSpPr/>
            <p:nvPr/>
          </p:nvSpPr>
          <p:spPr>
            <a:xfrm rot="-5400000">
              <a:off x="4502812" y="2270305"/>
              <a:ext cx="171900" cy="171900"/>
            </a:xfrm>
            <a:prstGeom prst="ellipse">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606" name="Google Shape;8606;p75"/>
            <p:cNvSpPr/>
            <p:nvPr/>
          </p:nvSpPr>
          <p:spPr>
            <a:xfrm rot="-5400000">
              <a:off x="4762021" y="2270305"/>
              <a:ext cx="171900" cy="171900"/>
            </a:xfrm>
            <a:prstGeom prst="ellipse">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607" name="Google Shape;8607;p75"/>
            <p:cNvSpPr/>
            <p:nvPr/>
          </p:nvSpPr>
          <p:spPr>
            <a:xfrm rot="-5400000">
              <a:off x="3465975" y="2270305"/>
              <a:ext cx="171900" cy="171900"/>
            </a:xfrm>
            <a:prstGeom prst="ellipse">
              <a:avLst/>
            </a:prstGeom>
            <a:solidFill>
              <a:srgbClr val="5F7D95"/>
            </a:solidFill>
            <a:ln w="19050"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608" name="Google Shape;8608;p75"/>
            <p:cNvSpPr/>
            <p:nvPr/>
          </p:nvSpPr>
          <p:spPr>
            <a:xfrm rot="-5400000">
              <a:off x="5021230" y="2270276"/>
              <a:ext cx="171900" cy="171900"/>
            </a:xfrm>
            <a:prstGeom prst="ellipse">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609" name="Google Shape;8609;p75"/>
            <p:cNvSpPr/>
            <p:nvPr/>
          </p:nvSpPr>
          <p:spPr>
            <a:xfrm rot="-5400000">
              <a:off x="5280440" y="2270276"/>
              <a:ext cx="171900" cy="171900"/>
            </a:xfrm>
            <a:prstGeom prst="ellipse">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grpSp>
      <p:grpSp>
        <p:nvGrpSpPr>
          <p:cNvPr id="8610" name="Google Shape;8610;p75"/>
          <p:cNvGrpSpPr/>
          <p:nvPr/>
        </p:nvGrpSpPr>
        <p:grpSpPr>
          <a:xfrm>
            <a:off x="2600584" y="3569394"/>
            <a:ext cx="1369531" cy="195460"/>
            <a:chOff x="723300" y="4253549"/>
            <a:chExt cx="2276482" cy="324900"/>
          </a:xfrm>
        </p:grpSpPr>
        <p:sp>
          <p:nvSpPr>
            <p:cNvPr id="8611" name="Google Shape;8611;p75"/>
            <p:cNvSpPr/>
            <p:nvPr/>
          </p:nvSpPr>
          <p:spPr>
            <a:xfrm>
              <a:off x="723300" y="4253549"/>
              <a:ext cx="341700" cy="324900"/>
            </a:xfrm>
            <a:prstGeom prst="star5">
              <a:avLst>
                <a:gd name="adj" fmla="val 19098"/>
                <a:gd name="hf" fmla="val 105146"/>
                <a:gd name="vf" fmla="val 110557"/>
              </a:avLst>
            </a:pr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612" name="Google Shape;8612;p75"/>
            <p:cNvSpPr/>
            <p:nvPr/>
          </p:nvSpPr>
          <p:spPr>
            <a:xfrm>
              <a:off x="1206995" y="4253549"/>
              <a:ext cx="341700" cy="324900"/>
            </a:xfrm>
            <a:prstGeom prst="star5">
              <a:avLst>
                <a:gd name="adj" fmla="val 19098"/>
                <a:gd name="hf" fmla="val 105146"/>
                <a:gd name="vf" fmla="val 110557"/>
              </a:avLst>
            </a:pr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613" name="Google Shape;8613;p75"/>
            <p:cNvSpPr/>
            <p:nvPr/>
          </p:nvSpPr>
          <p:spPr>
            <a:xfrm>
              <a:off x="1690691" y="4253549"/>
              <a:ext cx="341700" cy="324900"/>
            </a:xfrm>
            <a:prstGeom prst="star5">
              <a:avLst>
                <a:gd name="adj" fmla="val 19098"/>
                <a:gd name="hf" fmla="val 105146"/>
                <a:gd name="vf" fmla="val 110557"/>
              </a:avLst>
            </a:pr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614" name="Google Shape;8614;p75"/>
            <p:cNvSpPr/>
            <p:nvPr/>
          </p:nvSpPr>
          <p:spPr>
            <a:xfrm>
              <a:off x="2174386" y="4253549"/>
              <a:ext cx="341700" cy="324900"/>
            </a:xfrm>
            <a:prstGeom prst="star5">
              <a:avLst>
                <a:gd name="adj" fmla="val 19098"/>
                <a:gd name="hf" fmla="val 105146"/>
                <a:gd name="vf" fmla="val 110557"/>
              </a:avLst>
            </a:pr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615" name="Google Shape;8615;p75"/>
            <p:cNvSpPr/>
            <p:nvPr/>
          </p:nvSpPr>
          <p:spPr>
            <a:xfrm>
              <a:off x="2658082" y="4253549"/>
              <a:ext cx="341700" cy="324900"/>
            </a:xfrm>
            <a:prstGeom prst="star5">
              <a:avLst>
                <a:gd name="adj" fmla="val 19098"/>
                <a:gd name="hf" fmla="val 105146"/>
                <a:gd name="vf" fmla="val 110557"/>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grpSp>
      <p:grpSp>
        <p:nvGrpSpPr>
          <p:cNvPr id="8616" name="Google Shape;8616;p75"/>
          <p:cNvGrpSpPr/>
          <p:nvPr/>
        </p:nvGrpSpPr>
        <p:grpSpPr>
          <a:xfrm>
            <a:off x="2590145" y="3270574"/>
            <a:ext cx="1389066" cy="180119"/>
            <a:chOff x="705948" y="3788465"/>
            <a:chExt cx="2308953" cy="299400"/>
          </a:xfrm>
        </p:grpSpPr>
        <p:sp>
          <p:nvSpPr>
            <p:cNvPr id="8617" name="Google Shape;8617;p75"/>
            <p:cNvSpPr/>
            <p:nvPr/>
          </p:nvSpPr>
          <p:spPr>
            <a:xfrm>
              <a:off x="705948" y="3788465"/>
              <a:ext cx="335400" cy="299400"/>
            </a:xfrm>
            <a:prstGeom prst="heart">
              <a:avLst/>
            </a:pr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618" name="Google Shape;8618;p75"/>
            <p:cNvSpPr/>
            <p:nvPr/>
          </p:nvSpPr>
          <p:spPr>
            <a:xfrm>
              <a:off x="1209923" y="3788465"/>
              <a:ext cx="335400" cy="299400"/>
            </a:xfrm>
            <a:prstGeom prst="heart">
              <a:avLst/>
            </a:pr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619" name="Google Shape;8619;p75"/>
            <p:cNvSpPr/>
            <p:nvPr/>
          </p:nvSpPr>
          <p:spPr>
            <a:xfrm>
              <a:off x="1713905" y="3788465"/>
              <a:ext cx="335400" cy="299400"/>
            </a:xfrm>
            <a:prstGeom prst="heart">
              <a:avLst/>
            </a:pr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620" name="Google Shape;8620;p75"/>
            <p:cNvSpPr/>
            <p:nvPr/>
          </p:nvSpPr>
          <p:spPr>
            <a:xfrm>
              <a:off x="2189639" y="3788465"/>
              <a:ext cx="335400" cy="299400"/>
            </a:xfrm>
            <a:prstGeom prst="heart">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621" name="Google Shape;8621;p75"/>
            <p:cNvSpPr/>
            <p:nvPr/>
          </p:nvSpPr>
          <p:spPr>
            <a:xfrm>
              <a:off x="2679500" y="3788465"/>
              <a:ext cx="335400" cy="299400"/>
            </a:xfrm>
            <a:prstGeom prst="heart">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grpSp>
      <p:grpSp>
        <p:nvGrpSpPr>
          <p:cNvPr id="8622" name="Google Shape;8622;p75"/>
          <p:cNvGrpSpPr/>
          <p:nvPr/>
        </p:nvGrpSpPr>
        <p:grpSpPr>
          <a:xfrm>
            <a:off x="2638082" y="3883554"/>
            <a:ext cx="1304609" cy="294074"/>
            <a:chOff x="2658741" y="4097347"/>
            <a:chExt cx="1304609" cy="294074"/>
          </a:xfrm>
        </p:grpSpPr>
        <p:grpSp>
          <p:nvGrpSpPr>
            <p:cNvPr id="8623" name="Google Shape;8623;p75"/>
            <p:cNvGrpSpPr/>
            <p:nvPr/>
          </p:nvGrpSpPr>
          <p:grpSpPr>
            <a:xfrm>
              <a:off x="2658741" y="4097347"/>
              <a:ext cx="118572" cy="294074"/>
              <a:chOff x="3343310" y="4475555"/>
              <a:chExt cx="127717" cy="316753"/>
            </a:xfrm>
          </p:grpSpPr>
          <p:sp>
            <p:nvSpPr>
              <p:cNvPr id="8624" name="Google Shape;8624;p75"/>
              <p:cNvSpPr/>
              <p:nvPr/>
            </p:nvSpPr>
            <p:spPr>
              <a:xfrm>
                <a:off x="3343310" y="4535967"/>
                <a:ext cx="127717" cy="256341"/>
              </a:xfrm>
              <a:custGeom>
                <a:avLst/>
                <a:gdLst/>
                <a:ahLst/>
                <a:cxnLst/>
                <a:rect l="l" t="t" r="r" b="b"/>
                <a:pathLst>
                  <a:path w="77995" h="156544" extrusionOk="0">
                    <a:moveTo>
                      <a:pt x="18496" y="1"/>
                    </a:moveTo>
                    <a:cubicBezTo>
                      <a:pt x="8514" y="1"/>
                      <a:pt x="359" y="8123"/>
                      <a:pt x="327" y="18105"/>
                    </a:cubicBezTo>
                    <a:lnTo>
                      <a:pt x="33" y="74537"/>
                    </a:lnTo>
                    <a:cubicBezTo>
                      <a:pt x="0" y="78778"/>
                      <a:pt x="3425" y="82235"/>
                      <a:pt x="7666" y="82268"/>
                    </a:cubicBezTo>
                    <a:lnTo>
                      <a:pt x="7731" y="82268"/>
                    </a:lnTo>
                    <a:cubicBezTo>
                      <a:pt x="11939" y="82268"/>
                      <a:pt x="15364" y="78843"/>
                      <a:pt x="15397" y="74635"/>
                    </a:cubicBezTo>
                    <a:lnTo>
                      <a:pt x="15691" y="18170"/>
                    </a:lnTo>
                    <a:cubicBezTo>
                      <a:pt x="15691" y="17341"/>
                      <a:pt x="16344" y="16668"/>
                      <a:pt x="17166" y="16668"/>
                    </a:cubicBezTo>
                    <a:cubicBezTo>
                      <a:pt x="17185" y="16668"/>
                      <a:pt x="17204" y="16669"/>
                      <a:pt x="17224" y="16669"/>
                    </a:cubicBezTo>
                    <a:cubicBezTo>
                      <a:pt x="18039" y="16669"/>
                      <a:pt x="18724" y="17355"/>
                      <a:pt x="18724" y="18170"/>
                    </a:cubicBezTo>
                    <a:lnTo>
                      <a:pt x="18724" y="147345"/>
                    </a:lnTo>
                    <a:cubicBezTo>
                      <a:pt x="18724" y="152433"/>
                      <a:pt x="22867" y="156543"/>
                      <a:pt x="27956" y="156543"/>
                    </a:cubicBezTo>
                    <a:cubicBezTo>
                      <a:pt x="33044" y="156543"/>
                      <a:pt x="37187" y="152433"/>
                      <a:pt x="37187" y="147345"/>
                    </a:cubicBezTo>
                    <a:lnTo>
                      <a:pt x="37187" y="73656"/>
                    </a:lnTo>
                    <a:lnTo>
                      <a:pt x="41167" y="73656"/>
                    </a:lnTo>
                    <a:lnTo>
                      <a:pt x="41167" y="147345"/>
                    </a:lnTo>
                    <a:cubicBezTo>
                      <a:pt x="41167" y="152433"/>
                      <a:pt x="45277" y="156543"/>
                      <a:pt x="50365" y="156543"/>
                    </a:cubicBezTo>
                    <a:cubicBezTo>
                      <a:pt x="55454" y="156543"/>
                      <a:pt x="59597" y="152433"/>
                      <a:pt x="59597" y="147345"/>
                    </a:cubicBezTo>
                    <a:cubicBezTo>
                      <a:pt x="59597" y="25477"/>
                      <a:pt x="59434" y="95153"/>
                      <a:pt x="59434" y="18300"/>
                    </a:cubicBezTo>
                    <a:cubicBezTo>
                      <a:pt x="59434" y="17420"/>
                      <a:pt x="60119" y="16702"/>
                      <a:pt x="60967" y="16669"/>
                    </a:cubicBezTo>
                    <a:cubicBezTo>
                      <a:pt x="60988" y="16669"/>
                      <a:pt x="61009" y="16668"/>
                      <a:pt x="61030" y="16668"/>
                    </a:cubicBezTo>
                    <a:cubicBezTo>
                      <a:pt x="61882" y="16668"/>
                      <a:pt x="62567" y="17310"/>
                      <a:pt x="62631" y="18170"/>
                    </a:cubicBezTo>
                    <a:lnTo>
                      <a:pt x="62598" y="74570"/>
                    </a:lnTo>
                    <a:cubicBezTo>
                      <a:pt x="62598" y="78810"/>
                      <a:pt x="66023" y="82268"/>
                      <a:pt x="70264" y="82268"/>
                    </a:cubicBezTo>
                    <a:cubicBezTo>
                      <a:pt x="74504" y="82268"/>
                      <a:pt x="77962" y="78843"/>
                      <a:pt x="77962" y="74602"/>
                    </a:cubicBezTo>
                    <a:lnTo>
                      <a:pt x="77994" y="18137"/>
                    </a:lnTo>
                    <a:cubicBezTo>
                      <a:pt x="77994" y="18137"/>
                      <a:pt x="77994" y="18105"/>
                      <a:pt x="77994" y="18105"/>
                    </a:cubicBezTo>
                    <a:cubicBezTo>
                      <a:pt x="77962" y="8123"/>
                      <a:pt x="69807" y="1"/>
                      <a:pt x="5982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625" name="Google Shape;8625;p75"/>
              <p:cNvSpPr/>
              <p:nvPr/>
            </p:nvSpPr>
            <p:spPr>
              <a:xfrm>
                <a:off x="3381341" y="4475555"/>
                <a:ext cx="52189" cy="52135"/>
              </a:xfrm>
              <a:custGeom>
                <a:avLst/>
                <a:gdLst/>
                <a:ahLst/>
                <a:cxnLst/>
                <a:rect l="l" t="t" r="r" b="b"/>
                <a:pathLst>
                  <a:path w="31871" h="31838" extrusionOk="0">
                    <a:moveTo>
                      <a:pt x="15952" y="1"/>
                    </a:moveTo>
                    <a:cubicBezTo>
                      <a:pt x="7144" y="1"/>
                      <a:pt x="1" y="7112"/>
                      <a:pt x="1" y="15919"/>
                    </a:cubicBezTo>
                    <a:cubicBezTo>
                      <a:pt x="1" y="24694"/>
                      <a:pt x="7144" y="31838"/>
                      <a:pt x="15952" y="31838"/>
                    </a:cubicBezTo>
                    <a:cubicBezTo>
                      <a:pt x="24727" y="31838"/>
                      <a:pt x="31870" y="24694"/>
                      <a:pt x="31870" y="15919"/>
                    </a:cubicBezTo>
                    <a:cubicBezTo>
                      <a:pt x="31870" y="7112"/>
                      <a:pt x="24727" y="1"/>
                      <a:pt x="15952"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grpSp>
        <p:grpSp>
          <p:nvGrpSpPr>
            <p:cNvPr id="8626" name="Google Shape;8626;p75"/>
            <p:cNvGrpSpPr/>
            <p:nvPr/>
          </p:nvGrpSpPr>
          <p:grpSpPr>
            <a:xfrm>
              <a:off x="3815519" y="4098388"/>
              <a:ext cx="147831" cy="291991"/>
              <a:chOff x="3527539" y="4476677"/>
              <a:chExt cx="159232" cy="314510"/>
            </a:xfrm>
          </p:grpSpPr>
          <p:sp>
            <p:nvSpPr>
              <p:cNvPr id="8627" name="Google Shape;8627;p75"/>
              <p:cNvSpPr/>
              <p:nvPr/>
            </p:nvSpPr>
            <p:spPr>
              <a:xfrm>
                <a:off x="3527539" y="4536716"/>
                <a:ext cx="159232" cy="254471"/>
              </a:xfrm>
              <a:custGeom>
                <a:avLst/>
                <a:gdLst/>
                <a:ahLst/>
                <a:cxnLst/>
                <a:rect l="l" t="t" r="r" b="b"/>
                <a:pathLst>
                  <a:path w="97241" h="155402" extrusionOk="0">
                    <a:moveTo>
                      <a:pt x="35360" y="0"/>
                    </a:moveTo>
                    <a:cubicBezTo>
                      <a:pt x="27173" y="0"/>
                      <a:pt x="21268" y="5220"/>
                      <a:pt x="17713" y="15527"/>
                    </a:cubicBezTo>
                    <a:cubicBezTo>
                      <a:pt x="15527" y="21921"/>
                      <a:pt x="1533" y="61750"/>
                      <a:pt x="1403" y="62174"/>
                    </a:cubicBezTo>
                    <a:cubicBezTo>
                      <a:pt x="0" y="66121"/>
                      <a:pt x="2088" y="70492"/>
                      <a:pt x="6068" y="71895"/>
                    </a:cubicBezTo>
                    <a:cubicBezTo>
                      <a:pt x="6895" y="72179"/>
                      <a:pt x="7739" y="72315"/>
                      <a:pt x="8570" y="72315"/>
                    </a:cubicBezTo>
                    <a:cubicBezTo>
                      <a:pt x="11735" y="72315"/>
                      <a:pt x="14703" y="70350"/>
                      <a:pt x="15788" y="67197"/>
                    </a:cubicBezTo>
                    <a:cubicBezTo>
                      <a:pt x="16245" y="65925"/>
                      <a:pt x="24661" y="42569"/>
                      <a:pt x="29358" y="29130"/>
                    </a:cubicBezTo>
                    <a:lnTo>
                      <a:pt x="29358" y="29130"/>
                    </a:lnTo>
                    <a:cubicBezTo>
                      <a:pt x="28869" y="33142"/>
                      <a:pt x="30272" y="24824"/>
                      <a:pt x="18431" y="85856"/>
                    </a:cubicBezTo>
                    <a:cubicBezTo>
                      <a:pt x="17941" y="88498"/>
                      <a:pt x="19964" y="90912"/>
                      <a:pt x="22606" y="90912"/>
                    </a:cubicBezTo>
                    <a:lnTo>
                      <a:pt x="28412" y="90912"/>
                    </a:lnTo>
                    <a:lnTo>
                      <a:pt x="28412" y="146235"/>
                    </a:lnTo>
                    <a:cubicBezTo>
                      <a:pt x="28412" y="151291"/>
                      <a:pt x="32522" y="155401"/>
                      <a:pt x="37578" y="155401"/>
                    </a:cubicBezTo>
                    <a:cubicBezTo>
                      <a:pt x="42634" y="155401"/>
                      <a:pt x="46745" y="151291"/>
                      <a:pt x="46745" y="146235"/>
                    </a:cubicBezTo>
                    <a:lnTo>
                      <a:pt x="46745" y="90912"/>
                    </a:lnTo>
                    <a:lnTo>
                      <a:pt x="50692" y="90912"/>
                    </a:lnTo>
                    <a:lnTo>
                      <a:pt x="50692" y="146235"/>
                    </a:lnTo>
                    <a:cubicBezTo>
                      <a:pt x="50692" y="151291"/>
                      <a:pt x="54769" y="155401"/>
                      <a:pt x="59825" y="155401"/>
                    </a:cubicBezTo>
                    <a:cubicBezTo>
                      <a:pt x="64881" y="155401"/>
                      <a:pt x="68991" y="151291"/>
                      <a:pt x="68991" y="146235"/>
                    </a:cubicBezTo>
                    <a:lnTo>
                      <a:pt x="68991" y="90912"/>
                    </a:lnTo>
                    <a:lnTo>
                      <a:pt x="74798" y="90912"/>
                    </a:lnTo>
                    <a:cubicBezTo>
                      <a:pt x="77472" y="90912"/>
                      <a:pt x="79462" y="88498"/>
                      <a:pt x="78973" y="85856"/>
                    </a:cubicBezTo>
                    <a:cubicBezTo>
                      <a:pt x="67262" y="25379"/>
                      <a:pt x="68535" y="32392"/>
                      <a:pt x="68143" y="29130"/>
                    </a:cubicBezTo>
                    <a:lnTo>
                      <a:pt x="68143" y="29130"/>
                    </a:lnTo>
                    <a:cubicBezTo>
                      <a:pt x="72873" y="42667"/>
                      <a:pt x="81028" y="65958"/>
                      <a:pt x="81485" y="67197"/>
                    </a:cubicBezTo>
                    <a:cubicBezTo>
                      <a:pt x="82570" y="70350"/>
                      <a:pt x="85538" y="72315"/>
                      <a:pt x="88687" y="72315"/>
                    </a:cubicBezTo>
                    <a:cubicBezTo>
                      <a:pt x="89513" y="72315"/>
                      <a:pt x="90352" y="72179"/>
                      <a:pt x="91173" y="71895"/>
                    </a:cubicBezTo>
                    <a:cubicBezTo>
                      <a:pt x="95152" y="70492"/>
                      <a:pt x="97240" y="66121"/>
                      <a:pt x="95870" y="62174"/>
                    </a:cubicBezTo>
                    <a:cubicBezTo>
                      <a:pt x="95707" y="61750"/>
                      <a:pt x="81746" y="21921"/>
                      <a:pt x="79560" y="15527"/>
                    </a:cubicBezTo>
                    <a:cubicBezTo>
                      <a:pt x="76005" y="5220"/>
                      <a:pt x="70068" y="0"/>
                      <a:pt x="61913" y="0"/>
                    </a:cubicBezTo>
                    <a:close/>
                  </a:path>
                </a:pathLst>
              </a:cu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628" name="Google Shape;8628;p75"/>
              <p:cNvSpPr/>
              <p:nvPr/>
            </p:nvSpPr>
            <p:spPr>
              <a:xfrm>
                <a:off x="3581381" y="4476677"/>
                <a:ext cx="51814" cy="51761"/>
              </a:xfrm>
              <a:custGeom>
                <a:avLst/>
                <a:gdLst/>
                <a:ahLst/>
                <a:cxnLst/>
                <a:rect l="l" t="t" r="r" b="b"/>
                <a:pathLst>
                  <a:path w="31642" h="31610" extrusionOk="0">
                    <a:moveTo>
                      <a:pt x="15821" y="1"/>
                    </a:moveTo>
                    <a:cubicBezTo>
                      <a:pt x="7079" y="1"/>
                      <a:pt x="0" y="7079"/>
                      <a:pt x="0" y="15821"/>
                    </a:cubicBezTo>
                    <a:cubicBezTo>
                      <a:pt x="0" y="24531"/>
                      <a:pt x="7079" y="31609"/>
                      <a:pt x="15821" y="31609"/>
                    </a:cubicBezTo>
                    <a:cubicBezTo>
                      <a:pt x="24563" y="31609"/>
                      <a:pt x="31641" y="24531"/>
                      <a:pt x="31641" y="15821"/>
                    </a:cubicBezTo>
                    <a:cubicBezTo>
                      <a:pt x="31641" y="7079"/>
                      <a:pt x="24563" y="1"/>
                      <a:pt x="15821" y="1"/>
                    </a:cubicBezTo>
                    <a:close/>
                  </a:path>
                </a:pathLst>
              </a:cu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grpSp>
        <p:grpSp>
          <p:nvGrpSpPr>
            <p:cNvPr id="8629" name="Google Shape;8629;p75"/>
            <p:cNvGrpSpPr/>
            <p:nvPr/>
          </p:nvGrpSpPr>
          <p:grpSpPr>
            <a:xfrm>
              <a:off x="3511696" y="4098388"/>
              <a:ext cx="147831" cy="291991"/>
              <a:chOff x="3527539" y="4476677"/>
              <a:chExt cx="159232" cy="314510"/>
            </a:xfrm>
          </p:grpSpPr>
          <p:sp>
            <p:nvSpPr>
              <p:cNvPr id="8630" name="Google Shape;8630;p75"/>
              <p:cNvSpPr/>
              <p:nvPr/>
            </p:nvSpPr>
            <p:spPr>
              <a:xfrm>
                <a:off x="3527539" y="4536716"/>
                <a:ext cx="159232" cy="254471"/>
              </a:xfrm>
              <a:custGeom>
                <a:avLst/>
                <a:gdLst/>
                <a:ahLst/>
                <a:cxnLst/>
                <a:rect l="l" t="t" r="r" b="b"/>
                <a:pathLst>
                  <a:path w="97241" h="155402" extrusionOk="0">
                    <a:moveTo>
                      <a:pt x="35360" y="0"/>
                    </a:moveTo>
                    <a:cubicBezTo>
                      <a:pt x="27173" y="0"/>
                      <a:pt x="21268" y="5220"/>
                      <a:pt x="17713" y="15527"/>
                    </a:cubicBezTo>
                    <a:cubicBezTo>
                      <a:pt x="15527" y="21921"/>
                      <a:pt x="1533" y="61750"/>
                      <a:pt x="1403" y="62174"/>
                    </a:cubicBezTo>
                    <a:cubicBezTo>
                      <a:pt x="0" y="66121"/>
                      <a:pt x="2088" y="70492"/>
                      <a:pt x="6068" y="71895"/>
                    </a:cubicBezTo>
                    <a:cubicBezTo>
                      <a:pt x="6895" y="72179"/>
                      <a:pt x="7739" y="72315"/>
                      <a:pt x="8570" y="72315"/>
                    </a:cubicBezTo>
                    <a:cubicBezTo>
                      <a:pt x="11735" y="72315"/>
                      <a:pt x="14703" y="70350"/>
                      <a:pt x="15788" y="67197"/>
                    </a:cubicBezTo>
                    <a:cubicBezTo>
                      <a:pt x="16245" y="65925"/>
                      <a:pt x="24661" y="42569"/>
                      <a:pt x="29358" y="29130"/>
                    </a:cubicBezTo>
                    <a:lnTo>
                      <a:pt x="29358" y="29130"/>
                    </a:lnTo>
                    <a:cubicBezTo>
                      <a:pt x="28869" y="33142"/>
                      <a:pt x="30272" y="24824"/>
                      <a:pt x="18431" y="85856"/>
                    </a:cubicBezTo>
                    <a:cubicBezTo>
                      <a:pt x="17941" y="88498"/>
                      <a:pt x="19964" y="90912"/>
                      <a:pt x="22606" y="90912"/>
                    </a:cubicBezTo>
                    <a:lnTo>
                      <a:pt x="28412" y="90912"/>
                    </a:lnTo>
                    <a:lnTo>
                      <a:pt x="28412" y="146235"/>
                    </a:lnTo>
                    <a:cubicBezTo>
                      <a:pt x="28412" y="151291"/>
                      <a:pt x="32522" y="155401"/>
                      <a:pt x="37578" y="155401"/>
                    </a:cubicBezTo>
                    <a:cubicBezTo>
                      <a:pt x="42634" y="155401"/>
                      <a:pt x="46745" y="151291"/>
                      <a:pt x="46745" y="146235"/>
                    </a:cubicBezTo>
                    <a:lnTo>
                      <a:pt x="46745" y="90912"/>
                    </a:lnTo>
                    <a:lnTo>
                      <a:pt x="50692" y="90912"/>
                    </a:lnTo>
                    <a:lnTo>
                      <a:pt x="50692" y="146235"/>
                    </a:lnTo>
                    <a:cubicBezTo>
                      <a:pt x="50692" y="151291"/>
                      <a:pt x="54769" y="155401"/>
                      <a:pt x="59825" y="155401"/>
                    </a:cubicBezTo>
                    <a:cubicBezTo>
                      <a:pt x="64881" y="155401"/>
                      <a:pt x="68991" y="151291"/>
                      <a:pt x="68991" y="146235"/>
                    </a:cubicBezTo>
                    <a:lnTo>
                      <a:pt x="68991" y="90912"/>
                    </a:lnTo>
                    <a:lnTo>
                      <a:pt x="74798" y="90912"/>
                    </a:lnTo>
                    <a:cubicBezTo>
                      <a:pt x="77472" y="90912"/>
                      <a:pt x="79462" y="88498"/>
                      <a:pt x="78973" y="85856"/>
                    </a:cubicBezTo>
                    <a:cubicBezTo>
                      <a:pt x="67262" y="25379"/>
                      <a:pt x="68535" y="32392"/>
                      <a:pt x="68143" y="29130"/>
                    </a:cubicBezTo>
                    <a:lnTo>
                      <a:pt x="68143" y="29130"/>
                    </a:lnTo>
                    <a:cubicBezTo>
                      <a:pt x="72873" y="42667"/>
                      <a:pt x="81028" y="65958"/>
                      <a:pt x="81485" y="67197"/>
                    </a:cubicBezTo>
                    <a:cubicBezTo>
                      <a:pt x="82570" y="70350"/>
                      <a:pt x="85538" y="72315"/>
                      <a:pt x="88687" y="72315"/>
                    </a:cubicBezTo>
                    <a:cubicBezTo>
                      <a:pt x="89513" y="72315"/>
                      <a:pt x="90352" y="72179"/>
                      <a:pt x="91173" y="71895"/>
                    </a:cubicBezTo>
                    <a:cubicBezTo>
                      <a:pt x="95152" y="70492"/>
                      <a:pt x="97240" y="66121"/>
                      <a:pt x="95870" y="62174"/>
                    </a:cubicBezTo>
                    <a:cubicBezTo>
                      <a:pt x="95707" y="61750"/>
                      <a:pt x="81746" y="21921"/>
                      <a:pt x="79560" y="15527"/>
                    </a:cubicBezTo>
                    <a:cubicBezTo>
                      <a:pt x="76005" y="5220"/>
                      <a:pt x="70068" y="0"/>
                      <a:pt x="61913" y="0"/>
                    </a:cubicBezTo>
                    <a:close/>
                  </a:path>
                </a:pathLst>
              </a:cu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631" name="Google Shape;8631;p75"/>
              <p:cNvSpPr/>
              <p:nvPr/>
            </p:nvSpPr>
            <p:spPr>
              <a:xfrm>
                <a:off x="3581381" y="4476677"/>
                <a:ext cx="51814" cy="51761"/>
              </a:xfrm>
              <a:custGeom>
                <a:avLst/>
                <a:gdLst/>
                <a:ahLst/>
                <a:cxnLst/>
                <a:rect l="l" t="t" r="r" b="b"/>
                <a:pathLst>
                  <a:path w="31642" h="31610" extrusionOk="0">
                    <a:moveTo>
                      <a:pt x="15821" y="1"/>
                    </a:moveTo>
                    <a:cubicBezTo>
                      <a:pt x="7079" y="1"/>
                      <a:pt x="0" y="7079"/>
                      <a:pt x="0" y="15821"/>
                    </a:cubicBezTo>
                    <a:cubicBezTo>
                      <a:pt x="0" y="24531"/>
                      <a:pt x="7079" y="31609"/>
                      <a:pt x="15821" y="31609"/>
                    </a:cubicBezTo>
                    <a:cubicBezTo>
                      <a:pt x="24563" y="31609"/>
                      <a:pt x="31641" y="24531"/>
                      <a:pt x="31641" y="15821"/>
                    </a:cubicBezTo>
                    <a:cubicBezTo>
                      <a:pt x="31641" y="7079"/>
                      <a:pt x="24563" y="1"/>
                      <a:pt x="15821" y="1"/>
                    </a:cubicBezTo>
                    <a:close/>
                  </a:path>
                </a:pathLst>
              </a:cu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grpSp>
        <p:grpSp>
          <p:nvGrpSpPr>
            <p:cNvPr id="8632" name="Google Shape;8632;p75"/>
            <p:cNvGrpSpPr/>
            <p:nvPr/>
          </p:nvGrpSpPr>
          <p:grpSpPr>
            <a:xfrm>
              <a:off x="3207874" y="4098388"/>
              <a:ext cx="147831" cy="291991"/>
              <a:chOff x="3527539" y="4476677"/>
              <a:chExt cx="159232" cy="314510"/>
            </a:xfrm>
          </p:grpSpPr>
          <p:sp>
            <p:nvSpPr>
              <p:cNvPr id="8633" name="Google Shape;8633;p75"/>
              <p:cNvSpPr/>
              <p:nvPr/>
            </p:nvSpPr>
            <p:spPr>
              <a:xfrm>
                <a:off x="3527539" y="4536716"/>
                <a:ext cx="159232" cy="254471"/>
              </a:xfrm>
              <a:custGeom>
                <a:avLst/>
                <a:gdLst/>
                <a:ahLst/>
                <a:cxnLst/>
                <a:rect l="l" t="t" r="r" b="b"/>
                <a:pathLst>
                  <a:path w="97241" h="155402" extrusionOk="0">
                    <a:moveTo>
                      <a:pt x="35360" y="0"/>
                    </a:moveTo>
                    <a:cubicBezTo>
                      <a:pt x="27173" y="0"/>
                      <a:pt x="21268" y="5220"/>
                      <a:pt x="17713" y="15527"/>
                    </a:cubicBezTo>
                    <a:cubicBezTo>
                      <a:pt x="15527" y="21921"/>
                      <a:pt x="1533" y="61750"/>
                      <a:pt x="1403" y="62174"/>
                    </a:cubicBezTo>
                    <a:cubicBezTo>
                      <a:pt x="0" y="66121"/>
                      <a:pt x="2088" y="70492"/>
                      <a:pt x="6068" y="71895"/>
                    </a:cubicBezTo>
                    <a:cubicBezTo>
                      <a:pt x="6895" y="72179"/>
                      <a:pt x="7739" y="72315"/>
                      <a:pt x="8570" y="72315"/>
                    </a:cubicBezTo>
                    <a:cubicBezTo>
                      <a:pt x="11735" y="72315"/>
                      <a:pt x="14703" y="70350"/>
                      <a:pt x="15788" y="67197"/>
                    </a:cubicBezTo>
                    <a:cubicBezTo>
                      <a:pt x="16245" y="65925"/>
                      <a:pt x="24661" y="42569"/>
                      <a:pt x="29358" y="29130"/>
                    </a:cubicBezTo>
                    <a:lnTo>
                      <a:pt x="29358" y="29130"/>
                    </a:lnTo>
                    <a:cubicBezTo>
                      <a:pt x="28869" y="33142"/>
                      <a:pt x="30272" y="24824"/>
                      <a:pt x="18431" y="85856"/>
                    </a:cubicBezTo>
                    <a:cubicBezTo>
                      <a:pt x="17941" y="88498"/>
                      <a:pt x="19964" y="90912"/>
                      <a:pt x="22606" y="90912"/>
                    </a:cubicBezTo>
                    <a:lnTo>
                      <a:pt x="28412" y="90912"/>
                    </a:lnTo>
                    <a:lnTo>
                      <a:pt x="28412" y="146235"/>
                    </a:lnTo>
                    <a:cubicBezTo>
                      <a:pt x="28412" y="151291"/>
                      <a:pt x="32522" y="155401"/>
                      <a:pt x="37578" y="155401"/>
                    </a:cubicBezTo>
                    <a:cubicBezTo>
                      <a:pt x="42634" y="155401"/>
                      <a:pt x="46745" y="151291"/>
                      <a:pt x="46745" y="146235"/>
                    </a:cubicBezTo>
                    <a:lnTo>
                      <a:pt x="46745" y="90912"/>
                    </a:lnTo>
                    <a:lnTo>
                      <a:pt x="50692" y="90912"/>
                    </a:lnTo>
                    <a:lnTo>
                      <a:pt x="50692" y="146235"/>
                    </a:lnTo>
                    <a:cubicBezTo>
                      <a:pt x="50692" y="151291"/>
                      <a:pt x="54769" y="155401"/>
                      <a:pt x="59825" y="155401"/>
                    </a:cubicBezTo>
                    <a:cubicBezTo>
                      <a:pt x="64881" y="155401"/>
                      <a:pt x="68991" y="151291"/>
                      <a:pt x="68991" y="146235"/>
                    </a:cubicBezTo>
                    <a:lnTo>
                      <a:pt x="68991" y="90912"/>
                    </a:lnTo>
                    <a:lnTo>
                      <a:pt x="74798" y="90912"/>
                    </a:lnTo>
                    <a:cubicBezTo>
                      <a:pt x="77472" y="90912"/>
                      <a:pt x="79462" y="88498"/>
                      <a:pt x="78973" y="85856"/>
                    </a:cubicBezTo>
                    <a:cubicBezTo>
                      <a:pt x="67262" y="25379"/>
                      <a:pt x="68535" y="32392"/>
                      <a:pt x="68143" y="29130"/>
                    </a:cubicBezTo>
                    <a:lnTo>
                      <a:pt x="68143" y="29130"/>
                    </a:lnTo>
                    <a:cubicBezTo>
                      <a:pt x="72873" y="42667"/>
                      <a:pt x="81028" y="65958"/>
                      <a:pt x="81485" y="67197"/>
                    </a:cubicBezTo>
                    <a:cubicBezTo>
                      <a:pt x="82570" y="70350"/>
                      <a:pt x="85538" y="72315"/>
                      <a:pt x="88687" y="72315"/>
                    </a:cubicBezTo>
                    <a:cubicBezTo>
                      <a:pt x="89513" y="72315"/>
                      <a:pt x="90352" y="72179"/>
                      <a:pt x="91173" y="71895"/>
                    </a:cubicBezTo>
                    <a:cubicBezTo>
                      <a:pt x="95152" y="70492"/>
                      <a:pt x="97240" y="66121"/>
                      <a:pt x="95870" y="62174"/>
                    </a:cubicBezTo>
                    <a:cubicBezTo>
                      <a:pt x="95707" y="61750"/>
                      <a:pt x="81746" y="21921"/>
                      <a:pt x="79560" y="15527"/>
                    </a:cubicBezTo>
                    <a:cubicBezTo>
                      <a:pt x="76005" y="5220"/>
                      <a:pt x="70068" y="0"/>
                      <a:pt x="61913"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634" name="Google Shape;8634;p75"/>
              <p:cNvSpPr/>
              <p:nvPr/>
            </p:nvSpPr>
            <p:spPr>
              <a:xfrm>
                <a:off x="3581381" y="4476677"/>
                <a:ext cx="51814" cy="51761"/>
              </a:xfrm>
              <a:custGeom>
                <a:avLst/>
                <a:gdLst/>
                <a:ahLst/>
                <a:cxnLst/>
                <a:rect l="l" t="t" r="r" b="b"/>
                <a:pathLst>
                  <a:path w="31642" h="31610" extrusionOk="0">
                    <a:moveTo>
                      <a:pt x="15821" y="1"/>
                    </a:moveTo>
                    <a:cubicBezTo>
                      <a:pt x="7079" y="1"/>
                      <a:pt x="0" y="7079"/>
                      <a:pt x="0" y="15821"/>
                    </a:cubicBezTo>
                    <a:cubicBezTo>
                      <a:pt x="0" y="24531"/>
                      <a:pt x="7079" y="31609"/>
                      <a:pt x="15821" y="31609"/>
                    </a:cubicBezTo>
                    <a:cubicBezTo>
                      <a:pt x="24563" y="31609"/>
                      <a:pt x="31641" y="24531"/>
                      <a:pt x="31641" y="15821"/>
                    </a:cubicBezTo>
                    <a:cubicBezTo>
                      <a:pt x="31641" y="7079"/>
                      <a:pt x="24563" y="1"/>
                      <a:pt x="15821"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grpSp>
        <p:grpSp>
          <p:nvGrpSpPr>
            <p:cNvPr id="8635" name="Google Shape;8635;p75"/>
            <p:cNvGrpSpPr/>
            <p:nvPr/>
          </p:nvGrpSpPr>
          <p:grpSpPr>
            <a:xfrm>
              <a:off x="2933305" y="4097347"/>
              <a:ext cx="118572" cy="294074"/>
              <a:chOff x="3343310" y="4475555"/>
              <a:chExt cx="127717" cy="316753"/>
            </a:xfrm>
          </p:grpSpPr>
          <p:sp>
            <p:nvSpPr>
              <p:cNvPr id="8636" name="Google Shape;8636;p75"/>
              <p:cNvSpPr/>
              <p:nvPr/>
            </p:nvSpPr>
            <p:spPr>
              <a:xfrm>
                <a:off x="3343310" y="4535967"/>
                <a:ext cx="127717" cy="256341"/>
              </a:xfrm>
              <a:custGeom>
                <a:avLst/>
                <a:gdLst/>
                <a:ahLst/>
                <a:cxnLst/>
                <a:rect l="l" t="t" r="r" b="b"/>
                <a:pathLst>
                  <a:path w="77995" h="156544" extrusionOk="0">
                    <a:moveTo>
                      <a:pt x="18496" y="1"/>
                    </a:moveTo>
                    <a:cubicBezTo>
                      <a:pt x="8514" y="1"/>
                      <a:pt x="359" y="8123"/>
                      <a:pt x="327" y="18105"/>
                    </a:cubicBezTo>
                    <a:lnTo>
                      <a:pt x="33" y="74537"/>
                    </a:lnTo>
                    <a:cubicBezTo>
                      <a:pt x="0" y="78778"/>
                      <a:pt x="3425" y="82235"/>
                      <a:pt x="7666" y="82268"/>
                    </a:cubicBezTo>
                    <a:lnTo>
                      <a:pt x="7731" y="82268"/>
                    </a:lnTo>
                    <a:cubicBezTo>
                      <a:pt x="11939" y="82268"/>
                      <a:pt x="15364" y="78843"/>
                      <a:pt x="15397" y="74635"/>
                    </a:cubicBezTo>
                    <a:lnTo>
                      <a:pt x="15691" y="18170"/>
                    </a:lnTo>
                    <a:cubicBezTo>
                      <a:pt x="15691" y="17341"/>
                      <a:pt x="16344" y="16668"/>
                      <a:pt x="17166" y="16668"/>
                    </a:cubicBezTo>
                    <a:cubicBezTo>
                      <a:pt x="17185" y="16668"/>
                      <a:pt x="17204" y="16669"/>
                      <a:pt x="17224" y="16669"/>
                    </a:cubicBezTo>
                    <a:cubicBezTo>
                      <a:pt x="18039" y="16669"/>
                      <a:pt x="18724" y="17355"/>
                      <a:pt x="18724" y="18170"/>
                    </a:cubicBezTo>
                    <a:lnTo>
                      <a:pt x="18724" y="147345"/>
                    </a:lnTo>
                    <a:cubicBezTo>
                      <a:pt x="18724" y="152433"/>
                      <a:pt x="22867" y="156543"/>
                      <a:pt x="27956" y="156543"/>
                    </a:cubicBezTo>
                    <a:cubicBezTo>
                      <a:pt x="33044" y="156543"/>
                      <a:pt x="37187" y="152433"/>
                      <a:pt x="37187" y="147345"/>
                    </a:cubicBezTo>
                    <a:lnTo>
                      <a:pt x="37187" y="73656"/>
                    </a:lnTo>
                    <a:lnTo>
                      <a:pt x="41167" y="73656"/>
                    </a:lnTo>
                    <a:lnTo>
                      <a:pt x="41167" y="147345"/>
                    </a:lnTo>
                    <a:cubicBezTo>
                      <a:pt x="41167" y="152433"/>
                      <a:pt x="45277" y="156543"/>
                      <a:pt x="50365" y="156543"/>
                    </a:cubicBezTo>
                    <a:cubicBezTo>
                      <a:pt x="55454" y="156543"/>
                      <a:pt x="59597" y="152433"/>
                      <a:pt x="59597" y="147345"/>
                    </a:cubicBezTo>
                    <a:cubicBezTo>
                      <a:pt x="59597" y="25477"/>
                      <a:pt x="59434" y="95153"/>
                      <a:pt x="59434" y="18300"/>
                    </a:cubicBezTo>
                    <a:cubicBezTo>
                      <a:pt x="59434" y="17420"/>
                      <a:pt x="60119" y="16702"/>
                      <a:pt x="60967" y="16669"/>
                    </a:cubicBezTo>
                    <a:cubicBezTo>
                      <a:pt x="60988" y="16669"/>
                      <a:pt x="61009" y="16668"/>
                      <a:pt x="61030" y="16668"/>
                    </a:cubicBezTo>
                    <a:cubicBezTo>
                      <a:pt x="61882" y="16668"/>
                      <a:pt x="62567" y="17310"/>
                      <a:pt x="62631" y="18170"/>
                    </a:cubicBezTo>
                    <a:lnTo>
                      <a:pt x="62598" y="74570"/>
                    </a:lnTo>
                    <a:cubicBezTo>
                      <a:pt x="62598" y="78810"/>
                      <a:pt x="66023" y="82268"/>
                      <a:pt x="70264" y="82268"/>
                    </a:cubicBezTo>
                    <a:cubicBezTo>
                      <a:pt x="74504" y="82268"/>
                      <a:pt x="77962" y="78843"/>
                      <a:pt x="77962" y="74602"/>
                    </a:cubicBezTo>
                    <a:lnTo>
                      <a:pt x="77994" y="18137"/>
                    </a:lnTo>
                    <a:cubicBezTo>
                      <a:pt x="77994" y="18137"/>
                      <a:pt x="77994" y="18105"/>
                      <a:pt x="77994" y="18105"/>
                    </a:cubicBezTo>
                    <a:cubicBezTo>
                      <a:pt x="77962" y="8123"/>
                      <a:pt x="69807" y="1"/>
                      <a:pt x="5982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637" name="Google Shape;8637;p75"/>
              <p:cNvSpPr/>
              <p:nvPr/>
            </p:nvSpPr>
            <p:spPr>
              <a:xfrm>
                <a:off x="3381341" y="4475555"/>
                <a:ext cx="52189" cy="52135"/>
              </a:xfrm>
              <a:custGeom>
                <a:avLst/>
                <a:gdLst/>
                <a:ahLst/>
                <a:cxnLst/>
                <a:rect l="l" t="t" r="r" b="b"/>
                <a:pathLst>
                  <a:path w="31871" h="31838" extrusionOk="0">
                    <a:moveTo>
                      <a:pt x="15952" y="1"/>
                    </a:moveTo>
                    <a:cubicBezTo>
                      <a:pt x="7144" y="1"/>
                      <a:pt x="1" y="7112"/>
                      <a:pt x="1" y="15919"/>
                    </a:cubicBezTo>
                    <a:cubicBezTo>
                      <a:pt x="1" y="24694"/>
                      <a:pt x="7144" y="31838"/>
                      <a:pt x="15952" y="31838"/>
                    </a:cubicBezTo>
                    <a:cubicBezTo>
                      <a:pt x="24727" y="31838"/>
                      <a:pt x="31870" y="24694"/>
                      <a:pt x="31870" y="15919"/>
                    </a:cubicBezTo>
                    <a:cubicBezTo>
                      <a:pt x="31870" y="7112"/>
                      <a:pt x="24727" y="1"/>
                      <a:pt x="15952"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grpSp>
      </p:grpSp>
      <p:grpSp>
        <p:nvGrpSpPr>
          <p:cNvPr id="8638" name="Google Shape;8638;p75"/>
          <p:cNvGrpSpPr/>
          <p:nvPr/>
        </p:nvGrpSpPr>
        <p:grpSpPr>
          <a:xfrm>
            <a:off x="4256912" y="1866676"/>
            <a:ext cx="1433821" cy="191501"/>
            <a:chOff x="4273350" y="2080469"/>
            <a:chExt cx="1433821" cy="191501"/>
          </a:xfrm>
        </p:grpSpPr>
        <p:grpSp>
          <p:nvGrpSpPr>
            <p:cNvPr id="8639" name="Google Shape;8639;p75"/>
            <p:cNvGrpSpPr/>
            <p:nvPr/>
          </p:nvGrpSpPr>
          <p:grpSpPr>
            <a:xfrm>
              <a:off x="4273350" y="2080469"/>
              <a:ext cx="1433821" cy="0"/>
              <a:chOff x="5224975" y="2962250"/>
              <a:chExt cx="1544400" cy="0"/>
            </a:xfrm>
          </p:grpSpPr>
          <p:cxnSp>
            <p:nvCxnSpPr>
              <p:cNvPr id="8640" name="Google Shape;8640;p75"/>
              <p:cNvCxnSpPr/>
              <p:nvPr/>
            </p:nvCxnSpPr>
            <p:spPr>
              <a:xfrm>
                <a:off x="5224975" y="2962250"/>
                <a:ext cx="1544400" cy="0"/>
              </a:xfrm>
              <a:prstGeom prst="straightConnector1">
                <a:avLst/>
              </a:prstGeom>
              <a:noFill/>
              <a:ln w="9525" cap="flat" cmpd="sng">
                <a:solidFill>
                  <a:srgbClr val="E3E9ED"/>
                </a:solidFill>
                <a:prstDash val="solid"/>
                <a:round/>
                <a:headEnd type="none" w="med" len="med"/>
                <a:tailEnd type="none" w="med" len="med"/>
              </a:ln>
            </p:spPr>
          </p:cxnSp>
          <p:cxnSp>
            <p:nvCxnSpPr>
              <p:cNvPr id="8641" name="Google Shape;8641;p75"/>
              <p:cNvCxnSpPr/>
              <p:nvPr/>
            </p:nvCxnSpPr>
            <p:spPr>
              <a:xfrm>
                <a:off x="5225150" y="2962250"/>
                <a:ext cx="453300" cy="0"/>
              </a:xfrm>
              <a:prstGeom prst="straightConnector1">
                <a:avLst/>
              </a:prstGeom>
              <a:noFill/>
              <a:ln w="9525" cap="flat" cmpd="sng">
                <a:solidFill>
                  <a:srgbClr val="7994A9"/>
                </a:solidFill>
                <a:prstDash val="solid"/>
                <a:round/>
                <a:headEnd type="none" w="med" len="med"/>
                <a:tailEnd type="oval" w="med" len="med"/>
              </a:ln>
            </p:spPr>
          </p:cxnSp>
        </p:grpSp>
        <p:grpSp>
          <p:nvGrpSpPr>
            <p:cNvPr id="8642" name="Google Shape;8642;p75"/>
            <p:cNvGrpSpPr/>
            <p:nvPr/>
          </p:nvGrpSpPr>
          <p:grpSpPr>
            <a:xfrm>
              <a:off x="4273350" y="2271969"/>
              <a:ext cx="1433821" cy="0"/>
              <a:chOff x="5224975" y="2962250"/>
              <a:chExt cx="1544400" cy="0"/>
            </a:xfrm>
          </p:grpSpPr>
          <p:cxnSp>
            <p:nvCxnSpPr>
              <p:cNvPr id="8643" name="Google Shape;8643;p75"/>
              <p:cNvCxnSpPr/>
              <p:nvPr/>
            </p:nvCxnSpPr>
            <p:spPr>
              <a:xfrm>
                <a:off x="5224975" y="2962250"/>
                <a:ext cx="1544400" cy="0"/>
              </a:xfrm>
              <a:prstGeom prst="straightConnector1">
                <a:avLst/>
              </a:prstGeom>
              <a:noFill/>
              <a:ln w="9525" cap="flat" cmpd="sng">
                <a:solidFill>
                  <a:srgbClr val="E3E9ED"/>
                </a:solidFill>
                <a:prstDash val="solid"/>
                <a:round/>
                <a:headEnd type="none" w="med" len="med"/>
                <a:tailEnd type="none" w="med" len="med"/>
              </a:ln>
            </p:spPr>
          </p:cxnSp>
          <p:cxnSp>
            <p:nvCxnSpPr>
              <p:cNvPr id="8644" name="Google Shape;8644;p75"/>
              <p:cNvCxnSpPr/>
              <p:nvPr/>
            </p:nvCxnSpPr>
            <p:spPr>
              <a:xfrm>
                <a:off x="5225150" y="2962250"/>
                <a:ext cx="998700" cy="0"/>
              </a:xfrm>
              <a:prstGeom prst="straightConnector1">
                <a:avLst/>
              </a:prstGeom>
              <a:noFill/>
              <a:ln w="9525" cap="flat" cmpd="sng">
                <a:solidFill>
                  <a:srgbClr val="7994A9"/>
                </a:solidFill>
                <a:prstDash val="solid"/>
                <a:round/>
                <a:headEnd type="none" w="med" len="med"/>
                <a:tailEnd type="oval" w="med" len="med"/>
              </a:ln>
            </p:spPr>
          </p:cxnSp>
        </p:grpSp>
      </p:grpSp>
      <p:grpSp>
        <p:nvGrpSpPr>
          <p:cNvPr id="8645" name="Google Shape;8645;p75"/>
          <p:cNvGrpSpPr/>
          <p:nvPr/>
        </p:nvGrpSpPr>
        <p:grpSpPr>
          <a:xfrm>
            <a:off x="4258467" y="969244"/>
            <a:ext cx="1430711" cy="743389"/>
            <a:chOff x="5159450" y="1919950"/>
            <a:chExt cx="1541050" cy="862500"/>
          </a:xfrm>
        </p:grpSpPr>
        <p:sp>
          <p:nvSpPr>
            <p:cNvPr id="8646" name="Google Shape;8646;p75"/>
            <p:cNvSpPr/>
            <p:nvPr/>
          </p:nvSpPr>
          <p:spPr>
            <a:xfrm>
              <a:off x="5216414" y="2060033"/>
              <a:ext cx="1436820" cy="600250"/>
            </a:xfrm>
            <a:custGeom>
              <a:avLst/>
              <a:gdLst/>
              <a:ahLst/>
              <a:cxnLst/>
              <a:rect l="l" t="t" r="r" b="b"/>
              <a:pathLst>
                <a:path w="165771" h="69253" extrusionOk="0">
                  <a:moveTo>
                    <a:pt x="0" y="62158"/>
                  </a:moveTo>
                  <a:cubicBezTo>
                    <a:pt x="3093" y="59686"/>
                    <a:pt x="11731" y="46368"/>
                    <a:pt x="18559" y="47324"/>
                  </a:cubicBezTo>
                  <a:cubicBezTo>
                    <a:pt x="25388" y="48280"/>
                    <a:pt x="34933" y="75569"/>
                    <a:pt x="40971" y="67894"/>
                  </a:cubicBezTo>
                  <a:cubicBezTo>
                    <a:pt x="47009" y="60219"/>
                    <a:pt x="49466" y="8743"/>
                    <a:pt x="54788" y="1272"/>
                  </a:cubicBezTo>
                  <a:cubicBezTo>
                    <a:pt x="60110" y="-6199"/>
                    <a:pt x="66121" y="21612"/>
                    <a:pt x="72901" y="23070"/>
                  </a:cubicBezTo>
                  <a:cubicBezTo>
                    <a:pt x="79681" y="24528"/>
                    <a:pt x="89301" y="7131"/>
                    <a:pt x="95467" y="10022"/>
                  </a:cubicBezTo>
                  <a:cubicBezTo>
                    <a:pt x="101633" y="12913"/>
                    <a:pt x="104182" y="34714"/>
                    <a:pt x="109898" y="40416"/>
                  </a:cubicBezTo>
                  <a:cubicBezTo>
                    <a:pt x="115614" y="46118"/>
                    <a:pt x="123315" y="40320"/>
                    <a:pt x="129762" y="44234"/>
                  </a:cubicBezTo>
                  <a:cubicBezTo>
                    <a:pt x="136209" y="48148"/>
                    <a:pt x="142580" y="65416"/>
                    <a:pt x="148581" y="63902"/>
                  </a:cubicBezTo>
                  <a:cubicBezTo>
                    <a:pt x="154583" y="62388"/>
                    <a:pt x="162906" y="39942"/>
                    <a:pt x="165771" y="35150"/>
                  </a:cubicBezTo>
                </a:path>
              </a:pathLst>
            </a:custGeom>
            <a:noFill/>
            <a:ln w="19050" cap="flat" cmpd="sng">
              <a:solidFill>
                <a:srgbClr val="5F7D95"/>
              </a:solidFill>
              <a:prstDash val="solid"/>
              <a:round/>
              <a:headEnd type="oval" w="med" len="med"/>
              <a:tailEnd type="oval" w="med" len="med"/>
            </a:ln>
          </p:spPr>
          <p:txBody>
            <a:bodyPr/>
            <a:lstStyle/>
            <a:p>
              <a:endParaRPr lang="en-US">
                <a:solidFill>
                  <a:schemeClr val="bg2"/>
                </a:solidFill>
              </a:endParaRPr>
            </a:p>
          </p:txBody>
        </p:sp>
        <p:grpSp>
          <p:nvGrpSpPr>
            <p:cNvPr id="8647" name="Google Shape;8647;p75"/>
            <p:cNvGrpSpPr/>
            <p:nvPr/>
          </p:nvGrpSpPr>
          <p:grpSpPr>
            <a:xfrm>
              <a:off x="5159450" y="1919950"/>
              <a:ext cx="1541050" cy="862500"/>
              <a:chOff x="5159450" y="1919950"/>
              <a:chExt cx="1541050" cy="862500"/>
            </a:xfrm>
          </p:grpSpPr>
          <p:cxnSp>
            <p:nvCxnSpPr>
              <p:cNvPr id="8648" name="Google Shape;8648;p75"/>
              <p:cNvCxnSpPr/>
              <p:nvPr/>
            </p:nvCxnSpPr>
            <p:spPr>
              <a:xfrm>
                <a:off x="5159450" y="1919950"/>
                <a:ext cx="0" cy="862500"/>
              </a:xfrm>
              <a:prstGeom prst="straightConnector1">
                <a:avLst/>
              </a:prstGeom>
              <a:noFill/>
              <a:ln w="9525" cap="flat" cmpd="sng">
                <a:solidFill>
                  <a:srgbClr val="E3E9ED"/>
                </a:solidFill>
                <a:prstDash val="solid"/>
                <a:round/>
                <a:headEnd type="none" w="med" len="med"/>
                <a:tailEnd type="none" w="med" len="med"/>
              </a:ln>
            </p:spPr>
          </p:cxnSp>
          <p:cxnSp>
            <p:nvCxnSpPr>
              <p:cNvPr id="8649" name="Google Shape;8649;p75"/>
              <p:cNvCxnSpPr/>
              <p:nvPr/>
            </p:nvCxnSpPr>
            <p:spPr>
              <a:xfrm>
                <a:off x="5161200" y="2778975"/>
                <a:ext cx="1539300" cy="0"/>
              </a:xfrm>
              <a:prstGeom prst="straightConnector1">
                <a:avLst/>
              </a:prstGeom>
              <a:noFill/>
              <a:ln w="9525" cap="flat" cmpd="sng">
                <a:solidFill>
                  <a:srgbClr val="E3E9ED"/>
                </a:solidFill>
                <a:prstDash val="solid"/>
                <a:round/>
                <a:headEnd type="none" w="med" len="med"/>
                <a:tailEnd type="none" w="med" len="med"/>
              </a:ln>
            </p:spPr>
          </p:cxnSp>
        </p:grpSp>
      </p:grpSp>
      <p:grpSp>
        <p:nvGrpSpPr>
          <p:cNvPr id="8650" name="Google Shape;8650;p75"/>
          <p:cNvGrpSpPr/>
          <p:nvPr/>
        </p:nvGrpSpPr>
        <p:grpSpPr>
          <a:xfrm>
            <a:off x="4248581" y="2192571"/>
            <a:ext cx="1450484" cy="1052087"/>
            <a:chOff x="5230575" y="1554475"/>
            <a:chExt cx="2137150" cy="1550150"/>
          </a:xfrm>
        </p:grpSpPr>
        <p:sp>
          <p:nvSpPr>
            <p:cNvPr id="8651" name="Google Shape;8651;p75"/>
            <p:cNvSpPr/>
            <p:nvPr/>
          </p:nvSpPr>
          <p:spPr>
            <a:xfrm>
              <a:off x="6296450" y="2863325"/>
              <a:ext cx="1071275" cy="157150"/>
            </a:xfrm>
            <a:custGeom>
              <a:avLst/>
              <a:gdLst/>
              <a:ahLst/>
              <a:cxnLst/>
              <a:rect l="l" t="t" r="r" b="b"/>
              <a:pathLst>
                <a:path w="42851" h="6286" extrusionOk="0">
                  <a:moveTo>
                    <a:pt x="0" y="1"/>
                  </a:moveTo>
                  <a:lnTo>
                    <a:pt x="0" y="6286"/>
                  </a:lnTo>
                  <a:lnTo>
                    <a:pt x="42851" y="6286"/>
                  </a:lnTo>
                  <a:lnTo>
                    <a:pt x="42851" y="1"/>
                  </a:lnTo>
                  <a:close/>
                </a:path>
              </a:pathLst>
            </a:custGeom>
            <a:noFill/>
            <a:ln w="9525" cap="flat" cmpd="sng">
              <a:solidFill>
                <a:srgbClr val="667E9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652" name="Google Shape;8652;p75"/>
            <p:cNvSpPr/>
            <p:nvPr/>
          </p:nvSpPr>
          <p:spPr>
            <a:xfrm>
              <a:off x="5230575" y="2863325"/>
              <a:ext cx="1071350" cy="157150"/>
            </a:xfrm>
            <a:custGeom>
              <a:avLst/>
              <a:gdLst/>
              <a:ahLst/>
              <a:cxnLst/>
              <a:rect l="l" t="t" r="r" b="b"/>
              <a:pathLst>
                <a:path w="42854" h="6286" extrusionOk="0">
                  <a:moveTo>
                    <a:pt x="0" y="1"/>
                  </a:moveTo>
                  <a:lnTo>
                    <a:pt x="0" y="6286"/>
                  </a:lnTo>
                  <a:lnTo>
                    <a:pt x="42854" y="6286"/>
                  </a:lnTo>
                  <a:lnTo>
                    <a:pt x="42854" y="1"/>
                  </a:ln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653" name="Google Shape;8653;p75"/>
            <p:cNvSpPr/>
            <p:nvPr/>
          </p:nvSpPr>
          <p:spPr>
            <a:xfrm>
              <a:off x="6296450" y="2611125"/>
              <a:ext cx="1071275" cy="157150"/>
            </a:xfrm>
            <a:custGeom>
              <a:avLst/>
              <a:gdLst/>
              <a:ahLst/>
              <a:cxnLst/>
              <a:rect l="l" t="t" r="r" b="b"/>
              <a:pathLst>
                <a:path w="42851" h="6286" extrusionOk="0">
                  <a:moveTo>
                    <a:pt x="0" y="0"/>
                  </a:moveTo>
                  <a:lnTo>
                    <a:pt x="0" y="6285"/>
                  </a:lnTo>
                  <a:lnTo>
                    <a:pt x="42851" y="6285"/>
                  </a:lnTo>
                  <a:lnTo>
                    <a:pt x="42851" y="0"/>
                  </a:lnTo>
                  <a:close/>
                </a:path>
              </a:pathLst>
            </a:custGeom>
            <a:noFill/>
            <a:ln w="9525" cap="flat" cmpd="sng">
              <a:solidFill>
                <a:srgbClr val="667E9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654" name="Google Shape;8654;p75"/>
            <p:cNvSpPr/>
            <p:nvPr/>
          </p:nvSpPr>
          <p:spPr>
            <a:xfrm>
              <a:off x="5230575" y="2611125"/>
              <a:ext cx="1071350" cy="157150"/>
            </a:xfrm>
            <a:custGeom>
              <a:avLst/>
              <a:gdLst/>
              <a:ahLst/>
              <a:cxnLst/>
              <a:rect l="l" t="t" r="r" b="b"/>
              <a:pathLst>
                <a:path w="42854" h="6286" extrusionOk="0">
                  <a:moveTo>
                    <a:pt x="0" y="0"/>
                  </a:moveTo>
                  <a:lnTo>
                    <a:pt x="0" y="6285"/>
                  </a:lnTo>
                  <a:lnTo>
                    <a:pt x="42854" y="6285"/>
                  </a:lnTo>
                  <a:lnTo>
                    <a:pt x="42854" y="0"/>
                  </a:ln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655" name="Google Shape;8655;p75"/>
            <p:cNvSpPr/>
            <p:nvPr/>
          </p:nvSpPr>
          <p:spPr>
            <a:xfrm>
              <a:off x="6296450" y="2358900"/>
              <a:ext cx="1071275" cy="157150"/>
            </a:xfrm>
            <a:custGeom>
              <a:avLst/>
              <a:gdLst/>
              <a:ahLst/>
              <a:cxnLst/>
              <a:rect l="l" t="t" r="r" b="b"/>
              <a:pathLst>
                <a:path w="42851" h="6286" extrusionOk="0">
                  <a:moveTo>
                    <a:pt x="0" y="1"/>
                  </a:moveTo>
                  <a:lnTo>
                    <a:pt x="0" y="6286"/>
                  </a:lnTo>
                  <a:lnTo>
                    <a:pt x="42851" y="6286"/>
                  </a:lnTo>
                  <a:lnTo>
                    <a:pt x="42851" y="1"/>
                  </a:lnTo>
                  <a:close/>
                </a:path>
              </a:pathLst>
            </a:custGeom>
            <a:noFill/>
            <a:ln w="9525" cap="flat" cmpd="sng">
              <a:solidFill>
                <a:srgbClr val="667E9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656" name="Google Shape;8656;p75"/>
            <p:cNvSpPr/>
            <p:nvPr/>
          </p:nvSpPr>
          <p:spPr>
            <a:xfrm>
              <a:off x="5230575" y="2358900"/>
              <a:ext cx="1071350" cy="157150"/>
            </a:xfrm>
            <a:custGeom>
              <a:avLst/>
              <a:gdLst/>
              <a:ahLst/>
              <a:cxnLst/>
              <a:rect l="l" t="t" r="r" b="b"/>
              <a:pathLst>
                <a:path w="42854" h="6286" extrusionOk="0">
                  <a:moveTo>
                    <a:pt x="0" y="1"/>
                  </a:moveTo>
                  <a:lnTo>
                    <a:pt x="0" y="6286"/>
                  </a:lnTo>
                  <a:lnTo>
                    <a:pt x="42854" y="6286"/>
                  </a:lnTo>
                  <a:lnTo>
                    <a:pt x="42854" y="1"/>
                  </a:ln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657" name="Google Shape;8657;p75"/>
            <p:cNvSpPr/>
            <p:nvPr/>
          </p:nvSpPr>
          <p:spPr>
            <a:xfrm>
              <a:off x="6296450" y="2106700"/>
              <a:ext cx="989900" cy="157150"/>
            </a:xfrm>
            <a:custGeom>
              <a:avLst/>
              <a:gdLst/>
              <a:ahLst/>
              <a:cxnLst/>
              <a:rect l="l" t="t" r="r" b="b"/>
              <a:pathLst>
                <a:path w="39596" h="6286" extrusionOk="0">
                  <a:moveTo>
                    <a:pt x="0" y="0"/>
                  </a:moveTo>
                  <a:lnTo>
                    <a:pt x="0" y="6285"/>
                  </a:lnTo>
                  <a:lnTo>
                    <a:pt x="39596" y="6285"/>
                  </a:lnTo>
                  <a:lnTo>
                    <a:pt x="39596" y="0"/>
                  </a:lnTo>
                  <a:close/>
                </a:path>
              </a:pathLst>
            </a:custGeom>
            <a:noFill/>
            <a:ln w="9525" cap="flat" cmpd="sng">
              <a:solidFill>
                <a:srgbClr val="667E9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658" name="Google Shape;8658;p75"/>
            <p:cNvSpPr/>
            <p:nvPr/>
          </p:nvSpPr>
          <p:spPr>
            <a:xfrm>
              <a:off x="5474700" y="2106700"/>
              <a:ext cx="827225" cy="157150"/>
            </a:xfrm>
            <a:custGeom>
              <a:avLst/>
              <a:gdLst/>
              <a:ahLst/>
              <a:cxnLst/>
              <a:rect l="l" t="t" r="r" b="b"/>
              <a:pathLst>
                <a:path w="33089" h="6286" extrusionOk="0">
                  <a:moveTo>
                    <a:pt x="0" y="0"/>
                  </a:moveTo>
                  <a:lnTo>
                    <a:pt x="0" y="6285"/>
                  </a:lnTo>
                  <a:lnTo>
                    <a:pt x="33089" y="6285"/>
                  </a:lnTo>
                  <a:lnTo>
                    <a:pt x="33089" y="0"/>
                  </a:ln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659" name="Google Shape;8659;p75"/>
            <p:cNvSpPr/>
            <p:nvPr/>
          </p:nvSpPr>
          <p:spPr>
            <a:xfrm>
              <a:off x="6296450" y="1854475"/>
              <a:ext cx="827225" cy="157175"/>
            </a:xfrm>
            <a:custGeom>
              <a:avLst/>
              <a:gdLst/>
              <a:ahLst/>
              <a:cxnLst/>
              <a:rect l="l" t="t" r="r" b="b"/>
              <a:pathLst>
                <a:path w="33089" h="6287" extrusionOk="0">
                  <a:moveTo>
                    <a:pt x="0" y="1"/>
                  </a:moveTo>
                  <a:lnTo>
                    <a:pt x="0" y="6286"/>
                  </a:lnTo>
                  <a:lnTo>
                    <a:pt x="33089" y="6286"/>
                  </a:lnTo>
                  <a:lnTo>
                    <a:pt x="33089" y="1"/>
                  </a:lnTo>
                  <a:close/>
                </a:path>
              </a:pathLst>
            </a:custGeom>
            <a:noFill/>
            <a:ln w="9525" cap="flat" cmpd="sng">
              <a:solidFill>
                <a:srgbClr val="667E9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660" name="Google Shape;8660;p75"/>
            <p:cNvSpPr/>
            <p:nvPr/>
          </p:nvSpPr>
          <p:spPr>
            <a:xfrm>
              <a:off x="5637425" y="1854475"/>
              <a:ext cx="664500" cy="157175"/>
            </a:xfrm>
            <a:custGeom>
              <a:avLst/>
              <a:gdLst/>
              <a:ahLst/>
              <a:cxnLst/>
              <a:rect l="l" t="t" r="r" b="b"/>
              <a:pathLst>
                <a:path w="26580" h="6287" extrusionOk="0">
                  <a:moveTo>
                    <a:pt x="1" y="1"/>
                  </a:moveTo>
                  <a:lnTo>
                    <a:pt x="1" y="6286"/>
                  </a:lnTo>
                  <a:lnTo>
                    <a:pt x="26580" y="6286"/>
                  </a:lnTo>
                  <a:lnTo>
                    <a:pt x="26580" y="1"/>
                  </a:ln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661" name="Google Shape;8661;p75"/>
            <p:cNvSpPr/>
            <p:nvPr/>
          </p:nvSpPr>
          <p:spPr>
            <a:xfrm>
              <a:off x="6296450" y="1602275"/>
              <a:ext cx="501750" cy="157075"/>
            </a:xfrm>
            <a:custGeom>
              <a:avLst/>
              <a:gdLst/>
              <a:ahLst/>
              <a:cxnLst/>
              <a:rect l="l" t="t" r="r" b="b"/>
              <a:pathLst>
                <a:path w="20070" h="6283" extrusionOk="0">
                  <a:moveTo>
                    <a:pt x="0" y="1"/>
                  </a:moveTo>
                  <a:lnTo>
                    <a:pt x="0" y="6283"/>
                  </a:lnTo>
                  <a:lnTo>
                    <a:pt x="20069" y="6283"/>
                  </a:lnTo>
                  <a:lnTo>
                    <a:pt x="20069" y="1"/>
                  </a:lnTo>
                  <a:close/>
                </a:path>
              </a:pathLst>
            </a:custGeom>
            <a:noFill/>
            <a:ln w="9525" cap="flat" cmpd="sng">
              <a:solidFill>
                <a:srgbClr val="667E9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662" name="Google Shape;8662;p75"/>
            <p:cNvSpPr/>
            <p:nvPr/>
          </p:nvSpPr>
          <p:spPr>
            <a:xfrm>
              <a:off x="5800100" y="1602275"/>
              <a:ext cx="501825" cy="157075"/>
            </a:xfrm>
            <a:custGeom>
              <a:avLst/>
              <a:gdLst/>
              <a:ahLst/>
              <a:cxnLst/>
              <a:rect l="l" t="t" r="r" b="b"/>
              <a:pathLst>
                <a:path w="20073" h="6283" extrusionOk="0">
                  <a:moveTo>
                    <a:pt x="1" y="1"/>
                  </a:moveTo>
                  <a:lnTo>
                    <a:pt x="1" y="6283"/>
                  </a:lnTo>
                  <a:lnTo>
                    <a:pt x="20073" y="6283"/>
                  </a:lnTo>
                  <a:lnTo>
                    <a:pt x="20073" y="1"/>
                  </a:ln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663" name="Google Shape;8663;p75"/>
            <p:cNvSpPr/>
            <p:nvPr/>
          </p:nvSpPr>
          <p:spPr>
            <a:xfrm>
              <a:off x="6301225" y="1554475"/>
              <a:ext cx="25" cy="1550150"/>
            </a:xfrm>
            <a:custGeom>
              <a:avLst/>
              <a:gdLst/>
              <a:ahLst/>
              <a:cxnLst/>
              <a:rect l="l" t="t" r="r" b="b"/>
              <a:pathLst>
                <a:path w="1" h="62006" fill="none" extrusionOk="0">
                  <a:moveTo>
                    <a:pt x="1" y="0"/>
                  </a:moveTo>
                  <a:lnTo>
                    <a:pt x="1" y="62006"/>
                  </a:lnTo>
                </a:path>
              </a:pathLst>
            </a:custGeom>
            <a:noFill/>
            <a:ln w="9525" cap="flat" cmpd="sng">
              <a:solidFill>
                <a:srgbClr val="F2F2F2"/>
              </a:solidFill>
              <a:prstDash val="solid"/>
              <a:miter lim="2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grpSp>
      <p:grpSp>
        <p:nvGrpSpPr>
          <p:cNvPr id="8664" name="Google Shape;8664;p75"/>
          <p:cNvGrpSpPr/>
          <p:nvPr/>
        </p:nvGrpSpPr>
        <p:grpSpPr>
          <a:xfrm rot="10800000">
            <a:off x="4265131" y="3284761"/>
            <a:ext cx="1417383" cy="887946"/>
            <a:chOff x="5645403" y="2920021"/>
            <a:chExt cx="2650800" cy="2180614"/>
          </a:xfrm>
        </p:grpSpPr>
        <p:sp>
          <p:nvSpPr>
            <p:cNvPr id="8665" name="Google Shape;8665;p75"/>
            <p:cNvSpPr/>
            <p:nvPr/>
          </p:nvSpPr>
          <p:spPr>
            <a:xfrm>
              <a:off x="5772903" y="2920021"/>
              <a:ext cx="2523300" cy="469200"/>
            </a:xfrm>
            <a:prstGeom prst="rect">
              <a:avLst/>
            </a:prstGeom>
            <a:noFill/>
            <a:ln w="9525" cap="flat" cmpd="sng">
              <a:solidFill>
                <a:srgbClr val="435D7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cxnSp>
          <p:nvCxnSpPr>
            <p:cNvPr id="8666" name="Google Shape;8666;p75"/>
            <p:cNvCxnSpPr>
              <a:stCxn id="8665" idx="1"/>
            </p:cNvCxnSpPr>
            <p:nvPr/>
          </p:nvCxnSpPr>
          <p:spPr>
            <a:xfrm rot="10800000">
              <a:off x="5645403" y="3154021"/>
              <a:ext cx="127500" cy="600"/>
            </a:xfrm>
            <a:prstGeom prst="straightConnector1">
              <a:avLst/>
            </a:prstGeom>
            <a:noFill/>
            <a:ln w="9525" cap="flat" cmpd="sng">
              <a:solidFill>
                <a:srgbClr val="435D74"/>
              </a:solidFill>
              <a:prstDash val="solid"/>
              <a:round/>
              <a:headEnd type="none" w="med" len="med"/>
              <a:tailEnd type="none" w="med" len="med"/>
            </a:ln>
          </p:spPr>
        </p:cxnSp>
        <p:sp>
          <p:nvSpPr>
            <p:cNvPr id="8667" name="Google Shape;8667;p75"/>
            <p:cNvSpPr/>
            <p:nvPr/>
          </p:nvSpPr>
          <p:spPr>
            <a:xfrm>
              <a:off x="6010040" y="3500932"/>
              <a:ext cx="2049000" cy="469200"/>
            </a:xfrm>
            <a:prstGeom prst="rect">
              <a:avLst/>
            </a:prstGeom>
            <a:no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cxnSp>
          <p:nvCxnSpPr>
            <p:cNvPr id="8668" name="Google Shape;8668;p75"/>
            <p:cNvCxnSpPr>
              <a:endCxn id="8667" idx="3"/>
            </p:cNvCxnSpPr>
            <p:nvPr/>
          </p:nvCxnSpPr>
          <p:spPr>
            <a:xfrm rot="10800000">
              <a:off x="8059040" y="3735532"/>
              <a:ext cx="135300" cy="0"/>
            </a:xfrm>
            <a:prstGeom prst="straightConnector1">
              <a:avLst/>
            </a:prstGeom>
            <a:noFill/>
            <a:ln w="9525" cap="flat" cmpd="sng">
              <a:solidFill>
                <a:srgbClr val="5F7D95"/>
              </a:solidFill>
              <a:prstDash val="solid"/>
              <a:round/>
              <a:headEnd type="none" w="med" len="med"/>
              <a:tailEnd type="none" w="med" len="med"/>
            </a:ln>
          </p:spPr>
        </p:cxnSp>
        <p:sp>
          <p:nvSpPr>
            <p:cNvPr id="8669" name="Google Shape;8669;p75"/>
            <p:cNvSpPr/>
            <p:nvPr/>
          </p:nvSpPr>
          <p:spPr>
            <a:xfrm>
              <a:off x="6299123" y="4066183"/>
              <a:ext cx="1470600" cy="469200"/>
            </a:xfrm>
            <a:prstGeom prst="rect">
              <a:avLst/>
            </a:pr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cxnSp>
          <p:nvCxnSpPr>
            <p:cNvPr id="8670" name="Google Shape;8670;p75"/>
            <p:cNvCxnSpPr>
              <a:stCxn id="8669" idx="1"/>
            </p:cNvCxnSpPr>
            <p:nvPr/>
          </p:nvCxnSpPr>
          <p:spPr>
            <a:xfrm rot="10800000">
              <a:off x="6175223" y="4300183"/>
              <a:ext cx="123900" cy="600"/>
            </a:xfrm>
            <a:prstGeom prst="straightConnector1">
              <a:avLst/>
            </a:prstGeom>
            <a:noFill/>
            <a:ln w="9525" cap="flat" cmpd="sng">
              <a:solidFill>
                <a:srgbClr val="869FB2"/>
              </a:solidFill>
              <a:prstDash val="solid"/>
              <a:round/>
              <a:headEnd type="none" w="med" len="med"/>
              <a:tailEnd type="none" w="med" len="med"/>
            </a:ln>
          </p:spPr>
        </p:cxnSp>
        <p:sp>
          <p:nvSpPr>
            <p:cNvPr id="8671" name="Google Shape;8671;p75"/>
            <p:cNvSpPr/>
            <p:nvPr/>
          </p:nvSpPr>
          <p:spPr>
            <a:xfrm>
              <a:off x="6629161" y="4631435"/>
              <a:ext cx="810600" cy="469200"/>
            </a:xfrm>
            <a:prstGeom prst="rect">
              <a:avLst/>
            </a:prstGeom>
            <a:noFill/>
            <a:ln w="9525" cap="flat" cmpd="sng">
              <a:solidFill>
                <a:srgbClr val="BAC8D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cxnSp>
          <p:nvCxnSpPr>
            <p:cNvPr id="8672" name="Google Shape;8672;p75"/>
            <p:cNvCxnSpPr>
              <a:endCxn id="8671" idx="3"/>
            </p:cNvCxnSpPr>
            <p:nvPr/>
          </p:nvCxnSpPr>
          <p:spPr>
            <a:xfrm flipH="1">
              <a:off x="7439761" y="4864535"/>
              <a:ext cx="104400" cy="1500"/>
            </a:xfrm>
            <a:prstGeom prst="straightConnector1">
              <a:avLst/>
            </a:prstGeom>
            <a:noFill/>
            <a:ln w="9525" cap="flat" cmpd="sng">
              <a:solidFill>
                <a:srgbClr val="BAC8D3"/>
              </a:solidFill>
              <a:prstDash val="solid"/>
              <a:round/>
              <a:headEnd type="none" w="med" len="med"/>
              <a:tailEnd type="none" w="med" len="med"/>
            </a:ln>
          </p:spPr>
        </p:cxnSp>
      </p:grpSp>
      <p:grpSp>
        <p:nvGrpSpPr>
          <p:cNvPr id="8673" name="Google Shape;8673;p75"/>
          <p:cNvGrpSpPr/>
          <p:nvPr/>
        </p:nvGrpSpPr>
        <p:grpSpPr>
          <a:xfrm>
            <a:off x="7365491" y="2188116"/>
            <a:ext cx="1071743" cy="1021579"/>
            <a:chOff x="7189833" y="2022667"/>
            <a:chExt cx="1251159" cy="1192597"/>
          </a:xfrm>
        </p:grpSpPr>
        <p:sp>
          <p:nvSpPr>
            <p:cNvPr id="8674" name="Google Shape;8674;p75"/>
            <p:cNvSpPr/>
            <p:nvPr/>
          </p:nvSpPr>
          <p:spPr>
            <a:xfrm>
              <a:off x="7474366" y="2461318"/>
              <a:ext cx="682343" cy="220186"/>
            </a:xfrm>
            <a:custGeom>
              <a:avLst/>
              <a:gdLst/>
              <a:ahLst/>
              <a:cxnLst/>
              <a:rect l="l" t="t" r="r" b="b"/>
              <a:pathLst>
                <a:path w="125546" h="40494" extrusionOk="0">
                  <a:moveTo>
                    <a:pt x="22196" y="1"/>
                  </a:moveTo>
                  <a:lnTo>
                    <a:pt x="8133" y="25661"/>
                  </a:lnTo>
                  <a:lnTo>
                    <a:pt x="1" y="40494"/>
                  </a:lnTo>
                  <a:lnTo>
                    <a:pt x="125545" y="40494"/>
                  </a:lnTo>
                  <a:lnTo>
                    <a:pt x="117413" y="25661"/>
                  </a:lnTo>
                  <a:lnTo>
                    <a:pt x="103351" y="1"/>
                  </a:lnTo>
                  <a:close/>
                </a:path>
              </a:pathLst>
            </a:custGeom>
            <a:no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675" name="Google Shape;8675;p75"/>
            <p:cNvSpPr/>
            <p:nvPr/>
          </p:nvSpPr>
          <p:spPr>
            <a:xfrm>
              <a:off x="7602697" y="2022667"/>
              <a:ext cx="426517" cy="402424"/>
            </a:xfrm>
            <a:custGeom>
              <a:avLst/>
              <a:gdLst/>
              <a:ahLst/>
              <a:cxnLst/>
              <a:rect l="l" t="t" r="r" b="b"/>
              <a:pathLst>
                <a:path w="78476" h="74009" extrusionOk="0">
                  <a:moveTo>
                    <a:pt x="39246" y="0"/>
                  </a:moveTo>
                  <a:lnTo>
                    <a:pt x="1" y="74009"/>
                  </a:lnTo>
                  <a:lnTo>
                    <a:pt x="78476" y="74009"/>
                  </a:lnTo>
                  <a:lnTo>
                    <a:pt x="39246" y="0"/>
                  </a:lnTo>
                  <a:close/>
                </a:path>
              </a:pathLst>
            </a:custGeom>
            <a:noFill/>
            <a:ln w="9525" cap="flat" cmpd="sng">
              <a:solidFill>
                <a:srgbClr val="667E9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676" name="Google Shape;8676;p75"/>
            <p:cNvSpPr/>
            <p:nvPr/>
          </p:nvSpPr>
          <p:spPr>
            <a:xfrm>
              <a:off x="7189833" y="2972969"/>
              <a:ext cx="1251159" cy="242295"/>
            </a:xfrm>
            <a:custGeom>
              <a:avLst/>
              <a:gdLst/>
              <a:ahLst/>
              <a:cxnLst/>
              <a:rect l="l" t="t" r="r" b="b"/>
              <a:pathLst>
                <a:path w="230204" h="44560" extrusionOk="0">
                  <a:moveTo>
                    <a:pt x="25737" y="1"/>
                  </a:moveTo>
                  <a:lnTo>
                    <a:pt x="0" y="44560"/>
                  </a:lnTo>
                  <a:lnTo>
                    <a:pt x="230204" y="44560"/>
                  </a:lnTo>
                  <a:lnTo>
                    <a:pt x="204467" y="1"/>
                  </a:ln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677" name="Google Shape;8677;p75"/>
            <p:cNvSpPr/>
            <p:nvPr/>
          </p:nvSpPr>
          <p:spPr>
            <a:xfrm>
              <a:off x="7340931" y="2717730"/>
              <a:ext cx="950049" cy="219012"/>
            </a:xfrm>
            <a:custGeom>
              <a:avLst/>
              <a:gdLst/>
              <a:ahLst/>
              <a:cxnLst/>
              <a:rect l="l" t="t" r="r" b="b"/>
              <a:pathLst>
                <a:path w="174802" h="40278" extrusionOk="0">
                  <a:moveTo>
                    <a:pt x="22750" y="1"/>
                  </a:moveTo>
                  <a:lnTo>
                    <a:pt x="0" y="40278"/>
                  </a:lnTo>
                  <a:lnTo>
                    <a:pt x="174802" y="40278"/>
                  </a:lnTo>
                  <a:lnTo>
                    <a:pt x="152053" y="1"/>
                  </a:lnTo>
                  <a:close/>
                </a:path>
              </a:pathLst>
            </a:custGeom>
            <a:noFill/>
            <a:ln w="9525" cap="flat" cmpd="sng">
              <a:solidFill>
                <a:srgbClr val="869FB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grpSp>
      <p:grpSp>
        <p:nvGrpSpPr>
          <p:cNvPr id="8678" name="Google Shape;8678;p75"/>
          <p:cNvGrpSpPr/>
          <p:nvPr/>
        </p:nvGrpSpPr>
        <p:grpSpPr>
          <a:xfrm>
            <a:off x="706762" y="2614523"/>
            <a:ext cx="1695374" cy="1560837"/>
            <a:chOff x="727421" y="2828315"/>
            <a:chExt cx="1695374" cy="1560837"/>
          </a:xfrm>
        </p:grpSpPr>
        <p:grpSp>
          <p:nvGrpSpPr>
            <p:cNvPr id="8679" name="Google Shape;8679;p75"/>
            <p:cNvGrpSpPr/>
            <p:nvPr/>
          </p:nvGrpSpPr>
          <p:grpSpPr>
            <a:xfrm>
              <a:off x="819108" y="2882501"/>
              <a:ext cx="103104" cy="1426186"/>
              <a:chOff x="4674013" y="3100904"/>
              <a:chExt cx="122758" cy="1698043"/>
            </a:xfrm>
          </p:grpSpPr>
          <p:sp>
            <p:nvSpPr>
              <p:cNvPr id="8680" name="Google Shape;8680;p75"/>
              <p:cNvSpPr/>
              <p:nvPr/>
            </p:nvSpPr>
            <p:spPr>
              <a:xfrm>
                <a:off x="4674013" y="3100904"/>
                <a:ext cx="122758" cy="122748"/>
              </a:xfrm>
              <a:custGeom>
                <a:avLst/>
                <a:gdLst/>
                <a:ahLst/>
                <a:cxnLst/>
                <a:rect l="l" t="t" r="r" b="b"/>
                <a:pathLst>
                  <a:path w="12381" h="12380" extrusionOk="0">
                    <a:moveTo>
                      <a:pt x="6191" y="1"/>
                    </a:moveTo>
                    <a:cubicBezTo>
                      <a:pt x="2771" y="1"/>
                      <a:pt x="0" y="2772"/>
                      <a:pt x="0" y="6190"/>
                    </a:cubicBezTo>
                    <a:cubicBezTo>
                      <a:pt x="0" y="9608"/>
                      <a:pt x="2771" y="12379"/>
                      <a:pt x="6191" y="12379"/>
                    </a:cubicBezTo>
                    <a:cubicBezTo>
                      <a:pt x="9610" y="12379"/>
                      <a:pt x="12381" y="9608"/>
                      <a:pt x="12381" y="6190"/>
                    </a:cubicBezTo>
                    <a:cubicBezTo>
                      <a:pt x="12381" y="2772"/>
                      <a:pt x="9610" y="1"/>
                      <a:pt x="6191" y="1"/>
                    </a:cubicBez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681" name="Google Shape;8681;p75"/>
              <p:cNvSpPr/>
              <p:nvPr/>
            </p:nvSpPr>
            <p:spPr>
              <a:xfrm>
                <a:off x="4674013" y="3363453"/>
                <a:ext cx="122758" cy="122758"/>
              </a:xfrm>
              <a:custGeom>
                <a:avLst/>
                <a:gdLst/>
                <a:ahLst/>
                <a:cxnLst/>
                <a:rect l="l" t="t" r="r" b="b"/>
                <a:pathLst>
                  <a:path w="12381" h="12381" extrusionOk="0">
                    <a:moveTo>
                      <a:pt x="6191" y="0"/>
                    </a:moveTo>
                    <a:cubicBezTo>
                      <a:pt x="2771" y="0"/>
                      <a:pt x="0" y="2771"/>
                      <a:pt x="0" y="6191"/>
                    </a:cubicBezTo>
                    <a:cubicBezTo>
                      <a:pt x="0" y="9610"/>
                      <a:pt x="2771" y="12381"/>
                      <a:pt x="6191" y="12381"/>
                    </a:cubicBezTo>
                    <a:cubicBezTo>
                      <a:pt x="9610" y="12381"/>
                      <a:pt x="12381" y="9610"/>
                      <a:pt x="12381" y="6191"/>
                    </a:cubicBezTo>
                    <a:cubicBezTo>
                      <a:pt x="12381" y="2771"/>
                      <a:pt x="9610" y="0"/>
                      <a:pt x="6191" y="0"/>
                    </a:cubicBez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682" name="Google Shape;8682;p75"/>
              <p:cNvSpPr/>
              <p:nvPr/>
            </p:nvSpPr>
            <p:spPr>
              <a:xfrm>
                <a:off x="4674013" y="3625992"/>
                <a:ext cx="122738" cy="122768"/>
              </a:xfrm>
              <a:custGeom>
                <a:avLst/>
                <a:gdLst/>
                <a:ahLst/>
                <a:cxnLst/>
                <a:rect l="l" t="t" r="r" b="b"/>
                <a:pathLst>
                  <a:path w="12379" h="12382" extrusionOk="0">
                    <a:moveTo>
                      <a:pt x="6190" y="1"/>
                    </a:moveTo>
                    <a:cubicBezTo>
                      <a:pt x="2771" y="1"/>
                      <a:pt x="0" y="2774"/>
                      <a:pt x="0" y="6192"/>
                    </a:cubicBezTo>
                    <a:cubicBezTo>
                      <a:pt x="0" y="9610"/>
                      <a:pt x="2771" y="12381"/>
                      <a:pt x="6190" y="12381"/>
                    </a:cubicBezTo>
                    <a:cubicBezTo>
                      <a:pt x="9608" y="12381"/>
                      <a:pt x="12379" y="9610"/>
                      <a:pt x="12379" y="6192"/>
                    </a:cubicBezTo>
                    <a:cubicBezTo>
                      <a:pt x="12379" y="2774"/>
                      <a:pt x="9608" y="1"/>
                      <a:pt x="6190" y="1"/>
                    </a:cubicBezTo>
                    <a:close/>
                  </a:path>
                </a:pathLst>
              </a:custGeom>
              <a:solidFill>
                <a:srgbClr val="869FB2"/>
              </a:solidFill>
              <a:ln w="19050"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683" name="Google Shape;8683;p75"/>
              <p:cNvSpPr/>
              <p:nvPr/>
            </p:nvSpPr>
            <p:spPr>
              <a:xfrm>
                <a:off x="4674013" y="3888561"/>
                <a:ext cx="122738" cy="122738"/>
              </a:xfrm>
              <a:custGeom>
                <a:avLst/>
                <a:gdLst/>
                <a:ahLst/>
                <a:cxnLst/>
                <a:rect l="l" t="t" r="r" b="b"/>
                <a:pathLst>
                  <a:path w="12379" h="12379" extrusionOk="0">
                    <a:moveTo>
                      <a:pt x="6190" y="0"/>
                    </a:moveTo>
                    <a:cubicBezTo>
                      <a:pt x="2771" y="0"/>
                      <a:pt x="0" y="2771"/>
                      <a:pt x="0" y="6189"/>
                    </a:cubicBezTo>
                    <a:cubicBezTo>
                      <a:pt x="0" y="9608"/>
                      <a:pt x="2771" y="12379"/>
                      <a:pt x="6190" y="12379"/>
                    </a:cubicBezTo>
                    <a:cubicBezTo>
                      <a:pt x="9608" y="12379"/>
                      <a:pt x="12379" y="9608"/>
                      <a:pt x="12379" y="6189"/>
                    </a:cubicBezTo>
                    <a:cubicBezTo>
                      <a:pt x="12379" y="2771"/>
                      <a:pt x="9608" y="0"/>
                      <a:pt x="6190" y="0"/>
                    </a:cubicBezTo>
                    <a:close/>
                  </a:path>
                </a:pathLst>
              </a:custGeom>
              <a:solidFill>
                <a:srgbClr val="869FB2"/>
              </a:solidFill>
              <a:ln w="19050"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684" name="Google Shape;8684;p75"/>
              <p:cNvSpPr/>
              <p:nvPr/>
            </p:nvSpPr>
            <p:spPr>
              <a:xfrm>
                <a:off x="4674013" y="4151100"/>
                <a:ext cx="122738" cy="122748"/>
              </a:xfrm>
              <a:custGeom>
                <a:avLst/>
                <a:gdLst/>
                <a:ahLst/>
                <a:cxnLst/>
                <a:rect l="l" t="t" r="r" b="b"/>
                <a:pathLst>
                  <a:path w="12379" h="12380" extrusionOk="0">
                    <a:moveTo>
                      <a:pt x="6190" y="1"/>
                    </a:moveTo>
                    <a:cubicBezTo>
                      <a:pt x="2771" y="1"/>
                      <a:pt x="0" y="2772"/>
                      <a:pt x="0" y="6190"/>
                    </a:cubicBezTo>
                    <a:cubicBezTo>
                      <a:pt x="0" y="9608"/>
                      <a:pt x="2771" y="12379"/>
                      <a:pt x="6190" y="12379"/>
                    </a:cubicBezTo>
                    <a:cubicBezTo>
                      <a:pt x="9608" y="12379"/>
                      <a:pt x="12379" y="9608"/>
                      <a:pt x="12379" y="6190"/>
                    </a:cubicBezTo>
                    <a:cubicBezTo>
                      <a:pt x="12379" y="2772"/>
                      <a:pt x="9608" y="1"/>
                      <a:pt x="6190" y="1"/>
                    </a:cubicBezTo>
                    <a:close/>
                  </a:path>
                </a:pathLst>
              </a:custGeom>
              <a:solidFill>
                <a:srgbClr val="869FB2"/>
              </a:solidFill>
              <a:ln w="19050"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685" name="Google Shape;8685;p75"/>
              <p:cNvSpPr/>
              <p:nvPr/>
            </p:nvSpPr>
            <p:spPr>
              <a:xfrm>
                <a:off x="4674013" y="4413650"/>
                <a:ext cx="122738" cy="122758"/>
              </a:xfrm>
              <a:custGeom>
                <a:avLst/>
                <a:gdLst/>
                <a:ahLst/>
                <a:cxnLst/>
                <a:rect l="l" t="t" r="r" b="b"/>
                <a:pathLst>
                  <a:path w="12379" h="12381" extrusionOk="0">
                    <a:moveTo>
                      <a:pt x="6190" y="0"/>
                    </a:moveTo>
                    <a:cubicBezTo>
                      <a:pt x="2771" y="0"/>
                      <a:pt x="0" y="2771"/>
                      <a:pt x="0" y="6191"/>
                    </a:cubicBezTo>
                    <a:cubicBezTo>
                      <a:pt x="0" y="9609"/>
                      <a:pt x="2771" y="12380"/>
                      <a:pt x="6190" y="12380"/>
                    </a:cubicBezTo>
                    <a:cubicBezTo>
                      <a:pt x="9608" y="12380"/>
                      <a:pt x="12379" y="9609"/>
                      <a:pt x="12379" y="6191"/>
                    </a:cubicBezTo>
                    <a:cubicBezTo>
                      <a:pt x="12379" y="2771"/>
                      <a:pt x="9608" y="0"/>
                      <a:pt x="6190" y="0"/>
                    </a:cubicBezTo>
                    <a:close/>
                  </a:path>
                </a:pathLst>
              </a:custGeom>
              <a:solidFill>
                <a:srgbClr val="869FB2"/>
              </a:solidFill>
              <a:ln w="19050"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686" name="Google Shape;8686;p75"/>
              <p:cNvSpPr/>
              <p:nvPr/>
            </p:nvSpPr>
            <p:spPr>
              <a:xfrm>
                <a:off x="4674013" y="4676209"/>
                <a:ext cx="122738" cy="122738"/>
              </a:xfrm>
              <a:custGeom>
                <a:avLst/>
                <a:gdLst/>
                <a:ahLst/>
                <a:cxnLst/>
                <a:rect l="l" t="t" r="r" b="b"/>
                <a:pathLst>
                  <a:path w="12379" h="12379" extrusionOk="0">
                    <a:moveTo>
                      <a:pt x="6190" y="0"/>
                    </a:moveTo>
                    <a:cubicBezTo>
                      <a:pt x="2771" y="0"/>
                      <a:pt x="0" y="2771"/>
                      <a:pt x="0" y="6189"/>
                    </a:cubicBezTo>
                    <a:cubicBezTo>
                      <a:pt x="0" y="9608"/>
                      <a:pt x="2771" y="12379"/>
                      <a:pt x="6190" y="12379"/>
                    </a:cubicBezTo>
                    <a:cubicBezTo>
                      <a:pt x="9608" y="12379"/>
                      <a:pt x="12379" y="9608"/>
                      <a:pt x="12379" y="6189"/>
                    </a:cubicBezTo>
                    <a:cubicBezTo>
                      <a:pt x="12379" y="2771"/>
                      <a:pt x="9608" y="0"/>
                      <a:pt x="6190" y="0"/>
                    </a:cubicBezTo>
                    <a:close/>
                  </a:path>
                </a:pathLst>
              </a:custGeom>
              <a:solidFill>
                <a:srgbClr val="869FB2"/>
              </a:solidFill>
              <a:ln w="19050"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grpSp>
        <p:grpSp>
          <p:nvGrpSpPr>
            <p:cNvPr id="8687" name="Google Shape;8687;p75"/>
            <p:cNvGrpSpPr/>
            <p:nvPr/>
          </p:nvGrpSpPr>
          <p:grpSpPr>
            <a:xfrm>
              <a:off x="1062475" y="2882501"/>
              <a:ext cx="103104" cy="1426186"/>
              <a:chOff x="4940438" y="3100904"/>
              <a:chExt cx="122758" cy="1698043"/>
            </a:xfrm>
          </p:grpSpPr>
          <p:sp>
            <p:nvSpPr>
              <p:cNvPr id="8688" name="Google Shape;8688;p75"/>
              <p:cNvSpPr/>
              <p:nvPr/>
            </p:nvSpPr>
            <p:spPr>
              <a:xfrm>
                <a:off x="4940438" y="3100904"/>
                <a:ext cx="122758" cy="122748"/>
              </a:xfrm>
              <a:custGeom>
                <a:avLst/>
                <a:gdLst/>
                <a:ahLst/>
                <a:cxnLst/>
                <a:rect l="l" t="t" r="r" b="b"/>
                <a:pathLst>
                  <a:path w="12381" h="12380" extrusionOk="0">
                    <a:moveTo>
                      <a:pt x="6191" y="1"/>
                    </a:moveTo>
                    <a:cubicBezTo>
                      <a:pt x="2771" y="1"/>
                      <a:pt x="0" y="2772"/>
                      <a:pt x="0" y="6190"/>
                    </a:cubicBezTo>
                    <a:cubicBezTo>
                      <a:pt x="0" y="9608"/>
                      <a:pt x="2771" y="12379"/>
                      <a:pt x="6191" y="12379"/>
                    </a:cubicBezTo>
                    <a:cubicBezTo>
                      <a:pt x="9610" y="12379"/>
                      <a:pt x="12381" y="9608"/>
                      <a:pt x="12381" y="6190"/>
                    </a:cubicBezTo>
                    <a:cubicBezTo>
                      <a:pt x="12381" y="2772"/>
                      <a:pt x="9610" y="1"/>
                      <a:pt x="6191" y="1"/>
                    </a:cubicBez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689" name="Google Shape;8689;p75"/>
              <p:cNvSpPr/>
              <p:nvPr/>
            </p:nvSpPr>
            <p:spPr>
              <a:xfrm>
                <a:off x="4940438" y="3363453"/>
                <a:ext cx="122758" cy="122758"/>
              </a:xfrm>
              <a:custGeom>
                <a:avLst/>
                <a:gdLst/>
                <a:ahLst/>
                <a:cxnLst/>
                <a:rect l="l" t="t" r="r" b="b"/>
                <a:pathLst>
                  <a:path w="12381" h="12381" extrusionOk="0">
                    <a:moveTo>
                      <a:pt x="6191" y="0"/>
                    </a:moveTo>
                    <a:cubicBezTo>
                      <a:pt x="2771" y="0"/>
                      <a:pt x="0" y="2771"/>
                      <a:pt x="0" y="6191"/>
                    </a:cubicBezTo>
                    <a:cubicBezTo>
                      <a:pt x="0" y="9610"/>
                      <a:pt x="2771" y="12381"/>
                      <a:pt x="6191" y="12381"/>
                    </a:cubicBezTo>
                    <a:cubicBezTo>
                      <a:pt x="9610" y="12381"/>
                      <a:pt x="12381" y="9610"/>
                      <a:pt x="12381" y="6191"/>
                    </a:cubicBezTo>
                    <a:cubicBezTo>
                      <a:pt x="12381" y="2771"/>
                      <a:pt x="9610" y="0"/>
                      <a:pt x="6191" y="0"/>
                    </a:cubicBez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690" name="Google Shape;8690;p75"/>
              <p:cNvSpPr/>
              <p:nvPr/>
            </p:nvSpPr>
            <p:spPr>
              <a:xfrm>
                <a:off x="4940438" y="3625992"/>
                <a:ext cx="122738" cy="122768"/>
              </a:xfrm>
              <a:custGeom>
                <a:avLst/>
                <a:gdLst/>
                <a:ahLst/>
                <a:cxnLst/>
                <a:rect l="l" t="t" r="r" b="b"/>
                <a:pathLst>
                  <a:path w="12379" h="12382" extrusionOk="0">
                    <a:moveTo>
                      <a:pt x="6190" y="1"/>
                    </a:moveTo>
                    <a:cubicBezTo>
                      <a:pt x="2771" y="1"/>
                      <a:pt x="0" y="2774"/>
                      <a:pt x="0" y="6192"/>
                    </a:cubicBezTo>
                    <a:cubicBezTo>
                      <a:pt x="0" y="9610"/>
                      <a:pt x="2771" y="12381"/>
                      <a:pt x="6190" y="12381"/>
                    </a:cubicBezTo>
                    <a:cubicBezTo>
                      <a:pt x="9608" y="12381"/>
                      <a:pt x="12379" y="9610"/>
                      <a:pt x="12379" y="6192"/>
                    </a:cubicBezTo>
                    <a:cubicBezTo>
                      <a:pt x="12379" y="2774"/>
                      <a:pt x="9608" y="1"/>
                      <a:pt x="6190" y="1"/>
                    </a:cubicBez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691" name="Google Shape;8691;p75"/>
              <p:cNvSpPr/>
              <p:nvPr/>
            </p:nvSpPr>
            <p:spPr>
              <a:xfrm>
                <a:off x="4940438" y="3888561"/>
                <a:ext cx="122738" cy="122738"/>
              </a:xfrm>
              <a:custGeom>
                <a:avLst/>
                <a:gdLst/>
                <a:ahLst/>
                <a:cxnLst/>
                <a:rect l="l" t="t" r="r" b="b"/>
                <a:pathLst>
                  <a:path w="12379" h="12379" extrusionOk="0">
                    <a:moveTo>
                      <a:pt x="6190" y="0"/>
                    </a:moveTo>
                    <a:cubicBezTo>
                      <a:pt x="2771" y="0"/>
                      <a:pt x="0" y="2771"/>
                      <a:pt x="0" y="6189"/>
                    </a:cubicBezTo>
                    <a:cubicBezTo>
                      <a:pt x="0" y="9608"/>
                      <a:pt x="2771" y="12379"/>
                      <a:pt x="6190" y="12379"/>
                    </a:cubicBezTo>
                    <a:cubicBezTo>
                      <a:pt x="9608" y="12379"/>
                      <a:pt x="12379" y="9608"/>
                      <a:pt x="12379" y="6189"/>
                    </a:cubicBezTo>
                    <a:cubicBezTo>
                      <a:pt x="12379" y="2771"/>
                      <a:pt x="9608" y="0"/>
                      <a:pt x="6190" y="0"/>
                    </a:cubicBez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692" name="Google Shape;8692;p75"/>
              <p:cNvSpPr/>
              <p:nvPr/>
            </p:nvSpPr>
            <p:spPr>
              <a:xfrm>
                <a:off x="4940438" y="4151100"/>
                <a:ext cx="122738" cy="122748"/>
              </a:xfrm>
              <a:custGeom>
                <a:avLst/>
                <a:gdLst/>
                <a:ahLst/>
                <a:cxnLst/>
                <a:rect l="l" t="t" r="r" b="b"/>
                <a:pathLst>
                  <a:path w="12379" h="12380" extrusionOk="0">
                    <a:moveTo>
                      <a:pt x="6190" y="1"/>
                    </a:moveTo>
                    <a:cubicBezTo>
                      <a:pt x="2771" y="1"/>
                      <a:pt x="0" y="2772"/>
                      <a:pt x="0" y="6190"/>
                    </a:cubicBezTo>
                    <a:cubicBezTo>
                      <a:pt x="0" y="9608"/>
                      <a:pt x="2771" y="12379"/>
                      <a:pt x="6190" y="12379"/>
                    </a:cubicBezTo>
                    <a:cubicBezTo>
                      <a:pt x="9608" y="12379"/>
                      <a:pt x="12379" y="9608"/>
                      <a:pt x="12379" y="6190"/>
                    </a:cubicBezTo>
                    <a:cubicBezTo>
                      <a:pt x="12379" y="2772"/>
                      <a:pt x="9608" y="1"/>
                      <a:pt x="6190" y="1"/>
                    </a:cubicBezTo>
                    <a:close/>
                  </a:path>
                </a:pathLst>
              </a:custGeom>
              <a:solidFill>
                <a:srgbClr val="869FB2"/>
              </a:solidFill>
              <a:ln w="19050"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693" name="Google Shape;8693;p75"/>
              <p:cNvSpPr/>
              <p:nvPr/>
            </p:nvSpPr>
            <p:spPr>
              <a:xfrm>
                <a:off x="4940438" y="4413650"/>
                <a:ext cx="122738" cy="122758"/>
              </a:xfrm>
              <a:custGeom>
                <a:avLst/>
                <a:gdLst/>
                <a:ahLst/>
                <a:cxnLst/>
                <a:rect l="l" t="t" r="r" b="b"/>
                <a:pathLst>
                  <a:path w="12379" h="12381" extrusionOk="0">
                    <a:moveTo>
                      <a:pt x="6190" y="0"/>
                    </a:moveTo>
                    <a:cubicBezTo>
                      <a:pt x="2771" y="0"/>
                      <a:pt x="0" y="2771"/>
                      <a:pt x="0" y="6191"/>
                    </a:cubicBezTo>
                    <a:cubicBezTo>
                      <a:pt x="0" y="9609"/>
                      <a:pt x="2771" y="12380"/>
                      <a:pt x="6190" y="12380"/>
                    </a:cubicBezTo>
                    <a:cubicBezTo>
                      <a:pt x="9608" y="12380"/>
                      <a:pt x="12379" y="9609"/>
                      <a:pt x="12379" y="6191"/>
                    </a:cubicBezTo>
                    <a:cubicBezTo>
                      <a:pt x="12379" y="2771"/>
                      <a:pt x="9608" y="0"/>
                      <a:pt x="6190" y="0"/>
                    </a:cubicBezTo>
                    <a:close/>
                  </a:path>
                </a:pathLst>
              </a:custGeom>
              <a:solidFill>
                <a:srgbClr val="869FB2"/>
              </a:solidFill>
              <a:ln w="19050"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694" name="Google Shape;8694;p75"/>
              <p:cNvSpPr/>
              <p:nvPr/>
            </p:nvSpPr>
            <p:spPr>
              <a:xfrm>
                <a:off x="4940438" y="4676209"/>
                <a:ext cx="122738" cy="122738"/>
              </a:xfrm>
              <a:custGeom>
                <a:avLst/>
                <a:gdLst/>
                <a:ahLst/>
                <a:cxnLst/>
                <a:rect l="l" t="t" r="r" b="b"/>
                <a:pathLst>
                  <a:path w="12379" h="12379" extrusionOk="0">
                    <a:moveTo>
                      <a:pt x="6190" y="0"/>
                    </a:moveTo>
                    <a:cubicBezTo>
                      <a:pt x="2771" y="0"/>
                      <a:pt x="0" y="2771"/>
                      <a:pt x="0" y="6189"/>
                    </a:cubicBezTo>
                    <a:cubicBezTo>
                      <a:pt x="0" y="9608"/>
                      <a:pt x="2771" y="12379"/>
                      <a:pt x="6190" y="12379"/>
                    </a:cubicBezTo>
                    <a:cubicBezTo>
                      <a:pt x="9608" y="12379"/>
                      <a:pt x="12379" y="9608"/>
                      <a:pt x="12379" y="6189"/>
                    </a:cubicBezTo>
                    <a:cubicBezTo>
                      <a:pt x="12379" y="2771"/>
                      <a:pt x="9608" y="0"/>
                      <a:pt x="6190" y="0"/>
                    </a:cubicBezTo>
                    <a:close/>
                  </a:path>
                </a:pathLst>
              </a:custGeom>
              <a:solidFill>
                <a:srgbClr val="869FB2"/>
              </a:solidFill>
              <a:ln w="19050"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grpSp>
        <p:grpSp>
          <p:nvGrpSpPr>
            <p:cNvPr id="8695" name="Google Shape;8695;p75"/>
            <p:cNvGrpSpPr/>
            <p:nvPr/>
          </p:nvGrpSpPr>
          <p:grpSpPr>
            <a:xfrm>
              <a:off x="1299324" y="2882501"/>
              <a:ext cx="103104" cy="1426186"/>
              <a:chOff x="5206863" y="3100904"/>
              <a:chExt cx="122758" cy="1698043"/>
            </a:xfrm>
          </p:grpSpPr>
          <p:sp>
            <p:nvSpPr>
              <p:cNvPr id="8696" name="Google Shape;8696;p75"/>
              <p:cNvSpPr/>
              <p:nvPr/>
            </p:nvSpPr>
            <p:spPr>
              <a:xfrm>
                <a:off x="5206863" y="3100904"/>
                <a:ext cx="122758" cy="122748"/>
              </a:xfrm>
              <a:custGeom>
                <a:avLst/>
                <a:gdLst/>
                <a:ahLst/>
                <a:cxnLst/>
                <a:rect l="l" t="t" r="r" b="b"/>
                <a:pathLst>
                  <a:path w="12381" h="12380" extrusionOk="0">
                    <a:moveTo>
                      <a:pt x="6191" y="1"/>
                    </a:moveTo>
                    <a:cubicBezTo>
                      <a:pt x="2771" y="1"/>
                      <a:pt x="0" y="2772"/>
                      <a:pt x="0" y="6190"/>
                    </a:cubicBezTo>
                    <a:cubicBezTo>
                      <a:pt x="0" y="9608"/>
                      <a:pt x="2771" y="12379"/>
                      <a:pt x="6191" y="12379"/>
                    </a:cubicBezTo>
                    <a:cubicBezTo>
                      <a:pt x="9610" y="12379"/>
                      <a:pt x="12381" y="9608"/>
                      <a:pt x="12381" y="6190"/>
                    </a:cubicBezTo>
                    <a:cubicBezTo>
                      <a:pt x="12381" y="2772"/>
                      <a:pt x="9610" y="1"/>
                      <a:pt x="6191" y="1"/>
                    </a:cubicBez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697" name="Google Shape;8697;p75"/>
              <p:cNvSpPr/>
              <p:nvPr/>
            </p:nvSpPr>
            <p:spPr>
              <a:xfrm>
                <a:off x="5206863" y="3363453"/>
                <a:ext cx="122758" cy="122758"/>
              </a:xfrm>
              <a:custGeom>
                <a:avLst/>
                <a:gdLst/>
                <a:ahLst/>
                <a:cxnLst/>
                <a:rect l="l" t="t" r="r" b="b"/>
                <a:pathLst>
                  <a:path w="12381" h="12381" extrusionOk="0">
                    <a:moveTo>
                      <a:pt x="6191" y="0"/>
                    </a:moveTo>
                    <a:cubicBezTo>
                      <a:pt x="2771" y="0"/>
                      <a:pt x="0" y="2771"/>
                      <a:pt x="0" y="6191"/>
                    </a:cubicBezTo>
                    <a:cubicBezTo>
                      <a:pt x="0" y="9610"/>
                      <a:pt x="2771" y="12381"/>
                      <a:pt x="6191" y="12381"/>
                    </a:cubicBezTo>
                    <a:cubicBezTo>
                      <a:pt x="9610" y="12381"/>
                      <a:pt x="12381" y="9610"/>
                      <a:pt x="12381" y="6191"/>
                    </a:cubicBezTo>
                    <a:cubicBezTo>
                      <a:pt x="12381" y="2771"/>
                      <a:pt x="9610" y="0"/>
                      <a:pt x="6191" y="0"/>
                    </a:cubicBez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698" name="Google Shape;8698;p75"/>
              <p:cNvSpPr/>
              <p:nvPr/>
            </p:nvSpPr>
            <p:spPr>
              <a:xfrm>
                <a:off x="5206863" y="3625992"/>
                <a:ext cx="122738" cy="122768"/>
              </a:xfrm>
              <a:custGeom>
                <a:avLst/>
                <a:gdLst/>
                <a:ahLst/>
                <a:cxnLst/>
                <a:rect l="l" t="t" r="r" b="b"/>
                <a:pathLst>
                  <a:path w="12379" h="12382" extrusionOk="0">
                    <a:moveTo>
                      <a:pt x="6190" y="1"/>
                    </a:moveTo>
                    <a:cubicBezTo>
                      <a:pt x="2771" y="1"/>
                      <a:pt x="0" y="2774"/>
                      <a:pt x="0" y="6192"/>
                    </a:cubicBezTo>
                    <a:cubicBezTo>
                      <a:pt x="0" y="9610"/>
                      <a:pt x="2771" y="12381"/>
                      <a:pt x="6190" y="12381"/>
                    </a:cubicBezTo>
                    <a:cubicBezTo>
                      <a:pt x="9608" y="12381"/>
                      <a:pt x="12379" y="9610"/>
                      <a:pt x="12379" y="6192"/>
                    </a:cubicBezTo>
                    <a:cubicBezTo>
                      <a:pt x="12379" y="2774"/>
                      <a:pt x="9608" y="1"/>
                      <a:pt x="6190" y="1"/>
                    </a:cubicBez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699" name="Google Shape;8699;p75"/>
              <p:cNvSpPr/>
              <p:nvPr/>
            </p:nvSpPr>
            <p:spPr>
              <a:xfrm>
                <a:off x="5206863" y="3888561"/>
                <a:ext cx="122738" cy="122738"/>
              </a:xfrm>
              <a:custGeom>
                <a:avLst/>
                <a:gdLst/>
                <a:ahLst/>
                <a:cxnLst/>
                <a:rect l="l" t="t" r="r" b="b"/>
                <a:pathLst>
                  <a:path w="12379" h="12379" extrusionOk="0">
                    <a:moveTo>
                      <a:pt x="6190" y="0"/>
                    </a:moveTo>
                    <a:cubicBezTo>
                      <a:pt x="2771" y="0"/>
                      <a:pt x="0" y="2771"/>
                      <a:pt x="0" y="6189"/>
                    </a:cubicBezTo>
                    <a:cubicBezTo>
                      <a:pt x="0" y="9608"/>
                      <a:pt x="2771" y="12379"/>
                      <a:pt x="6190" y="12379"/>
                    </a:cubicBezTo>
                    <a:cubicBezTo>
                      <a:pt x="9608" y="12379"/>
                      <a:pt x="12379" y="9608"/>
                      <a:pt x="12379" y="6189"/>
                    </a:cubicBezTo>
                    <a:cubicBezTo>
                      <a:pt x="12379" y="2771"/>
                      <a:pt x="9608" y="0"/>
                      <a:pt x="6190" y="0"/>
                    </a:cubicBez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700" name="Google Shape;8700;p75"/>
              <p:cNvSpPr/>
              <p:nvPr/>
            </p:nvSpPr>
            <p:spPr>
              <a:xfrm>
                <a:off x="5206863" y="4151100"/>
                <a:ext cx="122738" cy="122748"/>
              </a:xfrm>
              <a:custGeom>
                <a:avLst/>
                <a:gdLst/>
                <a:ahLst/>
                <a:cxnLst/>
                <a:rect l="l" t="t" r="r" b="b"/>
                <a:pathLst>
                  <a:path w="12379" h="12380" extrusionOk="0">
                    <a:moveTo>
                      <a:pt x="6190" y="1"/>
                    </a:moveTo>
                    <a:cubicBezTo>
                      <a:pt x="2771" y="1"/>
                      <a:pt x="0" y="2772"/>
                      <a:pt x="0" y="6190"/>
                    </a:cubicBezTo>
                    <a:cubicBezTo>
                      <a:pt x="0" y="9608"/>
                      <a:pt x="2771" y="12379"/>
                      <a:pt x="6190" y="12379"/>
                    </a:cubicBezTo>
                    <a:cubicBezTo>
                      <a:pt x="9608" y="12379"/>
                      <a:pt x="12379" y="9608"/>
                      <a:pt x="12379" y="6190"/>
                    </a:cubicBezTo>
                    <a:cubicBezTo>
                      <a:pt x="12379" y="2772"/>
                      <a:pt x="9608" y="1"/>
                      <a:pt x="6190" y="1"/>
                    </a:cubicBez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701" name="Google Shape;8701;p75"/>
              <p:cNvSpPr/>
              <p:nvPr/>
            </p:nvSpPr>
            <p:spPr>
              <a:xfrm>
                <a:off x="5206863" y="4413650"/>
                <a:ext cx="122738" cy="122758"/>
              </a:xfrm>
              <a:custGeom>
                <a:avLst/>
                <a:gdLst/>
                <a:ahLst/>
                <a:cxnLst/>
                <a:rect l="l" t="t" r="r" b="b"/>
                <a:pathLst>
                  <a:path w="12379" h="12381" extrusionOk="0">
                    <a:moveTo>
                      <a:pt x="6190" y="0"/>
                    </a:moveTo>
                    <a:cubicBezTo>
                      <a:pt x="2771" y="0"/>
                      <a:pt x="0" y="2771"/>
                      <a:pt x="0" y="6191"/>
                    </a:cubicBezTo>
                    <a:cubicBezTo>
                      <a:pt x="0" y="9609"/>
                      <a:pt x="2771" y="12380"/>
                      <a:pt x="6190" y="12380"/>
                    </a:cubicBezTo>
                    <a:cubicBezTo>
                      <a:pt x="9608" y="12380"/>
                      <a:pt x="12379" y="9609"/>
                      <a:pt x="12379" y="6191"/>
                    </a:cubicBezTo>
                    <a:cubicBezTo>
                      <a:pt x="12379" y="2771"/>
                      <a:pt x="9608" y="0"/>
                      <a:pt x="6190" y="0"/>
                    </a:cubicBezTo>
                    <a:close/>
                  </a:path>
                </a:pathLst>
              </a:custGeom>
              <a:solidFill>
                <a:srgbClr val="869FB2"/>
              </a:solidFill>
              <a:ln w="19050"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702" name="Google Shape;8702;p75"/>
              <p:cNvSpPr/>
              <p:nvPr/>
            </p:nvSpPr>
            <p:spPr>
              <a:xfrm>
                <a:off x="5206863" y="4676209"/>
                <a:ext cx="122738" cy="122738"/>
              </a:xfrm>
              <a:custGeom>
                <a:avLst/>
                <a:gdLst/>
                <a:ahLst/>
                <a:cxnLst/>
                <a:rect l="l" t="t" r="r" b="b"/>
                <a:pathLst>
                  <a:path w="12379" h="12379" extrusionOk="0">
                    <a:moveTo>
                      <a:pt x="6190" y="0"/>
                    </a:moveTo>
                    <a:cubicBezTo>
                      <a:pt x="2771" y="0"/>
                      <a:pt x="0" y="2771"/>
                      <a:pt x="0" y="6189"/>
                    </a:cubicBezTo>
                    <a:cubicBezTo>
                      <a:pt x="0" y="9608"/>
                      <a:pt x="2771" y="12379"/>
                      <a:pt x="6190" y="12379"/>
                    </a:cubicBezTo>
                    <a:cubicBezTo>
                      <a:pt x="9608" y="12379"/>
                      <a:pt x="12379" y="9608"/>
                      <a:pt x="12379" y="6189"/>
                    </a:cubicBezTo>
                    <a:cubicBezTo>
                      <a:pt x="12379" y="2771"/>
                      <a:pt x="9608" y="0"/>
                      <a:pt x="6190" y="0"/>
                    </a:cubicBezTo>
                    <a:close/>
                  </a:path>
                </a:pathLst>
              </a:custGeom>
              <a:solidFill>
                <a:srgbClr val="869FB2"/>
              </a:solidFill>
              <a:ln w="19050"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grpSp>
        <p:grpSp>
          <p:nvGrpSpPr>
            <p:cNvPr id="8703" name="Google Shape;8703;p75"/>
            <p:cNvGrpSpPr/>
            <p:nvPr/>
          </p:nvGrpSpPr>
          <p:grpSpPr>
            <a:xfrm>
              <a:off x="1786057" y="2882501"/>
              <a:ext cx="103104" cy="1426186"/>
              <a:chOff x="6006138" y="3143629"/>
              <a:chExt cx="122758" cy="1698043"/>
            </a:xfrm>
          </p:grpSpPr>
          <p:sp>
            <p:nvSpPr>
              <p:cNvPr id="8704" name="Google Shape;8704;p75"/>
              <p:cNvSpPr/>
              <p:nvPr/>
            </p:nvSpPr>
            <p:spPr>
              <a:xfrm>
                <a:off x="6006138" y="3143629"/>
                <a:ext cx="122758" cy="122748"/>
              </a:xfrm>
              <a:custGeom>
                <a:avLst/>
                <a:gdLst/>
                <a:ahLst/>
                <a:cxnLst/>
                <a:rect l="l" t="t" r="r" b="b"/>
                <a:pathLst>
                  <a:path w="12381" h="12380" extrusionOk="0">
                    <a:moveTo>
                      <a:pt x="6191" y="1"/>
                    </a:moveTo>
                    <a:cubicBezTo>
                      <a:pt x="2771" y="1"/>
                      <a:pt x="0" y="2772"/>
                      <a:pt x="0" y="6190"/>
                    </a:cubicBezTo>
                    <a:cubicBezTo>
                      <a:pt x="0" y="9608"/>
                      <a:pt x="2771" y="12379"/>
                      <a:pt x="6191" y="12379"/>
                    </a:cubicBezTo>
                    <a:cubicBezTo>
                      <a:pt x="9610" y="12379"/>
                      <a:pt x="12381" y="9608"/>
                      <a:pt x="12381" y="6190"/>
                    </a:cubicBezTo>
                    <a:cubicBezTo>
                      <a:pt x="12381" y="2772"/>
                      <a:pt x="9610" y="1"/>
                      <a:pt x="6191" y="1"/>
                    </a:cubicBez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705" name="Google Shape;8705;p75"/>
              <p:cNvSpPr/>
              <p:nvPr/>
            </p:nvSpPr>
            <p:spPr>
              <a:xfrm>
                <a:off x="6006138" y="3406178"/>
                <a:ext cx="122758" cy="122758"/>
              </a:xfrm>
              <a:custGeom>
                <a:avLst/>
                <a:gdLst/>
                <a:ahLst/>
                <a:cxnLst/>
                <a:rect l="l" t="t" r="r" b="b"/>
                <a:pathLst>
                  <a:path w="12381" h="12381" extrusionOk="0">
                    <a:moveTo>
                      <a:pt x="6191" y="0"/>
                    </a:moveTo>
                    <a:cubicBezTo>
                      <a:pt x="2771" y="0"/>
                      <a:pt x="0" y="2771"/>
                      <a:pt x="0" y="6191"/>
                    </a:cubicBezTo>
                    <a:cubicBezTo>
                      <a:pt x="0" y="9610"/>
                      <a:pt x="2771" y="12381"/>
                      <a:pt x="6191" y="12381"/>
                    </a:cubicBezTo>
                    <a:cubicBezTo>
                      <a:pt x="9610" y="12381"/>
                      <a:pt x="12381" y="9610"/>
                      <a:pt x="12381" y="6191"/>
                    </a:cubicBezTo>
                    <a:cubicBezTo>
                      <a:pt x="12381" y="2771"/>
                      <a:pt x="9610" y="0"/>
                      <a:pt x="6191" y="0"/>
                    </a:cubicBez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706" name="Google Shape;8706;p75"/>
              <p:cNvSpPr/>
              <p:nvPr/>
            </p:nvSpPr>
            <p:spPr>
              <a:xfrm>
                <a:off x="6006138" y="3668717"/>
                <a:ext cx="122738" cy="122768"/>
              </a:xfrm>
              <a:custGeom>
                <a:avLst/>
                <a:gdLst/>
                <a:ahLst/>
                <a:cxnLst/>
                <a:rect l="l" t="t" r="r" b="b"/>
                <a:pathLst>
                  <a:path w="12379" h="12382" extrusionOk="0">
                    <a:moveTo>
                      <a:pt x="6190" y="1"/>
                    </a:moveTo>
                    <a:cubicBezTo>
                      <a:pt x="2771" y="1"/>
                      <a:pt x="0" y="2774"/>
                      <a:pt x="0" y="6192"/>
                    </a:cubicBezTo>
                    <a:cubicBezTo>
                      <a:pt x="0" y="9610"/>
                      <a:pt x="2771" y="12381"/>
                      <a:pt x="6190" y="12381"/>
                    </a:cubicBezTo>
                    <a:cubicBezTo>
                      <a:pt x="9608" y="12381"/>
                      <a:pt x="12379" y="9610"/>
                      <a:pt x="12379" y="6192"/>
                    </a:cubicBezTo>
                    <a:cubicBezTo>
                      <a:pt x="12379" y="2774"/>
                      <a:pt x="9608" y="1"/>
                      <a:pt x="6190" y="1"/>
                    </a:cubicBez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707" name="Google Shape;8707;p75"/>
              <p:cNvSpPr/>
              <p:nvPr/>
            </p:nvSpPr>
            <p:spPr>
              <a:xfrm>
                <a:off x="6006138" y="3931286"/>
                <a:ext cx="122738" cy="122738"/>
              </a:xfrm>
              <a:custGeom>
                <a:avLst/>
                <a:gdLst/>
                <a:ahLst/>
                <a:cxnLst/>
                <a:rect l="l" t="t" r="r" b="b"/>
                <a:pathLst>
                  <a:path w="12379" h="12379" extrusionOk="0">
                    <a:moveTo>
                      <a:pt x="6190" y="0"/>
                    </a:moveTo>
                    <a:cubicBezTo>
                      <a:pt x="2771" y="0"/>
                      <a:pt x="0" y="2771"/>
                      <a:pt x="0" y="6189"/>
                    </a:cubicBezTo>
                    <a:cubicBezTo>
                      <a:pt x="0" y="9608"/>
                      <a:pt x="2771" y="12379"/>
                      <a:pt x="6190" y="12379"/>
                    </a:cubicBezTo>
                    <a:cubicBezTo>
                      <a:pt x="9608" y="12379"/>
                      <a:pt x="12379" y="9608"/>
                      <a:pt x="12379" y="6189"/>
                    </a:cubicBezTo>
                    <a:cubicBezTo>
                      <a:pt x="12379" y="2771"/>
                      <a:pt x="9608" y="0"/>
                      <a:pt x="6190" y="0"/>
                    </a:cubicBezTo>
                    <a:close/>
                  </a:path>
                </a:pathLst>
              </a:custGeom>
              <a:solidFill>
                <a:srgbClr val="869FB2"/>
              </a:solidFill>
              <a:ln w="19050"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708" name="Google Shape;8708;p75"/>
              <p:cNvSpPr/>
              <p:nvPr/>
            </p:nvSpPr>
            <p:spPr>
              <a:xfrm>
                <a:off x="6006138" y="4193825"/>
                <a:ext cx="122738" cy="122748"/>
              </a:xfrm>
              <a:custGeom>
                <a:avLst/>
                <a:gdLst/>
                <a:ahLst/>
                <a:cxnLst/>
                <a:rect l="l" t="t" r="r" b="b"/>
                <a:pathLst>
                  <a:path w="12379" h="12380" extrusionOk="0">
                    <a:moveTo>
                      <a:pt x="6190" y="1"/>
                    </a:moveTo>
                    <a:cubicBezTo>
                      <a:pt x="2771" y="1"/>
                      <a:pt x="0" y="2772"/>
                      <a:pt x="0" y="6190"/>
                    </a:cubicBezTo>
                    <a:cubicBezTo>
                      <a:pt x="0" y="9608"/>
                      <a:pt x="2771" y="12379"/>
                      <a:pt x="6190" y="12379"/>
                    </a:cubicBezTo>
                    <a:cubicBezTo>
                      <a:pt x="9608" y="12379"/>
                      <a:pt x="12379" y="9608"/>
                      <a:pt x="12379" y="6190"/>
                    </a:cubicBezTo>
                    <a:cubicBezTo>
                      <a:pt x="12379" y="2772"/>
                      <a:pt x="9608" y="1"/>
                      <a:pt x="6190" y="1"/>
                    </a:cubicBezTo>
                    <a:close/>
                  </a:path>
                </a:pathLst>
              </a:custGeom>
              <a:solidFill>
                <a:srgbClr val="869FB2"/>
              </a:solidFill>
              <a:ln w="19050"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709" name="Google Shape;8709;p75"/>
              <p:cNvSpPr/>
              <p:nvPr/>
            </p:nvSpPr>
            <p:spPr>
              <a:xfrm>
                <a:off x="6006138" y="4456375"/>
                <a:ext cx="122738" cy="122758"/>
              </a:xfrm>
              <a:custGeom>
                <a:avLst/>
                <a:gdLst/>
                <a:ahLst/>
                <a:cxnLst/>
                <a:rect l="l" t="t" r="r" b="b"/>
                <a:pathLst>
                  <a:path w="12379" h="12381" extrusionOk="0">
                    <a:moveTo>
                      <a:pt x="6190" y="0"/>
                    </a:moveTo>
                    <a:cubicBezTo>
                      <a:pt x="2771" y="0"/>
                      <a:pt x="0" y="2771"/>
                      <a:pt x="0" y="6191"/>
                    </a:cubicBezTo>
                    <a:cubicBezTo>
                      <a:pt x="0" y="9609"/>
                      <a:pt x="2771" y="12380"/>
                      <a:pt x="6190" y="12380"/>
                    </a:cubicBezTo>
                    <a:cubicBezTo>
                      <a:pt x="9608" y="12380"/>
                      <a:pt x="12379" y="9609"/>
                      <a:pt x="12379" y="6191"/>
                    </a:cubicBezTo>
                    <a:cubicBezTo>
                      <a:pt x="12379" y="2771"/>
                      <a:pt x="9608" y="0"/>
                      <a:pt x="6190" y="0"/>
                    </a:cubicBezTo>
                    <a:close/>
                  </a:path>
                </a:pathLst>
              </a:custGeom>
              <a:solidFill>
                <a:srgbClr val="869FB2"/>
              </a:solidFill>
              <a:ln w="19050"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710" name="Google Shape;8710;p75"/>
              <p:cNvSpPr/>
              <p:nvPr/>
            </p:nvSpPr>
            <p:spPr>
              <a:xfrm>
                <a:off x="6006138" y="4718934"/>
                <a:ext cx="122738" cy="122738"/>
              </a:xfrm>
              <a:custGeom>
                <a:avLst/>
                <a:gdLst/>
                <a:ahLst/>
                <a:cxnLst/>
                <a:rect l="l" t="t" r="r" b="b"/>
                <a:pathLst>
                  <a:path w="12379" h="12379" extrusionOk="0">
                    <a:moveTo>
                      <a:pt x="6190" y="0"/>
                    </a:moveTo>
                    <a:cubicBezTo>
                      <a:pt x="2771" y="0"/>
                      <a:pt x="0" y="2771"/>
                      <a:pt x="0" y="6189"/>
                    </a:cubicBezTo>
                    <a:cubicBezTo>
                      <a:pt x="0" y="9608"/>
                      <a:pt x="2771" y="12379"/>
                      <a:pt x="6190" y="12379"/>
                    </a:cubicBezTo>
                    <a:cubicBezTo>
                      <a:pt x="9608" y="12379"/>
                      <a:pt x="12379" y="9608"/>
                      <a:pt x="12379" y="6189"/>
                    </a:cubicBezTo>
                    <a:cubicBezTo>
                      <a:pt x="12379" y="2771"/>
                      <a:pt x="9608" y="0"/>
                      <a:pt x="6190" y="0"/>
                    </a:cubicBezTo>
                    <a:close/>
                  </a:path>
                </a:pathLst>
              </a:custGeom>
              <a:solidFill>
                <a:srgbClr val="869FB2"/>
              </a:solidFill>
              <a:ln w="19050"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grpSp>
        <p:grpSp>
          <p:nvGrpSpPr>
            <p:cNvPr id="8711" name="Google Shape;8711;p75"/>
            <p:cNvGrpSpPr/>
            <p:nvPr/>
          </p:nvGrpSpPr>
          <p:grpSpPr>
            <a:xfrm>
              <a:off x="2029422" y="2882501"/>
              <a:ext cx="103104" cy="1426186"/>
              <a:chOff x="6805413" y="3100904"/>
              <a:chExt cx="122758" cy="1698043"/>
            </a:xfrm>
          </p:grpSpPr>
          <p:sp>
            <p:nvSpPr>
              <p:cNvPr id="8712" name="Google Shape;8712;p75"/>
              <p:cNvSpPr/>
              <p:nvPr/>
            </p:nvSpPr>
            <p:spPr>
              <a:xfrm>
                <a:off x="6805413" y="3100904"/>
                <a:ext cx="122758" cy="122748"/>
              </a:xfrm>
              <a:custGeom>
                <a:avLst/>
                <a:gdLst/>
                <a:ahLst/>
                <a:cxnLst/>
                <a:rect l="l" t="t" r="r" b="b"/>
                <a:pathLst>
                  <a:path w="12381" h="12380" extrusionOk="0">
                    <a:moveTo>
                      <a:pt x="6191" y="1"/>
                    </a:moveTo>
                    <a:cubicBezTo>
                      <a:pt x="2771" y="1"/>
                      <a:pt x="0" y="2772"/>
                      <a:pt x="0" y="6190"/>
                    </a:cubicBezTo>
                    <a:cubicBezTo>
                      <a:pt x="0" y="9608"/>
                      <a:pt x="2771" y="12379"/>
                      <a:pt x="6191" y="12379"/>
                    </a:cubicBezTo>
                    <a:cubicBezTo>
                      <a:pt x="9610" y="12379"/>
                      <a:pt x="12381" y="9608"/>
                      <a:pt x="12381" y="6190"/>
                    </a:cubicBezTo>
                    <a:cubicBezTo>
                      <a:pt x="12381" y="2772"/>
                      <a:pt x="9610" y="1"/>
                      <a:pt x="6191" y="1"/>
                    </a:cubicBez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713" name="Google Shape;8713;p75"/>
              <p:cNvSpPr/>
              <p:nvPr/>
            </p:nvSpPr>
            <p:spPr>
              <a:xfrm>
                <a:off x="6805413" y="3363453"/>
                <a:ext cx="122758" cy="122758"/>
              </a:xfrm>
              <a:custGeom>
                <a:avLst/>
                <a:gdLst/>
                <a:ahLst/>
                <a:cxnLst/>
                <a:rect l="l" t="t" r="r" b="b"/>
                <a:pathLst>
                  <a:path w="12381" h="12381" extrusionOk="0">
                    <a:moveTo>
                      <a:pt x="6191" y="0"/>
                    </a:moveTo>
                    <a:cubicBezTo>
                      <a:pt x="2771" y="0"/>
                      <a:pt x="0" y="2771"/>
                      <a:pt x="0" y="6191"/>
                    </a:cubicBezTo>
                    <a:cubicBezTo>
                      <a:pt x="0" y="9610"/>
                      <a:pt x="2771" y="12381"/>
                      <a:pt x="6191" y="12381"/>
                    </a:cubicBezTo>
                    <a:cubicBezTo>
                      <a:pt x="9610" y="12381"/>
                      <a:pt x="12381" y="9610"/>
                      <a:pt x="12381" y="6191"/>
                    </a:cubicBezTo>
                    <a:cubicBezTo>
                      <a:pt x="12381" y="2771"/>
                      <a:pt x="9610" y="0"/>
                      <a:pt x="6191" y="0"/>
                    </a:cubicBez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714" name="Google Shape;8714;p75"/>
              <p:cNvSpPr/>
              <p:nvPr/>
            </p:nvSpPr>
            <p:spPr>
              <a:xfrm>
                <a:off x="6805413" y="3625992"/>
                <a:ext cx="122738" cy="122768"/>
              </a:xfrm>
              <a:custGeom>
                <a:avLst/>
                <a:gdLst/>
                <a:ahLst/>
                <a:cxnLst/>
                <a:rect l="l" t="t" r="r" b="b"/>
                <a:pathLst>
                  <a:path w="12379" h="12382" extrusionOk="0">
                    <a:moveTo>
                      <a:pt x="6190" y="1"/>
                    </a:moveTo>
                    <a:cubicBezTo>
                      <a:pt x="2771" y="1"/>
                      <a:pt x="0" y="2774"/>
                      <a:pt x="0" y="6192"/>
                    </a:cubicBezTo>
                    <a:cubicBezTo>
                      <a:pt x="0" y="9610"/>
                      <a:pt x="2771" y="12381"/>
                      <a:pt x="6190" y="12381"/>
                    </a:cubicBezTo>
                    <a:cubicBezTo>
                      <a:pt x="9608" y="12381"/>
                      <a:pt x="12379" y="9610"/>
                      <a:pt x="12379" y="6192"/>
                    </a:cubicBezTo>
                    <a:cubicBezTo>
                      <a:pt x="12379" y="2774"/>
                      <a:pt x="9608" y="1"/>
                      <a:pt x="6190" y="1"/>
                    </a:cubicBez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715" name="Google Shape;8715;p75"/>
              <p:cNvSpPr/>
              <p:nvPr/>
            </p:nvSpPr>
            <p:spPr>
              <a:xfrm>
                <a:off x="6805413" y="3888561"/>
                <a:ext cx="122738" cy="122738"/>
              </a:xfrm>
              <a:custGeom>
                <a:avLst/>
                <a:gdLst/>
                <a:ahLst/>
                <a:cxnLst/>
                <a:rect l="l" t="t" r="r" b="b"/>
                <a:pathLst>
                  <a:path w="12379" h="12379" extrusionOk="0">
                    <a:moveTo>
                      <a:pt x="6190" y="0"/>
                    </a:moveTo>
                    <a:cubicBezTo>
                      <a:pt x="2771" y="0"/>
                      <a:pt x="0" y="2771"/>
                      <a:pt x="0" y="6189"/>
                    </a:cubicBezTo>
                    <a:cubicBezTo>
                      <a:pt x="0" y="9608"/>
                      <a:pt x="2771" y="12379"/>
                      <a:pt x="6190" y="12379"/>
                    </a:cubicBezTo>
                    <a:cubicBezTo>
                      <a:pt x="9608" y="12379"/>
                      <a:pt x="12379" y="9608"/>
                      <a:pt x="12379" y="6189"/>
                    </a:cubicBezTo>
                    <a:cubicBezTo>
                      <a:pt x="12379" y="2771"/>
                      <a:pt x="9608" y="0"/>
                      <a:pt x="6190" y="0"/>
                    </a:cubicBez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716" name="Google Shape;8716;p75"/>
              <p:cNvSpPr/>
              <p:nvPr/>
            </p:nvSpPr>
            <p:spPr>
              <a:xfrm>
                <a:off x="6805413" y="4151100"/>
                <a:ext cx="122738" cy="122748"/>
              </a:xfrm>
              <a:custGeom>
                <a:avLst/>
                <a:gdLst/>
                <a:ahLst/>
                <a:cxnLst/>
                <a:rect l="l" t="t" r="r" b="b"/>
                <a:pathLst>
                  <a:path w="12379" h="12380" extrusionOk="0">
                    <a:moveTo>
                      <a:pt x="6190" y="1"/>
                    </a:moveTo>
                    <a:cubicBezTo>
                      <a:pt x="2771" y="1"/>
                      <a:pt x="0" y="2772"/>
                      <a:pt x="0" y="6190"/>
                    </a:cubicBezTo>
                    <a:cubicBezTo>
                      <a:pt x="0" y="9608"/>
                      <a:pt x="2771" y="12379"/>
                      <a:pt x="6190" y="12379"/>
                    </a:cubicBezTo>
                    <a:cubicBezTo>
                      <a:pt x="9608" y="12379"/>
                      <a:pt x="12379" y="9608"/>
                      <a:pt x="12379" y="6190"/>
                    </a:cubicBezTo>
                    <a:cubicBezTo>
                      <a:pt x="12379" y="2772"/>
                      <a:pt x="9608" y="1"/>
                      <a:pt x="6190" y="1"/>
                    </a:cubicBez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717" name="Google Shape;8717;p75"/>
              <p:cNvSpPr/>
              <p:nvPr/>
            </p:nvSpPr>
            <p:spPr>
              <a:xfrm>
                <a:off x="6805413" y="4413650"/>
                <a:ext cx="122738" cy="122758"/>
              </a:xfrm>
              <a:custGeom>
                <a:avLst/>
                <a:gdLst/>
                <a:ahLst/>
                <a:cxnLst/>
                <a:rect l="l" t="t" r="r" b="b"/>
                <a:pathLst>
                  <a:path w="12379" h="12381" extrusionOk="0">
                    <a:moveTo>
                      <a:pt x="6190" y="0"/>
                    </a:moveTo>
                    <a:cubicBezTo>
                      <a:pt x="2771" y="0"/>
                      <a:pt x="0" y="2771"/>
                      <a:pt x="0" y="6191"/>
                    </a:cubicBezTo>
                    <a:cubicBezTo>
                      <a:pt x="0" y="9609"/>
                      <a:pt x="2771" y="12380"/>
                      <a:pt x="6190" y="12380"/>
                    </a:cubicBezTo>
                    <a:cubicBezTo>
                      <a:pt x="9608" y="12380"/>
                      <a:pt x="12379" y="9609"/>
                      <a:pt x="12379" y="6191"/>
                    </a:cubicBezTo>
                    <a:cubicBezTo>
                      <a:pt x="12379" y="2771"/>
                      <a:pt x="9608" y="0"/>
                      <a:pt x="6190" y="0"/>
                    </a:cubicBez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718" name="Google Shape;8718;p75"/>
              <p:cNvSpPr/>
              <p:nvPr/>
            </p:nvSpPr>
            <p:spPr>
              <a:xfrm>
                <a:off x="6805413" y="4676209"/>
                <a:ext cx="122738" cy="122738"/>
              </a:xfrm>
              <a:custGeom>
                <a:avLst/>
                <a:gdLst/>
                <a:ahLst/>
                <a:cxnLst/>
                <a:rect l="l" t="t" r="r" b="b"/>
                <a:pathLst>
                  <a:path w="12379" h="12379" extrusionOk="0">
                    <a:moveTo>
                      <a:pt x="6190" y="0"/>
                    </a:moveTo>
                    <a:cubicBezTo>
                      <a:pt x="2771" y="0"/>
                      <a:pt x="0" y="2771"/>
                      <a:pt x="0" y="6189"/>
                    </a:cubicBezTo>
                    <a:cubicBezTo>
                      <a:pt x="0" y="9608"/>
                      <a:pt x="2771" y="12379"/>
                      <a:pt x="6190" y="12379"/>
                    </a:cubicBezTo>
                    <a:cubicBezTo>
                      <a:pt x="9608" y="12379"/>
                      <a:pt x="12379" y="9608"/>
                      <a:pt x="12379" y="6189"/>
                    </a:cubicBezTo>
                    <a:cubicBezTo>
                      <a:pt x="12379" y="2771"/>
                      <a:pt x="9608" y="0"/>
                      <a:pt x="6190" y="0"/>
                    </a:cubicBezTo>
                    <a:close/>
                  </a:path>
                </a:pathLst>
              </a:custGeom>
              <a:solidFill>
                <a:srgbClr val="869FB2"/>
              </a:solidFill>
              <a:ln w="19050"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grpSp>
        <p:grpSp>
          <p:nvGrpSpPr>
            <p:cNvPr id="8719" name="Google Shape;8719;p75"/>
            <p:cNvGrpSpPr/>
            <p:nvPr/>
          </p:nvGrpSpPr>
          <p:grpSpPr>
            <a:xfrm>
              <a:off x="727421" y="2828315"/>
              <a:ext cx="1695374" cy="1560837"/>
              <a:chOff x="734799" y="2782450"/>
              <a:chExt cx="1571100" cy="1577400"/>
            </a:xfrm>
          </p:grpSpPr>
          <p:cxnSp>
            <p:nvCxnSpPr>
              <p:cNvPr id="8720" name="Google Shape;8720;p75"/>
              <p:cNvCxnSpPr/>
              <p:nvPr/>
            </p:nvCxnSpPr>
            <p:spPr>
              <a:xfrm>
                <a:off x="743025" y="2782450"/>
                <a:ext cx="0" cy="1577400"/>
              </a:xfrm>
              <a:prstGeom prst="straightConnector1">
                <a:avLst/>
              </a:prstGeom>
              <a:noFill/>
              <a:ln w="19050" cap="flat" cmpd="sng">
                <a:solidFill>
                  <a:srgbClr val="E3E7EA"/>
                </a:solidFill>
                <a:prstDash val="solid"/>
                <a:round/>
                <a:headEnd type="none" w="med" len="med"/>
                <a:tailEnd type="none" w="med" len="med"/>
              </a:ln>
            </p:spPr>
          </p:cxnSp>
          <p:cxnSp>
            <p:nvCxnSpPr>
              <p:cNvPr id="8721" name="Google Shape;8721;p75"/>
              <p:cNvCxnSpPr/>
              <p:nvPr/>
            </p:nvCxnSpPr>
            <p:spPr>
              <a:xfrm rot="10800000">
                <a:off x="734799" y="4359850"/>
                <a:ext cx="1571100" cy="0"/>
              </a:xfrm>
              <a:prstGeom prst="straightConnector1">
                <a:avLst/>
              </a:prstGeom>
              <a:noFill/>
              <a:ln w="19050" cap="flat" cmpd="sng">
                <a:solidFill>
                  <a:srgbClr val="E3E7EA"/>
                </a:solidFill>
                <a:prstDash val="solid"/>
                <a:round/>
                <a:headEnd type="none" w="med" len="med"/>
                <a:tailEnd type="none" w="med" len="med"/>
              </a:ln>
            </p:spPr>
          </p:cxnSp>
        </p:grpSp>
        <p:grpSp>
          <p:nvGrpSpPr>
            <p:cNvPr id="8722" name="Google Shape;8722;p75"/>
            <p:cNvGrpSpPr/>
            <p:nvPr/>
          </p:nvGrpSpPr>
          <p:grpSpPr>
            <a:xfrm>
              <a:off x="2272795" y="2882501"/>
              <a:ext cx="103104" cy="1426186"/>
              <a:chOff x="5206863" y="3100904"/>
              <a:chExt cx="122758" cy="1698043"/>
            </a:xfrm>
          </p:grpSpPr>
          <p:sp>
            <p:nvSpPr>
              <p:cNvPr id="8723" name="Google Shape;8723;p75"/>
              <p:cNvSpPr/>
              <p:nvPr/>
            </p:nvSpPr>
            <p:spPr>
              <a:xfrm>
                <a:off x="5206863" y="3100904"/>
                <a:ext cx="122758" cy="122748"/>
              </a:xfrm>
              <a:custGeom>
                <a:avLst/>
                <a:gdLst/>
                <a:ahLst/>
                <a:cxnLst/>
                <a:rect l="l" t="t" r="r" b="b"/>
                <a:pathLst>
                  <a:path w="12381" h="12380" extrusionOk="0">
                    <a:moveTo>
                      <a:pt x="6191" y="1"/>
                    </a:moveTo>
                    <a:cubicBezTo>
                      <a:pt x="2771" y="1"/>
                      <a:pt x="0" y="2772"/>
                      <a:pt x="0" y="6190"/>
                    </a:cubicBezTo>
                    <a:cubicBezTo>
                      <a:pt x="0" y="9608"/>
                      <a:pt x="2771" y="12379"/>
                      <a:pt x="6191" y="12379"/>
                    </a:cubicBezTo>
                    <a:cubicBezTo>
                      <a:pt x="9610" y="12379"/>
                      <a:pt x="12381" y="9608"/>
                      <a:pt x="12381" y="6190"/>
                    </a:cubicBezTo>
                    <a:cubicBezTo>
                      <a:pt x="12381" y="2772"/>
                      <a:pt x="9610" y="1"/>
                      <a:pt x="6191" y="1"/>
                    </a:cubicBez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724" name="Google Shape;8724;p75"/>
              <p:cNvSpPr/>
              <p:nvPr/>
            </p:nvSpPr>
            <p:spPr>
              <a:xfrm>
                <a:off x="5206863" y="3363453"/>
                <a:ext cx="122758" cy="122758"/>
              </a:xfrm>
              <a:custGeom>
                <a:avLst/>
                <a:gdLst/>
                <a:ahLst/>
                <a:cxnLst/>
                <a:rect l="l" t="t" r="r" b="b"/>
                <a:pathLst>
                  <a:path w="12381" h="12381" extrusionOk="0">
                    <a:moveTo>
                      <a:pt x="6191" y="0"/>
                    </a:moveTo>
                    <a:cubicBezTo>
                      <a:pt x="2771" y="0"/>
                      <a:pt x="0" y="2771"/>
                      <a:pt x="0" y="6191"/>
                    </a:cubicBezTo>
                    <a:cubicBezTo>
                      <a:pt x="0" y="9610"/>
                      <a:pt x="2771" y="12381"/>
                      <a:pt x="6191" y="12381"/>
                    </a:cubicBezTo>
                    <a:cubicBezTo>
                      <a:pt x="9610" y="12381"/>
                      <a:pt x="12381" y="9610"/>
                      <a:pt x="12381" y="6191"/>
                    </a:cubicBezTo>
                    <a:cubicBezTo>
                      <a:pt x="12381" y="2771"/>
                      <a:pt x="9610" y="0"/>
                      <a:pt x="6191" y="0"/>
                    </a:cubicBez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725" name="Google Shape;8725;p75"/>
              <p:cNvSpPr/>
              <p:nvPr/>
            </p:nvSpPr>
            <p:spPr>
              <a:xfrm>
                <a:off x="5206863" y="3625992"/>
                <a:ext cx="122738" cy="122768"/>
              </a:xfrm>
              <a:custGeom>
                <a:avLst/>
                <a:gdLst/>
                <a:ahLst/>
                <a:cxnLst/>
                <a:rect l="l" t="t" r="r" b="b"/>
                <a:pathLst>
                  <a:path w="12379" h="12382" extrusionOk="0">
                    <a:moveTo>
                      <a:pt x="6190" y="1"/>
                    </a:moveTo>
                    <a:cubicBezTo>
                      <a:pt x="2771" y="1"/>
                      <a:pt x="0" y="2774"/>
                      <a:pt x="0" y="6192"/>
                    </a:cubicBezTo>
                    <a:cubicBezTo>
                      <a:pt x="0" y="9610"/>
                      <a:pt x="2771" y="12381"/>
                      <a:pt x="6190" y="12381"/>
                    </a:cubicBezTo>
                    <a:cubicBezTo>
                      <a:pt x="9608" y="12381"/>
                      <a:pt x="12379" y="9610"/>
                      <a:pt x="12379" y="6192"/>
                    </a:cubicBezTo>
                    <a:cubicBezTo>
                      <a:pt x="12379" y="2774"/>
                      <a:pt x="9608" y="1"/>
                      <a:pt x="6190" y="1"/>
                    </a:cubicBez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726" name="Google Shape;8726;p75"/>
              <p:cNvSpPr/>
              <p:nvPr/>
            </p:nvSpPr>
            <p:spPr>
              <a:xfrm>
                <a:off x="5206863" y="3888561"/>
                <a:ext cx="122738" cy="122738"/>
              </a:xfrm>
              <a:custGeom>
                <a:avLst/>
                <a:gdLst/>
                <a:ahLst/>
                <a:cxnLst/>
                <a:rect l="l" t="t" r="r" b="b"/>
                <a:pathLst>
                  <a:path w="12379" h="12379" extrusionOk="0">
                    <a:moveTo>
                      <a:pt x="6190" y="0"/>
                    </a:moveTo>
                    <a:cubicBezTo>
                      <a:pt x="2771" y="0"/>
                      <a:pt x="0" y="2771"/>
                      <a:pt x="0" y="6189"/>
                    </a:cubicBezTo>
                    <a:cubicBezTo>
                      <a:pt x="0" y="9608"/>
                      <a:pt x="2771" y="12379"/>
                      <a:pt x="6190" y="12379"/>
                    </a:cubicBezTo>
                    <a:cubicBezTo>
                      <a:pt x="9608" y="12379"/>
                      <a:pt x="12379" y="9608"/>
                      <a:pt x="12379" y="6189"/>
                    </a:cubicBezTo>
                    <a:cubicBezTo>
                      <a:pt x="12379" y="2771"/>
                      <a:pt x="9608" y="0"/>
                      <a:pt x="6190" y="0"/>
                    </a:cubicBez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727" name="Google Shape;8727;p75"/>
              <p:cNvSpPr/>
              <p:nvPr/>
            </p:nvSpPr>
            <p:spPr>
              <a:xfrm>
                <a:off x="5206863" y="4151100"/>
                <a:ext cx="122738" cy="122748"/>
              </a:xfrm>
              <a:custGeom>
                <a:avLst/>
                <a:gdLst/>
                <a:ahLst/>
                <a:cxnLst/>
                <a:rect l="l" t="t" r="r" b="b"/>
                <a:pathLst>
                  <a:path w="12379" h="12380" extrusionOk="0">
                    <a:moveTo>
                      <a:pt x="6190" y="1"/>
                    </a:moveTo>
                    <a:cubicBezTo>
                      <a:pt x="2771" y="1"/>
                      <a:pt x="0" y="2772"/>
                      <a:pt x="0" y="6190"/>
                    </a:cubicBezTo>
                    <a:cubicBezTo>
                      <a:pt x="0" y="9608"/>
                      <a:pt x="2771" y="12379"/>
                      <a:pt x="6190" y="12379"/>
                    </a:cubicBezTo>
                    <a:cubicBezTo>
                      <a:pt x="9608" y="12379"/>
                      <a:pt x="12379" y="9608"/>
                      <a:pt x="12379" y="6190"/>
                    </a:cubicBezTo>
                    <a:cubicBezTo>
                      <a:pt x="12379" y="2772"/>
                      <a:pt x="9608" y="1"/>
                      <a:pt x="6190" y="1"/>
                    </a:cubicBez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728" name="Google Shape;8728;p75"/>
              <p:cNvSpPr/>
              <p:nvPr/>
            </p:nvSpPr>
            <p:spPr>
              <a:xfrm>
                <a:off x="5206863" y="4413650"/>
                <a:ext cx="122738" cy="122758"/>
              </a:xfrm>
              <a:custGeom>
                <a:avLst/>
                <a:gdLst/>
                <a:ahLst/>
                <a:cxnLst/>
                <a:rect l="l" t="t" r="r" b="b"/>
                <a:pathLst>
                  <a:path w="12379" h="12381" extrusionOk="0">
                    <a:moveTo>
                      <a:pt x="6190" y="0"/>
                    </a:moveTo>
                    <a:cubicBezTo>
                      <a:pt x="2771" y="0"/>
                      <a:pt x="0" y="2771"/>
                      <a:pt x="0" y="6191"/>
                    </a:cubicBezTo>
                    <a:cubicBezTo>
                      <a:pt x="0" y="9609"/>
                      <a:pt x="2771" y="12380"/>
                      <a:pt x="6190" y="12380"/>
                    </a:cubicBezTo>
                    <a:cubicBezTo>
                      <a:pt x="9608" y="12380"/>
                      <a:pt x="12379" y="9609"/>
                      <a:pt x="12379" y="6191"/>
                    </a:cubicBezTo>
                    <a:cubicBezTo>
                      <a:pt x="12379" y="2771"/>
                      <a:pt x="9608" y="0"/>
                      <a:pt x="6190" y="0"/>
                    </a:cubicBezTo>
                    <a:close/>
                  </a:path>
                </a:pathLst>
              </a:custGeom>
              <a:solidFill>
                <a:srgbClr val="869FB2"/>
              </a:solidFill>
              <a:ln w="19050"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729" name="Google Shape;8729;p75"/>
              <p:cNvSpPr/>
              <p:nvPr/>
            </p:nvSpPr>
            <p:spPr>
              <a:xfrm>
                <a:off x="5206863" y="4676209"/>
                <a:ext cx="122738" cy="122738"/>
              </a:xfrm>
              <a:custGeom>
                <a:avLst/>
                <a:gdLst/>
                <a:ahLst/>
                <a:cxnLst/>
                <a:rect l="l" t="t" r="r" b="b"/>
                <a:pathLst>
                  <a:path w="12379" h="12379" extrusionOk="0">
                    <a:moveTo>
                      <a:pt x="6190" y="0"/>
                    </a:moveTo>
                    <a:cubicBezTo>
                      <a:pt x="2771" y="0"/>
                      <a:pt x="0" y="2771"/>
                      <a:pt x="0" y="6189"/>
                    </a:cubicBezTo>
                    <a:cubicBezTo>
                      <a:pt x="0" y="9608"/>
                      <a:pt x="2771" y="12379"/>
                      <a:pt x="6190" y="12379"/>
                    </a:cubicBezTo>
                    <a:cubicBezTo>
                      <a:pt x="9608" y="12379"/>
                      <a:pt x="12379" y="9608"/>
                      <a:pt x="12379" y="6189"/>
                    </a:cubicBezTo>
                    <a:cubicBezTo>
                      <a:pt x="12379" y="2771"/>
                      <a:pt x="9608" y="0"/>
                      <a:pt x="6190" y="0"/>
                    </a:cubicBezTo>
                    <a:close/>
                  </a:path>
                </a:pathLst>
              </a:custGeom>
              <a:solidFill>
                <a:srgbClr val="869FB2"/>
              </a:solidFill>
              <a:ln w="19050"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grpSp>
        <p:grpSp>
          <p:nvGrpSpPr>
            <p:cNvPr id="8730" name="Google Shape;8730;p75"/>
            <p:cNvGrpSpPr/>
            <p:nvPr/>
          </p:nvGrpSpPr>
          <p:grpSpPr>
            <a:xfrm>
              <a:off x="1542694" y="2882501"/>
              <a:ext cx="103104" cy="1426186"/>
              <a:chOff x="6006138" y="3143629"/>
              <a:chExt cx="122758" cy="1698043"/>
            </a:xfrm>
          </p:grpSpPr>
          <p:sp>
            <p:nvSpPr>
              <p:cNvPr id="8731" name="Google Shape;8731;p75"/>
              <p:cNvSpPr/>
              <p:nvPr/>
            </p:nvSpPr>
            <p:spPr>
              <a:xfrm>
                <a:off x="6006138" y="3143629"/>
                <a:ext cx="122758" cy="122748"/>
              </a:xfrm>
              <a:custGeom>
                <a:avLst/>
                <a:gdLst/>
                <a:ahLst/>
                <a:cxnLst/>
                <a:rect l="l" t="t" r="r" b="b"/>
                <a:pathLst>
                  <a:path w="12381" h="12380" extrusionOk="0">
                    <a:moveTo>
                      <a:pt x="6191" y="1"/>
                    </a:moveTo>
                    <a:cubicBezTo>
                      <a:pt x="2771" y="1"/>
                      <a:pt x="0" y="2772"/>
                      <a:pt x="0" y="6190"/>
                    </a:cubicBezTo>
                    <a:cubicBezTo>
                      <a:pt x="0" y="9608"/>
                      <a:pt x="2771" y="12379"/>
                      <a:pt x="6191" y="12379"/>
                    </a:cubicBezTo>
                    <a:cubicBezTo>
                      <a:pt x="9610" y="12379"/>
                      <a:pt x="12381" y="9608"/>
                      <a:pt x="12381" y="6190"/>
                    </a:cubicBezTo>
                    <a:cubicBezTo>
                      <a:pt x="12381" y="2772"/>
                      <a:pt x="9610" y="1"/>
                      <a:pt x="6191" y="1"/>
                    </a:cubicBez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732" name="Google Shape;8732;p75"/>
              <p:cNvSpPr/>
              <p:nvPr/>
            </p:nvSpPr>
            <p:spPr>
              <a:xfrm>
                <a:off x="6006138" y="3406178"/>
                <a:ext cx="122758" cy="122758"/>
              </a:xfrm>
              <a:custGeom>
                <a:avLst/>
                <a:gdLst/>
                <a:ahLst/>
                <a:cxnLst/>
                <a:rect l="l" t="t" r="r" b="b"/>
                <a:pathLst>
                  <a:path w="12381" h="12381" extrusionOk="0">
                    <a:moveTo>
                      <a:pt x="6191" y="0"/>
                    </a:moveTo>
                    <a:cubicBezTo>
                      <a:pt x="2771" y="0"/>
                      <a:pt x="0" y="2771"/>
                      <a:pt x="0" y="6191"/>
                    </a:cubicBezTo>
                    <a:cubicBezTo>
                      <a:pt x="0" y="9610"/>
                      <a:pt x="2771" y="12381"/>
                      <a:pt x="6191" y="12381"/>
                    </a:cubicBezTo>
                    <a:cubicBezTo>
                      <a:pt x="9610" y="12381"/>
                      <a:pt x="12381" y="9610"/>
                      <a:pt x="12381" y="6191"/>
                    </a:cubicBezTo>
                    <a:cubicBezTo>
                      <a:pt x="12381" y="2771"/>
                      <a:pt x="9610" y="0"/>
                      <a:pt x="6191" y="0"/>
                    </a:cubicBez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733" name="Google Shape;8733;p75"/>
              <p:cNvSpPr/>
              <p:nvPr/>
            </p:nvSpPr>
            <p:spPr>
              <a:xfrm>
                <a:off x="6006138" y="3668717"/>
                <a:ext cx="122738" cy="122768"/>
              </a:xfrm>
              <a:custGeom>
                <a:avLst/>
                <a:gdLst/>
                <a:ahLst/>
                <a:cxnLst/>
                <a:rect l="l" t="t" r="r" b="b"/>
                <a:pathLst>
                  <a:path w="12379" h="12382" extrusionOk="0">
                    <a:moveTo>
                      <a:pt x="6190" y="1"/>
                    </a:moveTo>
                    <a:cubicBezTo>
                      <a:pt x="2771" y="1"/>
                      <a:pt x="0" y="2774"/>
                      <a:pt x="0" y="6192"/>
                    </a:cubicBezTo>
                    <a:cubicBezTo>
                      <a:pt x="0" y="9610"/>
                      <a:pt x="2771" y="12381"/>
                      <a:pt x="6190" y="12381"/>
                    </a:cubicBezTo>
                    <a:cubicBezTo>
                      <a:pt x="9608" y="12381"/>
                      <a:pt x="12379" y="9610"/>
                      <a:pt x="12379" y="6192"/>
                    </a:cubicBezTo>
                    <a:cubicBezTo>
                      <a:pt x="12379" y="2774"/>
                      <a:pt x="9608" y="1"/>
                      <a:pt x="6190"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734" name="Google Shape;8734;p75"/>
              <p:cNvSpPr/>
              <p:nvPr/>
            </p:nvSpPr>
            <p:spPr>
              <a:xfrm>
                <a:off x="6006138" y="3931286"/>
                <a:ext cx="122738" cy="122738"/>
              </a:xfrm>
              <a:custGeom>
                <a:avLst/>
                <a:gdLst/>
                <a:ahLst/>
                <a:cxnLst/>
                <a:rect l="l" t="t" r="r" b="b"/>
                <a:pathLst>
                  <a:path w="12379" h="12379" extrusionOk="0">
                    <a:moveTo>
                      <a:pt x="6190" y="0"/>
                    </a:moveTo>
                    <a:cubicBezTo>
                      <a:pt x="2771" y="0"/>
                      <a:pt x="0" y="2771"/>
                      <a:pt x="0" y="6189"/>
                    </a:cubicBezTo>
                    <a:cubicBezTo>
                      <a:pt x="0" y="9608"/>
                      <a:pt x="2771" y="12379"/>
                      <a:pt x="6190" y="12379"/>
                    </a:cubicBezTo>
                    <a:cubicBezTo>
                      <a:pt x="9608" y="12379"/>
                      <a:pt x="12379" y="9608"/>
                      <a:pt x="12379" y="6189"/>
                    </a:cubicBezTo>
                    <a:cubicBezTo>
                      <a:pt x="12379" y="2771"/>
                      <a:pt x="9608" y="0"/>
                      <a:pt x="619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735" name="Google Shape;8735;p75"/>
              <p:cNvSpPr/>
              <p:nvPr/>
            </p:nvSpPr>
            <p:spPr>
              <a:xfrm>
                <a:off x="6006138" y="4193825"/>
                <a:ext cx="122738" cy="122748"/>
              </a:xfrm>
              <a:custGeom>
                <a:avLst/>
                <a:gdLst/>
                <a:ahLst/>
                <a:cxnLst/>
                <a:rect l="l" t="t" r="r" b="b"/>
                <a:pathLst>
                  <a:path w="12379" h="12380" extrusionOk="0">
                    <a:moveTo>
                      <a:pt x="6190" y="1"/>
                    </a:moveTo>
                    <a:cubicBezTo>
                      <a:pt x="2771" y="1"/>
                      <a:pt x="0" y="2772"/>
                      <a:pt x="0" y="6190"/>
                    </a:cubicBezTo>
                    <a:cubicBezTo>
                      <a:pt x="0" y="9608"/>
                      <a:pt x="2771" y="12379"/>
                      <a:pt x="6190" y="12379"/>
                    </a:cubicBezTo>
                    <a:cubicBezTo>
                      <a:pt x="9608" y="12379"/>
                      <a:pt x="12379" y="9608"/>
                      <a:pt x="12379" y="6190"/>
                    </a:cubicBezTo>
                    <a:cubicBezTo>
                      <a:pt x="12379" y="2772"/>
                      <a:pt x="9608" y="1"/>
                      <a:pt x="6190"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736" name="Google Shape;8736;p75"/>
              <p:cNvSpPr/>
              <p:nvPr/>
            </p:nvSpPr>
            <p:spPr>
              <a:xfrm>
                <a:off x="6006138" y="4456375"/>
                <a:ext cx="122738" cy="122758"/>
              </a:xfrm>
              <a:custGeom>
                <a:avLst/>
                <a:gdLst/>
                <a:ahLst/>
                <a:cxnLst/>
                <a:rect l="l" t="t" r="r" b="b"/>
                <a:pathLst>
                  <a:path w="12379" h="12381" extrusionOk="0">
                    <a:moveTo>
                      <a:pt x="6190" y="0"/>
                    </a:moveTo>
                    <a:cubicBezTo>
                      <a:pt x="2771" y="0"/>
                      <a:pt x="0" y="2771"/>
                      <a:pt x="0" y="6191"/>
                    </a:cubicBezTo>
                    <a:cubicBezTo>
                      <a:pt x="0" y="9609"/>
                      <a:pt x="2771" y="12380"/>
                      <a:pt x="6190" y="12380"/>
                    </a:cubicBezTo>
                    <a:cubicBezTo>
                      <a:pt x="9608" y="12380"/>
                      <a:pt x="12379" y="9609"/>
                      <a:pt x="12379" y="6191"/>
                    </a:cubicBezTo>
                    <a:cubicBezTo>
                      <a:pt x="12379" y="2771"/>
                      <a:pt x="9608" y="0"/>
                      <a:pt x="619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737" name="Google Shape;8737;p75"/>
              <p:cNvSpPr/>
              <p:nvPr/>
            </p:nvSpPr>
            <p:spPr>
              <a:xfrm>
                <a:off x="6006138" y="4718934"/>
                <a:ext cx="122738" cy="122738"/>
              </a:xfrm>
              <a:custGeom>
                <a:avLst/>
                <a:gdLst/>
                <a:ahLst/>
                <a:cxnLst/>
                <a:rect l="l" t="t" r="r" b="b"/>
                <a:pathLst>
                  <a:path w="12379" h="12379" extrusionOk="0">
                    <a:moveTo>
                      <a:pt x="6190" y="0"/>
                    </a:moveTo>
                    <a:cubicBezTo>
                      <a:pt x="2771" y="0"/>
                      <a:pt x="0" y="2771"/>
                      <a:pt x="0" y="6189"/>
                    </a:cubicBezTo>
                    <a:cubicBezTo>
                      <a:pt x="0" y="9608"/>
                      <a:pt x="2771" y="12379"/>
                      <a:pt x="6190" y="12379"/>
                    </a:cubicBezTo>
                    <a:cubicBezTo>
                      <a:pt x="9608" y="12379"/>
                      <a:pt x="12379" y="9608"/>
                      <a:pt x="12379" y="6189"/>
                    </a:cubicBezTo>
                    <a:cubicBezTo>
                      <a:pt x="12379" y="2771"/>
                      <a:pt x="9608" y="0"/>
                      <a:pt x="619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grpSp>
      </p:grpSp>
      <p:grpSp>
        <p:nvGrpSpPr>
          <p:cNvPr id="8738" name="Google Shape;8738;p75"/>
          <p:cNvGrpSpPr/>
          <p:nvPr/>
        </p:nvGrpSpPr>
        <p:grpSpPr>
          <a:xfrm>
            <a:off x="5915341" y="2192094"/>
            <a:ext cx="1248543" cy="1025319"/>
            <a:chOff x="5183758" y="1210600"/>
            <a:chExt cx="3605380" cy="2960783"/>
          </a:xfrm>
        </p:grpSpPr>
        <p:sp>
          <p:nvSpPr>
            <p:cNvPr id="8739" name="Google Shape;8739;p75"/>
            <p:cNvSpPr/>
            <p:nvPr/>
          </p:nvSpPr>
          <p:spPr>
            <a:xfrm>
              <a:off x="5479658" y="1210600"/>
              <a:ext cx="3108190" cy="632425"/>
            </a:xfrm>
            <a:custGeom>
              <a:avLst/>
              <a:gdLst/>
              <a:ahLst/>
              <a:cxnLst/>
              <a:rect l="l" t="t" r="r" b="b"/>
              <a:pathLst>
                <a:path w="117257" h="25297" extrusionOk="0">
                  <a:moveTo>
                    <a:pt x="1" y="0"/>
                  </a:moveTo>
                  <a:lnTo>
                    <a:pt x="14647" y="25297"/>
                  </a:lnTo>
                  <a:lnTo>
                    <a:pt x="102066" y="25297"/>
                  </a:lnTo>
                  <a:lnTo>
                    <a:pt x="117257" y="0"/>
                  </a:lnTo>
                  <a:close/>
                </a:path>
              </a:pathLst>
            </a:custGeom>
            <a:noFill/>
            <a:ln w="9525" cap="flat" cmpd="sng">
              <a:solidFill>
                <a:srgbClr val="BAC8D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740" name="Google Shape;8740;p75"/>
            <p:cNvSpPr/>
            <p:nvPr/>
          </p:nvSpPr>
          <p:spPr>
            <a:xfrm>
              <a:off x="5769162" y="1842998"/>
              <a:ext cx="2424880" cy="631925"/>
            </a:xfrm>
            <a:custGeom>
              <a:avLst/>
              <a:gdLst/>
              <a:ahLst/>
              <a:cxnLst/>
              <a:rect l="l" t="t" r="r" b="b"/>
              <a:pathLst>
                <a:path w="91479" h="25277" extrusionOk="0">
                  <a:moveTo>
                    <a:pt x="1" y="1"/>
                  </a:moveTo>
                  <a:lnTo>
                    <a:pt x="14647" y="25276"/>
                  </a:lnTo>
                  <a:lnTo>
                    <a:pt x="76602" y="25276"/>
                  </a:lnTo>
                  <a:lnTo>
                    <a:pt x="91479" y="1"/>
                  </a:ln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741" name="Google Shape;8741;p75"/>
            <p:cNvSpPr/>
            <p:nvPr/>
          </p:nvSpPr>
          <p:spPr>
            <a:xfrm>
              <a:off x="6065319" y="2474896"/>
              <a:ext cx="1739369" cy="632450"/>
            </a:xfrm>
            <a:custGeom>
              <a:avLst/>
              <a:gdLst/>
              <a:ahLst/>
              <a:cxnLst/>
              <a:rect l="l" t="t" r="r" b="b"/>
              <a:pathLst>
                <a:path w="65618" h="25298" extrusionOk="0">
                  <a:moveTo>
                    <a:pt x="1" y="0"/>
                  </a:moveTo>
                  <a:lnTo>
                    <a:pt x="14417" y="25297"/>
                  </a:lnTo>
                  <a:lnTo>
                    <a:pt x="50887" y="25297"/>
                  </a:lnTo>
                  <a:lnTo>
                    <a:pt x="65617" y="0"/>
                  </a:lnTo>
                  <a:close/>
                </a:path>
              </a:pathLst>
            </a:custGeom>
            <a:no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742" name="Google Shape;8742;p75"/>
            <p:cNvSpPr/>
            <p:nvPr/>
          </p:nvSpPr>
          <p:spPr>
            <a:xfrm>
              <a:off x="6354293" y="3107319"/>
              <a:ext cx="1061572" cy="632425"/>
            </a:xfrm>
            <a:custGeom>
              <a:avLst/>
              <a:gdLst/>
              <a:ahLst/>
              <a:cxnLst/>
              <a:rect l="l" t="t" r="r" b="b"/>
              <a:pathLst>
                <a:path w="40048" h="25297" extrusionOk="0">
                  <a:moveTo>
                    <a:pt x="0" y="0"/>
                  </a:moveTo>
                  <a:lnTo>
                    <a:pt x="14668" y="25297"/>
                  </a:lnTo>
                  <a:lnTo>
                    <a:pt x="25360" y="25297"/>
                  </a:lnTo>
                  <a:lnTo>
                    <a:pt x="40048" y="0"/>
                  </a:lnTo>
                  <a:close/>
                </a:path>
              </a:pathLst>
            </a:custGeom>
            <a:noFill/>
            <a:ln w="9525" cap="flat" cmpd="sng">
              <a:solidFill>
                <a:srgbClr val="435D7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cxnSp>
          <p:nvCxnSpPr>
            <p:cNvPr id="8743" name="Google Shape;8743;p75"/>
            <p:cNvCxnSpPr/>
            <p:nvPr/>
          </p:nvCxnSpPr>
          <p:spPr>
            <a:xfrm>
              <a:off x="5183758" y="2382654"/>
              <a:ext cx="922800" cy="0"/>
            </a:xfrm>
            <a:prstGeom prst="straightConnector1">
              <a:avLst/>
            </a:prstGeom>
            <a:noFill/>
            <a:ln w="9525" cap="flat" cmpd="sng">
              <a:solidFill>
                <a:srgbClr val="869FB2"/>
              </a:solidFill>
              <a:prstDash val="solid"/>
              <a:round/>
              <a:headEnd type="oval" w="med" len="med"/>
              <a:tailEnd type="none" w="med" len="med"/>
            </a:ln>
          </p:spPr>
        </p:cxnSp>
        <p:cxnSp>
          <p:nvCxnSpPr>
            <p:cNvPr id="8744" name="Google Shape;8744;p75"/>
            <p:cNvCxnSpPr/>
            <p:nvPr/>
          </p:nvCxnSpPr>
          <p:spPr>
            <a:xfrm rot="10800000">
              <a:off x="8225195" y="1765431"/>
              <a:ext cx="559200" cy="0"/>
            </a:xfrm>
            <a:prstGeom prst="straightConnector1">
              <a:avLst/>
            </a:prstGeom>
            <a:noFill/>
            <a:ln w="9525" cap="flat" cmpd="sng">
              <a:solidFill>
                <a:srgbClr val="BAC8D3"/>
              </a:solidFill>
              <a:prstDash val="solid"/>
              <a:round/>
              <a:headEnd type="oval" w="med" len="med"/>
              <a:tailEnd type="none" w="med" len="med"/>
            </a:ln>
          </p:spPr>
        </p:cxnSp>
        <p:cxnSp>
          <p:nvCxnSpPr>
            <p:cNvPr id="8745" name="Google Shape;8745;p75"/>
            <p:cNvCxnSpPr/>
            <p:nvPr/>
          </p:nvCxnSpPr>
          <p:spPr>
            <a:xfrm rot="10800000">
              <a:off x="7504838" y="2943528"/>
              <a:ext cx="1284300" cy="0"/>
            </a:xfrm>
            <a:prstGeom prst="straightConnector1">
              <a:avLst/>
            </a:prstGeom>
            <a:noFill/>
            <a:ln w="9525" cap="flat" cmpd="sng">
              <a:solidFill>
                <a:srgbClr val="5F7D95"/>
              </a:solidFill>
              <a:prstDash val="solid"/>
              <a:round/>
              <a:headEnd type="oval" w="med" len="med"/>
              <a:tailEnd type="none" w="med" len="med"/>
            </a:ln>
          </p:spPr>
        </p:cxnSp>
        <p:cxnSp>
          <p:nvCxnSpPr>
            <p:cNvPr id="8746" name="Google Shape;8746;p75"/>
            <p:cNvCxnSpPr/>
            <p:nvPr/>
          </p:nvCxnSpPr>
          <p:spPr>
            <a:xfrm>
              <a:off x="5759284" y="3630350"/>
              <a:ext cx="922800" cy="0"/>
            </a:xfrm>
            <a:prstGeom prst="straightConnector1">
              <a:avLst/>
            </a:prstGeom>
            <a:noFill/>
            <a:ln w="9525" cap="flat" cmpd="sng">
              <a:solidFill>
                <a:srgbClr val="435D74"/>
              </a:solidFill>
              <a:prstDash val="solid"/>
              <a:round/>
              <a:headEnd type="oval" w="med" len="med"/>
              <a:tailEnd type="none" w="med" len="med"/>
            </a:ln>
          </p:spPr>
        </p:cxnSp>
        <p:sp>
          <p:nvSpPr>
            <p:cNvPr id="8747" name="Google Shape;8747;p75"/>
            <p:cNvSpPr/>
            <p:nvPr/>
          </p:nvSpPr>
          <p:spPr>
            <a:xfrm>
              <a:off x="6601902" y="3746583"/>
              <a:ext cx="566400" cy="424800"/>
            </a:xfrm>
            <a:prstGeom prst="downArrow">
              <a:avLst>
                <a:gd name="adj1" fmla="val 50000"/>
                <a:gd name="adj2" fmla="val 50000"/>
              </a:avLst>
            </a:prstGeom>
            <a:noFill/>
            <a:ln w="9525" cap="flat" cmpd="sng">
              <a:solidFill>
                <a:srgbClr val="435D7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grpSp>
      <p:grpSp>
        <p:nvGrpSpPr>
          <p:cNvPr id="8748" name="Google Shape;8748;p75"/>
          <p:cNvGrpSpPr/>
          <p:nvPr/>
        </p:nvGrpSpPr>
        <p:grpSpPr>
          <a:xfrm>
            <a:off x="5772403" y="3330411"/>
            <a:ext cx="2664831" cy="843440"/>
            <a:chOff x="5916567" y="1099697"/>
            <a:chExt cx="2556683" cy="809211"/>
          </a:xfrm>
        </p:grpSpPr>
        <p:sp>
          <p:nvSpPr>
            <p:cNvPr id="8749" name="Google Shape;8749;p75"/>
            <p:cNvSpPr/>
            <p:nvPr/>
          </p:nvSpPr>
          <p:spPr>
            <a:xfrm>
              <a:off x="5916567" y="1105515"/>
              <a:ext cx="2329202" cy="797642"/>
            </a:xfrm>
            <a:custGeom>
              <a:avLst/>
              <a:gdLst/>
              <a:ahLst/>
              <a:cxnLst/>
              <a:rect l="l" t="t" r="r" b="b"/>
              <a:pathLst>
                <a:path w="260246" h="89122" extrusionOk="0">
                  <a:moveTo>
                    <a:pt x="260246" y="1"/>
                  </a:moveTo>
                  <a:lnTo>
                    <a:pt x="0" y="44559"/>
                  </a:lnTo>
                  <a:lnTo>
                    <a:pt x="260241" y="89121"/>
                  </a:lnTo>
                  <a:cubicBezTo>
                    <a:pt x="250030" y="85482"/>
                    <a:pt x="242259" y="66921"/>
                    <a:pt x="242259" y="44559"/>
                  </a:cubicBezTo>
                  <a:cubicBezTo>
                    <a:pt x="242259" y="22201"/>
                    <a:pt x="250039" y="3626"/>
                    <a:pt x="260246" y="1"/>
                  </a:cubicBezTo>
                  <a:close/>
                </a:path>
              </a:pathLst>
            </a:cu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750" name="Google Shape;8750;p75"/>
            <p:cNvSpPr/>
            <p:nvPr/>
          </p:nvSpPr>
          <p:spPr>
            <a:xfrm>
              <a:off x="6719328" y="1353967"/>
              <a:ext cx="156983" cy="301221"/>
            </a:xfrm>
            <a:custGeom>
              <a:avLst/>
              <a:gdLst/>
              <a:ahLst/>
              <a:cxnLst/>
              <a:rect l="l" t="t" r="r" b="b"/>
              <a:pathLst>
                <a:path w="17540" h="33656" extrusionOk="0">
                  <a:moveTo>
                    <a:pt x="8770" y="1"/>
                  </a:moveTo>
                  <a:cubicBezTo>
                    <a:pt x="3929" y="1"/>
                    <a:pt x="0" y="7536"/>
                    <a:pt x="0" y="16826"/>
                  </a:cubicBezTo>
                  <a:cubicBezTo>
                    <a:pt x="0" y="26120"/>
                    <a:pt x="3929" y="33655"/>
                    <a:pt x="8770" y="33655"/>
                  </a:cubicBezTo>
                  <a:cubicBezTo>
                    <a:pt x="13616" y="33655"/>
                    <a:pt x="17540" y="26120"/>
                    <a:pt x="17540" y="16826"/>
                  </a:cubicBezTo>
                  <a:cubicBezTo>
                    <a:pt x="17540" y="7536"/>
                    <a:pt x="13616" y="1"/>
                    <a:pt x="8770" y="1"/>
                  </a:cubicBezTo>
                  <a:close/>
                </a:path>
              </a:pathLst>
            </a:custGeom>
            <a:no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751" name="Google Shape;8751;p75"/>
            <p:cNvSpPr/>
            <p:nvPr/>
          </p:nvSpPr>
          <p:spPr>
            <a:xfrm>
              <a:off x="7142762" y="1276612"/>
              <a:ext cx="217467" cy="455564"/>
            </a:xfrm>
            <a:custGeom>
              <a:avLst/>
              <a:gdLst/>
              <a:ahLst/>
              <a:cxnLst/>
              <a:rect l="l" t="t" r="r" b="b"/>
              <a:pathLst>
                <a:path w="24298" h="50901" extrusionOk="0">
                  <a:moveTo>
                    <a:pt x="12147" y="1"/>
                  </a:moveTo>
                  <a:cubicBezTo>
                    <a:pt x="8924" y="1"/>
                    <a:pt x="5836" y="2681"/>
                    <a:pt x="3558" y="7450"/>
                  </a:cubicBezTo>
                  <a:cubicBezTo>
                    <a:pt x="1280" y="12224"/>
                    <a:pt x="0" y="18697"/>
                    <a:pt x="0" y="25451"/>
                  </a:cubicBezTo>
                  <a:cubicBezTo>
                    <a:pt x="0" y="32200"/>
                    <a:pt x="1280" y="38673"/>
                    <a:pt x="3558" y="43447"/>
                  </a:cubicBezTo>
                  <a:cubicBezTo>
                    <a:pt x="5836" y="48216"/>
                    <a:pt x="8924" y="50901"/>
                    <a:pt x="12147" y="50901"/>
                  </a:cubicBezTo>
                  <a:cubicBezTo>
                    <a:pt x="15370" y="50901"/>
                    <a:pt x="18457" y="48216"/>
                    <a:pt x="20735" y="43447"/>
                  </a:cubicBezTo>
                  <a:cubicBezTo>
                    <a:pt x="23014" y="38673"/>
                    <a:pt x="24298" y="32200"/>
                    <a:pt x="24298" y="25451"/>
                  </a:cubicBezTo>
                  <a:cubicBezTo>
                    <a:pt x="24298" y="18697"/>
                    <a:pt x="23014" y="12224"/>
                    <a:pt x="20735" y="7450"/>
                  </a:cubicBezTo>
                  <a:cubicBezTo>
                    <a:pt x="18457" y="2681"/>
                    <a:pt x="15370" y="1"/>
                    <a:pt x="12147" y="1"/>
                  </a:cubicBezTo>
                  <a:close/>
                </a:path>
              </a:pathLst>
            </a:custGeom>
            <a:no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752" name="Google Shape;8752;p75"/>
            <p:cNvSpPr/>
            <p:nvPr/>
          </p:nvSpPr>
          <p:spPr>
            <a:xfrm>
              <a:off x="7621211" y="1188419"/>
              <a:ext cx="293739" cy="631637"/>
            </a:xfrm>
            <a:custGeom>
              <a:avLst/>
              <a:gdLst/>
              <a:ahLst/>
              <a:cxnLst/>
              <a:rect l="l" t="t" r="r" b="b"/>
              <a:pathLst>
                <a:path w="32820" h="70574" extrusionOk="0">
                  <a:moveTo>
                    <a:pt x="16410" y="0"/>
                  </a:moveTo>
                  <a:cubicBezTo>
                    <a:pt x="12057" y="0"/>
                    <a:pt x="7884" y="3716"/>
                    <a:pt x="4806" y="10334"/>
                  </a:cubicBezTo>
                  <a:cubicBezTo>
                    <a:pt x="1728" y="16952"/>
                    <a:pt x="1" y="25925"/>
                    <a:pt x="1" y="35287"/>
                  </a:cubicBezTo>
                  <a:cubicBezTo>
                    <a:pt x="1" y="44644"/>
                    <a:pt x="1728" y="53622"/>
                    <a:pt x="4806" y="60239"/>
                  </a:cubicBezTo>
                  <a:cubicBezTo>
                    <a:pt x="7884" y="66857"/>
                    <a:pt x="12057" y="70573"/>
                    <a:pt x="16410" y="70573"/>
                  </a:cubicBezTo>
                  <a:cubicBezTo>
                    <a:pt x="20759" y="70573"/>
                    <a:pt x="24936" y="66857"/>
                    <a:pt x="28014" y="60239"/>
                  </a:cubicBezTo>
                  <a:cubicBezTo>
                    <a:pt x="31088" y="53622"/>
                    <a:pt x="32819" y="44644"/>
                    <a:pt x="32819" y="35287"/>
                  </a:cubicBezTo>
                  <a:cubicBezTo>
                    <a:pt x="32819" y="25925"/>
                    <a:pt x="31088" y="16952"/>
                    <a:pt x="28014" y="10334"/>
                  </a:cubicBezTo>
                  <a:cubicBezTo>
                    <a:pt x="24936" y="3716"/>
                    <a:pt x="20759" y="0"/>
                    <a:pt x="16410" y="0"/>
                  </a:cubicBezTo>
                  <a:close/>
                </a:path>
              </a:pathLst>
            </a:custGeom>
            <a:noFill/>
            <a:ln w="9525" cap="flat" cmpd="sng">
              <a:solidFill>
                <a:srgbClr val="869FB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753" name="Google Shape;8753;p75"/>
            <p:cNvSpPr/>
            <p:nvPr/>
          </p:nvSpPr>
          <p:spPr>
            <a:xfrm>
              <a:off x="8279421" y="1099697"/>
              <a:ext cx="54" cy="0"/>
            </a:xfrm>
            <a:custGeom>
              <a:avLst/>
              <a:gdLst/>
              <a:ahLst/>
              <a:cxnLst/>
              <a:rect l="l" t="t" r="r" b="b"/>
              <a:pathLst>
                <a:path w="6" extrusionOk="0">
                  <a:moveTo>
                    <a:pt x="5" y="0"/>
                  </a:moveTo>
                  <a:lnTo>
                    <a:pt x="1" y="0"/>
                  </a:lnTo>
                  <a:close/>
                </a:path>
              </a:pathLst>
            </a:custGeom>
            <a:solidFill>
              <a:srgbClr val="E3E9E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754" name="Google Shape;8754;p75"/>
            <p:cNvSpPr/>
            <p:nvPr/>
          </p:nvSpPr>
          <p:spPr>
            <a:xfrm>
              <a:off x="8245760" y="1099697"/>
              <a:ext cx="33670" cy="5791"/>
            </a:xfrm>
            <a:custGeom>
              <a:avLst/>
              <a:gdLst/>
              <a:ahLst/>
              <a:cxnLst/>
              <a:rect l="l" t="t" r="r" b="b"/>
              <a:pathLst>
                <a:path w="3762" h="647" extrusionOk="0">
                  <a:moveTo>
                    <a:pt x="3662" y="0"/>
                  </a:moveTo>
                  <a:cubicBezTo>
                    <a:pt x="2415" y="0"/>
                    <a:pt x="1194" y="222"/>
                    <a:pt x="1" y="646"/>
                  </a:cubicBezTo>
                  <a:lnTo>
                    <a:pt x="3762" y="0"/>
                  </a:lnTo>
                  <a:close/>
                </a:path>
              </a:pathLst>
            </a:custGeom>
            <a:solidFill>
              <a:srgbClr val="CFD9E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755" name="Google Shape;8755;p75"/>
            <p:cNvSpPr/>
            <p:nvPr/>
          </p:nvSpPr>
          <p:spPr>
            <a:xfrm>
              <a:off x="8085689" y="1099747"/>
              <a:ext cx="387562" cy="809161"/>
            </a:xfrm>
            <a:custGeom>
              <a:avLst/>
              <a:gdLst/>
              <a:ahLst/>
              <a:cxnLst/>
              <a:rect l="l" t="t" r="r" b="b"/>
              <a:pathLst>
                <a:path w="43303" h="90409" extrusionOk="0">
                  <a:moveTo>
                    <a:pt x="21749" y="0"/>
                  </a:moveTo>
                  <a:lnTo>
                    <a:pt x="17988" y="646"/>
                  </a:lnTo>
                  <a:cubicBezTo>
                    <a:pt x="7781" y="4276"/>
                    <a:pt x="1" y="22846"/>
                    <a:pt x="1" y="45204"/>
                  </a:cubicBezTo>
                  <a:cubicBezTo>
                    <a:pt x="1" y="67562"/>
                    <a:pt x="7781" y="86132"/>
                    <a:pt x="17988" y="89766"/>
                  </a:cubicBezTo>
                  <a:lnTo>
                    <a:pt x="21753" y="90408"/>
                  </a:lnTo>
                  <a:lnTo>
                    <a:pt x="21758" y="90408"/>
                  </a:lnTo>
                  <a:cubicBezTo>
                    <a:pt x="33665" y="90291"/>
                    <a:pt x="43302" y="70094"/>
                    <a:pt x="43302" y="45204"/>
                  </a:cubicBezTo>
                  <a:cubicBezTo>
                    <a:pt x="43302" y="20315"/>
                    <a:pt x="33665" y="118"/>
                    <a:pt x="21753" y="0"/>
                  </a:cubicBez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756" name="Google Shape;8756;p75"/>
            <p:cNvSpPr/>
            <p:nvPr/>
          </p:nvSpPr>
          <p:spPr>
            <a:xfrm>
              <a:off x="6372480" y="1417485"/>
              <a:ext cx="104679" cy="173370"/>
            </a:xfrm>
            <a:custGeom>
              <a:avLst/>
              <a:gdLst/>
              <a:ahLst/>
              <a:cxnLst/>
              <a:rect l="l" t="t" r="r" b="b"/>
              <a:pathLst>
                <a:path w="11696" h="19371" extrusionOk="0">
                  <a:moveTo>
                    <a:pt x="5850" y="1"/>
                  </a:moveTo>
                  <a:cubicBezTo>
                    <a:pt x="2618" y="1"/>
                    <a:pt x="1" y="4336"/>
                    <a:pt x="1" y="9684"/>
                  </a:cubicBezTo>
                  <a:cubicBezTo>
                    <a:pt x="1" y="15036"/>
                    <a:pt x="2618" y="19371"/>
                    <a:pt x="5850" y="19371"/>
                  </a:cubicBezTo>
                  <a:cubicBezTo>
                    <a:pt x="9078" y="19371"/>
                    <a:pt x="11695" y="15036"/>
                    <a:pt x="11695" y="9684"/>
                  </a:cubicBezTo>
                  <a:cubicBezTo>
                    <a:pt x="11695" y="4336"/>
                    <a:pt x="9078" y="1"/>
                    <a:pt x="5850" y="1"/>
                  </a:cubicBezTo>
                  <a:close/>
                </a:path>
              </a:pathLst>
            </a:custGeom>
            <a:noFill/>
            <a:ln w="9525" cap="flat" cmpd="sng">
              <a:solidFill>
                <a:srgbClr val="BAC8D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grpSp>
      <p:grpSp>
        <p:nvGrpSpPr>
          <p:cNvPr id="8757" name="Google Shape;8757;p75"/>
          <p:cNvGrpSpPr/>
          <p:nvPr/>
        </p:nvGrpSpPr>
        <p:grpSpPr>
          <a:xfrm>
            <a:off x="5879943" y="979270"/>
            <a:ext cx="1299851" cy="1023338"/>
            <a:chOff x="5900602" y="1193063"/>
            <a:chExt cx="1299851" cy="1023338"/>
          </a:xfrm>
        </p:grpSpPr>
        <p:grpSp>
          <p:nvGrpSpPr>
            <p:cNvPr id="8758" name="Google Shape;8758;p75"/>
            <p:cNvGrpSpPr/>
            <p:nvPr/>
          </p:nvGrpSpPr>
          <p:grpSpPr>
            <a:xfrm>
              <a:off x="6743564" y="1193063"/>
              <a:ext cx="456889" cy="700379"/>
              <a:chOff x="6743564" y="1193063"/>
              <a:chExt cx="456889" cy="700379"/>
            </a:xfrm>
          </p:grpSpPr>
          <p:grpSp>
            <p:nvGrpSpPr>
              <p:cNvPr id="8759" name="Google Shape;8759;p75"/>
              <p:cNvGrpSpPr/>
              <p:nvPr/>
            </p:nvGrpSpPr>
            <p:grpSpPr>
              <a:xfrm>
                <a:off x="6743564" y="1690731"/>
                <a:ext cx="214402" cy="202710"/>
                <a:chOff x="6743564" y="1690731"/>
                <a:chExt cx="214402" cy="202710"/>
              </a:xfrm>
            </p:grpSpPr>
            <p:sp>
              <p:nvSpPr>
                <p:cNvPr id="8760" name="Google Shape;8760;p75"/>
                <p:cNvSpPr/>
                <p:nvPr/>
              </p:nvSpPr>
              <p:spPr>
                <a:xfrm rot="-5400000">
                  <a:off x="6796932" y="1637364"/>
                  <a:ext cx="107666" cy="214402"/>
                </a:xfrm>
                <a:custGeom>
                  <a:avLst/>
                  <a:gdLst/>
                  <a:ahLst/>
                  <a:cxnLst/>
                  <a:rect l="l" t="t" r="r" b="b"/>
                  <a:pathLst>
                    <a:path w="12379" h="24651" extrusionOk="0">
                      <a:moveTo>
                        <a:pt x="727" y="0"/>
                      </a:moveTo>
                      <a:cubicBezTo>
                        <a:pt x="483" y="0"/>
                        <a:pt x="243" y="4"/>
                        <a:pt x="1" y="7"/>
                      </a:cubicBezTo>
                      <a:lnTo>
                        <a:pt x="1" y="23223"/>
                      </a:lnTo>
                      <a:lnTo>
                        <a:pt x="727" y="24650"/>
                      </a:lnTo>
                      <a:lnTo>
                        <a:pt x="12378" y="1737"/>
                      </a:lnTo>
                      <a:cubicBezTo>
                        <a:pt x="8795" y="619"/>
                        <a:pt x="4857" y="0"/>
                        <a:pt x="727" y="0"/>
                      </a:cubicBez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761" name="Google Shape;8761;p75"/>
                <p:cNvSpPr/>
                <p:nvPr/>
              </p:nvSpPr>
              <p:spPr>
                <a:xfrm rot="-5400000">
                  <a:off x="6797058" y="1744962"/>
                  <a:ext cx="95046" cy="201912"/>
                </a:xfrm>
                <a:custGeom>
                  <a:avLst/>
                  <a:gdLst/>
                  <a:ahLst/>
                  <a:cxnLst/>
                  <a:rect l="l" t="t" r="r" b="b"/>
                  <a:pathLst>
                    <a:path w="10928" h="23215" extrusionOk="0">
                      <a:moveTo>
                        <a:pt x="10928" y="0"/>
                      </a:moveTo>
                      <a:cubicBezTo>
                        <a:pt x="8679" y="38"/>
                        <a:pt x="6494" y="261"/>
                        <a:pt x="4395" y="647"/>
                      </a:cubicBezTo>
                      <a:lnTo>
                        <a:pt x="4395" y="648"/>
                      </a:lnTo>
                      <a:cubicBezTo>
                        <a:pt x="3153" y="875"/>
                        <a:pt x="1943" y="1159"/>
                        <a:pt x="769" y="1499"/>
                      </a:cubicBezTo>
                      <a:cubicBezTo>
                        <a:pt x="691" y="1522"/>
                        <a:pt x="612" y="1544"/>
                        <a:pt x="535" y="1567"/>
                      </a:cubicBezTo>
                      <a:cubicBezTo>
                        <a:pt x="501" y="1576"/>
                        <a:pt x="469" y="1588"/>
                        <a:pt x="436" y="1596"/>
                      </a:cubicBezTo>
                      <a:cubicBezTo>
                        <a:pt x="404" y="1606"/>
                        <a:pt x="370" y="1617"/>
                        <a:pt x="338" y="1625"/>
                      </a:cubicBezTo>
                      <a:cubicBezTo>
                        <a:pt x="303" y="1637"/>
                        <a:pt x="270" y="1646"/>
                        <a:pt x="238" y="1657"/>
                      </a:cubicBezTo>
                      <a:cubicBezTo>
                        <a:pt x="159" y="1681"/>
                        <a:pt x="79" y="1704"/>
                        <a:pt x="1" y="1730"/>
                      </a:cubicBezTo>
                      <a:lnTo>
                        <a:pt x="10928" y="23215"/>
                      </a:lnTo>
                      <a:lnTo>
                        <a:pt x="10928" y="0"/>
                      </a:ln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grpSp>
          <p:grpSp>
            <p:nvGrpSpPr>
              <p:cNvPr id="8762" name="Google Shape;8762;p75"/>
              <p:cNvGrpSpPr/>
              <p:nvPr/>
            </p:nvGrpSpPr>
            <p:grpSpPr>
              <a:xfrm>
                <a:off x="6915505" y="1193063"/>
                <a:ext cx="284947" cy="589637"/>
                <a:chOff x="6915505" y="1193063"/>
                <a:chExt cx="284947" cy="589637"/>
              </a:xfrm>
            </p:grpSpPr>
            <p:sp>
              <p:nvSpPr>
                <p:cNvPr id="8763" name="Google Shape;8763;p75"/>
                <p:cNvSpPr/>
                <p:nvPr/>
              </p:nvSpPr>
              <p:spPr>
                <a:xfrm>
                  <a:off x="6915505" y="1193063"/>
                  <a:ext cx="284947" cy="63648"/>
                </a:xfrm>
                <a:custGeom>
                  <a:avLst/>
                  <a:gdLst/>
                  <a:ahLst/>
                  <a:cxnLst/>
                  <a:rect l="l" t="t" r="r" b="b"/>
                  <a:pathLst>
                    <a:path w="32762" h="7318" extrusionOk="0">
                      <a:moveTo>
                        <a:pt x="0" y="1"/>
                      </a:moveTo>
                      <a:lnTo>
                        <a:pt x="0" y="7318"/>
                      </a:lnTo>
                      <a:lnTo>
                        <a:pt x="32762" y="7318"/>
                      </a:lnTo>
                      <a:lnTo>
                        <a:pt x="32762" y="1"/>
                      </a:ln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cxnSp>
              <p:nvCxnSpPr>
                <p:cNvPr id="8764" name="Google Shape;8764;p75"/>
                <p:cNvCxnSpPr/>
                <p:nvPr/>
              </p:nvCxnSpPr>
              <p:spPr>
                <a:xfrm rot="10800000">
                  <a:off x="6938275" y="1279600"/>
                  <a:ext cx="0" cy="503100"/>
                </a:xfrm>
                <a:prstGeom prst="straightConnector1">
                  <a:avLst/>
                </a:prstGeom>
                <a:noFill/>
                <a:ln w="9525" cap="flat" cmpd="sng">
                  <a:solidFill>
                    <a:srgbClr val="CFD9E0"/>
                  </a:solidFill>
                  <a:prstDash val="solid"/>
                  <a:round/>
                  <a:headEnd type="none" w="med" len="med"/>
                  <a:tailEnd type="oval" w="med" len="med"/>
                </a:ln>
              </p:spPr>
            </p:cxnSp>
          </p:grpSp>
        </p:grpSp>
        <p:grpSp>
          <p:nvGrpSpPr>
            <p:cNvPr id="8765" name="Google Shape;8765;p75"/>
            <p:cNvGrpSpPr/>
            <p:nvPr/>
          </p:nvGrpSpPr>
          <p:grpSpPr>
            <a:xfrm>
              <a:off x="6520337" y="1193063"/>
              <a:ext cx="341815" cy="801589"/>
              <a:chOff x="6520337" y="1193063"/>
              <a:chExt cx="341815" cy="801589"/>
            </a:xfrm>
          </p:grpSpPr>
          <p:grpSp>
            <p:nvGrpSpPr>
              <p:cNvPr id="8766" name="Google Shape;8766;p75"/>
              <p:cNvGrpSpPr/>
              <p:nvPr/>
            </p:nvGrpSpPr>
            <p:grpSpPr>
              <a:xfrm>
                <a:off x="6520337" y="1589527"/>
                <a:ext cx="213950" cy="405125"/>
                <a:chOff x="6520337" y="1589527"/>
                <a:chExt cx="213950" cy="405125"/>
              </a:xfrm>
            </p:grpSpPr>
            <p:sp>
              <p:nvSpPr>
                <p:cNvPr id="8767" name="Google Shape;8767;p75"/>
                <p:cNvSpPr/>
                <p:nvPr/>
              </p:nvSpPr>
              <p:spPr>
                <a:xfrm rot="-5400000">
                  <a:off x="6522864" y="1587001"/>
                  <a:ext cx="208853" cy="213906"/>
                </a:xfrm>
                <a:custGeom>
                  <a:avLst/>
                  <a:gdLst/>
                  <a:ahLst/>
                  <a:cxnLst/>
                  <a:rect l="l" t="t" r="r" b="b"/>
                  <a:pathLst>
                    <a:path w="24013" h="24594" extrusionOk="0">
                      <a:moveTo>
                        <a:pt x="725" y="0"/>
                      </a:moveTo>
                      <a:cubicBezTo>
                        <a:pt x="482" y="0"/>
                        <a:pt x="241" y="3"/>
                        <a:pt x="0" y="5"/>
                      </a:cubicBezTo>
                      <a:lnTo>
                        <a:pt x="0" y="22597"/>
                      </a:lnTo>
                      <a:cubicBezTo>
                        <a:pt x="118" y="22596"/>
                        <a:pt x="222" y="22595"/>
                        <a:pt x="312" y="22595"/>
                      </a:cubicBezTo>
                      <a:cubicBezTo>
                        <a:pt x="582" y="22595"/>
                        <a:pt x="725" y="22600"/>
                        <a:pt x="725" y="22600"/>
                      </a:cubicBezTo>
                      <a:cubicBezTo>
                        <a:pt x="725" y="22600"/>
                        <a:pt x="872" y="22595"/>
                        <a:pt x="1149" y="22595"/>
                      </a:cubicBezTo>
                      <a:cubicBezTo>
                        <a:pt x="2638" y="22595"/>
                        <a:pt x="7882" y="22740"/>
                        <a:pt x="14103" y="24594"/>
                      </a:cubicBezTo>
                      <a:lnTo>
                        <a:pt x="24013" y="5327"/>
                      </a:lnTo>
                      <a:cubicBezTo>
                        <a:pt x="24013" y="5327"/>
                        <a:pt x="16917" y="0"/>
                        <a:pt x="725" y="0"/>
                      </a:cubicBezTo>
                      <a:close/>
                    </a:path>
                  </a:pathLst>
                </a:custGeom>
                <a:noFill/>
                <a:ln w="9525" cap="flat" cmpd="sng">
                  <a:solidFill>
                    <a:srgbClr val="A5B7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768" name="Google Shape;8768;p75"/>
                <p:cNvSpPr/>
                <p:nvPr/>
              </p:nvSpPr>
              <p:spPr>
                <a:xfrm rot="-5400000">
                  <a:off x="6529204" y="1789569"/>
                  <a:ext cx="196250" cy="213915"/>
                </a:xfrm>
                <a:custGeom>
                  <a:avLst/>
                  <a:gdLst/>
                  <a:ahLst/>
                  <a:cxnLst/>
                  <a:rect l="l" t="t" r="r" b="b"/>
                  <a:pathLst>
                    <a:path w="22564" h="24595" extrusionOk="0">
                      <a:moveTo>
                        <a:pt x="22564" y="1"/>
                      </a:moveTo>
                      <a:cubicBezTo>
                        <a:pt x="15114" y="73"/>
                        <a:pt x="9649" y="1280"/>
                        <a:pt x="5965" y="2527"/>
                      </a:cubicBezTo>
                      <a:lnTo>
                        <a:pt x="5965" y="2528"/>
                      </a:lnTo>
                      <a:cubicBezTo>
                        <a:pt x="2949" y="3548"/>
                        <a:pt x="1124" y="4595"/>
                        <a:pt x="385" y="5067"/>
                      </a:cubicBezTo>
                      <a:cubicBezTo>
                        <a:pt x="382" y="5067"/>
                        <a:pt x="382" y="5068"/>
                        <a:pt x="380" y="5068"/>
                      </a:cubicBezTo>
                      <a:cubicBezTo>
                        <a:pt x="373" y="5074"/>
                        <a:pt x="366" y="5078"/>
                        <a:pt x="358" y="5083"/>
                      </a:cubicBezTo>
                      <a:cubicBezTo>
                        <a:pt x="344" y="5091"/>
                        <a:pt x="329" y="5100"/>
                        <a:pt x="316" y="5110"/>
                      </a:cubicBezTo>
                      <a:cubicBezTo>
                        <a:pt x="315" y="5112"/>
                        <a:pt x="313" y="5113"/>
                        <a:pt x="312" y="5113"/>
                      </a:cubicBezTo>
                      <a:cubicBezTo>
                        <a:pt x="293" y="5125"/>
                        <a:pt x="275" y="5136"/>
                        <a:pt x="258" y="5148"/>
                      </a:cubicBezTo>
                      <a:cubicBezTo>
                        <a:pt x="255" y="5150"/>
                        <a:pt x="251" y="5152"/>
                        <a:pt x="248" y="5155"/>
                      </a:cubicBezTo>
                      <a:cubicBezTo>
                        <a:pt x="240" y="5160"/>
                        <a:pt x="232" y="5166"/>
                        <a:pt x="224" y="5171"/>
                      </a:cubicBezTo>
                      <a:lnTo>
                        <a:pt x="191" y="5193"/>
                      </a:lnTo>
                      <a:cubicBezTo>
                        <a:pt x="189" y="5193"/>
                        <a:pt x="189" y="5195"/>
                        <a:pt x="188" y="5195"/>
                      </a:cubicBezTo>
                      <a:lnTo>
                        <a:pt x="171" y="5206"/>
                      </a:lnTo>
                      <a:cubicBezTo>
                        <a:pt x="162" y="5211"/>
                        <a:pt x="153" y="5217"/>
                        <a:pt x="146" y="5222"/>
                      </a:cubicBezTo>
                      <a:cubicBezTo>
                        <a:pt x="144" y="5224"/>
                        <a:pt x="144" y="5225"/>
                        <a:pt x="141" y="5225"/>
                      </a:cubicBezTo>
                      <a:cubicBezTo>
                        <a:pt x="137" y="5230"/>
                        <a:pt x="131" y="5231"/>
                        <a:pt x="127" y="5236"/>
                      </a:cubicBezTo>
                      <a:cubicBezTo>
                        <a:pt x="118" y="5243"/>
                        <a:pt x="109" y="5247"/>
                        <a:pt x="102" y="5253"/>
                      </a:cubicBezTo>
                      <a:cubicBezTo>
                        <a:pt x="95" y="5260"/>
                        <a:pt x="88" y="5265"/>
                        <a:pt x="80" y="5269"/>
                      </a:cubicBezTo>
                      <a:cubicBezTo>
                        <a:pt x="39" y="5297"/>
                        <a:pt x="15" y="5316"/>
                        <a:pt x="6" y="5323"/>
                      </a:cubicBezTo>
                      <a:lnTo>
                        <a:pt x="3" y="5324"/>
                      </a:lnTo>
                      <a:lnTo>
                        <a:pt x="0" y="5326"/>
                      </a:lnTo>
                      <a:lnTo>
                        <a:pt x="9910" y="24594"/>
                      </a:lnTo>
                      <a:cubicBezTo>
                        <a:pt x="10017" y="24561"/>
                        <a:pt x="10124" y="24530"/>
                        <a:pt x="10231" y="24499"/>
                      </a:cubicBezTo>
                      <a:cubicBezTo>
                        <a:pt x="10284" y="24482"/>
                        <a:pt x="10339" y="24466"/>
                        <a:pt x="10392" y="24451"/>
                      </a:cubicBezTo>
                      <a:cubicBezTo>
                        <a:pt x="10473" y="24428"/>
                        <a:pt x="10553" y="24403"/>
                        <a:pt x="10633" y="24381"/>
                      </a:cubicBezTo>
                      <a:cubicBezTo>
                        <a:pt x="10664" y="24373"/>
                        <a:pt x="10691" y="24364"/>
                        <a:pt x="10721" y="24357"/>
                      </a:cubicBezTo>
                      <a:cubicBezTo>
                        <a:pt x="10786" y="24339"/>
                        <a:pt x="10855" y="24320"/>
                        <a:pt x="10920" y="24303"/>
                      </a:cubicBezTo>
                      <a:cubicBezTo>
                        <a:pt x="10930" y="24298"/>
                        <a:pt x="10943" y="24297"/>
                        <a:pt x="10955" y="24293"/>
                      </a:cubicBezTo>
                      <a:cubicBezTo>
                        <a:pt x="11032" y="24274"/>
                        <a:pt x="11111" y="24252"/>
                        <a:pt x="11188" y="24231"/>
                      </a:cubicBezTo>
                      <a:cubicBezTo>
                        <a:pt x="11192" y="24230"/>
                        <a:pt x="11200" y="24227"/>
                        <a:pt x="11206" y="24226"/>
                      </a:cubicBezTo>
                      <a:cubicBezTo>
                        <a:pt x="11307" y="24198"/>
                        <a:pt x="11409" y="24172"/>
                        <a:pt x="11511" y="24146"/>
                      </a:cubicBezTo>
                      <a:cubicBezTo>
                        <a:pt x="11613" y="24118"/>
                        <a:pt x="11715" y="24093"/>
                        <a:pt x="11816" y="24067"/>
                      </a:cubicBezTo>
                      <a:cubicBezTo>
                        <a:pt x="11877" y="24052"/>
                        <a:pt x="11938" y="24036"/>
                        <a:pt x="11998" y="24022"/>
                      </a:cubicBezTo>
                      <a:cubicBezTo>
                        <a:pt x="12071" y="24004"/>
                        <a:pt x="12143" y="23987"/>
                        <a:pt x="12216" y="23969"/>
                      </a:cubicBezTo>
                      <a:cubicBezTo>
                        <a:pt x="17046" y="22790"/>
                        <a:pt x="20998" y="22614"/>
                        <a:pt x="22564" y="22595"/>
                      </a:cubicBezTo>
                      <a:lnTo>
                        <a:pt x="22564" y="1"/>
                      </a:lnTo>
                      <a:close/>
                    </a:path>
                  </a:pathLst>
                </a:custGeom>
                <a:noFill/>
                <a:ln w="9525" cap="flat" cmpd="sng">
                  <a:solidFill>
                    <a:srgbClr val="A5B7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grpSp>
          <p:grpSp>
            <p:nvGrpSpPr>
              <p:cNvPr id="8769" name="Google Shape;8769;p75"/>
              <p:cNvGrpSpPr/>
              <p:nvPr/>
            </p:nvGrpSpPr>
            <p:grpSpPr>
              <a:xfrm>
                <a:off x="6577204" y="1193063"/>
                <a:ext cx="284947" cy="453562"/>
                <a:chOff x="6577204" y="1193063"/>
                <a:chExt cx="284947" cy="453562"/>
              </a:xfrm>
            </p:grpSpPr>
            <p:sp>
              <p:nvSpPr>
                <p:cNvPr id="8770" name="Google Shape;8770;p75"/>
                <p:cNvSpPr/>
                <p:nvPr/>
              </p:nvSpPr>
              <p:spPr>
                <a:xfrm>
                  <a:off x="6577204" y="1193063"/>
                  <a:ext cx="284947" cy="63648"/>
                </a:xfrm>
                <a:custGeom>
                  <a:avLst/>
                  <a:gdLst/>
                  <a:ahLst/>
                  <a:cxnLst/>
                  <a:rect l="l" t="t" r="r" b="b"/>
                  <a:pathLst>
                    <a:path w="32762" h="7318" extrusionOk="0">
                      <a:moveTo>
                        <a:pt x="0" y="1"/>
                      </a:moveTo>
                      <a:lnTo>
                        <a:pt x="0" y="7318"/>
                      </a:lnTo>
                      <a:lnTo>
                        <a:pt x="32762" y="7318"/>
                      </a:lnTo>
                      <a:lnTo>
                        <a:pt x="32762" y="1"/>
                      </a:lnTo>
                      <a:close/>
                    </a:path>
                  </a:pathLst>
                </a:custGeom>
                <a:noFill/>
                <a:ln w="9525" cap="flat" cmpd="sng">
                  <a:solidFill>
                    <a:srgbClr val="A5B7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cxnSp>
              <p:nvCxnSpPr>
                <p:cNvPr id="8771" name="Google Shape;8771;p75"/>
                <p:cNvCxnSpPr/>
                <p:nvPr/>
              </p:nvCxnSpPr>
              <p:spPr>
                <a:xfrm rot="10800000">
                  <a:off x="6677825" y="1279425"/>
                  <a:ext cx="0" cy="367200"/>
                </a:xfrm>
                <a:prstGeom prst="straightConnector1">
                  <a:avLst/>
                </a:prstGeom>
                <a:noFill/>
                <a:ln w="9525" cap="flat" cmpd="sng">
                  <a:solidFill>
                    <a:srgbClr val="A5B7C6"/>
                  </a:solidFill>
                  <a:prstDash val="solid"/>
                  <a:round/>
                  <a:headEnd type="none" w="med" len="med"/>
                  <a:tailEnd type="oval" w="med" len="med"/>
                </a:ln>
              </p:spPr>
            </p:cxnSp>
          </p:grpSp>
        </p:grpSp>
        <p:grpSp>
          <p:nvGrpSpPr>
            <p:cNvPr id="8772" name="Google Shape;8772;p75"/>
            <p:cNvGrpSpPr/>
            <p:nvPr/>
          </p:nvGrpSpPr>
          <p:grpSpPr>
            <a:xfrm>
              <a:off x="6238903" y="1193063"/>
              <a:ext cx="300475" cy="901782"/>
              <a:chOff x="6238903" y="1193063"/>
              <a:chExt cx="300475" cy="901782"/>
            </a:xfrm>
          </p:grpSpPr>
          <p:grpSp>
            <p:nvGrpSpPr>
              <p:cNvPr id="8773" name="Google Shape;8773;p75"/>
              <p:cNvGrpSpPr/>
              <p:nvPr/>
            </p:nvGrpSpPr>
            <p:grpSpPr>
              <a:xfrm>
                <a:off x="6290865" y="1489315"/>
                <a:ext cx="248514" cy="605530"/>
                <a:chOff x="6290865" y="1489315"/>
                <a:chExt cx="248514" cy="605530"/>
              </a:xfrm>
            </p:grpSpPr>
            <p:sp>
              <p:nvSpPr>
                <p:cNvPr id="8774" name="Google Shape;8774;p75"/>
                <p:cNvSpPr/>
                <p:nvPr/>
              </p:nvSpPr>
              <p:spPr>
                <a:xfrm rot="-5400000">
                  <a:off x="6260589" y="1519591"/>
                  <a:ext cx="309066" cy="248514"/>
                </a:xfrm>
                <a:custGeom>
                  <a:avLst/>
                  <a:gdLst/>
                  <a:ahLst/>
                  <a:cxnLst/>
                  <a:rect l="l" t="t" r="r" b="b"/>
                  <a:pathLst>
                    <a:path w="35535" h="28573" extrusionOk="0">
                      <a:moveTo>
                        <a:pt x="727" y="0"/>
                      </a:moveTo>
                      <a:cubicBezTo>
                        <a:pt x="484" y="0"/>
                        <a:pt x="241" y="2"/>
                        <a:pt x="0" y="3"/>
                      </a:cubicBezTo>
                      <a:lnTo>
                        <a:pt x="0" y="22994"/>
                      </a:lnTo>
                      <a:cubicBezTo>
                        <a:pt x="259" y="22992"/>
                        <a:pt x="501" y="22989"/>
                        <a:pt x="727" y="22989"/>
                      </a:cubicBezTo>
                      <a:cubicBezTo>
                        <a:pt x="5078" y="22989"/>
                        <a:pt x="15152" y="23439"/>
                        <a:pt x="25134" y="28572"/>
                      </a:cubicBezTo>
                      <a:lnTo>
                        <a:pt x="35534" y="9632"/>
                      </a:lnTo>
                      <a:cubicBezTo>
                        <a:pt x="35534" y="9632"/>
                        <a:pt x="21952" y="0"/>
                        <a:pt x="727" y="0"/>
                      </a:cubicBez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775" name="Google Shape;8775;p75"/>
                <p:cNvSpPr/>
                <p:nvPr/>
              </p:nvSpPr>
              <p:spPr>
                <a:xfrm rot="-5400000">
                  <a:off x="6266916" y="1822383"/>
                  <a:ext cx="296437" cy="248488"/>
                </a:xfrm>
                <a:custGeom>
                  <a:avLst/>
                  <a:gdLst/>
                  <a:ahLst/>
                  <a:cxnLst/>
                  <a:rect l="l" t="t" r="r" b="b"/>
                  <a:pathLst>
                    <a:path w="34083" h="28570" extrusionOk="0">
                      <a:moveTo>
                        <a:pt x="34083" y="0"/>
                      </a:moveTo>
                      <a:cubicBezTo>
                        <a:pt x="22684" y="120"/>
                        <a:pt x="13548" y="2997"/>
                        <a:pt x="7617" y="5579"/>
                      </a:cubicBezTo>
                      <a:cubicBezTo>
                        <a:pt x="5629" y="6444"/>
                        <a:pt x="3999" y="7274"/>
                        <a:pt x="2767" y="7955"/>
                      </a:cubicBezTo>
                      <a:cubicBezTo>
                        <a:pt x="2743" y="7970"/>
                        <a:pt x="2717" y="7985"/>
                        <a:pt x="2693" y="7996"/>
                      </a:cubicBezTo>
                      <a:cubicBezTo>
                        <a:pt x="2692" y="7996"/>
                        <a:pt x="2689" y="7999"/>
                        <a:pt x="2687" y="7999"/>
                      </a:cubicBezTo>
                      <a:cubicBezTo>
                        <a:pt x="2454" y="8127"/>
                        <a:pt x="2237" y="8251"/>
                        <a:pt x="2034" y="8368"/>
                      </a:cubicBezTo>
                      <a:lnTo>
                        <a:pt x="1958" y="8411"/>
                      </a:lnTo>
                      <a:cubicBezTo>
                        <a:pt x="1952" y="8416"/>
                        <a:pt x="1949" y="8418"/>
                        <a:pt x="1943" y="8421"/>
                      </a:cubicBezTo>
                      <a:cubicBezTo>
                        <a:pt x="1913" y="8437"/>
                        <a:pt x="1884" y="8455"/>
                        <a:pt x="1854" y="8472"/>
                      </a:cubicBezTo>
                      <a:cubicBezTo>
                        <a:pt x="1844" y="8478"/>
                        <a:pt x="1834" y="8483"/>
                        <a:pt x="1825" y="8488"/>
                      </a:cubicBezTo>
                      <a:cubicBezTo>
                        <a:pt x="1718" y="8552"/>
                        <a:pt x="1616" y="8612"/>
                        <a:pt x="1517" y="8670"/>
                      </a:cubicBezTo>
                      <a:cubicBezTo>
                        <a:pt x="1476" y="8697"/>
                        <a:pt x="1435" y="8720"/>
                        <a:pt x="1396" y="8743"/>
                      </a:cubicBezTo>
                      <a:cubicBezTo>
                        <a:pt x="1349" y="8771"/>
                        <a:pt x="1305" y="8799"/>
                        <a:pt x="1262" y="8823"/>
                      </a:cubicBezTo>
                      <a:cubicBezTo>
                        <a:pt x="1246" y="8832"/>
                        <a:pt x="1230" y="8844"/>
                        <a:pt x="1214" y="8852"/>
                      </a:cubicBezTo>
                      <a:cubicBezTo>
                        <a:pt x="1166" y="8882"/>
                        <a:pt x="1119" y="8911"/>
                        <a:pt x="1072" y="8938"/>
                      </a:cubicBezTo>
                      <a:cubicBezTo>
                        <a:pt x="1042" y="8956"/>
                        <a:pt x="1013" y="8973"/>
                        <a:pt x="985" y="8991"/>
                      </a:cubicBezTo>
                      <a:cubicBezTo>
                        <a:pt x="941" y="9018"/>
                        <a:pt x="901" y="9043"/>
                        <a:pt x="860" y="9069"/>
                      </a:cubicBezTo>
                      <a:cubicBezTo>
                        <a:pt x="845" y="9078"/>
                        <a:pt x="832" y="9087"/>
                        <a:pt x="821" y="9094"/>
                      </a:cubicBezTo>
                      <a:cubicBezTo>
                        <a:pt x="794" y="9112"/>
                        <a:pt x="771" y="9126"/>
                        <a:pt x="748" y="9141"/>
                      </a:cubicBezTo>
                      <a:cubicBezTo>
                        <a:pt x="733" y="9148"/>
                        <a:pt x="720" y="9157"/>
                        <a:pt x="706" y="9166"/>
                      </a:cubicBezTo>
                      <a:cubicBezTo>
                        <a:pt x="692" y="9174"/>
                        <a:pt x="678" y="9182"/>
                        <a:pt x="665" y="9192"/>
                      </a:cubicBezTo>
                      <a:cubicBezTo>
                        <a:pt x="643" y="9206"/>
                        <a:pt x="621" y="9218"/>
                        <a:pt x="599" y="9233"/>
                      </a:cubicBezTo>
                      <a:cubicBezTo>
                        <a:pt x="582" y="9244"/>
                        <a:pt x="567" y="9254"/>
                        <a:pt x="551" y="9265"/>
                      </a:cubicBezTo>
                      <a:cubicBezTo>
                        <a:pt x="534" y="9275"/>
                        <a:pt x="518" y="9283"/>
                        <a:pt x="502" y="9295"/>
                      </a:cubicBezTo>
                      <a:cubicBezTo>
                        <a:pt x="483" y="9305"/>
                        <a:pt x="465" y="9318"/>
                        <a:pt x="446" y="9330"/>
                      </a:cubicBezTo>
                      <a:cubicBezTo>
                        <a:pt x="305" y="9422"/>
                        <a:pt x="196" y="9493"/>
                        <a:pt x="122" y="9544"/>
                      </a:cubicBezTo>
                      <a:lnTo>
                        <a:pt x="104" y="9556"/>
                      </a:lnTo>
                      <a:cubicBezTo>
                        <a:pt x="72" y="9578"/>
                        <a:pt x="46" y="9595"/>
                        <a:pt x="30" y="9607"/>
                      </a:cubicBezTo>
                      <a:cubicBezTo>
                        <a:pt x="28" y="9608"/>
                        <a:pt x="24" y="9610"/>
                        <a:pt x="23" y="9611"/>
                      </a:cubicBezTo>
                      <a:cubicBezTo>
                        <a:pt x="17" y="9615"/>
                        <a:pt x="14" y="9618"/>
                        <a:pt x="9" y="9621"/>
                      </a:cubicBezTo>
                      <a:cubicBezTo>
                        <a:pt x="8" y="9623"/>
                        <a:pt x="7" y="9624"/>
                        <a:pt x="5" y="9624"/>
                      </a:cubicBezTo>
                      <a:lnTo>
                        <a:pt x="1" y="9629"/>
                      </a:lnTo>
                      <a:lnTo>
                        <a:pt x="10402" y="28569"/>
                      </a:lnTo>
                      <a:lnTo>
                        <a:pt x="10669" y="28432"/>
                      </a:lnTo>
                      <a:cubicBezTo>
                        <a:pt x="10734" y="28399"/>
                        <a:pt x="10803" y="28365"/>
                        <a:pt x="10868" y="28333"/>
                      </a:cubicBezTo>
                      <a:cubicBezTo>
                        <a:pt x="10913" y="28309"/>
                        <a:pt x="10960" y="28287"/>
                        <a:pt x="11007" y="28263"/>
                      </a:cubicBezTo>
                      <a:cubicBezTo>
                        <a:pt x="11052" y="28242"/>
                        <a:pt x="11095" y="28220"/>
                        <a:pt x="11141" y="28198"/>
                      </a:cubicBezTo>
                      <a:cubicBezTo>
                        <a:pt x="11264" y="28138"/>
                        <a:pt x="11387" y="28079"/>
                        <a:pt x="11510" y="28020"/>
                      </a:cubicBezTo>
                      <a:cubicBezTo>
                        <a:pt x="11570" y="27991"/>
                        <a:pt x="11633" y="27962"/>
                        <a:pt x="11694" y="27933"/>
                      </a:cubicBezTo>
                      <a:cubicBezTo>
                        <a:pt x="11754" y="27904"/>
                        <a:pt x="11816" y="27875"/>
                        <a:pt x="11877" y="27846"/>
                      </a:cubicBezTo>
                      <a:cubicBezTo>
                        <a:pt x="20843" y="23637"/>
                        <a:pt x="29650" y="23043"/>
                        <a:pt x="34083" y="22991"/>
                      </a:cubicBezTo>
                      <a:lnTo>
                        <a:pt x="34083" y="0"/>
                      </a:ln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grpSp>
          <p:grpSp>
            <p:nvGrpSpPr>
              <p:cNvPr id="8776" name="Google Shape;8776;p75"/>
              <p:cNvGrpSpPr/>
              <p:nvPr/>
            </p:nvGrpSpPr>
            <p:grpSpPr>
              <a:xfrm>
                <a:off x="6238903" y="1193063"/>
                <a:ext cx="284947" cy="327512"/>
                <a:chOff x="6238903" y="1193063"/>
                <a:chExt cx="284947" cy="327512"/>
              </a:xfrm>
            </p:grpSpPr>
            <p:sp>
              <p:nvSpPr>
                <p:cNvPr id="8777" name="Google Shape;8777;p75"/>
                <p:cNvSpPr/>
                <p:nvPr/>
              </p:nvSpPr>
              <p:spPr>
                <a:xfrm>
                  <a:off x="6238903" y="1193063"/>
                  <a:ext cx="284947" cy="63648"/>
                </a:xfrm>
                <a:custGeom>
                  <a:avLst/>
                  <a:gdLst/>
                  <a:ahLst/>
                  <a:cxnLst/>
                  <a:rect l="l" t="t" r="r" b="b"/>
                  <a:pathLst>
                    <a:path w="32762" h="7318" extrusionOk="0">
                      <a:moveTo>
                        <a:pt x="0" y="0"/>
                      </a:moveTo>
                      <a:lnTo>
                        <a:pt x="0" y="7317"/>
                      </a:lnTo>
                      <a:lnTo>
                        <a:pt x="32762" y="7317"/>
                      </a:lnTo>
                      <a:lnTo>
                        <a:pt x="32762" y="0"/>
                      </a:ln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cxnSp>
              <p:nvCxnSpPr>
                <p:cNvPr id="8778" name="Google Shape;8778;p75"/>
                <p:cNvCxnSpPr/>
                <p:nvPr/>
              </p:nvCxnSpPr>
              <p:spPr>
                <a:xfrm rot="10800000">
                  <a:off x="6431250" y="1279375"/>
                  <a:ext cx="0" cy="241200"/>
                </a:xfrm>
                <a:prstGeom prst="straightConnector1">
                  <a:avLst/>
                </a:prstGeom>
                <a:noFill/>
                <a:ln w="9525" cap="flat" cmpd="sng">
                  <a:solidFill>
                    <a:srgbClr val="869FB2"/>
                  </a:solidFill>
                  <a:prstDash val="solid"/>
                  <a:round/>
                  <a:headEnd type="none" w="med" len="med"/>
                  <a:tailEnd type="oval" w="med" len="med"/>
                </a:ln>
              </p:spPr>
            </p:cxnSp>
          </p:grpSp>
        </p:grpSp>
        <p:grpSp>
          <p:nvGrpSpPr>
            <p:cNvPr id="8779" name="Google Shape;8779;p75"/>
            <p:cNvGrpSpPr/>
            <p:nvPr/>
          </p:nvGrpSpPr>
          <p:grpSpPr>
            <a:xfrm>
              <a:off x="5900602" y="1193063"/>
              <a:ext cx="444345" cy="1023338"/>
              <a:chOff x="5900602" y="1193063"/>
              <a:chExt cx="444345" cy="1023338"/>
            </a:xfrm>
          </p:grpSpPr>
          <p:grpSp>
            <p:nvGrpSpPr>
              <p:cNvPr id="8780" name="Google Shape;8780;p75"/>
              <p:cNvGrpSpPr/>
              <p:nvPr/>
            </p:nvGrpSpPr>
            <p:grpSpPr>
              <a:xfrm>
                <a:off x="6046501" y="1367785"/>
                <a:ext cx="298446" cy="848616"/>
                <a:chOff x="6046501" y="1367785"/>
                <a:chExt cx="298446" cy="848616"/>
              </a:xfrm>
            </p:grpSpPr>
            <p:sp>
              <p:nvSpPr>
                <p:cNvPr id="8781" name="Google Shape;8781;p75"/>
                <p:cNvSpPr/>
                <p:nvPr/>
              </p:nvSpPr>
              <p:spPr>
                <a:xfrm rot="-5400000">
                  <a:off x="5980418" y="1433868"/>
                  <a:ext cx="430613" cy="298446"/>
                </a:xfrm>
                <a:custGeom>
                  <a:avLst/>
                  <a:gdLst/>
                  <a:ahLst/>
                  <a:cxnLst/>
                  <a:rect l="l" t="t" r="r" b="b"/>
                  <a:pathLst>
                    <a:path w="49510" h="34314" extrusionOk="0">
                      <a:moveTo>
                        <a:pt x="722" y="0"/>
                      </a:moveTo>
                      <a:cubicBezTo>
                        <a:pt x="481" y="0"/>
                        <a:pt x="241" y="0"/>
                        <a:pt x="1" y="3"/>
                      </a:cubicBezTo>
                      <a:lnTo>
                        <a:pt x="1" y="24234"/>
                      </a:lnTo>
                      <a:cubicBezTo>
                        <a:pt x="243" y="24230"/>
                        <a:pt x="428" y="24229"/>
                        <a:pt x="550" y="24229"/>
                      </a:cubicBezTo>
                      <a:cubicBezTo>
                        <a:pt x="648" y="24229"/>
                        <a:pt x="706" y="24230"/>
                        <a:pt x="722" y="24230"/>
                      </a:cubicBezTo>
                      <a:lnTo>
                        <a:pt x="729" y="24230"/>
                      </a:lnTo>
                      <a:cubicBezTo>
                        <a:pt x="773" y="24230"/>
                        <a:pt x="1173" y="24214"/>
                        <a:pt x="1871" y="24214"/>
                      </a:cubicBezTo>
                      <a:cubicBezTo>
                        <a:pt x="6340" y="24214"/>
                        <a:pt x="23046" y="24853"/>
                        <a:pt x="37171" y="34314"/>
                      </a:cubicBezTo>
                      <a:lnTo>
                        <a:pt x="49510" y="11872"/>
                      </a:lnTo>
                      <a:cubicBezTo>
                        <a:pt x="49510" y="11872"/>
                        <a:pt x="31299" y="3"/>
                        <a:pt x="729" y="0"/>
                      </a:cubicBezTo>
                      <a:close/>
                    </a:path>
                  </a:pathLst>
                </a:custGeom>
                <a:noFill/>
                <a:ln w="9525" cap="flat" cmpd="sng">
                  <a:solidFill>
                    <a:srgbClr val="657E9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8782" name="Google Shape;8782;p75"/>
                <p:cNvSpPr/>
                <p:nvPr/>
              </p:nvSpPr>
              <p:spPr>
                <a:xfrm rot="-5400000">
                  <a:off x="5986745" y="1858198"/>
                  <a:ext cx="417984" cy="298420"/>
                </a:xfrm>
                <a:custGeom>
                  <a:avLst/>
                  <a:gdLst/>
                  <a:ahLst/>
                  <a:cxnLst/>
                  <a:rect l="l" t="t" r="r" b="b"/>
                  <a:pathLst>
                    <a:path w="48058" h="34311" extrusionOk="0">
                      <a:moveTo>
                        <a:pt x="48058" y="0"/>
                      </a:moveTo>
                      <a:cubicBezTo>
                        <a:pt x="40706" y="47"/>
                        <a:pt x="34078" y="776"/>
                        <a:pt x="28261" y="1849"/>
                      </a:cubicBezTo>
                      <a:cubicBezTo>
                        <a:pt x="20919" y="3208"/>
                        <a:pt x="14865" y="5126"/>
                        <a:pt x="10271" y="6917"/>
                      </a:cubicBezTo>
                      <a:cubicBezTo>
                        <a:pt x="5004" y="8972"/>
                        <a:pt x="1653" y="10865"/>
                        <a:pt x="474" y="11571"/>
                      </a:cubicBezTo>
                      <a:cubicBezTo>
                        <a:pt x="462" y="11578"/>
                        <a:pt x="449" y="11585"/>
                        <a:pt x="439" y="11593"/>
                      </a:cubicBezTo>
                      <a:cubicBezTo>
                        <a:pt x="427" y="11600"/>
                        <a:pt x="417" y="11606"/>
                        <a:pt x="406" y="11613"/>
                      </a:cubicBezTo>
                      <a:cubicBezTo>
                        <a:pt x="384" y="11628"/>
                        <a:pt x="365" y="11638"/>
                        <a:pt x="344" y="11651"/>
                      </a:cubicBezTo>
                      <a:cubicBezTo>
                        <a:pt x="328" y="11661"/>
                        <a:pt x="311" y="11671"/>
                        <a:pt x="296" y="11680"/>
                      </a:cubicBezTo>
                      <a:cubicBezTo>
                        <a:pt x="285" y="11689"/>
                        <a:pt x="273" y="11696"/>
                        <a:pt x="260" y="11703"/>
                      </a:cubicBezTo>
                      <a:cubicBezTo>
                        <a:pt x="251" y="11709"/>
                        <a:pt x="242" y="11715"/>
                        <a:pt x="235" y="11719"/>
                      </a:cubicBezTo>
                      <a:cubicBezTo>
                        <a:pt x="126" y="11788"/>
                        <a:pt x="53" y="11833"/>
                        <a:pt x="20" y="11855"/>
                      </a:cubicBezTo>
                      <a:cubicBezTo>
                        <a:pt x="18" y="11856"/>
                        <a:pt x="14" y="11858"/>
                        <a:pt x="12" y="11861"/>
                      </a:cubicBezTo>
                      <a:cubicBezTo>
                        <a:pt x="4" y="11865"/>
                        <a:pt x="1" y="11869"/>
                        <a:pt x="1" y="11869"/>
                      </a:cubicBezTo>
                      <a:lnTo>
                        <a:pt x="12338" y="34311"/>
                      </a:lnTo>
                      <a:cubicBezTo>
                        <a:pt x="12429" y="34252"/>
                        <a:pt x="12518" y="34194"/>
                        <a:pt x="12608" y="34136"/>
                      </a:cubicBezTo>
                      <a:cubicBezTo>
                        <a:pt x="12655" y="34107"/>
                        <a:pt x="12700" y="34076"/>
                        <a:pt x="12747" y="34047"/>
                      </a:cubicBezTo>
                      <a:cubicBezTo>
                        <a:pt x="12789" y="34021"/>
                        <a:pt x="12830" y="33996"/>
                        <a:pt x="12869" y="33970"/>
                      </a:cubicBezTo>
                      <a:cubicBezTo>
                        <a:pt x="12927" y="33932"/>
                        <a:pt x="12986" y="33896"/>
                        <a:pt x="13045" y="33858"/>
                      </a:cubicBezTo>
                      <a:cubicBezTo>
                        <a:pt x="13124" y="33808"/>
                        <a:pt x="13204" y="33759"/>
                        <a:pt x="13283" y="33709"/>
                      </a:cubicBezTo>
                      <a:cubicBezTo>
                        <a:pt x="13363" y="33661"/>
                        <a:pt x="13441" y="33612"/>
                        <a:pt x="13521" y="33562"/>
                      </a:cubicBezTo>
                      <a:cubicBezTo>
                        <a:pt x="13601" y="33513"/>
                        <a:pt x="13679" y="33465"/>
                        <a:pt x="13759" y="33417"/>
                      </a:cubicBezTo>
                      <a:cubicBezTo>
                        <a:pt x="13842" y="33367"/>
                        <a:pt x="13922" y="33319"/>
                        <a:pt x="14003" y="33270"/>
                      </a:cubicBezTo>
                      <a:cubicBezTo>
                        <a:pt x="14082" y="33222"/>
                        <a:pt x="14159" y="33175"/>
                        <a:pt x="14238" y="33130"/>
                      </a:cubicBezTo>
                      <a:cubicBezTo>
                        <a:pt x="14318" y="33082"/>
                        <a:pt x="14398" y="33037"/>
                        <a:pt x="14478" y="32990"/>
                      </a:cubicBezTo>
                      <a:cubicBezTo>
                        <a:pt x="14558" y="32943"/>
                        <a:pt x="14638" y="32897"/>
                        <a:pt x="14718" y="32852"/>
                      </a:cubicBezTo>
                      <a:cubicBezTo>
                        <a:pt x="14798" y="32804"/>
                        <a:pt x="14879" y="32758"/>
                        <a:pt x="14959" y="32713"/>
                      </a:cubicBezTo>
                      <a:cubicBezTo>
                        <a:pt x="15120" y="32622"/>
                        <a:pt x="15280" y="32531"/>
                        <a:pt x="15444" y="32441"/>
                      </a:cubicBezTo>
                      <a:cubicBezTo>
                        <a:pt x="15521" y="32397"/>
                        <a:pt x="15598" y="32357"/>
                        <a:pt x="15674" y="32314"/>
                      </a:cubicBezTo>
                      <a:cubicBezTo>
                        <a:pt x="15698" y="32301"/>
                        <a:pt x="15723" y="32287"/>
                        <a:pt x="15746" y="32274"/>
                      </a:cubicBezTo>
                      <a:cubicBezTo>
                        <a:pt x="15888" y="32196"/>
                        <a:pt x="16029" y="32119"/>
                        <a:pt x="16172" y="32045"/>
                      </a:cubicBezTo>
                      <a:cubicBezTo>
                        <a:pt x="29547" y="24910"/>
                        <a:pt x="44618" y="24279"/>
                        <a:pt x="48058" y="24228"/>
                      </a:cubicBezTo>
                      <a:lnTo>
                        <a:pt x="48058" y="0"/>
                      </a:lnTo>
                      <a:close/>
                    </a:path>
                  </a:pathLst>
                </a:custGeom>
                <a:noFill/>
                <a:ln w="9525" cap="flat" cmpd="sng">
                  <a:solidFill>
                    <a:srgbClr val="657E9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grpSp>
          <p:grpSp>
            <p:nvGrpSpPr>
              <p:cNvPr id="8783" name="Google Shape;8783;p75"/>
              <p:cNvGrpSpPr/>
              <p:nvPr/>
            </p:nvGrpSpPr>
            <p:grpSpPr>
              <a:xfrm>
                <a:off x="5900602" y="1193063"/>
                <a:ext cx="284947" cy="182312"/>
                <a:chOff x="5900602" y="1193063"/>
                <a:chExt cx="284947" cy="182312"/>
              </a:xfrm>
            </p:grpSpPr>
            <p:sp>
              <p:nvSpPr>
                <p:cNvPr id="8784" name="Google Shape;8784;p75"/>
                <p:cNvSpPr/>
                <p:nvPr/>
              </p:nvSpPr>
              <p:spPr>
                <a:xfrm>
                  <a:off x="5900602" y="1193063"/>
                  <a:ext cx="284947" cy="63648"/>
                </a:xfrm>
                <a:custGeom>
                  <a:avLst/>
                  <a:gdLst/>
                  <a:ahLst/>
                  <a:cxnLst/>
                  <a:rect l="l" t="t" r="r" b="b"/>
                  <a:pathLst>
                    <a:path w="32762" h="7318" extrusionOk="0">
                      <a:moveTo>
                        <a:pt x="0" y="0"/>
                      </a:moveTo>
                      <a:lnTo>
                        <a:pt x="0" y="7318"/>
                      </a:lnTo>
                      <a:lnTo>
                        <a:pt x="32762" y="7318"/>
                      </a:lnTo>
                      <a:lnTo>
                        <a:pt x="32762" y="0"/>
                      </a:lnTo>
                      <a:close/>
                    </a:path>
                  </a:pathLst>
                </a:custGeom>
                <a:noFill/>
                <a:ln w="9525" cap="flat" cmpd="sng">
                  <a:solidFill>
                    <a:srgbClr val="657E9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cxnSp>
              <p:nvCxnSpPr>
                <p:cNvPr id="8785" name="Google Shape;8785;p75"/>
                <p:cNvCxnSpPr/>
                <p:nvPr/>
              </p:nvCxnSpPr>
              <p:spPr>
                <a:xfrm rot="10800000">
                  <a:off x="6156950" y="1279675"/>
                  <a:ext cx="0" cy="95700"/>
                </a:xfrm>
                <a:prstGeom prst="straightConnector1">
                  <a:avLst/>
                </a:prstGeom>
                <a:noFill/>
                <a:ln w="9525" cap="flat" cmpd="sng">
                  <a:solidFill>
                    <a:srgbClr val="657E93"/>
                  </a:solidFill>
                  <a:prstDash val="solid"/>
                  <a:round/>
                  <a:headEnd type="none" w="med" len="med"/>
                  <a:tailEnd type="oval" w="med" len="med"/>
                </a:ln>
              </p:spPr>
            </p:cxnSp>
          </p:grpSp>
        </p:grpSp>
      </p:grpSp>
      <p:grpSp>
        <p:nvGrpSpPr>
          <p:cNvPr id="8786" name="Google Shape;8786;p75"/>
          <p:cNvGrpSpPr/>
          <p:nvPr/>
        </p:nvGrpSpPr>
        <p:grpSpPr>
          <a:xfrm>
            <a:off x="7217825" y="979415"/>
            <a:ext cx="1219413" cy="1051365"/>
            <a:chOff x="7287122" y="1165658"/>
            <a:chExt cx="1219413" cy="1051365"/>
          </a:xfrm>
        </p:grpSpPr>
        <p:grpSp>
          <p:nvGrpSpPr>
            <p:cNvPr id="8787" name="Google Shape;8787;p75"/>
            <p:cNvGrpSpPr/>
            <p:nvPr/>
          </p:nvGrpSpPr>
          <p:grpSpPr>
            <a:xfrm>
              <a:off x="7287122" y="1969723"/>
              <a:ext cx="1219413" cy="247300"/>
              <a:chOff x="7287122" y="1969723"/>
              <a:chExt cx="1219413" cy="247300"/>
            </a:xfrm>
          </p:grpSpPr>
          <p:sp>
            <p:nvSpPr>
              <p:cNvPr id="8788" name="Google Shape;8788;p75"/>
              <p:cNvSpPr/>
              <p:nvPr/>
            </p:nvSpPr>
            <p:spPr>
              <a:xfrm flipH="1">
                <a:off x="8366247" y="1969723"/>
                <a:ext cx="140288" cy="247300"/>
              </a:xfrm>
              <a:custGeom>
                <a:avLst/>
                <a:gdLst/>
                <a:ahLst/>
                <a:cxnLst/>
                <a:rect l="l" t="t" r="r" b="b"/>
                <a:pathLst>
                  <a:path w="14992" h="26428" extrusionOk="0">
                    <a:moveTo>
                      <a:pt x="31" y="0"/>
                    </a:moveTo>
                    <a:cubicBezTo>
                      <a:pt x="25" y="0"/>
                      <a:pt x="19" y="0"/>
                      <a:pt x="13" y="0"/>
                    </a:cubicBezTo>
                    <a:lnTo>
                      <a:pt x="0" y="0"/>
                    </a:lnTo>
                    <a:lnTo>
                      <a:pt x="0" y="26407"/>
                    </a:lnTo>
                    <a:lnTo>
                      <a:pt x="13" y="26427"/>
                    </a:lnTo>
                    <a:lnTo>
                      <a:pt x="14992" y="1860"/>
                    </a:lnTo>
                    <a:cubicBezTo>
                      <a:pt x="10391" y="663"/>
                      <a:pt x="5335" y="0"/>
                      <a:pt x="31" y="0"/>
                    </a:cubicBez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grpSp>
            <p:nvGrpSpPr>
              <p:cNvPr id="8789" name="Google Shape;8789;p75"/>
              <p:cNvGrpSpPr/>
              <p:nvPr/>
            </p:nvGrpSpPr>
            <p:grpSpPr>
              <a:xfrm>
                <a:off x="7287122" y="2063892"/>
                <a:ext cx="1151753" cy="73428"/>
                <a:chOff x="7287122" y="2063892"/>
                <a:chExt cx="1151753" cy="73428"/>
              </a:xfrm>
            </p:grpSpPr>
            <p:sp>
              <p:nvSpPr>
                <p:cNvPr id="8790" name="Google Shape;8790;p75"/>
                <p:cNvSpPr/>
                <p:nvPr/>
              </p:nvSpPr>
              <p:spPr>
                <a:xfrm flipH="1">
                  <a:off x="7287122" y="2063892"/>
                  <a:ext cx="507103" cy="73428"/>
                </a:xfrm>
                <a:custGeom>
                  <a:avLst/>
                  <a:gdLst/>
                  <a:ahLst/>
                  <a:cxnLst/>
                  <a:rect l="l" t="t" r="r" b="b"/>
                  <a:pathLst>
                    <a:path w="35124" h="7847" extrusionOk="0">
                      <a:moveTo>
                        <a:pt x="0" y="1"/>
                      </a:moveTo>
                      <a:lnTo>
                        <a:pt x="0" y="7847"/>
                      </a:lnTo>
                      <a:lnTo>
                        <a:pt x="35123" y="7847"/>
                      </a:lnTo>
                      <a:lnTo>
                        <a:pt x="35123" y="1"/>
                      </a:ln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cxnSp>
              <p:nvCxnSpPr>
                <p:cNvPr id="8791" name="Google Shape;8791;p75"/>
                <p:cNvCxnSpPr/>
                <p:nvPr/>
              </p:nvCxnSpPr>
              <p:spPr>
                <a:xfrm rot="10800000">
                  <a:off x="7818475" y="2100600"/>
                  <a:ext cx="620400" cy="0"/>
                </a:xfrm>
                <a:prstGeom prst="straightConnector1">
                  <a:avLst/>
                </a:prstGeom>
                <a:noFill/>
                <a:ln w="9525" cap="flat" cmpd="sng">
                  <a:solidFill>
                    <a:srgbClr val="CFD9E0"/>
                  </a:solidFill>
                  <a:prstDash val="solid"/>
                  <a:round/>
                  <a:headEnd type="none" w="med" len="med"/>
                  <a:tailEnd type="oval" w="med" len="med"/>
                </a:ln>
              </p:spPr>
            </p:cxnSp>
          </p:grpSp>
        </p:grpSp>
        <p:grpSp>
          <p:nvGrpSpPr>
            <p:cNvPr id="8792" name="Google Shape;8792;p75"/>
            <p:cNvGrpSpPr/>
            <p:nvPr/>
          </p:nvGrpSpPr>
          <p:grpSpPr>
            <a:xfrm>
              <a:off x="7287122" y="1712201"/>
              <a:ext cx="1219403" cy="246767"/>
              <a:chOff x="7287122" y="1712201"/>
              <a:chExt cx="1219403" cy="246767"/>
            </a:xfrm>
          </p:grpSpPr>
          <p:sp>
            <p:nvSpPr>
              <p:cNvPr id="8793" name="Google Shape;8793;p75"/>
              <p:cNvSpPr/>
              <p:nvPr/>
            </p:nvSpPr>
            <p:spPr>
              <a:xfrm flipH="1">
                <a:off x="8226249" y="1712201"/>
                <a:ext cx="280276" cy="246767"/>
              </a:xfrm>
              <a:custGeom>
                <a:avLst/>
                <a:gdLst/>
                <a:ahLst/>
                <a:cxnLst/>
                <a:rect l="l" t="t" r="r" b="b"/>
                <a:pathLst>
                  <a:path w="29952" h="26371" extrusionOk="0">
                    <a:moveTo>
                      <a:pt x="1" y="0"/>
                    </a:moveTo>
                    <a:lnTo>
                      <a:pt x="1" y="24234"/>
                    </a:lnTo>
                    <a:lnTo>
                      <a:pt x="14" y="24234"/>
                    </a:lnTo>
                    <a:cubicBezTo>
                      <a:pt x="14" y="24234"/>
                      <a:pt x="203" y="24229"/>
                      <a:pt x="558" y="24229"/>
                    </a:cubicBezTo>
                    <a:cubicBezTo>
                      <a:pt x="2473" y="24229"/>
                      <a:pt x="9215" y="24384"/>
                      <a:pt x="17213" y="26370"/>
                    </a:cubicBezTo>
                    <a:lnTo>
                      <a:pt x="29952" y="5713"/>
                    </a:lnTo>
                    <a:cubicBezTo>
                      <a:pt x="29952" y="5713"/>
                      <a:pt x="20827" y="0"/>
                      <a:pt x="14" y="0"/>
                    </a:cubicBezTo>
                    <a:close/>
                  </a:path>
                </a:pathLst>
              </a:custGeom>
              <a:noFill/>
              <a:ln w="9525" cap="flat" cmpd="sng">
                <a:solidFill>
                  <a:srgbClr val="A5B7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grpSp>
            <p:nvGrpSpPr>
              <p:cNvPr id="8794" name="Google Shape;8794;p75"/>
              <p:cNvGrpSpPr/>
              <p:nvPr/>
            </p:nvGrpSpPr>
            <p:grpSpPr>
              <a:xfrm>
                <a:off x="7287122" y="1842861"/>
                <a:ext cx="1005303" cy="73419"/>
                <a:chOff x="7287122" y="1842861"/>
                <a:chExt cx="1005303" cy="73419"/>
              </a:xfrm>
            </p:grpSpPr>
            <p:sp>
              <p:nvSpPr>
                <p:cNvPr id="8795" name="Google Shape;8795;p75"/>
                <p:cNvSpPr/>
                <p:nvPr/>
              </p:nvSpPr>
              <p:spPr>
                <a:xfrm flipH="1">
                  <a:off x="7287122" y="1842861"/>
                  <a:ext cx="507103" cy="73419"/>
                </a:xfrm>
                <a:custGeom>
                  <a:avLst/>
                  <a:gdLst/>
                  <a:ahLst/>
                  <a:cxnLst/>
                  <a:rect l="l" t="t" r="r" b="b"/>
                  <a:pathLst>
                    <a:path w="35124" h="7846" extrusionOk="0">
                      <a:moveTo>
                        <a:pt x="0" y="1"/>
                      </a:moveTo>
                      <a:lnTo>
                        <a:pt x="0" y="7845"/>
                      </a:lnTo>
                      <a:lnTo>
                        <a:pt x="35123" y="7845"/>
                      </a:lnTo>
                      <a:lnTo>
                        <a:pt x="35123" y="1"/>
                      </a:lnTo>
                      <a:close/>
                    </a:path>
                  </a:pathLst>
                </a:custGeom>
                <a:noFill/>
                <a:ln w="9525" cap="flat" cmpd="sng">
                  <a:solidFill>
                    <a:srgbClr val="A5B7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cxnSp>
              <p:nvCxnSpPr>
                <p:cNvPr id="8796" name="Google Shape;8796;p75"/>
                <p:cNvCxnSpPr/>
                <p:nvPr/>
              </p:nvCxnSpPr>
              <p:spPr>
                <a:xfrm rot="10800000">
                  <a:off x="7818425" y="1879575"/>
                  <a:ext cx="474000" cy="0"/>
                </a:xfrm>
                <a:prstGeom prst="straightConnector1">
                  <a:avLst/>
                </a:prstGeom>
                <a:noFill/>
                <a:ln w="9525" cap="flat" cmpd="sng">
                  <a:solidFill>
                    <a:srgbClr val="A5B7C6"/>
                  </a:solidFill>
                  <a:prstDash val="solid"/>
                  <a:round/>
                  <a:headEnd type="none" w="med" len="med"/>
                  <a:tailEnd type="oval" w="med" len="med"/>
                </a:ln>
              </p:spPr>
            </p:cxnSp>
          </p:grpSp>
        </p:grpSp>
        <p:grpSp>
          <p:nvGrpSpPr>
            <p:cNvPr id="8797" name="Google Shape;8797;p75"/>
            <p:cNvGrpSpPr/>
            <p:nvPr/>
          </p:nvGrpSpPr>
          <p:grpSpPr>
            <a:xfrm>
              <a:off x="7287122" y="1447520"/>
              <a:ext cx="1219403" cy="286667"/>
              <a:chOff x="7287122" y="1447520"/>
              <a:chExt cx="1219403" cy="286667"/>
            </a:xfrm>
          </p:grpSpPr>
          <p:sp>
            <p:nvSpPr>
              <p:cNvPr id="8798" name="Google Shape;8798;p75"/>
              <p:cNvSpPr/>
              <p:nvPr/>
            </p:nvSpPr>
            <p:spPr>
              <a:xfrm flipH="1">
                <a:off x="8087665" y="1447520"/>
                <a:ext cx="418860" cy="286667"/>
              </a:xfrm>
              <a:custGeom>
                <a:avLst/>
                <a:gdLst/>
                <a:ahLst/>
                <a:cxnLst/>
                <a:rect l="l" t="t" r="r" b="b"/>
                <a:pathLst>
                  <a:path w="44762" h="30635" extrusionOk="0">
                    <a:moveTo>
                      <a:pt x="1" y="1"/>
                    </a:moveTo>
                    <a:lnTo>
                      <a:pt x="1" y="24648"/>
                    </a:lnTo>
                    <a:lnTo>
                      <a:pt x="14" y="24648"/>
                    </a:lnTo>
                    <a:cubicBezTo>
                      <a:pt x="5607" y="24648"/>
                      <a:pt x="18560" y="25130"/>
                      <a:pt x="31390" y="30635"/>
                    </a:cubicBezTo>
                    <a:lnTo>
                      <a:pt x="44761" y="10327"/>
                    </a:lnTo>
                    <a:cubicBezTo>
                      <a:pt x="44761" y="10327"/>
                      <a:pt x="27304" y="1"/>
                      <a:pt x="14" y="1"/>
                    </a:cubicBez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grpSp>
            <p:nvGrpSpPr>
              <p:cNvPr id="8799" name="Google Shape;8799;p75"/>
              <p:cNvGrpSpPr/>
              <p:nvPr/>
            </p:nvGrpSpPr>
            <p:grpSpPr>
              <a:xfrm>
                <a:off x="7287122" y="1581977"/>
                <a:ext cx="852803" cy="73428"/>
                <a:chOff x="7287122" y="1581977"/>
                <a:chExt cx="852803" cy="73428"/>
              </a:xfrm>
            </p:grpSpPr>
            <p:sp>
              <p:nvSpPr>
                <p:cNvPr id="8800" name="Google Shape;8800;p75"/>
                <p:cNvSpPr/>
                <p:nvPr/>
              </p:nvSpPr>
              <p:spPr>
                <a:xfrm flipH="1">
                  <a:off x="7287122" y="1581977"/>
                  <a:ext cx="507103" cy="73428"/>
                </a:xfrm>
                <a:custGeom>
                  <a:avLst/>
                  <a:gdLst/>
                  <a:ahLst/>
                  <a:cxnLst/>
                  <a:rect l="l" t="t" r="r" b="b"/>
                  <a:pathLst>
                    <a:path w="35124" h="7847" extrusionOk="0">
                      <a:moveTo>
                        <a:pt x="0" y="1"/>
                      </a:moveTo>
                      <a:lnTo>
                        <a:pt x="0" y="7847"/>
                      </a:lnTo>
                      <a:lnTo>
                        <a:pt x="35123" y="7847"/>
                      </a:lnTo>
                      <a:lnTo>
                        <a:pt x="35123" y="1"/>
                      </a:ln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cxnSp>
              <p:nvCxnSpPr>
                <p:cNvPr id="8801" name="Google Shape;8801;p75"/>
                <p:cNvCxnSpPr/>
                <p:nvPr/>
              </p:nvCxnSpPr>
              <p:spPr>
                <a:xfrm rot="10800000">
                  <a:off x="7818325" y="1618700"/>
                  <a:ext cx="321600" cy="0"/>
                </a:xfrm>
                <a:prstGeom prst="straightConnector1">
                  <a:avLst/>
                </a:prstGeom>
                <a:noFill/>
                <a:ln w="9525" cap="flat" cmpd="sng">
                  <a:solidFill>
                    <a:srgbClr val="869FB2"/>
                  </a:solidFill>
                  <a:prstDash val="solid"/>
                  <a:round/>
                  <a:headEnd type="none" w="med" len="med"/>
                  <a:tailEnd type="oval" w="med" len="med"/>
                </a:ln>
              </p:spPr>
            </p:cxnSp>
          </p:grpSp>
        </p:grpSp>
        <p:grpSp>
          <p:nvGrpSpPr>
            <p:cNvPr id="8802" name="Google Shape;8802;p75"/>
            <p:cNvGrpSpPr/>
            <p:nvPr/>
          </p:nvGrpSpPr>
          <p:grpSpPr>
            <a:xfrm>
              <a:off x="7287122" y="1165658"/>
              <a:ext cx="1219403" cy="344253"/>
              <a:chOff x="7287122" y="1165658"/>
              <a:chExt cx="1219403" cy="344253"/>
            </a:xfrm>
          </p:grpSpPr>
          <p:sp>
            <p:nvSpPr>
              <p:cNvPr id="8803" name="Google Shape;8803;p75"/>
              <p:cNvSpPr/>
              <p:nvPr/>
            </p:nvSpPr>
            <p:spPr>
              <a:xfrm flipH="1">
                <a:off x="7919557" y="1165658"/>
                <a:ext cx="586968" cy="344253"/>
              </a:xfrm>
              <a:custGeom>
                <a:avLst/>
                <a:gdLst/>
                <a:ahLst/>
                <a:cxnLst/>
                <a:rect l="l" t="t" r="r" b="b"/>
                <a:pathLst>
                  <a:path w="62727" h="36789" extrusionOk="0">
                    <a:moveTo>
                      <a:pt x="1" y="1"/>
                    </a:moveTo>
                    <a:lnTo>
                      <a:pt x="1" y="25976"/>
                    </a:lnTo>
                    <a:lnTo>
                      <a:pt x="17" y="25976"/>
                    </a:lnTo>
                    <a:cubicBezTo>
                      <a:pt x="74" y="25976"/>
                      <a:pt x="588" y="25960"/>
                      <a:pt x="1487" y="25960"/>
                    </a:cubicBezTo>
                    <a:cubicBezTo>
                      <a:pt x="7235" y="25960"/>
                      <a:pt x="28709" y="26646"/>
                      <a:pt x="46867" y="36789"/>
                    </a:cubicBezTo>
                    <a:lnTo>
                      <a:pt x="62726" y="12728"/>
                    </a:lnTo>
                    <a:cubicBezTo>
                      <a:pt x="62726" y="12728"/>
                      <a:pt x="39312" y="2"/>
                      <a:pt x="17" y="1"/>
                    </a:cubicBezTo>
                    <a:close/>
                  </a:path>
                </a:pathLst>
              </a:custGeom>
              <a:noFill/>
              <a:ln w="9525" cap="flat" cmpd="sng">
                <a:solidFill>
                  <a:srgbClr val="869FB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grpSp>
            <p:nvGrpSpPr>
              <p:cNvPr id="8804" name="Google Shape;8804;p75"/>
              <p:cNvGrpSpPr/>
              <p:nvPr/>
            </p:nvGrpSpPr>
            <p:grpSpPr>
              <a:xfrm>
                <a:off x="7287122" y="1341025"/>
                <a:ext cx="695703" cy="73419"/>
                <a:chOff x="7287122" y="1341025"/>
                <a:chExt cx="695703" cy="73419"/>
              </a:xfrm>
            </p:grpSpPr>
            <p:sp>
              <p:nvSpPr>
                <p:cNvPr id="8805" name="Google Shape;8805;p75"/>
                <p:cNvSpPr/>
                <p:nvPr/>
              </p:nvSpPr>
              <p:spPr>
                <a:xfrm flipH="1">
                  <a:off x="7287122" y="1341025"/>
                  <a:ext cx="507103" cy="73419"/>
                </a:xfrm>
                <a:custGeom>
                  <a:avLst/>
                  <a:gdLst/>
                  <a:ahLst/>
                  <a:cxnLst/>
                  <a:rect l="l" t="t" r="r" b="b"/>
                  <a:pathLst>
                    <a:path w="35124" h="7846" extrusionOk="0">
                      <a:moveTo>
                        <a:pt x="0" y="1"/>
                      </a:moveTo>
                      <a:lnTo>
                        <a:pt x="0" y="7845"/>
                      </a:lnTo>
                      <a:lnTo>
                        <a:pt x="35123" y="7845"/>
                      </a:lnTo>
                      <a:lnTo>
                        <a:pt x="35123" y="1"/>
                      </a:lnTo>
                      <a:close/>
                    </a:path>
                  </a:pathLst>
                </a:custGeom>
                <a:noFill/>
                <a:ln w="9525" cap="flat" cmpd="sng">
                  <a:solidFill>
                    <a:srgbClr val="869FB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cxnSp>
              <p:nvCxnSpPr>
                <p:cNvPr id="8806" name="Google Shape;8806;p75"/>
                <p:cNvCxnSpPr/>
                <p:nvPr/>
              </p:nvCxnSpPr>
              <p:spPr>
                <a:xfrm rot="10800000">
                  <a:off x="7818425" y="1377750"/>
                  <a:ext cx="164400" cy="0"/>
                </a:xfrm>
                <a:prstGeom prst="straightConnector1">
                  <a:avLst/>
                </a:prstGeom>
                <a:noFill/>
                <a:ln w="9525" cap="flat" cmpd="sng">
                  <a:solidFill>
                    <a:srgbClr val="869FB1"/>
                  </a:solidFill>
                  <a:prstDash val="solid"/>
                  <a:round/>
                  <a:headEnd type="none" w="med" len="med"/>
                  <a:tailEnd type="oval" w="med" len="med"/>
                </a:ln>
              </p:spPr>
            </p:cxnSp>
          </p:grpSp>
        </p:grpSp>
      </p:grpSp>
      <p:sp>
        <p:nvSpPr>
          <p:cNvPr id="2" name="Google Shape;1529;p70">
            <a:extLst>
              <a:ext uri="{FF2B5EF4-FFF2-40B4-BE49-F238E27FC236}">
                <a16:creationId xmlns:a16="http://schemas.microsoft.com/office/drawing/2014/main" id="{5487E090-3726-A1D2-31C4-F2C099393C4A}"/>
              </a:ext>
            </a:extLst>
          </p:cNvPr>
          <p:cNvSpPr txBox="1">
            <a:spLocks/>
          </p:cNvSpPr>
          <p:nvPr/>
        </p:nvSpPr>
        <p:spPr>
          <a:xfrm>
            <a:off x="714444" y="299998"/>
            <a:ext cx="7710600" cy="4824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r>
              <a:rPr lang="fa-IR" sz="2000" dirty="0">
                <a:solidFill>
                  <a:schemeClr val="bg2"/>
                </a:solidFill>
                <a:cs typeface="B Nazanin" panose="00000700000000000000" pitchFamily="2" charset="-78"/>
              </a:rPr>
              <a:t>انواع نمودارهای خلاقانه:</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กลุ่ม 5"/>
          <p:cNvGrpSpPr/>
          <p:nvPr/>
        </p:nvGrpSpPr>
        <p:grpSpPr>
          <a:xfrm>
            <a:off x="400050" y="683075"/>
            <a:ext cx="2314575" cy="2738475"/>
            <a:chOff x="884237" y="1516734"/>
            <a:chExt cx="6172200" cy="7302600"/>
          </a:xfrm>
        </p:grpSpPr>
        <p:grpSp>
          <p:nvGrpSpPr>
            <p:cNvPr id="5" name="กลุ่ม 4"/>
            <p:cNvGrpSpPr/>
            <p:nvPr/>
          </p:nvGrpSpPr>
          <p:grpSpPr>
            <a:xfrm>
              <a:off x="884237" y="1516734"/>
              <a:ext cx="5751224" cy="2902866"/>
              <a:chOff x="808037" y="1288134"/>
              <a:chExt cx="5751224" cy="2902866"/>
            </a:xfrm>
          </p:grpSpPr>
          <p:sp>
            <p:nvSpPr>
              <p:cNvPr id="494" name="TextBox 493"/>
              <p:cNvSpPr txBox="1"/>
              <p:nvPr/>
            </p:nvSpPr>
            <p:spPr>
              <a:xfrm>
                <a:off x="808037" y="1532659"/>
                <a:ext cx="3886200" cy="1600437"/>
              </a:xfrm>
              <a:prstGeom prst="rect">
                <a:avLst/>
              </a:prstGeom>
              <a:noFill/>
            </p:spPr>
            <p:txBody>
              <a:bodyPr wrap="square" rtlCol="0" anchor="t">
                <a:spAutoFit/>
              </a:bodyPr>
              <a:lstStyle/>
              <a:p>
                <a:pPr algn="r"/>
                <a:r>
                  <a:rPr lang="fa-IR" sz="3300" dirty="0">
                    <a:solidFill>
                      <a:schemeClr val="bg2"/>
                    </a:solidFill>
                    <a:latin typeface="Lato Black" pitchFamily="34" charset="0"/>
                    <a:ea typeface="Lato Black" pitchFamily="34" charset="0"/>
                    <a:cs typeface="B Nazanin" panose="00000700000000000000" pitchFamily="2" charset="-78"/>
                  </a:rPr>
                  <a:t>نمادها</a:t>
                </a:r>
                <a:endParaRPr lang="en-US" sz="3300" dirty="0">
                  <a:solidFill>
                    <a:schemeClr val="bg2"/>
                  </a:solidFill>
                  <a:latin typeface="Lato Black" pitchFamily="34" charset="0"/>
                  <a:ea typeface="Lato Black" pitchFamily="34" charset="0"/>
                  <a:cs typeface="B Nazanin" panose="00000700000000000000" pitchFamily="2" charset="-78"/>
                </a:endParaRPr>
              </a:p>
            </p:txBody>
          </p:sp>
          <p:grpSp>
            <p:nvGrpSpPr>
              <p:cNvPr id="18" name="กลุ่ม 17"/>
              <p:cNvGrpSpPr/>
              <p:nvPr/>
            </p:nvGrpSpPr>
            <p:grpSpPr>
              <a:xfrm>
                <a:off x="3656395" y="1288134"/>
                <a:ext cx="2902866" cy="2902866"/>
                <a:chOff x="13526171" y="7470804"/>
                <a:chExt cx="2902866" cy="2902866"/>
              </a:xfrm>
              <a:solidFill>
                <a:schemeClr val="tx1"/>
              </a:solidFill>
            </p:grpSpPr>
            <p:sp>
              <p:nvSpPr>
                <p:cNvPr id="498" name="Rectangle 35"/>
                <p:cNvSpPr/>
                <p:nvPr/>
              </p:nvSpPr>
              <p:spPr>
                <a:xfrm rot="16200000">
                  <a:off x="14507630" y="8851545"/>
                  <a:ext cx="2902866" cy="141383"/>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34252" tIns="17127" rIns="34252" bIns="17127" anchor="ctr"/>
                <a:lstStyle/>
                <a:p>
                  <a:pPr algn="ctr" defTabSz="407792">
                    <a:defRPr/>
                  </a:pPr>
                  <a:endParaRPr lang="en-US" sz="525" dirty="0">
                    <a:solidFill>
                      <a:schemeClr val="bg2"/>
                    </a:solidFill>
                    <a:latin typeface="Open Sans Light"/>
                    <a:cs typeface="B Nazanin" panose="00000700000000000000" pitchFamily="2" charset="-78"/>
                  </a:endParaRPr>
                </a:p>
              </p:txBody>
            </p:sp>
            <p:sp>
              <p:nvSpPr>
                <p:cNvPr id="499" name="Rectangle 35"/>
                <p:cNvSpPr/>
                <p:nvPr/>
              </p:nvSpPr>
              <p:spPr>
                <a:xfrm>
                  <a:off x="13526171" y="9528204"/>
                  <a:ext cx="2902866" cy="141383"/>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34252" tIns="17127" rIns="34252" bIns="17127" anchor="ctr"/>
                <a:lstStyle/>
                <a:p>
                  <a:pPr algn="ctr" defTabSz="407792">
                    <a:defRPr/>
                  </a:pPr>
                  <a:endParaRPr lang="en-US" sz="525" dirty="0">
                    <a:solidFill>
                      <a:schemeClr val="bg2"/>
                    </a:solidFill>
                    <a:latin typeface="Open Sans Light"/>
                    <a:cs typeface="B Nazanin" panose="00000700000000000000" pitchFamily="2" charset="-78"/>
                  </a:endParaRPr>
                </a:p>
              </p:txBody>
            </p:sp>
          </p:grpSp>
        </p:grpSp>
        <p:grpSp>
          <p:nvGrpSpPr>
            <p:cNvPr id="4" name="กลุ่ม 3"/>
            <p:cNvGrpSpPr/>
            <p:nvPr/>
          </p:nvGrpSpPr>
          <p:grpSpPr>
            <a:xfrm>
              <a:off x="1112837" y="6062993"/>
              <a:ext cx="5943600" cy="2756341"/>
              <a:chOff x="960437" y="4996193"/>
              <a:chExt cx="5943600" cy="2756341"/>
            </a:xfrm>
          </p:grpSpPr>
          <p:sp>
            <p:nvSpPr>
              <p:cNvPr id="273" name="Title 20"/>
              <p:cNvSpPr txBox="1">
                <a:spLocks/>
              </p:cNvSpPr>
              <p:nvPr/>
            </p:nvSpPr>
            <p:spPr bwMode="auto">
              <a:xfrm>
                <a:off x="960437" y="7080715"/>
                <a:ext cx="5943600" cy="671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5" tIns="45722" rIns="91445" bIns="45722" anchor="ctr">
                <a:spAutoFit/>
              </a:bodyPr>
              <a:lstStyle>
                <a:lvl1pPr defTabSz="457200">
                  <a:defRPr sz="4300">
                    <a:solidFill>
                      <a:schemeClr val="tx1"/>
                    </a:solidFill>
                    <a:latin typeface="Calibri" pitchFamily="34" charset="0"/>
                    <a:ea typeface="MS PGothic" pitchFamily="34" charset="-128"/>
                  </a:defRPr>
                </a:lvl1pPr>
                <a:lvl2pPr marL="742950" indent="-285750" defTabSz="457200">
                  <a:defRPr sz="4300">
                    <a:solidFill>
                      <a:schemeClr val="tx1"/>
                    </a:solidFill>
                    <a:latin typeface="Calibri" pitchFamily="34" charset="0"/>
                    <a:ea typeface="MS PGothic" pitchFamily="34" charset="-128"/>
                  </a:defRPr>
                </a:lvl2pPr>
                <a:lvl3pPr marL="1143000" indent="-228600" defTabSz="457200">
                  <a:defRPr sz="4300">
                    <a:solidFill>
                      <a:schemeClr val="tx1"/>
                    </a:solidFill>
                    <a:latin typeface="Calibri" pitchFamily="34" charset="0"/>
                    <a:ea typeface="MS PGothic" pitchFamily="34" charset="-128"/>
                  </a:defRPr>
                </a:lvl3pPr>
                <a:lvl4pPr marL="1600200" indent="-228600" defTabSz="457200">
                  <a:defRPr sz="4300">
                    <a:solidFill>
                      <a:schemeClr val="tx1"/>
                    </a:solidFill>
                    <a:latin typeface="Calibri" pitchFamily="34" charset="0"/>
                    <a:ea typeface="MS PGothic" pitchFamily="34" charset="-128"/>
                  </a:defRPr>
                </a:lvl4pPr>
                <a:lvl5pPr marL="2057400" indent="-228600" defTabSz="457200">
                  <a:defRPr sz="4300">
                    <a:solidFill>
                      <a:schemeClr val="tx1"/>
                    </a:solidFill>
                    <a:latin typeface="Calibri" pitchFamily="34" charset="0"/>
                    <a:ea typeface="MS PGothic" pitchFamily="34" charset="-128"/>
                  </a:defRPr>
                </a:lvl5pPr>
                <a:lvl6pPr marL="2514600" indent="-228600" defTabSz="457200" fontAlgn="base">
                  <a:spcBef>
                    <a:spcPct val="0"/>
                  </a:spcBef>
                  <a:spcAft>
                    <a:spcPct val="0"/>
                  </a:spcAft>
                  <a:defRPr sz="4300">
                    <a:solidFill>
                      <a:schemeClr val="tx1"/>
                    </a:solidFill>
                    <a:latin typeface="Calibri" pitchFamily="34" charset="0"/>
                    <a:ea typeface="MS PGothic" pitchFamily="34" charset="-128"/>
                  </a:defRPr>
                </a:lvl6pPr>
                <a:lvl7pPr marL="2971800" indent="-228600" defTabSz="457200" fontAlgn="base">
                  <a:spcBef>
                    <a:spcPct val="0"/>
                  </a:spcBef>
                  <a:spcAft>
                    <a:spcPct val="0"/>
                  </a:spcAft>
                  <a:defRPr sz="4300">
                    <a:solidFill>
                      <a:schemeClr val="tx1"/>
                    </a:solidFill>
                    <a:latin typeface="Calibri" pitchFamily="34" charset="0"/>
                    <a:ea typeface="MS PGothic" pitchFamily="34" charset="-128"/>
                  </a:defRPr>
                </a:lvl7pPr>
                <a:lvl8pPr marL="3429000" indent="-228600" defTabSz="457200" fontAlgn="base">
                  <a:spcBef>
                    <a:spcPct val="0"/>
                  </a:spcBef>
                  <a:spcAft>
                    <a:spcPct val="0"/>
                  </a:spcAft>
                  <a:defRPr sz="4300">
                    <a:solidFill>
                      <a:schemeClr val="tx1"/>
                    </a:solidFill>
                    <a:latin typeface="Calibri" pitchFamily="34" charset="0"/>
                    <a:ea typeface="MS PGothic" pitchFamily="34" charset="-128"/>
                  </a:defRPr>
                </a:lvl8pPr>
                <a:lvl9pPr marL="3886200" indent="-228600" defTabSz="457200" fontAlgn="base">
                  <a:spcBef>
                    <a:spcPct val="0"/>
                  </a:spcBef>
                  <a:spcAft>
                    <a:spcPct val="0"/>
                  </a:spcAft>
                  <a:defRPr sz="4300">
                    <a:solidFill>
                      <a:schemeClr val="tx1"/>
                    </a:solidFill>
                    <a:latin typeface="Calibri" pitchFamily="34" charset="0"/>
                    <a:ea typeface="MS PGothic" pitchFamily="34" charset="-128"/>
                  </a:defRPr>
                </a:lvl9pPr>
              </a:lstStyle>
              <a:p>
                <a:pPr algn="thaiDist">
                  <a:lnSpc>
                    <a:spcPct val="130000"/>
                  </a:lnSpc>
                </a:pPr>
                <a:endParaRPr lang="en-US" sz="900" dirty="0">
                  <a:solidFill>
                    <a:schemeClr val="bg2"/>
                  </a:solidFill>
                  <a:latin typeface="Lato" pitchFamily="34" charset="0"/>
                  <a:ea typeface="Lato" pitchFamily="34" charset="0"/>
                  <a:cs typeface="B Nazanin" panose="00000700000000000000" pitchFamily="2" charset="-78"/>
                </a:endParaRPr>
              </a:p>
            </p:txBody>
          </p:sp>
          <p:sp>
            <p:nvSpPr>
              <p:cNvPr id="274" name="TextBox 273"/>
              <p:cNvSpPr txBox="1"/>
              <p:nvPr/>
            </p:nvSpPr>
            <p:spPr>
              <a:xfrm>
                <a:off x="1119402" y="4996193"/>
                <a:ext cx="5022024" cy="1354216"/>
              </a:xfrm>
              <a:prstGeom prst="rect">
                <a:avLst/>
              </a:prstGeom>
              <a:noFill/>
            </p:spPr>
            <p:txBody>
              <a:bodyPr wrap="square" rtlCol="0">
                <a:spAutoFit/>
              </a:bodyPr>
              <a:lstStyle/>
              <a:p>
                <a:pPr algn="r" rtl="1"/>
                <a:r>
                  <a:rPr lang="fa-IR" sz="1350" b="1" dirty="0">
                    <a:solidFill>
                      <a:schemeClr val="bg2"/>
                    </a:solidFill>
                    <a:latin typeface="Lato Black" charset="0"/>
                    <a:ea typeface="Lato Black" charset="0"/>
                    <a:cs typeface="B Nazanin" panose="00000700000000000000" pitchFamily="2" charset="-78"/>
                  </a:rPr>
                  <a:t>مجموعه آیکون های اجتماعی</a:t>
                </a:r>
                <a:endParaRPr lang="en-US" sz="1350" b="1" dirty="0">
                  <a:solidFill>
                    <a:schemeClr val="bg2"/>
                  </a:solidFill>
                  <a:latin typeface="Lato Black" charset="0"/>
                  <a:ea typeface="Lato Black" charset="0"/>
                  <a:cs typeface="B Nazanin" panose="00000700000000000000" pitchFamily="2" charset="-78"/>
                </a:endParaRPr>
              </a:p>
            </p:txBody>
          </p:sp>
        </p:grpSp>
      </p:grpSp>
      <p:grpSp>
        <p:nvGrpSpPr>
          <p:cNvPr id="661" name="กลุ่ม 660"/>
          <p:cNvGrpSpPr/>
          <p:nvPr/>
        </p:nvGrpSpPr>
        <p:grpSpPr>
          <a:xfrm>
            <a:off x="3686176" y="789385"/>
            <a:ext cx="493514" cy="488156"/>
            <a:chOff x="9799638" y="2105025"/>
            <a:chExt cx="1316037" cy="1301750"/>
          </a:xfrm>
        </p:grpSpPr>
        <p:sp>
          <p:nvSpPr>
            <p:cNvPr id="12" name="Oval 6"/>
            <p:cNvSpPr>
              <a:spLocks noChangeArrowheads="1"/>
            </p:cNvSpPr>
            <p:nvPr/>
          </p:nvSpPr>
          <p:spPr bwMode="auto">
            <a:xfrm>
              <a:off x="9799638" y="2105025"/>
              <a:ext cx="1316037" cy="1301750"/>
            </a:xfrm>
            <a:prstGeom prst="ellipse">
              <a:avLst/>
            </a:prstGeom>
            <a:solidFill>
              <a:srgbClr val="4F76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pPr algn="l"/>
              <a:endParaRPr lang="th-TH" sz="525">
                <a:solidFill>
                  <a:schemeClr val="bg2"/>
                </a:solidFill>
              </a:endParaRPr>
            </a:p>
          </p:txBody>
        </p:sp>
        <p:sp>
          <p:nvSpPr>
            <p:cNvPr id="13" name="Freeform 7"/>
            <p:cNvSpPr>
              <a:spLocks/>
            </p:cNvSpPr>
            <p:nvPr/>
          </p:nvSpPr>
          <p:spPr bwMode="auto">
            <a:xfrm>
              <a:off x="10304463" y="2473325"/>
              <a:ext cx="290512" cy="565150"/>
            </a:xfrm>
            <a:custGeom>
              <a:avLst/>
              <a:gdLst>
                <a:gd name="T0" fmla="*/ 16 w 19"/>
                <a:gd name="T1" fmla="*/ 6 h 37"/>
                <a:gd name="T2" fmla="*/ 19 w 19"/>
                <a:gd name="T3" fmla="*/ 6 h 37"/>
                <a:gd name="T4" fmla="*/ 19 w 19"/>
                <a:gd name="T5" fmla="*/ 6 h 37"/>
                <a:gd name="T6" fmla="*/ 19 w 19"/>
                <a:gd name="T7" fmla="*/ 0 h 37"/>
                <a:gd name="T8" fmla="*/ 18 w 19"/>
                <a:gd name="T9" fmla="*/ 0 h 37"/>
                <a:gd name="T10" fmla="*/ 14 w 19"/>
                <a:gd name="T11" fmla="*/ 0 h 37"/>
                <a:gd name="T12" fmla="*/ 9 w 19"/>
                <a:gd name="T13" fmla="*/ 2 h 37"/>
                <a:gd name="T14" fmla="*/ 6 w 19"/>
                <a:gd name="T15" fmla="*/ 7 h 37"/>
                <a:gd name="T16" fmla="*/ 6 w 19"/>
                <a:gd name="T17" fmla="*/ 9 h 37"/>
                <a:gd name="T18" fmla="*/ 6 w 19"/>
                <a:gd name="T19" fmla="*/ 13 h 37"/>
                <a:gd name="T20" fmla="*/ 6 w 19"/>
                <a:gd name="T21" fmla="*/ 14 h 37"/>
                <a:gd name="T22" fmla="*/ 0 w 19"/>
                <a:gd name="T23" fmla="*/ 14 h 37"/>
                <a:gd name="T24" fmla="*/ 0 w 19"/>
                <a:gd name="T25" fmla="*/ 20 h 37"/>
                <a:gd name="T26" fmla="*/ 6 w 19"/>
                <a:gd name="T27" fmla="*/ 20 h 37"/>
                <a:gd name="T28" fmla="*/ 6 w 19"/>
                <a:gd name="T29" fmla="*/ 37 h 37"/>
                <a:gd name="T30" fmla="*/ 13 w 19"/>
                <a:gd name="T31" fmla="*/ 37 h 37"/>
                <a:gd name="T32" fmla="*/ 13 w 19"/>
                <a:gd name="T33" fmla="*/ 20 h 37"/>
                <a:gd name="T34" fmla="*/ 18 w 19"/>
                <a:gd name="T35" fmla="*/ 20 h 37"/>
                <a:gd name="T36" fmla="*/ 19 w 19"/>
                <a:gd name="T37" fmla="*/ 14 h 37"/>
                <a:gd name="T38" fmla="*/ 18 w 19"/>
                <a:gd name="T39" fmla="*/ 14 h 37"/>
                <a:gd name="T40" fmla="*/ 13 w 19"/>
                <a:gd name="T41" fmla="*/ 14 h 37"/>
                <a:gd name="T42" fmla="*/ 13 w 19"/>
                <a:gd name="T43" fmla="*/ 9 h 37"/>
                <a:gd name="T44" fmla="*/ 16 w 19"/>
                <a:gd name="T45" fmla="*/ 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 h="37">
                  <a:moveTo>
                    <a:pt x="16" y="6"/>
                  </a:moveTo>
                  <a:cubicBezTo>
                    <a:pt x="17" y="6"/>
                    <a:pt x="18" y="6"/>
                    <a:pt x="19" y="6"/>
                  </a:cubicBezTo>
                  <a:cubicBezTo>
                    <a:pt x="19" y="6"/>
                    <a:pt x="19" y="6"/>
                    <a:pt x="19" y="6"/>
                  </a:cubicBezTo>
                  <a:cubicBezTo>
                    <a:pt x="19" y="0"/>
                    <a:pt x="19" y="0"/>
                    <a:pt x="19" y="0"/>
                  </a:cubicBezTo>
                  <a:cubicBezTo>
                    <a:pt x="19" y="0"/>
                    <a:pt x="18" y="0"/>
                    <a:pt x="18" y="0"/>
                  </a:cubicBezTo>
                  <a:cubicBezTo>
                    <a:pt x="16" y="0"/>
                    <a:pt x="15" y="0"/>
                    <a:pt x="14" y="0"/>
                  </a:cubicBezTo>
                  <a:cubicBezTo>
                    <a:pt x="12" y="0"/>
                    <a:pt x="10" y="1"/>
                    <a:pt x="9" y="2"/>
                  </a:cubicBezTo>
                  <a:cubicBezTo>
                    <a:pt x="7" y="3"/>
                    <a:pt x="6" y="5"/>
                    <a:pt x="6" y="7"/>
                  </a:cubicBezTo>
                  <a:cubicBezTo>
                    <a:pt x="6" y="8"/>
                    <a:pt x="6" y="8"/>
                    <a:pt x="6" y="9"/>
                  </a:cubicBezTo>
                  <a:cubicBezTo>
                    <a:pt x="6" y="11"/>
                    <a:pt x="6" y="12"/>
                    <a:pt x="6" y="13"/>
                  </a:cubicBezTo>
                  <a:cubicBezTo>
                    <a:pt x="6" y="14"/>
                    <a:pt x="6" y="14"/>
                    <a:pt x="6" y="14"/>
                  </a:cubicBezTo>
                  <a:cubicBezTo>
                    <a:pt x="0" y="14"/>
                    <a:pt x="0" y="14"/>
                    <a:pt x="0" y="14"/>
                  </a:cubicBezTo>
                  <a:cubicBezTo>
                    <a:pt x="0" y="20"/>
                    <a:pt x="0" y="20"/>
                    <a:pt x="0" y="20"/>
                  </a:cubicBezTo>
                  <a:cubicBezTo>
                    <a:pt x="6" y="20"/>
                    <a:pt x="6" y="20"/>
                    <a:pt x="6" y="20"/>
                  </a:cubicBezTo>
                  <a:cubicBezTo>
                    <a:pt x="6" y="37"/>
                    <a:pt x="6" y="37"/>
                    <a:pt x="6" y="37"/>
                  </a:cubicBezTo>
                  <a:cubicBezTo>
                    <a:pt x="13" y="37"/>
                    <a:pt x="13" y="37"/>
                    <a:pt x="13" y="37"/>
                  </a:cubicBezTo>
                  <a:cubicBezTo>
                    <a:pt x="13" y="20"/>
                    <a:pt x="13" y="20"/>
                    <a:pt x="13" y="20"/>
                  </a:cubicBezTo>
                  <a:cubicBezTo>
                    <a:pt x="18" y="20"/>
                    <a:pt x="18" y="20"/>
                    <a:pt x="18" y="20"/>
                  </a:cubicBezTo>
                  <a:cubicBezTo>
                    <a:pt x="19" y="18"/>
                    <a:pt x="19" y="16"/>
                    <a:pt x="19" y="14"/>
                  </a:cubicBezTo>
                  <a:cubicBezTo>
                    <a:pt x="19" y="14"/>
                    <a:pt x="18" y="14"/>
                    <a:pt x="18" y="14"/>
                  </a:cubicBezTo>
                  <a:cubicBezTo>
                    <a:pt x="16" y="14"/>
                    <a:pt x="13" y="14"/>
                    <a:pt x="13" y="14"/>
                  </a:cubicBezTo>
                  <a:cubicBezTo>
                    <a:pt x="13" y="14"/>
                    <a:pt x="13" y="10"/>
                    <a:pt x="13" y="9"/>
                  </a:cubicBezTo>
                  <a:cubicBezTo>
                    <a:pt x="13" y="7"/>
                    <a:pt x="14" y="6"/>
                    <a:pt x="16"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pPr algn="l"/>
              <a:endParaRPr lang="th-TH" sz="525">
                <a:solidFill>
                  <a:schemeClr val="bg2"/>
                </a:solidFill>
              </a:endParaRPr>
            </a:p>
          </p:txBody>
        </p:sp>
      </p:grpSp>
      <p:grpSp>
        <p:nvGrpSpPr>
          <p:cNvPr id="662" name="กลุ่ม 661"/>
          <p:cNvGrpSpPr/>
          <p:nvPr/>
        </p:nvGrpSpPr>
        <p:grpSpPr>
          <a:xfrm>
            <a:off x="4472583" y="789385"/>
            <a:ext cx="494109" cy="488156"/>
            <a:chOff x="11896725" y="2105025"/>
            <a:chExt cx="1317625" cy="1301750"/>
          </a:xfrm>
        </p:grpSpPr>
        <p:sp>
          <p:nvSpPr>
            <p:cNvPr id="14" name="Oval 8"/>
            <p:cNvSpPr>
              <a:spLocks noChangeArrowheads="1"/>
            </p:cNvSpPr>
            <p:nvPr/>
          </p:nvSpPr>
          <p:spPr bwMode="auto">
            <a:xfrm>
              <a:off x="11896725" y="2105025"/>
              <a:ext cx="1317625" cy="1301750"/>
            </a:xfrm>
            <a:prstGeom prst="ellipse">
              <a:avLst/>
            </a:prstGeom>
            <a:solidFill>
              <a:srgbClr val="34C4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pPr algn="l"/>
              <a:endParaRPr lang="th-TH" sz="525">
                <a:solidFill>
                  <a:schemeClr val="bg2"/>
                </a:solidFill>
              </a:endParaRPr>
            </a:p>
          </p:txBody>
        </p:sp>
        <p:sp>
          <p:nvSpPr>
            <p:cNvPr id="15" name="Freeform 9"/>
            <p:cNvSpPr>
              <a:spLocks/>
            </p:cNvSpPr>
            <p:nvPr/>
          </p:nvSpPr>
          <p:spPr bwMode="auto">
            <a:xfrm>
              <a:off x="12279313" y="2519363"/>
              <a:ext cx="582612" cy="474663"/>
            </a:xfrm>
            <a:custGeom>
              <a:avLst/>
              <a:gdLst>
                <a:gd name="T0" fmla="*/ 11 w 38"/>
                <a:gd name="T1" fmla="*/ 24 h 31"/>
                <a:gd name="T2" fmla="*/ 4 w 38"/>
                <a:gd name="T3" fmla="*/ 19 h 31"/>
                <a:gd name="T4" fmla="*/ 8 w 38"/>
                <a:gd name="T5" fmla="*/ 19 h 31"/>
                <a:gd name="T6" fmla="*/ 8 w 38"/>
                <a:gd name="T7" fmla="*/ 19 h 31"/>
                <a:gd name="T8" fmla="*/ 3 w 38"/>
                <a:gd name="T9" fmla="*/ 15 h 31"/>
                <a:gd name="T10" fmla="*/ 1 w 38"/>
                <a:gd name="T11" fmla="*/ 11 h 31"/>
                <a:gd name="T12" fmla="*/ 5 w 38"/>
                <a:gd name="T13" fmla="*/ 12 h 31"/>
                <a:gd name="T14" fmla="*/ 2 w 38"/>
                <a:gd name="T15" fmla="*/ 7 h 31"/>
                <a:gd name="T16" fmla="*/ 3 w 38"/>
                <a:gd name="T17" fmla="*/ 2 h 31"/>
                <a:gd name="T18" fmla="*/ 19 w 38"/>
                <a:gd name="T19" fmla="*/ 10 h 31"/>
                <a:gd name="T20" fmla="*/ 18 w 38"/>
                <a:gd name="T21" fmla="*/ 9 h 31"/>
                <a:gd name="T22" fmla="*/ 20 w 38"/>
                <a:gd name="T23" fmla="*/ 4 h 31"/>
                <a:gd name="T24" fmla="*/ 25 w 38"/>
                <a:gd name="T25" fmla="*/ 0 h 31"/>
                <a:gd name="T26" fmla="*/ 32 w 38"/>
                <a:gd name="T27" fmla="*/ 2 h 31"/>
                <a:gd name="T28" fmla="*/ 32 w 38"/>
                <a:gd name="T29" fmla="*/ 3 h 31"/>
                <a:gd name="T30" fmla="*/ 37 w 38"/>
                <a:gd name="T31" fmla="*/ 1 h 31"/>
                <a:gd name="T32" fmla="*/ 37 w 38"/>
                <a:gd name="T33" fmla="*/ 1 h 31"/>
                <a:gd name="T34" fmla="*/ 37 w 38"/>
                <a:gd name="T35" fmla="*/ 1 h 31"/>
                <a:gd name="T36" fmla="*/ 33 w 38"/>
                <a:gd name="T37" fmla="*/ 5 h 31"/>
                <a:gd name="T38" fmla="*/ 38 w 38"/>
                <a:gd name="T39" fmla="*/ 4 h 31"/>
                <a:gd name="T40" fmla="*/ 38 w 38"/>
                <a:gd name="T41" fmla="*/ 4 h 31"/>
                <a:gd name="T42" fmla="*/ 37 w 38"/>
                <a:gd name="T43" fmla="*/ 5 h 31"/>
                <a:gd name="T44" fmla="*/ 34 w 38"/>
                <a:gd name="T45" fmla="*/ 8 h 31"/>
                <a:gd name="T46" fmla="*/ 34 w 38"/>
                <a:gd name="T47" fmla="*/ 8 h 31"/>
                <a:gd name="T48" fmla="*/ 34 w 38"/>
                <a:gd name="T49" fmla="*/ 11 h 31"/>
                <a:gd name="T50" fmla="*/ 32 w 38"/>
                <a:gd name="T51" fmla="*/ 18 h 31"/>
                <a:gd name="T52" fmla="*/ 28 w 38"/>
                <a:gd name="T53" fmla="*/ 25 h 31"/>
                <a:gd name="T54" fmla="*/ 17 w 38"/>
                <a:gd name="T55" fmla="*/ 30 h 31"/>
                <a:gd name="T56" fmla="*/ 13 w 38"/>
                <a:gd name="T57" fmla="*/ 31 h 31"/>
                <a:gd name="T58" fmla="*/ 0 w 38"/>
                <a:gd name="T59" fmla="*/ 28 h 31"/>
                <a:gd name="T60" fmla="*/ 0 w 38"/>
                <a:gd name="T61" fmla="*/ 28 h 31"/>
                <a:gd name="T62" fmla="*/ 8 w 38"/>
                <a:gd name="T63" fmla="*/ 26 h 31"/>
                <a:gd name="T64" fmla="*/ 11 w 38"/>
                <a:gd name="T65" fmla="*/ 2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 h="31">
                  <a:moveTo>
                    <a:pt x="11" y="24"/>
                  </a:moveTo>
                  <a:cubicBezTo>
                    <a:pt x="7" y="24"/>
                    <a:pt x="5" y="21"/>
                    <a:pt x="4" y="19"/>
                  </a:cubicBezTo>
                  <a:cubicBezTo>
                    <a:pt x="5" y="19"/>
                    <a:pt x="6" y="19"/>
                    <a:pt x="8" y="19"/>
                  </a:cubicBezTo>
                  <a:cubicBezTo>
                    <a:pt x="8" y="19"/>
                    <a:pt x="8" y="19"/>
                    <a:pt x="8" y="19"/>
                  </a:cubicBezTo>
                  <a:cubicBezTo>
                    <a:pt x="5" y="18"/>
                    <a:pt x="4" y="17"/>
                    <a:pt x="3" y="15"/>
                  </a:cubicBezTo>
                  <a:cubicBezTo>
                    <a:pt x="2" y="14"/>
                    <a:pt x="1" y="13"/>
                    <a:pt x="1" y="11"/>
                  </a:cubicBezTo>
                  <a:cubicBezTo>
                    <a:pt x="3" y="12"/>
                    <a:pt x="4" y="12"/>
                    <a:pt x="5" y="12"/>
                  </a:cubicBezTo>
                  <a:cubicBezTo>
                    <a:pt x="3" y="11"/>
                    <a:pt x="2" y="9"/>
                    <a:pt x="2" y="7"/>
                  </a:cubicBezTo>
                  <a:cubicBezTo>
                    <a:pt x="1" y="5"/>
                    <a:pt x="2" y="3"/>
                    <a:pt x="3" y="2"/>
                  </a:cubicBezTo>
                  <a:cubicBezTo>
                    <a:pt x="7" y="7"/>
                    <a:pt x="12" y="9"/>
                    <a:pt x="19" y="10"/>
                  </a:cubicBezTo>
                  <a:cubicBezTo>
                    <a:pt x="19" y="9"/>
                    <a:pt x="18" y="9"/>
                    <a:pt x="18" y="9"/>
                  </a:cubicBezTo>
                  <a:cubicBezTo>
                    <a:pt x="18" y="7"/>
                    <a:pt x="19" y="5"/>
                    <a:pt x="20" y="4"/>
                  </a:cubicBezTo>
                  <a:cubicBezTo>
                    <a:pt x="21" y="2"/>
                    <a:pt x="23" y="1"/>
                    <a:pt x="25" y="0"/>
                  </a:cubicBezTo>
                  <a:cubicBezTo>
                    <a:pt x="27" y="0"/>
                    <a:pt x="30" y="1"/>
                    <a:pt x="32" y="2"/>
                  </a:cubicBezTo>
                  <a:cubicBezTo>
                    <a:pt x="32" y="3"/>
                    <a:pt x="32" y="3"/>
                    <a:pt x="32" y="3"/>
                  </a:cubicBezTo>
                  <a:cubicBezTo>
                    <a:pt x="34" y="2"/>
                    <a:pt x="35" y="2"/>
                    <a:pt x="37" y="1"/>
                  </a:cubicBezTo>
                  <a:cubicBezTo>
                    <a:pt x="37" y="1"/>
                    <a:pt x="37" y="1"/>
                    <a:pt x="37" y="1"/>
                  </a:cubicBezTo>
                  <a:cubicBezTo>
                    <a:pt x="37" y="1"/>
                    <a:pt x="37" y="1"/>
                    <a:pt x="37" y="1"/>
                  </a:cubicBezTo>
                  <a:cubicBezTo>
                    <a:pt x="36" y="3"/>
                    <a:pt x="35" y="4"/>
                    <a:pt x="33" y="5"/>
                  </a:cubicBezTo>
                  <a:cubicBezTo>
                    <a:pt x="35" y="5"/>
                    <a:pt x="36" y="4"/>
                    <a:pt x="38" y="4"/>
                  </a:cubicBezTo>
                  <a:cubicBezTo>
                    <a:pt x="38" y="4"/>
                    <a:pt x="38" y="4"/>
                    <a:pt x="38" y="4"/>
                  </a:cubicBezTo>
                  <a:cubicBezTo>
                    <a:pt x="37" y="4"/>
                    <a:pt x="37" y="5"/>
                    <a:pt x="37" y="5"/>
                  </a:cubicBezTo>
                  <a:cubicBezTo>
                    <a:pt x="36" y="6"/>
                    <a:pt x="35" y="7"/>
                    <a:pt x="34" y="8"/>
                  </a:cubicBezTo>
                  <a:cubicBezTo>
                    <a:pt x="34" y="8"/>
                    <a:pt x="34" y="8"/>
                    <a:pt x="34" y="8"/>
                  </a:cubicBezTo>
                  <a:cubicBezTo>
                    <a:pt x="34" y="9"/>
                    <a:pt x="34" y="10"/>
                    <a:pt x="34" y="11"/>
                  </a:cubicBezTo>
                  <a:cubicBezTo>
                    <a:pt x="33" y="14"/>
                    <a:pt x="33" y="16"/>
                    <a:pt x="32" y="18"/>
                  </a:cubicBezTo>
                  <a:cubicBezTo>
                    <a:pt x="31" y="21"/>
                    <a:pt x="29" y="23"/>
                    <a:pt x="28" y="25"/>
                  </a:cubicBezTo>
                  <a:cubicBezTo>
                    <a:pt x="25" y="28"/>
                    <a:pt x="21" y="30"/>
                    <a:pt x="17" y="30"/>
                  </a:cubicBezTo>
                  <a:cubicBezTo>
                    <a:pt x="15" y="31"/>
                    <a:pt x="14" y="31"/>
                    <a:pt x="13" y="31"/>
                  </a:cubicBezTo>
                  <a:cubicBezTo>
                    <a:pt x="8" y="31"/>
                    <a:pt x="4" y="30"/>
                    <a:pt x="0" y="28"/>
                  </a:cubicBezTo>
                  <a:cubicBezTo>
                    <a:pt x="0" y="28"/>
                    <a:pt x="0" y="28"/>
                    <a:pt x="0" y="28"/>
                  </a:cubicBezTo>
                  <a:cubicBezTo>
                    <a:pt x="3" y="28"/>
                    <a:pt x="5" y="27"/>
                    <a:pt x="8" y="26"/>
                  </a:cubicBezTo>
                  <a:cubicBezTo>
                    <a:pt x="9" y="26"/>
                    <a:pt x="10" y="25"/>
                    <a:pt x="11" y="2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pPr algn="l"/>
              <a:endParaRPr lang="th-TH" sz="525">
                <a:solidFill>
                  <a:schemeClr val="bg2"/>
                </a:solidFill>
              </a:endParaRPr>
            </a:p>
          </p:txBody>
        </p:sp>
      </p:grpSp>
      <p:grpSp>
        <p:nvGrpSpPr>
          <p:cNvPr id="2086" name="กลุ่ม 2085"/>
          <p:cNvGrpSpPr/>
          <p:nvPr/>
        </p:nvGrpSpPr>
        <p:grpSpPr>
          <a:xfrm>
            <a:off x="5259586" y="2977158"/>
            <a:ext cx="493514" cy="494109"/>
            <a:chOff x="13995400" y="7939088"/>
            <a:chExt cx="1316037" cy="1317625"/>
          </a:xfrm>
        </p:grpSpPr>
        <p:sp>
          <p:nvSpPr>
            <p:cNvPr id="16" name="Oval 10"/>
            <p:cNvSpPr>
              <a:spLocks noChangeArrowheads="1"/>
            </p:cNvSpPr>
            <p:nvPr/>
          </p:nvSpPr>
          <p:spPr bwMode="auto">
            <a:xfrm>
              <a:off x="13995400" y="7939088"/>
              <a:ext cx="1316037" cy="1317625"/>
            </a:xfrm>
            <a:prstGeom prst="ellipse">
              <a:avLst/>
            </a:prstGeom>
            <a:solidFill>
              <a:srgbClr val="EF3F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pPr algn="l"/>
              <a:endParaRPr lang="th-TH" sz="525">
                <a:solidFill>
                  <a:schemeClr val="bg2"/>
                </a:solidFill>
              </a:endParaRPr>
            </a:p>
          </p:txBody>
        </p:sp>
        <p:sp>
          <p:nvSpPr>
            <p:cNvPr id="20" name="Freeform 11"/>
            <p:cNvSpPr>
              <a:spLocks noEditPoints="1"/>
            </p:cNvSpPr>
            <p:nvPr/>
          </p:nvSpPr>
          <p:spPr bwMode="auto">
            <a:xfrm>
              <a:off x="14484350" y="8307388"/>
              <a:ext cx="306387" cy="214313"/>
            </a:xfrm>
            <a:custGeom>
              <a:avLst/>
              <a:gdLst>
                <a:gd name="T0" fmla="*/ 8 w 20"/>
                <a:gd name="T1" fmla="*/ 0 h 14"/>
                <a:gd name="T2" fmla="*/ 5 w 20"/>
                <a:gd name="T3" fmla="*/ 0 h 14"/>
                <a:gd name="T4" fmla="*/ 4 w 20"/>
                <a:gd name="T5" fmla="*/ 5 h 14"/>
                <a:gd name="T6" fmla="*/ 3 w 20"/>
                <a:gd name="T7" fmla="*/ 0 h 14"/>
                <a:gd name="T8" fmla="*/ 0 w 20"/>
                <a:gd name="T9" fmla="*/ 0 h 14"/>
                <a:gd name="T10" fmla="*/ 2 w 20"/>
                <a:gd name="T11" fmla="*/ 4 h 14"/>
                <a:gd name="T12" fmla="*/ 3 w 20"/>
                <a:gd name="T13" fmla="*/ 8 h 14"/>
                <a:gd name="T14" fmla="*/ 3 w 20"/>
                <a:gd name="T15" fmla="*/ 14 h 14"/>
                <a:gd name="T16" fmla="*/ 5 w 20"/>
                <a:gd name="T17" fmla="*/ 14 h 14"/>
                <a:gd name="T18" fmla="*/ 5 w 20"/>
                <a:gd name="T19" fmla="*/ 8 h 14"/>
                <a:gd name="T20" fmla="*/ 8 w 20"/>
                <a:gd name="T21" fmla="*/ 0 h 14"/>
                <a:gd name="T22" fmla="*/ 13 w 20"/>
                <a:gd name="T23" fmla="*/ 11 h 14"/>
                <a:gd name="T24" fmla="*/ 13 w 20"/>
                <a:gd name="T25" fmla="*/ 7 h 14"/>
                <a:gd name="T26" fmla="*/ 13 w 20"/>
                <a:gd name="T27" fmla="*/ 4 h 14"/>
                <a:gd name="T28" fmla="*/ 10 w 20"/>
                <a:gd name="T29" fmla="*/ 3 h 14"/>
                <a:gd name="T30" fmla="*/ 8 w 20"/>
                <a:gd name="T31" fmla="*/ 4 h 14"/>
                <a:gd name="T32" fmla="*/ 8 w 20"/>
                <a:gd name="T33" fmla="*/ 7 h 14"/>
                <a:gd name="T34" fmla="*/ 8 w 20"/>
                <a:gd name="T35" fmla="*/ 11 h 14"/>
                <a:gd name="T36" fmla="*/ 8 w 20"/>
                <a:gd name="T37" fmla="*/ 13 h 14"/>
                <a:gd name="T38" fmla="*/ 10 w 20"/>
                <a:gd name="T39" fmla="*/ 14 h 14"/>
                <a:gd name="T40" fmla="*/ 13 w 20"/>
                <a:gd name="T41" fmla="*/ 13 h 14"/>
                <a:gd name="T42" fmla="*/ 13 w 20"/>
                <a:gd name="T43" fmla="*/ 11 h 14"/>
                <a:gd name="T44" fmla="*/ 11 w 20"/>
                <a:gd name="T45" fmla="*/ 11 h 14"/>
                <a:gd name="T46" fmla="*/ 10 w 20"/>
                <a:gd name="T47" fmla="*/ 12 h 14"/>
                <a:gd name="T48" fmla="*/ 9 w 20"/>
                <a:gd name="T49" fmla="*/ 11 h 14"/>
                <a:gd name="T50" fmla="*/ 9 w 20"/>
                <a:gd name="T51" fmla="*/ 6 h 14"/>
                <a:gd name="T52" fmla="*/ 10 w 20"/>
                <a:gd name="T53" fmla="*/ 5 h 14"/>
                <a:gd name="T54" fmla="*/ 11 w 20"/>
                <a:gd name="T55" fmla="*/ 6 h 14"/>
                <a:gd name="T56" fmla="*/ 11 w 20"/>
                <a:gd name="T57" fmla="*/ 11 h 14"/>
                <a:gd name="T58" fmla="*/ 20 w 20"/>
                <a:gd name="T59" fmla="*/ 14 h 14"/>
                <a:gd name="T60" fmla="*/ 20 w 20"/>
                <a:gd name="T61" fmla="*/ 3 h 14"/>
                <a:gd name="T62" fmla="*/ 18 w 20"/>
                <a:gd name="T63" fmla="*/ 3 h 14"/>
                <a:gd name="T64" fmla="*/ 18 w 20"/>
                <a:gd name="T65" fmla="*/ 11 h 14"/>
                <a:gd name="T66" fmla="*/ 17 w 20"/>
                <a:gd name="T67" fmla="*/ 12 h 14"/>
                <a:gd name="T68" fmla="*/ 17 w 20"/>
                <a:gd name="T69" fmla="*/ 12 h 14"/>
                <a:gd name="T70" fmla="*/ 17 w 20"/>
                <a:gd name="T71" fmla="*/ 11 h 14"/>
                <a:gd name="T72" fmla="*/ 17 w 20"/>
                <a:gd name="T73" fmla="*/ 3 h 14"/>
                <a:gd name="T74" fmla="*/ 15 w 20"/>
                <a:gd name="T75" fmla="*/ 3 h 14"/>
                <a:gd name="T76" fmla="*/ 15 w 20"/>
                <a:gd name="T77" fmla="*/ 12 h 14"/>
                <a:gd name="T78" fmla="*/ 15 w 20"/>
                <a:gd name="T79" fmla="*/ 13 h 14"/>
                <a:gd name="T80" fmla="*/ 16 w 20"/>
                <a:gd name="T81" fmla="*/ 14 h 14"/>
                <a:gd name="T82" fmla="*/ 18 w 20"/>
                <a:gd name="T83" fmla="*/ 13 h 14"/>
                <a:gd name="T84" fmla="*/ 18 w 20"/>
                <a:gd name="T85" fmla="*/ 14 h 14"/>
                <a:gd name="T86" fmla="*/ 20 w 20"/>
                <a:gd name="T8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 h="14">
                  <a:moveTo>
                    <a:pt x="8" y="0"/>
                  </a:moveTo>
                  <a:cubicBezTo>
                    <a:pt x="5" y="0"/>
                    <a:pt x="5" y="0"/>
                    <a:pt x="5" y="0"/>
                  </a:cubicBezTo>
                  <a:cubicBezTo>
                    <a:pt x="4" y="5"/>
                    <a:pt x="4" y="5"/>
                    <a:pt x="4" y="5"/>
                  </a:cubicBezTo>
                  <a:cubicBezTo>
                    <a:pt x="3" y="0"/>
                    <a:pt x="3" y="0"/>
                    <a:pt x="3" y="0"/>
                  </a:cubicBezTo>
                  <a:cubicBezTo>
                    <a:pt x="0" y="0"/>
                    <a:pt x="0" y="0"/>
                    <a:pt x="0" y="0"/>
                  </a:cubicBezTo>
                  <a:cubicBezTo>
                    <a:pt x="1" y="1"/>
                    <a:pt x="1" y="2"/>
                    <a:pt x="2" y="4"/>
                  </a:cubicBezTo>
                  <a:cubicBezTo>
                    <a:pt x="2" y="6"/>
                    <a:pt x="3" y="7"/>
                    <a:pt x="3" y="8"/>
                  </a:cubicBezTo>
                  <a:cubicBezTo>
                    <a:pt x="3" y="14"/>
                    <a:pt x="3" y="14"/>
                    <a:pt x="3" y="14"/>
                  </a:cubicBezTo>
                  <a:cubicBezTo>
                    <a:pt x="5" y="14"/>
                    <a:pt x="5" y="14"/>
                    <a:pt x="5" y="14"/>
                  </a:cubicBezTo>
                  <a:cubicBezTo>
                    <a:pt x="5" y="8"/>
                    <a:pt x="5" y="8"/>
                    <a:pt x="5" y="8"/>
                  </a:cubicBezTo>
                  <a:lnTo>
                    <a:pt x="8" y="0"/>
                  </a:lnTo>
                  <a:close/>
                  <a:moveTo>
                    <a:pt x="13" y="11"/>
                  </a:moveTo>
                  <a:cubicBezTo>
                    <a:pt x="13" y="7"/>
                    <a:pt x="13" y="7"/>
                    <a:pt x="13" y="7"/>
                  </a:cubicBezTo>
                  <a:cubicBezTo>
                    <a:pt x="13" y="6"/>
                    <a:pt x="13" y="5"/>
                    <a:pt x="13" y="4"/>
                  </a:cubicBezTo>
                  <a:cubicBezTo>
                    <a:pt x="12" y="4"/>
                    <a:pt x="11" y="3"/>
                    <a:pt x="10" y="3"/>
                  </a:cubicBezTo>
                  <a:cubicBezTo>
                    <a:pt x="9" y="3"/>
                    <a:pt x="9" y="4"/>
                    <a:pt x="8" y="4"/>
                  </a:cubicBezTo>
                  <a:cubicBezTo>
                    <a:pt x="8" y="5"/>
                    <a:pt x="8" y="6"/>
                    <a:pt x="8" y="7"/>
                  </a:cubicBezTo>
                  <a:cubicBezTo>
                    <a:pt x="8" y="11"/>
                    <a:pt x="8" y="11"/>
                    <a:pt x="8" y="11"/>
                  </a:cubicBezTo>
                  <a:cubicBezTo>
                    <a:pt x="8" y="12"/>
                    <a:pt x="8" y="12"/>
                    <a:pt x="8" y="13"/>
                  </a:cubicBezTo>
                  <a:cubicBezTo>
                    <a:pt x="9" y="14"/>
                    <a:pt x="9" y="14"/>
                    <a:pt x="10" y="14"/>
                  </a:cubicBezTo>
                  <a:cubicBezTo>
                    <a:pt x="11" y="14"/>
                    <a:pt x="12" y="14"/>
                    <a:pt x="13" y="13"/>
                  </a:cubicBezTo>
                  <a:cubicBezTo>
                    <a:pt x="13" y="12"/>
                    <a:pt x="13" y="12"/>
                    <a:pt x="13" y="11"/>
                  </a:cubicBezTo>
                  <a:close/>
                  <a:moveTo>
                    <a:pt x="11" y="11"/>
                  </a:moveTo>
                  <a:cubicBezTo>
                    <a:pt x="11" y="12"/>
                    <a:pt x="11" y="12"/>
                    <a:pt x="10" y="12"/>
                  </a:cubicBezTo>
                  <a:cubicBezTo>
                    <a:pt x="10" y="12"/>
                    <a:pt x="9" y="12"/>
                    <a:pt x="9" y="11"/>
                  </a:cubicBezTo>
                  <a:cubicBezTo>
                    <a:pt x="9" y="6"/>
                    <a:pt x="9" y="6"/>
                    <a:pt x="9" y="6"/>
                  </a:cubicBezTo>
                  <a:cubicBezTo>
                    <a:pt x="9" y="6"/>
                    <a:pt x="10" y="5"/>
                    <a:pt x="10" y="5"/>
                  </a:cubicBezTo>
                  <a:cubicBezTo>
                    <a:pt x="11" y="5"/>
                    <a:pt x="11" y="6"/>
                    <a:pt x="11" y="6"/>
                  </a:cubicBezTo>
                  <a:lnTo>
                    <a:pt x="11" y="11"/>
                  </a:lnTo>
                  <a:close/>
                  <a:moveTo>
                    <a:pt x="20" y="14"/>
                  </a:moveTo>
                  <a:cubicBezTo>
                    <a:pt x="20" y="3"/>
                    <a:pt x="20" y="3"/>
                    <a:pt x="20" y="3"/>
                  </a:cubicBezTo>
                  <a:cubicBezTo>
                    <a:pt x="18" y="3"/>
                    <a:pt x="18" y="3"/>
                    <a:pt x="18" y="3"/>
                  </a:cubicBezTo>
                  <a:cubicBezTo>
                    <a:pt x="18" y="11"/>
                    <a:pt x="18" y="11"/>
                    <a:pt x="18" y="11"/>
                  </a:cubicBezTo>
                  <a:cubicBezTo>
                    <a:pt x="18" y="12"/>
                    <a:pt x="17" y="12"/>
                    <a:pt x="17" y="12"/>
                  </a:cubicBezTo>
                  <a:cubicBezTo>
                    <a:pt x="17" y="12"/>
                    <a:pt x="17" y="12"/>
                    <a:pt x="17" y="12"/>
                  </a:cubicBezTo>
                  <a:cubicBezTo>
                    <a:pt x="17" y="12"/>
                    <a:pt x="17" y="12"/>
                    <a:pt x="17" y="11"/>
                  </a:cubicBezTo>
                  <a:cubicBezTo>
                    <a:pt x="17" y="3"/>
                    <a:pt x="17" y="3"/>
                    <a:pt x="17" y="3"/>
                  </a:cubicBezTo>
                  <a:cubicBezTo>
                    <a:pt x="15" y="3"/>
                    <a:pt x="15" y="3"/>
                    <a:pt x="15" y="3"/>
                  </a:cubicBezTo>
                  <a:cubicBezTo>
                    <a:pt x="15" y="12"/>
                    <a:pt x="15" y="12"/>
                    <a:pt x="15" y="12"/>
                  </a:cubicBezTo>
                  <a:cubicBezTo>
                    <a:pt x="15" y="12"/>
                    <a:pt x="15" y="13"/>
                    <a:pt x="15" y="13"/>
                  </a:cubicBezTo>
                  <a:cubicBezTo>
                    <a:pt x="15" y="14"/>
                    <a:pt x="16" y="14"/>
                    <a:pt x="16" y="14"/>
                  </a:cubicBezTo>
                  <a:cubicBezTo>
                    <a:pt x="17" y="14"/>
                    <a:pt x="18" y="14"/>
                    <a:pt x="18" y="13"/>
                  </a:cubicBezTo>
                  <a:cubicBezTo>
                    <a:pt x="18" y="14"/>
                    <a:pt x="18" y="14"/>
                    <a:pt x="18" y="14"/>
                  </a:cubicBezTo>
                  <a:lnTo>
                    <a:pt x="20"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pPr algn="l"/>
              <a:endParaRPr lang="th-TH" sz="525">
                <a:solidFill>
                  <a:schemeClr val="bg2"/>
                </a:solidFill>
              </a:endParaRPr>
            </a:p>
          </p:txBody>
        </p:sp>
        <p:sp>
          <p:nvSpPr>
            <p:cNvPr id="21" name="Freeform 12"/>
            <p:cNvSpPr>
              <a:spLocks/>
            </p:cNvSpPr>
            <p:nvPr/>
          </p:nvSpPr>
          <p:spPr bwMode="auto">
            <a:xfrm>
              <a:off x="14684375" y="8674100"/>
              <a:ext cx="30162" cy="122238"/>
            </a:xfrm>
            <a:custGeom>
              <a:avLst/>
              <a:gdLst>
                <a:gd name="T0" fmla="*/ 1 w 2"/>
                <a:gd name="T1" fmla="*/ 0 h 8"/>
                <a:gd name="T2" fmla="*/ 0 w 2"/>
                <a:gd name="T3" fmla="*/ 1 h 8"/>
                <a:gd name="T4" fmla="*/ 0 w 2"/>
                <a:gd name="T5" fmla="*/ 7 h 8"/>
                <a:gd name="T6" fmla="*/ 1 w 2"/>
                <a:gd name="T7" fmla="*/ 8 h 8"/>
                <a:gd name="T8" fmla="*/ 2 w 2"/>
                <a:gd name="T9" fmla="*/ 6 h 8"/>
                <a:gd name="T10" fmla="*/ 2 w 2"/>
                <a:gd name="T11" fmla="*/ 2 h 8"/>
                <a:gd name="T12" fmla="*/ 1 w 2"/>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2" h="8">
                  <a:moveTo>
                    <a:pt x="1" y="0"/>
                  </a:moveTo>
                  <a:cubicBezTo>
                    <a:pt x="1" y="0"/>
                    <a:pt x="1" y="1"/>
                    <a:pt x="0" y="1"/>
                  </a:cubicBezTo>
                  <a:cubicBezTo>
                    <a:pt x="0" y="7"/>
                    <a:pt x="0" y="7"/>
                    <a:pt x="0" y="7"/>
                  </a:cubicBezTo>
                  <a:cubicBezTo>
                    <a:pt x="1" y="8"/>
                    <a:pt x="1" y="8"/>
                    <a:pt x="1" y="8"/>
                  </a:cubicBezTo>
                  <a:cubicBezTo>
                    <a:pt x="2" y="8"/>
                    <a:pt x="2" y="7"/>
                    <a:pt x="2" y="6"/>
                  </a:cubicBezTo>
                  <a:cubicBezTo>
                    <a:pt x="2" y="2"/>
                    <a:pt x="2" y="2"/>
                    <a:pt x="2" y="2"/>
                  </a:cubicBezTo>
                  <a:cubicBezTo>
                    <a:pt x="2" y="1"/>
                    <a:pt x="2"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pPr algn="l"/>
              <a:endParaRPr lang="th-TH" sz="525">
                <a:solidFill>
                  <a:schemeClr val="bg2"/>
                </a:solidFill>
              </a:endParaRPr>
            </a:p>
          </p:txBody>
        </p:sp>
        <p:sp>
          <p:nvSpPr>
            <p:cNvPr id="22" name="Freeform 13"/>
            <p:cNvSpPr>
              <a:spLocks/>
            </p:cNvSpPr>
            <p:nvPr/>
          </p:nvSpPr>
          <p:spPr bwMode="auto">
            <a:xfrm>
              <a:off x="14790738" y="8674100"/>
              <a:ext cx="31750" cy="46038"/>
            </a:xfrm>
            <a:custGeom>
              <a:avLst/>
              <a:gdLst>
                <a:gd name="T0" fmla="*/ 1 w 2"/>
                <a:gd name="T1" fmla="*/ 0 h 3"/>
                <a:gd name="T2" fmla="*/ 0 w 2"/>
                <a:gd name="T3" fmla="*/ 2 h 3"/>
                <a:gd name="T4" fmla="*/ 0 w 2"/>
                <a:gd name="T5" fmla="*/ 3 h 3"/>
                <a:gd name="T6" fmla="*/ 2 w 2"/>
                <a:gd name="T7" fmla="*/ 3 h 3"/>
                <a:gd name="T8" fmla="*/ 2 w 2"/>
                <a:gd name="T9" fmla="*/ 2 h 3"/>
                <a:gd name="T10" fmla="*/ 1 w 2"/>
                <a:gd name="T11" fmla="*/ 0 h 3"/>
              </a:gdLst>
              <a:ahLst/>
              <a:cxnLst>
                <a:cxn ang="0">
                  <a:pos x="T0" y="T1"/>
                </a:cxn>
                <a:cxn ang="0">
                  <a:pos x="T2" y="T3"/>
                </a:cxn>
                <a:cxn ang="0">
                  <a:pos x="T4" y="T5"/>
                </a:cxn>
                <a:cxn ang="0">
                  <a:pos x="T6" y="T7"/>
                </a:cxn>
                <a:cxn ang="0">
                  <a:pos x="T8" y="T9"/>
                </a:cxn>
                <a:cxn ang="0">
                  <a:pos x="T10" y="T11"/>
                </a:cxn>
              </a:cxnLst>
              <a:rect l="0" t="0" r="r" b="b"/>
              <a:pathLst>
                <a:path w="2" h="3">
                  <a:moveTo>
                    <a:pt x="1" y="0"/>
                  </a:moveTo>
                  <a:cubicBezTo>
                    <a:pt x="1" y="0"/>
                    <a:pt x="0" y="1"/>
                    <a:pt x="0" y="2"/>
                  </a:cubicBezTo>
                  <a:cubicBezTo>
                    <a:pt x="0" y="3"/>
                    <a:pt x="0" y="3"/>
                    <a:pt x="0" y="3"/>
                  </a:cubicBezTo>
                  <a:cubicBezTo>
                    <a:pt x="2" y="3"/>
                    <a:pt x="2" y="3"/>
                    <a:pt x="2" y="3"/>
                  </a:cubicBezTo>
                  <a:cubicBezTo>
                    <a:pt x="2" y="2"/>
                    <a:pt x="2" y="2"/>
                    <a:pt x="2" y="2"/>
                  </a:cubicBezTo>
                  <a:cubicBezTo>
                    <a:pt x="2" y="1"/>
                    <a:pt x="2"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pPr algn="l"/>
              <a:endParaRPr lang="th-TH" sz="525">
                <a:solidFill>
                  <a:schemeClr val="bg2"/>
                </a:solidFill>
              </a:endParaRPr>
            </a:p>
          </p:txBody>
        </p:sp>
        <p:sp>
          <p:nvSpPr>
            <p:cNvPr id="23" name="Freeform 14"/>
            <p:cNvSpPr>
              <a:spLocks noEditPoints="1"/>
            </p:cNvSpPr>
            <p:nvPr/>
          </p:nvSpPr>
          <p:spPr bwMode="auto">
            <a:xfrm>
              <a:off x="14408150" y="8551863"/>
              <a:ext cx="474662" cy="322263"/>
            </a:xfrm>
            <a:custGeom>
              <a:avLst/>
              <a:gdLst>
                <a:gd name="T0" fmla="*/ 27 w 31"/>
                <a:gd name="T1" fmla="*/ 0 h 21"/>
                <a:gd name="T2" fmla="*/ 4 w 31"/>
                <a:gd name="T3" fmla="*/ 0 h 21"/>
                <a:gd name="T4" fmla="*/ 0 w 31"/>
                <a:gd name="T5" fmla="*/ 11 h 21"/>
                <a:gd name="T6" fmla="*/ 4 w 31"/>
                <a:gd name="T7" fmla="*/ 21 h 21"/>
                <a:gd name="T8" fmla="*/ 27 w 31"/>
                <a:gd name="T9" fmla="*/ 21 h 21"/>
                <a:gd name="T10" fmla="*/ 31 w 31"/>
                <a:gd name="T11" fmla="*/ 11 h 21"/>
                <a:gd name="T12" fmla="*/ 9 w 31"/>
                <a:gd name="T13" fmla="*/ 5 h 21"/>
                <a:gd name="T14" fmla="*/ 7 w 31"/>
                <a:gd name="T15" fmla="*/ 17 h 21"/>
                <a:gd name="T16" fmla="*/ 5 w 31"/>
                <a:gd name="T17" fmla="*/ 5 h 21"/>
                <a:gd name="T18" fmla="*/ 3 w 31"/>
                <a:gd name="T19" fmla="*/ 3 h 21"/>
                <a:gd name="T20" fmla="*/ 9 w 31"/>
                <a:gd name="T21" fmla="*/ 5 h 21"/>
                <a:gd name="T22" fmla="*/ 13 w 31"/>
                <a:gd name="T23" fmla="*/ 17 h 21"/>
                <a:gd name="T24" fmla="*/ 11 w 31"/>
                <a:gd name="T25" fmla="*/ 17 h 21"/>
                <a:gd name="T26" fmla="*/ 9 w 31"/>
                <a:gd name="T27" fmla="*/ 15 h 21"/>
                <a:gd name="T28" fmla="*/ 11 w 31"/>
                <a:gd name="T29" fmla="*/ 7 h 21"/>
                <a:gd name="T30" fmla="*/ 11 w 31"/>
                <a:gd name="T31" fmla="*/ 15 h 21"/>
                <a:gd name="T32" fmla="*/ 13 w 31"/>
                <a:gd name="T33" fmla="*/ 15 h 21"/>
                <a:gd name="T34" fmla="*/ 15 w 31"/>
                <a:gd name="T35" fmla="*/ 7 h 21"/>
                <a:gd name="T36" fmla="*/ 22 w 31"/>
                <a:gd name="T37" fmla="*/ 14 h 21"/>
                <a:gd name="T38" fmla="*/ 20 w 31"/>
                <a:gd name="T39" fmla="*/ 17 h 21"/>
                <a:gd name="T40" fmla="*/ 18 w 31"/>
                <a:gd name="T41" fmla="*/ 17 h 21"/>
                <a:gd name="T42" fmla="*/ 16 w 31"/>
                <a:gd name="T43" fmla="*/ 3 h 21"/>
                <a:gd name="T44" fmla="*/ 18 w 31"/>
                <a:gd name="T45" fmla="*/ 8 h 21"/>
                <a:gd name="T46" fmla="*/ 22 w 31"/>
                <a:gd name="T47" fmla="*/ 8 h 21"/>
                <a:gd name="T48" fmla="*/ 22 w 31"/>
                <a:gd name="T49" fmla="*/ 14 h 21"/>
                <a:gd name="T50" fmla="*/ 25 w 31"/>
                <a:gd name="T51" fmla="*/ 12 h 21"/>
                <a:gd name="T52" fmla="*/ 26 w 31"/>
                <a:gd name="T53" fmla="*/ 16 h 21"/>
                <a:gd name="T54" fmla="*/ 27 w 31"/>
                <a:gd name="T55" fmla="*/ 14 h 21"/>
                <a:gd name="T56" fmla="*/ 29 w 31"/>
                <a:gd name="T57" fmla="*/ 14 h 21"/>
                <a:gd name="T58" fmla="*/ 29 w 31"/>
                <a:gd name="T59" fmla="*/ 16 h 21"/>
                <a:gd name="T60" fmla="*/ 24 w 31"/>
                <a:gd name="T61" fmla="*/ 16 h 21"/>
                <a:gd name="T62" fmla="*/ 23 w 31"/>
                <a:gd name="T63" fmla="*/ 10 h 21"/>
                <a:gd name="T64" fmla="*/ 26 w 31"/>
                <a:gd name="T65" fmla="*/ 7 h 21"/>
                <a:gd name="T66" fmla="*/ 29 w 31"/>
                <a:gd name="T67" fmla="*/ 1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 h="21">
                  <a:moveTo>
                    <a:pt x="31" y="3"/>
                  </a:moveTo>
                  <a:cubicBezTo>
                    <a:pt x="30" y="2"/>
                    <a:pt x="29" y="0"/>
                    <a:pt x="27" y="0"/>
                  </a:cubicBezTo>
                  <a:cubicBezTo>
                    <a:pt x="24" y="0"/>
                    <a:pt x="20" y="0"/>
                    <a:pt x="16" y="0"/>
                  </a:cubicBezTo>
                  <a:cubicBezTo>
                    <a:pt x="12" y="0"/>
                    <a:pt x="8" y="0"/>
                    <a:pt x="4" y="0"/>
                  </a:cubicBezTo>
                  <a:cubicBezTo>
                    <a:pt x="3" y="0"/>
                    <a:pt x="1" y="2"/>
                    <a:pt x="1" y="3"/>
                  </a:cubicBezTo>
                  <a:cubicBezTo>
                    <a:pt x="0" y="6"/>
                    <a:pt x="0" y="8"/>
                    <a:pt x="0" y="11"/>
                  </a:cubicBezTo>
                  <a:cubicBezTo>
                    <a:pt x="0" y="13"/>
                    <a:pt x="0" y="16"/>
                    <a:pt x="1" y="18"/>
                  </a:cubicBezTo>
                  <a:cubicBezTo>
                    <a:pt x="1" y="20"/>
                    <a:pt x="3" y="21"/>
                    <a:pt x="4" y="21"/>
                  </a:cubicBezTo>
                  <a:cubicBezTo>
                    <a:pt x="8" y="21"/>
                    <a:pt x="12" y="21"/>
                    <a:pt x="16" y="21"/>
                  </a:cubicBezTo>
                  <a:cubicBezTo>
                    <a:pt x="20" y="21"/>
                    <a:pt x="24" y="21"/>
                    <a:pt x="27" y="21"/>
                  </a:cubicBezTo>
                  <a:cubicBezTo>
                    <a:pt x="29" y="21"/>
                    <a:pt x="30" y="20"/>
                    <a:pt x="31" y="18"/>
                  </a:cubicBezTo>
                  <a:cubicBezTo>
                    <a:pt x="31" y="16"/>
                    <a:pt x="31" y="13"/>
                    <a:pt x="31" y="11"/>
                  </a:cubicBezTo>
                  <a:cubicBezTo>
                    <a:pt x="31" y="8"/>
                    <a:pt x="31" y="6"/>
                    <a:pt x="31" y="3"/>
                  </a:cubicBezTo>
                  <a:close/>
                  <a:moveTo>
                    <a:pt x="9" y="5"/>
                  </a:moveTo>
                  <a:cubicBezTo>
                    <a:pt x="7" y="5"/>
                    <a:pt x="7" y="5"/>
                    <a:pt x="7" y="5"/>
                  </a:cubicBezTo>
                  <a:cubicBezTo>
                    <a:pt x="7" y="17"/>
                    <a:pt x="7" y="17"/>
                    <a:pt x="7" y="17"/>
                  </a:cubicBezTo>
                  <a:cubicBezTo>
                    <a:pt x="5" y="17"/>
                    <a:pt x="5" y="17"/>
                    <a:pt x="5" y="17"/>
                  </a:cubicBezTo>
                  <a:cubicBezTo>
                    <a:pt x="5" y="5"/>
                    <a:pt x="5" y="5"/>
                    <a:pt x="5" y="5"/>
                  </a:cubicBezTo>
                  <a:cubicBezTo>
                    <a:pt x="3" y="5"/>
                    <a:pt x="3" y="5"/>
                    <a:pt x="3" y="5"/>
                  </a:cubicBezTo>
                  <a:cubicBezTo>
                    <a:pt x="3" y="3"/>
                    <a:pt x="3" y="3"/>
                    <a:pt x="3" y="3"/>
                  </a:cubicBezTo>
                  <a:cubicBezTo>
                    <a:pt x="9" y="3"/>
                    <a:pt x="9" y="3"/>
                    <a:pt x="9" y="3"/>
                  </a:cubicBezTo>
                  <a:lnTo>
                    <a:pt x="9" y="5"/>
                  </a:lnTo>
                  <a:close/>
                  <a:moveTo>
                    <a:pt x="15" y="17"/>
                  </a:moveTo>
                  <a:cubicBezTo>
                    <a:pt x="13" y="17"/>
                    <a:pt x="13" y="17"/>
                    <a:pt x="13" y="17"/>
                  </a:cubicBezTo>
                  <a:cubicBezTo>
                    <a:pt x="13" y="16"/>
                    <a:pt x="13" y="16"/>
                    <a:pt x="13" y="16"/>
                  </a:cubicBezTo>
                  <a:cubicBezTo>
                    <a:pt x="12" y="17"/>
                    <a:pt x="11" y="17"/>
                    <a:pt x="11" y="17"/>
                  </a:cubicBezTo>
                  <a:cubicBezTo>
                    <a:pt x="10" y="17"/>
                    <a:pt x="10" y="17"/>
                    <a:pt x="10" y="17"/>
                  </a:cubicBezTo>
                  <a:cubicBezTo>
                    <a:pt x="9" y="16"/>
                    <a:pt x="9" y="16"/>
                    <a:pt x="9" y="15"/>
                  </a:cubicBezTo>
                  <a:cubicBezTo>
                    <a:pt x="9" y="7"/>
                    <a:pt x="9" y="7"/>
                    <a:pt x="9" y="7"/>
                  </a:cubicBezTo>
                  <a:cubicBezTo>
                    <a:pt x="11" y="7"/>
                    <a:pt x="11" y="7"/>
                    <a:pt x="11" y="7"/>
                  </a:cubicBezTo>
                  <a:cubicBezTo>
                    <a:pt x="11" y="15"/>
                    <a:pt x="11" y="15"/>
                    <a:pt x="11" y="15"/>
                  </a:cubicBezTo>
                  <a:cubicBezTo>
                    <a:pt x="11" y="15"/>
                    <a:pt x="11" y="15"/>
                    <a:pt x="11" y="15"/>
                  </a:cubicBezTo>
                  <a:cubicBezTo>
                    <a:pt x="11" y="16"/>
                    <a:pt x="12" y="16"/>
                    <a:pt x="12" y="16"/>
                  </a:cubicBezTo>
                  <a:cubicBezTo>
                    <a:pt x="12" y="16"/>
                    <a:pt x="13" y="15"/>
                    <a:pt x="13" y="15"/>
                  </a:cubicBezTo>
                  <a:cubicBezTo>
                    <a:pt x="13" y="7"/>
                    <a:pt x="13" y="7"/>
                    <a:pt x="13" y="7"/>
                  </a:cubicBezTo>
                  <a:cubicBezTo>
                    <a:pt x="15" y="7"/>
                    <a:pt x="15" y="7"/>
                    <a:pt x="15" y="7"/>
                  </a:cubicBezTo>
                  <a:lnTo>
                    <a:pt x="15" y="17"/>
                  </a:lnTo>
                  <a:close/>
                  <a:moveTo>
                    <a:pt x="22" y="14"/>
                  </a:moveTo>
                  <a:cubicBezTo>
                    <a:pt x="22" y="15"/>
                    <a:pt x="22" y="16"/>
                    <a:pt x="22" y="16"/>
                  </a:cubicBezTo>
                  <a:cubicBezTo>
                    <a:pt x="22" y="17"/>
                    <a:pt x="21" y="17"/>
                    <a:pt x="20" y="17"/>
                  </a:cubicBezTo>
                  <a:cubicBezTo>
                    <a:pt x="20" y="17"/>
                    <a:pt x="19" y="17"/>
                    <a:pt x="18" y="16"/>
                  </a:cubicBezTo>
                  <a:cubicBezTo>
                    <a:pt x="18" y="17"/>
                    <a:pt x="18" y="17"/>
                    <a:pt x="18" y="17"/>
                  </a:cubicBezTo>
                  <a:cubicBezTo>
                    <a:pt x="16" y="17"/>
                    <a:pt x="16" y="17"/>
                    <a:pt x="16" y="17"/>
                  </a:cubicBezTo>
                  <a:cubicBezTo>
                    <a:pt x="16" y="3"/>
                    <a:pt x="16" y="3"/>
                    <a:pt x="16" y="3"/>
                  </a:cubicBezTo>
                  <a:cubicBezTo>
                    <a:pt x="18" y="3"/>
                    <a:pt x="18" y="3"/>
                    <a:pt x="18" y="3"/>
                  </a:cubicBezTo>
                  <a:cubicBezTo>
                    <a:pt x="18" y="8"/>
                    <a:pt x="18" y="8"/>
                    <a:pt x="18" y="8"/>
                  </a:cubicBezTo>
                  <a:cubicBezTo>
                    <a:pt x="19" y="7"/>
                    <a:pt x="20" y="7"/>
                    <a:pt x="20" y="7"/>
                  </a:cubicBezTo>
                  <a:cubicBezTo>
                    <a:pt x="21" y="7"/>
                    <a:pt x="22" y="7"/>
                    <a:pt x="22" y="8"/>
                  </a:cubicBezTo>
                  <a:cubicBezTo>
                    <a:pt x="22" y="8"/>
                    <a:pt x="22" y="9"/>
                    <a:pt x="22" y="10"/>
                  </a:cubicBezTo>
                  <a:lnTo>
                    <a:pt x="22" y="14"/>
                  </a:lnTo>
                  <a:close/>
                  <a:moveTo>
                    <a:pt x="29" y="12"/>
                  </a:moveTo>
                  <a:cubicBezTo>
                    <a:pt x="25" y="12"/>
                    <a:pt x="25" y="12"/>
                    <a:pt x="25" y="12"/>
                  </a:cubicBezTo>
                  <a:cubicBezTo>
                    <a:pt x="25" y="14"/>
                    <a:pt x="25" y="14"/>
                    <a:pt x="25" y="14"/>
                  </a:cubicBezTo>
                  <a:cubicBezTo>
                    <a:pt x="25" y="15"/>
                    <a:pt x="26" y="16"/>
                    <a:pt x="26" y="16"/>
                  </a:cubicBezTo>
                  <a:cubicBezTo>
                    <a:pt x="27" y="16"/>
                    <a:pt x="27" y="15"/>
                    <a:pt x="27" y="15"/>
                  </a:cubicBezTo>
                  <a:cubicBezTo>
                    <a:pt x="27" y="15"/>
                    <a:pt x="27" y="14"/>
                    <a:pt x="27" y="14"/>
                  </a:cubicBezTo>
                  <a:cubicBezTo>
                    <a:pt x="29" y="14"/>
                    <a:pt x="29" y="14"/>
                    <a:pt x="29" y="14"/>
                  </a:cubicBezTo>
                  <a:cubicBezTo>
                    <a:pt x="29" y="14"/>
                    <a:pt x="29" y="14"/>
                    <a:pt x="29" y="14"/>
                  </a:cubicBezTo>
                  <a:cubicBezTo>
                    <a:pt x="29" y="15"/>
                    <a:pt x="29" y="15"/>
                    <a:pt x="29" y="15"/>
                  </a:cubicBezTo>
                  <a:cubicBezTo>
                    <a:pt x="29" y="16"/>
                    <a:pt x="29" y="16"/>
                    <a:pt x="29" y="16"/>
                  </a:cubicBezTo>
                  <a:cubicBezTo>
                    <a:pt x="28" y="17"/>
                    <a:pt x="27" y="17"/>
                    <a:pt x="26" y="17"/>
                  </a:cubicBezTo>
                  <a:cubicBezTo>
                    <a:pt x="25" y="17"/>
                    <a:pt x="25" y="17"/>
                    <a:pt x="24" y="16"/>
                  </a:cubicBezTo>
                  <a:cubicBezTo>
                    <a:pt x="24" y="16"/>
                    <a:pt x="23" y="15"/>
                    <a:pt x="23" y="14"/>
                  </a:cubicBezTo>
                  <a:cubicBezTo>
                    <a:pt x="23" y="10"/>
                    <a:pt x="23" y="10"/>
                    <a:pt x="23" y="10"/>
                  </a:cubicBezTo>
                  <a:cubicBezTo>
                    <a:pt x="23" y="9"/>
                    <a:pt x="24" y="8"/>
                    <a:pt x="24" y="8"/>
                  </a:cubicBezTo>
                  <a:cubicBezTo>
                    <a:pt x="25" y="7"/>
                    <a:pt x="25" y="7"/>
                    <a:pt x="26" y="7"/>
                  </a:cubicBezTo>
                  <a:cubicBezTo>
                    <a:pt x="27" y="7"/>
                    <a:pt x="28" y="7"/>
                    <a:pt x="28" y="8"/>
                  </a:cubicBezTo>
                  <a:cubicBezTo>
                    <a:pt x="29" y="8"/>
                    <a:pt x="29" y="9"/>
                    <a:pt x="29" y="10"/>
                  </a:cubicBezTo>
                  <a:lnTo>
                    <a:pt x="29"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pPr algn="l"/>
              <a:endParaRPr lang="th-TH" sz="525">
                <a:solidFill>
                  <a:schemeClr val="bg2"/>
                </a:solidFill>
              </a:endParaRPr>
            </a:p>
          </p:txBody>
        </p:sp>
      </p:grpSp>
      <p:grpSp>
        <p:nvGrpSpPr>
          <p:cNvPr id="663" name="กลุ่ม 662"/>
          <p:cNvGrpSpPr/>
          <p:nvPr/>
        </p:nvGrpSpPr>
        <p:grpSpPr>
          <a:xfrm>
            <a:off x="5259586" y="789385"/>
            <a:ext cx="493514" cy="488156"/>
            <a:chOff x="13995400" y="2105025"/>
            <a:chExt cx="1316037" cy="1301750"/>
          </a:xfrm>
        </p:grpSpPr>
        <p:sp>
          <p:nvSpPr>
            <p:cNvPr id="24" name="Oval 15"/>
            <p:cNvSpPr>
              <a:spLocks noChangeArrowheads="1"/>
            </p:cNvSpPr>
            <p:nvPr/>
          </p:nvSpPr>
          <p:spPr bwMode="auto">
            <a:xfrm>
              <a:off x="13995400" y="2105025"/>
              <a:ext cx="1316037" cy="1301750"/>
            </a:xfrm>
            <a:prstGeom prst="ellipse">
              <a:avLst/>
            </a:prstGeom>
            <a:solidFill>
              <a:srgbClr val="F157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pPr algn="l"/>
              <a:endParaRPr lang="th-TH" sz="525">
                <a:solidFill>
                  <a:schemeClr val="bg2"/>
                </a:solidFill>
              </a:endParaRPr>
            </a:p>
          </p:txBody>
        </p:sp>
        <p:sp>
          <p:nvSpPr>
            <p:cNvPr id="25" name="Freeform 16"/>
            <p:cNvSpPr>
              <a:spLocks/>
            </p:cNvSpPr>
            <p:nvPr/>
          </p:nvSpPr>
          <p:spPr bwMode="auto">
            <a:xfrm>
              <a:off x="14347825" y="2533650"/>
              <a:ext cx="442912" cy="444500"/>
            </a:xfrm>
            <a:custGeom>
              <a:avLst/>
              <a:gdLst>
                <a:gd name="T0" fmla="*/ 15 w 29"/>
                <a:gd name="T1" fmla="*/ 12 h 29"/>
                <a:gd name="T2" fmla="*/ 14 w 29"/>
                <a:gd name="T3" fmla="*/ 12 h 29"/>
                <a:gd name="T4" fmla="*/ 15 w 29"/>
                <a:gd name="T5" fmla="*/ 18 h 29"/>
                <a:gd name="T6" fmla="*/ 22 w 29"/>
                <a:gd name="T7" fmla="*/ 18 h 29"/>
                <a:gd name="T8" fmla="*/ 19 w 29"/>
                <a:gd name="T9" fmla="*/ 22 h 29"/>
                <a:gd name="T10" fmla="*/ 15 w 29"/>
                <a:gd name="T11" fmla="*/ 23 h 29"/>
                <a:gd name="T12" fmla="*/ 12 w 29"/>
                <a:gd name="T13" fmla="*/ 23 h 29"/>
                <a:gd name="T14" fmla="*/ 6 w 29"/>
                <a:gd name="T15" fmla="*/ 16 h 29"/>
                <a:gd name="T16" fmla="*/ 6 w 29"/>
                <a:gd name="T17" fmla="*/ 13 h 29"/>
                <a:gd name="T18" fmla="*/ 16 w 29"/>
                <a:gd name="T19" fmla="*/ 6 h 29"/>
                <a:gd name="T20" fmla="*/ 20 w 29"/>
                <a:gd name="T21" fmla="*/ 8 h 29"/>
                <a:gd name="T22" fmla="*/ 24 w 29"/>
                <a:gd name="T23" fmla="*/ 4 h 29"/>
                <a:gd name="T24" fmla="*/ 22 w 29"/>
                <a:gd name="T25" fmla="*/ 2 h 29"/>
                <a:gd name="T26" fmla="*/ 15 w 29"/>
                <a:gd name="T27" fmla="*/ 0 h 29"/>
                <a:gd name="T28" fmla="*/ 13 w 29"/>
                <a:gd name="T29" fmla="*/ 0 h 29"/>
                <a:gd name="T30" fmla="*/ 11 w 29"/>
                <a:gd name="T31" fmla="*/ 1 h 29"/>
                <a:gd name="T32" fmla="*/ 3 w 29"/>
                <a:gd name="T33" fmla="*/ 6 h 29"/>
                <a:gd name="T34" fmla="*/ 0 w 29"/>
                <a:gd name="T35" fmla="*/ 14 h 29"/>
                <a:gd name="T36" fmla="*/ 0 w 29"/>
                <a:gd name="T37" fmla="*/ 18 h 29"/>
                <a:gd name="T38" fmla="*/ 6 w 29"/>
                <a:gd name="T39" fmla="*/ 27 h 29"/>
                <a:gd name="T40" fmla="*/ 14 w 29"/>
                <a:gd name="T41" fmla="*/ 29 h 29"/>
                <a:gd name="T42" fmla="*/ 19 w 29"/>
                <a:gd name="T43" fmla="*/ 29 h 29"/>
                <a:gd name="T44" fmla="*/ 26 w 29"/>
                <a:gd name="T45" fmla="*/ 24 h 29"/>
                <a:gd name="T46" fmla="*/ 28 w 29"/>
                <a:gd name="T47" fmla="*/ 12 h 29"/>
                <a:gd name="T48" fmla="*/ 15 w 29"/>
                <a:gd name="T49" fmla="*/ 12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 h="29">
                  <a:moveTo>
                    <a:pt x="15" y="12"/>
                  </a:moveTo>
                  <a:cubicBezTo>
                    <a:pt x="15" y="12"/>
                    <a:pt x="14" y="12"/>
                    <a:pt x="14" y="12"/>
                  </a:cubicBezTo>
                  <a:cubicBezTo>
                    <a:pt x="14" y="14"/>
                    <a:pt x="15" y="18"/>
                    <a:pt x="15" y="18"/>
                  </a:cubicBezTo>
                  <a:cubicBezTo>
                    <a:pt x="15" y="18"/>
                    <a:pt x="22" y="18"/>
                    <a:pt x="22" y="18"/>
                  </a:cubicBezTo>
                  <a:cubicBezTo>
                    <a:pt x="22" y="18"/>
                    <a:pt x="22" y="21"/>
                    <a:pt x="19" y="22"/>
                  </a:cubicBezTo>
                  <a:cubicBezTo>
                    <a:pt x="18" y="23"/>
                    <a:pt x="17" y="23"/>
                    <a:pt x="15" y="23"/>
                  </a:cubicBezTo>
                  <a:cubicBezTo>
                    <a:pt x="14" y="24"/>
                    <a:pt x="13" y="23"/>
                    <a:pt x="12" y="23"/>
                  </a:cubicBezTo>
                  <a:cubicBezTo>
                    <a:pt x="9" y="22"/>
                    <a:pt x="6" y="19"/>
                    <a:pt x="6" y="16"/>
                  </a:cubicBezTo>
                  <a:cubicBezTo>
                    <a:pt x="6" y="15"/>
                    <a:pt x="6" y="14"/>
                    <a:pt x="6" y="13"/>
                  </a:cubicBezTo>
                  <a:cubicBezTo>
                    <a:pt x="7" y="9"/>
                    <a:pt x="11" y="6"/>
                    <a:pt x="16" y="6"/>
                  </a:cubicBezTo>
                  <a:cubicBezTo>
                    <a:pt x="18" y="7"/>
                    <a:pt x="19" y="7"/>
                    <a:pt x="20" y="8"/>
                  </a:cubicBezTo>
                  <a:cubicBezTo>
                    <a:pt x="21" y="7"/>
                    <a:pt x="23" y="6"/>
                    <a:pt x="24" y="4"/>
                  </a:cubicBezTo>
                  <a:cubicBezTo>
                    <a:pt x="24" y="4"/>
                    <a:pt x="23" y="3"/>
                    <a:pt x="22" y="2"/>
                  </a:cubicBezTo>
                  <a:cubicBezTo>
                    <a:pt x="20" y="1"/>
                    <a:pt x="17" y="0"/>
                    <a:pt x="15" y="0"/>
                  </a:cubicBezTo>
                  <a:cubicBezTo>
                    <a:pt x="14" y="0"/>
                    <a:pt x="14" y="0"/>
                    <a:pt x="13" y="0"/>
                  </a:cubicBezTo>
                  <a:cubicBezTo>
                    <a:pt x="13" y="0"/>
                    <a:pt x="12" y="1"/>
                    <a:pt x="11" y="1"/>
                  </a:cubicBezTo>
                  <a:cubicBezTo>
                    <a:pt x="8" y="2"/>
                    <a:pt x="5" y="3"/>
                    <a:pt x="3" y="6"/>
                  </a:cubicBezTo>
                  <a:cubicBezTo>
                    <a:pt x="1" y="8"/>
                    <a:pt x="0" y="11"/>
                    <a:pt x="0" y="14"/>
                  </a:cubicBezTo>
                  <a:cubicBezTo>
                    <a:pt x="0" y="15"/>
                    <a:pt x="0" y="17"/>
                    <a:pt x="0" y="18"/>
                  </a:cubicBezTo>
                  <a:cubicBezTo>
                    <a:pt x="1" y="22"/>
                    <a:pt x="3" y="24"/>
                    <a:pt x="6" y="27"/>
                  </a:cubicBezTo>
                  <a:cubicBezTo>
                    <a:pt x="8" y="28"/>
                    <a:pt x="11" y="29"/>
                    <a:pt x="14" y="29"/>
                  </a:cubicBezTo>
                  <a:cubicBezTo>
                    <a:pt x="15" y="29"/>
                    <a:pt x="17" y="29"/>
                    <a:pt x="19" y="29"/>
                  </a:cubicBezTo>
                  <a:cubicBezTo>
                    <a:pt x="21" y="28"/>
                    <a:pt x="24" y="27"/>
                    <a:pt x="26" y="24"/>
                  </a:cubicBezTo>
                  <a:cubicBezTo>
                    <a:pt x="28" y="21"/>
                    <a:pt x="29" y="16"/>
                    <a:pt x="28" y="12"/>
                  </a:cubicBezTo>
                  <a:cubicBezTo>
                    <a:pt x="24" y="12"/>
                    <a:pt x="19" y="12"/>
                    <a:pt x="15"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pPr algn="l"/>
              <a:endParaRPr lang="th-TH" sz="525">
                <a:solidFill>
                  <a:schemeClr val="bg2"/>
                </a:solidFill>
              </a:endParaRPr>
            </a:p>
          </p:txBody>
        </p:sp>
        <p:sp>
          <p:nvSpPr>
            <p:cNvPr id="26" name="Freeform 17"/>
            <p:cNvSpPr>
              <a:spLocks/>
            </p:cNvSpPr>
            <p:nvPr/>
          </p:nvSpPr>
          <p:spPr bwMode="auto">
            <a:xfrm>
              <a:off x="14836775" y="2641600"/>
              <a:ext cx="214312" cy="214313"/>
            </a:xfrm>
            <a:custGeom>
              <a:avLst/>
              <a:gdLst>
                <a:gd name="T0" fmla="*/ 135 w 135"/>
                <a:gd name="T1" fmla="*/ 48 h 135"/>
                <a:gd name="T2" fmla="*/ 87 w 135"/>
                <a:gd name="T3" fmla="*/ 48 h 135"/>
                <a:gd name="T4" fmla="*/ 87 w 135"/>
                <a:gd name="T5" fmla="*/ 0 h 135"/>
                <a:gd name="T6" fmla="*/ 87 w 135"/>
                <a:gd name="T7" fmla="*/ 0 h 135"/>
                <a:gd name="T8" fmla="*/ 87 w 135"/>
                <a:gd name="T9" fmla="*/ 0 h 135"/>
                <a:gd name="T10" fmla="*/ 48 w 135"/>
                <a:gd name="T11" fmla="*/ 0 h 135"/>
                <a:gd name="T12" fmla="*/ 48 w 135"/>
                <a:gd name="T13" fmla="*/ 0 h 135"/>
                <a:gd name="T14" fmla="*/ 48 w 135"/>
                <a:gd name="T15" fmla="*/ 0 h 135"/>
                <a:gd name="T16" fmla="*/ 48 w 135"/>
                <a:gd name="T17" fmla="*/ 48 h 135"/>
                <a:gd name="T18" fmla="*/ 0 w 135"/>
                <a:gd name="T19" fmla="*/ 48 h 135"/>
                <a:gd name="T20" fmla="*/ 0 w 135"/>
                <a:gd name="T21" fmla="*/ 48 h 135"/>
                <a:gd name="T22" fmla="*/ 0 w 135"/>
                <a:gd name="T23" fmla="*/ 48 h 135"/>
                <a:gd name="T24" fmla="*/ 0 w 135"/>
                <a:gd name="T25" fmla="*/ 87 h 135"/>
                <a:gd name="T26" fmla="*/ 0 w 135"/>
                <a:gd name="T27" fmla="*/ 87 h 135"/>
                <a:gd name="T28" fmla="*/ 0 w 135"/>
                <a:gd name="T29" fmla="*/ 87 h 135"/>
                <a:gd name="T30" fmla="*/ 48 w 135"/>
                <a:gd name="T31" fmla="*/ 87 h 135"/>
                <a:gd name="T32" fmla="*/ 48 w 135"/>
                <a:gd name="T33" fmla="*/ 135 h 135"/>
                <a:gd name="T34" fmla="*/ 48 w 135"/>
                <a:gd name="T35" fmla="*/ 135 h 135"/>
                <a:gd name="T36" fmla="*/ 48 w 135"/>
                <a:gd name="T37" fmla="*/ 135 h 135"/>
                <a:gd name="T38" fmla="*/ 87 w 135"/>
                <a:gd name="T39" fmla="*/ 135 h 135"/>
                <a:gd name="T40" fmla="*/ 87 w 135"/>
                <a:gd name="T41" fmla="*/ 135 h 135"/>
                <a:gd name="T42" fmla="*/ 87 w 135"/>
                <a:gd name="T43" fmla="*/ 135 h 135"/>
                <a:gd name="T44" fmla="*/ 87 w 135"/>
                <a:gd name="T45" fmla="*/ 87 h 135"/>
                <a:gd name="T46" fmla="*/ 135 w 135"/>
                <a:gd name="T47" fmla="*/ 87 h 135"/>
                <a:gd name="T48" fmla="*/ 135 w 135"/>
                <a:gd name="T49" fmla="*/ 87 h 135"/>
                <a:gd name="T50" fmla="*/ 135 w 135"/>
                <a:gd name="T51" fmla="*/ 87 h 135"/>
                <a:gd name="T52" fmla="*/ 135 w 135"/>
                <a:gd name="T53" fmla="*/ 48 h 135"/>
                <a:gd name="T54" fmla="*/ 135 w 135"/>
                <a:gd name="T55" fmla="*/ 48 h 135"/>
                <a:gd name="T56" fmla="*/ 135 w 135"/>
                <a:gd name="T57" fmla="*/ 4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5" h="135">
                  <a:moveTo>
                    <a:pt x="135" y="48"/>
                  </a:moveTo>
                  <a:lnTo>
                    <a:pt x="87" y="48"/>
                  </a:lnTo>
                  <a:lnTo>
                    <a:pt x="87" y="0"/>
                  </a:lnTo>
                  <a:lnTo>
                    <a:pt x="87" y="0"/>
                  </a:lnTo>
                  <a:lnTo>
                    <a:pt x="87" y="0"/>
                  </a:lnTo>
                  <a:lnTo>
                    <a:pt x="48" y="0"/>
                  </a:lnTo>
                  <a:lnTo>
                    <a:pt x="48" y="0"/>
                  </a:lnTo>
                  <a:lnTo>
                    <a:pt x="48" y="0"/>
                  </a:lnTo>
                  <a:lnTo>
                    <a:pt x="48" y="48"/>
                  </a:lnTo>
                  <a:lnTo>
                    <a:pt x="0" y="48"/>
                  </a:lnTo>
                  <a:lnTo>
                    <a:pt x="0" y="48"/>
                  </a:lnTo>
                  <a:lnTo>
                    <a:pt x="0" y="48"/>
                  </a:lnTo>
                  <a:lnTo>
                    <a:pt x="0" y="87"/>
                  </a:lnTo>
                  <a:lnTo>
                    <a:pt x="0" y="87"/>
                  </a:lnTo>
                  <a:lnTo>
                    <a:pt x="0" y="87"/>
                  </a:lnTo>
                  <a:lnTo>
                    <a:pt x="48" y="87"/>
                  </a:lnTo>
                  <a:lnTo>
                    <a:pt x="48" y="135"/>
                  </a:lnTo>
                  <a:lnTo>
                    <a:pt x="48" y="135"/>
                  </a:lnTo>
                  <a:lnTo>
                    <a:pt x="48" y="135"/>
                  </a:lnTo>
                  <a:lnTo>
                    <a:pt x="87" y="135"/>
                  </a:lnTo>
                  <a:lnTo>
                    <a:pt x="87" y="135"/>
                  </a:lnTo>
                  <a:lnTo>
                    <a:pt x="87" y="135"/>
                  </a:lnTo>
                  <a:lnTo>
                    <a:pt x="87" y="87"/>
                  </a:lnTo>
                  <a:lnTo>
                    <a:pt x="135" y="87"/>
                  </a:lnTo>
                  <a:lnTo>
                    <a:pt x="135" y="87"/>
                  </a:lnTo>
                  <a:lnTo>
                    <a:pt x="135" y="87"/>
                  </a:lnTo>
                  <a:lnTo>
                    <a:pt x="135" y="48"/>
                  </a:lnTo>
                  <a:lnTo>
                    <a:pt x="135" y="48"/>
                  </a:lnTo>
                  <a:lnTo>
                    <a:pt x="135"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pPr algn="l"/>
              <a:endParaRPr lang="th-TH" sz="525">
                <a:solidFill>
                  <a:schemeClr val="bg2"/>
                </a:solidFill>
              </a:endParaRPr>
            </a:p>
          </p:txBody>
        </p:sp>
      </p:grpSp>
      <p:grpSp>
        <p:nvGrpSpPr>
          <p:cNvPr id="664" name="กลุ่ม 663"/>
          <p:cNvGrpSpPr/>
          <p:nvPr/>
        </p:nvGrpSpPr>
        <p:grpSpPr>
          <a:xfrm>
            <a:off x="6045995" y="789385"/>
            <a:ext cx="494109" cy="488156"/>
            <a:chOff x="16092488" y="2105025"/>
            <a:chExt cx="1317625" cy="1301750"/>
          </a:xfrm>
        </p:grpSpPr>
        <p:sp>
          <p:nvSpPr>
            <p:cNvPr id="27" name="Oval 18"/>
            <p:cNvSpPr>
              <a:spLocks noChangeArrowheads="1"/>
            </p:cNvSpPr>
            <p:nvPr/>
          </p:nvSpPr>
          <p:spPr bwMode="auto">
            <a:xfrm>
              <a:off x="16092488" y="2105025"/>
              <a:ext cx="1317625" cy="1301750"/>
            </a:xfrm>
            <a:prstGeom prst="ellipse">
              <a:avLst/>
            </a:prstGeom>
            <a:solidFill>
              <a:srgbClr val="1387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pPr algn="l"/>
              <a:endParaRPr lang="th-TH" sz="525">
                <a:solidFill>
                  <a:schemeClr val="bg2"/>
                </a:solidFill>
              </a:endParaRPr>
            </a:p>
          </p:txBody>
        </p:sp>
        <p:sp>
          <p:nvSpPr>
            <p:cNvPr id="28" name="Freeform 19"/>
            <p:cNvSpPr>
              <a:spLocks noEditPoints="1"/>
            </p:cNvSpPr>
            <p:nvPr/>
          </p:nvSpPr>
          <p:spPr bwMode="auto">
            <a:xfrm>
              <a:off x="16506825" y="2487613"/>
              <a:ext cx="122237" cy="536575"/>
            </a:xfrm>
            <a:custGeom>
              <a:avLst/>
              <a:gdLst>
                <a:gd name="T0" fmla="*/ 1 w 8"/>
                <a:gd name="T1" fmla="*/ 12 h 35"/>
                <a:gd name="T2" fmla="*/ 8 w 8"/>
                <a:gd name="T3" fmla="*/ 12 h 35"/>
                <a:gd name="T4" fmla="*/ 8 w 8"/>
                <a:gd name="T5" fmla="*/ 35 h 35"/>
                <a:gd name="T6" fmla="*/ 1 w 8"/>
                <a:gd name="T7" fmla="*/ 35 h 35"/>
                <a:gd name="T8" fmla="*/ 1 w 8"/>
                <a:gd name="T9" fmla="*/ 12 h 35"/>
                <a:gd name="T10" fmla="*/ 4 w 8"/>
                <a:gd name="T11" fmla="*/ 0 h 35"/>
                <a:gd name="T12" fmla="*/ 8 w 8"/>
                <a:gd name="T13" fmla="*/ 5 h 35"/>
                <a:gd name="T14" fmla="*/ 4 w 8"/>
                <a:gd name="T15" fmla="*/ 9 h 35"/>
                <a:gd name="T16" fmla="*/ 0 w 8"/>
                <a:gd name="T17" fmla="*/ 5 h 35"/>
                <a:gd name="T18" fmla="*/ 4 w 8"/>
                <a:gd name="T1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35">
                  <a:moveTo>
                    <a:pt x="1" y="12"/>
                  </a:moveTo>
                  <a:cubicBezTo>
                    <a:pt x="8" y="12"/>
                    <a:pt x="8" y="12"/>
                    <a:pt x="8" y="12"/>
                  </a:cubicBezTo>
                  <a:cubicBezTo>
                    <a:pt x="8" y="35"/>
                    <a:pt x="8" y="35"/>
                    <a:pt x="8" y="35"/>
                  </a:cubicBezTo>
                  <a:cubicBezTo>
                    <a:pt x="1" y="35"/>
                    <a:pt x="1" y="35"/>
                    <a:pt x="1" y="35"/>
                  </a:cubicBezTo>
                  <a:lnTo>
                    <a:pt x="1" y="12"/>
                  </a:lnTo>
                  <a:close/>
                  <a:moveTo>
                    <a:pt x="4" y="0"/>
                  </a:moveTo>
                  <a:cubicBezTo>
                    <a:pt x="7" y="0"/>
                    <a:pt x="8" y="2"/>
                    <a:pt x="8" y="5"/>
                  </a:cubicBezTo>
                  <a:cubicBezTo>
                    <a:pt x="8" y="7"/>
                    <a:pt x="7" y="9"/>
                    <a:pt x="4" y="9"/>
                  </a:cubicBezTo>
                  <a:cubicBezTo>
                    <a:pt x="2" y="9"/>
                    <a:pt x="0" y="7"/>
                    <a:pt x="0" y="5"/>
                  </a:cubicBezTo>
                  <a:cubicBezTo>
                    <a:pt x="0" y="2"/>
                    <a:pt x="2" y="0"/>
                    <a:pt x="4"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pPr algn="l"/>
              <a:endParaRPr lang="th-TH" sz="525">
                <a:solidFill>
                  <a:schemeClr val="bg2"/>
                </a:solidFill>
              </a:endParaRPr>
            </a:p>
          </p:txBody>
        </p:sp>
        <p:sp>
          <p:nvSpPr>
            <p:cNvPr id="29" name="Freeform 20"/>
            <p:cNvSpPr>
              <a:spLocks/>
            </p:cNvSpPr>
            <p:nvPr/>
          </p:nvSpPr>
          <p:spPr bwMode="auto">
            <a:xfrm>
              <a:off x="16689388" y="2655888"/>
              <a:ext cx="336550" cy="368300"/>
            </a:xfrm>
            <a:custGeom>
              <a:avLst/>
              <a:gdLst>
                <a:gd name="T0" fmla="*/ 0 w 22"/>
                <a:gd name="T1" fmla="*/ 1 h 24"/>
                <a:gd name="T2" fmla="*/ 7 w 22"/>
                <a:gd name="T3" fmla="*/ 1 h 24"/>
                <a:gd name="T4" fmla="*/ 7 w 22"/>
                <a:gd name="T5" fmla="*/ 4 h 24"/>
                <a:gd name="T6" fmla="*/ 7 w 22"/>
                <a:gd name="T7" fmla="*/ 4 h 24"/>
                <a:gd name="T8" fmla="*/ 14 w 22"/>
                <a:gd name="T9" fmla="*/ 0 h 24"/>
                <a:gd name="T10" fmla="*/ 22 w 22"/>
                <a:gd name="T11" fmla="*/ 11 h 24"/>
                <a:gd name="T12" fmla="*/ 22 w 22"/>
                <a:gd name="T13" fmla="*/ 24 h 24"/>
                <a:gd name="T14" fmla="*/ 15 w 22"/>
                <a:gd name="T15" fmla="*/ 24 h 24"/>
                <a:gd name="T16" fmla="*/ 15 w 22"/>
                <a:gd name="T17" fmla="*/ 13 h 24"/>
                <a:gd name="T18" fmla="*/ 12 w 22"/>
                <a:gd name="T19" fmla="*/ 7 h 24"/>
                <a:gd name="T20" fmla="*/ 7 w 22"/>
                <a:gd name="T21" fmla="*/ 12 h 24"/>
                <a:gd name="T22" fmla="*/ 7 w 22"/>
                <a:gd name="T23" fmla="*/ 24 h 24"/>
                <a:gd name="T24" fmla="*/ 0 w 22"/>
                <a:gd name="T25" fmla="*/ 24 h 24"/>
                <a:gd name="T26" fmla="*/ 0 w 22"/>
                <a:gd name="T27" fmla="*/ 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24">
                  <a:moveTo>
                    <a:pt x="0" y="1"/>
                  </a:moveTo>
                  <a:cubicBezTo>
                    <a:pt x="7" y="1"/>
                    <a:pt x="7" y="1"/>
                    <a:pt x="7" y="1"/>
                  </a:cubicBezTo>
                  <a:cubicBezTo>
                    <a:pt x="7" y="4"/>
                    <a:pt x="7" y="4"/>
                    <a:pt x="7" y="4"/>
                  </a:cubicBezTo>
                  <a:cubicBezTo>
                    <a:pt x="7" y="4"/>
                    <a:pt x="7" y="4"/>
                    <a:pt x="7" y="4"/>
                  </a:cubicBezTo>
                  <a:cubicBezTo>
                    <a:pt x="8" y="2"/>
                    <a:pt x="10" y="0"/>
                    <a:pt x="14" y="0"/>
                  </a:cubicBezTo>
                  <a:cubicBezTo>
                    <a:pt x="21" y="0"/>
                    <a:pt x="22" y="5"/>
                    <a:pt x="22" y="11"/>
                  </a:cubicBezTo>
                  <a:cubicBezTo>
                    <a:pt x="22" y="24"/>
                    <a:pt x="22" y="24"/>
                    <a:pt x="22" y="24"/>
                  </a:cubicBezTo>
                  <a:cubicBezTo>
                    <a:pt x="15" y="24"/>
                    <a:pt x="15" y="24"/>
                    <a:pt x="15" y="24"/>
                  </a:cubicBezTo>
                  <a:cubicBezTo>
                    <a:pt x="15" y="13"/>
                    <a:pt x="15" y="13"/>
                    <a:pt x="15" y="13"/>
                  </a:cubicBezTo>
                  <a:cubicBezTo>
                    <a:pt x="15" y="10"/>
                    <a:pt x="15" y="7"/>
                    <a:pt x="12" y="7"/>
                  </a:cubicBezTo>
                  <a:cubicBezTo>
                    <a:pt x="8" y="7"/>
                    <a:pt x="7" y="9"/>
                    <a:pt x="7" y="12"/>
                  </a:cubicBezTo>
                  <a:cubicBezTo>
                    <a:pt x="7" y="24"/>
                    <a:pt x="7" y="24"/>
                    <a:pt x="7" y="24"/>
                  </a:cubicBezTo>
                  <a:cubicBezTo>
                    <a:pt x="0" y="24"/>
                    <a:pt x="0" y="24"/>
                    <a:pt x="0" y="24"/>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pPr algn="l"/>
              <a:endParaRPr lang="th-TH" sz="525">
                <a:solidFill>
                  <a:schemeClr val="bg2"/>
                </a:solidFill>
              </a:endParaRPr>
            </a:p>
          </p:txBody>
        </p:sp>
      </p:grpSp>
      <p:grpSp>
        <p:nvGrpSpPr>
          <p:cNvPr id="2085" name="กลุ่ม 2084"/>
          <p:cNvGrpSpPr/>
          <p:nvPr/>
        </p:nvGrpSpPr>
        <p:grpSpPr>
          <a:xfrm>
            <a:off x="6045995" y="2977158"/>
            <a:ext cx="494109" cy="494109"/>
            <a:chOff x="16092488" y="7939088"/>
            <a:chExt cx="1317625" cy="1317625"/>
          </a:xfrm>
        </p:grpSpPr>
        <p:sp>
          <p:nvSpPr>
            <p:cNvPr id="30" name="Oval 21"/>
            <p:cNvSpPr>
              <a:spLocks noChangeArrowheads="1"/>
            </p:cNvSpPr>
            <p:nvPr/>
          </p:nvSpPr>
          <p:spPr bwMode="auto">
            <a:xfrm>
              <a:off x="16092488" y="7939088"/>
              <a:ext cx="1317625" cy="1317625"/>
            </a:xfrm>
            <a:prstGeom prst="ellipse">
              <a:avLst/>
            </a:prstGeom>
            <a:solidFill>
              <a:srgbClr val="4863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pPr algn="l"/>
              <a:endParaRPr lang="th-TH" sz="525">
                <a:solidFill>
                  <a:schemeClr val="bg2"/>
                </a:solidFill>
              </a:endParaRPr>
            </a:p>
          </p:txBody>
        </p:sp>
        <p:sp>
          <p:nvSpPr>
            <p:cNvPr id="31" name="Freeform 22"/>
            <p:cNvSpPr>
              <a:spLocks noEditPoints="1"/>
            </p:cNvSpPr>
            <p:nvPr/>
          </p:nvSpPr>
          <p:spPr bwMode="auto">
            <a:xfrm>
              <a:off x="16460788" y="8399463"/>
              <a:ext cx="304800" cy="382588"/>
            </a:xfrm>
            <a:custGeom>
              <a:avLst/>
              <a:gdLst>
                <a:gd name="T0" fmla="*/ 0 w 20"/>
                <a:gd name="T1" fmla="*/ 25 h 25"/>
                <a:gd name="T2" fmla="*/ 0 w 20"/>
                <a:gd name="T3" fmla="*/ 0 h 25"/>
                <a:gd name="T4" fmla="*/ 0 w 20"/>
                <a:gd name="T5" fmla="*/ 0 h 25"/>
                <a:gd name="T6" fmla="*/ 12 w 20"/>
                <a:gd name="T7" fmla="*/ 0 h 25"/>
                <a:gd name="T8" fmla="*/ 16 w 20"/>
                <a:gd name="T9" fmla="*/ 1 h 25"/>
                <a:gd name="T10" fmla="*/ 19 w 20"/>
                <a:gd name="T11" fmla="*/ 6 h 25"/>
                <a:gd name="T12" fmla="*/ 19 w 20"/>
                <a:gd name="T13" fmla="*/ 9 h 25"/>
                <a:gd name="T14" fmla="*/ 17 w 20"/>
                <a:gd name="T15" fmla="*/ 11 h 25"/>
                <a:gd name="T16" fmla="*/ 16 w 20"/>
                <a:gd name="T17" fmla="*/ 12 h 25"/>
                <a:gd name="T18" fmla="*/ 16 w 20"/>
                <a:gd name="T19" fmla="*/ 12 h 25"/>
                <a:gd name="T20" fmla="*/ 20 w 20"/>
                <a:gd name="T21" fmla="*/ 16 h 25"/>
                <a:gd name="T22" fmla="*/ 19 w 20"/>
                <a:gd name="T23" fmla="*/ 21 h 25"/>
                <a:gd name="T24" fmla="*/ 14 w 20"/>
                <a:gd name="T25" fmla="*/ 25 h 25"/>
                <a:gd name="T26" fmla="*/ 11 w 20"/>
                <a:gd name="T27" fmla="*/ 25 h 25"/>
                <a:gd name="T28" fmla="*/ 0 w 20"/>
                <a:gd name="T29" fmla="*/ 25 h 25"/>
                <a:gd name="T30" fmla="*/ 0 w 20"/>
                <a:gd name="T31" fmla="*/ 25 h 25"/>
                <a:gd name="T32" fmla="*/ 6 w 20"/>
                <a:gd name="T33" fmla="*/ 21 h 25"/>
                <a:gd name="T34" fmla="*/ 6 w 20"/>
                <a:gd name="T35" fmla="*/ 21 h 25"/>
                <a:gd name="T36" fmla="*/ 11 w 20"/>
                <a:gd name="T37" fmla="*/ 21 h 25"/>
                <a:gd name="T38" fmla="*/ 12 w 20"/>
                <a:gd name="T39" fmla="*/ 20 h 25"/>
                <a:gd name="T40" fmla="*/ 15 w 20"/>
                <a:gd name="T41" fmla="*/ 18 h 25"/>
                <a:gd name="T42" fmla="*/ 15 w 20"/>
                <a:gd name="T43" fmla="*/ 17 h 25"/>
                <a:gd name="T44" fmla="*/ 13 w 20"/>
                <a:gd name="T45" fmla="*/ 14 h 25"/>
                <a:gd name="T46" fmla="*/ 11 w 20"/>
                <a:gd name="T47" fmla="*/ 14 h 25"/>
                <a:gd name="T48" fmla="*/ 6 w 20"/>
                <a:gd name="T49" fmla="*/ 14 h 25"/>
                <a:gd name="T50" fmla="*/ 6 w 20"/>
                <a:gd name="T51" fmla="*/ 14 h 25"/>
                <a:gd name="T52" fmla="*/ 6 w 20"/>
                <a:gd name="T53" fmla="*/ 21 h 25"/>
                <a:gd name="T54" fmla="*/ 6 w 20"/>
                <a:gd name="T55" fmla="*/ 10 h 25"/>
                <a:gd name="T56" fmla="*/ 6 w 20"/>
                <a:gd name="T57" fmla="*/ 10 h 25"/>
                <a:gd name="T58" fmla="*/ 11 w 20"/>
                <a:gd name="T59" fmla="*/ 10 h 25"/>
                <a:gd name="T60" fmla="*/ 13 w 20"/>
                <a:gd name="T61" fmla="*/ 10 h 25"/>
                <a:gd name="T62" fmla="*/ 14 w 20"/>
                <a:gd name="T63" fmla="*/ 8 h 25"/>
                <a:gd name="T64" fmla="*/ 14 w 20"/>
                <a:gd name="T65" fmla="*/ 7 h 25"/>
                <a:gd name="T66" fmla="*/ 13 w 20"/>
                <a:gd name="T67" fmla="*/ 5 h 25"/>
                <a:gd name="T68" fmla="*/ 10 w 20"/>
                <a:gd name="T69" fmla="*/ 5 h 25"/>
                <a:gd name="T70" fmla="*/ 6 w 20"/>
                <a:gd name="T71" fmla="*/ 5 h 25"/>
                <a:gd name="T72" fmla="*/ 6 w 20"/>
                <a:gd name="T73" fmla="*/ 5 h 25"/>
                <a:gd name="T74" fmla="*/ 6 w 20"/>
                <a:gd name="T75" fmla="*/ 1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 h="25">
                  <a:moveTo>
                    <a:pt x="0" y="25"/>
                  </a:moveTo>
                  <a:cubicBezTo>
                    <a:pt x="0" y="17"/>
                    <a:pt x="0" y="9"/>
                    <a:pt x="0" y="0"/>
                  </a:cubicBezTo>
                  <a:cubicBezTo>
                    <a:pt x="0" y="0"/>
                    <a:pt x="0" y="0"/>
                    <a:pt x="0" y="0"/>
                  </a:cubicBezTo>
                  <a:cubicBezTo>
                    <a:pt x="4" y="0"/>
                    <a:pt x="8" y="0"/>
                    <a:pt x="12" y="0"/>
                  </a:cubicBezTo>
                  <a:cubicBezTo>
                    <a:pt x="13" y="0"/>
                    <a:pt x="15" y="1"/>
                    <a:pt x="16" y="1"/>
                  </a:cubicBezTo>
                  <a:cubicBezTo>
                    <a:pt x="18" y="2"/>
                    <a:pt x="19" y="4"/>
                    <a:pt x="19" y="6"/>
                  </a:cubicBezTo>
                  <a:cubicBezTo>
                    <a:pt x="19" y="7"/>
                    <a:pt x="19" y="8"/>
                    <a:pt x="19" y="9"/>
                  </a:cubicBezTo>
                  <a:cubicBezTo>
                    <a:pt x="19" y="10"/>
                    <a:pt x="18" y="11"/>
                    <a:pt x="17" y="11"/>
                  </a:cubicBezTo>
                  <a:cubicBezTo>
                    <a:pt x="17" y="12"/>
                    <a:pt x="16" y="12"/>
                    <a:pt x="16" y="12"/>
                  </a:cubicBezTo>
                  <a:cubicBezTo>
                    <a:pt x="16" y="12"/>
                    <a:pt x="16" y="12"/>
                    <a:pt x="16" y="12"/>
                  </a:cubicBezTo>
                  <a:cubicBezTo>
                    <a:pt x="18" y="13"/>
                    <a:pt x="20" y="14"/>
                    <a:pt x="20" y="16"/>
                  </a:cubicBezTo>
                  <a:cubicBezTo>
                    <a:pt x="20" y="18"/>
                    <a:pt x="20" y="19"/>
                    <a:pt x="19" y="21"/>
                  </a:cubicBezTo>
                  <a:cubicBezTo>
                    <a:pt x="18" y="23"/>
                    <a:pt x="16" y="24"/>
                    <a:pt x="14" y="25"/>
                  </a:cubicBezTo>
                  <a:cubicBezTo>
                    <a:pt x="13" y="25"/>
                    <a:pt x="12" y="25"/>
                    <a:pt x="11" y="25"/>
                  </a:cubicBezTo>
                  <a:cubicBezTo>
                    <a:pt x="7" y="25"/>
                    <a:pt x="4" y="25"/>
                    <a:pt x="0" y="25"/>
                  </a:cubicBezTo>
                  <a:cubicBezTo>
                    <a:pt x="0" y="25"/>
                    <a:pt x="0" y="25"/>
                    <a:pt x="0" y="25"/>
                  </a:cubicBezTo>
                  <a:close/>
                  <a:moveTo>
                    <a:pt x="6" y="21"/>
                  </a:moveTo>
                  <a:cubicBezTo>
                    <a:pt x="6" y="21"/>
                    <a:pt x="6" y="21"/>
                    <a:pt x="6" y="21"/>
                  </a:cubicBezTo>
                  <a:cubicBezTo>
                    <a:pt x="7" y="21"/>
                    <a:pt x="9" y="21"/>
                    <a:pt x="11" y="21"/>
                  </a:cubicBezTo>
                  <a:cubicBezTo>
                    <a:pt x="11" y="21"/>
                    <a:pt x="12" y="21"/>
                    <a:pt x="12" y="20"/>
                  </a:cubicBezTo>
                  <a:cubicBezTo>
                    <a:pt x="14" y="20"/>
                    <a:pt x="14" y="19"/>
                    <a:pt x="15" y="18"/>
                  </a:cubicBezTo>
                  <a:cubicBezTo>
                    <a:pt x="15" y="18"/>
                    <a:pt x="15" y="17"/>
                    <a:pt x="15" y="17"/>
                  </a:cubicBezTo>
                  <a:cubicBezTo>
                    <a:pt x="15" y="16"/>
                    <a:pt x="14" y="15"/>
                    <a:pt x="13" y="14"/>
                  </a:cubicBezTo>
                  <a:cubicBezTo>
                    <a:pt x="13" y="14"/>
                    <a:pt x="12" y="14"/>
                    <a:pt x="11" y="14"/>
                  </a:cubicBezTo>
                  <a:cubicBezTo>
                    <a:pt x="9" y="14"/>
                    <a:pt x="8" y="14"/>
                    <a:pt x="6" y="14"/>
                  </a:cubicBezTo>
                  <a:cubicBezTo>
                    <a:pt x="6" y="14"/>
                    <a:pt x="6" y="14"/>
                    <a:pt x="6" y="14"/>
                  </a:cubicBezTo>
                  <a:cubicBezTo>
                    <a:pt x="6" y="16"/>
                    <a:pt x="6" y="18"/>
                    <a:pt x="6" y="21"/>
                  </a:cubicBezTo>
                  <a:close/>
                  <a:moveTo>
                    <a:pt x="6" y="10"/>
                  </a:moveTo>
                  <a:cubicBezTo>
                    <a:pt x="6" y="10"/>
                    <a:pt x="6" y="10"/>
                    <a:pt x="6" y="10"/>
                  </a:cubicBezTo>
                  <a:cubicBezTo>
                    <a:pt x="7" y="10"/>
                    <a:pt x="9" y="10"/>
                    <a:pt x="11" y="10"/>
                  </a:cubicBezTo>
                  <a:cubicBezTo>
                    <a:pt x="12" y="10"/>
                    <a:pt x="13" y="10"/>
                    <a:pt x="13" y="10"/>
                  </a:cubicBezTo>
                  <a:cubicBezTo>
                    <a:pt x="14" y="9"/>
                    <a:pt x="14" y="9"/>
                    <a:pt x="14" y="8"/>
                  </a:cubicBezTo>
                  <a:cubicBezTo>
                    <a:pt x="14" y="8"/>
                    <a:pt x="14" y="7"/>
                    <a:pt x="14" y="7"/>
                  </a:cubicBezTo>
                  <a:cubicBezTo>
                    <a:pt x="14" y="6"/>
                    <a:pt x="14" y="5"/>
                    <a:pt x="13" y="5"/>
                  </a:cubicBezTo>
                  <a:cubicBezTo>
                    <a:pt x="12" y="5"/>
                    <a:pt x="11" y="5"/>
                    <a:pt x="10" y="5"/>
                  </a:cubicBezTo>
                  <a:cubicBezTo>
                    <a:pt x="9" y="5"/>
                    <a:pt x="7" y="5"/>
                    <a:pt x="6" y="5"/>
                  </a:cubicBezTo>
                  <a:cubicBezTo>
                    <a:pt x="6" y="5"/>
                    <a:pt x="6" y="5"/>
                    <a:pt x="6" y="5"/>
                  </a:cubicBezTo>
                  <a:cubicBezTo>
                    <a:pt x="6" y="6"/>
                    <a:pt x="6" y="8"/>
                    <a:pt x="6"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pPr algn="l"/>
              <a:endParaRPr lang="th-TH" sz="525">
                <a:solidFill>
                  <a:schemeClr val="bg2"/>
                </a:solidFill>
              </a:endParaRPr>
            </a:p>
          </p:txBody>
        </p:sp>
        <p:sp>
          <p:nvSpPr>
            <p:cNvPr id="2048" name="Freeform 23"/>
            <p:cNvSpPr>
              <a:spLocks noEditPoints="1"/>
            </p:cNvSpPr>
            <p:nvPr/>
          </p:nvSpPr>
          <p:spPr bwMode="auto">
            <a:xfrm>
              <a:off x="16797338" y="8491538"/>
              <a:ext cx="260350" cy="290513"/>
            </a:xfrm>
            <a:custGeom>
              <a:avLst/>
              <a:gdLst>
                <a:gd name="T0" fmla="*/ 17 w 17"/>
                <a:gd name="T1" fmla="*/ 11 h 19"/>
                <a:gd name="T2" fmla="*/ 5 w 17"/>
                <a:gd name="T3" fmla="*/ 11 h 19"/>
                <a:gd name="T4" fmla="*/ 5 w 17"/>
                <a:gd name="T5" fmla="*/ 11 h 19"/>
                <a:gd name="T6" fmla="*/ 5 w 17"/>
                <a:gd name="T7" fmla="*/ 13 h 19"/>
                <a:gd name="T8" fmla="*/ 8 w 17"/>
                <a:gd name="T9" fmla="*/ 15 h 19"/>
                <a:gd name="T10" fmla="*/ 10 w 17"/>
                <a:gd name="T11" fmla="*/ 15 h 19"/>
                <a:gd name="T12" fmla="*/ 12 w 17"/>
                <a:gd name="T13" fmla="*/ 13 h 19"/>
                <a:gd name="T14" fmla="*/ 13 w 17"/>
                <a:gd name="T15" fmla="*/ 13 h 19"/>
                <a:gd name="T16" fmla="*/ 17 w 17"/>
                <a:gd name="T17" fmla="*/ 13 h 19"/>
                <a:gd name="T18" fmla="*/ 17 w 17"/>
                <a:gd name="T19" fmla="*/ 13 h 19"/>
                <a:gd name="T20" fmla="*/ 17 w 17"/>
                <a:gd name="T21" fmla="*/ 14 h 19"/>
                <a:gd name="T22" fmla="*/ 16 w 17"/>
                <a:gd name="T23" fmla="*/ 16 h 19"/>
                <a:gd name="T24" fmla="*/ 11 w 17"/>
                <a:gd name="T25" fmla="*/ 19 h 19"/>
                <a:gd name="T26" fmla="*/ 6 w 17"/>
                <a:gd name="T27" fmla="*/ 18 h 19"/>
                <a:gd name="T28" fmla="*/ 2 w 17"/>
                <a:gd name="T29" fmla="*/ 16 h 19"/>
                <a:gd name="T30" fmla="*/ 0 w 17"/>
                <a:gd name="T31" fmla="*/ 13 h 19"/>
                <a:gd name="T32" fmla="*/ 0 w 17"/>
                <a:gd name="T33" fmla="*/ 6 h 19"/>
                <a:gd name="T34" fmla="*/ 7 w 17"/>
                <a:gd name="T35" fmla="*/ 0 h 19"/>
                <a:gd name="T36" fmla="*/ 13 w 17"/>
                <a:gd name="T37" fmla="*/ 1 h 19"/>
                <a:gd name="T38" fmla="*/ 16 w 17"/>
                <a:gd name="T39" fmla="*/ 4 h 19"/>
                <a:gd name="T40" fmla="*/ 17 w 17"/>
                <a:gd name="T41" fmla="*/ 8 h 19"/>
                <a:gd name="T42" fmla="*/ 17 w 17"/>
                <a:gd name="T43" fmla="*/ 11 h 19"/>
                <a:gd name="T44" fmla="*/ 17 w 17"/>
                <a:gd name="T45" fmla="*/ 11 h 19"/>
                <a:gd name="T46" fmla="*/ 13 w 17"/>
                <a:gd name="T47" fmla="*/ 8 h 19"/>
                <a:gd name="T48" fmla="*/ 13 w 17"/>
                <a:gd name="T49" fmla="*/ 8 h 19"/>
                <a:gd name="T50" fmla="*/ 13 w 17"/>
                <a:gd name="T51" fmla="*/ 7 h 19"/>
                <a:gd name="T52" fmla="*/ 10 w 17"/>
                <a:gd name="T53" fmla="*/ 4 h 19"/>
                <a:gd name="T54" fmla="*/ 8 w 17"/>
                <a:gd name="T55" fmla="*/ 4 h 19"/>
                <a:gd name="T56" fmla="*/ 5 w 17"/>
                <a:gd name="T57" fmla="*/ 6 h 19"/>
                <a:gd name="T58" fmla="*/ 5 w 17"/>
                <a:gd name="T59" fmla="*/ 7 h 19"/>
                <a:gd name="T60" fmla="*/ 5 w 17"/>
                <a:gd name="T61" fmla="*/ 8 h 19"/>
                <a:gd name="T62" fmla="*/ 13 w 17"/>
                <a:gd name="T63" fmla="*/ 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 h="19">
                  <a:moveTo>
                    <a:pt x="17" y="11"/>
                  </a:moveTo>
                  <a:cubicBezTo>
                    <a:pt x="13" y="11"/>
                    <a:pt x="9" y="11"/>
                    <a:pt x="5" y="11"/>
                  </a:cubicBezTo>
                  <a:cubicBezTo>
                    <a:pt x="5" y="11"/>
                    <a:pt x="5" y="11"/>
                    <a:pt x="5" y="11"/>
                  </a:cubicBezTo>
                  <a:cubicBezTo>
                    <a:pt x="5" y="12"/>
                    <a:pt x="5" y="12"/>
                    <a:pt x="5" y="13"/>
                  </a:cubicBezTo>
                  <a:cubicBezTo>
                    <a:pt x="6" y="14"/>
                    <a:pt x="7" y="15"/>
                    <a:pt x="8" y="15"/>
                  </a:cubicBezTo>
                  <a:cubicBezTo>
                    <a:pt x="9" y="15"/>
                    <a:pt x="9" y="15"/>
                    <a:pt x="10" y="15"/>
                  </a:cubicBezTo>
                  <a:cubicBezTo>
                    <a:pt x="11" y="15"/>
                    <a:pt x="12" y="14"/>
                    <a:pt x="12" y="13"/>
                  </a:cubicBezTo>
                  <a:cubicBezTo>
                    <a:pt x="12" y="13"/>
                    <a:pt x="12" y="13"/>
                    <a:pt x="13" y="13"/>
                  </a:cubicBezTo>
                  <a:cubicBezTo>
                    <a:pt x="14" y="13"/>
                    <a:pt x="15" y="13"/>
                    <a:pt x="17" y="13"/>
                  </a:cubicBezTo>
                  <a:cubicBezTo>
                    <a:pt x="17" y="13"/>
                    <a:pt x="17" y="13"/>
                    <a:pt x="17" y="13"/>
                  </a:cubicBezTo>
                  <a:cubicBezTo>
                    <a:pt x="17" y="13"/>
                    <a:pt x="17" y="13"/>
                    <a:pt x="17" y="14"/>
                  </a:cubicBezTo>
                  <a:cubicBezTo>
                    <a:pt x="17" y="15"/>
                    <a:pt x="16" y="15"/>
                    <a:pt x="16" y="16"/>
                  </a:cubicBezTo>
                  <a:cubicBezTo>
                    <a:pt x="14" y="18"/>
                    <a:pt x="13" y="18"/>
                    <a:pt x="11" y="19"/>
                  </a:cubicBezTo>
                  <a:cubicBezTo>
                    <a:pt x="9" y="19"/>
                    <a:pt x="8" y="19"/>
                    <a:pt x="6" y="18"/>
                  </a:cubicBezTo>
                  <a:cubicBezTo>
                    <a:pt x="4" y="18"/>
                    <a:pt x="3" y="17"/>
                    <a:pt x="2" y="16"/>
                  </a:cubicBezTo>
                  <a:cubicBezTo>
                    <a:pt x="1" y="15"/>
                    <a:pt x="1" y="14"/>
                    <a:pt x="0" y="13"/>
                  </a:cubicBezTo>
                  <a:cubicBezTo>
                    <a:pt x="0" y="10"/>
                    <a:pt x="0" y="8"/>
                    <a:pt x="0" y="6"/>
                  </a:cubicBezTo>
                  <a:cubicBezTo>
                    <a:pt x="1" y="3"/>
                    <a:pt x="4" y="1"/>
                    <a:pt x="7" y="0"/>
                  </a:cubicBezTo>
                  <a:cubicBezTo>
                    <a:pt x="9" y="0"/>
                    <a:pt x="11" y="0"/>
                    <a:pt x="13" y="1"/>
                  </a:cubicBezTo>
                  <a:cubicBezTo>
                    <a:pt x="14" y="2"/>
                    <a:pt x="16" y="3"/>
                    <a:pt x="16" y="4"/>
                  </a:cubicBezTo>
                  <a:cubicBezTo>
                    <a:pt x="17" y="6"/>
                    <a:pt x="17" y="7"/>
                    <a:pt x="17" y="8"/>
                  </a:cubicBezTo>
                  <a:cubicBezTo>
                    <a:pt x="17" y="9"/>
                    <a:pt x="17" y="10"/>
                    <a:pt x="17" y="11"/>
                  </a:cubicBezTo>
                  <a:cubicBezTo>
                    <a:pt x="17" y="11"/>
                    <a:pt x="17" y="11"/>
                    <a:pt x="17" y="11"/>
                  </a:cubicBezTo>
                  <a:close/>
                  <a:moveTo>
                    <a:pt x="13" y="8"/>
                  </a:moveTo>
                  <a:cubicBezTo>
                    <a:pt x="13" y="8"/>
                    <a:pt x="13" y="8"/>
                    <a:pt x="13" y="8"/>
                  </a:cubicBezTo>
                  <a:cubicBezTo>
                    <a:pt x="13" y="7"/>
                    <a:pt x="13" y="7"/>
                    <a:pt x="13" y="7"/>
                  </a:cubicBezTo>
                  <a:cubicBezTo>
                    <a:pt x="12" y="6"/>
                    <a:pt x="12" y="5"/>
                    <a:pt x="10" y="4"/>
                  </a:cubicBezTo>
                  <a:cubicBezTo>
                    <a:pt x="10" y="4"/>
                    <a:pt x="9" y="4"/>
                    <a:pt x="8" y="4"/>
                  </a:cubicBezTo>
                  <a:cubicBezTo>
                    <a:pt x="7" y="4"/>
                    <a:pt x="6" y="5"/>
                    <a:pt x="5" y="6"/>
                  </a:cubicBezTo>
                  <a:cubicBezTo>
                    <a:pt x="5" y="6"/>
                    <a:pt x="5" y="7"/>
                    <a:pt x="5" y="7"/>
                  </a:cubicBezTo>
                  <a:cubicBezTo>
                    <a:pt x="5" y="7"/>
                    <a:pt x="5" y="7"/>
                    <a:pt x="5" y="8"/>
                  </a:cubicBezTo>
                  <a:cubicBezTo>
                    <a:pt x="7" y="8"/>
                    <a:pt x="10" y="8"/>
                    <a:pt x="13"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pPr algn="l"/>
              <a:endParaRPr lang="th-TH" sz="525">
                <a:solidFill>
                  <a:schemeClr val="bg2"/>
                </a:solidFill>
              </a:endParaRPr>
            </a:p>
          </p:txBody>
        </p:sp>
        <p:sp>
          <p:nvSpPr>
            <p:cNvPr id="2049" name="Freeform 24"/>
            <p:cNvSpPr>
              <a:spLocks/>
            </p:cNvSpPr>
            <p:nvPr/>
          </p:nvSpPr>
          <p:spPr bwMode="auto">
            <a:xfrm>
              <a:off x="16857663" y="8413750"/>
              <a:ext cx="153987" cy="46038"/>
            </a:xfrm>
            <a:custGeom>
              <a:avLst/>
              <a:gdLst>
                <a:gd name="T0" fmla="*/ 0 w 10"/>
                <a:gd name="T1" fmla="*/ 3 h 3"/>
                <a:gd name="T2" fmla="*/ 0 w 10"/>
                <a:gd name="T3" fmla="*/ 0 h 3"/>
                <a:gd name="T4" fmla="*/ 10 w 10"/>
                <a:gd name="T5" fmla="*/ 0 h 3"/>
                <a:gd name="T6" fmla="*/ 10 w 10"/>
                <a:gd name="T7" fmla="*/ 3 h 3"/>
                <a:gd name="T8" fmla="*/ 0 w 10"/>
                <a:gd name="T9" fmla="*/ 3 h 3"/>
              </a:gdLst>
              <a:ahLst/>
              <a:cxnLst>
                <a:cxn ang="0">
                  <a:pos x="T0" y="T1"/>
                </a:cxn>
                <a:cxn ang="0">
                  <a:pos x="T2" y="T3"/>
                </a:cxn>
                <a:cxn ang="0">
                  <a:pos x="T4" y="T5"/>
                </a:cxn>
                <a:cxn ang="0">
                  <a:pos x="T6" y="T7"/>
                </a:cxn>
                <a:cxn ang="0">
                  <a:pos x="T8" y="T9"/>
                </a:cxn>
              </a:cxnLst>
              <a:rect l="0" t="0" r="r" b="b"/>
              <a:pathLst>
                <a:path w="10" h="3">
                  <a:moveTo>
                    <a:pt x="0" y="3"/>
                  </a:moveTo>
                  <a:cubicBezTo>
                    <a:pt x="0" y="2"/>
                    <a:pt x="0" y="1"/>
                    <a:pt x="0" y="0"/>
                  </a:cubicBezTo>
                  <a:cubicBezTo>
                    <a:pt x="3" y="0"/>
                    <a:pt x="6" y="0"/>
                    <a:pt x="10" y="0"/>
                  </a:cubicBezTo>
                  <a:cubicBezTo>
                    <a:pt x="10" y="1"/>
                    <a:pt x="10" y="2"/>
                    <a:pt x="10" y="3"/>
                  </a:cubicBezTo>
                  <a:cubicBezTo>
                    <a:pt x="6" y="3"/>
                    <a:pt x="3" y="3"/>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pPr algn="l"/>
              <a:endParaRPr lang="th-TH" sz="525">
                <a:solidFill>
                  <a:schemeClr val="bg2"/>
                </a:solidFill>
              </a:endParaRPr>
            </a:p>
          </p:txBody>
        </p:sp>
      </p:grpSp>
      <p:grpSp>
        <p:nvGrpSpPr>
          <p:cNvPr id="669" name="กลุ่ม 668"/>
          <p:cNvGrpSpPr/>
          <p:nvPr/>
        </p:nvGrpSpPr>
        <p:grpSpPr>
          <a:xfrm>
            <a:off x="6045995" y="1518643"/>
            <a:ext cx="494109" cy="494109"/>
            <a:chOff x="16092488" y="4049713"/>
            <a:chExt cx="1317625" cy="1317625"/>
          </a:xfrm>
        </p:grpSpPr>
        <p:sp>
          <p:nvSpPr>
            <p:cNvPr id="2051" name="Oval 25"/>
            <p:cNvSpPr>
              <a:spLocks noChangeArrowheads="1"/>
            </p:cNvSpPr>
            <p:nvPr/>
          </p:nvSpPr>
          <p:spPr bwMode="auto">
            <a:xfrm>
              <a:off x="16092488" y="4049713"/>
              <a:ext cx="1317625" cy="1317625"/>
            </a:xfrm>
            <a:prstGeom prst="ellipse">
              <a:avLst/>
            </a:prstGeom>
            <a:solidFill>
              <a:srgbClr val="F05C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pPr algn="l"/>
              <a:endParaRPr lang="th-TH" sz="525">
                <a:solidFill>
                  <a:schemeClr val="bg2"/>
                </a:solidFill>
              </a:endParaRPr>
            </a:p>
          </p:txBody>
        </p:sp>
        <p:sp>
          <p:nvSpPr>
            <p:cNvPr id="2052" name="Freeform 26"/>
            <p:cNvSpPr>
              <a:spLocks noEditPoints="1"/>
            </p:cNvSpPr>
            <p:nvPr/>
          </p:nvSpPr>
          <p:spPr bwMode="auto">
            <a:xfrm>
              <a:off x="16460788" y="4418013"/>
              <a:ext cx="565150" cy="566738"/>
            </a:xfrm>
            <a:custGeom>
              <a:avLst/>
              <a:gdLst>
                <a:gd name="T0" fmla="*/ 19 w 37"/>
                <a:gd name="T1" fmla="*/ 0 h 37"/>
                <a:gd name="T2" fmla="*/ 0 w 37"/>
                <a:gd name="T3" fmla="*/ 19 h 37"/>
                <a:gd name="T4" fmla="*/ 19 w 37"/>
                <a:gd name="T5" fmla="*/ 37 h 37"/>
                <a:gd name="T6" fmla="*/ 37 w 37"/>
                <a:gd name="T7" fmla="*/ 19 h 37"/>
                <a:gd name="T8" fmla="*/ 19 w 37"/>
                <a:gd name="T9" fmla="*/ 0 h 37"/>
                <a:gd name="T10" fmla="*/ 31 w 37"/>
                <a:gd name="T11" fmla="*/ 9 h 37"/>
                <a:gd name="T12" fmla="*/ 34 w 37"/>
                <a:gd name="T13" fmla="*/ 18 h 37"/>
                <a:gd name="T14" fmla="*/ 24 w 37"/>
                <a:gd name="T15" fmla="*/ 18 h 37"/>
                <a:gd name="T16" fmla="*/ 22 w 37"/>
                <a:gd name="T17" fmla="*/ 15 h 37"/>
                <a:gd name="T18" fmla="*/ 31 w 37"/>
                <a:gd name="T19" fmla="*/ 9 h 37"/>
                <a:gd name="T20" fmla="*/ 28 w 37"/>
                <a:gd name="T21" fmla="*/ 7 h 37"/>
                <a:gd name="T22" fmla="*/ 21 w 37"/>
                <a:gd name="T23" fmla="*/ 12 h 37"/>
                <a:gd name="T24" fmla="*/ 20 w 37"/>
                <a:gd name="T25" fmla="*/ 10 h 37"/>
                <a:gd name="T26" fmla="*/ 15 w 37"/>
                <a:gd name="T27" fmla="*/ 4 h 37"/>
                <a:gd name="T28" fmla="*/ 19 w 37"/>
                <a:gd name="T29" fmla="*/ 3 h 37"/>
                <a:gd name="T30" fmla="*/ 28 w 37"/>
                <a:gd name="T31" fmla="*/ 7 h 37"/>
                <a:gd name="T32" fmla="*/ 12 w 37"/>
                <a:gd name="T33" fmla="*/ 5 h 37"/>
                <a:gd name="T34" fmla="*/ 18 w 37"/>
                <a:gd name="T35" fmla="*/ 13 h 37"/>
                <a:gd name="T36" fmla="*/ 4 w 37"/>
                <a:gd name="T37" fmla="*/ 15 h 37"/>
                <a:gd name="T38" fmla="*/ 12 w 37"/>
                <a:gd name="T39" fmla="*/ 5 h 37"/>
                <a:gd name="T40" fmla="*/ 4 w 37"/>
                <a:gd name="T41" fmla="*/ 19 h 37"/>
                <a:gd name="T42" fmla="*/ 4 w 37"/>
                <a:gd name="T43" fmla="*/ 18 h 37"/>
                <a:gd name="T44" fmla="*/ 5 w 37"/>
                <a:gd name="T45" fmla="*/ 18 h 37"/>
                <a:gd name="T46" fmla="*/ 14 w 37"/>
                <a:gd name="T47" fmla="*/ 17 h 37"/>
                <a:gd name="T48" fmla="*/ 19 w 37"/>
                <a:gd name="T49" fmla="*/ 16 h 37"/>
                <a:gd name="T50" fmla="*/ 20 w 37"/>
                <a:gd name="T51" fmla="*/ 18 h 37"/>
                <a:gd name="T52" fmla="*/ 13 w 37"/>
                <a:gd name="T53" fmla="*/ 22 h 37"/>
                <a:gd name="T54" fmla="*/ 7 w 37"/>
                <a:gd name="T55" fmla="*/ 29 h 37"/>
                <a:gd name="T56" fmla="*/ 4 w 37"/>
                <a:gd name="T57" fmla="*/ 19 h 37"/>
                <a:gd name="T58" fmla="*/ 10 w 37"/>
                <a:gd name="T59" fmla="*/ 31 h 37"/>
                <a:gd name="T60" fmla="*/ 15 w 37"/>
                <a:gd name="T61" fmla="*/ 25 h 37"/>
                <a:gd name="T62" fmla="*/ 22 w 37"/>
                <a:gd name="T63" fmla="*/ 21 h 37"/>
                <a:gd name="T64" fmla="*/ 24 w 37"/>
                <a:gd name="T65" fmla="*/ 33 h 37"/>
                <a:gd name="T66" fmla="*/ 19 w 37"/>
                <a:gd name="T67" fmla="*/ 34 h 37"/>
                <a:gd name="T68" fmla="*/ 10 w 37"/>
                <a:gd name="T69" fmla="*/ 31 h 37"/>
                <a:gd name="T70" fmla="*/ 27 w 37"/>
                <a:gd name="T71" fmla="*/ 31 h 37"/>
                <a:gd name="T72" fmla="*/ 25 w 37"/>
                <a:gd name="T73" fmla="*/ 21 h 37"/>
                <a:gd name="T74" fmla="*/ 34 w 37"/>
                <a:gd name="T75" fmla="*/ 21 h 37"/>
                <a:gd name="T76" fmla="*/ 27 w 37"/>
                <a:gd name="T77" fmla="*/ 3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7" h="37">
                  <a:moveTo>
                    <a:pt x="19" y="0"/>
                  </a:moveTo>
                  <a:cubicBezTo>
                    <a:pt x="9" y="0"/>
                    <a:pt x="0" y="8"/>
                    <a:pt x="0" y="19"/>
                  </a:cubicBezTo>
                  <a:cubicBezTo>
                    <a:pt x="0" y="29"/>
                    <a:pt x="9" y="37"/>
                    <a:pt x="19" y="37"/>
                  </a:cubicBezTo>
                  <a:cubicBezTo>
                    <a:pt x="29" y="37"/>
                    <a:pt x="37" y="29"/>
                    <a:pt x="37" y="19"/>
                  </a:cubicBezTo>
                  <a:cubicBezTo>
                    <a:pt x="37" y="8"/>
                    <a:pt x="29" y="0"/>
                    <a:pt x="19" y="0"/>
                  </a:cubicBezTo>
                  <a:close/>
                  <a:moveTo>
                    <a:pt x="31" y="9"/>
                  </a:moveTo>
                  <a:cubicBezTo>
                    <a:pt x="33" y="12"/>
                    <a:pt x="34" y="14"/>
                    <a:pt x="34" y="18"/>
                  </a:cubicBezTo>
                  <a:cubicBezTo>
                    <a:pt x="30" y="17"/>
                    <a:pt x="27" y="17"/>
                    <a:pt x="24" y="18"/>
                  </a:cubicBezTo>
                  <a:cubicBezTo>
                    <a:pt x="23" y="17"/>
                    <a:pt x="23" y="16"/>
                    <a:pt x="22" y="15"/>
                  </a:cubicBezTo>
                  <a:cubicBezTo>
                    <a:pt x="26" y="14"/>
                    <a:pt x="29" y="12"/>
                    <a:pt x="31" y="9"/>
                  </a:cubicBezTo>
                  <a:close/>
                  <a:moveTo>
                    <a:pt x="28" y="7"/>
                  </a:moveTo>
                  <a:cubicBezTo>
                    <a:pt x="26" y="9"/>
                    <a:pt x="24" y="11"/>
                    <a:pt x="21" y="12"/>
                  </a:cubicBezTo>
                  <a:cubicBezTo>
                    <a:pt x="21" y="12"/>
                    <a:pt x="20" y="11"/>
                    <a:pt x="20" y="10"/>
                  </a:cubicBezTo>
                  <a:cubicBezTo>
                    <a:pt x="18" y="8"/>
                    <a:pt x="17" y="5"/>
                    <a:pt x="15" y="4"/>
                  </a:cubicBezTo>
                  <a:cubicBezTo>
                    <a:pt x="16" y="4"/>
                    <a:pt x="18" y="3"/>
                    <a:pt x="19" y="3"/>
                  </a:cubicBezTo>
                  <a:cubicBezTo>
                    <a:pt x="22" y="3"/>
                    <a:pt x="26" y="5"/>
                    <a:pt x="28" y="7"/>
                  </a:cubicBezTo>
                  <a:close/>
                  <a:moveTo>
                    <a:pt x="12" y="5"/>
                  </a:moveTo>
                  <a:cubicBezTo>
                    <a:pt x="13" y="6"/>
                    <a:pt x="16" y="9"/>
                    <a:pt x="18" y="13"/>
                  </a:cubicBezTo>
                  <a:cubicBezTo>
                    <a:pt x="13" y="15"/>
                    <a:pt x="7" y="15"/>
                    <a:pt x="4" y="15"/>
                  </a:cubicBezTo>
                  <a:cubicBezTo>
                    <a:pt x="5" y="11"/>
                    <a:pt x="8" y="7"/>
                    <a:pt x="12" y="5"/>
                  </a:cubicBezTo>
                  <a:close/>
                  <a:moveTo>
                    <a:pt x="4" y="19"/>
                  </a:moveTo>
                  <a:cubicBezTo>
                    <a:pt x="4" y="18"/>
                    <a:pt x="4" y="18"/>
                    <a:pt x="4" y="18"/>
                  </a:cubicBezTo>
                  <a:cubicBezTo>
                    <a:pt x="4" y="18"/>
                    <a:pt x="5" y="18"/>
                    <a:pt x="5" y="18"/>
                  </a:cubicBezTo>
                  <a:cubicBezTo>
                    <a:pt x="7" y="18"/>
                    <a:pt x="11" y="18"/>
                    <a:pt x="14" y="17"/>
                  </a:cubicBezTo>
                  <a:cubicBezTo>
                    <a:pt x="16" y="17"/>
                    <a:pt x="18" y="17"/>
                    <a:pt x="19" y="16"/>
                  </a:cubicBezTo>
                  <a:cubicBezTo>
                    <a:pt x="20" y="17"/>
                    <a:pt x="20" y="18"/>
                    <a:pt x="20" y="18"/>
                  </a:cubicBezTo>
                  <a:cubicBezTo>
                    <a:pt x="17" y="19"/>
                    <a:pt x="15" y="21"/>
                    <a:pt x="13" y="22"/>
                  </a:cubicBezTo>
                  <a:cubicBezTo>
                    <a:pt x="10" y="24"/>
                    <a:pt x="9" y="27"/>
                    <a:pt x="7" y="29"/>
                  </a:cubicBezTo>
                  <a:cubicBezTo>
                    <a:pt x="5" y="26"/>
                    <a:pt x="4" y="22"/>
                    <a:pt x="4" y="19"/>
                  </a:cubicBezTo>
                  <a:close/>
                  <a:moveTo>
                    <a:pt x="10" y="31"/>
                  </a:moveTo>
                  <a:cubicBezTo>
                    <a:pt x="11" y="29"/>
                    <a:pt x="12" y="27"/>
                    <a:pt x="15" y="25"/>
                  </a:cubicBezTo>
                  <a:cubicBezTo>
                    <a:pt x="17" y="23"/>
                    <a:pt x="19" y="22"/>
                    <a:pt x="22" y="21"/>
                  </a:cubicBezTo>
                  <a:cubicBezTo>
                    <a:pt x="23" y="25"/>
                    <a:pt x="24" y="28"/>
                    <a:pt x="24" y="33"/>
                  </a:cubicBezTo>
                  <a:cubicBezTo>
                    <a:pt x="23" y="33"/>
                    <a:pt x="21" y="34"/>
                    <a:pt x="19" y="34"/>
                  </a:cubicBezTo>
                  <a:cubicBezTo>
                    <a:pt x="16" y="34"/>
                    <a:pt x="12" y="33"/>
                    <a:pt x="10" y="31"/>
                  </a:cubicBezTo>
                  <a:close/>
                  <a:moveTo>
                    <a:pt x="27" y="31"/>
                  </a:moveTo>
                  <a:cubicBezTo>
                    <a:pt x="27" y="27"/>
                    <a:pt x="26" y="24"/>
                    <a:pt x="25" y="21"/>
                  </a:cubicBezTo>
                  <a:cubicBezTo>
                    <a:pt x="28" y="20"/>
                    <a:pt x="31" y="20"/>
                    <a:pt x="34" y="21"/>
                  </a:cubicBezTo>
                  <a:cubicBezTo>
                    <a:pt x="33" y="25"/>
                    <a:pt x="31" y="29"/>
                    <a:pt x="27" y="3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pPr algn="l"/>
              <a:endParaRPr lang="th-TH" sz="525">
                <a:solidFill>
                  <a:schemeClr val="bg2"/>
                </a:solidFill>
              </a:endParaRPr>
            </a:p>
          </p:txBody>
        </p:sp>
      </p:grpSp>
      <p:grpSp>
        <p:nvGrpSpPr>
          <p:cNvPr id="665" name="กลุ่ม 664"/>
          <p:cNvGrpSpPr/>
          <p:nvPr/>
        </p:nvGrpSpPr>
        <p:grpSpPr>
          <a:xfrm>
            <a:off x="6832997" y="789385"/>
            <a:ext cx="493514" cy="488156"/>
            <a:chOff x="18191163" y="2105025"/>
            <a:chExt cx="1316037" cy="1301750"/>
          </a:xfrm>
        </p:grpSpPr>
        <p:sp>
          <p:nvSpPr>
            <p:cNvPr id="2053" name="Oval 27"/>
            <p:cNvSpPr>
              <a:spLocks noChangeArrowheads="1"/>
            </p:cNvSpPr>
            <p:nvPr/>
          </p:nvSpPr>
          <p:spPr bwMode="auto">
            <a:xfrm>
              <a:off x="18191163" y="2105025"/>
              <a:ext cx="1316037" cy="1301750"/>
            </a:xfrm>
            <a:prstGeom prst="ellipse">
              <a:avLst/>
            </a:prstGeom>
            <a:solidFill>
              <a:srgbClr val="EF3E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pPr algn="l"/>
              <a:endParaRPr lang="th-TH" sz="525">
                <a:solidFill>
                  <a:schemeClr val="bg2"/>
                </a:solidFill>
              </a:endParaRPr>
            </a:p>
          </p:txBody>
        </p:sp>
        <p:sp>
          <p:nvSpPr>
            <p:cNvPr id="2054" name="Freeform 28"/>
            <p:cNvSpPr>
              <a:spLocks/>
            </p:cNvSpPr>
            <p:nvPr/>
          </p:nvSpPr>
          <p:spPr bwMode="auto">
            <a:xfrm>
              <a:off x="18619788" y="2473325"/>
              <a:ext cx="442912" cy="565150"/>
            </a:xfrm>
            <a:custGeom>
              <a:avLst/>
              <a:gdLst>
                <a:gd name="T0" fmla="*/ 13 w 29"/>
                <a:gd name="T1" fmla="*/ 24 h 37"/>
                <a:gd name="T2" fmla="*/ 12 w 29"/>
                <a:gd name="T3" fmla="*/ 25 h 37"/>
                <a:gd name="T4" fmla="*/ 10 w 29"/>
                <a:gd name="T5" fmla="*/ 33 h 37"/>
                <a:gd name="T6" fmla="*/ 7 w 29"/>
                <a:gd name="T7" fmla="*/ 37 h 37"/>
                <a:gd name="T8" fmla="*/ 7 w 29"/>
                <a:gd name="T9" fmla="*/ 37 h 37"/>
                <a:gd name="T10" fmla="*/ 7 w 29"/>
                <a:gd name="T11" fmla="*/ 37 h 37"/>
                <a:gd name="T12" fmla="*/ 6 w 29"/>
                <a:gd name="T13" fmla="*/ 32 h 37"/>
                <a:gd name="T14" fmla="*/ 9 w 29"/>
                <a:gd name="T15" fmla="*/ 17 h 37"/>
                <a:gd name="T16" fmla="*/ 9 w 29"/>
                <a:gd name="T17" fmla="*/ 17 h 37"/>
                <a:gd name="T18" fmla="*/ 9 w 29"/>
                <a:gd name="T19" fmla="*/ 12 h 37"/>
                <a:gd name="T20" fmla="*/ 16 w 29"/>
                <a:gd name="T21" fmla="*/ 11 h 37"/>
                <a:gd name="T22" fmla="*/ 14 w 29"/>
                <a:gd name="T23" fmla="*/ 19 h 37"/>
                <a:gd name="T24" fmla="*/ 20 w 29"/>
                <a:gd name="T25" fmla="*/ 22 h 37"/>
                <a:gd name="T26" fmla="*/ 24 w 29"/>
                <a:gd name="T27" fmla="*/ 11 h 37"/>
                <a:gd name="T28" fmla="*/ 10 w 29"/>
                <a:gd name="T29" fmla="*/ 5 h 37"/>
                <a:gd name="T30" fmla="*/ 6 w 29"/>
                <a:gd name="T31" fmla="*/ 18 h 37"/>
                <a:gd name="T32" fmla="*/ 6 w 29"/>
                <a:gd name="T33" fmla="*/ 19 h 37"/>
                <a:gd name="T34" fmla="*/ 6 w 29"/>
                <a:gd name="T35" fmla="*/ 21 h 37"/>
                <a:gd name="T36" fmla="*/ 5 w 29"/>
                <a:gd name="T37" fmla="*/ 21 h 37"/>
                <a:gd name="T38" fmla="*/ 2 w 29"/>
                <a:gd name="T39" fmla="*/ 20 h 37"/>
                <a:gd name="T40" fmla="*/ 3 w 29"/>
                <a:gd name="T41" fmla="*/ 7 h 37"/>
                <a:gd name="T42" fmla="*/ 17 w 29"/>
                <a:gd name="T43" fmla="*/ 0 h 37"/>
                <a:gd name="T44" fmla="*/ 29 w 29"/>
                <a:gd name="T45" fmla="*/ 11 h 37"/>
                <a:gd name="T46" fmla="*/ 26 w 29"/>
                <a:gd name="T47" fmla="*/ 23 h 37"/>
                <a:gd name="T48" fmla="*/ 13 w 29"/>
                <a:gd name="T49" fmla="*/ 25 h 37"/>
                <a:gd name="T50" fmla="*/ 13 w 29"/>
                <a:gd name="T51" fmla="*/ 2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9" h="37">
                  <a:moveTo>
                    <a:pt x="13" y="24"/>
                  </a:moveTo>
                  <a:cubicBezTo>
                    <a:pt x="13" y="24"/>
                    <a:pt x="12" y="24"/>
                    <a:pt x="12" y="25"/>
                  </a:cubicBezTo>
                  <a:cubicBezTo>
                    <a:pt x="11" y="30"/>
                    <a:pt x="11" y="31"/>
                    <a:pt x="10" y="33"/>
                  </a:cubicBezTo>
                  <a:cubicBezTo>
                    <a:pt x="9" y="35"/>
                    <a:pt x="8" y="36"/>
                    <a:pt x="7" y="37"/>
                  </a:cubicBezTo>
                  <a:cubicBezTo>
                    <a:pt x="7" y="37"/>
                    <a:pt x="7" y="37"/>
                    <a:pt x="7" y="37"/>
                  </a:cubicBezTo>
                  <a:cubicBezTo>
                    <a:pt x="7" y="37"/>
                    <a:pt x="7" y="37"/>
                    <a:pt x="7" y="37"/>
                  </a:cubicBezTo>
                  <a:cubicBezTo>
                    <a:pt x="6" y="35"/>
                    <a:pt x="6" y="33"/>
                    <a:pt x="6" y="32"/>
                  </a:cubicBezTo>
                  <a:cubicBezTo>
                    <a:pt x="6" y="30"/>
                    <a:pt x="7" y="29"/>
                    <a:pt x="9" y="17"/>
                  </a:cubicBezTo>
                  <a:cubicBezTo>
                    <a:pt x="10" y="17"/>
                    <a:pt x="9" y="17"/>
                    <a:pt x="9" y="17"/>
                  </a:cubicBezTo>
                  <a:cubicBezTo>
                    <a:pt x="9" y="15"/>
                    <a:pt x="9" y="13"/>
                    <a:pt x="9" y="12"/>
                  </a:cubicBezTo>
                  <a:cubicBezTo>
                    <a:pt x="10" y="8"/>
                    <a:pt x="15" y="7"/>
                    <a:pt x="16" y="11"/>
                  </a:cubicBezTo>
                  <a:cubicBezTo>
                    <a:pt x="16" y="13"/>
                    <a:pt x="15" y="15"/>
                    <a:pt x="14" y="19"/>
                  </a:cubicBezTo>
                  <a:cubicBezTo>
                    <a:pt x="13" y="22"/>
                    <a:pt x="17" y="25"/>
                    <a:pt x="20" y="22"/>
                  </a:cubicBezTo>
                  <a:cubicBezTo>
                    <a:pt x="23" y="20"/>
                    <a:pt x="24" y="15"/>
                    <a:pt x="24" y="11"/>
                  </a:cubicBezTo>
                  <a:cubicBezTo>
                    <a:pt x="24" y="4"/>
                    <a:pt x="16" y="2"/>
                    <a:pt x="10" y="5"/>
                  </a:cubicBezTo>
                  <a:cubicBezTo>
                    <a:pt x="5" y="7"/>
                    <a:pt x="3" y="15"/>
                    <a:pt x="6" y="18"/>
                  </a:cubicBezTo>
                  <a:cubicBezTo>
                    <a:pt x="6" y="18"/>
                    <a:pt x="7" y="19"/>
                    <a:pt x="6" y="19"/>
                  </a:cubicBezTo>
                  <a:cubicBezTo>
                    <a:pt x="6" y="20"/>
                    <a:pt x="6" y="20"/>
                    <a:pt x="6" y="21"/>
                  </a:cubicBezTo>
                  <a:cubicBezTo>
                    <a:pt x="6" y="21"/>
                    <a:pt x="5" y="22"/>
                    <a:pt x="5" y="21"/>
                  </a:cubicBezTo>
                  <a:cubicBezTo>
                    <a:pt x="4" y="21"/>
                    <a:pt x="3" y="20"/>
                    <a:pt x="2" y="20"/>
                  </a:cubicBezTo>
                  <a:cubicBezTo>
                    <a:pt x="0" y="17"/>
                    <a:pt x="0" y="11"/>
                    <a:pt x="3" y="7"/>
                  </a:cubicBezTo>
                  <a:cubicBezTo>
                    <a:pt x="6" y="2"/>
                    <a:pt x="12" y="0"/>
                    <a:pt x="17" y="0"/>
                  </a:cubicBezTo>
                  <a:cubicBezTo>
                    <a:pt x="24" y="1"/>
                    <a:pt x="28" y="5"/>
                    <a:pt x="29" y="11"/>
                  </a:cubicBezTo>
                  <a:cubicBezTo>
                    <a:pt x="29" y="13"/>
                    <a:pt x="29" y="19"/>
                    <a:pt x="26" y="23"/>
                  </a:cubicBezTo>
                  <a:cubicBezTo>
                    <a:pt x="22" y="28"/>
                    <a:pt x="16" y="28"/>
                    <a:pt x="13" y="25"/>
                  </a:cubicBezTo>
                  <a:cubicBezTo>
                    <a:pt x="13" y="25"/>
                    <a:pt x="13" y="24"/>
                    <a:pt x="13" y="2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pPr algn="l"/>
              <a:endParaRPr lang="th-TH" sz="525">
                <a:solidFill>
                  <a:schemeClr val="bg2"/>
                </a:solidFill>
              </a:endParaRPr>
            </a:p>
          </p:txBody>
        </p:sp>
      </p:grpSp>
      <p:grpSp>
        <p:nvGrpSpPr>
          <p:cNvPr id="2084" name="กลุ่ม 2083"/>
          <p:cNvGrpSpPr/>
          <p:nvPr/>
        </p:nvGrpSpPr>
        <p:grpSpPr>
          <a:xfrm>
            <a:off x="6832997" y="2977158"/>
            <a:ext cx="493514" cy="494109"/>
            <a:chOff x="18191163" y="7939088"/>
            <a:chExt cx="1316037" cy="1317625"/>
          </a:xfrm>
        </p:grpSpPr>
        <p:sp>
          <p:nvSpPr>
            <p:cNvPr id="2055" name="Oval 29"/>
            <p:cNvSpPr>
              <a:spLocks noChangeArrowheads="1"/>
            </p:cNvSpPr>
            <p:nvPr/>
          </p:nvSpPr>
          <p:spPr bwMode="auto">
            <a:xfrm>
              <a:off x="18191163" y="7939088"/>
              <a:ext cx="1316037" cy="1317625"/>
            </a:xfrm>
            <a:prstGeom prst="ellipse">
              <a:avLst/>
            </a:prstGeom>
            <a:solidFill>
              <a:srgbClr val="397A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pPr algn="l"/>
              <a:endParaRPr lang="th-TH" sz="525">
                <a:solidFill>
                  <a:schemeClr val="bg2"/>
                </a:solidFill>
              </a:endParaRPr>
            </a:p>
          </p:txBody>
        </p:sp>
        <p:sp>
          <p:nvSpPr>
            <p:cNvPr id="2056" name="Freeform 30"/>
            <p:cNvSpPr>
              <a:spLocks/>
            </p:cNvSpPr>
            <p:nvPr/>
          </p:nvSpPr>
          <p:spPr bwMode="auto">
            <a:xfrm>
              <a:off x="18557875" y="8337550"/>
              <a:ext cx="290512" cy="198438"/>
            </a:xfrm>
            <a:custGeom>
              <a:avLst/>
              <a:gdLst>
                <a:gd name="T0" fmla="*/ 106 w 183"/>
                <a:gd name="T1" fmla="*/ 0 h 125"/>
                <a:gd name="T2" fmla="*/ 0 w 183"/>
                <a:gd name="T3" fmla="*/ 68 h 125"/>
                <a:gd name="T4" fmla="*/ 77 w 183"/>
                <a:gd name="T5" fmla="*/ 125 h 125"/>
                <a:gd name="T6" fmla="*/ 183 w 183"/>
                <a:gd name="T7" fmla="*/ 68 h 125"/>
                <a:gd name="T8" fmla="*/ 106 w 183"/>
                <a:gd name="T9" fmla="*/ 0 h 125"/>
              </a:gdLst>
              <a:ahLst/>
              <a:cxnLst>
                <a:cxn ang="0">
                  <a:pos x="T0" y="T1"/>
                </a:cxn>
                <a:cxn ang="0">
                  <a:pos x="T2" y="T3"/>
                </a:cxn>
                <a:cxn ang="0">
                  <a:pos x="T4" y="T5"/>
                </a:cxn>
                <a:cxn ang="0">
                  <a:pos x="T6" y="T7"/>
                </a:cxn>
                <a:cxn ang="0">
                  <a:pos x="T8" y="T9"/>
                </a:cxn>
              </a:cxnLst>
              <a:rect l="0" t="0" r="r" b="b"/>
              <a:pathLst>
                <a:path w="183" h="125">
                  <a:moveTo>
                    <a:pt x="106" y="0"/>
                  </a:moveTo>
                  <a:lnTo>
                    <a:pt x="0" y="68"/>
                  </a:lnTo>
                  <a:lnTo>
                    <a:pt x="77" y="125"/>
                  </a:lnTo>
                  <a:lnTo>
                    <a:pt x="183" y="68"/>
                  </a:lnTo>
                  <a:lnTo>
                    <a:pt x="10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pPr algn="l"/>
              <a:endParaRPr lang="th-TH" sz="525">
                <a:solidFill>
                  <a:schemeClr val="bg2"/>
                </a:solidFill>
              </a:endParaRPr>
            </a:p>
          </p:txBody>
        </p:sp>
        <p:sp>
          <p:nvSpPr>
            <p:cNvPr id="2057" name="Freeform 31"/>
            <p:cNvSpPr>
              <a:spLocks/>
            </p:cNvSpPr>
            <p:nvPr/>
          </p:nvSpPr>
          <p:spPr bwMode="auto">
            <a:xfrm>
              <a:off x="18848388" y="8337550"/>
              <a:ext cx="276225" cy="198438"/>
            </a:xfrm>
            <a:custGeom>
              <a:avLst/>
              <a:gdLst>
                <a:gd name="T0" fmla="*/ 174 w 174"/>
                <a:gd name="T1" fmla="*/ 68 h 125"/>
                <a:gd name="T2" fmla="*/ 77 w 174"/>
                <a:gd name="T3" fmla="*/ 0 h 125"/>
                <a:gd name="T4" fmla="*/ 0 w 174"/>
                <a:gd name="T5" fmla="*/ 68 h 125"/>
                <a:gd name="T6" fmla="*/ 106 w 174"/>
                <a:gd name="T7" fmla="*/ 125 h 125"/>
                <a:gd name="T8" fmla="*/ 174 w 174"/>
                <a:gd name="T9" fmla="*/ 68 h 125"/>
              </a:gdLst>
              <a:ahLst/>
              <a:cxnLst>
                <a:cxn ang="0">
                  <a:pos x="T0" y="T1"/>
                </a:cxn>
                <a:cxn ang="0">
                  <a:pos x="T2" y="T3"/>
                </a:cxn>
                <a:cxn ang="0">
                  <a:pos x="T4" y="T5"/>
                </a:cxn>
                <a:cxn ang="0">
                  <a:pos x="T6" y="T7"/>
                </a:cxn>
                <a:cxn ang="0">
                  <a:pos x="T8" y="T9"/>
                </a:cxn>
              </a:cxnLst>
              <a:rect l="0" t="0" r="r" b="b"/>
              <a:pathLst>
                <a:path w="174" h="125">
                  <a:moveTo>
                    <a:pt x="174" y="68"/>
                  </a:moveTo>
                  <a:lnTo>
                    <a:pt x="77" y="0"/>
                  </a:lnTo>
                  <a:lnTo>
                    <a:pt x="0" y="68"/>
                  </a:lnTo>
                  <a:lnTo>
                    <a:pt x="106" y="125"/>
                  </a:lnTo>
                  <a:lnTo>
                    <a:pt x="174" y="6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pPr algn="l"/>
              <a:endParaRPr lang="th-TH" sz="525">
                <a:solidFill>
                  <a:schemeClr val="bg2"/>
                </a:solidFill>
              </a:endParaRPr>
            </a:p>
          </p:txBody>
        </p:sp>
        <p:sp>
          <p:nvSpPr>
            <p:cNvPr id="2058" name="Freeform 32"/>
            <p:cNvSpPr>
              <a:spLocks/>
            </p:cNvSpPr>
            <p:nvPr/>
          </p:nvSpPr>
          <p:spPr bwMode="auto">
            <a:xfrm>
              <a:off x="18848388" y="8535988"/>
              <a:ext cx="276225" cy="215900"/>
            </a:xfrm>
            <a:custGeom>
              <a:avLst/>
              <a:gdLst>
                <a:gd name="T0" fmla="*/ 0 w 174"/>
                <a:gd name="T1" fmla="*/ 68 h 136"/>
                <a:gd name="T2" fmla="*/ 77 w 174"/>
                <a:gd name="T3" fmla="*/ 136 h 136"/>
                <a:gd name="T4" fmla="*/ 174 w 174"/>
                <a:gd name="T5" fmla="*/ 68 h 136"/>
                <a:gd name="T6" fmla="*/ 106 w 174"/>
                <a:gd name="T7" fmla="*/ 0 h 136"/>
                <a:gd name="T8" fmla="*/ 0 w 174"/>
                <a:gd name="T9" fmla="*/ 68 h 136"/>
              </a:gdLst>
              <a:ahLst/>
              <a:cxnLst>
                <a:cxn ang="0">
                  <a:pos x="T0" y="T1"/>
                </a:cxn>
                <a:cxn ang="0">
                  <a:pos x="T2" y="T3"/>
                </a:cxn>
                <a:cxn ang="0">
                  <a:pos x="T4" y="T5"/>
                </a:cxn>
                <a:cxn ang="0">
                  <a:pos x="T6" y="T7"/>
                </a:cxn>
                <a:cxn ang="0">
                  <a:pos x="T8" y="T9"/>
                </a:cxn>
              </a:cxnLst>
              <a:rect l="0" t="0" r="r" b="b"/>
              <a:pathLst>
                <a:path w="174" h="136">
                  <a:moveTo>
                    <a:pt x="0" y="68"/>
                  </a:moveTo>
                  <a:lnTo>
                    <a:pt x="77" y="136"/>
                  </a:lnTo>
                  <a:lnTo>
                    <a:pt x="174" y="68"/>
                  </a:lnTo>
                  <a:lnTo>
                    <a:pt x="106" y="0"/>
                  </a:lnTo>
                  <a:lnTo>
                    <a:pt x="0" y="6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pPr algn="l"/>
              <a:endParaRPr lang="th-TH" sz="525">
                <a:solidFill>
                  <a:schemeClr val="bg2"/>
                </a:solidFill>
              </a:endParaRPr>
            </a:p>
          </p:txBody>
        </p:sp>
        <p:sp>
          <p:nvSpPr>
            <p:cNvPr id="2059" name="Freeform 33"/>
            <p:cNvSpPr>
              <a:spLocks/>
            </p:cNvSpPr>
            <p:nvPr/>
          </p:nvSpPr>
          <p:spPr bwMode="auto">
            <a:xfrm>
              <a:off x="18557875" y="8535988"/>
              <a:ext cx="290512" cy="215900"/>
            </a:xfrm>
            <a:custGeom>
              <a:avLst/>
              <a:gdLst>
                <a:gd name="T0" fmla="*/ 0 w 183"/>
                <a:gd name="T1" fmla="*/ 68 h 136"/>
                <a:gd name="T2" fmla="*/ 106 w 183"/>
                <a:gd name="T3" fmla="*/ 136 h 136"/>
                <a:gd name="T4" fmla="*/ 183 w 183"/>
                <a:gd name="T5" fmla="*/ 68 h 136"/>
                <a:gd name="T6" fmla="*/ 77 w 183"/>
                <a:gd name="T7" fmla="*/ 0 h 136"/>
                <a:gd name="T8" fmla="*/ 0 w 183"/>
                <a:gd name="T9" fmla="*/ 68 h 136"/>
              </a:gdLst>
              <a:ahLst/>
              <a:cxnLst>
                <a:cxn ang="0">
                  <a:pos x="T0" y="T1"/>
                </a:cxn>
                <a:cxn ang="0">
                  <a:pos x="T2" y="T3"/>
                </a:cxn>
                <a:cxn ang="0">
                  <a:pos x="T4" y="T5"/>
                </a:cxn>
                <a:cxn ang="0">
                  <a:pos x="T6" y="T7"/>
                </a:cxn>
                <a:cxn ang="0">
                  <a:pos x="T8" y="T9"/>
                </a:cxn>
              </a:cxnLst>
              <a:rect l="0" t="0" r="r" b="b"/>
              <a:pathLst>
                <a:path w="183" h="136">
                  <a:moveTo>
                    <a:pt x="0" y="68"/>
                  </a:moveTo>
                  <a:lnTo>
                    <a:pt x="106" y="136"/>
                  </a:lnTo>
                  <a:lnTo>
                    <a:pt x="183" y="68"/>
                  </a:lnTo>
                  <a:lnTo>
                    <a:pt x="77" y="0"/>
                  </a:lnTo>
                  <a:lnTo>
                    <a:pt x="0" y="6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pPr algn="l"/>
              <a:endParaRPr lang="th-TH" sz="525">
                <a:solidFill>
                  <a:schemeClr val="bg2"/>
                </a:solidFill>
              </a:endParaRPr>
            </a:p>
          </p:txBody>
        </p:sp>
        <p:sp>
          <p:nvSpPr>
            <p:cNvPr id="2060" name="Freeform 34"/>
            <p:cNvSpPr>
              <a:spLocks/>
            </p:cNvSpPr>
            <p:nvPr/>
          </p:nvSpPr>
          <p:spPr bwMode="auto">
            <a:xfrm>
              <a:off x="18680113" y="8674100"/>
              <a:ext cx="336550" cy="200025"/>
            </a:xfrm>
            <a:custGeom>
              <a:avLst/>
              <a:gdLst>
                <a:gd name="T0" fmla="*/ 106 w 212"/>
                <a:gd name="T1" fmla="*/ 0 h 126"/>
                <a:gd name="T2" fmla="*/ 29 w 212"/>
                <a:gd name="T3" fmla="*/ 58 h 126"/>
                <a:gd name="T4" fmla="*/ 0 w 212"/>
                <a:gd name="T5" fmla="*/ 39 h 126"/>
                <a:gd name="T6" fmla="*/ 0 w 212"/>
                <a:gd name="T7" fmla="*/ 58 h 126"/>
                <a:gd name="T8" fmla="*/ 106 w 212"/>
                <a:gd name="T9" fmla="*/ 126 h 126"/>
                <a:gd name="T10" fmla="*/ 212 w 212"/>
                <a:gd name="T11" fmla="*/ 58 h 126"/>
                <a:gd name="T12" fmla="*/ 212 w 212"/>
                <a:gd name="T13" fmla="*/ 39 h 126"/>
                <a:gd name="T14" fmla="*/ 183 w 212"/>
                <a:gd name="T15" fmla="*/ 58 h 126"/>
                <a:gd name="T16" fmla="*/ 106 w 212"/>
                <a:gd name="T1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2" h="126">
                  <a:moveTo>
                    <a:pt x="106" y="0"/>
                  </a:moveTo>
                  <a:lnTo>
                    <a:pt x="29" y="58"/>
                  </a:lnTo>
                  <a:lnTo>
                    <a:pt x="0" y="39"/>
                  </a:lnTo>
                  <a:lnTo>
                    <a:pt x="0" y="58"/>
                  </a:lnTo>
                  <a:lnTo>
                    <a:pt x="106" y="126"/>
                  </a:lnTo>
                  <a:lnTo>
                    <a:pt x="212" y="58"/>
                  </a:lnTo>
                  <a:lnTo>
                    <a:pt x="212" y="39"/>
                  </a:lnTo>
                  <a:lnTo>
                    <a:pt x="183" y="58"/>
                  </a:lnTo>
                  <a:lnTo>
                    <a:pt x="10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pPr algn="l"/>
              <a:endParaRPr lang="th-TH" sz="525">
                <a:solidFill>
                  <a:schemeClr val="bg2"/>
                </a:solidFill>
              </a:endParaRPr>
            </a:p>
          </p:txBody>
        </p:sp>
      </p:grpSp>
      <p:grpSp>
        <p:nvGrpSpPr>
          <p:cNvPr id="2080" name="กลุ่ม 2079"/>
          <p:cNvGrpSpPr/>
          <p:nvPr/>
        </p:nvGrpSpPr>
        <p:grpSpPr>
          <a:xfrm>
            <a:off x="4472583" y="2247900"/>
            <a:ext cx="494109" cy="494109"/>
            <a:chOff x="11896725" y="5994400"/>
            <a:chExt cx="1317625" cy="1317625"/>
          </a:xfrm>
        </p:grpSpPr>
        <p:sp>
          <p:nvSpPr>
            <p:cNvPr id="2061" name="Oval 35"/>
            <p:cNvSpPr>
              <a:spLocks noChangeArrowheads="1"/>
            </p:cNvSpPr>
            <p:nvPr/>
          </p:nvSpPr>
          <p:spPr bwMode="auto">
            <a:xfrm>
              <a:off x="11896725" y="5994400"/>
              <a:ext cx="1317625" cy="1317625"/>
            </a:xfrm>
            <a:prstGeom prst="ellipse">
              <a:avLst/>
            </a:prstGeom>
            <a:solidFill>
              <a:srgbClr val="FFC1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pPr algn="l"/>
              <a:endParaRPr lang="th-TH" sz="525">
                <a:solidFill>
                  <a:schemeClr val="bg2"/>
                </a:solidFill>
              </a:endParaRPr>
            </a:p>
          </p:txBody>
        </p:sp>
        <p:sp>
          <p:nvSpPr>
            <p:cNvPr id="2062" name="Freeform 36"/>
            <p:cNvSpPr>
              <a:spLocks noEditPoints="1"/>
            </p:cNvSpPr>
            <p:nvPr/>
          </p:nvSpPr>
          <p:spPr bwMode="auto">
            <a:xfrm>
              <a:off x="12311063" y="6392863"/>
              <a:ext cx="488950" cy="504825"/>
            </a:xfrm>
            <a:custGeom>
              <a:avLst/>
              <a:gdLst>
                <a:gd name="T0" fmla="*/ 9 w 32"/>
                <a:gd name="T1" fmla="*/ 33 h 33"/>
                <a:gd name="T2" fmla="*/ 6 w 32"/>
                <a:gd name="T3" fmla="*/ 32 h 33"/>
                <a:gd name="T4" fmla="*/ 0 w 32"/>
                <a:gd name="T5" fmla="*/ 23 h 33"/>
                <a:gd name="T6" fmla="*/ 0 w 32"/>
                <a:gd name="T7" fmla="*/ 11 h 33"/>
                <a:gd name="T8" fmla="*/ 7 w 32"/>
                <a:gd name="T9" fmla="*/ 1 h 33"/>
                <a:gd name="T10" fmla="*/ 19 w 32"/>
                <a:gd name="T11" fmla="*/ 1 h 33"/>
                <a:gd name="T12" fmla="*/ 26 w 32"/>
                <a:gd name="T13" fmla="*/ 8 h 33"/>
                <a:gd name="T14" fmla="*/ 27 w 32"/>
                <a:gd name="T15" fmla="*/ 13 h 33"/>
                <a:gd name="T16" fmla="*/ 31 w 32"/>
                <a:gd name="T17" fmla="*/ 13 h 33"/>
                <a:gd name="T18" fmla="*/ 32 w 32"/>
                <a:gd name="T19" fmla="*/ 15 h 33"/>
                <a:gd name="T20" fmla="*/ 31 w 32"/>
                <a:gd name="T21" fmla="*/ 27 h 33"/>
                <a:gd name="T22" fmla="*/ 23 w 32"/>
                <a:gd name="T23" fmla="*/ 33 h 33"/>
                <a:gd name="T24" fmla="*/ 21 w 32"/>
                <a:gd name="T25" fmla="*/ 33 h 33"/>
                <a:gd name="T26" fmla="*/ 9 w 32"/>
                <a:gd name="T27" fmla="*/ 33 h 33"/>
                <a:gd name="T28" fmla="*/ 21 w 32"/>
                <a:gd name="T29" fmla="*/ 24 h 33"/>
                <a:gd name="T30" fmla="*/ 21 w 32"/>
                <a:gd name="T31" fmla="*/ 21 h 33"/>
                <a:gd name="T32" fmla="*/ 10 w 32"/>
                <a:gd name="T33" fmla="*/ 21 h 33"/>
                <a:gd name="T34" fmla="*/ 10 w 32"/>
                <a:gd name="T35" fmla="*/ 24 h 33"/>
                <a:gd name="T36" fmla="*/ 21 w 32"/>
                <a:gd name="T37" fmla="*/ 24 h 33"/>
                <a:gd name="T38" fmla="*/ 16 w 32"/>
                <a:gd name="T39" fmla="*/ 13 h 33"/>
                <a:gd name="T40" fmla="*/ 15 w 32"/>
                <a:gd name="T41" fmla="*/ 9 h 33"/>
                <a:gd name="T42" fmla="*/ 10 w 32"/>
                <a:gd name="T43" fmla="*/ 9 h 33"/>
                <a:gd name="T44" fmla="*/ 10 w 32"/>
                <a:gd name="T45" fmla="*/ 13 h 33"/>
                <a:gd name="T46" fmla="*/ 16 w 32"/>
                <a:gd name="T47" fmla="*/ 1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2" h="33">
                  <a:moveTo>
                    <a:pt x="9" y="33"/>
                  </a:moveTo>
                  <a:cubicBezTo>
                    <a:pt x="8" y="33"/>
                    <a:pt x="7" y="32"/>
                    <a:pt x="6" y="32"/>
                  </a:cubicBezTo>
                  <a:cubicBezTo>
                    <a:pt x="2" y="30"/>
                    <a:pt x="0" y="27"/>
                    <a:pt x="0" y="23"/>
                  </a:cubicBezTo>
                  <a:cubicBezTo>
                    <a:pt x="0" y="21"/>
                    <a:pt x="0" y="12"/>
                    <a:pt x="0" y="11"/>
                  </a:cubicBezTo>
                  <a:cubicBezTo>
                    <a:pt x="0" y="6"/>
                    <a:pt x="3" y="2"/>
                    <a:pt x="7" y="1"/>
                  </a:cubicBezTo>
                  <a:cubicBezTo>
                    <a:pt x="9" y="0"/>
                    <a:pt x="17" y="0"/>
                    <a:pt x="19" y="1"/>
                  </a:cubicBezTo>
                  <a:cubicBezTo>
                    <a:pt x="22" y="2"/>
                    <a:pt x="25" y="4"/>
                    <a:pt x="26" y="8"/>
                  </a:cubicBezTo>
                  <a:cubicBezTo>
                    <a:pt x="26" y="10"/>
                    <a:pt x="26" y="12"/>
                    <a:pt x="27" y="13"/>
                  </a:cubicBezTo>
                  <a:cubicBezTo>
                    <a:pt x="29" y="13"/>
                    <a:pt x="30" y="13"/>
                    <a:pt x="31" y="13"/>
                  </a:cubicBezTo>
                  <a:cubicBezTo>
                    <a:pt x="31" y="13"/>
                    <a:pt x="32" y="14"/>
                    <a:pt x="32" y="15"/>
                  </a:cubicBezTo>
                  <a:cubicBezTo>
                    <a:pt x="32" y="24"/>
                    <a:pt x="32" y="25"/>
                    <a:pt x="31" y="27"/>
                  </a:cubicBezTo>
                  <a:cubicBezTo>
                    <a:pt x="29" y="30"/>
                    <a:pt x="26" y="33"/>
                    <a:pt x="23" y="33"/>
                  </a:cubicBezTo>
                  <a:cubicBezTo>
                    <a:pt x="22" y="33"/>
                    <a:pt x="22" y="33"/>
                    <a:pt x="21" y="33"/>
                  </a:cubicBezTo>
                  <a:cubicBezTo>
                    <a:pt x="21" y="33"/>
                    <a:pt x="11" y="33"/>
                    <a:pt x="9" y="33"/>
                  </a:cubicBezTo>
                  <a:close/>
                  <a:moveTo>
                    <a:pt x="21" y="24"/>
                  </a:moveTo>
                  <a:cubicBezTo>
                    <a:pt x="24" y="24"/>
                    <a:pt x="24" y="21"/>
                    <a:pt x="21" y="21"/>
                  </a:cubicBezTo>
                  <a:cubicBezTo>
                    <a:pt x="18" y="21"/>
                    <a:pt x="14" y="21"/>
                    <a:pt x="10" y="21"/>
                  </a:cubicBezTo>
                  <a:cubicBezTo>
                    <a:pt x="7" y="21"/>
                    <a:pt x="8" y="24"/>
                    <a:pt x="10" y="24"/>
                  </a:cubicBezTo>
                  <a:cubicBezTo>
                    <a:pt x="12" y="24"/>
                    <a:pt x="21" y="24"/>
                    <a:pt x="21" y="24"/>
                  </a:cubicBezTo>
                  <a:close/>
                  <a:moveTo>
                    <a:pt x="16" y="13"/>
                  </a:moveTo>
                  <a:cubicBezTo>
                    <a:pt x="18" y="12"/>
                    <a:pt x="18" y="9"/>
                    <a:pt x="15" y="9"/>
                  </a:cubicBezTo>
                  <a:cubicBezTo>
                    <a:pt x="15" y="9"/>
                    <a:pt x="10" y="9"/>
                    <a:pt x="10" y="9"/>
                  </a:cubicBezTo>
                  <a:cubicBezTo>
                    <a:pt x="7" y="9"/>
                    <a:pt x="8" y="13"/>
                    <a:pt x="10" y="13"/>
                  </a:cubicBezTo>
                  <a:cubicBezTo>
                    <a:pt x="10" y="13"/>
                    <a:pt x="15" y="13"/>
                    <a:pt x="16" y="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pPr algn="l"/>
              <a:endParaRPr lang="th-TH" sz="525">
                <a:solidFill>
                  <a:schemeClr val="bg2"/>
                </a:solidFill>
              </a:endParaRPr>
            </a:p>
          </p:txBody>
        </p:sp>
      </p:grpSp>
      <p:grpSp>
        <p:nvGrpSpPr>
          <p:cNvPr id="667" name="กลุ่ม 666"/>
          <p:cNvGrpSpPr/>
          <p:nvPr/>
        </p:nvGrpSpPr>
        <p:grpSpPr>
          <a:xfrm>
            <a:off x="4472583" y="1518643"/>
            <a:ext cx="494109" cy="494109"/>
            <a:chOff x="11896725" y="4049713"/>
            <a:chExt cx="1317625" cy="1317625"/>
          </a:xfrm>
        </p:grpSpPr>
        <p:sp>
          <p:nvSpPr>
            <p:cNvPr id="2063" name="Oval 37"/>
            <p:cNvSpPr>
              <a:spLocks noChangeArrowheads="1"/>
            </p:cNvSpPr>
            <p:nvPr/>
          </p:nvSpPr>
          <p:spPr bwMode="auto">
            <a:xfrm>
              <a:off x="11896725" y="4049713"/>
              <a:ext cx="1317625" cy="1317625"/>
            </a:xfrm>
            <a:prstGeom prst="ellipse">
              <a:avLst/>
            </a:prstGeom>
            <a:solidFill>
              <a:srgbClr val="1F96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pPr algn="l"/>
              <a:endParaRPr lang="th-TH" sz="525">
                <a:solidFill>
                  <a:schemeClr val="bg2"/>
                </a:solidFill>
              </a:endParaRPr>
            </a:p>
          </p:txBody>
        </p:sp>
        <p:sp>
          <p:nvSpPr>
            <p:cNvPr id="2064" name="Freeform 38"/>
            <p:cNvSpPr>
              <a:spLocks noEditPoints="1"/>
            </p:cNvSpPr>
            <p:nvPr/>
          </p:nvSpPr>
          <p:spPr bwMode="auto">
            <a:xfrm>
              <a:off x="12295188" y="4432300"/>
              <a:ext cx="520700" cy="536575"/>
            </a:xfrm>
            <a:custGeom>
              <a:avLst/>
              <a:gdLst>
                <a:gd name="T0" fmla="*/ 32 w 34"/>
                <a:gd name="T1" fmla="*/ 20 h 35"/>
                <a:gd name="T2" fmla="*/ 33 w 34"/>
                <a:gd name="T3" fmla="*/ 18 h 35"/>
                <a:gd name="T4" fmla="*/ 17 w 34"/>
                <a:gd name="T5" fmla="*/ 2 h 35"/>
                <a:gd name="T6" fmla="*/ 14 w 34"/>
                <a:gd name="T7" fmla="*/ 2 h 35"/>
                <a:gd name="T8" fmla="*/ 9 w 34"/>
                <a:gd name="T9" fmla="*/ 0 h 35"/>
                <a:gd name="T10" fmla="*/ 0 w 34"/>
                <a:gd name="T11" fmla="*/ 10 h 35"/>
                <a:gd name="T12" fmla="*/ 1 w 34"/>
                <a:gd name="T13" fmla="*/ 14 h 35"/>
                <a:gd name="T14" fmla="*/ 1 w 34"/>
                <a:gd name="T15" fmla="*/ 18 h 35"/>
                <a:gd name="T16" fmla="*/ 17 w 34"/>
                <a:gd name="T17" fmla="*/ 34 h 35"/>
                <a:gd name="T18" fmla="*/ 20 w 34"/>
                <a:gd name="T19" fmla="*/ 34 h 35"/>
                <a:gd name="T20" fmla="*/ 25 w 34"/>
                <a:gd name="T21" fmla="*/ 35 h 35"/>
                <a:gd name="T22" fmla="*/ 34 w 34"/>
                <a:gd name="T23" fmla="*/ 26 h 35"/>
                <a:gd name="T24" fmla="*/ 32 w 34"/>
                <a:gd name="T25" fmla="*/ 20 h 35"/>
                <a:gd name="T26" fmla="*/ 21 w 34"/>
                <a:gd name="T27" fmla="*/ 27 h 35"/>
                <a:gd name="T28" fmla="*/ 14 w 34"/>
                <a:gd name="T29" fmla="*/ 27 h 35"/>
                <a:gd name="T30" fmla="*/ 9 w 34"/>
                <a:gd name="T31" fmla="*/ 23 h 35"/>
                <a:gd name="T32" fmla="*/ 12 w 34"/>
                <a:gd name="T33" fmla="*/ 22 h 35"/>
                <a:gd name="T34" fmla="*/ 13 w 34"/>
                <a:gd name="T35" fmla="*/ 23 h 35"/>
                <a:gd name="T36" fmla="*/ 20 w 34"/>
                <a:gd name="T37" fmla="*/ 23 h 35"/>
                <a:gd name="T38" fmla="*/ 20 w 34"/>
                <a:gd name="T39" fmla="*/ 21 h 35"/>
                <a:gd name="T40" fmla="*/ 13 w 34"/>
                <a:gd name="T41" fmla="*/ 19 h 35"/>
                <a:gd name="T42" fmla="*/ 10 w 34"/>
                <a:gd name="T43" fmla="*/ 10 h 35"/>
                <a:gd name="T44" fmla="*/ 16 w 34"/>
                <a:gd name="T45" fmla="*/ 7 h 35"/>
                <a:gd name="T46" fmla="*/ 24 w 34"/>
                <a:gd name="T47" fmla="*/ 12 h 35"/>
                <a:gd name="T48" fmla="*/ 23 w 34"/>
                <a:gd name="T49" fmla="*/ 14 h 35"/>
                <a:gd name="T50" fmla="*/ 20 w 34"/>
                <a:gd name="T51" fmla="*/ 12 h 35"/>
                <a:gd name="T52" fmla="*/ 14 w 34"/>
                <a:gd name="T53" fmla="*/ 11 h 35"/>
                <a:gd name="T54" fmla="*/ 14 w 34"/>
                <a:gd name="T55" fmla="*/ 14 h 35"/>
                <a:gd name="T56" fmla="*/ 22 w 34"/>
                <a:gd name="T57" fmla="*/ 17 h 35"/>
                <a:gd name="T58" fmla="*/ 25 w 34"/>
                <a:gd name="T59" fmla="*/ 22 h 35"/>
                <a:gd name="T60" fmla="*/ 21 w 34"/>
                <a:gd name="T61" fmla="*/ 2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4" h="35">
                  <a:moveTo>
                    <a:pt x="32" y="20"/>
                  </a:moveTo>
                  <a:cubicBezTo>
                    <a:pt x="33" y="20"/>
                    <a:pt x="33" y="19"/>
                    <a:pt x="33" y="18"/>
                  </a:cubicBezTo>
                  <a:cubicBezTo>
                    <a:pt x="33" y="9"/>
                    <a:pt x="25" y="2"/>
                    <a:pt x="17" y="2"/>
                  </a:cubicBezTo>
                  <a:cubicBezTo>
                    <a:pt x="16" y="2"/>
                    <a:pt x="15" y="2"/>
                    <a:pt x="14" y="2"/>
                  </a:cubicBezTo>
                  <a:cubicBezTo>
                    <a:pt x="13" y="1"/>
                    <a:pt x="11" y="0"/>
                    <a:pt x="9" y="0"/>
                  </a:cubicBezTo>
                  <a:cubicBezTo>
                    <a:pt x="4" y="0"/>
                    <a:pt x="0" y="5"/>
                    <a:pt x="0" y="10"/>
                  </a:cubicBezTo>
                  <a:cubicBezTo>
                    <a:pt x="0" y="11"/>
                    <a:pt x="0" y="13"/>
                    <a:pt x="1" y="14"/>
                  </a:cubicBezTo>
                  <a:cubicBezTo>
                    <a:pt x="1" y="16"/>
                    <a:pt x="1" y="17"/>
                    <a:pt x="1" y="18"/>
                  </a:cubicBezTo>
                  <a:cubicBezTo>
                    <a:pt x="1" y="27"/>
                    <a:pt x="8" y="34"/>
                    <a:pt x="17" y="34"/>
                  </a:cubicBezTo>
                  <a:cubicBezTo>
                    <a:pt x="18" y="34"/>
                    <a:pt x="19" y="34"/>
                    <a:pt x="20" y="34"/>
                  </a:cubicBezTo>
                  <a:cubicBezTo>
                    <a:pt x="21" y="34"/>
                    <a:pt x="23" y="35"/>
                    <a:pt x="25" y="35"/>
                  </a:cubicBezTo>
                  <a:cubicBezTo>
                    <a:pt x="30" y="35"/>
                    <a:pt x="34" y="31"/>
                    <a:pt x="34" y="26"/>
                  </a:cubicBezTo>
                  <a:cubicBezTo>
                    <a:pt x="34" y="24"/>
                    <a:pt x="33" y="22"/>
                    <a:pt x="32" y="20"/>
                  </a:cubicBezTo>
                  <a:close/>
                  <a:moveTo>
                    <a:pt x="21" y="27"/>
                  </a:moveTo>
                  <a:cubicBezTo>
                    <a:pt x="19" y="28"/>
                    <a:pt x="16" y="28"/>
                    <a:pt x="14" y="27"/>
                  </a:cubicBezTo>
                  <a:cubicBezTo>
                    <a:pt x="10" y="27"/>
                    <a:pt x="9" y="25"/>
                    <a:pt x="9" y="23"/>
                  </a:cubicBezTo>
                  <a:cubicBezTo>
                    <a:pt x="8" y="21"/>
                    <a:pt x="11" y="20"/>
                    <a:pt x="12" y="22"/>
                  </a:cubicBezTo>
                  <a:cubicBezTo>
                    <a:pt x="13" y="22"/>
                    <a:pt x="13" y="23"/>
                    <a:pt x="13" y="23"/>
                  </a:cubicBezTo>
                  <a:cubicBezTo>
                    <a:pt x="15" y="25"/>
                    <a:pt x="19" y="25"/>
                    <a:pt x="20" y="23"/>
                  </a:cubicBezTo>
                  <a:cubicBezTo>
                    <a:pt x="21" y="22"/>
                    <a:pt x="21" y="22"/>
                    <a:pt x="20" y="21"/>
                  </a:cubicBezTo>
                  <a:cubicBezTo>
                    <a:pt x="19" y="20"/>
                    <a:pt x="19" y="20"/>
                    <a:pt x="13" y="19"/>
                  </a:cubicBezTo>
                  <a:cubicBezTo>
                    <a:pt x="8" y="17"/>
                    <a:pt x="8" y="13"/>
                    <a:pt x="10" y="10"/>
                  </a:cubicBezTo>
                  <a:cubicBezTo>
                    <a:pt x="11" y="8"/>
                    <a:pt x="13" y="8"/>
                    <a:pt x="16" y="7"/>
                  </a:cubicBezTo>
                  <a:cubicBezTo>
                    <a:pt x="20" y="7"/>
                    <a:pt x="24" y="9"/>
                    <a:pt x="24" y="12"/>
                  </a:cubicBezTo>
                  <a:cubicBezTo>
                    <a:pt x="24" y="13"/>
                    <a:pt x="24" y="13"/>
                    <a:pt x="23" y="14"/>
                  </a:cubicBezTo>
                  <a:cubicBezTo>
                    <a:pt x="21" y="14"/>
                    <a:pt x="21" y="13"/>
                    <a:pt x="20" y="12"/>
                  </a:cubicBezTo>
                  <a:cubicBezTo>
                    <a:pt x="18" y="10"/>
                    <a:pt x="15" y="11"/>
                    <a:pt x="14" y="11"/>
                  </a:cubicBezTo>
                  <a:cubicBezTo>
                    <a:pt x="13" y="12"/>
                    <a:pt x="13" y="14"/>
                    <a:pt x="14" y="14"/>
                  </a:cubicBezTo>
                  <a:cubicBezTo>
                    <a:pt x="15" y="15"/>
                    <a:pt x="20" y="16"/>
                    <a:pt x="22" y="17"/>
                  </a:cubicBezTo>
                  <a:cubicBezTo>
                    <a:pt x="24" y="18"/>
                    <a:pt x="25" y="19"/>
                    <a:pt x="25" y="22"/>
                  </a:cubicBezTo>
                  <a:cubicBezTo>
                    <a:pt x="25" y="24"/>
                    <a:pt x="24" y="26"/>
                    <a:pt x="21" y="2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pPr algn="l"/>
              <a:endParaRPr lang="th-TH" sz="525">
                <a:solidFill>
                  <a:schemeClr val="bg2"/>
                </a:solidFill>
              </a:endParaRPr>
            </a:p>
          </p:txBody>
        </p:sp>
      </p:grpSp>
      <p:grpSp>
        <p:nvGrpSpPr>
          <p:cNvPr id="2081" name="กลุ่ม 2080"/>
          <p:cNvGrpSpPr/>
          <p:nvPr/>
        </p:nvGrpSpPr>
        <p:grpSpPr>
          <a:xfrm>
            <a:off x="5259586" y="2247900"/>
            <a:ext cx="493514" cy="494109"/>
            <a:chOff x="13995400" y="5994400"/>
            <a:chExt cx="1316037" cy="1317625"/>
          </a:xfrm>
        </p:grpSpPr>
        <p:sp>
          <p:nvSpPr>
            <p:cNvPr id="2065" name="Oval 39"/>
            <p:cNvSpPr>
              <a:spLocks noChangeArrowheads="1"/>
            </p:cNvSpPr>
            <p:nvPr/>
          </p:nvSpPr>
          <p:spPr bwMode="auto">
            <a:xfrm>
              <a:off x="13995400" y="5994400"/>
              <a:ext cx="1316037" cy="1317625"/>
            </a:xfrm>
            <a:prstGeom prst="ellipse">
              <a:avLst/>
            </a:prstGeom>
            <a:solidFill>
              <a:srgbClr val="7D57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pPr algn="l"/>
              <a:endParaRPr lang="th-TH" sz="525">
                <a:solidFill>
                  <a:schemeClr val="bg2"/>
                </a:solidFill>
              </a:endParaRPr>
            </a:p>
          </p:txBody>
        </p:sp>
        <p:sp>
          <p:nvSpPr>
            <p:cNvPr id="2066" name="Freeform 40"/>
            <p:cNvSpPr>
              <a:spLocks noEditPoints="1"/>
            </p:cNvSpPr>
            <p:nvPr/>
          </p:nvSpPr>
          <p:spPr bwMode="auto">
            <a:xfrm>
              <a:off x="14392275" y="6392863"/>
              <a:ext cx="520700" cy="504825"/>
            </a:xfrm>
            <a:custGeom>
              <a:avLst/>
              <a:gdLst>
                <a:gd name="T0" fmla="*/ 28 w 34"/>
                <a:gd name="T1" fmla="*/ 0 h 33"/>
                <a:gd name="T2" fmla="*/ 5 w 34"/>
                <a:gd name="T3" fmla="*/ 0 h 33"/>
                <a:gd name="T4" fmla="*/ 0 w 34"/>
                <a:gd name="T5" fmla="*/ 5 h 33"/>
                <a:gd name="T6" fmla="*/ 0 w 34"/>
                <a:gd name="T7" fmla="*/ 28 h 33"/>
                <a:gd name="T8" fmla="*/ 5 w 34"/>
                <a:gd name="T9" fmla="*/ 33 h 33"/>
                <a:gd name="T10" fmla="*/ 28 w 34"/>
                <a:gd name="T11" fmla="*/ 33 h 33"/>
                <a:gd name="T12" fmla="*/ 34 w 34"/>
                <a:gd name="T13" fmla="*/ 28 h 33"/>
                <a:gd name="T14" fmla="*/ 34 w 34"/>
                <a:gd name="T15" fmla="*/ 5 h 33"/>
                <a:gd name="T16" fmla="*/ 28 w 34"/>
                <a:gd name="T17" fmla="*/ 0 h 33"/>
                <a:gd name="T18" fmla="*/ 24 w 34"/>
                <a:gd name="T19" fmla="*/ 4 h 33"/>
                <a:gd name="T20" fmla="*/ 25 w 34"/>
                <a:gd name="T21" fmla="*/ 3 h 33"/>
                <a:gd name="T22" fmla="*/ 29 w 34"/>
                <a:gd name="T23" fmla="*/ 3 h 33"/>
                <a:gd name="T24" fmla="*/ 30 w 34"/>
                <a:gd name="T25" fmla="*/ 4 h 33"/>
                <a:gd name="T26" fmla="*/ 30 w 34"/>
                <a:gd name="T27" fmla="*/ 8 h 33"/>
                <a:gd name="T28" fmla="*/ 29 w 34"/>
                <a:gd name="T29" fmla="*/ 9 h 33"/>
                <a:gd name="T30" fmla="*/ 25 w 34"/>
                <a:gd name="T31" fmla="*/ 9 h 33"/>
                <a:gd name="T32" fmla="*/ 24 w 34"/>
                <a:gd name="T33" fmla="*/ 8 h 33"/>
                <a:gd name="T34" fmla="*/ 24 w 34"/>
                <a:gd name="T35" fmla="*/ 4 h 33"/>
                <a:gd name="T36" fmla="*/ 11 w 34"/>
                <a:gd name="T37" fmla="*/ 14 h 33"/>
                <a:gd name="T38" fmla="*/ 17 w 34"/>
                <a:gd name="T39" fmla="*/ 10 h 33"/>
                <a:gd name="T40" fmla="*/ 23 w 34"/>
                <a:gd name="T41" fmla="*/ 14 h 33"/>
                <a:gd name="T42" fmla="*/ 24 w 34"/>
                <a:gd name="T43" fmla="*/ 17 h 33"/>
                <a:gd name="T44" fmla="*/ 17 w 34"/>
                <a:gd name="T45" fmla="*/ 23 h 33"/>
                <a:gd name="T46" fmla="*/ 10 w 34"/>
                <a:gd name="T47" fmla="*/ 17 h 33"/>
                <a:gd name="T48" fmla="*/ 11 w 34"/>
                <a:gd name="T49" fmla="*/ 14 h 33"/>
                <a:gd name="T50" fmla="*/ 30 w 34"/>
                <a:gd name="T51" fmla="*/ 28 h 33"/>
                <a:gd name="T52" fmla="*/ 28 w 34"/>
                <a:gd name="T53" fmla="*/ 30 h 33"/>
                <a:gd name="T54" fmla="*/ 5 w 34"/>
                <a:gd name="T55" fmla="*/ 30 h 33"/>
                <a:gd name="T56" fmla="*/ 4 w 34"/>
                <a:gd name="T57" fmla="*/ 28 h 33"/>
                <a:gd name="T58" fmla="*/ 4 w 34"/>
                <a:gd name="T59" fmla="*/ 14 h 33"/>
                <a:gd name="T60" fmla="*/ 7 w 34"/>
                <a:gd name="T61" fmla="*/ 14 h 33"/>
                <a:gd name="T62" fmla="*/ 7 w 34"/>
                <a:gd name="T63" fmla="*/ 17 h 33"/>
                <a:gd name="T64" fmla="*/ 17 w 34"/>
                <a:gd name="T65" fmla="*/ 27 h 33"/>
                <a:gd name="T66" fmla="*/ 27 w 34"/>
                <a:gd name="T67" fmla="*/ 17 h 33"/>
                <a:gd name="T68" fmla="*/ 27 w 34"/>
                <a:gd name="T69" fmla="*/ 14 h 33"/>
                <a:gd name="T70" fmla="*/ 30 w 34"/>
                <a:gd name="T71" fmla="*/ 14 h 33"/>
                <a:gd name="T72" fmla="*/ 30 w 34"/>
                <a:gd name="T73" fmla="*/ 28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4" h="33">
                  <a:moveTo>
                    <a:pt x="28" y="0"/>
                  </a:moveTo>
                  <a:cubicBezTo>
                    <a:pt x="5" y="0"/>
                    <a:pt x="5" y="0"/>
                    <a:pt x="5" y="0"/>
                  </a:cubicBezTo>
                  <a:cubicBezTo>
                    <a:pt x="2" y="0"/>
                    <a:pt x="0" y="2"/>
                    <a:pt x="0" y="5"/>
                  </a:cubicBezTo>
                  <a:cubicBezTo>
                    <a:pt x="0" y="28"/>
                    <a:pt x="0" y="28"/>
                    <a:pt x="0" y="28"/>
                  </a:cubicBezTo>
                  <a:cubicBezTo>
                    <a:pt x="0" y="31"/>
                    <a:pt x="2" y="33"/>
                    <a:pt x="5" y="33"/>
                  </a:cubicBezTo>
                  <a:cubicBezTo>
                    <a:pt x="28" y="33"/>
                    <a:pt x="28" y="33"/>
                    <a:pt x="28" y="33"/>
                  </a:cubicBezTo>
                  <a:cubicBezTo>
                    <a:pt x="31" y="33"/>
                    <a:pt x="34" y="31"/>
                    <a:pt x="34" y="28"/>
                  </a:cubicBezTo>
                  <a:cubicBezTo>
                    <a:pt x="34" y="5"/>
                    <a:pt x="34" y="5"/>
                    <a:pt x="34" y="5"/>
                  </a:cubicBezTo>
                  <a:cubicBezTo>
                    <a:pt x="34" y="2"/>
                    <a:pt x="31" y="0"/>
                    <a:pt x="28" y="0"/>
                  </a:cubicBezTo>
                  <a:close/>
                  <a:moveTo>
                    <a:pt x="24" y="4"/>
                  </a:moveTo>
                  <a:cubicBezTo>
                    <a:pt x="24" y="4"/>
                    <a:pt x="24" y="3"/>
                    <a:pt x="25" y="3"/>
                  </a:cubicBezTo>
                  <a:cubicBezTo>
                    <a:pt x="29" y="3"/>
                    <a:pt x="29" y="3"/>
                    <a:pt x="29" y="3"/>
                  </a:cubicBezTo>
                  <a:cubicBezTo>
                    <a:pt x="30" y="3"/>
                    <a:pt x="30" y="4"/>
                    <a:pt x="30" y="4"/>
                  </a:cubicBezTo>
                  <a:cubicBezTo>
                    <a:pt x="30" y="8"/>
                    <a:pt x="30" y="8"/>
                    <a:pt x="30" y="8"/>
                  </a:cubicBezTo>
                  <a:cubicBezTo>
                    <a:pt x="30" y="9"/>
                    <a:pt x="30" y="9"/>
                    <a:pt x="29" y="9"/>
                  </a:cubicBezTo>
                  <a:cubicBezTo>
                    <a:pt x="25" y="9"/>
                    <a:pt x="25" y="9"/>
                    <a:pt x="25" y="9"/>
                  </a:cubicBezTo>
                  <a:cubicBezTo>
                    <a:pt x="24" y="9"/>
                    <a:pt x="24" y="9"/>
                    <a:pt x="24" y="8"/>
                  </a:cubicBezTo>
                  <a:lnTo>
                    <a:pt x="24" y="4"/>
                  </a:lnTo>
                  <a:close/>
                  <a:moveTo>
                    <a:pt x="11" y="14"/>
                  </a:moveTo>
                  <a:cubicBezTo>
                    <a:pt x="12" y="12"/>
                    <a:pt x="14" y="10"/>
                    <a:pt x="17" y="10"/>
                  </a:cubicBezTo>
                  <a:cubicBezTo>
                    <a:pt x="20" y="10"/>
                    <a:pt x="22" y="12"/>
                    <a:pt x="23" y="14"/>
                  </a:cubicBezTo>
                  <a:cubicBezTo>
                    <a:pt x="23" y="15"/>
                    <a:pt x="24" y="16"/>
                    <a:pt x="24" y="17"/>
                  </a:cubicBezTo>
                  <a:cubicBezTo>
                    <a:pt x="24" y="20"/>
                    <a:pt x="21" y="23"/>
                    <a:pt x="17" y="23"/>
                  </a:cubicBezTo>
                  <a:cubicBezTo>
                    <a:pt x="13" y="23"/>
                    <a:pt x="10" y="20"/>
                    <a:pt x="10" y="17"/>
                  </a:cubicBezTo>
                  <a:cubicBezTo>
                    <a:pt x="10" y="16"/>
                    <a:pt x="10" y="15"/>
                    <a:pt x="11" y="14"/>
                  </a:cubicBezTo>
                  <a:close/>
                  <a:moveTo>
                    <a:pt x="30" y="28"/>
                  </a:moveTo>
                  <a:cubicBezTo>
                    <a:pt x="30" y="29"/>
                    <a:pt x="29" y="30"/>
                    <a:pt x="28" y="30"/>
                  </a:cubicBezTo>
                  <a:cubicBezTo>
                    <a:pt x="5" y="30"/>
                    <a:pt x="5" y="30"/>
                    <a:pt x="5" y="30"/>
                  </a:cubicBezTo>
                  <a:cubicBezTo>
                    <a:pt x="4" y="30"/>
                    <a:pt x="4" y="29"/>
                    <a:pt x="4" y="28"/>
                  </a:cubicBezTo>
                  <a:cubicBezTo>
                    <a:pt x="4" y="14"/>
                    <a:pt x="4" y="14"/>
                    <a:pt x="4" y="14"/>
                  </a:cubicBezTo>
                  <a:cubicBezTo>
                    <a:pt x="7" y="14"/>
                    <a:pt x="7" y="14"/>
                    <a:pt x="7" y="14"/>
                  </a:cubicBezTo>
                  <a:cubicBezTo>
                    <a:pt x="7" y="15"/>
                    <a:pt x="7" y="16"/>
                    <a:pt x="7" y="17"/>
                  </a:cubicBezTo>
                  <a:cubicBezTo>
                    <a:pt x="7" y="22"/>
                    <a:pt x="11" y="27"/>
                    <a:pt x="17" y="27"/>
                  </a:cubicBezTo>
                  <a:cubicBezTo>
                    <a:pt x="22" y="27"/>
                    <a:pt x="27" y="22"/>
                    <a:pt x="27" y="17"/>
                  </a:cubicBezTo>
                  <a:cubicBezTo>
                    <a:pt x="27" y="16"/>
                    <a:pt x="27" y="15"/>
                    <a:pt x="27" y="14"/>
                  </a:cubicBezTo>
                  <a:cubicBezTo>
                    <a:pt x="30" y="14"/>
                    <a:pt x="30" y="14"/>
                    <a:pt x="30" y="14"/>
                  </a:cubicBezTo>
                  <a:lnTo>
                    <a:pt x="3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pPr algn="l"/>
              <a:endParaRPr lang="th-TH" sz="525">
                <a:solidFill>
                  <a:schemeClr val="bg2"/>
                </a:solidFill>
              </a:endParaRPr>
            </a:p>
          </p:txBody>
        </p:sp>
      </p:grpSp>
      <p:grpSp>
        <p:nvGrpSpPr>
          <p:cNvPr id="2088" name="กลุ่ม 2087"/>
          <p:cNvGrpSpPr/>
          <p:nvPr/>
        </p:nvGrpSpPr>
        <p:grpSpPr>
          <a:xfrm>
            <a:off x="3686176" y="2977158"/>
            <a:ext cx="493514" cy="494109"/>
            <a:chOff x="9799638" y="7939088"/>
            <a:chExt cx="1316037" cy="1317625"/>
          </a:xfrm>
        </p:grpSpPr>
        <p:sp>
          <p:nvSpPr>
            <p:cNvPr id="2067" name="Oval 41"/>
            <p:cNvSpPr>
              <a:spLocks noChangeArrowheads="1"/>
            </p:cNvSpPr>
            <p:nvPr/>
          </p:nvSpPr>
          <p:spPr bwMode="auto">
            <a:xfrm>
              <a:off x="9799638" y="7939088"/>
              <a:ext cx="1316037" cy="1317625"/>
            </a:xfrm>
            <a:prstGeom prst="ellipse">
              <a:avLst/>
            </a:prstGeom>
            <a:solidFill>
              <a:srgbClr val="28B6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pPr algn="l"/>
              <a:endParaRPr lang="th-TH" sz="525">
                <a:solidFill>
                  <a:schemeClr val="bg2"/>
                </a:solidFill>
              </a:endParaRPr>
            </a:p>
          </p:txBody>
        </p:sp>
        <p:sp>
          <p:nvSpPr>
            <p:cNvPr id="2068" name="Freeform 42"/>
            <p:cNvSpPr>
              <a:spLocks/>
            </p:cNvSpPr>
            <p:nvPr/>
          </p:nvSpPr>
          <p:spPr bwMode="auto">
            <a:xfrm>
              <a:off x="10182225" y="8353425"/>
              <a:ext cx="550862" cy="474663"/>
            </a:xfrm>
            <a:custGeom>
              <a:avLst/>
              <a:gdLst>
                <a:gd name="T0" fmla="*/ 35 w 36"/>
                <a:gd name="T1" fmla="*/ 7 h 31"/>
                <a:gd name="T2" fmla="*/ 16 w 36"/>
                <a:gd name="T3" fmla="*/ 31 h 31"/>
                <a:gd name="T4" fmla="*/ 11 w 36"/>
                <a:gd name="T5" fmla="*/ 25 h 31"/>
                <a:gd name="T6" fmla="*/ 5 w 36"/>
                <a:gd name="T7" fmla="*/ 9 h 31"/>
                <a:gd name="T8" fmla="*/ 2 w 36"/>
                <a:gd name="T9" fmla="*/ 11 h 31"/>
                <a:gd name="T10" fmla="*/ 0 w 36"/>
                <a:gd name="T11" fmla="*/ 9 h 31"/>
                <a:gd name="T12" fmla="*/ 10 w 36"/>
                <a:gd name="T13" fmla="*/ 1 h 31"/>
                <a:gd name="T14" fmla="*/ 16 w 36"/>
                <a:gd name="T15" fmla="*/ 6 h 31"/>
                <a:gd name="T16" fmla="*/ 20 w 36"/>
                <a:gd name="T17" fmla="*/ 20 h 31"/>
                <a:gd name="T18" fmla="*/ 25 w 36"/>
                <a:gd name="T19" fmla="*/ 11 h 31"/>
                <a:gd name="T20" fmla="*/ 20 w 36"/>
                <a:gd name="T21" fmla="*/ 9 h 31"/>
                <a:gd name="T22" fmla="*/ 30 w 36"/>
                <a:gd name="T23" fmla="*/ 0 h 31"/>
                <a:gd name="T24" fmla="*/ 35 w 36"/>
                <a:gd name="T25" fmla="*/ 7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31">
                  <a:moveTo>
                    <a:pt x="35" y="7"/>
                  </a:moveTo>
                  <a:cubicBezTo>
                    <a:pt x="35" y="14"/>
                    <a:pt x="23" y="31"/>
                    <a:pt x="16" y="31"/>
                  </a:cubicBezTo>
                  <a:cubicBezTo>
                    <a:pt x="14" y="31"/>
                    <a:pt x="12" y="29"/>
                    <a:pt x="11" y="25"/>
                  </a:cubicBezTo>
                  <a:cubicBezTo>
                    <a:pt x="8" y="15"/>
                    <a:pt x="7" y="9"/>
                    <a:pt x="5" y="9"/>
                  </a:cubicBezTo>
                  <a:cubicBezTo>
                    <a:pt x="4" y="9"/>
                    <a:pt x="3" y="10"/>
                    <a:pt x="2" y="11"/>
                  </a:cubicBezTo>
                  <a:cubicBezTo>
                    <a:pt x="0" y="9"/>
                    <a:pt x="0" y="9"/>
                    <a:pt x="0" y="9"/>
                  </a:cubicBezTo>
                  <a:cubicBezTo>
                    <a:pt x="5" y="5"/>
                    <a:pt x="8" y="1"/>
                    <a:pt x="10" y="1"/>
                  </a:cubicBezTo>
                  <a:cubicBezTo>
                    <a:pt x="13" y="1"/>
                    <a:pt x="15" y="2"/>
                    <a:pt x="16" y="6"/>
                  </a:cubicBezTo>
                  <a:cubicBezTo>
                    <a:pt x="16" y="12"/>
                    <a:pt x="18" y="20"/>
                    <a:pt x="20" y="20"/>
                  </a:cubicBezTo>
                  <a:cubicBezTo>
                    <a:pt x="21" y="20"/>
                    <a:pt x="25" y="13"/>
                    <a:pt x="25" y="11"/>
                  </a:cubicBezTo>
                  <a:cubicBezTo>
                    <a:pt x="26" y="8"/>
                    <a:pt x="23" y="8"/>
                    <a:pt x="20" y="9"/>
                  </a:cubicBezTo>
                  <a:cubicBezTo>
                    <a:pt x="22" y="3"/>
                    <a:pt x="25" y="0"/>
                    <a:pt x="30" y="0"/>
                  </a:cubicBezTo>
                  <a:cubicBezTo>
                    <a:pt x="34" y="1"/>
                    <a:pt x="36" y="3"/>
                    <a:pt x="35"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pPr algn="l"/>
              <a:endParaRPr lang="th-TH" sz="525">
                <a:solidFill>
                  <a:schemeClr val="bg2"/>
                </a:solidFill>
              </a:endParaRPr>
            </a:p>
          </p:txBody>
        </p:sp>
      </p:grpSp>
      <p:grpSp>
        <p:nvGrpSpPr>
          <p:cNvPr id="668" name="กลุ่ม 667"/>
          <p:cNvGrpSpPr/>
          <p:nvPr/>
        </p:nvGrpSpPr>
        <p:grpSpPr>
          <a:xfrm>
            <a:off x="5259586" y="1518643"/>
            <a:ext cx="493514" cy="494109"/>
            <a:chOff x="13995400" y="4049713"/>
            <a:chExt cx="1316037" cy="1317625"/>
          </a:xfrm>
        </p:grpSpPr>
        <p:sp>
          <p:nvSpPr>
            <p:cNvPr id="2069" name="Oval 43"/>
            <p:cNvSpPr>
              <a:spLocks noChangeArrowheads="1"/>
            </p:cNvSpPr>
            <p:nvPr/>
          </p:nvSpPr>
          <p:spPr bwMode="auto">
            <a:xfrm>
              <a:off x="13995400" y="4049713"/>
              <a:ext cx="1316037" cy="1317625"/>
            </a:xfrm>
            <a:prstGeom prst="ellipse">
              <a:avLst/>
            </a:prstGeom>
            <a:solidFill>
              <a:srgbClr val="209E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pPr algn="l"/>
              <a:endParaRPr lang="th-TH" sz="525">
                <a:solidFill>
                  <a:schemeClr val="bg2"/>
                </a:solidFill>
              </a:endParaRPr>
            </a:p>
          </p:txBody>
        </p:sp>
        <p:sp>
          <p:nvSpPr>
            <p:cNvPr id="2070" name="Freeform 44"/>
            <p:cNvSpPr>
              <a:spLocks noEditPoints="1"/>
            </p:cNvSpPr>
            <p:nvPr/>
          </p:nvSpPr>
          <p:spPr bwMode="auto">
            <a:xfrm>
              <a:off x="14331950" y="4402138"/>
              <a:ext cx="612775" cy="566738"/>
            </a:xfrm>
            <a:custGeom>
              <a:avLst/>
              <a:gdLst>
                <a:gd name="T0" fmla="*/ 3 w 40"/>
                <a:gd name="T1" fmla="*/ 37 h 37"/>
                <a:gd name="T2" fmla="*/ 4 w 40"/>
                <a:gd name="T3" fmla="*/ 35 h 37"/>
                <a:gd name="T4" fmla="*/ 6 w 40"/>
                <a:gd name="T5" fmla="*/ 29 h 37"/>
                <a:gd name="T6" fmla="*/ 6 w 40"/>
                <a:gd name="T7" fmla="*/ 28 h 37"/>
                <a:gd name="T8" fmla="*/ 17 w 40"/>
                <a:gd name="T9" fmla="*/ 3 h 37"/>
                <a:gd name="T10" fmla="*/ 38 w 40"/>
                <a:gd name="T11" fmla="*/ 16 h 37"/>
                <a:gd name="T12" fmla="*/ 24 w 40"/>
                <a:gd name="T13" fmla="*/ 37 h 37"/>
                <a:gd name="T14" fmla="*/ 13 w 40"/>
                <a:gd name="T15" fmla="*/ 35 h 37"/>
                <a:gd name="T16" fmla="*/ 12 w 40"/>
                <a:gd name="T17" fmla="*/ 35 h 37"/>
                <a:gd name="T18" fmla="*/ 3 w 40"/>
                <a:gd name="T19" fmla="*/ 37 h 37"/>
                <a:gd name="T20" fmla="*/ 7 w 40"/>
                <a:gd name="T21" fmla="*/ 33 h 37"/>
                <a:gd name="T22" fmla="*/ 12 w 40"/>
                <a:gd name="T23" fmla="*/ 32 h 37"/>
                <a:gd name="T24" fmla="*/ 14 w 40"/>
                <a:gd name="T25" fmla="*/ 32 h 37"/>
                <a:gd name="T26" fmla="*/ 23 w 40"/>
                <a:gd name="T27" fmla="*/ 34 h 37"/>
                <a:gd name="T28" fmla="*/ 35 w 40"/>
                <a:gd name="T29" fmla="*/ 17 h 37"/>
                <a:gd name="T30" fmla="*/ 18 w 40"/>
                <a:gd name="T31" fmla="*/ 5 h 37"/>
                <a:gd name="T32" fmla="*/ 8 w 40"/>
                <a:gd name="T33" fmla="*/ 26 h 37"/>
                <a:gd name="T34" fmla="*/ 9 w 40"/>
                <a:gd name="T35" fmla="*/ 29 h 37"/>
                <a:gd name="T36" fmla="*/ 7 w 40"/>
                <a:gd name="T37" fmla="*/ 3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37">
                  <a:moveTo>
                    <a:pt x="3" y="37"/>
                  </a:moveTo>
                  <a:cubicBezTo>
                    <a:pt x="4" y="36"/>
                    <a:pt x="4" y="36"/>
                    <a:pt x="4" y="35"/>
                  </a:cubicBezTo>
                  <a:cubicBezTo>
                    <a:pt x="5" y="33"/>
                    <a:pt x="5" y="31"/>
                    <a:pt x="6" y="29"/>
                  </a:cubicBezTo>
                  <a:cubicBezTo>
                    <a:pt x="6" y="28"/>
                    <a:pt x="6" y="28"/>
                    <a:pt x="6" y="28"/>
                  </a:cubicBezTo>
                  <a:cubicBezTo>
                    <a:pt x="0" y="18"/>
                    <a:pt x="6" y="5"/>
                    <a:pt x="17" y="3"/>
                  </a:cubicBezTo>
                  <a:cubicBezTo>
                    <a:pt x="27" y="0"/>
                    <a:pt x="36" y="7"/>
                    <a:pt x="38" y="16"/>
                  </a:cubicBezTo>
                  <a:cubicBezTo>
                    <a:pt x="40" y="26"/>
                    <a:pt x="33" y="35"/>
                    <a:pt x="24" y="37"/>
                  </a:cubicBezTo>
                  <a:cubicBezTo>
                    <a:pt x="20" y="37"/>
                    <a:pt x="17" y="37"/>
                    <a:pt x="13" y="35"/>
                  </a:cubicBezTo>
                  <a:cubicBezTo>
                    <a:pt x="13" y="35"/>
                    <a:pt x="12" y="35"/>
                    <a:pt x="12" y="35"/>
                  </a:cubicBezTo>
                  <a:cubicBezTo>
                    <a:pt x="7" y="36"/>
                    <a:pt x="4" y="37"/>
                    <a:pt x="3" y="37"/>
                  </a:cubicBezTo>
                  <a:close/>
                  <a:moveTo>
                    <a:pt x="7" y="33"/>
                  </a:moveTo>
                  <a:cubicBezTo>
                    <a:pt x="9" y="33"/>
                    <a:pt x="11" y="32"/>
                    <a:pt x="12" y="32"/>
                  </a:cubicBezTo>
                  <a:cubicBezTo>
                    <a:pt x="13" y="32"/>
                    <a:pt x="13" y="32"/>
                    <a:pt x="14" y="32"/>
                  </a:cubicBezTo>
                  <a:cubicBezTo>
                    <a:pt x="17" y="34"/>
                    <a:pt x="20" y="34"/>
                    <a:pt x="23" y="34"/>
                  </a:cubicBezTo>
                  <a:cubicBezTo>
                    <a:pt x="31" y="33"/>
                    <a:pt x="36" y="25"/>
                    <a:pt x="35" y="17"/>
                  </a:cubicBezTo>
                  <a:cubicBezTo>
                    <a:pt x="34" y="9"/>
                    <a:pt x="26" y="4"/>
                    <a:pt x="18" y="5"/>
                  </a:cubicBezTo>
                  <a:cubicBezTo>
                    <a:pt x="9" y="7"/>
                    <a:pt x="3" y="18"/>
                    <a:pt x="8" y="26"/>
                  </a:cubicBezTo>
                  <a:cubicBezTo>
                    <a:pt x="9" y="27"/>
                    <a:pt x="9" y="28"/>
                    <a:pt x="9" y="29"/>
                  </a:cubicBezTo>
                  <a:cubicBezTo>
                    <a:pt x="8" y="30"/>
                    <a:pt x="8" y="32"/>
                    <a:pt x="7" y="3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pPr algn="l"/>
              <a:endParaRPr lang="th-TH" sz="525">
                <a:solidFill>
                  <a:schemeClr val="bg2"/>
                </a:solidFill>
              </a:endParaRPr>
            </a:p>
          </p:txBody>
        </p:sp>
        <p:sp>
          <p:nvSpPr>
            <p:cNvPr id="2071" name="Freeform 45"/>
            <p:cNvSpPr>
              <a:spLocks/>
            </p:cNvSpPr>
            <p:nvPr/>
          </p:nvSpPr>
          <p:spPr bwMode="auto">
            <a:xfrm>
              <a:off x="14516100" y="4570413"/>
              <a:ext cx="274637" cy="260350"/>
            </a:xfrm>
            <a:custGeom>
              <a:avLst/>
              <a:gdLst>
                <a:gd name="T0" fmla="*/ 13 w 18"/>
                <a:gd name="T1" fmla="*/ 17 h 17"/>
                <a:gd name="T2" fmla="*/ 1 w 18"/>
                <a:gd name="T3" fmla="*/ 8 h 17"/>
                <a:gd name="T4" fmla="*/ 2 w 18"/>
                <a:gd name="T5" fmla="*/ 1 h 17"/>
                <a:gd name="T6" fmla="*/ 4 w 18"/>
                <a:gd name="T7" fmla="*/ 1 h 17"/>
                <a:gd name="T8" fmla="*/ 4 w 18"/>
                <a:gd name="T9" fmla="*/ 1 h 17"/>
                <a:gd name="T10" fmla="*/ 6 w 18"/>
                <a:gd name="T11" fmla="*/ 4 h 17"/>
                <a:gd name="T12" fmla="*/ 5 w 18"/>
                <a:gd name="T13" fmla="*/ 7 h 17"/>
                <a:gd name="T14" fmla="*/ 5 w 18"/>
                <a:gd name="T15" fmla="*/ 8 h 17"/>
                <a:gd name="T16" fmla="*/ 11 w 18"/>
                <a:gd name="T17" fmla="*/ 13 h 17"/>
                <a:gd name="T18" fmla="*/ 12 w 18"/>
                <a:gd name="T19" fmla="*/ 13 h 17"/>
                <a:gd name="T20" fmla="*/ 14 w 18"/>
                <a:gd name="T21" fmla="*/ 11 h 17"/>
                <a:gd name="T22" fmla="*/ 18 w 18"/>
                <a:gd name="T23" fmla="*/ 13 h 17"/>
                <a:gd name="T24" fmla="*/ 13 w 18"/>
                <a:gd name="T25"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17">
                  <a:moveTo>
                    <a:pt x="13" y="17"/>
                  </a:moveTo>
                  <a:cubicBezTo>
                    <a:pt x="10" y="17"/>
                    <a:pt x="5" y="14"/>
                    <a:pt x="1" y="8"/>
                  </a:cubicBezTo>
                  <a:cubicBezTo>
                    <a:pt x="0" y="5"/>
                    <a:pt x="0" y="3"/>
                    <a:pt x="2" y="1"/>
                  </a:cubicBezTo>
                  <a:cubicBezTo>
                    <a:pt x="2" y="0"/>
                    <a:pt x="3" y="0"/>
                    <a:pt x="4" y="1"/>
                  </a:cubicBezTo>
                  <a:cubicBezTo>
                    <a:pt x="4" y="1"/>
                    <a:pt x="4" y="1"/>
                    <a:pt x="4" y="1"/>
                  </a:cubicBezTo>
                  <a:cubicBezTo>
                    <a:pt x="5" y="2"/>
                    <a:pt x="5" y="3"/>
                    <a:pt x="6" y="4"/>
                  </a:cubicBezTo>
                  <a:cubicBezTo>
                    <a:pt x="6" y="5"/>
                    <a:pt x="6" y="6"/>
                    <a:pt x="5" y="7"/>
                  </a:cubicBezTo>
                  <a:cubicBezTo>
                    <a:pt x="4" y="7"/>
                    <a:pt x="4" y="7"/>
                    <a:pt x="5" y="8"/>
                  </a:cubicBezTo>
                  <a:cubicBezTo>
                    <a:pt x="6" y="10"/>
                    <a:pt x="8" y="12"/>
                    <a:pt x="11" y="13"/>
                  </a:cubicBezTo>
                  <a:cubicBezTo>
                    <a:pt x="11" y="13"/>
                    <a:pt x="11" y="13"/>
                    <a:pt x="12" y="13"/>
                  </a:cubicBezTo>
                  <a:cubicBezTo>
                    <a:pt x="13" y="11"/>
                    <a:pt x="13" y="10"/>
                    <a:pt x="14" y="11"/>
                  </a:cubicBezTo>
                  <a:cubicBezTo>
                    <a:pt x="17" y="12"/>
                    <a:pt x="18" y="12"/>
                    <a:pt x="18" y="13"/>
                  </a:cubicBezTo>
                  <a:cubicBezTo>
                    <a:pt x="18" y="16"/>
                    <a:pt x="15" y="17"/>
                    <a:pt x="13" y="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pPr algn="l"/>
              <a:endParaRPr lang="th-TH" sz="525">
                <a:solidFill>
                  <a:schemeClr val="bg2"/>
                </a:solidFill>
              </a:endParaRPr>
            </a:p>
          </p:txBody>
        </p:sp>
      </p:grpSp>
      <p:grpSp>
        <p:nvGrpSpPr>
          <p:cNvPr id="2083" name="กลุ่ม 2082"/>
          <p:cNvGrpSpPr/>
          <p:nvPr/>
        </p:nvGrpSpPr>
        <p:grpSpPr>
          <a:xfrm>
            <a:off x="6832997" y="2247900"/>
            <a:ext cx="493514" cy="494109"/>
            <a:chOff x="18191163" y="5994400"/>
            <a:chExt cx="1316037" cy="1317625"/>
          </a:xfrm>
        </p:grpSpPr>
        <p:sp>
          <p:nvSpPr>
            <p:cNvPr id="2072" name="Oval 46"/>
            <p:cNvSpPr>
              <a:spLocks noChangeArrowheads="1"/>
            </p:cNvSpPr>
            <p:nvPr/>
          </p:nvSpPr>
          <p:spPr bwMode="auto">
            <a:xfrm>
              <a:off x="18191163" y="5994400"/>
              <a:ext cx="1316037" cy="1317625"/>
            </a:xfrm>
            <a:prstGeom prst="ellipse">
              <a:avLst/>
            </a:prstGeom>
            <a:solidFill>
              <a:srgbClr val="4C7B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pPr algn="l"/>
              <a:endParaRPr lang="th-TH" sz="525">
                <a:solidFill>
                  <a:schemeClr val="bg2"/>
                </a:solidFill>
              </a:endParaRPr>
            </a:p>
          </p:txBody>
        </p:sp>
        <p:sp>
          <p:nvSpPr>
            <p:cNvPr id="2073" name="Freeform 47"/>
            <p:cNvSpPr>
              <a:spLocks/>
            </p:cNvSpPr>
            <p:nvPr/>
          </p:nvSpPr>
          <p:spPr bwMode="auto">
            <a:xfrm>
              <a:off x="18680113" y="6362700"/>
              <a:ext cx="336550" cy="566738"/>
            </a:xfrm>
            <a:custGeom>
              <a:avLst/>
              <a:gdLst>
                <a:gd name="T0" fmla="*/ 22 w 22"/>
                <a:gd name="T1" fmla="*/ 29 h 37"/>
                <a:gd name="T2" fmla="*/ 22 w 22"/>
                <a:gd name="T3" fmla="*/ 29 h 37"/>
                <a:gd name="T4" fmla="*/ 13 w 22"/>
                <a:gd name="T5" fmla="*/ 30 h 37"/>
                <a:gd name="T6" fmla="*/ 12 w 22"/>
                <a:gd name="T7" fmla="*/ 22 h 37"/>
                <a:gd name="T8" fmla="*/ 12 w 22"/>
                <a:gd name="T9" fmla="*/ 15 h 37"/>
                <a:gd name="T10" fmla="*/ 21 w 22"/>
                <a:gd name="T11" fmla="*/ 15 h 37"/>
                <a:gd name="T12" fmla="*/ 21 w 22"/>
                <a:gd name="T13" fmla="*/ 10 h 37"/>
                <a:gd name="T14" fmla="*/ 12 w 22"/>
                <a:gd name="T15" fmla="*/ 10 h 37"/>
                <a:gd name="T16" fmla="*/ 12 w 22"/>
                <a:gd name="T17" fmla="*/ 0 h 37"/>
                <a:gd name="T18" fmla="*/ 7 w 22"/>
                <a:gd name="T19" fmla="*/ 0 h 37"/>
                <a:gd name="T20" fmla="*/ 7 w 22"/>
                <a:gd name="T21" fmla="*/ 0 h 37"/>
                <a:gd name="T22" fmla="*/ 0 w 22"/>
                <a:gd name="T23" fmla="*/ 10 h 37"/>
                <a:gd name="T24" fmla="*/ 0 w 22"/>
                <a:gd name="T25" fmla="*/ 15 h 37"/>
                <a:gd name="T26" fmla="*/ 4 w 22"/>
                <a:gd name="T27" fmla="*/ 15 h 37"/>
                <a:gd name="T28" fmla="*/ 4 w 22"/>
                <a:gd name="T29" fmla="*/ 28 h 37"/>
                <a:gd name="T30" fmla="*/ 6 w 22"/>
                <a:gd name="T31" fmla="*/ 35 h 37"/>
                <a:gd name="T32" fmla="*/ 18 w 22"/>
                <a:gd name="T33" fmla="*/ 36 h 37"/>
                <a:gd name="T34" fmla="*/ 22 w 22"/>
                <a:gd name="T35" fmla="*/ 35 h 37"/>
                <a:gd name="T36" fmla="*/ 22 w 22"/>
                <a:gd name="T37" fmla="*/ 2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37">
                  <a:moveTo>
                    <a:pt x="22" y="29"/>
                  </a:moveTo>
                  <a:cubicBezTo>
                    <a:pt x="22" y="29"/>
                    <a:pt x="22" y="29"/>
                    <a:pt x="22" y="29"/>
                  </a:cubicBezTo>
                  <a:cubicBezTo>
                    <a:pt x="22" y="29"/>
                    <a:pt x="17" y="33"/>
                    <a:pt x="13" y="30"/>
                  </a:cubicBezTo>
                  <a:cubicBezTo>
                    <a:pt x="12" y="29"/>
                    <a:pt x="12" y="28"/>
                    <a:pt x="12" y="22"/>
                  </a:cubicBezTo>
                  <a:cubicBezTo>
                    <a:pt x="12" y="21"/>
                    <a:pt x="12" y="16"/>
                    <a:pt x="12" y="15"/>
                  </a:cubicBezTo>
                  <a:cubicBezTo>
                    <a:pt x="12" y="15"/>
                    <a:pt x="12" y="15"/>
                    <a:pt x="21" y="15"/>
                  </a:cubicBezTo>
                  <a:cubicBezTo>
                    <a:pt x="21" y="10"/>
                    <a:pt x="21" y="10"/>
                    <a:pt x="21" y="10"/>
                  </a:cubicBezTo>
                  <a:cubicBezTo>
                    <a:pt x="19" y="10"/>
                    <a:pt x="12" y="10"/>
                    <a:pt x="12" y="10"/>
                  </a:cubicBezTo>
                  <a:cubicBezTo>
                    <a:pt x="12" y="0"/>
                    <a:pt x="12" y="1"/>
                    <a:pt x="12" y="0"/>
                  </a:cubicBezTo>
                  <a:cubicBezTo>
                    <a:pt x="7" y="0"/>
                    <a:pt x="7" y="0"/>
                    <a:pt x="7" y="0"/>
                  </a:cubicBezTo>
                  <a:cubicBezTo>
                    <a:pt x="7" y="0"/>
                    <a:pt x="7" y="0"/>
                    <a:pt x="7" y="0"/>
                  </a:cubicBezTo>
                  <a:cubicBezTo>
                    <a:pt x="6" y="5"/>
                    <a:pt x="5" y="9"/>
                    <a:pt x="0" y="10"/>
                  </a:cubicBezTo>
                  <a:cubicBezTo>
                    <a:pt x="0" y="15"/>
                    <a:pt x="0" y="15"/>
                    <a:pt x="0" y="15"/>
                  </a:cubicBezTo>
                  <a:cubicBezTo>
                    <a:pt x="1" y="15"/>
                    <a:pt x="2" y="15"/>
                    <a:pt x="4" y="15"/>
                  </a:cubicBezTo>
                  <a:cubicBezTo>
                    <a:pt x="4" y="16"/>
                    <a:pt x="4" y="14"/>
                    <a:pt x="4" y="28"/>
                  </a:cubicBezTo>
                  <a:cubicBezTo>
                    <a:pt x="4" y="31"/>
                    <a:pt x="4" y="33"/>
                    <a:pt x="6" y="35"/>
                  </a:cubicBezTo>
                  <a:cubicBezTo>
                    <a:pt x="9" y="37"/>
                    <a:pt x="15" y="37"/>
                    <a:pt x="18" y="36"/>
                  </a:cubicBezTo>
                  <a:cubicBezTo>
                    <a:pt x="20" y="36"/>
                    <a:pt x="22" y="35"/>
                    <a:pt x="22" y="35"/>
                  </a:cubicBezTo>
                  <a:cubicBezTo>
                    <a:pt x="22" y="35"/>
                    <a:pt x="22" y="35"/>
                    <a:pt x="22" y="2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pPr algn="l"/>
              <a:endParaRPr lang="th-TH" sz="525">
                <a:solidFill>
                  <a:schemeClr val="bg2"/>
                </a:solidFill>
              </a:endParaRPr>
            </a:p>
          </p:txBody>
        </p:sp>
      </p:grpSp>
      <p:grpSp>
        <p:nvGrpSpPr>
          <p:cNvPr id="2082" name="กลุ่ม 2081"/>
          <p:cNvGrpSpPr/>
          <p:nvPr/>
        </p:nvGrpSpPr>
        <p:grpSpPr>
          <a:xfrm>
            <a:off x="6045995" y="2247900"/>
            <a:ext cx="494109" cy="494109"/>
            <a:chOff x="16092488" y="5994400"/>
            <a:chExt cx="1317625" cy="1317625"/>
          </a:xfrm>
        </p:grpSpPr>
        <p:sp>
          <p:nvSpPr>
            <p:cNvPr id="2074" name="Oval 48"/>
            <p:cNvSpPr>
              <a:spLocks noChangeArrowheads="1"/>
            </p:cNvSpPr>
            <p:nvPr/>
          </p:nvSpPr>
          <p:spPr bwMode="auto">
            <a:xfrm>
              <a:off x="16092488" y="5994400"/>
              <a:ext cx="1317625" cy="1317625"/>
            </a:xfrm>
            <a:prstGeom prst="ellipse">
              <a:avLst/>
            </a:prstGeom>
            <a:solidFill>
              <a:srgbClr val="00B4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pPr algn="l"/>
              <a:endParaRPr lang="th-TH" sz="525">
                <a:solidFill>
                  <a:schemeClr val="bg2"/>
                </a:solidFill>
              </a:endParaRPr>
            </a:p>
          </p:txBody>
        </p:sp>
        <p:sp>
          <p:nvSpPr>
            <p:cNvPr id="2075" name="Freeform 49"/>
            <p:cNvSpPr>
              <a:spLocks/>
            </p:cNvSpPr>
            <p:nvPr/>
          </p:nvSpPr>
          <p:spPr bwMode="auto">
            <a:xfrm>
              <a:off x="16506825" y="6362700"/>
              <a:ext cx="488950" cy="566738"/>
            </a:xfrm>
            <a:custGeom>
              <a:avLst/>
              <a:gdLst>
                <a:gd name="T0" fmla="*/ 31 w 32"/>
                <a:gd name="T1" fmla="*/ 19 h 37"/>
                <a:gd name="T2" fmla="*/ 21 w 32"/>
                <a:gd name="T3" fmla="*/ 11 h 37"/>
                <a:gd name="T4" fmla="*/ 26 w 32"/>
                <a:gd name="T5" fmla="*/ 7 h 37"/>
                <a:gd name="T6" fmla="*/ 25 w 32"/>
                <a:gd name="T7" fmla="*/ 14 h 37"/>
                <a:gd name="T8" fmla="*/ 25 w 32"/>
                <a:gd name="T9" fmla="*/ 14 h 37"/>
                <a:gd name="T10" fmla="*/ 31 w 32"/>
                <a:gd name="T11" fmla="*/ 15 h 37"/>
                <a:gd name="T12" fmla="*/ 32 w 32"/>
                <a:gd name="T13" fmla="*/ 10 h 37"/>
                <a:gd name="T14" fmla="*/ 23 w 32"/>
                <a:gd name="T15" fmla="*/ 0 h 37"/>
                <a:gd name="T16" fmla="*/ 16 w 32"/>
                <a:gd name="T17" fmla="*/ 7 h 37"/>
                <a:gd name="T18" fmla="*/ 17 w 32"/>
                <a:gd name="T19" fmla="*/ 17 h 37"/>
                <a:gd name="T20" fmla="*/ 22 w 32"/>
                <a:gd name="T21" fmla="*/ 22 h 37"/>
                <a:gd name="T22" fmla="*/ 22 w 32"/>
                <a:gd name="T23" fmla="*/ 22 h 37"/>
                <a:gd name="T24" fmla="*/ 16 w 32"/>
                <a:gd name="T25" fmla="*/ 31 h 37"/>
                <a:gd name="T26" fmla="*/ 15 w 32"/>
                <a:gd name="T27" fmla="*/ 31 h 37"/>
                <a:gd name="T28" fmla="*/ 6 w 32"/>
                <a:gd name="T29" fmla="*/ 6 h 37"/>
                <a:gd name="T30" fmla="*/ 0 w 32"/>
                <a:gd name="T31" fmla="*/ 6 h 37"/>
                <a:gd name="T32" fmla="*/ 13 w 32"/>
                <a:gd name="T33" fmla="*/ 36 h 37"/>
                <a:gd name="T34" fmla="*/ 14 w 32"/>
                <a:gd name="T35" fmla="*/ 37 h 37"/>
                <a:gd name="T36" fmla="*/ 17 w 32"/>
                <a:gd name="T37" fmla="*/ 36 h 37"/>
                <a:gd name="T38" fmla="*/ 27 w 32"/>
                <a:gd name="T39" fmla="*/ 24 h 37"/>
                <a:gd name="T40" fmla="*/ 28 w 32"/>
                <a:gd name="T41" fmla="*/ 23 h 37"/>
                <a:gd name="T42" fmla="*/ 31 w 32"/>
                <a:gd name="T43" fmla="*/ 23 h 37"/>
                <a:gd name="T44" fmla="*/ 31 w 32"/>
                <a:gd name="T45" fmla="*/ 1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2" h="37">
                  <a:moveTo>
                    <a:pt x="31" y="19"/>
                  </a:moveTo>
                  <a:cubicBezTo>
                    <a:pt x="26" y="20"/>
                    <a:pt x="21" y="17"/>
                    <a:pt x="21" y="11"/>
                  </a:cubicBezTo>
                  <a:cubicBezTo>
                    <a:pt x="21" y="5"/>
                    <a:pt x="25" y="5"/>
                    <a:pt x="26" y="7"/>
                  </a:cubicBezTo>
                  <a:cubicBezTo>
                    <a:pt x="26" y="10"/>
                    <a:pt x="26" y="12"/>
                    <a:pt x="25" y="14"/>
                  </a:cubicBezTo>
                  <a:cubicBezTo>
                    <a:pt x="25" y="14"/>
                    <a:pt x="25" y="14"/>
                    <a:pt x="25" y="14"/>
                  </a:cubicBezTo>
                  <a:cubicBezTo>
                    <a:pt x="27" y="16"/>
                    <a:pt x="30" y="16"/>
                    <a:pt x="31" y="15"/>
                  </a:cubicBezTo>
                  <a:cubicBezTo>
                    <a:pt x="31" y="14"/>
                    <a:pt x="32" y="12"/>
                    <a:pt x="32" y="10"/>
                  </a:cubicBezTo>
                  <a:cubicBezTo>
                    <a:pt x="32" y="3"/>
                    <a:pt x="28" y="0"/>
                    <a:pt x="23" y="0"/>
                  </a:cubicBezTo>
                  <a:cubicBezTo>
                    <a:pt x="19" y="1"/>
                    <a:pt x="16" y="4"/>
                    <a:pt x="16" y="7"/>
                  </a:cubicBezTo>
                  <a:cubicBezTo>
                    <a:pt x="15" y="10"/>
                    <a:pt x="15" y="14"/>
                    <a:pt x="17" y="17"/>
                  </a:cubicBezTo>
                  <a:cubicBezTo>
                    <a:pt x="18" y="19"/>
                    <a:pt x="20" y="21"/>
                    <a:pt x="22" y="22"/>
                  </a:cubicBezTo>
                  <a:cubicBezTo>
                    <a:pt x="22" y="22"/>
                    <a:pt x="22" y="22"/>
                    <a:pt x="22" y="22"/>
                  </a:cubicBezTo>
                  <a:cubicBezTo>
                    <a:pt x="20" y="25"/>
                    <a:pt x="18" y="28"/>
                    <a:pt x="16" y="31"/>
                  </a:cubicBezTo>
                  <a:cubicBezTo>
                    <a:pt x="16" y="31"/>
                    <a:pt x="16" y="31"/>
                    <a:pt x="15" y="31"/>
                  </a:cubicBezTo>
                  <a:cubicBezTo>
                    <a:pt x="9" y="23"/>
                    <a:pt x="7" y="15"/>
                    <a:pt x="6" y="6"/>
                  </a:cubicBezTo>
                  <a:cubicBezTo>
                    <a:pt x="0" y="6"/>
                    <a:pt x="0" y="6"/>
                    <a:pt x="0" y="6"/>
                  </a:cubicBezTo>
                  <a:cubicBezTo>
                    <a:pt x="0" y="8"/>
                    <a:pt x="2" y="28"/>
                    <a:pt x="13" y="36"/>
                  </a:cubicBezTo>
                  <a:cubicBezTo>
                    <a:pt x="13" y="36"/>
                    <a:pt x="14" y="36"/>
                    <a:pt x="14" y="37"/>
                  </a:cubicBezTo>
                  <a:cubicBezTo>
                    <a:pt x="15" y="37"/>
                    <a:pt x="16" y="37"/>
                    <a:pt x="17" y="36"/>
                  </a:cubicBezTo>
                  <a:cubicBezTo>
                    <a:pt x="19" y="35"/>
                    <a:pt x="24" y="30"/>
                    <a:pt x="27" y="24"/>
                  </a:cubicBezTo>
                  <a:cubicBezTo>
                    <a:pt x="27" y="23"/>
                    <a:pt x="28" y="23"/>
                    <a:pt x="28" y="23"/>
                  </a:cubicBezTo>
                  <a:cubicBezTo>
                    <a:pt x="29" y="23"/>
                    <a:pt x="30" y="23"/>
                    <a:pt x="31" y="23"/>
                  </a:cubicBezTo>
                  <a:lnTo>
                    <a:pt x="31"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pPr algn="l"/>
              <a:endParaRPr lang="th-TH" sz="525">
                <a:solidFill>
                  <a:schemeClr val="bg2"/>
                </a:solidFill>
              </a:endParaRPr>
            </a:p>
          </p:txBody>
        </p:sp>
      </p:grpSp>
      <p:grpSp>
        <p:nvGrpSpPr>
          <p:cNvPr id="2087" name="กลุ่ม 2086"/>
          <p:cNvGrpSpPr/>
          <p:nvPr/>
        </p:nvGrpSpPr>
        <p:grpSpPr>
          <a:xfrm>
            <a:off x="4472583" y="2977158"/>
            <a:ext cx="494109" cy="494109"/>
            <a:chOff x="11896725" y="7939088"/>
            <a:chExt cx="1317625" cy="1317625"/>
          </a:xfrm>
        </p:grpSpPr>
        <p:sp>
          <p:nvSpPr>
            <p:cNvPr id="2076" name="Oval 50"/>
            <p:cNvSpPr>
              <a:spLocks noChangeArrowheads="1"/>
            </p:cNvSpPr>
            <p:nvPr/>
          </p:nvSpPr>
          <p:spPr bwMode="auto">
            <a:xfrm>
              <a:off x="11896725" y="7939088"/>
              <a:ext cx="1317625" cy="1317625"/>
            </a:xfrm>
            <a:prstGeom prst="ellipse">
              <a:avLst/>
            </a:pr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pPr algn="l"/>
              <a:endParaRPr lang="th-TH" sz="525">
                <a:solidFill>
                  <a:schemeClr val="bg2"/>
                </a:solidFill>
              </a:endParaRPr>
            </a:p>
          </p:txBody>
        </p:sp>
        <p:sp>
          <p:nvSpPr>
            <p:cNvPr id="2077" name="Oval 51"/>
            <p:cNvSpPr>
              <a:spLocks noChangeArrowheads="1"/>
            </p:cNvSpPr>
            <p:nvPr/>
          </p:nvSpPr>
          <p:spPr bwMode="auto">
            <a:xfrm>
              <a:off x="12279313" y="8475663"/>
              <a:ext cx="246062" cy="230188"/>
            </a:xfrm>
            <a:prstGeom prst="ellipse">
              <a:avLst/>
            </a:prstGeom>
            <a:solidFill>
              <a:srgbClr val="3865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pPr algn="l"/>
              <a:endParaRPr lang="th-TH" sz="525">
                <a:solidFill>
                  <a:schemeClr val="bg2"/>
                </a:solidFill>
              </a:endParaRPr>
            </a:p>
          </p:txBody>
        </p:sp>
        <p:sp>
          <p:nvSpPr>
            <p:cNvPr id="2078" name="Oval 52"/>
            <p:cNvSpPr>
              <a:spLocks noChangeArrowheads="1"/>
            </p:cNvSpPr>
            <p:nvPr/>
          </p:nvSpPr>
          <p:spPr bwMode="auto">
            <a:xfrm>
              <a:off x="12585700" y="8475663"/>
              <a:ext cx="246062" cy="230188"/>
            </a:xfrm>
            <a:prstGeom prst="ellipse">
              <a:avLst/>
            </a:prstGeom>
            <a:solidFill>
              <a:srgbClr val="ED21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pPr algn="l"/>
              <a:endParaRPr lang="th-TH" sz="525">
                <a:solidFill>
                  <a:schemeClr val="bg2"/>
                </a:solidFill>
              </a:endParaRPr>
            </a:p>
          </p:txBody>
        </p:sp>
      </p:grpSp>
      <p:grpSp>
        <p:nvGrpSpPr>
          <p:cNvPr id="666" name="กลุ่ม 665"/>
          <p:cNvGrpSpPr/>
          <p:nvPr/>
        </p:nvGrpSpPr>
        <p:grpSpPr>
          <a:xfrm>
            <a:off x="3686176" y="1518643"/>
            <a:ext cx="493514" cy="494109"/>
            <a:chOff x="9799638" y="4049713"/>
            <a:chExt cx="1316037" cy="1317625"/>
          </a:xfrm>
        </p:grpSpPr>
        <p:sp>
          <p:nvSpPr>
            <p:cNvPr id="2079" name="Oval 53"/>
            <p:cNvSpPr>
              <a:spLocks noChangeArrowheads="1"/>
            </p:cNvSpPr>
            <p:nvPr/>
          </p:nvSpPr>
          <p:spPr bwMode="auto">
            <a:xfrm>
              <a:off x="9799638" y="4049713"/>
              <a:ext cx="1316037" cy="1317625"/>
            </a:xfrm>
            <a:prstGeom prst="ellipse">
              <a:avLst/>
            </a:prstGeom>
            <a:solidFill>
              <a:srgbClr val="EF3F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pPr algn="l"/>
              <a:endParaRPr lang="th-TH" sz="525">
                <a:solidFill>
                  <a:schemeClr val="bg2"/>
                </a:solidFill>
              </a:endParaRPr>
            </a:p>
          </p:txBody>
        </p:sp>
        <p:sp>
          <p:nvSpPr>
            <p:cNvPr id="256" name="Freeform 54"/>
            <p:cNvSpPr>
              <a:spLocks noEditPoints="1"/>
            </p:cNvSpPr>
            <p:nvPr/>
          </p:nvSpPr>
          <p:spPr bwMode="auto">
            <a:xfrm>
              <a:off x="10152063" y="4494213"/>
              <a:ext cx="596900" cy="412750"/>
            </a:xfrm>
            <a:custGeom>
              <a:avLst/>
              <a:gdLst>
                <a:gd name="T0" fmla="*/ 5 w 39"/>
                <a:gd name="T1" fmla="*/ 26 h 27"/>
                <a:gd name="T2" fmla="*/ 2 w 39"/>
                <a:gd name="T3" fmla="*/ 23 h 27"/>
                <a:gd name="T4" fmla="*/ 2 w 39"/>
                <a:gd name="T5" fmla="*/ 2 h 27"/>
                <a:gd name="T6" fmla="*/ 6 w 39"/>
                <a:gd name="T7" fmla="*/ 1 h 27"/>
                <a:gd name="T8" fmla="*/ 35 w 39"/>
                <a:gd name="T9" fmla="*/ 1 h 27"/>
                <a:gd name="T10" fmla="*/ 38 w 39"/>
                <a:gd name="T11" fmla="*/ 4 h 27"/>
                <a:gd name="T12" fmla="*/ 38 w 39"/>
                <a:gd name="T13" fmla="*/ 24 h 27"/>
                <a:gd name="T14" fmla="*/ 36 w 39"/>
                <a:gd name="T15" fmla="*/ 26 h 27"/>
                <a:gd name="T16" fmla="*/ 5 w 39"/>
                <a:gd name="T17" fmla="*/ 26 h 27"/>
                <a:gd name="T18" fmla="*/ 15 w 39"/>
                <a:gd name="T19" fmla="*/ 19 h 27"/>
                <a:gd name="T20" fmla="*/ 27 w 39"/>
                <a:gd name="T21" fmla="*/ 13 h 27"/>
                <a:gd name="T22" fmla="*/ 15 w 39"/>
                <a:gd name="T23" fmla="*/ 7 h 27"/>
                <a:gd name="T24" fmla="*/ 15 w 39"/>
                <a:gd name="T25" fmla="*/ 1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27">
                  <a:moveTo>
                    <a:pt x="5" y="26"/>
                  </a:moveTo>
                  <a:cubicBezTo>
                    <a:pt x="3" y="26"/>
                    <a:pt x="2" y="25"/>
                    <a:pt x="2" y="23"/>
                  </a:cubicBezTo>
                  <a:cubicBezTo>
                    <a:pt x="0" y="20"/>
                    <a:pt x="0" y="5"/>
                    <a:pt x="2" y="2"/>
                  </a:cubicBezTo>
                  <a:cubicBezTo>
                    <a:pt x="3" y="1"/>
                    <a:pt x="4" y="1"/>
                    <a:pt x="6" y="1"/>
                  </a:cubicBezTo>
                  <a:cubicBezTo>
                    <a:pt x="12" y="0"/>
                    <a:pt x="33" y="0"/>
                    <a:pt x="35" y="1"/>
                  </a:cubicBezTo>
                  <a:cubicBezTo>
                    <a:pt x="36" y="1"/>
                    <a:pt x="37" y="2"/>
                    <a:pt x="38" y="4"/>
                  </a:cubicBezTo>
                  <a:cubicBezTo>
                    <a:pt x="39" y="7"/>
                    <a:pt x="39" y="20"/>
                    <a:pt x="38" y="24"/>
                  </a:cubicBezTo>
                  <a:cubicBezTo>
                    <a:pt x="37" y="25"/>
                    <a:pt x="37" y="26"/>
                    <a:pt x="36" y="26"/>
                  </a:cubicBezTo>
                  <a:cubicBezTo>
                    <a:pt x="33" y="27"/>
                    <a:pt x="8" y="27"/>
                    <a:pt x="5" y="26"/>
                  </a:cubicBezTo>
                  <a:close/>
                  <a:moveTo>
                    <a:pt x="15" y="19"/>
                  </a:moveTo>
                  <a:cubicBezTo>
                    <a:pt x="19" y="17"/>
                    <a:pt x="23" y="15"/>
                    <a:pt x="27" y="13"/>
                  </a:cubicBezTo>
                  <a:cubicBezTo>
                    <a:pt x="23" y="11"/>
                    <a:pt x="19" y="9"/>
                    <a:pt x="15" y="7"/>
                  </a:cubicBezTo>
                  <a:cubicBezTo>
                    <a:pt x="15" y="11"/>
                    <a:pt x="15" y="15"/>
                    <a:pt x="15" y="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pPr algn="l"/>
              <a:endParaRPr lang="th-TH" sz="525">
                <a:solidFill>
                  <a:schemeClr val="bg2"/>
                </a:solidFill>
              </a:endParaRPr>
            </a:p>
          </p:txBody>
        </p:sp>
      </p:grpSp>
      <p:grpSp>
        <p:nvGrpSpPr>
          <p:cNvPr id="670" name="กลุ่ม 669"/>
          <p:cNvGrpSpPr/>
          <p:nvPr/>
        </p:nvGrpSpPr>
        <p:grpSpPr>
          <a:xfrm>
            <a:off x="6832997" y="1518643"/>
            <a:ext cx="493514" cy="494109"/>
            <a:chOff x="18191163" y="4049713"/>
            <a:chExt cx="1316037" cy="1317625"/>
          </a:xfrm>
        </p:grpSpPr>
        <p:sp>
          <p:nvSpPr>
            <p:cNvPr id="257" name="Oval 55"/>
            <p:cNvSpPr>
              <a:spLocks noChangeArrowheads="1"/>
            </p:cNvSpPr>
            <p:nvPr/>
          </p:nvSpPr>
          <p:spPr bwMode="auto">
            <a:xfrm>
              <a:off x="18191163" y="4049713"/>
              <a:ext cx="1316037" cy="1317625"/>
            </a:xfrm>
            <a:prstGeom prst="ellipse">
              <a:avLst/>
            </a:prstGeom>
            <a:solidFill>
              <a:srgbClr val="FBC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pPr algn="l"/>
              <a:endParaRPr lang="th-TH" sz="525">
                <a:solidFill>
                  <a:schemeClr val="bg2"/>
                </a:solidFill>
              </a:endParaRPr>
            </a:p>
          </p:txBody>
        </p:sp>
        <p:sp>
          <p:nvSpPr>
            <p:cNvPr id="258" name="Oval 56"/>
            <p:cNvSpPr>
              <a:spLocks noChangeArrowheads="1"/>
            </p:cNvSpPr>
            <p:nvPr/>
          </p:nvSpPr>
          <p:spPr bwMode="auto">
            <a:xfrm>
              <a:off x="18603913" y="4800600"/>
              <a:ext cx="138112" cy="1381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pPr algn="l"/>
              <a:endParaRPr lang="th-TH" sz="525">
                <a:solidFill>
                  <a:schemeClr val="bg2"/>
                </a:solidFill>
              </a:endParaRPr>
            </a:p>
          </p:txBody>
        </p:sp>
        <p:sp>
          <p:nvSpPr>
            <p:cNvPr id="259" name="Freeform 57"/>
            <p:cNvSpPr>
              <a:spLocks/>
            </p:cNvSpPr>
            <p:nvPr/>
          </p:nvSpPr>
          <p:spPr bwMode="auto">
            <a:xfrm>
              <a:off x="18603913" y="4616450"/>
              <a:ext cx="320675" cy="322263"/>
            </a:xfrm>
            <a:custGeom>
              <a:avLst/>
              <a:gdLst>
                <a:gd name="T0" fmla="*/ 0 w 21"/>
                <a:gd name="T1" fmla="*/ 6 h 21"/>
                <a:gd name="T2" fmla="*/ 15 w 21"/>
                <a:gd name="T3" fmla="*/ 21 h 21"/>
                <a:gd name="T4" fmla="*/ 21 w 21"/>
                <a:gd name="T5" fmla="*/ 21 h 21"/>
                <a:gd name="T6" fmla="*/ 0 w 21"/>
                <a:gd name="T7" fmla="*/ 0 h 21"/>
                <a:gd name="T8" fmla="*/ 0 w 21"/>
                <a:gd name="T9" fmla="*/ 6 h 21"/>
              </a:gdLst>
              <a:ahLst/>
              <a:cxnLst>
                <a:cxn ang="0">
                  <a:pos x="T0" y="T1"/>
                </a:cxn>
                <a:cxn ang="0">
                  <a:pos x="T2" y="T3"/>
                </a:cxn>
                <a:cxn ang="0">
                  <a:pos x="T4" y="T5"/>
                </a:cxn>
                <a:cxn ang="0">
                  <a:pos x="T6" y="T7"/>
                </a:cxn>
                <a:cxn ang="0">
                  <a:pos x="T8" y="T9"/>
                </a:cxn>
              </a:cxnLst>
              <a:rect l="0" t="0" r="r" b="b"/>
              <a:pathLst>
                <a:path w="21" h="21">
                  <a:moveTo>
                    <a:pt x="0" y="6"/>
                  </a:moveTo>
                  <a:cubicBezTo>
                    <a:pt x="8" y="6"/>
                    <a:pt x="15" y="13"/>
                    <a:pt x="15" y="21"/>
                  </a:cubicBezTo>
                  <a:cubicBezTo>
                    <a:pt x="21" y="21"/>
                    <a:pt x="21" y="21"/>
                    <a:pt x="21" y="21"/>
                  </a:cubicBezTo>
                  <a:cubicBezTo>
                    <a:pt x="21" y="9"/>
                    <a:pt x="11" y="0"/>
                    <a:pt x="0" y="0"/>
                  </a:cubicBezTo>
                  <a:lnTo>
                    <a:pt x="0"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pPr algn="l"/>
              <a:endParaRPr lang="th-TH" sz="525">
                <a:solidFill>
                  <a:schemeClr val="bg2"/>
                </a:solidFill>
              </a:endParaRPr>
            </a:p>
          </p:txBody>
        </p:sp>
        <p:sp>
          <p:nvSpPr>
            <p:cNvPr id="260" name="Freeform 58"/>
            <p:cNvSpPr>
              <a:spLocks/>
            </p:cNvSpPr>
            <p:nvPr/>
          </p:nvSpPr>
          <p:spPr bwMode="auto">
            <a:xfrm>
              <a:off x="18603913" y="4432300"/>
              <a:ext cx="490537" cy="506413"/>
            </a:xfrm>
            <a:custGeom>
              <a:avLst/>
              <a:gdLst>
                <a:gd name="T0" fmla="*/ 0 w 32"/>
                <a:gd name="T1" fmla="*/ 7 h 33"/>
                <a:gd name="T2" fmla="*/ 26 w 32"/>
                <a:gd name="T3" fmla="*/ 33 h 33"/>
                <a:gd name="T4" fmla="*/ 32 w 32"/>
                <a:gd name="T5" fmla="*/ 33 h 33"/>
                <a:gd name="T6" fmla="*/ 0 w 32"/>
                <a:gd name="T7" fmla="*/ 0 h 33"/>
                <a:gd name="T8" fmla="*/ 0 w 32"/>
                <a:gd name="T9" fmla="*/ 7 h 33"/>
              </a:gdLst>
              <a:ahLst/>
              <a:cxnLst>
                <a:cxn ang="0">
                  <a:pos x="T0" y="T1"/>
                </a:cxn>
                <a:cxn ang="0">
                  <a:pos x="T2" y="T3"/>
                </a:cxn>
                <a:cxn ang="0">
                  <a:pos x="T4" y="T5"/>
                </a:cxn>
                <a:cxn ang="0">
                  <a:pos x="T6" y="T7"/>
                </a:cxn>
                <a:cxn ang="0">
                  <a:pos x="T8" y="T9"/>
                </a:cxn>
              </a:cxnLst>
              <a:rect l="0" t="0" r="r" b="b"/>
              <a:pathLst>
                <a:path w="32" h="33">
                  <a:moveTo>
                    <a:pt x="0" y="7"/>
                  </a:moveTo>
                  <a:cubicBezTo>
                    <a:pt x="14" y="7"/>
                    <a:pt x="26" y="19"/>
                    <a:pt x="26" y="33"/>
                  </a:cubicBezTo>
                  <a:cubicBezTo>
                    <a:pt x="32" y="33"/>
                    <a:pt x="32" y="33"/>
                    <a:pt x="32" y="33"/>
                  </a:cubicBezTo>
                  <a:cubicBezTo>
                    <a:pt x="32" y="15"/>
                    <a:pt x="18" y="0"/>
                    <a:pt x="0" y="0"/>
                  </a:cubicBezTo>
                  <a:lnTo>
                    <a:pt x="0"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pPr algn="l"/>
              <a:endParaRPr lang="th-TH" sz="525">
                <a:solidFill>
                  <a:schemeClr val="bg2"/>
                </a:solidFill>
              </a:endParaRPr>
            </a:p>
          </p:txBody>
        </p:sp>
      </p:grpSp>
      <p:grpSp>
        <p:nvGrpSpPr>
          <p:cNvPr id="671" name="กลุ่ม 670"/>
          <p:cNvGrpSpPr/>
          <p:nvPr/>
        </p:nvGrpSpPr>
        <p:grpSpPr>
          <a:xfrm>
            <a:off x="3686176" y="2247900"/>
            <a:ext cx="493514" cy="494109"/>
            <a:chOff x="9799638" y="5994400"/>
            <a:chExt cx="1316037" cy="1317625"/>
          </a:xfrm>
        </p:grpSpPr>
        <p:sp>
          <p:nvSpPr>
            <p:cNvPr id="261" name="Oval 59"/>
            <p:cNvSpPr>
              <a:spLocks noChangeArrowheads="1"/>
            </p:cNvSpPr>
            <p:nvPr/>
          </p:nvSpPr>
          <p:spPr bwMode="auto">
            <a:xfrm>
              <a:off x="9799638" y="5994400"/>
              <a:ext cx="1316037" cy="1317625"/>
            </a:xfrm>
            <a:prstGeom prst="ellipse">
              <a:avLst/>
            </a:prstGeom>
            <a:solidFill>
              <a:srgbClr val="49B7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pPr algn="l"/>
              <a:endParaRPr lang="th-TH" sz="525">
                <a:solidFill>
                  <a:schemeClr val="bg2"/>
                </a:solidFill>
              </a:endParaRPr>
            </a:p>
          </p:txBody>
        </p:sp>
        <p:sp>
          <p:nvSpPr>
            <p:cNvPr id="262" name="Freeform 60"/>
            <p:cNvSpPr>
              <a:spLocks/>
            </p:cNvSpPr>
            <p:nvPr/>
          </p:nvSpPr>
          <p:spPr bwMode="auto">
            <a:xfrm>
              <a:off x="10304463" y="6408738"/>
              <a:ext cx="306387" cy="488950"/>
            </a:xfrm>
            <a:custGeom>
              <a:avLst/>
              <a:gdLst>
                <a:gd name="T0" fmla="*/ 193 w 193"/>
                <a:gd name="T1" fmla="*/ 0 h 308"/>
                <a:gd name="T2" fmla="*/ 135 w 193"/>
                <a:gd name="T3" fmla="*/ 0 h 308"/>
                <a:gd name="T4" fmla="*/ 97 w 193"/>
                <a:gd name="T5" fmla="*/ 58 h 308"/>
                <a:gd name="T6" fmla="*/ 0 w 193"/>
                <a:gd name="T7" fmla="*/ 58 h 308"/>
                <a:gd name="T8" fmla="*/ 0 w 193"/>
                <a:gd name="T9" fmla="*/ 135 h 308"/>
                <a:gd name="T10" fmla="*/ 58 w 193"/>
                <a:gd name="T11" fmla="*/ 135 h 308"/>
                <a:gd name="T12" fmla="*/ 0 w 193"/>
                <a:gd name="T13" fmla="*/ 250 h 308"/>
                <a:gd name="T14" fmla="*/ 0 w 193"/>
                <a:gd name="T15" fmla="*/ 308 h 308"/>
                <a:gd name="T16" fmla="*/ 58 w 193"/>
                <a:gd name="T17" fmla="*/ 308 h 308"/>
                <a:gd name="T18" fmla="*/ 87 w 193"/>
                <a:gd name="T19" fmla="*/ 241 h 308"/>
                <a:gd name="T20" fmla="*/ 193 w 193"/>
                <a:gd name="T21" fmla="*/ 241 h 308"/>
                <a:gd name="T22" fmla="*/ 193 w 193"/>
                <a:gd name="T23" fmla="*/ 164 h 308"/>
                <a:gd name="T24" fmla="*/ 135 w 193"/>
                <a:gd name="T25" fmla="*/ 164 h 308"/>
                <a:gd name="T26" fmla="*/ 193 w 193"/>
                <a:gd name="T27" fmla="*/ 48 h 308"/>
                <a:gd name="T28" fmla="*/ 193 w 193"/>
                <a:gd name="T29" fmla="*/ 0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3" h="308">
                  <a:moveTo>
                    <a:pt x="193" y="0"/>
                  </a:moveTo>
                  <a:lnTo>
                    <a:pt x="135" y="0"/>
                  </a:lnTo>
                  <a:lnTo>
                    <a:pt x="97" y="58"/>
                  </a:lnTo>
                  <a:lnTo>
                    <a:pt x="0" y="58"/>
                  </a:lnTo>
                  <a:lnTo>
                    <a:pt x="0" y="135"/>
                  </a:lnTo>
                  <a:lnTo>
                    <a:pt x="58" y="135"/>
                  </a:lnTo>
                  <a:lnTo>
                    <a:pt x="0" y="250"/>
                  </a:lnTo>
                  <a:lnTo>
                    <a:pt x="0" y="308"/>
                  </a:lnTo>
                  <a:lnTo>
                    <a:pt x="58" y="308"/>
                  </a:lnTo>
                  <a:lnTo>
                    <a:pt x="87" y="241"/>
                  </a:lnTo>
                  <a:lnTo>
                    <a:pt x="193" y="241"/>
                  </a:lnTo>
                  <a:lnTo>
                    <a:pt x="193" y="164"/>
                  </a:lnTo>
                  <a:lnTo>
                    <a:pt x="135" y="164"/>
                  </a:lnTo>
                  <a:lnTo>
                    <a:pt x="193" y="48"/>
                  </a:lnTo>
                  <a:lnTo>
                    <a:pt x="19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pPr algn="l"/>
              <a:endParaRPr lang="th-TH" sz="525">
                <a:solidFill>
                  <a:schemeClr val="bg2"/>
                </a:solidFill>
              </a:endParaRPr>
            </a:p>
          </p:txBody>
        </p:sp>
      </p:grpSp>
      <p:grpSp>
        <p:nvGrpSpPr>
          <p:cNvPr id="2091" name="กลุ่ม 2090"/>
          <p:cNvGrpSpPr/>
          <p:nvPr/>
        </p:nvGrpSpPr>
        <p:grpSpPr>
          <a:xfrm>
            <a:off x="5259586" y="3706416"/>
            <a:ext cx="493514" cy="494109"/>
            <a:chOff x="13995400" y="9883775"/>
            <a:chExt cx="1316037" cy="1317625"/>
          </a:xfrm>
        </p:grpSpPr>
        <p:sp>
          <p:nvSpPr>
            <p:cNvPr id="263" name="Oval 61"/>
            <p:cNvSpPr>
              <a:spLocks noChangeArrowheads="1"/>
            </p:cNvSpPr>
            <p:nvPr/>
          </p:nvSpPr>
          <p:spPr bwMode="auto">
            <a:xfrm>
              <a:off x="13995400" y="9883775"/>
              <a:ext cx="1316037" cy="1317625"/>
            </a:xfrm>
            <a:prstGeom prst="ellipse">
              <a:avLst/>
            </a:prstGeom>
            <a:solidFill>
              <a:srgbClr val="F04A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pPr algn="l"/>
              <a:endParaRPr lang="th-TH" sz="525">
                <a:solidFill>
                  <a:schemeClr val="bg2"/>
                </a:solidFill>
              </a:endParaRPr>
            </a:p>
          </p:txBody>
        </p:sp>
        <p:sp>
          <p:nvSpPr>
            <p:cNvPr id="264" name="Freeform 62"/>
            <p:cNvSpPr>
              <a:spLocks noEditPoints="1"/>
            </p:cNvSpPr>
            <p:nvPr/>
          </p:nvSpPr>
          <p:spPr bwMode="auto">
            <a:xfrm>
              <a:off x="14377988" y="10328275"/>
              <a:ext cx="550862" cy="428625"/>
            </a:xfrm>
            <a:custGeom>
              <a:avLst/>
              <a:gdLst>
                <a:gd name="T0" fmla="*/ 18 w 36"/>
                <a:gd name="T1" fmla="*/ 0 h 28"/>
                <a:gd name="T2" fmla="*/ 10 w 36"/>
                <a:gd name="T3" fmla="*/ 8 h 28"/>
                <a:gd name="T4" fmla="*/ 10 w 36"/>
                <a:gd name="T5" fmla="*/ 19 h 28"/>
                <a:gd name="T6" fmla="*/ 8 w 36"/>
                <a:gd name="T7" fmla="*/ 21 h 28"/>
                <a:gd name="T8" fmla="*/ 6 w 36"/>
                <a:gd name="T9" fmla="*/ 19 h 28"/>
                <a:gd name="T10" fmla="*/ 6 w 36"/>
                <a:gd name="T11" fmla="*/ 14 h 28"/>
                <a:gd name="T12" fmla="*/ 0 w 36"/>
                <a:gd name="T13" fmla="*/ 14 h 28"/>
                <a:gd name="T14" fmla="*/ 0 w 36"/>
                <a:gd name="T15" fmla="*/ 19 h 28"/>
                <a:gd name="T16" fmla="*/ 8 w 36"/>
                <a:gd name="T17" fmla="*/ 28 h 28"/>
                <a:gd name="T18" fmla="*/ 16 w 36"/>
                <a:gd name="T19" fmla="*/ 19 h 28"/>
                <a:gd name="T20" fmla="*/ 16 w 36"/>
                <a:gd name="T21" fmla="*/ 8 h 28"/>
                <a:gd name="T22" fmla="*/ 18 w 36"/>
                <a:gd name="T23" fmla="*/ 6 h 28"/>
                <a:gd name="T24" fmla="*/ 20 w 36"/>
                <a:gd name="T25" fmla="*/ 8 h 28"/>
                <a:gd name="T26" fmla="*/ 20 w 36"/>
                <a:gd name="T27" fmla="*/ 10 h 28"/>
                <a:gd name="T28" fmla="*/ 22 w 36"/>
                <a:gd name="T29" fmla="*/ 11 h 28"/>
                <a:gd name="T30" fmla="*/ 26 w 36"/>
                <a:gd name="T31" fmla="*/ 10 h 28"/>
                <a:gd name="T32" fmla="*/ 26 w 36"/>
                <a:gd name="T33" fmla="*/ 8 h 28"/>
                <a:gd name="T34" fmla="*/ 18 w 36"/>
                <a:gd name="T35" fmla="*/ 0 h 28"/>
                <a:gd name="T36" fmla="*/ 20 w 36"/>
                <a:gd name="T37" fmla="*/ 14 h 28"/>
                <a:gd name="T38" fmla="*/ 20 w 36"/>
                <a:gd name="T39" fmla="*/ 19 h 28"/>
                <a:gd name="T40" fmla="*/ 28 w 36"/>
                <a:gd name="T41" fmla="*/ 28 h 28"/>
                <a:gd name="T42" fmla="*/ 36 w 36"/>
                <a:gd name="T43" fmla="*/ 19 h 28"/>
                <a:gd name="T44" fmla="*/ 36 w 36"/>
                <a:gd name="T45" fmla="*/ 14 h 28"/>
                <a:gd name="T46" fmla="*/ 30 w 36"/>
                <a:gd name="T47" fmla="*/ 14 h 28"/>
                <a:gd name="T48" fmla="*/ 30 w 36"/>
                <a:gd name="T49" fmla="*/ 19 h 28"/>
                <a:gd name="T50" fmla="*/ 28 w 36"/>
                <a:gd name="T51" fmla="*/ 21 h 28"/>
                <a:gd name="T52" fmla="*/ 26 w 36"/>
                <a:gd name="T53" fmla="*/ 19 h 28"/>
                <a:gd name="T54" fmla="*/ 26 w 36"/>
                <a:gd name="T55" fmla="*/ 14 h 28"/>
                <a:gd name="T56" fmla="*/ 22 w 36"/>
                <a:gd name="T57" fmla="*/ 15 h 28"/>
                <a:gd name="T58" fmla="*/ 20 w 36"/>
                <a:gd name="T59"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 h="28">
                  <a:moveTo>
                    <a:pt x="18" y="0"/>
                  </a:moveTo>
                  <a:cubicBezTo>
                    <a:pt x="13" y="0"/>
                    <a:pt x="10" y="3"/>
                    <a:pt x="10" y="8"/>
                  </a:cubicBezTo>
                  <a:cubicBezTo>
                    <a:pt x="10" y="19"/>
                    <a:pt x="10" y="19"/>
                    <a:pt x="10" y="19"/>
                  </a:cubicBezTo>
                  <a:cubicBezTo>
                    <a:pt x="10" y="20"/>
                    <a:pt x="9" y="21"/>
                    <a:pt x="8" y="21"/>
                  </a:cubicBezTo>
                  <a:cubicBezTo>
                    <a:pt x="7" y="21"/>
                    <a:pt x="6" y="20"/>
                    <a:pt x="6" y="19"/>
                  </a:cubicBezTo>
                  <a:cubicBezTo>
                    <a:pt x="6" y="14"/>
                    <a:pt x="6" y="14"/>
                    <a:pt x="6" y="14"/>
                  </a:cubicBezTo>
                  <a:cubicBezTo>
                    <a:pt x="0" y="14"/>
                    <a:pt x="0" y="14"/>
                    <a:pt x="0" y="14"/>
                  </a:cubicBezTo>
                  <a:cubicBezTo>
                    <a:pt x="0" y="19"/>
                    <a:pt x="0" y="19"/>
                    <a:pt x="0" y="19"/>
                  </a:cubicBezTo>
                  <a:cubicBezTo>
                    <a:pt x="0" y="24"/>
                    <a:pt x="3" y="28"/>
                    <a:pt x="8" y="28"/>
                  </a:cubicBezTo>
                  <a:cubicBezTo>
                    <a:pt x="12" y="28"/>
                    <a:pt x="16" y="24"/>
                    <a:pt x="16" y="19"/>
                  </a:cubicBezTo>
                  <a:cubicBezTo>
                    <a:pt x="16" y="8"/>
                    <a:pt x="16" y="8"/>
                    <a:pt x="16" y="8"/>
                  </a:cubicBezTo>
                  <a:cubicBezTo>
                    <a:pt x="16" y="7"/>
                    <a:pt x="17" y="6"/>
                    <a:pt x="18" y="6"/>
                  </a:cubicBezTo>
                  <a:cubicBezTo>
                    <a:pt x="19" y="6"/>
                    <a:pt x="20" y="7"/>
                    <a:pt x="20" y="8"/>
                  </a:cubicBezTo>
                  <a:cubicBezTo>
                    <a:pt x="20" y="10"/>
                    <a:pt x="20" y="10"/>
                    <a:pt x="20" y="10"/>
                  </a:cubicBezTo>
                  <a:cubicBezTo>
                    <a:pt x="22" y="11"/>
                    <a:pt x="22" y="11"/>
                    <a:pt x="22" y="11"/>
                  </a:cubicBezTo>
                  <a:cubicBezTo>
                    <a:pt x="26" y="10"/>
                    <a:pt x="26" y="10"/>
                    <a:pt x="26" y="10"/>
                  </a:cubicBezTo>
                  <a:cubicBezTo>
                    <a:pt x="26" y="8"/>
                    <a:pt x="26" y="8"/>
                    <a:pt x="26" y="8"/>
                  </a:cubicBezTo>
                  <a:cubicBezTo>
                    <a:pt x="26" y="3"/>
                    <a:pt x="22" y="0"/>
                    <a:pt x="18" y="0"/>
                  </a:cubicBezTo>
                  <a:close/>
                  <a:moveTo>
                    <a:pt x="20" y="14"/>
                  </a:moveTo>
                  <a:cubicBezTo>
                    <a:pt x="20" y="19"/>
                    <a:pt x="20" y="19"/>
                    <a:pt x="20" y="19"/>
                  </a:cubicBezTo>
                  <a:cubicBezTo>
                    <a:pt x="20" y="24"/>
                    <a:pt x="23" y="28"/>
                    <a:pt x="28" y="28"/>
                  </a:cubicBezTo>
                  <a:cubicBezTo>
                    <a:pt x="32" y="28"/>
                    <a:pt x="36" y="24"/>
                    <a:pt x="36" y="19"/>
                  </a:cubicBezTo>
                  <a:cubicBezTo>
                    <a:pt x="36" y="14"/>
                    <a:pt x="36" y="14"/>
                    <a:pt x="36" y="14"/>
                  </a:cubicBezTo>
                  <a:cubicBezTo>
                    <a:pt x="30" y="14"/>
                    <a:pt x="30" y="14"/>
                    <a:pt x="30" y="14"/>
                  </a:cubicBezTo>
                  <a:cubicBezTo>
                    <a:pt x="30" y="19"/>
                    <a:pt x="30" y="19"/>
                    <a:pt x="30" y="19"/>
                  </a:cubicBezTo>
                  <a:cubicBezTo>
                    <a:pt x="30" y="21"/>
                    <a:pt x="29" y="21"/>
                    <a:pt x="28" y="21"/>
                  </a:cubicBezTo>
                  <a:cubicBezTo>
                    <a:pt x="27" y="21"/>
                    <a:pt x="26" y="21"/>
                    <a:pt x="26" y="19"/>
                  </a:cubicBezTo>
                  <a:cubicBezTo>
                    <a:pt x="26" y="14"/>
                    <a:pt x="26" y="14"/>
                    <a:pt x="26" y="14"/>
                  </a:cubicBezTo>
                  <a:cubicBezTo>
                    <a:pt x="22" y="15"/>
                    <a:pt x="22" y="15"/>
                    <a:pt x="22" y="15"/>
                  </a:cubicBezTo>
                  <a:lnTo>
                    <a:pt x="20"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pPr algn="l"/>
              <a:endParaRPr lang="th-TH" sz="525">
                <a:solidFill>
                  <a:schemeClr val="bg2"/>
                </a:solidFill>
              </a:endParaRPr>
            </a:p>
          </p:txBody>
        </p:sp>
      </p:grpSp>
      <p:grpSp>
        <p:nvGrpSpPr>
          <p:cNvPr id="2090" name="กลุ่ม 2089"/>
          <p:cNvGrpSpPr/>
          <p:nvPr/>
        </p:nvGrpSpPr>
        <p:grpSpPr>
          <a:xfrm>
            <a:off x="4472583" y="3706416"/>
            <a:ext cx="494109" cy="494109"/>
            <a:chOff x="11896725" y="9883775"/>
            <a:chExt cx="1317625" cy="1317625"/>
          </a:xfrm>
        </p:grpSpPr>
        <p:sp>
          <p:nvSpPr>
            <p:cNvPr id="265" name="Oval 63"/>
            <p:cNvSpPr>
              <a:spLocks noChangeArrowheads="1"/>
            </p:cNvSpPr>
            <p:nvPr/>
          </p:nvSpPr>
          <p:spPr bwMode="auto">
            <a:xfrm>
              <a:off x="11896725" y="9883775"/>
              <a:ext cx="1317625" cy="1317625"/>
            </a:xfrm>
            <a:prstGeom prst="ellipse">
              <a:avLst/>
            </a:prstGeom>
            <a:solidFill>
              <a:srgbClr val="38AB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pPr algn="l"/>
              <a:endParaRPr lang="th-TH" sz="525">
                <a:solidFill>
                  <a:schemeClr val="bg2"/>
                </a:solidFill>
              </a:endParaRPr>
            </a:p>
          </p:txBody>
        </p:sp>
        <p:sp>
          <p:nvSpPr>
            <p:cNvPr id="266" name="Freeform 64"/>
            <p:cNvSpPr>
              <a:spLocks/>
            </p:cNvSpPr>
            <p:nvPr/>
          </p:nvSpPr>
          <p:spPr bwMode="auto">
            <a:xfrm>
              <a:off x="12311063" y="10344150"/>
              <a:ext cx="198437" cy="182563"/>
            </a:xfrm>
            <a:custGeom>
              <a:avLst/>
              <a:gdLst>
                <a:gd name="T0" fmla="*/ 125 w 125"/>
                <a:gd name="T1" fmla="*/ 115 h 115"/>
                <a:gd name="T2" fmla="*/ 125 w 125"/>
                <a:gd name="T3" fmla="*/ 0 h 115"/>
                <a:gd name="T4" fmla="*/ 0 w 125"/>
                <a:gd name="T5" fmla="*/ 9 h 115"/>
                <a:gd name="T6" fmla="*/ 0 w 125"/>
                <a:gd name="T7" fmla="*/ 115 h 115"/>
                <a:gd name="T8" fmla="*/ 125 w 125"/>
                <a:gd name="T9" fmla="*/ 115 h 115"/>
              </a:gdLst>
              <a:ahLst/>
              <a:cxnLst>
                <a:cxn ang="0">
                  <a:pos x="T0" y="T1"/>
                </a:cxn>
                <a:cxn ang="0">
                  <a:pos x="T2" y="T3"/>
                </a:cxn>
                <a:cxn ang="0">
                  <a:pos x="T4" y="T5"/>
                </a:cxn>
                <a:cxn ang="0">
                  <a:pos x="T6" y="T7"/>
                </a:cxn>
                <a:cxn ang="0">
                  <a:pos x="T8" y="T9"/>
                </a:cxn>
              </a:cxnLst>
              <a:rect l="0" t="0" r="r" b="b"/>
              <a:pathLst>
                <a:path w="125" h="115">
                  <a:moveTo>
                    <a:pt x="125" y="115"/>
                  </a:moveTo>
                  <a:lnTo>
                    <a:pt x="125" y="0"/>
                  </a:lnTo>
                  <a:lnTo>
                    <a:pt x="0" y="9"/>
                  </a:lnTo>
                  <a:lnTo>
                    <a:pt x="0" y="115"/>
                  </a:lnTo>
                  <a:lnTo>
                    <a:pt x="125" y="1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pPr algn="l"/>
              <a:endParaRPr lang="th-TH" sz="525">
                <a:solidFill>
                  <a:schemeClr val="bg2"/>
                </a:solidFill>
              </a:endParaRPr>
            </a:p>
          </p:txBody>
        </p:sp>
        <p:sp>
          <p:nvSpPr>
            <p:cNvPr id="267" name="Freeform 65"/>
            <p:cNvSpPr>
              <a:spLocks/>
            </p:cNvSpPr>
            <p:nvPr/>
          </p:nvSpPr>
          <p:spPr bwMode="auto">
            <a:xfrm>
              <a:off x="12311063" y="10542588"/>
              <a:ext cx="198437" cy="200025"/>
            </a:xfrm>
            <a:custGeom>
              <a:avLst/>
              <a:gdLst>
                <a:gd name="T0" fmla="*/ 0 w 125"/>
                <a:gd name="T1" fmla="*/ 0 h 126"/>
                <a:gd name="T2" fmla="*/ 0 w 125"/>
                <a:gd name="T3" fmla="*/ 106 h 126"/>
                <a:gd name="T4" fmla="*/ 125 w 125"/>
                <a:gd name="T5" fmla="*/ 126 h 126"/>
                <a:gd name="T6" fmla="*/ 125 w 125"/>
                <a:gd name="T7" fmla="*/ 0 h 126"/>
                <a:gd name="T8" fmla="*/ 0 w 125"/>
                <a:gd name="T9" fmla="*/ 0 h 126"/>
              </a:gdLst>
              <a:ahLst/>
              <a:cxnLst>
                <a:cxn ang="0">
                  <a:pos x="T0" y="T1"/>
                </a:cxn>
                <a:cxn ang="0">
                  <a:pos x="T2" y="T3"/>
                </a:cxn>
                <a:cxn ang="0">
                  <a:pos x="T4" y="T5"/>
                </a:cxn>
                <a:cxn ang="0">
                  <a:pos x="T6" y="T7"/>
                </a:cxn>
                <a:cxn ang="0">
                  <a:pos x="T8" y="T9"/>
                </a:cxn>
              </a:cxnLst>
              <a:rect l="0" t="0" r="r" b="b"/>
              <a:pathLst>
                <a:path w="125" h="126">
                  <a:moveTo>
                    <a:pt x="0" y="0"/>
                  </a:moveTo>
                  <a:lnTo>
                    <a:pt x="0" y="106"/>
                  </a:lnTo>
                  <a:lnTo>
                    <a:pt x="125" y="126"/>
                  </a:lnTo>
                  <a:lnTo>
                    <a:pt x="125"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pPr algn="l"/>
              <a:endParaRPr lang="th-TH" sz="525">
                <a:solidFill>
                  <a:schemeClr val="bg2"/>
                </a:solidFill>
              </a:endParaRPr>
            </a:p>
          </p:txBody>
        </p:sp>
        <p:sp>
          <p:nvSpPr>
            <p:cNvPr id="268" name="Freeform 66"/>
            <p:cNvSpPr>
              <a:spLocks/>
            </p:cNvSpPr>
            <p:nvPr/>
          </p:nvSpPr>
          <p:spPr bwMode="auto">
            <a:xfrm>
              <a:off x="12525375" y="10542588"/>
              <a:ext cx="260350" cy="230188"/>
            </a:xfrm>
            <a:custGeom>
              <a:avLst/>
              <a:gdLst>
                <a:gd name="T0" fmla="*/ 0 w 164"/>
                <a:gd name="T1" fmla="*/ 0 h 145"/>
                <a:gd name="T2" fmla="*/ 0 w 164"/>
                <a:gd name="T3" fmla="*/ 126 h 145"/>
                <a:gd name="T4" fmla="*/ 164 w 164"/>
                <a:gd name="T5" fmla="*/ 145 h 145"/>
                <a:gd name="T6" fmla="*/ 164 w 164"/>
                <a:gd name="T7" fmla="*/ 0 h 145"/>
                <a:gd name="T8" fmla="*/ 0 w 164"/>
                <a:gd name="T9" fmla="*/ 0 h 145"/>
              </a:gdLst>
              <a:ahLst/>
              <a:cxnLst>
                <a:cxn ang="0">
                  <a:pos x="T0" y="T1"/>
                </a:cxn>
                <a:cxn ang="0">
                  <a:pos x="T2" y="T3"/>
                </a:cxn>
                <a:cxn ang="0">
                  <a:pos x="T4" y="T5"/>
                </a:cxn>
                <a:cxn ang="0">
                  <a:pos x="T6" y="T7"/>
                </a:cxn>
                <a:cxn ang="0">
                  <a:pos x="T8" y="T9"/>
                </a:cxn>
              </a:cxnLst>
              <a:rect l="0" t="0" r="r" b="b"/>
              <a:pathLst>
                <a:path w="164" h="145">
                  <a:moveTo>
                    <a:pt x="0" y="0"/>
                  </a:moveTo>
                  <a:lnTo>
                    <a:pt x="0" y="126"/>
                  </a:lnTo>
                  <a:lnTo>
                    <a:pt x="164" y="145"/>
                  </a:lnTo>
                  <a:lnTo>
                    <a:pt x="164"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pPr algn="l"/>
              <a:endParaRPr lang="th-TH" sz="525">
                <a:solidFill>
                  <a:schemeClr val="bg2"/>
                </a:solidFill>
              </a:endParaRPr>
            </a:p>
          </p:txBody>
        </p:sp>
        <p:sp>
          <p:nvSpPr>
            <p:cNvPr id="269" name="Freeform 67"/>
            <p:cNvSpPr>
              <a:spLocks/>
            </p:cNvSpPr>
            <p:nvPr/>
          </p:nvSpPr>
          <p:spPr bwMode="auto">
            <a:xfrm>
              <a:off x="12525375" y="10298113"/>
              <a:ext cx="260350" cy="228600"/>
            </a:xfrm>
            <a:custGeom>
              <a:avLst/>
              <a:gdLst>
                <a:gd name="T0" fmla="*/ 164 w 164"/>
                <a:gd name="T1" fmla="*/ 144 h 144"/>
                <a:gd name="T2" fmla="*/ 164 w 164"/>
                <a:gd name="T3" fmla="*/ 0 h 144"/>
                <a:gd name="T4" fmla="*/ 0 w 164"/>
                <a:gd name="T5" fmla="*/ 19 h 144"/>
                <a:gd name="T6" fmla="*/ 0 w 164"/>
                <a:gd name="T7" fmla="*/ 144 h 144"/>
                <a:gd name="T8" fmla="*/ 164 w 164"/>
                <a:gd name="T9" fmla="*/ 144 h 144"/>
              </a:gdLst>
              <a:ahLst/>
              <a:cxnLst>
                <a:cxn ang="0">
                  <a:pos x="T0" y="T1"/>
                </a:cxn>
                <a:cxn ang="0">
                  <a:pos x="T2" y="T3"/>
                </a:cxn>
                <a:cxn ang="0">
                  <a:pos x="T4" y="T5"/>
                </a:cxn>
                <a:cxn ang="0">
                  <a:pos x="T6" y="T7"/>
                </a:cxn>
                <a:cxn ang="0">
                  <a:pos x="T8" y="T9"/>
                </a:cxn>
              </a:cxnLst>
              <a:rect l="0" t="0" r="r" b="b"/>
              <a:pathLst>
                <a:path w="164" h="144">
                  <a:moveTo>
                    <a:pt x="164" y="144"/>
                  </a:moveTo>
                  <a:lnTo>
                    <a:pt x="164" y="0"/>
                  </a:lnTo>
                  <a:lnTo>
                    <a:pt x="0" y="19"/>
                  </a:lnTo>
                  <a:lnTo>
                    <a:pt x="0" y="144"/>
                  </a:lnTo>
                  <a:lnTo>
                    <a:pt x="164" y="1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pPr algn="l"/>
              <a:endParaRPr lang="th-TH" sz="525">
                <a:solidFill>
                  <a:schemeClr val="bg2"/>
                </a:solidFill>
              </a:endParaRPr>
            </a:p>
          </p:txBody>
        </p:sp>
      </p:grpSp>
      <p:grpSp>
        <p:nvGrpSpPr>
          <p:cNvPr id="2089" name="กลุ่ม 2088"/>
          <p:cNvGrpSpPr/>
          <p:nvPr/>
        </p:nvGrpSpPr>
        <p:grpSpPr>
          <a:xfrm>
            <a:off x="3686176" y="3706416"/>
            <a:ext cx="493514" cy="494109"/>
            <a:chOff x="9799638" y="9883775"/>
            <a:chExt cx="1316037" cy="1317625"/>
          </a:xfrm>
        </p:grpSpPr>
        <p:sp>
          <p:nvSpPr>
            <p:cNvPr id="270" name="Oval 68"/>
            <p:cNvSpPr>
              <a:spLocks noChangeArrowheads="1"/>
            </p:cNvSpPr>
            <p:nvPr/>
          </p:nvSpPr>
          <p:spPr bwMode="auto">
            <a:xfrm>
              <a:off x="9799638" y="9883775"/>
              <a:ext cx="1316037" cy="1317625"/>
            </a:xfrm>
            <a:prstGeom prst="ellipse">
              <a:avLst/>
            </a:prstGeom>
            <a:solidFill>
              <a:srgbClr val="6F6F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pPr algn="l"/>
              <a:endParaRPr lang="th-TH" sz="525">
                <a:solidFill>
                  <a:schemeClr val="bg2"/>
                </a:solidFill>
              </a:endParaRPr>
            </a:p>
          </p:txBody>
        </p:sp>
        <p:sp>
          <p:nvSpPr>
            <p:cNvPr id="271" name="Freeform 69"/>
            <p:cNvSpPr>
              <a:spLocks/>
            </p:cNvSpPr>
            <p:nvPr/>
          </p:nvSpPr>
          <p:spPr bwMode="auto">
            <a:xfrm>
              <a:off x="10212388" y="10374313"/>
              <a:ext cx="474662" cy="444500"/>
            </a:xfrm>
            <a:custGeom>
              <a:avLst/>
              <a:gdLst>
                <a:gd name="T0" fmla="*/ 31 w 31"/>
                <a:gd name="T1" fmla="*/ 19 h 29"/>
                <a:gd name="T2" fmla="*/ 22 w 31"/>
                <a:gd name="T3" fmla="*/ 28 h 29"/>
                <a:gd name="T4" fmla="*/ 15 w 31"/>
                <a:gd name="T5" fmla="*/ 27 h 29"/>
                <a:gd name="T6" fmla="*/ 11 w 31"/>
                <a:gd name="T7" fmla="*/ 28 h 29"/>
                <a:gd name="T8" fmla="*/ 5 w 31"/>
                <a:gd name="T9" fmla="*/ 24 h 29"/>
                <a:gd name="T10" fmla="*/ 2 w 31"/>
                <a:gd name="T11" fmla="*/ 20 h 29"/>
                <a:gd name="T12" fmla="*/ 1 w 31"/>
                <a:gd name="T13" fmla="*/ 8 h 29"/>
                <a:gd name="T14" fmla="*/ 7 w 31"/>
                <a:gd name="T15" fmla="*/ 2 h 29"/>
                <a:gd name="T16" fmla="*/ 15 w 31"/>
                <a:gd name="T17" fmla="*/ 3 h 29"/>
                <a:gd name="T18" fmla="*/ 19 w 31"/>
                <a:gd name="T19" fmla="*/ 2 h 29"/>
                <a:gd name="T20" fmla="*/ 30 w 31"/>
                <a:gd name="T21" fmla="*/ 5 h 29"/>
                <a:gd name="T22" fmla="*/ 30 w 31"/>
                <a:gd name="T23" fmla="*/ 5 h 29"/>
                <a:gd name="T24" fmla="*/ 31 w 31"/>
                <a:gd name="T25" fmla="*/ 19 h 29"/>
                <a:gd name="T26" fmla="*/ 31 w 31"/>
                <a:gd name="T27" fmla="*/ 1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 h="29">
                  <a:moveTo>
                    <a:pt x="31" y="19"/>
                  </a:moveTo>
                  <a:cubicBezTo>
                    <a:pt x="29" y="23"/>
                    <a:pt x="26" y="29"/>
                    <a:pt x="22" y="28"/>
                  </a:cubicBezTo>
                  <a:cubicBezTo>
                    <a:pt x="19" y="28"/>
                    <a:pt x="18" y="26"/>
                    <a:pt x="15" y="27"/>
                  </a:cubicBezTo>
                  <a:cubicBezTo>
                    <a:pt x="13" y="27"/>
                    <a:pt x="12" y="28"/>
                    <a:pt x="11" y="28"/>
                  </a:cubicBezTo>
                  <a:cubicBezTo>
                    <a:pt x="8" y="28"/>
                    <a:pt x="6" y="26"/>
                    <a:pt x="5" y="24"/>
                  </a:cubicBezTo>
                  <a:cubicBezTo>
                    <a:pt x="4" y="23"/>
                    <a:pt x="3" y="21"/>
                    <a:pt x="2" y="20"/>
                  </a:cubicBezTo>
                  <a:cubicBezTo>
                    <a:pt x="1" y="16"/>
                    <a:pt x="0" y="12"/>
                    <a:pt x="1" y="8"/>
                  </a:cubicBezTo>
                  <a:cubicBezTo>
                    <a:pt x="2" y="5"/>
                    <a:pt x="4" y="3"/>
                    <a:pt x="7" y="2"/>
                  </a:cubicBezTo>
                  <a:cubicBezTo>
                    <a:pt x="11" y="0"/>
                    <a:pt x="14" y="2"/>
                    <a:pt x="15" y="3"/>
                  </a:cubicBezTo>
                  <a:cubicBezTo>
                    <a:pt x="17" y="3"/>
                    <a:pt x="17" y="2"/>
                    <a:pt x="19" y="2"/>
                  </a:cubicBezTo>
                  <a:cubicBezTo>
                    <a:pt x="22" y="1"/>
                    <a:pt x="27" y="1"/>
                    <a:pt x="30" y="5"/>
                  </a:cubicBezTo>
                  <a:cubicBezTo>
                    <a:pt x="30" y="5"/>
                    <a:pt x="30" y="5"/>
                    <a:pt x="30" y="5"/>
                  </a:cubicBezTo>
                  <a:cubicBezTo>
                    <a:pt x="24" y="9"/>
                    <a:pt x="25" y="15"/>
                    <a:pt x="31" y="19"/>
                  </a:cubicBezTo>
                  <a:cubicBezTo>
                    <a:pt x="31" y="19"/>
                    <a:pt x="31" y="19"/>
                    <a:pt x="31" y="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pPr algn="l"/>
              <a:endParaRPr lang="th-TH" sz="525">
                <a:solidFill>
                  <a:schemeClr val="bg2"/>
                </a:solidFill>
              </a:endParaRPr>
            </a:p>
          </p:txBody>
        </p:sp>
        <p:sp>
          <p:nvSpPr>
            <p:cNvPr id="272" name="Freeform 70"/>
            <p:cNvSpPr>
              <a:spLocks/>
            </p:cNvSpPr>
            <p:nvPr/>
          </p:nvSpPr>
          <p:spPr bwMode="auto">
            <a:xfrm>
              <a:off x="10442575" y="10266363"/>
              <a:ext cx="122237" cy="138113"/>
            </a:xfrm>
            <a:custGeom>
              <a:avLst/>
              <a:gdLst>
                <a:gd name="T0" fmla="*/ 8 w 8"/>
                <a:gd name="T1" fmla="*/ 0 h 9"/>
                <a:gd name="T2" fmla="*/ 8 w 8"/>
                <a:gd name="T3" fmla="*/ 2 h 9"/>
                <a:gd name="T4" fmla="*/ 1 w 8"/>
                <a:gd name="T5" fmla="*/ 9 h 9"/>
                <a:gd name="T6" fmla="*/ 1 w 8"/>
                <a:gd name="T7" fmla="*/ 9 h 9"/>
                <a:gd name="T8" fmla="*/ 0 w 8"/>
                <a:gd name="T9" fmla="*/ 7 h 9"/>
                <a:gd name="T10" fmla="*/ 7 w 8"/>
                <a:gd name="T11" fmla="*/ 0 h 9"/>
                <a:gd name="T12" fmla="*/ 8 w 8"/>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8" h="9">
                  <a:moveTo>
                    <a:pt x="8" y="0"/>
                  </a:moveTo>
                  <a:cubicBezTo>
                    <a:pt x="8" y="0"/>
                    <a:pt x="8" y="1"/>
                    <a:pt x="8" y="2"/>
                  </a:cubicBezTo>
                  <a:cubicBezTo>
                    <a:pt x="8" y="5"/>
                    <a:pt x="4" y="9"/>
                    <a:pt x="1" y="9"/>
                  </a:cubicBezTo>
                  <a:cubicBezTo>
                    <a:pt x="1" y="9"/>
                    <a:pt x="1" y="9"/>
                    <a:pt x="1" y="9"/>
                  </a:cubicBezTo>
                  <a:cubicBezTo>
                    <a:pt x="0" y="8"/>
                    <a:pt x="0" y="8"/>
                    <a:pt x="0" y="7"/>
                  </a:cubicBezTo>
                  <a:cubicBezTo>
                    <a:pt x="1" y="4"/>
                    <a:pt x="4" y="1"/>
                    <a:pt x="7" y="0"/>
                  </a:cubicBezTo>
                  <a:cubicBezTo>
                    <a:pt x="7" y="0"/>
                    <a:pt x="8" y="0"/>
                    <a:pt x="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pPr algn="l"/>
              <a:endParaRPr lang="th-TH" sz="525">
                <a:solidFill>
                  <a:schemeClr val="bg2"/>
                </a:solidFill>
              </a:endParaRPr>
            </a:p>
          </p:txBody>
        </p:sp>
      </p:grpSp>
      <p:grpSp>
        <p:nvGrpSpPr>
          <p:cNvPr id="2092" name="กลุ่ม 2091"/>
          <p:cNvGrpSpPr/>
          <p:nvPr/>
        </p:nvGrpSpPr>
        <p:grpSpPr>
          <a:xfrm>
            <a:off x="6045995" y="3706416"/>
            <a:ext cx="494109" cy="494109"/>
            <a:chOff x="16092488" y="9883775"/>
            <a:chExt cx="1317625" cy="1317625"/>
          </a:xfrm>
        </p:grpSpPr>
        <p:sp>
          <p:nvSpPr>
            <p:cNvPr id="275" name="Oval 71"/>
            <p:cNvSpPr>
              <a:spLocks noChangeArrowheads="1"/>
            </p:cNvSpPr>
            <p:nvPr/>
          </p:nvSpPr>
          <p:spPr bwMode="auto">
            <a:xfrm>
              <a:off x="16092488" y="9883775"/>
              <a:ext cx="1317625" cy="1317625"/>
            </a:xfrm>
            <a:prstGeom prst="ellipse">
              <a:avLst/>
            </a:prstGeom>
            <a:solidFill>
              <a:srgbClr val="82B5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pPr algn="l"/>
              <a:endParaRPr lang="th-TH" sz="525">
                <a:solidFill>
                  <a:schemeClr val="bg2"/>
                </a:solidFill>
              </a:endParaRPr>
            </a:p>
          </p:txBody>
        </p:sp>
        <p:sp>
          <p:nvSpPr>
            <p:cNvPr id="656" name="Freeform 72"/>
            <p:cNvSpPr>
              <a:spLocks/>
            </p:cNvSpPr>
            <p:nvPr/>
          </p:nvSpPr>
          <p:spPr bwMode="auto">
            <a:xfrm>
              <a:off x="16475075" y="10282238"/>
              <a:ext cx="582612" cy="550863"/>
            </a:xfrm>
            <a:custGeom>
              <a:avLst/>
              <a:gdLst>
                <a:gd name="T0" fmla="*/ 10 w 38"/>
                <a:gd name="T1" fmla="*/ 21 h 36"/>
                <a:gd name="T2" fmla="*/ 10 w 38"/>
                <a:gd name="T3" fmla="*/ 18 h 36"/>
                <a:gd name="T4" fmla="*/ 18 w 38"/>
                <a:gd name="T5" fmla="*/ 3 h 36"/>
                <a:gd name="T6" fmla="*/ 25 w 38"/>
                <a:gd name="T7" fmla="*/ 0 h 36"/>
                <a:gd name="T8" fmla="*/ 29 w 38"/>
                <a:gd name="T9" fmla="*/ 1 h 36"/>
                <a:gd name="T10" fmla="*/ 31 w 38"/>
                <a:gd name="T11" fmla="*/ 5 h 36"/>
                <a:gd name="T12" fmla="*/ 13 w 38"/>
                <a:gd name="T13" fmla="*/ 32 h 36"/>
                <a:gd name="T14" fmla="*/ 7 w 38"/>
                <a:gd name="T15" fmla="*/ 9 h 36"/>
                <a:gd name="T16" fmla="*/ 8 w 38"/>
                <a:gd name="T17" fmla="*/ 10 h 36"/>
                <a:gd name="T18" fmla="*/ 10 w 38"/>
                <a:gd name="T19" fmla="*/ 21 h 36"/>
                <a:gd name="T20" fmla="*/ 10 w 38"/>
                <a:gd name="T21" fmla="*/ 2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36">
                  <a:moveTo>
                    <a:pt x="10" y="21"/>
                  </a:moveTo>
                  <a:cubicBezTo>
                    <a:pt x="10" y="20"/>
                    <a:pt x="10" y="19"/>
                    <a:pt x="10" y="18"/>
                  </a:cubicBezTo>
                  <a:cubicBezTo>
                    <a:pt x="11" y="12"/>
                    <a:pt x="13" y="7"/>
                    <a:pt x="18" y="3"/>
                  </a:cubicBezTo>
                  <a:cubicBezTo>
                    <a:pt x="20" y="1"/>
                    <a:pt x="21" y="1"/>
                    <a:pt x="25" y="0"/>
                  </a:cubicBezTo>
                  <a:cubicBezTo>
                    <a:pt x="27" y="0"/>
                    <a:pt x="28" y="0"/>
                    <a:pt x="29" y="1"/>
                  </a:cubicBezTo>
                  <a:cubicBezTo>
                    <a:pt x="30" y="2"/>
                    <a:pt x="30" y="4"/>
                    <a:pt x="31" y="5"/>
                  </a:cubicBezTo>
                  <a:cubicBezTo>
                    <a:pt x="38" y="27"/>
                    <a:pt x="24" y="36"/>
                    <a:pt x="13" y="32"/>
                  </a:cubicBezTo>
                  <a:cubicBezTo>
                    <a:pt x="3" y="29"/>
                    <a:pt x="0" y="16"/>
                    <a:pt x="7" y="9"/>
                  </a:cubicBezTo>
                  <a:cubicBezTo>
                    <a:pt x="8" y="8"/>
                    <a:pt x="8" y="9"/>
                    <a:pt x="8" y="10"/>
                  </a:cubicBezTo>
                  <a:cubicBezTo>
                    <a:pt x="8" y="11"/>
                    <a:pt x="6" y="17"/>
                    <a:pt x="10" y="21"/>
                  </a:cubicBezTo>
                  <a:cubicBezTo>
                    <a:pt x="10" y="21"/>
                    <a:pt x="10" y="21"/>
                    <a:pt x="10" y="2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pPr algn="l"/>
              <a:endParaRPr lang="th-TH" sz="525">
                <a:solidFill>
                  <a:schemeClr val="bg2"/>
                </a:solidFill>
              </a:endParaRPr>
            </a:p>
          </p:txBody>
        </p:sp>
      </p:grpSp>
      <p:grpSp>
        <p:nvGrpSpPr>
          <p:cNvPr id="2093" name="กลุ่ม 2092"/>
          <p:cNvGrpSpPr/>
          <p:nvPr/>
        </p:nvGrpSpPr>
        <p:grpSpPr>
          <a:xfrm>
            <a:off x="6832997" y="3706416"/>
            <a:ext cx="493514" cy="494109"/>
            <a:chOff x="18191163" y="9883775"/>
            <a:chExt cx="1316037" cy="1317625"/>
          </a:xfrm>
        </p:grpSpPr>
        <p:sp>
          <p:nvSpPr>
            <p:cNvPr id="657" name="Oval 73"/>
            <p:cNvSpPr>
              <a:spLocks noChangeArrowheads="1"/>
            </p:cNvSpPr>
            <p:nvPr/>
          </p:nvSpPr>
          <p:spPr bwMode="auto">
            <a:xfrm>
              <a:off x="18191163" y="9883775"/>
              <a:ext cx="1316037" cy="1317625"/>
            </a:xfrm>
            <a:prstGeom prst="ellipse">
              <a:avLst/>
            </a:prstGeom>
            <a:solidFill>
              <a:srgbClr val="53A8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pPr algn="l"/>
              <a:endParaRPr lang="th-TH" sz="525">
                <a:solidFill>
                  <a:schemeClr val="bg2"/>
                </a:solidFill>
              </a:endParaRPr>
            </a:p>
          </p:txBody>
        </p:sp>
        <p:sp>
          <p:nvSpPr>
            <p:cNvPr id="658" name="Freeform 74"/>
            <p:cNvSpPr>
              <a:spLocks/>
            </p:cNvSpPr>
            <p:nvPr/>
          </p:nvSpPr>
          <p:spPr bwMode="auto">
            <a:xfrm>
              <a:off x="18542000" y="10282238"/>
              <a:ext cx="292100" cy="520700"/>
            </a:xfrm>
            <a:custGeom>
              <a:avLst/>
              <a:gdLst>
                <a:gd name="T0" fmla="*/ 184 w 184"/>
                <a:gd name="T1" fmla="*/ 106 h 328"/>
                <a:gd name="T2" fmla="*/ 58 w 184"/>
                <a:gd name="T3" fmla="*/ 328 h 328"/>
                <a:gd name="T4" fmla="*/ 0 w 184"/>
                <a:gd name="T5" fmla="*/ 212 h 328"/>
                <a:gd name="T6" fmla="*/ 126 w 184"/>
                <a:gd name="T7" fmla="*/ 0 h 328"/>
                <a:gd name="T8" fmla="*/ 184 w 184"/>
                <a:gd name="T9" fmla="*/ 106 h 328"/>
              </a:gdLst>
              <a:ahLst/>
              <a:cxnLst>
                <a:cxn ang="0">
                  <a:pos x="T0" y="T1"/>
                </a:cxn>
                <a:cxn ang="0">
                  <a:pos x="T2" y="T3"/>
                </a:cxn>
                <a:cxn ang="0">
                  <a:pos x="T4" y="T5"/>
                </a:cxn>
                <a:cxn ang="0">
                  <a:pos x="T6" y="T7"/>
                </a:cxn>
                <a:cxn ang="0">
                  <a:pos x="T8" y="T9"/>
                </a:cxn>
              </a:cxnLst>
              <a:rect l="0" t="0" r="r" b="b"/>
              <a:pathLst>
                <a:path w="184" h="328">
                  <a:moveTo>
                    <a:pt x="184" y="106"/>
                  </a:moveTo>
                  <a:lnTo>
                    <a:pt x="58" y="328"/>
                  </a:lnTo>
                  <a:lnTo>
                    <a:pt x="0" y="212"/>
                  </a:lnTo>
                  <a:lnTo>
                    <a:pt x="126" y="0"/>
                  </a:lnTo>
                  <a:lnTo>
                    <a:pt x="184" y="10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pPr algn="l"/>
              <a:endParaRPr lang="th-TH" sz="525">
                <a:solidFill>
                  <a:schemeClr val="bg2"/>
                </a:solidFill>
              </a:endParaRPr>
            </a:p>
          </p:txBody>
        </p:sp>
        <p:sp>
          <p:nvSpPr>
            <p:cNvPr id="659" name="Freeform 75"/>
            <p:cNvSpPr>
              <a:spLocks/>
            </p:cNvSpPr>
            <p:nvPr/>
          </p:nvSpPr>
          <p:spPr bwMode="auto">
            <a:xfrm>
              <a:off x="18756313" y="10266363"/>
              <a:ext cx="398462" cy="352425"/>
            </a:xfrm>
            <a:custGeom>
              <a:avLst/>
              <a:gdLst>
                <a:gd name="T0" fmla="*/ 251 w 251"/>
                <a:gd name="T1" fmla="*/ 222 h 222"/>
                <a:gd name="T2" fmla="*/ 126 w 251"/>
                <a:gd name="T3" fmla="*/ 222 h 222"/>
                <a:gd name="T4" fmla="*/ 0 w 251"/>
                <a:gd name="T5" fmla="*/ 0 h 222"/>
                <a:gd name="T6" fmla="*/ 126 w 251"/>
                <a:gd name="T7" fmla="*/ 0 h 222"/>
                <a:gd name="T8" fmla="*/ 251 w 251"/>
                <a:gd name="T9" fmla="*/ 222 h 222"/>
              </a:gdLst>
              <a:ahLst/>
              <a:cxnLst>
                <a:cxn ang="0">
                  <a:pos x="T0" y="T1"/>
                </a:cxn>
                <a:cxn ang="0">
                  <a:pos x="T2" y="T3"/>
                </a:cxn>
                <a:cxn ang="0">
                  <a:pos x="T4" y="T5"/>
                </a:cxn>
                <a:cxn ang="0">
                  <a:pos x="T6" y="T7"/>
                </a:cxn>
                <a:cxn ang="0">
                  <a:pos x="T8" y="T9"/>
                </a:cxn>
              </a:cxnLst>
              <a:rect l="0" t="0" r="r" b="b"/>
              <a:pathLst>
                <a:path w="251" h="222">
                  <a:moveTo>
                    <a:pt x="251" y="222"/>
                  </a:moveTo>
                  <a:lnTo>
                    <a:pt x="126" y="222"/>
                  </a:lnTo>
                  <a:lnTo>
                    <a:pt x="0" y="0"/>
                  </a:lnTo>
                  <a:lnTo>
                    <a:pt x="126" y="0"/>
                  </a:lnTo>
                  <a:lnTo>
                    <a:pt x="251" y="2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pPr algn="l"/>
              <a:endParaRPr lang="th-TH" sz="525">
                <a:solidFill>
                  <a:schemeClr val="bg2"/>
                </a:solidFill>
              </a:endParaRPr>
            </a:p>
          </p:txBody>
        </p:sp>
        <p:sp>
          <p:nvSpPr>
            <p:cNvPr id="660" name="Freeform 76"/>
            <p:cNvSpPr>
              <a:spLocks/>
            </p:cNvSpPr>
            <p:nvPr/>
          </p:nvSpPr>
          <p:spPr bwMode="auto">
            <a:xfrm>
              <a:off x="18649950" y="10634663"/>
              <a:ext cx="504825" cy="168275"/>
            </a:xfrm>
            <a:custGeom>
              <a:avLst/>
              <a:gdLst>
                <a:gd name="T0" fmla="*/ 318 w 318"/>
                <a:gd name="T1" fmla="*/ 0 h 106"/>
                <a:gd name="T2" fmla="*/ 260 w 318"/>
                <a:gd name="T3" fmla="*/ 106 h 106"/>
                <a:gd name="T4" fmla="*/ 0 w 318"/>
                <a:gd name="T5" fmla="*/ 106 h 106"/>
                <a:gd name="T6" fmla="*/ 67 w 318"/>
                <a:gd name="T7" fmla="*/ 0 h 106"/>
                <a:gd name="T8" fmla="*/ 318 w 318"/>
                <a:gd name="T9" fmla="*/ 0 h 106"/>
              </a:gdLst>
              <a:ahLst/>
              <a:cxnLst>
                <a:cxn ang="0">
                  <a:pos x="T0" y="T1"/>
                </a:cxn>
                <a:cxn ang="0">
                  <a:pos x="T2" y="T3"/>
                </a:cxn>
                <a:cxn ang="0">
                  <a:pos x="T4" y="T5"/>
                </a:cxn>
                <a:cxn ang="0">
                  <a:pos x="T6" y="T7"/>
                </a:cxn>
                <a:cxn ang="0">
                  <a:pos x="T8" y="T9"/>
                </a:cxn>
              </a:cxnLst>
              <a:rect l="0" t="0" r="r" b="b"/>
              <a:pathLst>
                <a:path w="318" h="106">
                  <a:moveTo>
                    <a:pt x="318" y="0"/>
                  </a:moveTo>
                  <a:lnTo>
                    <a:pt x="260" y="106"/>
                  </a:lnTo>
                  <a:lnTo>
                    <a:pt x="0" y="106"/>
                  </a:lnTo>
                  <a:lnTo>
                    <a:pt x="67" y="0"/>
                  </a:lnTo>
                  <a:lnTo>
                    <a:pt x="31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pPr algn="l"/>
              <a:endParaRPr lang="th-TH" sz="525">
                <a:solidFill>
                  <a:schemeClr val="bg2"/>
                </a:solidFill>
              </a:endParaRPr>
            </a:p>
          </p:txBody>
        </p:sp>
      </p:grpSp>
    </p:spTree>
    <p:extLst>
      <p:ext uri="{BB962C8B-B14F-4D97-AF65-F5344CB8AC3E}">
        <p14:creationId xmlns:p14="http://schemas.microsoft.com/office/powerpoint/2010/main" val="198562593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1850"/>
        <p:cNvGrpSpPr/>
        <p:nvPr/>
      </p:nvGrpSpPr>
      <p:grpSpPr>
        <a:xfrm>
          <a:off x="0" y="0"/>
          <a:ext cx="0" cy="0"/>
          <a:chOff x="0" y="0"/>
          <a:chExt cx="0" cy="0"/>
        </a:xfrm>
      </p:grpSpPr>
      <p:grpSp>
        <p:nvGrpSpPr>
          <p:cNvPr id="11851" name="Google Shape;11851;p81"/>
          <p:cNvGrpSpPr/>
          <p:nvPr/>
        </p:nvGrpSpPr>
        <p:grpSpPr>
          <a:xfrm>
            <a:off x="926991" y="1918381"/>
            <a:ext cx="347872" cy="347488"/>
            <a:chOff x="849677" y="1500658"/>
            <a:chExt cx="347872" cy="347488"/>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grpSpPr>
        <p:sp>
          <p:nvSpPr>
            <p:cNvPr id="11852" name="Google Shape;11852;p81"/>
            <p:cNvSpPr/>
            <p:nvPr/>
          </p:nvSpPr>
          <p:spPr>
            <a:xfrm>
              <a:off x="849677" y="1500658"/>
              <a:ext cx="347872" cy="347488"/>
            </a:xfrm>
            <a:custGeom>
              <a:avLst/>
              <a:gdLst/>
              <a:ahLst/>
              <a:cxnLst/>
              <a:rect l="l" t="t" r="r" b="b"/>
              <a:pathLst>
                <a:path w="10871" h="10859" extrusionOk="0">
                  <a:moveTo>
                    <a:pt x="2024" y="989"/>
                  </a:moveTo>
                  <a:cubicBezTo>
                    <a:pt x="2441" y="989"/>
                    <a:pt x="2810" y="1251"/>
                    <a:pt x="2977" y="1620"/>
                  </a:cubicBezTo>
                  <a:cubicBezTo>
                    <a:pt x="2560" y="1834"/>
                    <a:pt x="2179" y="2120"/>
                    <a:pt x="1834" y="2453"/>
                  </a:cubicBezTo>
                  <a:cubicBezTo>
                    <a:pt x="1703" y="2584"/>
                    <a:pt x="1560" y="2715"/>
                    <a:pt x="1441" y="2870"/>
                  </a:cubicBezTo>
                  <a:cubicBezTo>
                    <a:pt x="1167" y="2679"/>
                    <a:pt x="1001" y="2358"/>
                    <a:pt x="1001" y="2024"/>
                  </a:cubicBezTo>
                  <a:cubicBezTo>
                    <a:pt x="1001" y="1453"/>
                    <a:pt x="1465" y="989"/>
                    <a:pt x="2024" y="989"/>
                  </a:cubicBezTo>
                  <a:close/>
                  <a:moveTo>
                    <a:pt x="2024" y="310"/>
                  </a:moveTo>
                  <a:cubicBezTo>
                    <a:pt x="2715" y="310"/>
                    <a:pt x="3322" y="715"/>
                    <a:pt x="3608" y="1334"/>
                  </a:cubicBezTo>
                  <a:cubicBezTo>
                    <a:pt x="3489" y="1382"/>
                    <a:pt x="3382" y="1429"/>
                    <a:pt x="3275" y="1465"/>
                  </a:cubicBezTo>
                  <a:cubicBezTo>
                    <a:pt x="3072" y="977"/>
                    <a:pt x="2572" y="667"/>
                    <a:pt x="2036" y="667"/>
                  </a:cubicBezTo>
                  <a:cubicBezTo>
                    <a:pt x="1298" y="667"/>
                    <a:pt x="691" y="1274"/>
                    <a:pt x="691" y="2013"/>
                  </a:cubicBezTo>
                  <a:cubicBezTo>
                    <a:pt x="691" y="2465"/>
                    <a:pt x="893" y="2870"/>
                    <a:pt x="1251" y="3120"/>
                  </a:cubicBezTo>
                  <a:cubicBezTo>
                    <a:pt x="1179" y="3227"/>
                    <a:pt x="1120" y="3310"/>
                    <a:pt x="1048" y="3418"/>
                  </a:cubicBezTo>
                  <a:cubicBezTo>
                    <a:pt x="596" y="3108"/>
                    <a:pt x="310" y="2584"/>
                    <a:pt x="310" y="2024"/>
                  </a:cubicBezTo>
                  <a:cubicBezTo>
                    <a:pt x="310" y="1084"/>
                    <a:pt x="1084" y="310"/>
                    <a:pt x="2024" y="310"/>
                  </a:cubicBezTo>
                  <a:close/>
                  <a:moveTo>
                    <a:pt x="8847" y="310"/>
                  </a:moveTo>
                  <a:cubicBezTo>
                    <a:pt x="9775" y="310"/>
                    <a:pt x="10549" y="1084"/>
                    <a:pt x="10549" y="2024"/>
                  </a:cubicBezTo>
                  <a:cubicBezTo>
                    <a:pt x="10549" y="2584"/>
                    <a:pt x="10275" y="3108"/>
                    <a:pt x="9823" y="3418"/>
                  </a:cubicBezTo>
                  <a:cubicBezTo>
                    <a:pt x="9764" y="3310"/>
                    <a:pt x="9692" y="3215"/>
                    <a:pt x="9621" y="3120"/>
                  </a:cubicBezTo>
                  <a:cubicBezTo>
                    <a:pt x="9978" y="2870"/>
                    <a:pt x="10180" y="2465"/>
                    <a:pt x="10180" y="2024"/>
                  </a:cubicBezTo>
                  <a:cubicBezTo>
                    <a:pt x="10180" y="1846"/>
                    <a:pt x="10156" y="1667"/>
                    <a:pt x="10073" y="1501"/>
                  </a:cubicBezTo>
                  <a:cubicBezTo>
                    <a:pt x="10053" y="1442"/>
                    <a:pt x="9977" y="1399"/>
                    <a:pt x="9911" y="1399"/>
                  </a:cubicBezTo>
                  <a:cubicBezTo>
                    <a:pt x="9897" y="1399"/>
                    <a:pt x="9883" y="1401"/>
                    <a:pt x="9871" y="1405"/>
                  </a:cubicBezTo>
                  <a:cubicBezTo>
                    <a:pt x="9799" y="1441"/>
                    <a:pt x="9752" y="1536"/>
                    <a:pt x="9775" y="1620"/>
                  </a:cubicBezTo>
                  <a:cubicBezTo>
                    <a:pt x="9835" y="1751"/>
                    <a:pt x="9859" y="1882"/>
                    <a:pt x="9859" y="2013"/>
                  </a:cubicBezTo>
                  <a:cubicBezTo>
                    <a:pt x="9859" y="2358"/>
                    <a:pt x="9692" y="2667"/>
                    <a:pt x="9406" y="2870"/>
                  </a:cubicBezTo>
                  <a:cubicBezTo>
                    <a:pt x="9287" y="2715"/>
                    <a:pt x="9156" y="2584"/>
                    <a:pt x="9025" y="2453"/>
                  </a:cubicBezTo>
                  <a:cubicBezTo>
                    <a:pt x="8680" y="2120"/>
                    <a:pt x="8287" y="1834"/>
                    <a:pt x="7870" y="1620"/>
                  </a:cubicBezTo>
                  <a:cubicBezTo>
                    <a:pt x="8037" y="1239"/>
                    <a:pt x="8406" y="989"/>
                    <a:pt x="8823" y="989"/>
                  </a:cubicBezTo>
                  <a:cubicBezTo>
                    <a:pt x="9002" y="989"/>
                    <a:pt x="9204" y="1036"/>
                    <a:pt x="9347" y="1143"/>
                  </a:cubicBezTo>
                  <a:cubicBezTo>
                    <a:pt x="9369" y="1154"/>
                    <a:pt x="9394" y="1160"/>
                    <a:pt x="9421" y="1160"/>
                  </a:cubicBezTo>
                  <a:cubicBezTo>
                    <a:pt x="9479" y="1160"/>
                    <a:pt x="9540" y="1133"/>
                    <a:pt x="9573" y="1084"/>
                  </a:cubicBezTo>
                  <a:cubicBezTo>
                    <a:pt x="9621" y="1001"/>
                    <a:pt x="9585" y="905"/>
                    <a:pt x="9513" y="858"/>
                  </a:cubicBezTo>
                  <a:cubicBezTo>
                    <a:pt x="9299" y="739"/>
                    <a:pt x="9061" y="667"/>
                    <a:pt x="8823" y="667"/>
                  </a:cubicBezTo>
                  <a:cubicBezTo>
                    <a:pt x="8287" y="667"/>
                    <a:pt x="7799" y="977"/>
                    <a:pt x="7597" y="1465"/>
                  </a:cubicBezTo>
                  <a:cubicBezTo>
                    <a:pt x="7489" y="1417"/>
                    <a:pt x="7370" y="1382"/>
                    <a:pt x="7263" y="1334"/>
                  </a:cubicBezTo>
                  <a:cubicBezTo>
                    <a:pt x="7537" y="727"/>
                    <a:pt x="8156" y="310"/>
                    <a:pt x="8847" y="310"/>
                  </a:cubicBezTo>
                  <a:close/>
                  <a:moveTo>
                    <a:pt x="5430" y="1322"/>
                  </a:moveTo>
                  <a:cubicBezTo>
                    <a:pt x="6716" y="1322"/>
                    <a:pt x="7906" y="1798"/>
                    <a:pt x="8811" y="2679"/>
                  </a:cubicBezTo>
                  <a:cubicBezTo>
                    <a:pt x="9704" y="3548"/>
                    <a:pt x="10216" y="4715"/>
                    <a:pt x="10216" y="5930"/>
                  </a:cubicBezTo>
                  <a:cubicBezTo>
                    <a:pt x="10216" y="7168"/>
                    <a:pt x="9716" y="8311"/>
                    <a:pt x="8811" y="9192"/>
                  </a:cubicBezTo>
                  <a:cubicBezTo>
                    <a:pt x="7906" y="10073"/>
                    <a:pt x="6716" y="10549"/>
                    <a:pt x="5430" y="10549"/>
                  </a:cubicBezTo>
                  <a:cubicBezTo>
                    <a:pt x="4156" y="10549"/>
                    <a:pt x="2965" y="10073"/>
                    <a:pt x="2060" y="9192"/>
                  </a:cubicBezTo>
                  <a:cubicBezTo>
                    <a:pt x="1167" y="8323"/>
                    <a:pt x="655" y="7168"/>
                    <a:pt x="655" y="5930"/>
                  </a:cubicBezTo>
                  <a:cubicBezTo>
                    <a:pt x="655" y="4703"/>
                    <a:pt x="1143" y="3548"/>
                    <a:pt x="2060" y="2679"/>
                  </a:cubicBezTo>
                  <a:cubicBezTo>
                    <a:pt x="2965" y="1798"/>
                    <a:pt x="4156" y="1322"/>
                    <a:pt x="5430" y="1322"/>
                  </a:cubicBezTo>
                  <a:close/>
                  <a:moveTo>
                    <a:pt x="2024" y="0"/>
                  </a:moveTo>
                  <a:cubicBezTo>
                    <a:pt x="905" y="0"/>
                    <a:pt x="0" y="905"/>
                    <a:pt x="0" y="2024"/>
                  </a:cubicBezTo>
                  <a:cubicBezTo>
                    <a:pt x="0" y="2691"/>
                    <a:pt x="346" y="3334"/>
                    <a:pt x="893" y="3703"/>
                  </a:cubicBezTo>
                  <a:cubicBezTo>
                    <a:pt x="536" y="4382"/>
                    <a:pt x="346" y="5144"/>
                    <a:pt x="346" y="5930"/>
                  </a:cubicBezTo>
                  <a:cubicBezTo>
                    <a:pt x="346" y="7239"/>
                    <a:pt x="881" y="8490"/>
                    <a:pt x="1834" y="9418"/>
                  </a:cubicBezTo>
                  <a:cubicBezTo>
                    <a:pt x="2798" y="10335"/>
                    <a:pt x="4060" y="10859"/>
                    <a:pt x="5430" y="10859"/>
                  </a:cubicBezTo>
                  <a:cubicBezTo>
                    <a:pt x="6799" y="10859"/>
                    <a:pt x="8061" y="10359"/>
                    <a:pt x="9037" y="9418"/>
                  </a:cubicBezTo>
                  <a:cubicBezTo>
                    <a:pt x="10002" y="8490"/>
                    <a:pt x="10526" y="7239"/>
                    <a:pt x="10526" y="5930"/>
                  </a:cubicBezTo>
                  <a:cubicBezTo>
                    <a:pt x="10526" y="5144"/>
                    <a:pt x="10323" y="4382"/>
                    <a:pt x="9978" y="3703"/>
                  </a:cubicBezTo>
                  <a:cubicBezTo>
                    <a:pt x="10526" y="3322"/>
                    <a:pt x="10871" y="2703"/>
                    <a:pt x="10871" y="2024"/>
                  </a:cubicBezTo>
                  <a:cubicBezTo>
                    <a:pt x="10871" y="905"/>
                    <a:pt x="9954" y="0"/>
                    <a:pt x="8847" y="0"/>
                  </a:cubicBezTo>
                  <a:cubicBezTo>
                    <a:pt x="8025" y="0"/>
                    <a:pt x="7275" y="489"/>
                    <a:pt x="6966" y="1251"/>
                  </a:cubicBezTo>
                  <a:cubicBezTo>
                    <a:pt x="6477" y="1096"/>
                    <a:pt x="5965" y="1024"/>
                    <a:pt x="5430" y="1024"/>
                  </a:cubicBezTo>
                  <a:cubicBezTo>
                    <a:pt x="4894" y="1024"/>
                    <a:pt x="4394" y="1096"/>
                    <a:pt x="3894" y="1251"/>
                  </a:cubicBezTo>
                  <a:cubicBezTo>
                    <a:pt x="3584" y="500"/>
                    <a:pt x="2846" y="0"/>
                    <a:pt x="202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1853" name="Google Shape;11853;p81"/>
            <p:cNvSpPr/>
            <p:nvPr/>
          </p:nvSpPr>
          <p:spPr>
            <a:xfrm>
              <a:off x="936557" y="1663346"/>
              <a:ext cx="43072" cy="48032"/>
            </a:xfrm>
            <a:custGeom>
              <a:avLst/>
              <a:gdLst/>
              <a:ahLst/>
              <a:cxnLst/>
              <a:rect l="l" t="t" r="r" b="b"/>
              <a:pathLst>
                <a:path w="1346" h="1501" extrusionOk="0">
                  <a:moveTo>
                    <a:pt x="667" y="0"/>
                  </a:moveTo>
                  <a:cubicBezTo>
                    <a:pt x="298" y="0"/>
                    <a:pt x="0" y="298"/>
                    <a:pt x="0" y="667"/>
                  </a:cubicBezTo>
                  <a:lnTo>
                    <a:pt x="0" y="834"/>
                  </a:lnTo>
                  <a:cubicBezTo>
                    <a:pt x="0" y="1203"/>
                    <a:pt x="298" y="1501"/>
                    <a:pt x="667" y="1501"/>
                  </a:cubicBezTo>
                  <a:cubicBezTo>
                    <a:pt x="1036" y="1501"/>
                    <a:pt x="1334" y="1203"/>
                    <a:pt x="1334" y="834"/>
                  </a:cubicBezTo>
                  <a:lnTo>
                    <a:pt x="1334" y="667"/>
                  </a:lnTo>
                  <a:cubicBezTo>
                    <a:pt x="1345" y="596"/>
                    <a:pt x="1274" y="524"/>
                    <a:pt x="1191" y="524"/>
                  </a:cubicBezTo>
                  <a:cubicBezTo>
                    <a:pt x="1095" y="524"/>
                    <a:pt x="1024" y="596"/>
                    <a:pt x="1024" y="691"/>
                  </a:cubicBezTo>
                  <a:lnTo>
                    <a:pt x="1024" y="846"/>
                  </a:lnTo>
                  <a:cubicBezTo>
                    <a:pt x="1024" y="1048"/>
                    <a:pt x="857" y="1203"/>
                    <a:pt x="667" y="1203"/>
                  </a:cubicBezTo>
                  <a:cubicBezTo>
                    <a:pt x="476" y="1203"/>
                    <a:pt x="310" y="1048"/>
                    <a:pt x="310" y="846"/>
                  </a:cubicBezTo>
                  <a:lnTo>
                    <a:pt x="310" y="691"/>
                  </a:lnTo>
                  <a:cubicBezTo>
                    <a:pt x="310" y="489"/>
                    <a:pt x="476" y="334"/>
                    <a:pt x="667" y="334"/>
                  </a:cubicBezTo>
                  <a:cubicBezTo>
                    <a:pt x="750" y="334"/>
                    <a:pt x="833" y="250"/>
                    <a:pt x="833" y="167"/>
                  </a:cubicBezTo>
                  <a:cubicBezTo>
                    <a:pt x="833" y="72"/>
                    <a:pt x="750" y="0"/>
                    <a:pt x="66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1854" name="Google Shape;11854;p81"/>
            <p:cNvSpPr/>
            <p:nvPr/>
          </p:nvSpPr>
          <p:spPr>
            <a:xfrm>
              <a:off x="1066829" y="1663346"/>
              <a:ext cx="43488" cy="48032"/>
            </a:xfrm>
            <a:custGeom>
              <a:avLst/>
              <a:gdLst/>
              <a:ahLst/>
              <a:cxnLst/>
              <a:rect l="l" t="t" r="r" b="b"/>
              <a:pathLst>
                <a:path w="1359" h="1501" extrusionOk="0">
                  <a:moveTo>
                    <a:pt x="668" y="0"/>
                  </a:moveTo>
                  <a:cubicBezTo>
                    <a:pt x="299" y="0"/>
                    <a:pt x="1" y="298"/>
                    <a:pt x="1" y="667"/>
                  </a:cubicBezTo>
                  <a:lnTo>
                    <a:pt x="1" y="834"/>
                  </a:lnTo>
                  <a:cubicBezTo>
                    <a:pt x="1" y="1203"/>
                    <a:pt x="299" y="1501"/>
                    <a:pt x="668" y="1501"/>
                  </a:cubicBezTo>
                  <a:cubicBezTo>
                    <a:pt x="1049" y="1501"/>
                    <a:pt x="1346" y="1203"/>
                    <a:pt x="1346" y="834"/>
                  </a:cubicBezTo>
                  <a:lnTo>
                    <a:pt x="1346" y="667"/>
                  </a:lnTo>
                  <a:cubicBezTo>
                    <a:pt x="1358" y="596"/>
                    <a:pt x="1287" y="524"/>
                    <a:pt x="1192" y="524"/>
                  </a:cubicBezTo>
                  <a:cubicBezTo>
                    <a:pt x="1108" y="524"/>
                    <a:pt x="1025" y="596"/>
                    <a:pt x="1025" y="691"/>
                  </a:cubicBezTo>
                  <a:lnTo>
                    <a:pt x="1025" y="846"/>
                  </a:lnTo>
                  <a:cubicBezTo>
                    <a:pt x="1025" y="1048"/>
                    <a:pt x="870" y="1203"/>
                    <a:pt x="668" y="1203"/>
                  </a:cubicBezTo>
                  <a:cubicBezTo>
                    <a:pt x="477" y="1203"/>
                    <a:pt x="311" y="1048"/>
                    <a:pt x="311" y="846"/>
                  </a:cubicBezTo>
                  <a:lnTo>
                    <a:pt x="311" y="691"/>
                  </a:lnTo>
                  <a:cubicBezTo>
                    <a:pt x="311" y="489"/>
                    <a:pt x="477" y="334"/>
                    <a:pt x="668" y="334"/>
                  </a:cubicBezTo>
                  <a:cubicBezTo>
                    <a:pt x="763" y="334"/>
                    <a:pt x="834" y="250"/>
                    <a:pt x="834" y="167"/>
                  </a:cubicBezTo>
                  <a:cubicBezTo>
                    <a:pt x="834" y="72"/>
                    <a:pt x="763" y="0"/>
                    <a:pt x="66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1855" name="Google Shape;11855;p81"/>
            <p:cNvSpPr/>
            <p:nvPr/>
          </p:nvSpPr>
          <p:spPr>
            <a:xfrm>
              <a:off x="893101" y="1636178"/>
              <a:ext cx="110144" cy="116352"/>
            </a:xfrm>
            <a:custGeom>
              <a:avLst/>
              <a:gdLst/>
              <a:ahLst/>
              <a:cxnLst/>
              <a:rect l="l" t="t" r="r" b="b"/>
              <a:pathLst>
                <a:path w="3442" h="3636" extrusionOk="0">
                  <a:moveTo>
                    <a:pt x="1926" y="1"/>
                  </a:moveTo>
                  <a:cubicBezTo>
                    <a:pt x="1743" y="1"/>
                    <a:pt x="1556" y="34"/>
                    <a:pt x="1370" y="99"/>
                  </a:cubicBezTo>
                  <a:cubicBezTo>
                    <a:pt x="941" y="254"/>
                    <a:pt x="560" y="576"/>
                    <a:pt x="310" y="992"/>
                  </a:cubicBezTo>
                  <a:cubicBezTo>
                    <a:pt x="84" y="1373"/>
                    <a:pt x="1" y="1802"/>
                    <a:pt x="48" y="2219"/>
                  </a:cubicBezTo>
                  <a:cubicBezTo>
                    <a:pt x="60" y="2302"/>
                    <a:pt x="132" y="2361"/>
                    <a:pt x="227" y="2361"/>
                  </a:cubicBezTo>
                  <a:cubicBezTo>
                    <a:pt x="310" y="2350"/>
                    <a:pt x="370" y="2278"/>
                    <a:pt x="370" y="2183"/>
                  </a:cubicBezTo>
                  <a:cubicBezTo>
                    <a:pt x="346" y="1850"/>
                    <a:pt x="417" y="1469"/>
                    <a:pt x="608" y="1159"/>
                  </a:cubicBezTo>
                  <a:cubicBezTo>
                    <a:pt x="822" y="802"/>
                    <a:pt x="1132" y="540"/>
                    <a:pt x="1489" y="397"/>
                  </a:cubicBezTo>
                  <a:cubicBezTo>
                    <a:pt x="1635" y="348"/>
                    <a:pt x="1782" y="323"/>
                    <a:pt x="1922" y="323"/>
                  </a:cubicBezTo>
                  <a:cubicBezTo>
                    <a:pt x="2125" y="323"/>
                    <a:pt x="2316" y="375"/>
                    <a:pt x="2477" y="480"/>
                  </a:cubicBezTo>
                  <a:cubicBezTo>
                    <a:pt x="2775" y="635"/>
                    <a:pt x="2977" y="933"/>
                    <a:pt x="3049" y="1314"/>
                  </a:cubicBezTo>
                  <a:cubicBezTo>
                    <a:pt x="3120" y="1683"/>
                    <a:pt x="3037" y="2100"/>
                    <a:pt x="2822" y="2457"/>
                  </a:cubicBezTo>
                  <a:cubicBezTo>
                    <a:pt x="2511" y="2985"/>
                    <a:pt x="1984" y="3293"/>
                    <a:pt x="1482" y="3293"/>
                  </a:cubicBezTo>
                  <a:cubicBezTo>
                    <a:pt x="1294" y="3293"/>
                    <a:pt x="1110" y="3250"/>
                    <a:pt x="941" y="3159"/>
                  </a:cubicBezTo>
                  <a:cubicBezTo>
                    <a:pt x="787" y="3064"/>
                    <a:pt x="667" y="2957"/>
                    <a:pt x="584" y="2814"/>
                  </a:cubicBezTo>
                  <a:cubicBezTo>
                    <a:pt x="553" y="2768"/>
                    <a:pt x="498" y="2742"/>
                    <a:pt x="443" y="2742"/>
                  </a:cubicBezTo>
                  <a:cubicBezTo>
                    <a:pt x="413" y="2742"/>
                    <a:pt x="383" y="2749"/>
                    <a:pt x="358" y="2766"/>
                  </a:cubicBezTo>
                  <a:cubicBezTo>
                    <a:pt x="286" y="2814"/>
                    <a:pt x="263" y="2921"/>
                    <a:pt x="310" y="2993"/>
                  </a:cubicBezTo>
                  <a:cubicBezTo>
                    <a:pt x="429" y="3171"/>
                    <a:pt x="596" y="3314"/>
                    <a:pt x="787" y="3433"/>
                  </a:cubicBezTo>
                  <a:cubicBezTo>
                    <a:pt x="1013" y="3576"/>
                    <a:pt x="1251" y="3635"/>
                    <a:pt x="1501" y="3635"/>
                  </a:cubicBezTo>
                  <a:cubicBezTo>
                    <a:pt x="2108" y="3635"/>
                    <a:pt x="2739" y="3254"/>
                    <a:pt x="3108" y="2635"/>
                  </a:cubicBezTo>
                  <a:cubicBezTo>
                    <a:pt x="3346" y="2195"/>
                    <a:pt x="3442" y="1695"/>
                    <a:pt x="3346" y="1254"/>
                  </a:cubicBezTo>
                  <a:cubicBezTo>
                    <a:pt x="3263" y="790"/>
                    <a:pt x="3001" y="421"/>
                    <a:pt x="2632" y="195"/>
                  </a:cubicBezTo>
                  <a:cubicBezTo>
                    <a:pt x="2418" y="64"/>
                    <a:pt x="2177" y="1"/>
                    <a:pt x="192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1856" name="Google Shape;11856;p81"/>
            <p:cNvSpPr/>
            <p:nvPr/>
          </p:nvSpPr>
          <p:spPr>
            <a:xfrm>
              <a:off x="1043597" y="1636882"/>
              <a:ext cx="116608" cy="115264"/>
            </a:xfrm>
            <a:custGeom>
              <a:avLst/>
              <a:gdLst/>
              <a:ahLst/>
              <a:cxnLst/>
              <a:rect l="l" t="t" r="r" b="b"/>
              <a:pathLst>
                <a:path w="3644" h="3602" extrusionOk="0">
                  <a:moveTo>
                    <a:pt x="1513" y="292"/>
                  </a:moveTo>
                  <a:cubicBezTo>
                    <a:pt x="1668" y="292"/>
                    <a:pt x="1810" y="327"/>
                    <a:pt x="1965" y="363"/>
                  </a:cubicBezTo>
                  <a:cubicBezTo>
                    <a:pt x="2322" y="506"/>
                    <a:pt x="2632" y="768"/>
                    <a:pt x="2846" y="1125"/>
                  </a:cubicBezTo>
                  <a:cubicBezTo>
                    <a:pt x="3275" y="1887"/>
                    <a:pt x="3120" y="2780"/>
                    <a:pt x="2513" y="3125"/>
                  </a:cubicBezTo>
                  <a:cubicBezTo>
                    <a:pt x="2344" y="3225"/>
                    <a:pt x="2157" y="3271"/>
                    <a:pt x="1965" y="3271"/>
                  </a:cubicBezTo>
                  <a:cubicBezTo>
                    <a:pt x="1467" y="3271"/>
                    <a:pt x="938" y="2956"/>
                    <a:pt x="620" y="2423"/>
                  </a:cubicBezTo>
                  <a:cubicBezTo>
                    <a:pt x="417" y="2066"/>
                    <a:pt x="346" y="1649"/>
                    <a:pt x="405" y="1280"/>
                  </a:cubicBezTo>
                  <a:cubicBezTo>
                    <a:pt x="477" y="899"/>
                    <a:pt x="667" y="601"/>
                    <a:pt x="965" y="446"/>
                  </a:cubicBezTo>
                  <a:cubicBezTo>
                    <a:pt x="1132" y="339"/>
                    <a:pt x="1322" y="292"/>
                    <a:pt x="1513" y="292"/>
                  </a:cubicBezTo>
                  <a:close/>
                  <a:moveTo>
                    <a:pt x="1522" y="0"/>
                  </a:moveTo>
                  <a:cubicBezTo>
                    <a:pt x="1267" y="0"/>
                    <a:pt x="1022" y="66"/>
                    <a:pt x="798" y="184"/>
                  </a:cubicBezTo>
                  <a:cubicBezTo>
                    <a:pt x="429" y="411"/>
                    <a:pt x="179" y="780"/>
                    <a:pt x="84" y="1244"/>
                  </a:cubicBezTo>
                  <a:cubicBezTo>
                    <a:pt x="1" y="1697"/>
                    <a:pt x="108" y="2185"/>
                    <a:pt x="346" y="2601"/>
                  </a:cubicBezTo>
                  <a:cubicBezTo>
                    <a:pt x="703" y="3221"/>
                    <a:pt x="1334" y="3602"/>
                    <a:pt x="1953" y="3602"/>
                  </a:cubicBezTo>
                  <a:cubicBezTo>
                    <a:pt x="2203" y="3602"/>
                    <a:pt x="2441" y="3542"/>
                    <a:pt x="2668" y="3399"/>
                  </a:cubicBezTo>
                  <a:cubicBezTo>
                    <a:pt x="3442" y="2959"/>
                    <a:pt x="3644" y="1875"/>
                    <a:pt x="3120" y="994"/>
                  </a:cubicBezTo>
                  <a:cubicBezTo>
                    <a:pt x="2870" y="565"/>
                    <a:pt x="2501" y="244"/>
                    <a:pt x="2072" y="101"/>
                  </a:cubicBezTo>
                  <a:cubicBezTo>
                    <a:pt x="1886" y="32"/>
                    <a:pt x="1701" y="0"/>
                    <a:pt x="152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1857" name="Google Shape;11857;p81"/>
            <p:cNvSpPr/>
            <p:nvPr/>
          </p:nvSpPr>
          <p:spPr>
            <a:xfrm>
              <a:off x="968173" y="1730002"/>
              <a:ext cx="110144" cy="96064"/>
            </a:xfrm>
            <a:custGeom>
              <a:avLst/>
              <a:gdLst/>
              <a:ahLst/>
              <a:cxnLst/>
              <a:rect l="l" t="t" r="r" b="b"/>
              <a:pathLst>
                <a:path w="3442" h="3002" extrusionOk="0">
                  <a:moveTo>
                    <a:pt x="1715" y="287"/>
                  </a:moveTo>
                  <a:cubicBezTo>
                    <a:pt x="2024" y="287"/>
                    <a:pt x="2405" y="430"/>
                    <a:pt x="2405" y="644"/>
                  </a:cubicBezTo>
                  <a:cubicBezTo>
                    <a:pt x="2405" y="823"/>
                    <a:pt x="2108" y="1168"/>
                    <a:pt x="1715" y="1168"/>
                  </a:cubicBezTo>
                  <a:cubicBezTo>
                    <a:pt x="1334" y="1168"/>
                    <a:pt x="1036" y="823"/>
                    <a:pt x="1036" y="644"/>
                  </a:cubicBezTo>
                  <a:cubicBezTo>
                    <a:pt x="1036" y="430"/>
                    <a:pt x="1405" y="287"/>
                    <a:pt x="1715" y="287"/>
                  </a:cubicBezTo>
                  <a:close/>
                  <a:moveTo>
                    <a:pt x="1727" y="2025"/>
                  </a:moveTo>
                  <a:cubicBezTo>
                    <a:pt x="1834" y="2025"/>
                    <a:pt x="1929" y="2025"/>
                    <a:pt x="2024" y="2037"/>
                  </a:cubicBezTo>
                  <a:cubicBezTo>
                    <a:pt x="2185" y="2061"/>
                    <a:pt x="2328" y="2073"/>
                    <a:pt x="2456" y="2073"/>
                  </a:cubicBezTo>
                  <a:cubicBezTo>
                    <a:pt x="2584" y="2073"/>
                    <a:pt x="2697" y="2061"/>
                    <a:pt x="2798" y="2037"/>
                  </a:cubicBezTo>
                  <a:lnTo>
                    <a:pt x="2798" y="2037"/>
                  </a:lnTo>
                  <a:cubicBezTo>
                    <a:pt x="2679" y="2406"/>
                    <a:pt x="2251" y="2692"/>
                    <a:pt x="1727" y="2692"/>
                  </a:cubicBezTo>
                  <a:cubicBezTo>
                    <a:pt x="1215" y="2692"/>
                    <a:pt x="774" y="2418"/>
                    <a:pt x="655" y="2037"/>
                  </a:cubicBezTo>
                  <a:lnTo>
                    <a:pt x="655" y="2037"/>
                  </a:lnTo>
                  <a:cubicBezTo>
                    <a:pt x="762" y="2061"/>
                    <a:pt x="878" y="2073"/>
                    <a:pt x="1006" y="2073"/>
                  </a:cubicBezTo>
                  <a:cubicBezTo>
                    <a:pt x="1134" y="2073"/>
                    <a:pt x="1274" y="2061"/>
                    <a:pt x="1429" y="2037"/>
                  </a:cubicBezTo>
                  <a:cubicBezTo>
                    <a:pt x="1536" y="2025"/>
                    <a:pt x="1631" y="2025"/>
                    <a:pt x="1727" y="2025"/>
                  </a:cubicBezTo>
                  <a:close/>
                  <a:moveTo>
                    <a:pt x="1715" y="1"/>
                  </a:moveTo>
                  <a:cubicBezTo>
                    <a:pt x="1143" y="1"/>
                    <a:pt x="703" y="299"/>
                    <a:pt x="703" y="668"/>
                  </a:cubicBezTo>
                  <a:cubicBezTo>
                    <a:pt x="703" y="858"/>
                    <a:pt x="822" y="1073"/>
                    <a:pt x="1000" y="1239"/>
                  </a:cubicBezTo>
                  <a:cubicBezTo>
                    <a:pt x="1167" y="1370"/>
                    <a:pt x="1346" y="1454"/>
                    <a:pt x="1548" y="1501"/>
                  </a:cubicBezTo>
                  <a:lnTo>
                    <a:pt x="1548" y="1739"/>
                  </a:lnTo>
                  <a:cubicBezTo>
                    <a:pt x="1489" y="1739"/>
                    <a:pt x="1429" y="1763"/>
                    <a:pt x="1369" y="1763"/>
                  </a:cubicBezTo>
                  <a:cubicBezTo>
                    <a:pt x="1243" y="1776"/>
                    <a:pt x="1126" y="1783"/>
                    <a:pt x="1019" y="1783"/>
                  </a:cubicBezTo>
                  <a:cubicBezTo>
                    <a:pt x="724" y="1783"/>
                    <a:pt x="510" y="1731"/>
                    <a:pt x="405" y="1608"/>
                  </a:cubicBezTo>
                  <a:cubicBezTo>
                    <a:pt x="298" y="1501"/>
                    <a:pt x="334" y="1382"/>
                    <a:pt x="334" y="1370"/>
                  </a:cubicBezTo>
                  <a:cubicBezTo>
                    <a:pt x="346" y="1275"/>
                    <a:pt x="286" y="1204"/>
                    <a:pt x="215" y="1180"/>
                  </a:cubicBezTo>
                  <a:cubicBezTo>
                    <a:pt x="200" y="1176"/>
                    <a:pt x="186" y="1174"/>
                    <a:pt x="173" y="1174"/>
                  </a:cubicBezTo>
                  <a:cubicBezTo>
                    <a:pt x="99" y="1174"/>
                    <a:pt x="42" y="1228"/>
                    <a:pt x="12" y="1299"/>
                  </a:cubicBezTo>
                  <a:cubicBezTo>
                    <a:pt x="0" y="1394"/>
                    <a:pt x="0" y="1620"/>
                    <a:pt x="167" y="1799"/>
                  </a:cubicBezTo>
                  <a:cubicBezTo>
                    <a:pt x="191" y="1835"/>
                    <a:pt x="238" y="1858"/>
                    <a:pt x="274" y="1894"/>
                  </a:cubicBezTo>
                  <a:cubicBezTo>
                    <a:pt x="310" y="2513"/>
                    <a:pt x="941" y="3001"/>
                    <a:pt x="1703" y="3001"/>
                  </a:cubicBezTo>
                  <a:cubicBezTo>
                    <a:pt x="2453" y="3001"/>
                    <a:pt x="3084" y="2513"/>
                    <a:pt x="3132" y="1894"/>
                  </a:cubicBezTo>
                  <a:cubicBezTo>
                    <a:pt x="3167" y="1858"/>
                    <a:pt x="3203" y="1835"/>
                    <a:pt x="3227" y="1799"/>
                  </a:cubicBezTo>
                  <a:cubicBezTo>
                    <a:pt x="3429" y="1620"/>
                    <a:pt x="3441" y="1406"/>
                    <a:pt x="3417" y="1299"/>
                  </a:cubicBezTo>
                  <a:cubicBezTo>
                    <a:pt x="3398" y="1223"/>
                    <a:pt x="3341" y="1169"/>
                    <a:pt x="3270" y="1169"/>
                  </a:cubicBezTo>
                  <a:cubicBezTo>
                    <a:pt x="3253" y="1169"/>
                    <a:pt x="3234" y="1173"/>
                    <a:pt x="3215" y="1180"/>
                  </a:cubicBezTo>
                  <a:cubicBezTo>
                    <a:pt x="3132" y="1192"/>
                    <a:pt x="3072" y="1275"/>
                    <a:pt x="3096" y="1370"/>
                  </a:cubicBezTo>
                  <a:cubicBezTo>
                    <a:pt x="3096" y="1370"/>
                    <a:pt x="3108" y="1501"/>
                    <a:pt x="3024" y="1608"/>
                  </a:cubicBezTo>
                  <a:cubicBezTo>
                    <a:pt x="2908" y="1725"/>
                    <a:pt x="2690" y="1781"/>
                    <a:pt x="2385" y="1781"/>
                  </a:cubicBezTo>
                  <a:cubicBezTo>
                    <a:pt x="2286" y="1781"/>
                    <a:pt x="2177" y="1775"/>
                    <a:pt x="2060" y="1763"/>
                  </a:cubicBezTo>
                  <a:cubicBezTo>
                    <a:pt x="2000" y="1739"/>
                    <a:pt x="1941" y="1739"/>
                    <a:pt x="1881" y="1739"/>
                  </a:cubicBezTo>
                  <a:lnTo>
                    <a:pt x="1881" y="1501"/>
                  </a:lnTo>
                  <a:cubicBezTo>
                    <a:pt x="2072" y="1477"/>
                    <a:pt x="2262" y="1382"/>
                    <a:pt x="2429" y="1239"/>
                  </a:cubicBezTo>
                  <a:cubicBezTo>
                    <a:pt x="2620" y="1073"/>
                    <a:pt x="2727" y="858"/>
                    <a:pt x="2727" y="668"/>
                  </a:cubicBezTo>
                  <a:cubicBezTo>
                    <a:pt x="2727" y="299"/>
                    <a:pt x="2274" y="1"/>
                    <a:pt x="171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grpSp>
      <p:grpSp>
        <p:nvGrpSpPr>
          <p:cNvPr id="11858" name="Google Shape;11858;p81"/>
          <p:cNvGrpSpPr/>
          <p:nvPr/>
        </p:nvGrpSpPr>
        <p:grpSpPr>
          <a:xfrm>
            <a:off x="1493167" y="1918381"/>
            <a:ext cx="315872" cy="347488"/>
            <a:chOff x="1415853" y="1500658"/>
            <a:chExt cx="315872" cy="347488"/>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grpSpPr>
        <p:sp>
          <p:nvSpPr>
            <p:cNvPr id="11859" name="Google Shape;11859;p81"/>
            <p:cNvSpPr/>
            <p:nvPr/>
          </p:nvSpPr>
          <p:spPr>
            <a:xfrm>
              <a:off x="1415853" y="1500658"/>
              <a:ext cx="315872" cy="347488"/>
            </a:xfrm>
            <a:custGeom>
              <a:avLst/>
              <a:gdLst/>
              <a:ahLst/>
              <a:cxnLst/>
              <a:rect l="l" t="t" r="r" b="b"/>
              <a:pathLst>
                <a:path w="9871" h="10859" extrusionOk="0">
                  <a:moveTo>
                    <a:pt x="4894" y="322"/>
                  </a:moveTo>
                  <a:cubicBezTo>
                    <a:pt x="5739" y="322"/>
                    <a:pt x="6465" y="786"/>
                    <a:pt x="6834" y="1465"/>
                  </a:cubicBezTo>
                  <a:cubicBezTo>
                    <a:pt x="6775" y="1429"/>
                    <a:pt x="6727" y="1393"/>
                    <a:pt x="6668" y="1370"/>
                  </a:cubicBezTo>
                  <a:cubicBezTo>
                    <a:pt x="6643" y="1353"/>
                    <a:pt x="6614" y="1345"/>
                    <a:pt x="6586" y="1345"/>
                  </a:cubicBezTo>
                  <a:cubicBezTo>
                    <a:pt x="6532" y="1345"/>
                    <a:pt x="6481" y="1374"/>
                    <a:pt x="6465" y="1429"/>
                  </a:cubicBezTo>
                  <a:cubicBezTo>
                    <a:pt x="6418" y="1501"/>
                    <a:pt x="6441" y="1608"/>
                    <a:pt x="6525" y="1632"/>
                  </a:cubicBezTo>
                  <a:cubicBezTo>
                    <a:pt x="6882" y="1822"/>
                    <a:pt x="7096" y="2179"/>
                    <a:pt x="7120" y="2584"/>
                  </a:cubicBezTo>
                  <a:cubicBezTo>
                    <a:pt x="7084" y="3787"/>
                    <a:pt x="6108" y="4763"/>
                    <a:pt x="4894" y="4763"/>
                  </a:cubicBezTo>
                  <a:cubicBezTo>
                    <a:pt x="3727" y="4763"/>
                    <a:pt x="2739" y="3822"/>
                    <a:pt x="2703" y="2632"/>
                  </a:cubicBezTo>
                  <a:cubicBezTo>
                    <a:pt x="2727" y="2048"/>
                    <a:pt x="3215" y="1584"/>
                    <a:pt x="3810" y="1584"/>
                  </a:cubicBezTo>
                  <a:cubicBezTo>
                    <a:pt x="4132" y="1584"/>
                    <a:pt x="4441" y="1715"/>
                    <a:pt x="4644" y="1965"/>
                  </a:cubicBezTo>
                  <a:cubicBezTo>
                    <a:pt x="4703" y="2036"/>
                    <a:pt x="4798" y="2060"/>
                    <a:pt x="4882" y="2060"/>
                  </a:cubicBezTo>
                  <a:cubicBezTo>
                    <a:pt x="4989" y="2060"/>
                    <a:pt x="5084" y="2013"/>
                    <a:pt x="5144" y="1929"/>
                  </a:cubicBezTo>
                  <a:cubicBezTo>
                    <a:pt x="5334" y="1679"/>
                    <a:pt x="5632" y="1524"/>
                    <a:pt x="5941" y="1501"/>
                  </a:cubicBezTo>
                  <a:cubicBezTo>
                    <a:pt x="6037" y="1501"/>
                    <a:pt x="6096" y="1429"/>
                    <a:pt x="6096" y="1334"/>
                  </a:cubicBezTo>
                  <a:cubicBezTo>
                    <a:pt x="6096" y="1251"/>
                    <a:pt x="6013" y="1191"/>
                    <a:pt x="5929" y="1191"/>
                  </a:cubicBezTo>
                  <a:cubicBezTo>
                    <a:pt x="5525" y="1215"/>
                    <a:pt x="5132" y="1405"/>
                    <a:pt x="4882" y="1739"/>
                  </a:cubicBezTo>
                  <a:cubicBezTo>
                    <a:pt x="4882" y="1739"/>
                    <a:pt x="4870" y="1739"/>
                    <a:pt x="4870" y="1751"/>
                  </a:cubicBezTo>
                  <a:cubicBezTo>
                    <a:pt x="4596" y="1453"/>
                    <a:pt x="4215" y="1274"/>
                    <a:pt x="3798" y="1274"/>
                  </a:cubicBezTo>
                  <a:cubicBezTo>
                    <a:pt x="3453" y="1274"/>
                    <a:pt x="3143" y="1393"/>
                    <a:pt x="2893" y="1608"/>
                  </a:cubicBezTo>
                  <a:cubicBezTo>
                    <a:pt x="3250" y="846"/>
                    <a:pt x="4024" y="322"/>
                    <a:pt x="4894" y="322"/>
                  </a:cubicBezTo>
                  <a:close/>
                  <a:moveTo>
                    <a:pt x="2310" y="4430"/>
                  </a:moveTo>
                  <a:lnTo>
                    <a:pt x="2310" y="4430"/>
                  </a:lnTo>
                  <a:cubicBezTo>
                    <a:pt x="1726" y="5334"/>
                    <a:pt x="1369" y="6489"/>
                    <a:pt x="1357" y="7537"/>
                  </a:cubicBezTo>
                  <a:cubicBezTo>
                    <a:pt x="1146" y="7654"/>
                    <a:pt x="878" y="7684"/>
                    <a:pt x="652" y="7684"/>
                  </a:cubicBezTo>
                  <a:cubicBezTo>
                    <a:pt x="534" y="7684"/>
                    <a:pt x="427" y="7676"/>
                    <a:pt x="345" y="7668"/>
                  </a:cubicBezTo>
                  <a:cubicBezTo>
                    <a:pt x="703" y="6227"/>
                    <a:pt x="1357" y="5334"/>
                    <a:pt x="1857" y="4834"/>
                  </a:cubicBezTo>
                  <a:cubicBezTo>
                    <a:pt x="2024" y="4668"/>
                    <a:pt x="2179" y="4537"/>
                    <a:pt x="2310" y="4430"/>
                  </a:cubicBezTo>
                  <a:close/>
                  <a:moveTo>
                    <a:pt x="7501" y="4430"/>
                  </a:moveTo>
                  <a:cubicBezTo>
                    <a:pt x="7644" y="4537"/>
                    <a:pt x="7799" y="4668"/>
                    <a:pt x="7953" y="4834"/>
                  </a:cubicBezTo>
                  <a:cubicBezTo>
                    <a:pt x="8454" y="5334"/>
                    <a:pt x="9132" y="6251"/>
                    <a:pt x="9466" y="7680"/>
                  </a:cubicBezTo>
                  <a:cubicBezTo>
                    <a:pt x="9400" y="7687"/>
                    <a:pt x="9313" y="7693"/>
                    <a:pt x="9214" y="7693"/>
                  </a:cubicBezTo>
                  <a:cubicBezTo>
                    <a:pt x="8988" y="7693"/>
                    <a:pt x="8701" y="7661"/>
                    <a:pt x="8477" y="7537"/>
                  </a:cubicBezTo>
                  <a:cubicBezTo>
                    <a:pt x="8454" y="6466"/>
                    <a:pt x="8084" y="5323"/>
                    <a:pt x="7501" y="4430"/>
                  </a:cubicBezTo>
                  <a:close/>
                  <a:moveTo>
                    <a:pt x="3727" y="10192"/>
                  </a:moveTo>
                  <a:cubicBezTo>
                    <a:pt x="3965" y="10192"/>
                    <a:pt x="4155" y="10335"/>
                    <a:pt x="4215" y="10549"/>
                  </a:cubicBezTo>
                  <a:lnTo>
                    <a:pt x="2548" y="10549"/>
                  </a:lnTo>
                  <a:cubicBezTo>
                    <a:pt x="2619" y="10335"/>
                    <a:pt x="2822" y="10192"/>
                    <a:pt x="3036" y="10192"/>
                  </a:cubicBezTo>
                  <a:close/>
                  <a:moveTo>
                    <a:pt x="6930" y="4132"/>
                  </a:moveTo>
                  <a:cubicBezTo>
                    <a:pt x="7692" y="5049"/>
                    <a:pt x="8192" y="6406"/>
                    <a:pt x="8192" y="7644"/>
                  </a:cubicBezTo>
                  <a:cubicBezTo>
                    <a:pt x="8156" y="8513"/>
                    <a:pt x="7799" y="9359"/>
                    <a:pt x="7180" y="9966"/>
                  </a:cubicBezTo>
                  <a:cubicBezTo>
                    <a:pt x="7060" y="9906"/>
                    <a:pt x="6930" y="9859"/>
                    <a:pt x="6787" y="9859"/>
                  </a:cubicBezTo>
                  <a:lnTo>
                    <a:pt x="6108" y="9859"/>
                  </a:lnTo>
                  <a:cubicBezTo>
                    <a:pt x="5703" y="9859"/>
                    <a:pt x="5358" y="10156"/>
                    <a:pt x="5286" y="10549"/>
                  </a:cubicBezTo>
                  <a:lnTo>
                    <a:pt x="4560" y="10549"/>
                  </a:lnTo>
                  <a:cubicBezTo>
                    <a:pt x="4489" y="10156"/>
                    <a:pt x="4143" y="9859"/>
                    <a:pt x="3739" y="9859"/>
                  </a:cubicBezTo>
                  <a:lnTo>
                    <a:pt x="3048" y="9859"/>
                  </a:lnTo>
                  <a:cubicBezTo>
                    <a:pt x="2905" y="9859"/>
                    <a:pt x="2774" y="9894"/>
                    <a:pt x="2667" y="9966"/>
                  </a:cubicBezTo>
                  <a:cubicBezTo>
                    <a:pt x="2036" y="9359"/>
                    <a:pt x="1679" y="8525"/>
                    <a:pt x="1679" y="7644"/>
                  </a:cubicBezTo>
                  <a:cubicBezTo>
                    <a:pt x="1679" y="6406"/>
                    <a:pt x="2179" y="5061"/>
                    <a:pt x="2953" y="4132"/>
                  </a:cubicBezTo>
                  <a:cubicBezTo>
                    <a:pt x="2989" y="4180"/>
                    <a:pt x="3036" y="4239"/>
                    <a:pt x="3084" y="4275"/>
                  </a:cubicBezTo>
                  <a:cubicBezTo>
                    <a:pt x="2655" y="5049"/>
                    <a:pt x="2393" y="6049"/>
                    <a:pt x="2393" y="6954"/>
                  </a:cubicBezTo>
                  <a:cubicBezTo>
                    <a:pt x="2393" y="8442"/>
                    <a:pt x="3548" y="9668"/>
                    <a:pt x="4941" y="9668"/>
                  </a:cubicBezTo>
                  <a:cubicBezTo>
                    <a:pt x="6346" y="9668"/>
                    <a:pt x="7489" y="8442"/>
                    <a:pt x="7489" y="6954"/>
                  </a:cubicBezTo>
                  <a:cubicBezTo>
                    <a:pt x="7489" y="6525"/>
                    <a:pt x="7430" y="6096"/>
                    <a:pt x="7322" y="5644"/>
                  </a:cubicBezTo>
                  <a:cubicBezTo>
                    <a:pt x="7312" y="5569"/>
                    <a:pt x="7234" y="5523"/>
                    <a:pt x="7158" y="5523"/>
                  </a:cubicBezTo>
                  <a:cubicBezTo>
                    <a:pt x="7149" y="5523"/>
                    <a:pt x="7140" y="5524"/>
                    <a:pt x="7132" y="5525"/>
                  </a:cubicBezTo>
                  <a:cubicBezTo>
                    <a:pt x="7037" y="5549"/>
                    <a:pt x="7001" y="5632"/>
                    <a:pt x="7013" y="5727"/>
                  </a:cubicBezTo>
                  <a:cubicBezTo>
                    <a:pt x="7120" y="6144"/>
                    <a:pt x="7156" y="6561"/>
                    <a:pt x="7156" y="6954"/>
                  </a:cubicBezTo>
                  <a:cubicBezTo>
                    <a:pt x="7156" y="8287"/>
                    <a:pt x="6168" y="9359"/>
                    <a:pt x="4941" y="9359"/>
                  </a:cubicBezTo>
                  <a:cubicBezTo>
                    <a:pt x="3727" y="9359"/>
                    <a:pt x="2727" y="8287"/>
                    <a:pt x="2727" y="6954"/>
                  </a:cubicBezTo>
                  <a:cubicBezTo>
                    <a:pt x="2727" y="6120"/>
                    <a:pt x="2953" y="5215"/>
                    <a:pt x="3334" y="4501"/>
                  </a:cubicBezTo>
                  <a:cubicBezTo>
                    <a:pt x="3762" y="4858"/>
                    <a:pt x="4334" y="5084"/>
                    <a:pt x="4941" y="5084"/>
                  </a:cubicBezTo>
                  <a:cubicBezTo>
                    <a:pt x="5548" y="5084"/>
                    <a:pt x="6120" y="4858"/>
                    <a:pt x="6549" y="4501"/>
                  </a:cubicBezTo>
                  <a:cubicBezTo>
                    <a:pt x="6644" y="4668"/>
                    <a:pt x="6727" y="4846"/>
                    <a:pt x="6787" y="5037"/>
                  </a:cubicBezTo>
                  <a:cubicBezTo>
                    <a:pt x="6822" y="5096"/>
                    <a:pt x="6882" y="5144"/>
                    <a:pt x="6941" y="5144"/>
                  </a:cubicBezTo>
                  <a:cubicBezTo>
                    <a:pt x="6953" y="5144"/>
                    <a:pt x="6989" y="5144"/>
                    <a:pt x="7001" y="5132"/>
                  </a:cubicBezTo>
                  <a:cubicBezTo>
                    <a:pt x="7084" y="5096"/>
                    <a:pt x="7120" y="5013"/>
                    <a:pt x="7084" y="4918"/>
                  </a:cubicBezTo>
                  <a:cubicBezTo>
                    <a:pt x="7001" y="4691"/>
                    <a:pt x="6894" y="4477"/>
                    <a:pt x="6787" y="4275"/>
                  </a:cubicBezTo>
                  <a:cubicBezTo>
                    <a:pt x="6834" y="4239"/>
                    <a:pt x="6882" y="4180"/>
                    <a:pt x="6930" y="4132"/>
                  </a:cubicBezTo>
                  <a:close/>
                  <a:moveTo>
                    <a:pt x="6787" y="10192"/>
                  </a:moveTo>
                  <a:cubicBezTo>
                    <a:pt x="7025" y="10192"/>
                    <a:pt x="7227" y="10335"/>
                    <a:pt x="7287" y="10549"/>
                  </a:cubicBezTo>
                  <a:lnTo>
                    <a:pt x="5620" y="10549"/>
                  </a:lnTo>
                  <a:cubicBezTo>
                    <a:pt x="5691" y="10335"/>
                    <a:pt x="5882" y="10192"/>
                    <a:pt x="6108" y="10192"/>
                  </a:cubicBezTo>
                  <a:close/>
                  <a:moveTo>
                    <a:pt x="4929" y="0"/>
                  </a:moveTo>
                  <a:cubicBezTo>
                    <a:pt x="3524" y="0"/>
                    <a:pt x="2381" y="1143"/>
                    <a:pt x="2381" y="2536"/>
                  </a:cubicBezTo>
                  <a:cubicBezTo>
                    <a:pt x="2381" y="3001"/>
                    <a:pt x="2500" y="3429"/>
                    <a:pt x="2727" y="3810"/>
                  </a:cubicBezTo>
                  <a:cubicBezTo>
                    <a:pt x="2548" y="3894"/>
                    <a:pt x="2131" y="4132"/>
                    <a:pt x="1667" y="4596"/>
                  </a:cubicBezTo>
                  <a:cubicBezTo>
                    <a:pt x="1107" y="5156"/>
                    <a:pt x="369" y="6156"/>
                    <a:pt x="12" y="7775"/>
                  </a:cubicBezTo>
                  <a:cubicBezTo>
                    <a:pt x="0" y="7823"/>
                    <a:pt x="12" y="7870"/>
                    <a:pt x="36" y="7894"/>
                  </a:cubicBezTo>
                  <a:cubicBezTo>
                    <a:pt x="60" y="7930"/>
                    <a:pt x="95" y="7954"/>
                    <a:pt x="131" y="7978"/>
                  </a:cubicBezTo>
                  <a:cubicBezTo>
                    <a:pt x="155" y="7978"/>
                    <a:pt x="369" y="8013"/>
                    <a:pt x="655" y="8013"/>
                  </a:cubicBezTo>
                  <a:cubicBezTo>
                    <a:pt x="881" y="8013"/>
                    <a:pt x="1143" y="7990"/>
                    <a:pt x="1381" y="7894"/>
                  </a:cubicBezTo>
                  <a:cubicBezTo>
                    <a:pt x="1441" y="8752"/>
                    <a:pt x="1822" y="9561"/>
                    <a:pt x="2429" y="10156"/>
                  </a:cubicBezTo>
                  <a:cubicBezTo>
                    <a:pt x="2310" y="10311"/>
                    <a:pt x="2238" y="10490"/>
                    <a:pt x="2238" y="10692"/>
                  </a:cubicBezTo>
                  <a:cubicBezTo>
                    <a:pt x="2238" y="10787"/>
                    <a:pt x="2310" y="10859"/>
                    <a:pt x="2393" y="10859"/>
                  </a:cubicBezTo>
                  <a:lnTo>
                    <a:pt x="7501" y="10859"/>
                  </a:lnTo>
                  <a:cubicBezTo>
                    <a:pt x="7596" y="10859"/>
                    <a:pt x="7668" y="10787"/>
                    <a:pt x="7668" y="10692"/>
                  </a:cubicBezTo>
                  <a:cubicBezTo>
                    <a:pt x="7668" y="10490"/>
                    <a:pt x="7596" y="10311"/>
                    <a:pt x="7477" y="10156"/>
                  </a:cubicBezTo>
                  <a:cubicBezTo>
                    <a:pt x="8084" y="9549"/>
                    <a:pt x="8454" y="8752"/>
                    <a:pt x="8513" y="7894"/>
                  </a:cubicBezTo>
                  <a:cubicBezTo>
                    <a:pt x="8751" y="7990"/>
                    <a:pt x="9025" y="8013"/>
                    <a:pt x="9239" y="8013"/>
                  </a:cubicBezTo>
                  <a:cubicBezTo>
                    <a:pt x="9525" y="8013"/>
                    <a:pt x="9751" y="7978"/>
                    <a:pt x="9763" y="7978"/>
                  </a:cubicBezTo>
                  <a:cubicBezTo>
                    <a:pt x="9811" y="7954"/>
                    <a:pt x="9835" y="7942"/>
                    <a:pt x="9870" y="7894"/>
                  </a:cubicBezTo>
                  <a:cubicBezTo>
                    <a:pt x="9847" y="7859"/>
                    <a:pt x="9847" y="7811"/>
                    <a:pt x="9847" y="7775"/>
                  </a:cubicBezTo>
                  <a:cubicBezTo>
                    <a:pt x="9489" y="6156"/>
                    <a:pt x="8739" y="5156"/>
                    <a:pt x="8192" y="4596"/>
                  </a:cubicBezTo>
                  <a:cubicBezTo>
                    <a:pt x="7727" y="4132"/>
                    <a:pt x="7311" y="3894"/>
                    <a:pt x="7132" y="3810"/>
                  </a:cubicBezTo>
                  <a:cubicBezTo>
                    <a:pt x="7334" y="3429"/>
                    <a:pt x="7477" y="3001"/>
                    <a:pt x="7477" y="2536"/>
                  </a:cubicBezTo>
                  <a:cubicBezTo>
                    <a:pt x="7477" y="1143"/>
                    <a:pt x="6334" y="0"/>
                    <a:pt x="492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1860" name="Google Shape;11860;p81"/>
            <p:cNvSpPr/>
            <p:nvPr/>
          </p:nvSpPr>
          <p:spPr>
            <a:xfrm>
              <a:off x="1524045" y="1565810"/>
              <a:ext cx="32416" cy="37376"/>
            </a:xfrm>
            <a:custGeom>
              <a:avLst/>
              <a:gdLst/>
              <a:ahLst/>
              <a:cxnLst/>
              <a:rect l="l" t="t" r="r" b="b"/>
              <a:pathLst>
                <a:path w="1013" h="1168" extrusionOk="0">
                  <a:moveTo>
                    <a:pt x="524" y="322"/>
                  </a:moveTo>
                  <a:cubicBezTo>
                    <a:pt x="631" y="322"/>
                    <a:pt x="703" y="393"/>
                    <a:pt x="703" y="500"/>
                  </a:cubicBezTo>
                  <a:lnTo>
                    <a:pt x="703" y="667"/>
                  </a:lnTo>
                  <a:cubicBezTo>
                    <a:pt x="703" y="774"/>
                    <a:pt x="631" y="846"/>
                    <a:pt x="524" y="846"/>
                  </a:cubicBezTo>
                  <a:cubicBezTo>
                    <a:pt x="417" y="846"/>
                    <a:pt x="346" y="774"/>
                    <a:pt x="346" y="667"/>
                  </a:cubicBezTo>
                  <a:lnTo>
                    <a:pt x="346" y="500"/>
                  </a:lnTo>
                  <a:cubicBezTo>
                    <a:pt x="346" y="393"/>
                    <a:pt x="417" y="322"/>
                    <a:pt x="524" y="322"/>
                  </a:cubicBezTo>
                  <a:close/>
                  <a:moveTo>
                    <a:pt x="512" y="0"/>
                  </a:moveTo>
                  <a:cubicBezTo>
                    <a:pt x="227" y="0"/>
                    <a:pt x="0" y="227"/>
                    <a:pt x="0" y="500"/>
                  </a:cubicBezTo>
                  <a:lnTo>
                    <a:pt x="0" y="667"/>
                  </a:lnTo>
                  <a:cubicBezTo>
                    <a:pt x="0" y="953"/>
                    <a:pt x="227" y="1167"/>
                    <a:pt x="512" y="1167"/>
                  </a:cubicBezTo>
                  <a:cubicBezTo>
                    <a:pt x="786" y="1167"/>
                    <a:pt x="1012" y="953"/>
                    <a:pt x="1012" y="667"/>
                  </a:cubicBezTo>
                  <a:lnTo>
                    <a:pt x="1012" y="500"/>
                  </a:lnTo>
                  <a:cubicBezTo>
                    <a:pt x="1012" y="227"/>
                    <a:pt x="786" y="0"/>
                    <a:pt x="51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1861" name="Google Shape;11861;p81"/>
            <p:cNvSpPr/>
            <p:nvPr/>
          </p:nvSpPr>
          <p:spPr>
            <a:xfrm>
              <a:off x="1589965" y="1565810"/>
              <a:ext cx="32416" cy="37376"/>
            </a:xfrm>
            <a:custGeom>
              <a:avLst/>
              <a:gdLst/>
              <a:ahLst/>
              <a:cxnLst/>
              <a:rect l="l" t="t" r="r" b="b"/>
              <a:pathLst>
                <a:path w="1013" h="1168" extrusionOk="0">
                  <a:moveTo>
                    <a:pt x="500" y="322"/>
                  </a:moveTo>
                  <a:cubicBezTo>
                    <a:pt x="607" y="322"/>
                    <a:pt x="679" y="393"/>
                    <a:pt x="679" y="500"/>
                  </a:cubicBezTo>
                  <a:lnTo>
                    <a:pt x="679" y="667"/>
                  </a:lnTo>
                  <a:cubicBezTo>
                    <a:pt x="679" y="774"/>
                    <a:pt x="607" y="846"/>
                    <a:pt x="500" y="846"/>
                  </a:cubicBezTo>
                  <a:cubicBezTo>
                    <a:pt x="393" y="846"/>
                    <a:pt x="322" y="774"/>
                    <a:pt x="322" y="667"/>
                  </a:cubicBezTo>
                  <a:lnTo>
                    <a:pt x="322" y="500"/>
                  </a:lnTo>
                  <a:cubicBezTo>
                    <a:pt x="322" y="393"/>
                    <a:pt x="393" y="322"/>
                    <a:pt x="500" y="322"/>
                  </a:cubicBezTo>
                  <a:close/>
                  <a:moveTo>
                    <a:pt x="500" y="0"/>
                  </a:moveTo>
                  <a:cubicBezTo>
                    <a:pt x="215" y="0"/>
                    <a:pt x="0" y="227"/>
                    <a:pt x="0" y="500"/>
                  </a:cubicBezTo>
                  <a:lnTo>
                    <a:pt x="0" y="667"/>
                  </a:lnTo>
                  <a:cubicBezTo>
                    <a:pt x="0" y="953"/>
                    <a:pt x="215" y="1167"/>
                    <a:pt x="500" y="1167"/>
                  </a:cubicBezTo>
                  <a:cubicBezTo>
                    <a:pt x="786" y="1167"/>
                    <a:pt x="1012" y="953"/>
                    <a:pt x="1012" y="667"/>
                  </a:cubicBezTo>
                  <a:lnTo>
                    <a:pt x="1012" y="500"/>
                  </a:lnTo>
                  <a:cubicBezTo>
                    <a:pt x="988" y="227"/>
                    <a:pt x="774" y="0"/>
                    <a:pt x="50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1862" name="Google Shape;11862;p81"/>
            <p:cNvSpPr/>
            <p:nvPr/>
          </p:nvSpPr>
          <p:spPr>
            <a:xfrm>
              <a:off x="1551085" y="1598386"/>
              <a:ext cx="43488" cy="42496"/>
            </a:xfrm>
            <a:custGeom>
              <a:avLst/>
              <a:gdLst/>
              <a:ahLst/>
              <a:cxnLst/>
              <a:rect l="l" t="t" r="r" b="b"/>
              <a:pathLst>
                <a:path w="1359" h="1328" extrusionOk="0">
                  <a:moveTo>
                    <a:pt x="691" y="352"/>
                  </a:moveTo>
                  <a:lnTo>
                    <a:pt x="977" y="542"/>
                  </a:lnTo>
                  <a:lnTo>
                    <a:pt x="691" y="911"/>
                  </a:lnTo>
                  <a:lnTo>
                    <a:pt x="406" y="542"/>
                  </a:lnTo>
                  <a:lnTo>
                    <a:pt x="691" y="352"/>
                  </a:lnTo>
                  <a:close/>
                  <a:moveTo>
                    <a:pt x="685" y="0"/>
                  </a:moveTo>
                  <a:cubicBezTo>
                    <a:pt x="656" y="0"/>
                    <a:pt x="626" y="6"/>
                    <a:pt x="596" y="18"/>
                  </a:cubicBezTo>
                  <a:lnTo>
                    <a:pt x="96" y="364"/>
                  </a:lnTo>
                  <a:cubicBezTo>
                    <a:pt x="60" y="399"/>
                    <a:pt x="37" y="423"/>
                    <a:pt x="25" y="471"/>
                  </a:cubicBezTo>
                  <a:cubicBezTo>
                    <a:pt x="1" y="518"/>
                    <a:pt x="25" y="554"/>
                    <a:pt x="48" y="590"/>
                  </a:cubicBezTo>
                  <a:lnTo>
                    <a:pt x="560" y="1268"/>
                  </a:lnTo>
                  <a:cubicBezTo>
                    <a:pt x="584" y="1316"/>
                    <a:pt x="632" y="1328"/>
                    <a:pt x="691" y="1328"/>
                  </a:cubicBezTo>
                  <a:cubicBezTo>
                    <a:pt x="739" y="1328"/>
                    <a:pt x="799" y="1304"/>
                    <a:pt x="822" y="1268"/>
                  </a:cubicBezTo>
                  <a:lnTo>
                    <a:pt x="1322" y="590"/>
                  </a:lnTo>
                  <a:cubicBezTo>
                    <a:pt x="1358" y="554"/>
                    <a:pt x="1358" y="518"/>
                    <a:pt x="1358" y="471"/>
                  </a:cubicBezTo>
                  <a:cubicBezTo>
                    <a:pt x="1358" y="423"/>
                    <a:pt x="1334" y="399"/>
                    <a:pt x="1287" y="364"/>
                  </a:cubicBezTo>
                  <a:lnTo>
                    <a:pt x="775" y="18"/>
                  </a:lnTo>
                  <a:cubicBezTo>
                    <a:pt x="745" y="6"/>
                    <a:pt x="715" y="0"/>
                    <a:pt x="68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grpSp>
      <p:grpSp>
        <p:nvGrpSpPr>
          <p:cNvPr id="11863" name="Google Shape;11863;p81"/>
          <p:cNvGrpSpPr/>
          <p:nvPr/>
        </p:nvGrpSpPr>
        <p:grpSpPr>
          <a:xfrm>
            <a:off x="4774703" y="1918381"/>
            <a:ext cx="347520" cy="347104"/>
            <a:chOff x="4697389" y="1500658"/>
            <a:chExt cx="347520" cy="347104"/>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grpSpPr>
        <p:sp>
          <p:nvSpPr>
            <p:cNvPr id="11864" name="Google Shape;11864;p81"/>
            <p:cNvSpPr/>
            <p:nvPr/>
          </p:nvSpPr>
          <p:spPr>
            <a:xfrm>
              <a:off x="4697389" y="1500658"/>
              <a:ext cx="347520" cy="347104"/>
            </a:xfrm>
            <a:custGeom>
              <a:avLst/>
              <a:gdLst/>
              <a:ahLst/>
              <a:cxnLst/>
              <a:rect l="l" t="t" r="r" b="b"/>
              <a:pathLst>
                <a:path w="10860" h="10847" extrusionOk="0">
                  <a:moveTo>
                    <a:pt x="2082" y="1011"/>
                  </a:moveTo>
                  <a:cubicBezTo>
                    <a:pt x="2474" y="1011"/>
                    <a:pt x="2807" y="1244"/>
                    <a:pt x="2977" y="1608"/>
                  </a:cubicBezTo>
                  <a:cubicBezTo>
                    <a:pt x="2560" y="1810"/>
                    <a:pt x="2191" y="2084"/>
                    <a:pt x="1846" y="2405"/>
                  </a:cubicBezTo>
                  <a:cubicBezTo>
                    <a:pt x="1691" y="2560"/>
                    <a:pt x="1548" y="2703"/>
                    <a:pt x="1417" y="2858"/>
                  </a:cubicBezTo>
                  <a:cubicBezTo>
                    <a:pt x="1156" y="2656"/>
                    <a:pt x="1001" y="2358"/>
                    <a:pt x="1001" y="2036"/>
                  </a:cubicBezTo>
                  <a:cubicBezTo>
                    <a:pt x="1001" y="1465"/>
                    <a:pt x="1453" y="1012"/>
                    <a:pt x="2025" y="1012"/>
                  </a:cubicBezTo>
                  <a:cubicBezTo>
                    <a:pt x="2044" y="1011"/>
                    <a:pt x="2063" y="1011"/>
                    <a:pt x="2082" y="1011"/>
                  </a:cubicBezTo>
                  <a:close/>
                  <a:moveTo>
                    <a:pt x="2025" y="310"/>
                  </a:moveTo>
                  <a:cubicBezTo>
                    <a:pt x="2703" y="310"/>
                    <a:pt x="3322" y="715"/>
                    <a:pt x="3584" y="1322"/>
                  </a:cubicBezTo>
                  <a:cubicBezTo>
                    <a:pt x="3465" y="1370"/>
                    <a:pt x="3358" y="1405"/>
                    <a:pt x="3239" y="1453"/>
                  </a:cubicBezTo>
                  <a:cubicBezTo>
                    <a:pt x="3025" y="977"/>
                    <a:pt x="2549" y="667"/>
                    <a:pt x="2013" y="667"/>
                  </a:cubicBezTo>
                  <a:cubicBezTo>
                    <a:pt x="1263" y="667"/>
                    <a:pt x="655" y="1274"/>
                    <a:pt x="655" y="2024"/>
                  </a:cubicBezTo>
                  <a:cubicBezTo>
                    <a:pt x="655" y="2453"/>
                    <a:pt x="858" y="2834"/>
                    <a:pt x="1191" y="3096"/>
                  </a:cubicBezTo>
                  <a:cubicBezTo>
                    <a:pt x="1120" y="3191"/>
                    <a:pt x="1060" y="3287"/>
                    <a:pt x="977" y="3394"/>
                  </a:cubicBezTo>
                  <a:cubicBezTo>
                    <a:pt x="584" y="3072"/>
                    <a:pt x="310" y="2572"/>
                    <a:pt x="310" y="2024"/>
                  </a:cubicBezTo>
                  <a:cubicBezTo>
                    <a:pt x="310" y="1084"/>
                    <a:pt x="1084" y="310"/>
                    <a:pt x="2025" y="310"/>
                  </a:cubicBezTo>
                  <a:close/>
                  <a:moveTo>
                    <a:pt x="8823" y="310"/>
                  </a:moveTo>
                  <a:cubicBezTo>
                    <a:pt x="9764" y="310"/>
                    <a:pt x="10538" y="1084"/>
                    <a:pt x="10538" y="2024"/>
                  </a:cubicBezTo>
                  <a:cubicBezTo>
                    <a:pt x="10538" y="2572"/>
                    <a:pt x="10264" y="3072"/>
                    <a:pt x="9835" y="3406"/>
                  </a:cubicBezTo>
                  <a:cubicBezTo>
                    <a:pt x="9776" y="3298"/>
                    <a:pt x="9704" y="3191"/>
                    <a:pt x="9633" y="3108"/>
                  </a:cubicBezTo>
                  <a:cubicBezTo>
                    <a:pt x="9954" y="2858"/>
                    <a:pt x="10157" y="2453"/>
                    <a:pt x="10157" y="2036"/>
                  </a:cubicBezTo>
                  <a:cubicBezTo>
                    <a:pt x="10157" y="1858"/>
                    <a:pt x="10133" y="1679"/>
                    <a:pt x="10061" y="1513"/>
                  </a:cubicBezTo>
                  <a:cubicBezTo>
                    <a:pt x="10034" y="1458"/>
                    <a:pt x="9965" y="1417"/>
                    <a:pt x="9902" y="1417"/>
                  </a:cubicBezTo>
                  <a:cubicBezTo>
                    <a:pt x="9882" y="1417"/>
                    <a:pt x="9864" y="1421"/>
                    <a:pt x="9847" y="1429"/>
                  </a:cubicBezTo>
                  <a:cubicBezTo>
                    <a:pt x="9776" y="1453"/>
                    <a:pt x="9728" y="1560"/>
                    <a:pt x="9764" y="1632"/>
                  </a:cubicBezTo>
                  <a:cubicBezTo>
                    <a:pt x="9823" y="1763"/>
                    <a:pt x="9835" y="1905"/>
                    <a:pt x="9835" y="2036"/>
                  </a:cubicBezTo>
                  <a:cubicBezTo>
                    <a:pt x="9835" y="2358"/>
                    <a:pt x="9680" y="2656"/>
                    <a:pt x="9418" y="2858"/>
                  </a:cubicBezTo>
                  <a:cubicBezTo>
                    <a:pt x="9287" y="2703"/>
                    <a:pt x="9145" y="2536"/>
                    <a:pt x="8990" y="2405"/>
                  </a:cubicBezTo>
                  <a:cubicBezTo>
                    <a:pt x="8645" y="2096"/>
                    <a:pt x="8252" y="1822"/>
                    <a:pt x="7859" y="1608"/>
                  </a:cubicBezTo>
                  <a:cubicBezTo>
                    <a:pt x="8014" y="1227"/>
                    <a:pt x="8395" y="989"/>
                    <a:pt x="8787" y="989"/>
                  </a:cubicBezTo>
                  <a:cubicBezTo>
                    <a:pt x="8966" y="989"/>
                    <a:pt x="9168" y="1036"/>
                    <a:pt x="9311" y="1143"/>
                  </a:cubicBezTo>
                  <a:cubicBezTo>
                    <a:pt x="9334" y="1158"/>
                    <a:pt x="9360" y="1165"/>
                    <a:pt x="9386" y="1165"/>
                  </a:cubicBezTo>
                  <a:cubicBezTo>
                    <a:pt x="9444" y="1165"/>
                    <a:pt x="9505" y="1133"/>
                    <a:pt x="9538" y="1084"/>
                  </a:cubicBezTo>
                  <a:cubicBezTo>
                    <a:pt x="9585" y="1012"/>
                    <a:pt x="9549" y="905"/>
                    <a:pt x="9478" y="858"/>
                  </a:cubicBezTo>
                  <a:cubicBezTo>
                    <a:pt x="9264" y="739"/>
                    <a:pt x="9026" y="667"/>
                    <a:pt x="8787" y="667"/>
                  </a:cubicBezTo>
                  <a:cubicBezTo>
                    <a:pt x="8252" y="667"/>
                    <a:pt x="7775" y="977"/>
                    <a:pt x="7561" y="1453"/>
                  </a:cubicBezTo>
                  <a:cubicBezTo>
                    <a:pt x="7454" y="1405"/>
                    <a:pt x="7335" y="1370"/>
                    <a:pt x="7216" y="1322"/>
                  </a:cubicBezTo>
                  <a:cubicBezTo>
                    <a:pt x="7525" y="727"/>
                    <a:pt x="8156" y="310"/>
                    <a:pt x="8823" y="310"/>
                  </a:cubicBezTo>
                  <a:close/>
                  <a:moveTo>
                    <a:pt x="5430" y="6775"/>
                  </a:moveTo>
                  <a:cubicBezTo>
                    <a:pt x="5692" y="6775"/>
                    <a:pt x="5954" y="6882"/>
                    <a:pt x="6144" y="7073"/>
                  </a:cubicBezTo>
                  <a:cubicBezTo>
                    <a:pt x="6323" y="7275"/>
                    <a:pt x="6430" y="7525"/>
                    <a:pt x="6418" y="7787"/>
                  </a:cubicBezTo>
                  <a:lnTo>
                    <a:pt x="6359" y="9204"/>
                  </a:lnTo>
                  <a:cubicBezTo>
                    <a:pt x="6097" y="9299"/>
                    <a:pt x="5775" y="9335"/>
                    <a:pt x="5430" y="9335"/>
                  </a:cubicBezTo>
                  <a:cubicBezTo>
                    <a:pt x="5085" y="9335"/>
                    <a:pt x="4763" y="9299"/>
                    <a:pt x="4513" y="9204"/>
                  </a:cubicBezTo>
                  <a:lnTo>
                    <a:pt x="4454" y="7787"/>
                  </a:lnTo>
                  <a:cubicBezTo>
                    <a:pt x="4430" y="7525"/>
                    <a:pt x="4537" y="7275"/>
                    <a:pt x="4715" y="7073"/>
                  </a:cubicBezTo>
                  <a:cubicBezTo>
                    <a:pt x="4906" y="6882"/>
                    <a:pt x="5168" y="6775"/>
                    <a:pt x="5430" y="6775"/>
                  </a:cubicBezTo>
                  <a:close/>
                  <a:moveTo>
                    <a:pt x="5430" y="1334"/>
                  </a:moveTo>
                  <a:cubicBezTo>
                    <a:pt x="8061" y="1334"/>
                    <a:pt x="10204" y="3322"/>
                    <a:pt x="10204" y="5775"/>
                  </a:cubicBezTo>
                  <a:cubicBezTo>
                    <a:pt x="10204" y="6823"/>
                    <a:pt x="9811" y="7835"/>
                    <a:pt x="9073" y="8644"/>
                  </a:cubicBezTo>
                  <a:cubicBezTo>
                    <a:pt x="8418" y="9359"/>
                    <a:pt x="7549" y="9859"/>
                    <a:pt x="6573" y="10085"/>
                  </a:cubicBezTo>
                  <a:cubicBezTo>
                    <a:pt x="6620" y="9966"/>
                    <a:pt x="6656" y="9835"/>
                    <a:pt x="6656" y="9704"/>
                  </a:cubicBezTo>
                  <a:lnTo>
                    <a:pt x="6668" y="9442"/>
                  </a:lnTo>
                  <a:cubicBezTo>
                    <a:pt x="6740" y="9406"/>
                    <a:pt x="6811" y="9371"/>
                    <a:pt x="6894" y="9311"/>
                  </a:cubicBezTo>
                  <a:cubicBezTo>
                    <a:pt x="6966" y="9263"/>
                    <a:pt x="6978" y="9168"/>
                    <a:pt x="6918" y="9085"/>
                  </a:cubicBezTo>
                  <a:cubicBezTo>
                    <a:pt x="6884" y="9044"/>
                    <a:pt x="6843" y="9023"/>
                    <a:pt x="6798" y="9023"/>
                  </a:cubicBezTo>
                  <a:cubicBezTo>
                    <a:pt x="6764" y="9023"/>
                    <a:pt x="6728" y="9035"/>
                    <a:pt x="6692" y="9061"/>
                  </a:cubicBezTo>
                  <a:lnTo>
                    <a:pt x="6680" y="9073"/>
                  </a:lnTo>
                  <a:lnTo>
                    <a:pt x="6728" y="7835"/>
                  </a:lnTo>
                  <a:cubicBezTo>
                    <a:pt x="6740" y="7478"/>
                    <a:pt x="6609" y="7144"/>
                    <a:pt x="6370" y="6882"/>
                  </a:cubicBezTo>
                  <a:cubicBezTo>
                    <a:pt x="6120" y="6632"/>
                    <a:pt x="5787" y="6489"/>
                    <a:pt x="5430" y="6489"/>
                  </a:cubicBezTo>
                  <a:cubicBezTo>
                    <a:pt x="5073" y="6489"/>
                    <a:pt x="4751" y="6632"/>
                    <a:pt x="4489" y="6882"/>
                  </a:cubicBezTo>
                  <a:cubicBezTo>
                    <a:pt x="4239" y="7144"/>
                    <a:pt x="4120" y="7478"/>
                    <a:pt x="4132" y="7835"/>
                  </a:cubicBezTo>
                  <a:lnTo>
                    <a:pt x="4180" y="9073"/>
                  </a:lnTo>
                  <a:lnTo>
                    <a:pt x="4168" y="9061"/>
                  </a:lnTo>
                  <a:cubicBezTo>
                    <a:pt x="4138" y="9041"/>
                    <a:pt x="4104" y="9032"/>
                    <a:pt x="4070" y="9032"/>
                  </a:cubicBezTo>
                  <a:cubicBezTo>
                    <a:pt x="4023" y="9032"/>
                    <a:pt x="3976" y="9050"/>
                    <a:pt x="3942" y="9085"/>
                  </a:cubicBezTo>
                  <a:cubicBezTo>
                    <a:pt x="3894" y="9168"/>
                    <a:pt x="3918" y="9252"/>
                    <a:pt x="3977" y="9311"/>
                  </a:cubicBezTo>
                  <a:cubicBezTo>
                    <a:pt x="4037" y="9359"/>
                    <a:pt x="4108" y="9406"/>
                    <a:pt x="4192" y="9442"/>
                  </a:cubicBezTo>
                  <a:lnTo>
                    <a:pt x="4215" y="9704"/>
                  </a:lnTo>
                  <a:cubicBezTo>
                    <a:pt x="4215" y="9835"/>
                    <a:pt x="4239" y="9966"/>
                    <a:pt x="4287" y="10085"/>
                  </a:cubicBezTo>
                  <a:cubicBezTo>
                    <a:pt x="3322" y="9859"/>
                    <a:pt x="2441" y="9359"/>
                    <a:pt x="1787" y="8644"/>
                  </a:cubicBezTo>
                  <a:cubicBezTo>
                    <a:pt x="1060" y="7835"/>
                    <a:pt x="655" y="6823"/>
                    <a:pt x="655" y="5775"/>
                  </a:cubicBezTo>
                  <a:cubicBezTo>
                    <a:pt x="655" y="3334"/>
                    <a:pt x="2799" y="1334"/>
                    <a:pt x="5430" y="1334"/>
                  </a:cubicBezTo>
                  <a:close/>
                  <a:moveTo>
                    <a:pt x="6335" y="9549"/>
                  </a:moveTo>
                  <a:lnTo>
                    <a:pt x="6335" y="9668"/>
                  </a:lnTo>
                  <a:cubicBezTo>
                    <a:pt x="6323" y="10156"/>
                    <a:pt x="5918" y="10537"/>
                    <a:pt x="5430" y="10537"/>
                  </a:cubicBezTo>
                  <a:cubicBezTo>
                    <a:pt x="4942" y="10537"/>
                    <a:pt x="4549" y="10145"/>
                    <a:pt x="4525" y="9668"/>
                  </a:cubicBezTo>
                  <a:lnTo>
                    <a:pt x="4525" y="9549"/>
                  </a:lnTo>
                  <a:cubicBezTo>
                    <a:pt x="4787" y="9621"/>
                    <a:pt x="5108" y="9668"/>
                    <a:pt x="5430" y="9668"/>
                  </a:cubicBezTo>
                  <a:cubicBezTo>
                    <a:pt x="5763" y="9668"/>
                    <a:pt x="6073" y="9621"/>
                    <a:pt x="6335" y="9549"/>
                  </a:cubicBezTo>
                  <a:close/>
                  <a:moveTo>
                    <a:pt x="2025" y="0"/>
                  </a:moveTo>
                  <a:cubicBezTo>
                    <a:pt x="905" y="0"/>
                    <a:pt x="1" y="905"/>
                    <a:pt x="1" y="2024"/>
                  </a:cubicBezTo>
                  <a:cubicBezTo>
                    <a:pt x="1" y="2679"/>
                    <a:pt x="322" y="3298"/>
                    <a:pt x="846" y="3668"/>
                  </a:cubicBezTo>
                  <a:cubicBezTo>
                    <a:pt x="501" y="4310"/>
                    <a:pt x="322" y="5025"/>
                    <a:pt x="322" y="5751"/>
                  </a:cubicBezTo>
                  <a:cubicBezTo>
                    <a:pt x="322" y="6882"/>
                    <a:pt x="763" y="7978"/>
                    <a:pt x="1548" y="8835"/>
                  </a:cubicBezTo>
                  <a:cubicBezTo>
                    <a:pt x="2310" y="9668"/>
                    <a:pt x="3358" y="10240"/>
                    <a:pt x="4513" y="10430"/>
                  </a:cubicBezTo>
                  <a:cubicBezTo>
                    <a:pt x="4727" y="10680"/>
                    <a:pt x="5061" y="10847"/>
                    <a:pt x="5430" y="10847"/>
                  </a:cubicBezTo>
                  <a:cubicBezTo>
                    <a:pt x="5799" y="10847"/>
                    <a:pt x="6132" y="10680"/>
                    <a:pt x="6359" y="10430"/>
                  </a:cubicBezTo>
                  <a:cubicBezTo>
                    <a:pt x="7502" y="10240"/>
                    <a:pt x="8537" y="9668"/>
                    <a:pt x="9299" y="8835"/>
                  </a:cubicBezTo>
                  <a:cubicBezTo>
                    <a:pt x="10085" y="7978"/>
                    <a:pt x="10526" y="6882"/>
                    <a:pt x="10526" y="5751"/>
                  </a:cubicBezTo>
                  <a:cubicBezTo>
                    <a:pt x="10526" y="5025"/>
                    <a:pt x="10347" y="4310"/>
                    <a:pt x="10002" y="3668"/>
                  </a:cubicBezTo>
                  <a:cubicBezTo>
                    <a:pt x="10538" y="3298"/>
                    <a:pt x="10859" y="2691"/>
                    <a:pt x="10859" y="2024"/>
                  </a:cubicBezTo>
                  <a:cubicBezTo>
                    <a:pt x="10859" y="905"/>
                    <a:pt x="9954" y="0"/>
                    <a:pt x="8835" y="0"/>
                  </a:cubicBezTo>
                  <a:cubicBezTo>
                    <a:pt x="8025" y="0"/>
                    <a:pt x="7287" y="489"/>
                    <a:pt x="6966" y="1227"/>
                  </a:cubicBezTo>
                  <a:cubicBezTo>
                    <a:pt x="6478" y="1084"/>
                    <a:pt x="5954" y="1012"/>
                    <a:pt x="5430" y="1012"/>
                  </a:cubicBezTo>
                  <a:cubicBezTo>
                    <a:pt x="4906" y="1012"/>
                    <a:pt x="4394" y="1084"/>
                    <a:pt x="3894" y="1227"/>
                  </a:cubicBezTo>
                  <a:cubicBezTo>
                    <a:pt x="3584" y="489"/>
                    <a:pt x="2846" y="0"/>
                    <a:pt x="202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1865" name="Google Shape;11865;p81"/>
            <p:cNvSpPr/>
            <p:nvPr/>
          </p:nvSpPr>
          <p:spPr>
            <a:xfrm>
              <a:off x="4773581" y="1658002"/>
              <a:ext cx="48416" cy="59840"/>
            </a:xfrm>
            <a:custGeom>
              <a:avLst/>
              <a:gdLst/>
              <a:ahLst/>
              <a:cxnLst/>
              <a:rect l="l" t="t" r="r" b="b"/>
              <a:pathLst>
                <a:path w="1513" h="1870" extrusionOk="0">
                  <a:moveTo>
                    <a:pt x="763" y="1"/>
                  </a:moveTo>
                  <a:cubicBezTo>
                    <a:pt x="346" y="1"/>
                    <a:pt x="1" y="346"/>
                    <a:pt x="1" y="763"/>
                  </a:cubicBezTo>
                  <a:lnTo>
                    <a:pt x="1" y="1108"/>
                  </a:lnTo>
                  <a:cubicBezTo>
                    <a:pt x="1" y="1525"/>
                    <a:pt x="346" y="1870"/>
                    <a:pt x="763" y="1870"/>
                  </a:cubicBezTo>
                  <a:cubicBezTo>
                    <a:pt x="1180" y="1870"/>
                    <a:pt x="1513" y="1525"/>
                    <a:pt x="1513" y="1108"/>
                  </a:cubicBezTo>
                  <a:lnTo>
                    <a:pt x="1513" y="763"/>
                  </a:lnTo>
                  <a:cubicBezTo>
                    <a:pt x="1501" y="656"/>
                    <a:pt x="1489" y="536"/>
                    <a:pt x="1430" y="441"/>
                  </a:cubicBezTo>
                  <a:cubicBezTo>
                    <a:pt x="1394" y="380"/>
                    <a:pt x="1340" y="344"/>
                    <a:pt x="1280" y="344"/>
                  </a:cubicBezTo>
                  <a:cubicBezTo>
                    <a:pt x="1259" y="344"/>
                    <a:pt x="1237" y="349"/>
                    <a:pt x="1215" y="358"/>
                  </a:cubicBezTo>
                  <a:cubicBezTo>
                    <a:pt x="1144" y="406"/>
                    <a:pt x="1096" y="489"/>
                    <a:pt x="1144" y="572"/>
                  </a:cubicBezTo>
                  <a:cubicBezTo>
                    <a:pt x="1180" y="632"/>
                    <a:pt x="1191" y="691"/>
                    <a:pt x="1191" y="763"/>
                  </a:cubicBezTo>
                  <a:lnTo>
                    <a:pt x="1191" y="1108"/>
                  </a:lnTo>
                  <a:cubicBezTo>
                    <a:pt x="1191" y="1346"/>
                    <a:pt x="1001" y="1537"/>
                    <a:pt x="763" y="1537"/>
                  </a:cubicBezTo>
                  <a:cubicBezTo>
                    <a:pt x="525" y="1537"/>
                    <a:pt x="322" y="1346"/>
                    <a:pt x="322" y="1108"/>
                  </a:cubicBezTo>
                  <a:lnTo>
                    <a:pt x="322" y="763"/>
                  </a:lnTo>
                  <a:cubicBezTo>
                    <a:pt x="322" y="525"/>
                    <a:pt x="525" y="334"/>
                    <a:pt x="763" y="334"/>
                  </a:cubicBezTo>
                  <a:cubicBezTo>
                    <a:pt x="846" y="334"/>
                    <a:pt x="918" y="263"/>
                    <a:pt x="918" y="167"/>
                  </a:cubicBezTo>
                  <a:cubicBezTo>
                    <a:pt x="918" y="72"/>
                    <a:pt x="846" y="1"/>
                    <a:pt x="76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1866" name="Google Shape;11866;p81"/>
            <p:cNvSpPr/>
            <p:nvPr/>
          </p:nvSpPr>
          <p:spPr>
            <a:xfrm>
              <a:off x="4920653" y="1658002"/>
              <a:ext cx="48416" cy="59840"/>
            </a:xfrm>
            <a:custGeom>
              <a:avLst/>
              <a:gdLst/>
              <a:ahLst/>
              <a:cxnLst/>
              <a:rect l="l" t="t" r="r" b="b"/>
              <a:pathLst>
                <a:path w="1513" h="1870" extrusionOk="0">
                  <a:moveTo>
                    <a:pt x="763" y="1"/>
                  </a:moveTo>
                  <a:cubicBezTo>
                    <a:pt x="346" y="1"/>
                    <a:pt x="1" y="346"/>
                    <a:pt x="1" y="763"/>
                  </a:cubicBezTo>
                  <a:lnTo>
                    <a:pt x="1" y="1108"/>
                  </a:lnTo>
                  <a:cubicBezTo>
                    <a:pt x="1" y="1525"/>
                    <a:pt x="346" y="1870"/>
                    <a:pt x="763" y="1870"/>
                  </a:cubicBezTo>
                  <a:cubicBezTo>
                    <a:pt x="1179" y="1870"/>
                    <a:pt x="1513" y="1525"/>
                    <a:pt x="1513" y="1108"/>
                  </a:cubicBezTo>
                  <a:lnTo>
                    <a:pt x="1513" y="763"/>
                  </a:lnTo>
                  <a:cubicBezTo>
                    <a:pt x="1501" y="656"/>
                    <a:pt x="1477" y="536"/>
                    <a:pt x="1429" y="441"/>
                  </a:cubicBezTo>
                  <a:cubicBezTo>
                    <a:pt x="1394" y="380"/>
                    <a:pt x="1340" y="344"/>
                    <a:pt x="1280" y="344"/>
                  </a:cubicBezTo>
                  <a:cubicBezTo>
                    <a:pt x="1259" y="344"/>
                    <a:pt x="1237" y="349"/>
                    <a:pt x="1215" y="358"/>
                  </a:cubicBezTo>
                  <a:cubicBezTo>
                    <a:pt x="1144" y="406"/>
                    <a:pt x="1096" y="489"/>
                    <a:pt x="1144" y="572"/>
                  </a:cubicBezTo>
                  <a:cubicBezTo>
                    <a:pt x="1179" y="632"/>
                    <a:pt x="1191" y="691"/>
                    <a:pt x="1191" y="763"/>
                  </a:cubicBezTo>
                  <a:lnTo>
                    <a:pt x="1191" y="1108"/>
                  </a:lnTo>
                  <a:cubicBezTo>
                    <a:pt x="1191" y="1346"/>
                    <a:pt x="1001" y="1537"/>
                    <a:pt x="763" y="1537"/>
                  </a:cubicBezTo>
                  <a:cubicBezTo>
                    <a:pt x="525" y="1537"/>
                    <a:pt x="322" y="1346"/>
                    <a:pt x="322" y="1108"/>
                  </a:cubicBezTo>
                  <a:lnTo>
                    <a:pt x="322" y="763"/>
                  </a:lnTo>
                  <a:cubicBezTo>
                    <a:pt x="322" y="525"/>
                    <a:pt x="525" y="334"/>
                    <a:pt x="763" y="334"/>
                  </a:cubicBezTo>
                  <a:cubicBezTo>
                    <a:pt x="846" y="334"/>
                    <a:pt x="917" y="263"/>
                    <a:pt x="917" y="167"/>
                  </a:cubicBezTo>
                  <a:cubicBezTo>
                    <a:pt x="917" y="72"/>
                    <a:pt x="846" y="1"/>
                    <a:pt x="76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grpSp>
      <p:grpSp>
        <p:nvGrpSpPr>
          <p:cNvPr id="11867" name="Google Shape;11867;p81"/>
          <p:cNvGrpSpPr/>
          <p:nvPr/>
        </p:nvGrpSpPr>
        <p:grpSpPr>
          <a:xfrm>
            <a:off x="3680847" y="2382669"/>
            <a:ext cx="347520" cy="353760"/>
            <a:chOff x="3603533" y="1964946"/>
            <a:chExt cx="347520" cy="353760"/>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grpSpPr>
        <p:sp>
          <p:nvSpPr>
            <p:cNvPr id="11868" name="Google Shape;11868;p81"/>
            <p:cNvSpPr/>
            <p:nvPr/>
          </p:nvSpPr>
          <p:spPr>
            <a:xfrm>
              <a:off x="3603533" y="1964946"/>
              <a:ext cx="347520" cy="353760"/>
            </a:xfrm>
            <a:custGeom>
              <a:avLst/>
              <a:gdLst/>
              <a:ahLst/>
              <a:cxnLst/>
              <a:rect l="l" t="t" r="r" b="b"/>
              <a:pathLst>
                <a:path w="10860" h="11055" extrusionOk="0">
                  <a:moveTo>
                    <a:pt x="596" y="5672"/>
                  </a:moveTo>
                  <a:cubicBezTo>
                    <a:pt x="608" y="5672"/>
                    <a:pt x="632" y="5672"/>
                    <a:pt x="656" y="5684"/>
                  </a:cubicBezTo>
                  <a:cubicBezTo>
                    <a:pt x="537" y="5863"/>
                    <a:pt x="513" y="6065"/>
                    <a:pt x="548" y="6184"/>
                  </a:cubicBezTo>
                  <a:cubicBezTo>
                    <a:pt x="560" y="6292"/>
                    <a:pt x="668" y="6339"/>
                    <a:pt x="715" y="6351"/>
                  </a:cubicBezTo>
                  <a:cubicBezTo>
                    <a:pt x="679" y="6363"/>
                    <a:pt x="632" y="6387"/>
                    <a:pt x="596" y="6387"/>
                  </a:cubicBezTo>
                  <a:cubicBezTo>
                    <a:pt x="441" y="6387"/>
                    <a:pt x="322" y="6268"/>
                    <a:pt x="322" y="6113"/>
                  </a:cubicBezTo>
                  <a:lnTo>
                    <a:pt x="322" y="5934"/>
                  </a:lnTo>
                  <a:cubicBezTo>
                    <a:pt x="322" y="5792"/>
                    <a:pt x="441" y="5672"/>
                    <a:pt x="596" y="5672"/>
                  </a:cubicBezTo>
                  <a:close/>
                  <a:moveTo>
                    <a:pt x="4918" y="6857"/>
                  </a:moveTo>
                  <a:cubicBezTo>
                    <a:pt x="5037" y="6857"/>
                    <a:pt x="5130" y="6890"/>
                    <a:pt x="5180" y="6946"/>
                  </a:cubicBezTo>
                  <a:cubicBezTo>
                    <a:pt x="5228" y="7018"/>
                    <a:pt x="5204" y="7161"/>
                    <a:pt x="5085" y="7339"/>
                  </a:cubicBezTo>
                  <a:cubicBezTo>
                    <a:pt x="4918" y="7577"/>
                    <a:pt x="4799" y="7828"/>
                    <a:pt x="4739" y="8066"/>
                  </a:cubicBezTo>
                  <a:cubicBezTo>
                    <a:pt x="4478" y="7673"/>
                    <a:pt x="4287" y="7280"/>
                    <a:pt x="4192" y="7066"/>
                  </a:cubicBezTo>
                  <a:cubicBezTo>
                    <a:pt x="4358" y="7018"/>
                    <a:pt x="4466" y="6982"/>
                    <a:pt x="4537" y="6946"/>
                  </a:cubicBezTo>
                  <a:cubicBezTo>
                    <a:pt x="4678" y="6884"/>
                    <a:pt x="4809" y="6857"/>
                    <a:pt x="4918" y="6857"/>
                  </a:cubicBezTo>
                  <a:close/>
                  <a:moveTo>
                    <a:pt x="8464" y="324"/>
                  </a:moveTo>
                  <a:cubicBezTo>
                    <a:pt x="8714" y="324"/>
                    <a:pt x="8950" y="378"/>
                    <a:pt x="9169" y="481"/>
                  </a:cubicBezTo>
                  <a:cubicBezTo>
                    <a:pt x="9645" y="743"/>
                    <a:pt x="9942" y="1220"/>
                    <a:pt x="10097" y="1541"/>
                  </a:cubicBezTo>
                  <a:cubicBezTo>
                    <a:pt x="9938" y="1498"/>
                    <a:pt x="9780" y="1477"/>
                    <a:pt x="9628" y="1477"/>
                  </a:cubicBezTo>
                  <a:cubicBezTo>
                    <a:pt x="9361" y="1477"/>
                    <a:pt x="9112" y="1543"/>
                    <a:pt x="8907" y="1672"/>
                  </a:cubicBezTo>
                  <a:cubicBezTo>
                    <a:pt x="8585" y="1922"/>
                    <a:pt x="8418" y="2315"/>
                    <a:pt x="8466" y="2827"/>
                  </a:cubicBezTo>
                  <a:cubicBezTo>
                    <a:pt x="8526" y="3458"/>
                    <a:pt x="8942" y="4089"/>
                    <a:pt x="9371" y="4756"/>
                  </a:cubicBezTo>
                  <a:cubicBezTo>
                    <a:pt x="9942" y="5625"/>
                    <a:pt x="10538" y="6494"/>
                    <a:pt x="10538" y="7589"/>
                  </a:cubicBezTo>
                  <a:cubicBezTo>
                    <a:pt x="10514" y="8470"/>
                    <a:pt x="10240" y="9268"/>
                    <a:pt x="9728" y="9816"/>
                  </a:cubicBezTo>
                  <a:cubicBezTo>
                    <a:pt x="9192" y="10399"/>
                    <a:pt x="8454" y="10697"/>
                    <a:pt x="7585" y="10697"/>
                  </a:cubicBezTo>
                  <a:lnTo>
                    <a:pt x="4668" y="10697"/>
                  </a:lnTo>
                  <a:cubicBezTo>
                    <a:pt x="4739" y="10494"/>
                    <a:pt x="4930" y="10328"/>
                    <a:pt x="5180" y="10328"/>
                  </a:cubicBezTo>
                  <a:lnTo>
                    <a:pt x="6383" y="10328"/>
                  </a:lnTo>
                  <a:cubicBezTo>
                    <a:pt x="6466" y="10328"/>
                    <a:pt x="6549" y="10256"/>
                    <a:pt x="6549" y="10161"/>
                  </a:cubicBezTo>
                  <a:cubicBezTo>
                    <a:pt x="6549" y="10066"/>
                    <a:pt x="6466" y="9994"/>
                    <a:pt x="6383" y="9994"/>
                  </a:cubicBezTo>
                  <a:lnTo>
                    <a:pt x="5978" y="9994"/>
                  </a:lnTo>
                  <a:cubicBezTo>
                    <a:pt x="5621" y="9768"/>
                    <a:pt x="5180" y="9328"/>
                    <a:pt x="5049" y="8756"/>
                  </a:cubicBezTo>
                  <a:cubicBezTo>
                    <a:pt x="4966" y="8339"/>
                    <a:pt x="5073" y="7911"/>
                    <a:pt x="5370" y="7494"/>
                  </a:cubicBezTo>
                  <a:cubicBezTo>
                    <a:pt x="5668" y="7077"/>
                    <a:pt x="5513" y="6815"/>
                    <a:pt x="5430" y="6720"/>
                  </a:cubicBezTo>
                  <a:cubicBezTo>
                    <a:pt x="5318" y="6588"/>
                    <a:pt x="5135" y="6522"/>
                    <a:pt x="4926" y="6522"/>
                  </a:cubicBezTo>
                  <a:cubicBezTo>
                    <a:pt x="4759" y="6522"/>
                    <a:pt x="4574" y="6564"/>
                    <a:pt x="4394" y="6649"/>
                  </a:cubicBezTo>
                  <a:cubicBezTo>
                    <a:pt x="4281" y="6705"/>
                    <a:pt x="4082" y="6798"/>
                    <a:pt x="3745" y="6798"/>
                  </a:cubicBezTo>
                  <a:cubicBezTo>
                    <a:pt x="3445" y="6798"/>
                    <a:pt x="3034" y="6724"/>
                    <a:pt x="2477" y="6482"/>
                  </a:cubicBezTo>
                  <a:cubicBezTo>
                    <a:pt x="1882" y="6232"/>
                    <a:pt x="1310" y="6125"/>
                    <a:pt x="989" y="6065"/>
                  </a:cubicBezTo>
                  <a:cubicBezTo>
                    <a:pt x="953" y="6053"/>
                    <a:pt x="882" y="6053"/>
                    <a:pt x="846" y="6042"/>
                  </a:cubicBezTo>
                  <a:cubicBezTo>
                    <a:pt x="846" y="5946"/>
                    <a:pt x="870" y="5803"/>
                    <a:pt x="1060" y="5708"/>
                  </a:cubicBezTo>
                  <a:cubicBezTo>
                    <a:pt x="1092" y="5699"/>
                    <a:pt x="1141" y="5695"/>
                    <a:pt x="1201" y="5695"/>
                  </a:cubicBezTo>
                  <a:cubicBezTo>
                    <a:pt x="1298" y="5695"/>
                    <a:pt x="1423" y="5705"/>
                    <a:pt x="1549" y="5720"/>
                  </a:cubicBezTo>
                  <a:cubicBezTo>
                    <a:pt x="1739" y="5737"/>
                    <a:pt x="1967" y="5757"/>
                    <a:pt x="2218" y="5757"/>
                  </a:cubicBezTo>
                  <a:cubicBezTo>
                    <a:pt x="2877" y="5757"/>
                    <a:pt x="3697" y="5613"/>
                    <a:pt x="4430" y="4863"/>
                  </a:cubicBezTo>
                  <a:cubicBezTo>
                    <a:pt x="4489" y="4803"/>
                    <a:pt x="4489" y="4696"/>
                    <a:pt x="4430" y="4637"/>
                  </a:cubicBezTo>
                  <a:cubicBezTo>
                    <a:pt x="4400" y="4607"/>
                    <a:pt x="4358" y="4592"/>
                    <a:pt x="4317" y="4592"/>
                  </a:cubicBezTo>
                  <a:cubicBezTo>
                    <a:pt x="4275" y="4592"/>
                    <a:pt x="4233" y="4607"/>
                    <a:pt x="4204" y="4637"/>
                  </a:cubicBezTo>
                  <a:cubicBezTo>
                    <a:pt x="3608" y="5232"/>
                    <a:pt x="2977" y="5411"/>
                    <a:pt x="2406" y="5446"/>
                  </a:cubicBezTo>
                  <a:cubicBezTo>
                    <a:pt x="2227" y="5387"/>
                    <a:pt x="2072" y="5280"/>
                    <a:pt x="1977" y="5172"/>
                  </a:cubicBezTo>
                  <a:cubicBezTo>
                    <a:pt x="2120" y="5172"/>
                    <a:pt x="2287" y="5161"/>
                    <a:pt x="2465" y="5113"/>
                  </a:cubicBezTo>
                  <a:cubicBezTo>
                    <a:pt x="2549" y="5101"/>
                    <a:pt x="2596" y="5006"/>
                    <a:pt x="2584" y="4922"/>
                  </a:cubicBezTo>
                  <a:cubicBezTo>
                    <a:pt x="2574" y="4839"/>
                    <a:pt x="2499" y="4801"/>
                    <a:pt x="2425" y="4801"/>
                  </a:cubicBezTo>
                  <a:cubicBezTo>
                    <a:pt x="2415" y="4801"/>
                    <a:pt x="2404" y="4802"/>
                    <a:pt x="2394" y="4803"/>
                  </a:cubicBezTo>
                  <a:cubicBezTo>
                    <a:pt x="2241" y="4843"/>
                    <a:pt x="2103" y="4859"/>
                    <a:pt x="1981" y="4859"/>
                  </a:cubicBezTo>
                  <a:cubicBezTo>
                    <a:pt x="1552" y="4859"/>
                    <a:pt x="1310" y="4660"/>
                    <a:pt x="1227" y="4577"/>
                  </a:cubicBezTo>
                  <a:cubicBezTo>
                    <a:pt x="1275" y="4268"/>
                    <a:pt x="1584" y="3148"/>
                    <a:pt x="2703" y="2767"/>
                  </a:cubicBezTo>
                  <a:lnTo>
                    <a:pt x="2703" y="2827"/>
                  </a:lnTo>
                  <a:cubicBezTo>
                    <a:pt x="2703" y="2910"/>
                    <a:pt x="2775" y="2982"/>
                    <a:pt x="2870" y="2982"/>
                  </a:cubicBezTo>
                  <a:cubicBezTo>
                    <a:pt x="2954" y="2982"/>
                    <a:pt x="3037" y="2910"/>
                    <a:pt x="3037" y="2827"/>
                  </a:cubicBezTo>
                  <a:cubicBezTo>
                    <a:pt x="3049" y="2291"/>
                    <a:pt x="3346" y="2065"/>
                    <a:pt x="3489" y="1993"/>
                  </a:cubicBezTo>
                  <a:cubicBezTo>
                    <a:pt x="3823" y="2386"/>
                    <a:pt x="3727" y="2863"/>
                    <a:pt x="3727" y="2898"/>
                  </a:cubicBezTo>
                  <a:cubicBezTo>
                    <a:pt x="3716" y="2982"/>
                    <a:pt x="3775" y="3077"/>
                    <a:pt x="3846" y="3089"/>
                  </a:cubicBezTo>
                  <a:lnTo>
                    <a:pt x="3882" y="3089"/>
                  </a:lnTo>
                  <a:cubicBezTo>
                    <a:pt x="3930" y="3089"/>
                    <a:pt x="3966" y="3077"/>
                    <a:pt x="4001" y="3029"/>
                  </a:cubicBezTo>
                  <a:cubicBezTo>
                    <a:pt x="4132" y="3160"/>
                    <a:pt x="4311" y="3398"/>
                    <a:pt x="4370" y="3696"/>
                  </a:cubicBezTo>
                  <a:cubicBezTo>
                    <a:pt x="4382" y="3779"/>
                    <a:pt x="4442" y="3815"/>
                    <a:pt x="4525" y="3815"/>
                  </a:cubicBezTo>
                  <a:cubicBezTo>
                    <a:pt x="6037" y="3863"/>
                    <a:pt x="7418" y="4684"/>
                    <a:pt x="8192" y="5982"/>
                  </a:cubicBezTo>
                  <a:cubicBezTo>
                    <a:pt x="8538" y="6554"/>
                    <a:pt x="8752" y="7208"/>
                    <a:pt x="8788" y="7863"/>
                  </a:cubicBezTo>
                  <a:cubicBezTo>
                    <a:pt x="8835" y="8566"/>
                    <a:pt x="8704" y="9256"/>
                    <a:pt x="8371" y="9911"/>
                  </a:cubicBezTo>
                  <a:cubicBezTo>
                    <a:pt x="8335" y="9983"/>
                    <a:pt x="8371" y="10090"/>
                    <a:pt x="8454" y="10125"/>
                  </a:cubicBezTo>
                  <a:cubicBezTo>
                    <a:pt x="8478" y="10149"/>
                    <a:pt x="8490" y="10149"/>
                    <a:pt x="8526" y="10149"/>
                  </a:cubicBezTo>
                  <a:cubicBezTo>
                    <a:pt x="8585" y="10149"/>
                    <a:pt x="8645" y="10113"/>
                    <a:pt x="8669" y="10054"/>
                  </a:cubicBezTo>
                  <a:cubicBezTo>
                    <a:pt x="9014" y="9351"/>
                    <a:pt x="9169" y="8613"/>
                    <a:pt x="9121" y="7851"/>
                  </a:cubicBezTo>
                  <a:cubicBezTo>
                    <a:pt x="9073" y="7137"/>
                    <a:pt x="8847" y="6434"/>
                    <a:pt x="8478" y="5815"/>
                  </a:cubicBezTo>
                  <a:cubicBezTo>
                    <a:pt x="8121" y="5208"/>
                    <a:pt x="7633" y="4696"/>
                    <a:pt x="7061" y="4327"/>
                  </a:cubicBezTo>
                  <a:cubicBezTo>
                    <a:pt x="6787" y="3553"/>
                    <a:pt x="6394" y="2172"/>
                    <a:pt x="6847" y="1243"/>
                  </a:cubicBezTo>
                  <a:cubicBezTo>
                    <a:pt x="7025" y="862"/>
                    <a:pt x="7347" y="589"/>
                    <a:pt x="7799" y="446"/>
                  </a:cubicBezTo>
                  <a:cubicBezTo>
                    <a:pt x="8029" y="364"/>
                    <a:pt x="8252" y="324"/>
                    <a:pt x="8464" y="324"/>
                  </a:cubicBezTo>
                  <a:close/>
                  <a:moveTo>
                    <a:pt x="8449" y="0"/>
                  </a:moveTo>
                  <a:cubicBezTo>
                    <a:pt x="8203" y="0"/>
                    <a:pt x="7947" y="46"/>
                    <a:pt x="7680" y="136"/>
                  </a:cubicBezTo>
                  <a:cubicBezTo>
                    <a:pt x="7145" y="315"/>
                    <a:pt x="6752" y="636"/>
                    <a:pt x="6525" y="1112"/>
                  </a:cubicBezTo>
                  <a:cubicBezTo>
                    <a:pt x="6311" y="1577"/>
                    <a:pt x="6252" y="2172"/>
                    <a:pt x="6335" y="2875"/>
                  </a:cubicBezTo>
                  <a:cubicBezTo>
                    <a:pt x="6383" y="3244"/>
                    <a:pt x="6490" y="3660"/>
                    <a:pt x="6621" y="4077"/>
                  </a:cubicBezTo>
                  <a:cubicBezTo>
                    <a:pt x="6025" y="3744"/>
                    <a:pt x="5335" y="3565"/>
                    <a:pt x="4644" y="3529"/>
                  </a:cubicBezTo>
                  <a:cubicBezTo>
                    <a:pt x="4489" y="3065"/>
                    <a:pt x="4180" y="2767"/>
                    <a:pt x="4025" y="2660"/>
                  </a:cubicBezTo>
                  <a:cubicBezTo>
                    <a:pt x="4013" y="2422"/>
                    <a:pt x="3942" y="2065"/>
                    <a:pt x="3668" y="1767"/>
                  </a:cubicBezTo>
                  <a:lnTo>
                    <a:pt x="3704" y="1589"/>
                  </a:lnTo>
                  <a:cubicBezTo>
                    <a:pt x="3716" y="1505"/>
                    <a:pt x="3656" y="1422"/>
                    <a:pt x="3573" y="1410"/>
                  </a:cubicBezTo>
                  <a:cubicBezTo>
                    <a:pt x="3564" y="1409"/>
                    <a:pt x="3556" y="1409"/>
                    <a:pt x="3549" y="1409"/>
                  </a:cubicBezTo>
                  <a:cubicBezTo>
                    <a:pt x="3466" y="1409"/>
                    <a:pt x="3405" y="1465"/>
                    <a:pt x="3394" y="1541"/>
                  </a:cubicBezTo>
                  <a:lnTo>
                    <a:pt x="3358" y="1720"/>
                  </a:lnTo>
                  <a:cubicBezTo>
                    <a:pt x="3192" y="1803"/>
                    <a:pt x="2882" y="1993"/>
                    <a:pt x="2751" y="2434"/>
                  </a:cubicBezTo>
                  <a:cubicBezTo>
                    <a:pt x="1227" y="2839"/>
                    <a:pt x="894" y="4399"/>
                    <a:pt x="894" y="4672"/>
                  </a:cubicBezTo>
                  <a:cubicBezTo>
                    <a:pt x="894" y="4696"/>
                    <a:pt x="906" y="4744"/>
                    <a:pt x="918" y="4756"/>
                  </a:cubicBezTo>
                  <a:cubicBezTo>
                    <a:pt x="929" y="4780"/>
                    <a:pt x="1108" y="5018"/>
                    <a:pt x="1501" y="5149"/>
                  </a:cubicBezTo>
                  <a:cubicBezTo>
                    <a:pt x="1549" y="5208"/>
                    <a:pt x="1620" y="5339"/>
                    <a:pt x="1763" y="5458"/>
                  </a:cubicBezTo>
                  <a:cubicBezTo>
                    <a:pt x="1703" y="5458"/>
                    <a:pt x="1644" y="5446"/>
                    <a:pt x="1584" y="5446"/>
                  </a:cubicBezTo>
                  <a:cubicBezTo>
                    <a:pt x="1447" y="5428"/>
                    <a:pt x="1325" y="5416"/>
                    <a:pt x="1220" y="5416"/>
                  </a:cubicBezTo>
                  <a:cubicBezTo>
                    <a:pt x="1114" y="5416"/>
                    <a:pt x="1025" y="5428"/>
                    <a:pt x="953" y="5458"/>
                  </a:cubicBezTo>
                  <a:cubicBezTo>
                    <a:pt x="929" y="5458"/>
                    <a:pt x="929" y="5470"/>
                    <a:pt x="918" y="5470"/>
                  </a:cubicBezTo>
                  <a:cubicBezTo>
                    <a:pt x="870" y="5446"/>
                    <a:pt x="810" y="5411"/>
                    <a:pt x="751" y="5399"/>
                  </a:cubicBezTo>
                  <a:lnTo>
                    <a:pt x="751" y="5339"/>
                  </a:lnTo>
                  <a:cubicBezTo>
                    <a:pt x="751" y="5256"/>
                    <a:pt x="679" y="5172"/>
                    <a:pt x="596" y="5172"/>
                  </a:cubicBezTo>
                  <a:cubicBezTo>
                    <a:pt x="501" y="5172"/>
                    <a:pt x="429" y="5256"/>
                    <a:pt x="429" y="5339"/>
                  </a:cubicBezTo>
                  <a:lnTo>
                    <a:pt x="429" y="5399"/>
                  </a:lnTo>
                  <a:cubicBezTo>
                    <a:pt x="167" y="5470"/>
                    <a:pt x="1" y="5696"/>
                    <a:pt x="1" y="5970"/>
                  </a:cubicBezTo>
                  <a:lnTo>
                    <a:pt x="1" y="6149"/>
                  </a:lnTo>
                  <a:cubicBezTo>
                    <a:pt x="1" y="6470"/>
                    <a:pt x="263" y="6744"/>
                    <a:pt x="596" y="6744"/>
                  </a:cubicBezTo>
                  <a:cubicBezTo>
                    <a:pt x="798" y="6744"/>
                    <a:pt x="989" y="6637"/>
                    <a:pt x="1096" y="6458"/>
                  </a:cubicBezTo>
                  <a:cubicBezTo>
                    <a:pt x="1430" y="6518"/>
                    <a:pt x="1870" y="6625"/>
                    <a:pt x="2358" y="6827"/>
                  </a:cubicBezTo>
                  <a:cubicBezTo>
                    <a:pt x="2958" y="7080"/>
                    <a:pt x="3399" y="7165"/>
                    <a:pt x="3740" y="7165"/>
                  </a:cubicBezTo>
                  <a:cubicBezTo>
                    <a:pt x="3785" y="7165"/>
                    <a:pt x="3829" y="7164"/>
                    <a:pt x="3870" y="7161"/>
                  </a:cubicBezTo>
                  <a:cubicBezTo>
                    <a:pt x="3954" y="7375"/>
                    <a:pt x="4239" y="8018"/>
                    <a:pt x="4704" y="8542"/>
                  </a:cubicBezTo>
                  <a:cubicBezTo>
                    <a:pt x="4704" y="8661"/>
                    <a:pt x="4716" y="8768"/>
                    <a:pt x="4739" y="8887"/>
                  </a:cubicBezTo>
                  <a:cubicBezTo>
                    <a:pt x="4847" y="9363"/>
                    <a:pt x="5132" y="9756"/>
                    <a:pt x="5454" y="10042"/>
                  </a:cubicBezTo>
                  <a:lnTo>
                    <a:pt x="5180" y="10042"/>
                  </a:lnTo>
                  <a:cubicBezTo>
                    <a:pt x="4692" y="10042"/>
                    <a:pt x="4323" y="10435"/>
                    <a:pt x="4323" y="10887"/>
                  </a:cubicBezTo>
                  <a:cubicBezTo>
                    <a:pt x="4323" y="10983"/>
                    <a:pt x="4394" y="11054"/>
                    <a:pt x="4489" y="11054"/>
                  </a:cubicBezTo>
                  <a:lnTo>
                    <a:pt x="7597" y="11054"/>
                  </a:lnTo>
                  <a:cubicBezTo>
                    <a:pt x="8561" y="11054"/>
                    <a:pt x="9383" y="10709"/>
                    <a:pt x="9978" y="10078"/>
                  </a:cubicBezTo>
                  <a:cubicBezTo>
                    <a:pt x="10550" y="9459"/>
                    <a:pt x="10859" y="8590"/>
                    <a:pt x="10859" y="7613"/>
                  </a:cubicBezTo>
                  <a:cubicBezTo>
                    <a:pt x="10847" y="6399"/>
                    <a:pt x="10204" y="5434"/>
                    <a:pt x="9645" y="4577"/>
                  </a:cubicBezTo>
                  <a:cubicBezTo>
                    <a:pt x="9228" y="3958"/>
                    <a:pt x="8835" y="3363"/>
                    <a:pt x="8776" y="2791"/>
                  </a:cubicBezTo>
                  <a:cubicBezTo>
                    <a:pt x="8752" y="2410"/>
                    <a:pt x="8847" y="2113"/>
                    <a:pt x="9073" y="1946"/>
                  </a:cubicBezTo>
                  <a:cubicBezTo>
                    <a:pt x="9208" y="1850"/>
                    <a:pt x="9386" y="1802"/>
                    <a:pt x="9584" y="1802"/>
                  </a:cubicBezTo>
                  <a:cubicBezTo>
                    <a:pt x="9806" y="1802"/>
                    <a:pt x="10055" y="1862"/>
                    <a:pt x="10300" y="1982"/>
                  </a:cubicBezTo>
                  <a:cubicBezTo>
                    <a:pt x="10320" y="1989"/>
                    <a:pt x="10339" y="1993"/>
                    <a:pt x="10359" y="1993"/>
                  </a:cubicBezTo>
                  <a:cubicBezTo>
                    <a:pt x="10399" y="1993"/>
                    <a:pt x="10439" y="1978"/>
                    <a:pt x="10478" y="1946"/>
                  </a:cubicBezTo>
                  <a:cubicBezTo>
                    <a:pt x="10514" y="1898"/>
                    <a:pt x="10550" y="1839"/>
                    <a:pt x="10514" y="1779"/>
                  </a:cubicBezTo>
                  <a:cubicBezTo>
                    <a:pt x="10502" y="1743"/>
                    <a:pt x="10181" y="672"/>
                    <a:pt x="9300" y="208"/>
                  </a:cubicBezTo>
                  <a:cubicBezTo>
                    <a:pt x="9036" y="69"/>
                    <a:pt x="8751" y="0"/>
                    <a:pt x="844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1869" name="Google Shape;11869;p81"/>
            <p:cNvSpPr/>
            <p:nvPr/>
          </p:nvSpPr>
          <p:spPr>
            <a:xfrm>
              <a:off x="3823757" y="2285522"/>
              <a:ext cx="16416" cy="10304"/>
            </a:xfrm>
            <a:custGeom>
              <a:avLst/>
              <a:gdLst/>
              <a:ahLst/>
              <a:cxnLst/>
              <a:rect l="l" t="t" r="r" b="b"/>
              <a:pathLst>
                <a:path w="513" h="322" extrusionOk="0">
                  <a:moveTo>
                    <a:pt x="167" y="0"/>
                  </a:moveTo>
                  <a:cubicBezTo>
                    <a:pt x="84" y="0"/>
                    <a:pt x="1" y="72"/>
                    <a:pt x="1" y="155"/>
                  </a:cubicBezTo>
                  <a:cubicBezTo>
                    <a:pt x="1" y="250"/>
                    <a:pt x="84" y="322"/>
                    <a:pt x="167" y="322"/>
                  </a:cubicBezTo>
                  <a:lnTo>
                    <a:pt x="346" y="322"/>
                  </a:lnTo>
                  <a:cubicBezTo>
                    <a:pt x="441" y="322"/>
                    <a:pt x="513" y="250"/>
                    <a:pt x="513" y="155"/>
                  </a:cubicBezTo>
                  <a:cubicBezTo>
                    <a:pt x="513" y="72"/>
                    <a:pt x="441" y="0"/>
                    <a:pt x="34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1870" name="Google Shape;11870;p81"/>
            <p:cNvSpPr/>
            <p:nvPr/>
          </p:nvSpPr>
          <p:spPr>
            <a:xfrm>
              <a:off x="3664493" y="2075218"/>
              <a:ext cx="26720" cy="26688"/>
            </a:xfrm>
            <a:custGeom>
              <a:avLst/>
              <a:gdLst/>
              <a:ahLst/>
              <a:cxnLst/>
              <a:rect l="l" t="t" r="r" b="b"/>
              <a:pathLst>
                <a:path w="835" h="834" extrusionOk="0">
                  <a:moveTo>
                    <a:pt x="417" y="321"/>
                  </a:moveTo>
                  <a:cubicBezTo>
                    <a:pt x="477" y="321"/>
                    <a:pt x="513" y="357"/>
                    <a:pt x="513" y="417"/>
                  </a:cubicBezTo>
                  <a:cubicBezTo>
                    <a:pt x="513" y="476"/>
                    <a:pt x="453" y="524"/>
                    <a:pt x="417" y="524"/>
                  </a:cubicBezTo>
                  <a:cubicBezTo>
                    <a:pt x="358" y="524"/>
                    <a:pt x="310" y="476"/>
                    <a:pt x="310" y="417"/>
                  </a:cubicBezTo>
                  <a:cubicBezTo>
                    <a:pt x="310" y="357"/>
                    <a:pt x="346" y="321"/>
                    <a:pt x="417" y="321"/>
                  </a:cubicBezTo>
                  <a:close/>
                  <a:moveTo>
                    <a:pt x="417" y="0"/>
                  </a:moveTo>
                  <a:cubicBezTo>
                    <a:pt x="179" y="0"/>
                    <a:pt x="1" y="202"/>
                    <a:pt x="1" y="417"/>
                  </a:cubicBezTo>
                  <a:cubicBezTo>
                    <a:pt x="1" y="655"/>
                    <a:pt x="191" y="833"/>
                    <a:pt x="417" y="833"/>
                  </a:cubicBezTo>
                  <a:cubicBezTo>
                    <a:pt x="656" y="833"/>
                    <a:pt x="834" y="643"/>
                    <a:pt x="834" y="417"/>
                  </a:cubicBezTo>
                  <a:cubicBezTo>
                    <a:pt x="834" y="202"/>
                    <a:pt x="632" y="0"/>
                    <a:pt x="41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grpSp>
      <p:grpSp>
        <p:nvGrpSpPr>
          <p:cNvPr id="11871" name="Google Shape;11871;p81"/>
          <p:cNvGrpSpPr/>
          <p:nvPr/>
        </p:nvGrpSpPr>
        <p:grpSpPr>
          <a:xfrm>
            <a:off x="2028079" y="2382061"/>
            <a:ext cx="357792" cy="352448"/>
            <a:chOff x="1950765" y="1964338"/>
            <a:chExt cx="357792" cy="352448"/>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grpSpPr>
        <p:sp>
          <p:nvSpPr>
            <p:cNvPr id="11872" name="Google Shape;11872;p81"/>
            <p:cNvSpPr/>
            <p:nvPr/>
          </p:nvSpPr>
          <p:spPr>
            <a:xfrm>
              <a:off x="2048301" y="2152530"/>
              <a:ext cx="48800" cy="59488"/>
            </a:xfrm>
            <a:custGeom>
              <a:avLst/>
              <a:gdLst/>
              <a:ahLst/>
              <a:cxnLst/>
              <a:rect l="l" t="t" r="r" b="b"/>
              <a:pathLst>
                <a:path w="1525" h="1859" extrusionOk="0">
                  <a:moveTo>
                    <a:pt x="762" y="1"/>
                  </a:moveTo>
                  <a:cubicBezTo>
                    <a:pt x="346" y="1"/>
                    <a:pt x="0" y="334"/>
                    <a:pt x="0" y="751"/>
                  </a:cubicBezTo>
                  <a:lnTo>
                    <a:pt x="0" y="1096"/>
                  </a:lnTo>
                  <a:cubicBezTo>
                    <a:pt x="0" y="1513"/>
                    <a:pt x="346" y="1858"/>
                    <a:pt x="762" y="1858"/>
                  </a:cubicBezTo>
                  <a:cubicBezTo>
                    <a:pt x="1179" y="1858"/>
                    <a:pt x="1524" y="1513"/>
                    <a:pt x="1524" y="1096"/>
                  </a:cubicBezTo>
                  <a:lnTo>
                    <a:pt x="1524" y="751"/>
                  </a:lnTo>
                  <a:cubicBezTo>
                    <a:pt x="1524" y="656"/>
                    <a:pt x="1489" y="549"/>
                    <a:pt x="1453" y="442"/>
                  </a:cubicBezTo>
                  <a:cubicBezTo>
                    <a:pt x="1419" y="390"/>
                    <a:pt x="1360" y="351"/>
                    <a:pt x="1303" y="351"/>
                  </a:cubicBezTo>
                  <a:cubicBezTo>
                    <a:pt x="1280" y="351"/>
                    <a:pt x="1259" y="357"/>
                    <a:pt x="1239" y="370"/>
                  </a:cubicBezTo>
                  <a:cubicBezTo>
                    <a:pt x="1167" y="418"/>
                    <a:pt x="1120" y="501"/>
                    <a:pt x="1167" y="572"/>
                  </a:cubicBezTo>
                  <a:cubicBezTo>
                    <a:pt x="1191" y="632"/>
                    <a:pt x="1215" y="703"/>
                    <a:pt x="1215" y="775"/>
                  </a:cubicBezTo>
                  <a:lnTo>
                    <a:pt x="1215" y="1120"/>
                  </a:lnTo>
                  <a:cubicBezTo>
                    <a:pt x="1215" y="1358"/>
                    <a:pt x="1012" y="1561"/>
                    <a:pt x="762" y="1561"/>
                  </a:cubicBezTo>
                  <a:cubicBezTo>
                    <a:pt x="524" y="1561"/>
                    <a:pt x="322" y="1370"/>
                    <a:pt x="322" y="1120"/>
                  </a:cubicBezTo>
                  <a:lnTo>
                    <a:pt x="322" y="775"/>
                  </a:lnTo>
                  <a:cubicBezTo>
                    <a:pt x="322" y="537"/>
                    <a:pt x="512" y="322"/>
                    <a:pt x="762" y="322"/>
                  </a:cubicBezTo>
                  <a:cubicBezTo>
                    <a:pt x="858" y="322"/>
                    <a:pt x="929" y="251"/>
                    <a:pt x="929" y="156"/>
                  </a:cubicBezTo>
                  <a:cubicBezTo>
                    <a:pt x="929" y="72"/>
                    <a:pt x="858" y="1"/>
                    <a:pt x="76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1873" name="Google Shape;11873;p81"/>
            <p:cNvSpPr/>
            <p:nvPr/>
          </p:nvSpPr>
          <p:spPr>
            <a:xfrm>
              <a:off x="2164109" y="2152530"/>
              <a:ext cx="48800" cy="59488"/>
            </a:xfrm>
            <a:custGeom>
              <a:avLst/>
              <a:gdLst/>
              <a:ahLst/>
              <a:cxnLst/>
              <a:rect l="l" t="t" r="r" b="b"/>
              <a:pathLst>
                <a:path w="1525" h="1859" extrusionOk="0">
                  <a:moveTo>
                    <a:pt x="763" y="1"/>
                  </a:moveTo>
                  <a:cubicBezTo>
                    <a:pt x="346" y="1"/>
                    <a:pt x="1" y="334"/>
                    <a:pt x="1" y="751"/>
                  </a:cubicBezTo>
                  <a:lnTo>
                    <a:pt x="1" y="1096"/>
                  </a:lnTo>
                  <a:cubicBezTo>
                    <a:pt x="1" y="1513"/>
                    <a:pt x="346" y="1858"/>
                    <a:pt x="763" y="1858"/>
                  </a:cubicBezTo>
                  <a:cubicBezTo>
                    <a:pt x="1180" y="1858"/>
                    <a:pt x="1525" y="1513"/>
                    <a:pt x="1525" y="1096"/>
                  </a:cubicBezTo>
                  <a:lnTo>
                    <a:pt x="1525" y="751"/>
                  </a:lnTo>
                  <a:cubicBezTo>
                    <a:pt x="1525" y="656"/>
                    <a:pt x="1489" y="549"/>
                    <a:pt x="1442" y="442"/>
                  </a:cubicBezTo>
                  <a:cubicBezTo>
                    <a:pt x="1416" y="390"/>
                    <a:pt x="1359" y="351"/>
                    <a:pt x="1303" y="351"/>
                  </a:cubicBezTo>
                  <a:cubicBezTo>
                    <a:pt x="1281" y="351"/>
                    <a:pt x="1259" y="357"/>
                    <a:pt x="1239" y="370"/>
                  </a:cubicBezTo>
                  <a:cubicBezTo>
                    <a:pt x="1168" y="418"/>
                    <a:pt x="1120" y="501"/>
                    <a:pt x="1168" y="572"/>
                  </a:cubicBezTo>
                  <a:cubicBezTo>
                    <a:pt x="1192" y="632"/>
                    <a:pt x="1203" y="703"/>
                    <a:pt x="1203" y="775"/>
                  </a:cubicBezTo>
                  <a:lnTo>
                    <a:pt x="1203" y="1120"/>
                  </a:lnTo>
                  <a:cubicBezTo>
                    <a:pt x="1203" y="1358"/>
                    <a:pt x="1013" y="1561"/>
                    <a:pt x="763" y="1561"/>
                  </a:cubicBezTo>
                  <a:cubicBezTo>
                    <a:pt x="525" y="1561"/>
                    <a:pt x="311" y="1370"/>
                    <a:pt x="311" y="1120"/>
                  </a:cubicBezTo>
                  <a:lnTo>
                    <a:pt x="311" y="775"/>
                  </a:lnTo>
                  <a:cubicBezTo>
                    <a:pt x="311" y="537"/>
                    <a:pt x="513" y="322"/>
                    <a:pt x="763" y="322"/>
                  </a:cubicBezTo>
                  <a:cubicBezTo>
                    <a:pt x="846" y="322"/>
                    <a:pt x="930" y="251"/>
                    <a:pt x="930" y="156"/>
                  </a:cubicBezTo>
                  <a:cubicBezTo>
                    <a:pt x="930" y="72"/>
                    <a:pt x="846" y="1"/>
                    <a:pt x="76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1874" name="Google Shape;11874;p81"/>
            <p:cNvSpPr/>
            <p:nvPr/>
          </p:nvSpPr>
          <p:spPr>
            <a:xfrm>
              <a:off x="2097453" y="2224562"/>
              <a:ext cx="65952" cy="56416"/>
            </a:xfrm>
            <a:custGeom>
              <a:avLst/>
              <a:gdLst/>
              <a:ahLst/>
              <a:cxnLst/>
              <a:rect l="l" t="t" r="r" b="b"/>
              <a:pathLst>
                <a:path w="2061" h="1763" extrusionOk="0">
                  <a:moveTo>
                    <a:pt x="1012" y="322"/>
                  </a:moveTo>
                  <a:cubicBezTo>
                    <a:pt x="1405" y="322"/>
                    <a:pt x="1715" y="560"/>
                    <a:pt x="1715" y="858"/>
                  </a:cubicBezTo>
                  <a:cubicBezTo>
                    <a:pt x="1727" y="1096"/>
                    <a:pt x="1489" y="1250"/>
                    <a:pt x="1191" y="1405"/>
                  </a:cubicBezTo>
                  <a:cubicBezTo>
                    <a:pt x="1131" y="1435"/>
                    <a:pt x="1075" y="1450"/>
                    <a:pt x="1021" y="1450"/>
                  </a:cubicBezTo>
                  <a:cubicBezTo>
                    <a:pt x="968" y="1450"/>
                    <a:pt x="917" y="1435"/>
                    <a:pt x="870" y="1405"/>
                  </a:cubicBezTo>
                  <a:lnTo>
                    <a:pt x="846" y="1405"/>
                  </a:lnTo>
                  <a:cubicBezTo>
                    <a:pt x="548" y="1250"/>
                    <a:pt x="310" y="1096"/>
                    <a:pt x="310" y="858"/>
                  </a:cubicBezTo>
                  <a:cubicBezTo>
                    <a:pt x="310" y="560"/>
                    <a:pt x="631" y="322"/>
                    <a:pt x="1012" y="322"/>
                  </a:cubicBezTo>
                  <a:close/>
                  <a:moveTo>
                    <a:pt x="1024" y="0"/>
                  </a:moveTo>
                  <a:cubicBezTo>
                    <a:pt x="465" y="0"/>
                    <a:pt x="0" y="381"/>
                    <a:pt x="0" y="846"/>
                  </a:cubicBezTo>
                  <a:cubicBezTo>
                    <a:pt x="0" y="1310"/>
                    <a:pt x="417" y="1524"/>
                    <a:pt x="703" y="1679"/>
                  </a:cubicBezTo>
                  <a:lnTo>
                    <a:pt x="715" y="1679"/>
                  </a:lnTo>
                  <a:cubicBezTo>
                    <a:pt x="822" y="1739"/>
                    <a:pt x="929" y="1762"/>
                    <a:pt x="1024" y="1762"/>
                  </a:cubicBezTo>
                  <a:cubicBezTo>
                    <a:pt x="1131" y="1762"/>
                    <a:pt x="1239" y="1739"/>
                    <a:pt x="1346" y="1679"/>
                  </a:cubicBezTo>
                  <a:lnTo>
                    <a:pt x="1358" y="1679"/>
                  </a:lnTo>
                  <a:cubicBezTo>
                    <a:pt x="1643" y="1524"/>
                    <a:pt x="2060" y="1286"/>
                    <a:pt x="2060" y="846"/>
                  </a:cubicBezTo>
                  <a:cubicBezTo>
                    <a:pt x="2060" y="381"/>
                    <a:pt x="1596" y="0"/>
                    <a:pt x="102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1875" name="Google Shape;11875;p81"/>
            <p:cNvSpPr/>
            <p:nvPr/>
          </p:nvSpPr>
          <p:spPr>
            <a:xfrm>
              <a:off x="1950765" y="1964338"/>
              <a:ext cx="357792" cy="352448"/>
            </a:xfrm>
            <a:custGeom>
              <a:avLst/>
              <a:gdLst/>
              <a:ahLst/>
              <a:cxnLst/>
              <a:rect l="l" t="t" r="r" b="b"/>
              <a:pathLst>
                <a:path w="11181" h="11014" extrusionOk="0">
                  <a:moveTo>
                    <a:pt x="2155" y="346"/>
                  </a:moveTo>
                  <a:cubicBezTo>
                    <a:pt x="2429" y="357"/>
                    <a:pt x="2715" y="453"/>
                    <a:pt x="2977" y="608"/>
                  </a:cubicBezTo>
                  <a:cubicBezTo>
                    <a:pt x="3453" y="893"/>
                    <a:pt x="3822" y="1358"/>
                    <a:pt x="4025" y="1917"/>
                  </a:cubicBezTo>
                  <a:cubicBezTo>
                    <a:pt x="4049" y="2001"/>
                    <a:pt x="4060" y="2072"/>
                    <a:pt x="4072" y="2132"/>
                  </a:cubicBezTo>
                  <a:cubicBezTo>
                    <a:pt x="3930" y="2203"/>
                    <a:pt x="3763" y="2298"/>
                    <a:pt x="3620" y="2393"/>
                  </a:cubicBezTo>
                  <a:cubicBezTo>
                    <a:pt x="3584" y="2239"/>
                    <a:pt x="3537" y="2072"/>
                    <a:pt x="3477" y="1905"/>
                  </a:cubicBezTo>
                  <a:cubicBezTo>
                    <a:pt x="3275" y="1322"/>
                    <a:pt x="2929" y="846"/>
                    <a:pt x="2501" y="536"/>
                  </a:cubicBezTo>
                  <a:cubicBezTo>
                    <a:pt x="2382" y="453"/>
                    <a:pt x="2263" y="393"/>
                    <a:pt x="2155" y="346"/>
                  </a:cubicBezTo>
                  <a:close/>
                  <a:moveTo>
                    <a:pt x="1582" y="529"/>
                  </a:moveTo>
                  <a:cubicBezTo>
                    <a:pt x="2211" y="529"/>
                    <a:pt x="2889" y="1119"/>
                    <a:pt x="3203" y="2012"/>
                  </a:cubicBezTo>
                  <a:cubicBezTo>
                    <a:pt x="3275" y="2203"/>
                    <a:pt x="3322" y="2417"/>
                    <a:pt x="3346" y="2608"/>
                  </a:cubicBezTo>
                  <a:cubicBezTo>
                    <a:pt x="3048" y="2846"/>
                    <a:pt x="2775" y="3132"/>
                    <a:pt x="2501" y="3453"/>
                  </a:cubicBezTo>
                  <a:cubicBezTo>
                    <a:pt x="2239" y="3786"/>
                    <a:pt x="2001" y="4156"/>
                    <a:pt x="1798" y="4537"/>
                  </a:cubicBezTo>
                  <a:cubicBezTo>
                    <a:pt x="1251" y="4287"/>
                    <a:pt x="810" y="3786"/>
                    <a:pt x="584" y="3144"/>
                  </a:cubicBezTo>
                  <a:cubicBezTo>
                    <a:pt x="370" y="2572"/>
                    <a:pt x="370" y="1977"/>
                    <a:pt x="572" y="1465"/>
                  </a:cubicBezTo>
                  <a:cubicBezTo>
                    <a:pt x="703" y="1108"/>
                    <a:pt x="929" y="810"/>
                    <a:pt x="1203" y="608"/>
                  </a:cubicBezTo>
                  <a:cubicBezTo>
                    <a:pt x="1227" y="596"/>
                    <a:pt x="1251" y="596"/>
                    <a:pt x="1263" y="584"/>
                  </a:cubicBezTo>
                  <a:cubicBezTo>
                    <a:pt x="1366" y="547"/>
                    <a:pt x="1474" y="529"/>
                    <a:pt x="1582" y="529"/>
                  </a:cubicBezTo>
                  <a:close/>
                  <a:moveTo>
                    <a:pt x="9061" y="357"/>
                  </a:moveTo>
                  <a:lnTo>
                    <a:pt x="9061" y="357"/>
                  </a:lnTo>
                  <a:cubicBezTo>
                    <a:pt x="8930" y="417"/>
                    <a:pt x="8811" y="488"/>
                    <a:pt x="8680" y="584"/>
                  </a:cubicBezTo>
                  <a:cubicBezTo>
                    <a:pt x="8609" y="643"/>
                    <a:pt x="8585" y="727"/>
                    <a:pt x="8644" y="810"/>
                  </a:cubicBezTo>
                  <a:cubicBezTo>
                    <a:pt x="8680" y="846"/>
                    <a:pt x="8728" y="869"/>
                    <a:pt x="8787" y="869"/>
                  </a:cubicBezTo>
                  <a:cubicBezTo>
                    <a:pt x="8811" y="869"/>
                    <a:pt x="8859" y="846"/>
                    <a:pt x="8871" y="834"/>
                  </a:cubicBezTo>
                  <a:cubicBezTo>
                    <a:pt x="9134" y="647"/>
                    <a:pt x="9409" y="545"/>
                    <a:pt x="9662" y="545"/>
                  </a:cubicBezTo>
                  <a:cubicBezTo>
                    <a:pt x="9764" y="545"/>
                    <a:pt x="9862" y="561"/>
                    <a:pt x="9954" y="596"/>
                  </a:cubicBezTo>
                  <a:cubicBezTo>
                    <a:pt x="9978" y="596"/>
                    <a:pt x="10002" y="608"/>
                    <a:pt x="10037" y="631"/>
                  </a:cubicBezTo>
                  <a:cubicBezTo>
                    <a:pt x="10311" y="822"/>
                    <a:pt x="10526" y="1119"/>
                    <a:pt x="10657" y="1477"/>
                  </a:cubicBezTo>
                  <a:cubicBezTo>
                    <a:pt x="10847" y="1989"/>
                    <a:pt x="10835" y="2584"/>
                    <a:pt x="10645" y="3155"/>
                  </a:cubicBezTo>
                  <a:cubicBezTo>
                    <a:pt x="10418" y="3775"/>
                    <a:pt x="9978" y="4298"/>
                    <a:pt x="9418" y="4548"/>
                  </a:cubicBezTo>
                  <a:cubicBezTo>
                    <a:pt x="9228" y="4167"/>
                    <a:pt x="8990" y="3810"/>
                    <a:pt x="8728" y="3465"/>
                  </a:cubicBezTo>
                  <a:cubicBezTo>
                    <a:pt x="8454" y="3144"/>
                    <a:pt x="8168" y="2858"/>
                    <a:pt x="7870" y="2620"/>
                  </a:cubicBezTo>
                  <a:cubicBezTo>
                    <a:pt x="7906" y="2429"/>
                    <a:pt x="7954" y="2215"/>
                    <a:pt x="8025" y="2024"/>
                  </a:cubicBezTo>
                  <a:cubicBezTo>
                    <a:pt x="8109" y="1774"/>
                    <a:pt x="8251" y="1536"/>
                    <a:pt x="8394" y="1310"/>
                  </a:cubicBezTo>
                  <a:cubicBezTo>
                    <a:pt x="8454" y="1239"/>
                    <a:pt x="8430" y="1131"/>
                    <a:pt x="8371" y="1084"/>
                  </a:cubicBezTo>
                  <a:cubicBezTo>
                    <a:pt x="8340" y="1062"/>
                    <a:pt x="8309" y="1053"/>
                    <a:pt x="8278" y="1053"/>
                  </a:cubicBezTo>
                  <a:cubicBezTo>
                    <a:pt x="8225" y="1053"/>
                    <a:pt x="8175" y="1081"/>
                    <a:pt x="8144" y="1119"/>
                  </a:cubicBezTo>
                  <a:cubicBezTo>
                    <a:pt x="7966" y="1358"/>
                    <a:pt x="7835" y="1620"/>
                    <a:pt x="7728" y="1905"/>
                  </a:cubicBezTo>
                  <a:cubicBezTo>
                    <a:pt x="7668" y="2072"/>
                    <a:pt x="7620" y="2227"/>
                    <a:pt x="7597" y="2393"/>
                  </a:cubicBezTo>
                  <a:cubicBezTo>
                    <a:pt x="7442" y="2286"/>
                    <a:pt x="7299" y="2203"/>
                    <a:pt x="7132" y="2132"/>
                  </a:cubicBezTo>
                  <a:cubicBezTo>
                    <a:pt x="7156" y="2060"/>
                    <a:pt x="7180" y="1977"/>
                    <a:pt x="7204" y="1917"/>
                  </a:cubicBezTo>
                  <a:cubicBezTo>
                    <a:pt x="7418" y="1358"/>
                    <a:pt x="7787" y="893"/>
                    <a:pt x="8251" y="608"/>
                  </a:cubicBezTo>
                  <a:cubicBezTo>
                    <a:pt x="8513" y="465"/>
                    <a:pt x="8787" y="369"/>
                    <a:pt x="9061" y="357"/>
                  </a:cubicBezTo>
                  <a:close/>
                  <a:moveTo>
                    <a:pt x="5620" y="2072"/>
                  </a:moveTo>
                  <a:cubicBezTo>
                    <a:pt x="6632" y="2072"/>
                    <a:pt x="7680" y="2655"/>
                    <a:pt x="8502" y="3667"/>
                  </a:cubicBezTo>
                  <a:cubicBezTo>
                    <a:pt x="9311" y="4679"/>
                    <a:pt x="9775" y="5965"/>
                    <a:pt x="9775" y="7204"/>
                  </a:cubicBezTo>
                  <a:cubicBezTo>
                    <a:pt x="9764" y="7656"/>
                    <a:pt x="9645" y="8085"/>
                    <a:pt x="9418" y="8466"/>
                  </a:cubicBezTo>
                  <a:cubicBezTo>
                    <a:pt x="9121" y="8454"/>
                    <a:pt x="8834" y="8450"/>
                    <a:pt x="8581" y="8450"/>
                  </a:cubicBezTo>
                  <a:cubicBezTo>
                    <a:pt x="8076" y="8450"/>
                    <a:pt x="7708" y="8466"/>
                    <a:pt x="7668" y="8466"/>
                  </a:cubicBezTo>
                  <a:cubicBezTo>
                    <a:pt x="7573" y="8466"/>
                    <a:pt x="7501" y="8549"/>
                    <a:pt x="7513" y="8632"/>
                  </a:cubicBezTo>
                  <a:cubicBezTo>
                    <a:pt x="7513" y="8721"/>
                    <a:pt x="7585" y="8788"/>
                    <a:pt x="7662" y="8788"/>
                  </a:cubicBezTo>
                  <a:cubicBezTo>
                    <a:pt x="7668" y="8788"/>
                    <a:pt x="7674" y="8788"/>
                    <a:pt x="7680" y="8787"/>
                  </a:cubicBezTo>
                  <a:cubicBezTo>
                    <a:pt x="7688" y="8787"/>
                    <a:pt x="8003" y="8771"/>
                    <a:pt x="8455" y="8771"/>
                  </a:cubicBezTo>
                  <a:cubicBezTo>
                    <a:pt x="8681" y="8771"/>
                    <a:pt x="8942" y="8775"/>
                    <a:pt x="9216" y="8787"/>
                  </a:cubicBezTo>
                  <a:cubicBezTo>
                    <a:pt x="9144" y="8882"/>
                    <a:pt x="9061" y="8978"/>
                    <a:pt x="8978" y="9085"/>
                  </a:cubicBezTo>
                  <a:lnTo>
                    <a:pt x="8740" y="9323"/>
                  </a:lnTo>
                  <a:cubicBezTo>
                    <a:pt x="7990" y="9109"/>
                    <a:pt x="7394" y="9001"/>
                    <a:pt x="7370" y="8990"/>
                  </a:cubicBezTo>
                  <a:cubicBezTo>
                    <a:pt x="7362" y="8988"/>
                    <a:pt x="7354" y="8988"/>
                    <a:pt x="7346" y="8988"/>
                  </a:cubicBezTo>
                  <a:cubicBezTo>
                    <a:pt x="7261" y="8988"/>
                    <a:pt x="7191" y="9044"/>
                    <a:pt x="7180" y="9120"/>
                  </a:cubicBezTo>
                  <a:cubicBezTo>
                    <a:pt x="7156" y="9216"/>
                    <a:pt x="7216" y="9299"/>
                    <a:pt x="7311" y="9323"/>
                  </a:cubicBezTo>
                  <a:cubicBezTo>
                    <a:pt x="7323" y="9323"/>
                    <a:pt x="7799" y="9406"/>
                    <a:pt x="8418" y="9573"/>
                  </a:cubicBezTo>
                  <a:cubicBezTo>
                    <a:pt x="7990" y="9871"/>
                    <a:pt x="7478" y="10109"/>
                    <a:pt x="6894" y="10240"/>
                  </a:cubicBezTo>
                  <a:cubicBezTo>
                    <a:pt x="6918" y="10192"/>
                    <a:pt x="6966" y="10168"/>
                    <a:pt x="6989" y="10121"/>
                  </a:cubicBezTo>
                  <a:cubicBezTo>
                    <a:pt x="7037" y="10049"/>
                    <a:pt x="7025" y="9942"/>
                    <a:pt x="6954" y="9894"/>
                  </a:cubicBezTo>
                  <a:cubicBezTo>
                    <a:pt x="6924" y="9882"/>
                    <a:pt x="6892" y="9875"/>
                    <a:pt x="6862" y="9875"/>
                  </a:cubicBezTo>
                  <a:cubicBezTo>
                    <a:pt x="6808" y="9875"/>
                    <a:pt x="6758" y="9896"/>
                    <a:pt x="6727" y="9942"/>
                  </a:cubicBezTo>
                  <a:cubicBezTo>
                    <a:pt x="6608" y="10109"/>
                    <a:pt x="6430" y="10216"/>
                    <a:pt x="6216" y="10216"/>
                  </a:cubicBezTo>
                  <a:cubicBezTo>
                    <a:pt x="6096" y="10216"/>
                    <a:pt x="6001" y="10180"/>
                    <a:pt x="5894" y="10109"/>
                  </a:cubicBezTo>
                  <a:cubicBezTo>
                    <a:pt x="5811" y="10055"/>
                    <a:pt x="5712" y="10028"/>
                    <a:pt x="5616" y="10028"/>
                  </a:cubicBezTo>
                  <a:cubicBezTo>
                    <a:pt x="5519" y="10028"/>
                    <a:pt x="5424" y="10055"/>
                    <a:pt x="5346" y="10109"/>
                  </a:cubicBezTo>
                  <a:cubicBezTo>
                    <a:pt x="5239" y="10168"/>
                    <a:pt x="5132" y="10216"/>
                    <a:pt x="5013" y="10216"/>
                  </a:cubicBezTo>
                  <a:cubicBezTo>
                    <a:pt x="4811" y="10216"/>
                    <a:pt x="4632" y="10109"/>
                    <a:pt x="4513" y="9942"/>
                  </a:cubicBezTo>
                  <a:cubicBezTo>
                    <a:pt x="4482" y="9896"/>
                    <a:pt x="4427" y="9875"/>
                    <a:pt x="4373" y="9875"/>
                  </a:cubicBezTo>
                  <a:cubicBezTo>
                    <a:pt x="4343" y="9875"/>
                    <a:pt x="4312" y="9882"/>
                    <a:pt x="4287" y="9894"/>
                  </a:cubicBezTo>
                  <a:cubicBezTo>
                    <a:pt x="4215" y="9942"/>
                    <a:pt x="4203" y="10049"/>
                    <a:pt x="4239" y="10121"/>
                  </a:cubicBezTo>
                  <a:cubicBezTo>
                    <a:pt x="4275" y="10168"/>
                    <a:pt x="4299" y="10216"/>
                    <a:pt x="4346" y="10240"/>
                  </a:cubicBezTo>
                  <a:cubicBezTo>
                    <a:pt x="3763" y="10109"/>
                    <a:pt x="3263" y="9882"/>
                    <a:pt x="2810" y="9573"/>
                  </a:cubicBezTo>
                  <a:cubicBezTo>
                    <a:pt x="3441" y="9406"/>
                    <a:pt x="3918" y="9323"/>
                    <a:pt x="3930" y="9323"/>
                  </a:cubicBezTo>
                  <a:cubicBezTo>
                    <a:pt x="4025" y="9299"/>
                    <a:pt x="4072" y="9216"/>
                    <a:pt x="4060" y="9120"/>
                  </a:cubicBezTo>
                  <a:cubicBezTo>
                    <a:pt x="4050" y="9044"/>
                    <a:pt x="3969" y="8988"/>
                    <a:pt x="3892" y="8988"/>
                  </a:cubicBezTo>
                  <a:cubicBezTo>
                    <a:pt x="3884" y="8988"/>
                    <a:pt x="3877" y="8988"/>
                    <a:pt x="3870" y="8990"/>
                  </a:cubicBezTo>
                  <a:cubicBezTo>
                    <a:pt x="3822" y="8990"/>
                    <a:pt x="3227" y="9109"/>
                    <a:pt x="2501" y="9323"/>
                  </a:cubicBezTo>
                  <a:cubicBezTo>
                    <a:pt x="2406" y="9240"/>
                    <a:pt x="2334" y="9168"/>
                    <a:pt x="2263" y="9085"/>
                  </a:cubicBezTo>
                  <a:cubicBezTo>
                    <a:pt x="2167" y="8990"/>
                    <a:pt x="2096" y="8882"/>
                    <a:pt x="2025" y="8787"/>
                  </a:cubicBezTo>
                  <a:cubicBezTo>
                    <a:pt x="2298" y="8775"/>
                    <a:pt x="2558" y="8771"/>
                    <a:pt x="2783" y="8771"/>
                  </a:cubicBezTo>
                  <a:cubicBezTo>
                    <a:pt x="3232" y="8771"/>
                    <a:pt x="3545" y="8787"/>
                    <a:pt x="3560" y="8787"/>
                  </a:cubicBezTo>
                  <a:cubicBezTo>
                    <a:pt x="3644" y="8787"/>
                    <a:pt x="3715" y="8728"/>
                    <a:pt x="3715" y="8632"/>
                  </a:cubicBezTo>
                  <a:cubicBezTo>
                    <a:pt x="3715" y="8549"/>
                    <a:pt x="3656" y="8466"/>
                    <a:pt x="3572" y="8466"/>
                  </a:cubicBezTo>
                  <a:cubicBezTo>
                    <a:pt x="3533" y="8466"/>
                    <a:pt x="3160" y="8450"/>
                    <a:pt x="2651" y="8450"/>
                  </a:cubicBezTo>
                  <a:cubicBezTo>
                    <a:pt x="2396" y="8450"/>
                    <a:pt x="2108" y="8454"/>
                    <a:pt x="1810" y="8466"/>
                  </a:cubicBezTo>
                  <a:cubicBezTo>
                    <a:pt x="1596" y="8073"/>
                    <a:pt x="1477" y="7632"/>
                    <a:pt x="1477" y="7204"/>
                  </a:cubicBezTo>
                  <a:cubicBezTo>
                    <a:pt x="1477" y="5965"/>
                    <a:pt x="1929" y="4679"/>
                    <a:pt x="2751" y="3667"/>
                  </a:cubicBezTo>
                  <a:cubicBezTo>
                    <a:pt x="3572" y="2655"/>
                    <a:pt x="4608" y="2072"/>
                    <a:pt x="5620" y="2072"/>
                  </a:cubicBezTo>
                  <a:close/>
                  <a:moveTo>
                    <a:pt x="5605" y="10335"/>
                  </a:moveTo>
                  <a:cubicBezTo>
                    <a:pt x="5641" y="10335"/>
                    <a:pt x="5680" y="10347"/>
                    <a:pt x="5715" y="10371"/>
                  </a:cubicBezTo>
                  <a:cubicBezTo>
                    <a:pt x="5858" y="10478"/>
                    <a:pt x="6037" y="10525"/>
                    <a:pt x="6216" y="10525"/>
                  </a:cubicBezTo>
                  <a:cubicBezTo>
                    <a:pt x="6311" y="10525"/>
                    <a:pt x="6394" y="10502"/>
                    <a:pt x="6477" y="10478"/>
                  </a:cubicBezTo>
                  <a:lnTo>
                    <a:pt x="6477" y="10478"/>
                  </a:lnTo>
                  <a:cubicBezTo>
                    <a:pt x="6204" y="10644"/>
                    <a:pt x="5906" y="10716"/>
                    <a:pt x="5608" y="10716"/>
                  </a:cubicBezTo>
                  <a:cubicBezTo>
                    <a:pt x="5311" y="10716"/>
                    <a:pt x="5013" y="10644"/>
                    <a:pt x="4751" y="10478"/>
                  </a:cubicBezTo>
                  <a:lnTo>
                    <a:pt x="4751" y="10478"/>
                  </a:lnTo>
                  <a:cubicBezTo>
                    <a:pt x="4834" y="10502"/>
                    <a:pt x="4918" y="10525"/>
                    <a:pt x="5001" y="10525"/>
                  </a:cubicBezTo>
                  <a:cubicBezTo>
                    <a:pt x="5180" y="10525"/>
                    <a:pt x="5358" y="10478"/>
                    <a:pt x="5513" y="10371"/>
                  </a:cubicBezTo>
                  <a:cubicBezTo>
                    <a:pt x="5537" y="10347"/>
                    <a:pt x="5570" y="10335"/>
                    <a:pt x="5605" y="10335"/>
                  </a:cubicBezTo>
                  <a:close/>
                  <a:moveTo>
                    <a:pt x="2035" y="1"/>
                  </a:moveTo>
                  <a:cubicBezTo>
                    <a:pt x="1822" y="1"/>
                    <a:pt x="1610" y="39"/>
                    <a:pt x="1405" y="119"/>
                  </a:cubicBezTo>
                  <a:cubicBezTo>
                    <a:pt x="846" y="310"/>
                    <a:pt x="429" y="738"/>
                    <a:pt x="215" y="1358"/>
                  </a:cubicBezTo>
                  <a:cubicBezTo>
                    <a:pt x="0" y="1929"/>
                    <a:pt x="0" y="2620"/>
                    <a:pt x="227" y="3239"/>
                  </a:cubicBezTo>
                  <a:cubicBezTo>
                    <a:pt x="477" y="3953"/>
                    <a:pt x="989" y="4537"/>
                    <a:pt x="1608" y="4822"/>
                  </a:cubicBezTo>
                  <a:cubicBezTo>
                    <a:pt x="1263" y="5584"/>
                    <a:pt x="1084" y="6406"/>
                    <a:pt x="1084" y="7204"/>
                  </a:cubicBezTo>
                  <a:cubicBezTo>
                    <a:pt x="1084" y="7632"/>
                    <a:pt x="1191" y="8085"/>
                    <a:pt x="1382" y="8489"/>
                  </a:cubicBezTo>
                  <a:cubicBezTo>
                    <a:pt x="953" y="8513"/>
                    <a:pt x="524" y="8561"/>
                    <a:pt x="167" y="8644"/>
                  </a:cubicBezTo>
                  <a:cubicBezTo>
                    <a:pt x="72" y="8668"/>
                    <a:pt x="36" y="8751"/>
                    <a:pt x="48" y="8847"/>
                  </a:cubicBezTo>
                  <a:cubicBezTo>
                    <a:pt x="60" y="8918"/>
                    <a:pt x="131" y="8966"/>
                    <a:pt x="215" y="8966"/>
                  </a:cubicBezTo>
                  <a:lnTo>
                    <a:pt x="239" y="8966"/>
                  </a:lnTo>
                  <a:cubicBezTo>
                    <a:pt x="608" y="8870"/>
                    <a:pt x="1084" y="8823"/>
                    <a:pt x="1560" y="8799"/>
                  </a:cubicBezTo>
                  <a:cubicBezTo>
                    <a:pt x="1667" y="8978"/>
                    <a:pt x="1798" y="9144"/>
                    <a:pt x="1953" y="9287"/>
                  </a:cubicBezTo>
                  <a:lnTo>
                    <a:pt x="2072" y="9406"/>
                  </a:lnTo>
                  <a:cubicBezTo>
                    <a:pt x="1667" y="9525"/>
                    <a:pt x="1239" y="9680"/>
                    <a:pt x="834" y="9859"/>
                  </a:cubicBezTo>
                  <a:cubicBezTo>
                    <a:pt x="762" y="9882"/>
                    <a:pt x="715" y="9990"/>
                    <a:pt x="762" y="10061"/>
                  </a:cubicBezTo>
                  <a:cubicBezTo>
                    <a:pt x="786" y="10121"/>
                    <a:pt x="846" y="10156"/>
                    <a:pt x="905" y="10156"/>
                  </a:cubicBezTo>
                  <a:cubicBezTo>
                    <a:pt x="929" y="10156"/>
                    <a:pt x="953" y="10156"/>
                    <a:pt x="965" y="10132"/>
                  </a:cubicBezTo>
                  <a:cubicBezTo>
                    <a:pt x="1417" y="9942"/>
                    <a:pt x="1905" y="9775"/>
                    <a:pt x="2358" y="9644"/>
                  </a:cubicBezTo>
                  <a:cubicBezTo>
                    <a:pt x="2870" y="10061"/>
                    <a:pt x="3501" y="10359"/>
                    <a:pt x="4227" y="10525"/>
                  </a:cubicBezTo>
                  <a:cubicBezTo>
                    <a:pt x="4596" y="10835"/>
                    <a:pt x="5073" y="11014"/>
                    <a:pt x="5573" y="11014"/>
                  </a:cubicBezTo>
                  <a:cubicBezTo>
                    <a:pt x="6061" y="11014"/>
                    <a:pt x="6537" y="10835"/>
                    <a:pt x="6906" y="10525"/>
                  </a:cubicBezTo>
                  <a:cubicBezTo>
                    <a:pt x="7620" y="10359"/>
                    <a:pt x="8263" y="10061"/>
                    <a:pt x="8787" y="9644"/>
                  </a:cubicBezTo>
                  <a:cubicBezTo>
                    <a:pt x="9240" y="9775"/>
                    <a:pt x="9740" y="9942"/>
                    <a:pt x="10168" y="10132"/>
                  </a:cubicBezTo>
                  <a:cubicBezTo>
                    <a:pt x="10180" y="10156"/>
                    <a:pt x="10216" y="10156"/>
                    <a:pt x="10228" y="10156"/>
                  </a:cubicBezTo>
                  <a:cubicBezTo>
                    <a:pt x="10287" y="10156"/>
                    <a:pt x="10347" y="10121"/>
                    <a:pt x="10371" y="10061"/>
                  </a:cubicBezTo>
                  <a:cubicBezTo>
                    <a:pt x="10407" y="9990"/>
                    <a:pt x="10371" y="9882"/>
                    <a:pt x="10299" y="9859"/>
                  </a:cubicBezTo>
                  <a:cubicBezTo>
                    <a:pt x="9918" y="9680"/>
                    <a:pt x="9478" y="9525"/>
                    <a:pt x="9061" y="9406"/>
                  </a:cubicBezTo>
                  <a:lnTo>
                    <a:pt x="9180" y="9287"/>
                  </a:lnTo>
                  <a:cubicBezTo>
                    <a:pt x="9335" y="9144"/>
                    <a:pt x="9466" y="8966"/>
                    <a:pt x="9573" y="8799"/>
                  </a:cubicBezTo>
                  <a:cubicBezTo>
                    <a:pt x="10049" y="8823"/>
                    <a:pt x="10526" y="8870"/>
                    <a:pt x="10895" y="8966"/>
                  </a:cubicBezTo>
                  <a:lnTo>
                    <a:pt x="10930" y="8966"/>
                  </a:lnTo>
                  <a:cubicBezTo>
                    <a:pt x="11002" y="8966"/>
                    <a:pt x="11061" y="8918"/>
                    <a:pt x="11085" y="8847"/>
                  </a:cubicBezTo>
                  <a:cubicBezTo>
                    <a:pt x="11133" y="8751"/>
                    <a:pt x="11085" y="8680"/>
                    <a:pt x="11002" y="8644"/>
                  </a:cubicBezTo>
                  <a:cubicBezTo>
                    <a:pt x="10645" y="8573"/>
                    <a:pt x="10216" y="8513"/>
                    <a:pt x="9775" y="8489"/>
                  </a:cubicBezTo>
                  <a:cubicBezTo>
                    <a:pt x="9978" y="8085"/>
                    <a:pt x="10073" y="7644"/>
                    <a:pt x="10073" y="7204"/>
                  </a:cubicBezTo>
                  <a:cubicBezTo>
                    <a:pt x="10073" y="6406"/>
                    <a:pt x="9895" y="5584"/>
                    <a:pt x="9561" y="4822"/>
                  </a:cubicBezTo>
                  <a:cubicBezTo>
                    <a:pt x="10168" y="4525"/>
                    <a:pt x="10692" y="3941"/>
                    <a:pt x="10942" y="3239"/>
                  </a:cubicBezTo>
                  <a:cubicBezTo>
                    <a:pt x="11169" y="2608"/>
                    <a:pt x="11180" y="1929"/>
                    <a:pt x="10954" y="1358"/>
                  </a:cubicBezTo>
                  <a:cubicBezTo>
                    <a:pt x="10728" y="762"/>
                    <a:pt x="10311" y="334"/>
                    <a:pt x="9764" y="119"/>
                  </a:cubicBezTo>
                  <a:cubicBezTo>
                    <a:pt x="9561" y="49"/>
                    <a:pt x="9352" y="14"/>
                    <a:pt x="9141" y="14"/>
                  </a:cubicBezTo>
                  <a:cubicBezTo>
                    <a:pt x="8782" y="14"/>
                    <a:pt x="8418" y="115"/>
                    <a:pt x="8073" y="310"/>
                  </a:cubicBezTo>
                  <a:cubicBezTo>
                    <a:pt x="7537" y="631"/>
                    <a:pt x="7120" y="1155"/>
                    <a:pt x="6882" y="1786"/>
                  </a:cubicBezTo>
                  <a:cubicBezTo>
                    <a:pt x="6858" y="1846"/>
                    <a:pt x="6835" y="1905"/>
                    <a:pt x="6823" y="1977"/>
                  </a:cubicBezTo>
                  <a:cubicBezTo>
                    <a:pt x="6418" y="1810"/>
                    <a:pt x="6001" y="1727"/>
                    <a:pt x="5584" y="1727"/>
                  </a:cubicBezTo>
                  <a:cubicBezTo>
                    <a:pt x="5168" y="1727"/>
                    <a:pt x="4763" y="1822"/>
                    <a:pt x="4346" y="1977"/>
                  </a:cubicBezTo>
                  <a:cubicBezTo>
                    <a:pt x="4334" y="1917"/>
                    <a:pt x="4299" y="1858"/>
                    <a:pt x="4287" y="1786"/>
                  </a:cubicBezTo>
                  <a:cubicBezTo>
                    <a:pt x="4060" y="1143"/>
                    <a:pt x="3632" y="619"/>
                    <a:pt x="3096" y="310"/>
                  </a:cubicBezTo>
                  <a:cubicBezTo>
                    <a:pt x="2753" y="109"/>
                    <a:pt x="2392" y="1"/>
                    <a:pt x="203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grpSp>
      <p:grpSp>
        <p:nvGrpSpPr>
          <p:cNvPr id="11876" name="Google Shape;11876;p81"/>
          <p:cNvGrpSpPr/>
          <p:nvPr/>
        </p:nvGrpSpPr>
        <p:grpSpPr>
          <a:xfrm>
            <a:off x="7512943" y="2382413"/>
            <a:ext cx="367712" cy="353248"/>
            <a:chOff x="7435629" y="1964690"/>
            <a:chExt cx="367712" cy="353248"/>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grpSpPr>
        <p:sp>
          <p:nvSpPr>
            <p:cNvPr id="11877" name="Google Shape;11877;p81"/>
            <p:cNvSpPr/>
            <p:nvPr/>
          </p:nvSpPr>
          <p:spPr>
            <a:xfrm>
              <a:off x="7586125" y="2054258"/>
              <a:ext cx="65952" cy="62880"/>
            </a:xfrm>
            <a:custGeom>
              <a:avLst/>
              <a:gdLst/>
              <a:ahLst/>
              <a:cxnLst/>
              <a:rect l="l" t="t" r="r" b="b"/>
              <a:pathLst>
                <a:path w="2061" h="1965" extrusionOk="0">
                  <a:moveTo>
                    <a:pt x="1037" y="334"/>
                  </a:moveTo>
                  <a:cubicBezTo>
                    <a:pt x="1120" y="334"/>
                    <a:pt x="1299" y="405"/>
                    <a:pt x="1465" y="560"/>
                  </a:cubicBezTo>
                  <a:cubicBezTo>
                    <a:pt x="1596" y="679"/>
                    <a:pt x="1691" y="798"/>
                    <a:pt x="1715" y="917"/>
                  </a:cubicBezTo>
                  <a:cubicBezTo>
                    <a:pt x="1489" y="774"/>
                    <a:pt x="1215" y="691"/>
                    <a:pt x="1037" y="691"/>
                  </a:cubicBezTo>
                  <a:cubicBezTo>
                    <a:pt x="858" y="691"/>
                    <a:pt x="572" y="774"/>
                    <a:pt x="346" y="917"/>
                  </a:cubicBezTo>
                  <a:cubicBezTo>
                    <a:pt x="382" y="810"/>
                    <a:pt x="465" y="667"/>
                    <a:pt x="596" y="560"/>
                  </a:cubicBezTo>
                  <a:cubicBezTo>
                    <a:pt x="763" y="405"/>
                    <a:pt x="941" y="334"/>
                    <a:pt x="1037" y="334"/>
                  </a:cubicBezTo>
                  <a:close/>
                  <a:moveTo>
                    <a:pt x="1025" y="1012"/>
                  </a:moveTo>
                  <a:cubicBezTo>
                    <a:pt x="1191" y="1012"/>
                    <a:pt x="1477" y="1119"/>
                    <a:pt x="1620" y="1238"/>
                  </a:cubicBezTo>
                  <a:cubicBezTo>
                    <a:pt x="1596" y="1298"/>
                    <a:pt x="1537" y="1369"/>
                    <a:pt x="1465" y="1429"/>
                  </a:cubicBezTo>
                  <a:cubicBezTo>
                    <a:pt x="1299" y="1584"/>
                    <a:pt x="1120" y="1655"/>
                    <a:pt x="1037" y="1655"/>
                  </a:cubicBezTo>
                  <a:cubicBezTo>
                    <a:pt x="941" y="1655"/>
                    <a:pt x="763" y="1584"/>
                    <a:pt x="596" y="1429"/>
                  </a:cubicBezTo>
                  <a:cubicBezTo>
                    <a:pt x="525" y="1369"/>
                    <a:pt x="465" y="1310"/>
                    <a:pt x="418" y="1238"/>
                  </a:cubicBezTo>
                  <a:cubicBezTo>
                    <a:pt x="584" y="1119"/>
                    <a:pt x="870" y="1012"/>
                    <a:pt x="1025" y="1012"/>
                  </a:cubicBezTo>
                  <a:close/>
                  <a:moveTo>
                    <a:pt x="1037" y="0"/>
                  </a:moveTo>
                  <a:cubicBezTo>
                    <a:pt x="668" y="0"/>
                    <a:pt x="1" y="512"/>
                    <a:pt x="1" y="988"/>
                  </a:cubicBezTo>
                  <a:cubicBezTo>
                    <a:pt x="1" y="1465"/>
                    <a:pt x="668" y="1965"/>
                    <a:pt x="1037" y="1965"/>
                  </a:cubicBezTo>
                  <a:cubicBezTo>
                    <a:pt x="1394" y="1965"/>
                    <a:pt x="2061" y="1465"/>
                    <a:pt x="2061" y="988"/>
                  </a:cubicBezTo>
                  <a:cubicBezTo>
                    <a:pt x="2061" y="512"/>
                    <a:pt x="1394" y="0"/>
                    <a:pt x="103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1878" name="Google Shape;11878;p81"/>
            <p:cNvSpPr/>
            <p:nvPr/>
          </p:nvSpPr>
          <p:spPr>
            <a:xfrm>
              <a:off x="7553357" y="2030994"/>
              <a:ext cx="32416" cy="38144"/>
            </a:xfrm>
            <a:custGeom>
              <a:avLst/>
              <a:gdLst/>
              <a:ahLst/>
              <a:cxnLst/>
              <a:rect l="l" t="t" r="r" b="b"/>
              <a:pathLst>
                <a:path w="1013" h="1192" extrusionOk="0">
                  <a:moveTo>
                    <a:pt x="513" y="334"/>
                  </a:moveTo>
                  <a:cubicBezTo>
                    <a:pt x="608" y="334"/>
                    <a:pt x="691" y="418"/>
                    <a:pt x="691" y="513"/>
                  </a:cubicBezTo>
                  <a:lnTo>
                    <a:pt x="691" y="691"/>
                  </a:lnTo>
                  <a:cubicBezTo>
                    <a:pt x="691" y="787"/>
                    <a:pt x="596" y="870"/>
                    <a:pt x="513" y="870"/>
                  </a:cubicBezTo>
                  <a:cubicBezTo>
                    <a:pt x="406" y="870"/>
                    <a:pt x="334" y="775"/>
                    <a:pt x="334" y="691"/>
                  </a:cubicBezTo>
                  <a:lnTo>
                    <a:pt x="334" y="513"/>
                  </a:lnTo>
                  <a:cubicBezTo>
                    <a:pt x="334" y="406"/>
                    <a:pt x="418" y="334"/>
                    <a:pt x="513" y="334"/>
                  </a:cubicBezTo>
                  <a:close/>
                  <a:moveTo>
                    <a:pt x="513" y="1"/>
                  </a:moveTo>
                  <a:cubicBezTo>
                    <a:pt x="227" y="1"/>
                    <a:pt x="1" y="227"/>
                    <a:pt x="1" y="501"/>
                  </a:cubicBezTo>
                  <a:lnTo>
                    <a:pt x="1" y="680"/>
                  </a:lnTo>
                  <a:cubicBezTo>
                    <a:pt x="1" y="965"/>
                    <a:pt x="227" y="1192"/>
                    <a:pt x="513" y="1192"/>
                  </a:cubicBezTo>
                  <a:cubicBezTo>
                    <a:pt x="787" y="1192"/>
                    <a:pt x="1013" y="965"/>
                    <a:pt x="1013" y="680"/>
                  </a:cubicBezTo>
                  <a:lnTo>
                    <a:pt x="1013" y="501"/>
                  </a:lnTo>
                  <a:cubicBezTo>
                    <a:pt x="1013" y="239"/>
                    <a:pt x="775" y="1"/>
                    <a:pt x="51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1879" name="Google Shape;11879;p81"/>
            <p:cNvSpPr/>
            <p:nvPr/>
          </p:nvSpPr>
          <p:spPr>
            <a:xfrm>
              <a:off x="7652429" y="2030994"/>
              <a:ext cx="32416" cy="38144"/>
            </a:xfrm>
            <a:custGeom>
              <a:avLst/>
              <a:gdLst/>
              <a:ahLst/>
              <a:cxnLst/>
              <a:rect l="l" t="t" r="r" b="b"/>
              <a:pathLst>
                <a:path w="1013" h="1192" extrusionOk="0">
                  <a:moveTo>
                    <a:pt x="524" y="334"/>
                  </a:moveTo>
                  <a:cubicBezTo>
                    <a:pt x="632" y="334"/>
                    <a:pt x="703" y="418"/>
                    <a:pt x="703" y="513"/>
                  </a:cubicBezTo>
                  <a:lnTo>
                    <a:pt x="703" y="691"/>
                  </a:lnTo>
                  <a:cubicBezTo>
                    <a:pt x="703" y="787"/>
                    <a:pt x="608" y="870"/>
                    <a:pt x="524" y="870"/>
                  </a:cubicBezTo>
                  <a:cubicBezTo>
                    <a:pt x="417" y="870"/>
                    <a:pt x="346" y="775"/>
                    <a:pt x="346" y="691"/>
                  </a:cubicBezTo>
                  <a:lnTo>
                    <a:pt x="346" y="513"/>
                  </a:lnTo>
                  <a:cubicBezTo>
                    <a:pt x="346" y="406"/>
                    <a:pt x="429" y="334"/>
                    <a:pt x="524" y="334"/>
                  </a:cubicBezTo>
                  <a:close/>
                  <a:moveTo>
                    <a:pt x="512" y="1"/>
                  </a:moveTo>
                  <a:cubicBezTo>
                    <a:pt x="227" y="1"/>
                    <a:pt x="0" y="227"/>
                    <a:pt x="0" y="501"/>
                  </a:cubicBezTo>
                  <a:lnTo>
                    <a:pt x="0" y="680"/>
                  </a:lnTo>
                  <a:cubicBezTo>
                    <a:pt x="0" y="965"/>
                    <a:pt x="227" y="1192"/>
                    <a:pt x="512" y="1192"/>
                  </a:cubicBezTo>
                  <a:cubicBezTo>
                    <a:pt x="786" y="1192"/>
                    <a:pt x="1013" y="965"/>
                    <a:pt x="1013" y="680"/>
                  </a:cubicBezTo>
                  <a:lnTo>
                    <a:pt x="1013" y="501"/>
                  </a:lnTo>
                  <a:cubicBezTo>
                    <a:pt x="1013" y="239"/>
                    <a:pt x="786" y="1"/>
                    <a:pt x="51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1880" name="Google Shape;11880;p81"/>
            <p:cNvSpPr/>
            <p:nvPr/>
          </p:nvSpPr>
          <p:spPr>
            <a:xfrm>
              <a:off x="7435629" y="1964690"/>
              <a:ext cx="367712" cy="353248"/>
            </a:xfrm>
            <a:custGeom>
              <a:avLst/>
              <a:gdLst/>
              <a:ahLst/>
              <a:cxnLst/>
              <a:rect l="l" t="t" r="r" b="b"/>
              <a:pathLst>
                <a:path w="11491" h="11039" extrusionOk="0">
                  <a:moveTo>
                    <a:pt x="572" y="2549"/>
                  </a:moveTo>
                  <a:lnTo>
                    <a:pt x="572" y="2549"/>
                  </a:lnTo>
                  <a:cubicBezTo>
                    <a:pt x="1418" y="3275"/>
                    <a:pt x="2323" y="3692"/>
                    <a:pt x="2715" y="3847"/>
                  </a:cubicBezTo>
                  <a:cubicBezTo>
                    <a:pt x="2668" y="3990"/>
                    <a:pt x="2596" y="4121"/>
                    <a:pt x="2501" y="4240"/>
                  </a:cubicBezTo>
                  <a:cubicBezTo>
                    <a:pt x="2394" y="4395"/>
                    <a:pt x="2311" y="4537"/>
                    <a:pt x="2215" y="4704"/>
                  </a:cubicBezTo>
                  <a:cubicBezTo>
                    <a:pt x="2181" y="4706"/>
                    <a:pt x="2147" y="4706"/>
                    <a:pt x="2113" y="4706"/>
                  </a:cubicBezTo>
                  <a:cubicBezTo>
                    <a:pt x="1579" y="4706"/>
                    <a:pt x="1163" y="4529"/>
                    <a:pt x="894" y="4204"/>
                  </a:cubicBezTo>
                  <a:cubicBezTo>
                    <a:pt x="501" y="3692"/>
                    <a:pt x="525" y="2954"/>
                    <a:pt x="572" y="2549"/>
                  </a:cubicBezTo>
                  <a:close/>
                  <a:moveTo>
                    <a:pt x="5730" y="346"/>
                  </a:moveTo>
                  <a:cubicBezTo>
                    <a:pt x="5745" y="346"/>
                    <a:pt x="5760" y="346"/>
                    <a:pt x="5775" y="346"/>
                  </a:cubicBezTo>
                  <a:cubicBezTo>
                    <a:pt x="7037" y="382"/>
                    <a:pt x="8133" y="1347"/>
                    <a:pt x="8288" y="2597"/>
                  </a:cubicBezTo>
                  <a:cubicBezTo>
                    <a:pt x="8323" y="2787"/>
                    <a:pt x="8323" y="2978"/>
                    <a:pt x="8311" y="3180"/>
                  </a:cubicBezTo>
                  <a:cubicBezTo>
                    <a:pt x="8276" y="3514"/>
                    <a:pt x="8347" y="3859"/>
                    <a:pt x="8502" y="4192"/>
                  </a:cubicBezTo>
                  <a:cubicBezTo>
                    <a:pt x="8536" y="4244"/>
                    <a:pt x="8589" y="4283"/>
                    <a:pt x="8652" y="4283"/>
                  </a:cubicBezTo>
                  <a:cubicBezTo>
                    <a:pt x="8676" y="4283"/>
                    <a:pt x="8702" y="4277"/>
                    <a:pt x="8728" y="4264"/>
                  </a:cubicBezTo>
                  <a:cubicBezTo>
                    <a:pt x="8800" y="4216"/>
                    <a:pt x="8847" y="4133"/>
                    <a:pt x="8800" y="4037"/>
                  </a:cubicBezTo>
                  <a:cubicBezTo>
                    <a:pt x="8764" y="3978"/>
                    <a:pt x="8752" y="3930"/>
                    <a:pt x="8728" y="3871"/>
                  </a:cubicBezTo>
                  <a:cubicBezTo>
                    <a:pt x="9109" y="3716"/>
                    <a:pt x="10014" y="3299"/>
                    <a:pt x="10871" y="2585"/>
                  </a:cubicBezTo>
                  <a:lnTo>
                    <a:pt x="10871" y="2585"/>
                  </a:lnTo>
                  <a:cubicBezTo>
                    <a:pt x="10943" y="2954"/>
                    <a:pt x="10978" y="3692"/>
                    <a:pt x="10574" y="4204"/>
                  </a:cubicBezTo>
                  <a:cubicBezTo>
                    <a:pt x="10288" y="4549"/>
                    <a:pt x="9835" y="4728"/>
                    <a:pt x="9240" y="4728"/>
                  </a:cubicBezTo>
                  <a:cubicBezTo>
                    <a:pt x="9216" y="4680"/>
                    <a:pt x="9181" y="4621"/>
                    <a:pt x="9169" y="4573"/>
                  </a:cubicBezTo>
                  <a:cubicBezTo>
                    <a:pt x="9144" y="4524"/>
                    <a:pt x="9086" y="4492"/>
                    <a:pt x="9025" y="4492"/>
                  </a:cubicBezTo>
                  <a:cubicBezTo>
                    <a:pt x="8997" y="4492"/>
                    <a:pt x="8969" y="4499"/>
                    <a:pt x="8942" y="4514"/>
                  </a:cubicBezTo>
                  <a:cubicBezTo>
                    <a:pt x="8871" y="4561"/>
                    <a:pt x="8847" y="4668"/>
                    <a:pt x="8883" y="4740"/>
                  </a:cubicBezTo>
                  <a:cubicBezTo>
                    <a:pt x="9169" y="5228"/>
                    <a:pt x="9335" y="5800"/>
                    <a:pt x="9359" y="6371"/>
                  </a:cubicBezTo>
                  <a:lnTo>
                    <a:pt x="8680" y="6716"/>
                  </a:lnTo>
                  <a:lnTo>
                    <a:pt x="7728" y="6073"/>
                  </a:lnTo>
                  <a:cubicBezTo>
                    <a:pt x="7704" y="6059"/>
                    <a:pt x="7675" y="6053"/>
                    <a:pt x="7645" y="6053"/>
                  </a:cubicBezTo>
                  <a:cubicBezTo>
                    <a:pt x="7599" y="6053"/>
                    <a:pt x="7550" y="6068"/>
                    <a:pt x="7514" y="6097"/>
                  </a:cubicBezTo>
                  <a:lnTo>
                    <a:pt x="7335" y="6276"/>
                  </a:lnTo>
                  <a:cubicBezTo>
                    <a:pt x="7276" y="6335"/>
                    <a:pt x="7276" y="6431"/>
                    <a:pt x="7335" y="6490"/>
                  </a:cubicBezTo>
                  <a:cubicBezTo>
                    <a:pt x="7365" y="6520"/>
                    <a:pt x="7407" y="6535"/>
                    <a:pt x="7448" y="6535"/>
                  </a:cubicBezTo>
                  <a:cubicBezTo>
                    <a:pt x="7490" y="6535"/>
                    <a:pt x="7532" y="6520"/>
                    <a:pt x="7561" y="6490"/>
                  </a:cubicBezTo>
                  <a:lnTo>
                    <a:pt x="7633" y="6419"/>
                  </a:lnTo>
                  <a:lnTo>
                    <a:pt x="8561" y="7026"/>
                  </a:lnTo>
                  <a:cubicBezTo>
                    <a:pt x="8585" y="7050"/>
                    <a:pt x="8621" y="7062"/>
                    <a:pt x="8645" y="7062"/>
                  </a:cubicBezTo>
                  <a:cubicBezTo>
                    <a:pt x="8680" y="7062"/>
                    <a:pt x="8692" y="7062"/>
                    <a:pt x="8728" y="7050"/>
                  </a:cubicBezTo>
                  <a:lnTo>
                    <a:pt x="9871" y="6478"/>
                  </a:lnTo>
                  <a:lnTo>
                    <a:pt x="9871" y="6573"/>
                  </a:lnTo>
                  <a:cubicBezTo>
                    <a:pt x="9871" y="8859"/>
                    <a:pt x="8014" y="10717"/>
                    <a:pt x="5716" y="10717"/>
                  </a:cubicBezTo>
                  <a:cubicBezTo>
                    <a:pt x="3430" y="10717"/>
                    <a:pt x="1561" y="8859"/>
                    <a:pt x="1561" y="6573"/>
                  </a:cubicBezTo>
                  <a:cubicBezTo>
                    <a:pt x="1561" y="6454"/>
                    <a:pt x="1561" y="6335"/>
                    <a:pt x="1584" y="6216"/>
                  </a:cubicBezTo>
                  <a:lnTo>
                    <a:pt x="2180" y="6704"/>
                  </a:lnTo>
                  <a:cubicBezTo>
                    <a:pt x="2209" y="6728"/>
                    <a:pt x="2242" y="6740"/>
                    <a:pt x="2275" y="6740"/>
                  </a:cubicBezTo>
                  <a:cubicBezTo>
                    <a:pt x="2308" y="6740"/>
                    <a:pt x="2340" y="6728"/>
                    <a:pt x="2370" y="6704"/>
                  </a:cubicBezTo>
                  <a:lnTo>
                    <a:pt x="2954" y="6276"/>
                  </a:lnTo>
                  <a:lnTo>
                    <a:pt x="4263" y="7585"/>
                  </a:lnTo>
                  <a:cubicBezTo>
                    <a:pt x="4287" y="7609"/>
                    <a:pt x="4335" y="7621"/>
                    <a:pt x="4382" y="7621"/>
                  </a:cubicBezTo>
                  <a:cubicBezTo>
                    <a:pt x="4418" y="7621"/>
                    <a:pt x="4466" y="7609"/>
                    <a:pt x="4501" y="7585"/>
                  </a:cubicBezTo>
                  <a:lnTo>
                    <a:pt x="5394" y="6645"/>
                  </a:lnTo>
                  <a:lnTo>
                    <a:pt x="6311" y="7562"/>
                  </a:lnTo>
                  <a:cubicBezTo>
                    <a:pt x="6341" y="7591"/>
                    <a:pt x="6383" y="7606"/>
                    <a:pt x="6424" y="7606"/>
                  </a:cubicBezTo>
                  <a:cubicBezTo>
                    <a:pt x="6466" y="7606"/>
                    <a:pt x="6508" y="7591"/>
                    <a:pt x="6537" y="7562"/>
                  </a:cubicBezTo>
                  <a:lnTo>
                    <a:pt x="7061" y="7050"/>
                  </a:lnTo>
                  <a:cubicBezTo>
                    <a:pt x="7121" y="6990"/>
                    <a:pt x="7121" y="6883"/>
                    <a:pt x="7061" y="6823"/>
                  </a:cubicBezTo>
                  <a:cubicBezTo>
                    <a:pt x="7031" y="6794"/>
                    <a:pt x="6990" y="6779"/>
                    <a:pt x="6948" y="6779"/>
                  </a:cubicBezTo>
                  <a:cubicBezTo>
                    <a:pt x="6906" y="6779"/>
                    <a:pt x="6865" y="6794"/>
                    <a:pt x="6835" y="6823"/>
                  </a:cubicBezTo>
                  <a:lnTo>
                    <a:pt x="6430" y="7228"/>
                  </a:lnTo>
                  <a:lnTo>
                    <a:pt x="5513" y="6300"/>
                  </a:lnTo>
                  <a:cubicBezTo>
                    <a:pt x="5478" y="6276"/>
                    <a:pt x="5430" y="6252"/>
                    <a:pt x="5394" y="6252"/>
                  </a:cubicBezTo>
                  <a:cubicBezTo>
                    <a:pt x="5347" y="6252"/>
                    <a:pt x="5299" y="6276"/>
                    <a:pt x="5275" y="6300"/>
                  </a:cubicBezTo>
                  <a:lnTo>
                    <a:pt x="4382" y="7240"/>
                  </a:lnTo>
                  <a:lnTo>
                    <a:pt x="3085" y="5942"/>
                  </a:lnTo>
                  <a:cubicBezTo>
                    <a:pt x="3053" y="5911"/>
                    <a:pt x="3012" y="5896"/>
                    <a:pt x="2971" y="5896"/>
                  </a:cubicBezTo>
                  <a:cubicBezTo>
                    <a:pt x="2934" y="5896"/>
                    <a:pt x="2898" y="5908"/>
                    <a:pt x="2870" y="5931"/>
                  </a:cubicBezTo>
                  <a:lnTo>
                    <a:pt x="2275" y="6371"/>
                  </a:lnTo>
                  <a:lnTo>
                    <a:pt x="2096" y="6228"/>
                  </a:lnTo>
                  <a:cubicBezTo>
                    <a:pt x="2156" y="5585"/>
                    <a:pt x="2382" y="4990"/>
                    <a:pt x="2751" y="4466"/>
                  </a:cubicBezTo>
                  <a:cubicBezTo>
                    <a:pt x="3025" y="4085"/>
                    <a:pt x="3156" y="3621"/>
                    <a:pt x="3132" y="3133"/>
                  </a:cubicBezTo>
                  <a:lnTo>
                    <a:pt x="3132" y="2954"/>
                  </a:lnTo>
                  <a:cubicBezTo>
                    <a:pt x="3132" y="2251"/>
                    <a:pt x="3406" y="1585"/>
                    <a:pt x="3906" y="1097"/>
                  </a:cubicBezTo>
                  <a:cubicBezTo>
                    <a:pt x="4395" y="607"/>
                    <a:pt x="5044" y="346"/>
                    <a:pt x="5730" y="346"/>
                  </a:cubicBezTo>
                  <a:close/>
                  <a:moveTo>
                    <a:pt x="5778" y="1"/>
                  </a:moveTo>
                  <a:cubicBezTo>
                    <a:pt x="5008" y="1"/>
                    <a:pt x="4264" y="298"/>
                    <a:pt x="3716" y="835"/>
                  </a:cubicBezTo>
                  <a:cubicBezTo>
                    <a:pt x="3144" y="1394"/>
                    <a:pt x="2835" y="2132"/>
                    <a:pt x="2835" y="2918"/>
                  </a:cubicBezTo>
                  <a:lnTo>
                    <a:pt x="2835" y="3121"/>
                  </a:lnTo>
                  <a:cubicBezTo>
                    <a:pt x="2846" y="3252"/>
                    <a:pt x="2835" y="3394"/>
                    <a:pt x="2823" y="3537"/>
                  </a:cubicBezTo>
                  <a:cubicBezTo>
                    <a:pt x="2382" y="3359"/>
                    <a:pt x="1430" y="2906"/>
                    <a:pt x="584" y="2121"/>
                  </a:cubicBezTo>
                  <a:cubicBezTo>
                    <a:pt x="552" y="2089"/>
                    <a:pt x="515" y="2073"/>
                    <a:pt x="484" y="2073"/>
                  </a:cubicBezTo>
                  <a:cubicBezTo>
                    <a:pt x="468" y="2073"/>
                    <a:pt x="453" y="2077"/>
                    <a:pt x="441" y="2085"/>
                  </a:cubicBezTo>
                  <a:cubicBezTo>
                    <a:pt x="382" y="2109"/>
                    <a:pt x="334" y="2144"/>
                    <a:pt x="334" y="2204"/>
                  </a:cubicBezTo>
                  <a:cubicBezTo>
                    <a:pt x="322" y="2263"/>
                    <a:pt x="1" y="3573"/>
                    <a:pt x="679" y="4407"/>
                  </a:cubicBezTo>
                  <a:cubicBezTo>
                    <a:pt x="989" y="4811"/>
                    <a:pt x="1477" y="5026"/>
                    <a:pt x="2096" y="5049"/>
                  </a:cubicBezTo>
                  <a:cubicBezTo>
                    <a:pt x="1989" y="5347"/>
                    <a:pt x="1894" y="5657"/>
                    <a:pt x="1846" y="5978"/>
                  </a:cubicBezTo>
                  <a:lnTo>
                    <a:pt x="1584" y="5752"/>
                  </a:lnTo>
                  <a:cubicBezTo>
                    <a:pt x="1553" y="5720"/>
                    <a:pt x="1516" y="5710"/>
                    <a:pt x="1477" y="5710"/>
                  </a:cubicBezTo>
                  <a:cubicBezTo>
                    <a:pt x="1457" y="5710"/>
                    <a:pt x="1438" y="5712"/>
                    <a:pt x="1418" y="5716"/>
                  </a:cubicBezTo>
                  <a:cubicBezTo>
                    <a:pt x="1358" y="5752"/>
                    <a:pt x="1334" y="5800"/>
                    <a:pt x="1311" y="5859"/>
                  </a:cubicBezTo>
                  <a:cubicBezTo>
                    <a:pt x="1299" y="6097"/>
                    <a:pt x="1287" y="6335"/>
                    <a:pt x="1287" y="6550"/>
                  </a:cubicBezTo>
                  <a:cubicBezTo>
                    <a:pt x="1287" y="9026"/>
                    <a:pt x="3287" y="11038"/>
                    <a:pt x="5763" y="11038"/>
                  </a:cubicBezTo>
                  <a:cubicBezTo>
                    <a:pt x="8228" y="11038"/>
                    <a:pt x="10240" y="9026"/>
                    <a:pt x="10240" y="6550"/>
                  </a:cubicBezTo>
                  <a:lnTo>
                    <a:pt x="10240" y="6192"/>
                  </a:lnTo>
                  <a:cubicBezTo>
                    <a:pt x="10240" y="6115"/>
                    <a:pt x="10179" y="6048"/>
                    <a:pt x="10094" y="6048"/>
                  </a:cubicBezTo>
                  <a:cubicBezTo>
                    <a:pt x="10087" y="6048"/>
                    <a:pt x="10081" y="6049"/>
                    <a:pt x="10074" y="6050"/>
                  </a:cubicBezTo>
                  <a:cubicBezTo>
                    <a:pt x="10050" y="6050"/>
                    <a:pt x="10014" y="6061"/>
                    <a:pt x="9990" y="6073"/>
                  </a:cubicBezTo>
                  <a:lnTo>
                    <a:pt x="9728" y="6216"/>
                  </a:lnTo>
                  <a:cubicBezTo>
                    <a:pt x="9693" y="5811"/>
                    <a:pt x="9585" y="5407"/>
                    <a:pt x="9442" y="5038"/>
                  </a:cubicBezTo>
                  <a:cubicBezTo>
                    <a:pt x="10074" y="5002"/>
                    <a:pt x="10550" y="4799"/>
                    <a:pt x="10871" y="4395"/>
                  </a:cubicBezTo>
                  <a:cubicBezTo>
                    <a:pt x="11490" y="3573"/>
                    <a:pt x="11181" y="2251"/>
                    <a:pt x="11169" y="2204"/>
                  </a:cubicBezTo>
                  <a:cubicBezTo>
                    <a:pt x="11157" y="2144"/>
                    <a:pt x="11109" y="2109"/>
                    <a:pt x="11062" y="2085"/>
                  </a:cubicBezTo>
                  <a:cubicBezTo>
                    <a:pt x="11047" y="2082"/>
                    <a:pt x="11032" y="2080"/>
                    <a:pt x="11018" y="2080"/>
                  </a:cubicBezTo>
                  <a:cubicBezTo>
                    <a:pt x="10975" y="2080"/>
                    <a:pt x="10937" y="2094"/>
                    <a:pt x="10919" y="2121"/>
                  </a:cubicBezTo>
                  <a:cubicBezTo>
                    <a:pt x="10062" y="2906"/>
                    <a:pt x="9097" y="3359"/>
                    <a:pt x="8680" y="3537"/>
                  </a:cubicBezTo>
                  <a:cubicBezTo>
                    <a:pt x="8669" y="3418"/>
                    <a:pt x="8645" y="3299"/>
                    <a:pt x="8669" y="3180"/>
                  </a:cubicBezTo>
                  <a:cubicBezTo>
                    <a:pt x="8680" y="2966"/>
                    <a:pt x="8680" y="2740"/>
                    <a:pt x="8657" y="2537"/>
                  </a:cubicBezTo>
                  <a:cubicBezTo>
                    <a:pt x="8454" y="1120"/>
                    <a:pt x="7240" y="37"/>
                    <a:pt x="5823" y="1"/>
                  </a:cubicBezTo>
                  <a:cubicBezTo>
                    <a:pt x="5808" y="1"/>
                    <a:pt x="5793" y="1"/>
                    <a:pt x="577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grpSp>
      <p:grpSp>
        <p:nvGrpSpPr>
          <p:cNvPr id="11881" name="Google Shape;11881;p81"/>
          <p:cNvGrpSpPr/>
          <p:nvPr/>
        </p:nvGrpSpPr>
        <p:grpSpPr>
          <a:xfrm>
            <a:off x="2590063" y="2382765"/>
            <a:ext cx="333024" cy="352896"/>
            <a:chOff x="2512749" y="1965042"/>
            <a:chExt cx="333024" cy="352896"/>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grpSpPr>
        <p:sp>
          <p:nvSpPr>
            <p:cNvPr id="11882" name="Google Shape;11882;p81"/>
            <p:cNvSpPr/>
            <p:nvPr/>
          </p:nvSpPr>
          <p:spPr>
            <a:xfrm>
              <a:off x="2590829" y="2129682"/>
              <a:ext cx="49568" cy="60224"/>
            </a:xfrm>
            <a:custGeom>
              <a:avLst/>
              <a:gdLst/>
              <a:ahLst/>
              <a:cxnLst/>
              <a:rect l="l" t="t" r="r" b="b"/>
              <a:pathLst>
                <a:path w="1549" h="1882" extrusionOk="0">
                  <a:moveTo>
                    <a:pt x="775" y="1"/>
                  </a:moveTo>
                  <a:cubicBezTo>
                    <a:pt x="358" y="1"/>
                    <a:pt x="1" y="346"/>
                    <a:pt x="1" y="775"/>
                  </a:cubicBezTo>
                  <a:lnTo>
                    <a:pt x="1" y="1120"/>
                  </a:lnTo>
                  <a:cubicBezTo>
                    <a:pt x="1" y="1537"/>
                    <a:pt x="346" y="1882"/>
                    <a:pt x="775" y="1882"/>
                  </a:cubicBezTo>
                  <a:cubicBezTo>
                    <a:pt x="1203" y="1882"/>
                    <a:pt x="1549" y="1548"/>
                    <a:pt x="1549" y="1120"/>
                  </a:cubicBezTo>
                  <a:lnTo>
                    <a:pt x="1549" y="775"/>
                  </a:lnTo>
                  <a:cubicBezTo>
                    <a:pt x="1537" y="667"/>
                    <a:pt x="1525" y="548"/>
                    <a:pt x="1465" y="441"/>
                  </a:cubicBezTo>
                  <a:cubicBezTo>
                    <a:pt x="1431" y="390"/>
                    <a:pt x="1372" y="351"/>
                    <a:pt x="1315" y="351"/>
                  </a:cubicBezTo>
                  <a:cubicBezTo>
                    <a:pt x="1293" y="351"/>
                    <a:pt x="1271" y="356"/>
                    <a:pt x="1251" y="370"/>
                  </a:cubicBezTo>
                  <a:cubicBezTo>
                    <a:pt x="1180" y="417"/>
                    <a:pt x="1132" y="501"/>
                    <a:pt x="1180" y="584"/>
                  </a:cubicBezTo>
                  <a:cubicBezTo>
                    <a:pt x="1203" y="644"/>
                    <a:pt x="1227" y="703"/>
                    <a:pt x="1227" y="775"/>
                  </a:cubicBezTo>
                  <a:lnTo>
                    <a:pt x="1227" y="1120"/>
                  </a:lnTo>
                  <a:cubicBezTo>
                    <a:pt x="1227" y="1358"/>
                    <a:pt x="1025" y="1560"/>
                    <a:pt x="775" y="1560"/>
                  </a:cubicBezTo>
                  <a:cubicBezTo>
                    <a:pt x="525" y="1560"/>
                    <a:pt x="334" y="1370"/>
                    <a:pt x="334" y="1120"/>
                  </a:cubicBezTo>
                  <a:lnTo>
                    <a:pt x="334" y="775"/>
                  </a:lnTo>
                  <a:cubicBezTo>
                    <a:pt x="334" y="536"/>
                    <a:pt x="525" y="322"/>
                    <a:pt x="775" y="322"/>
                  </a:cubicBezTo>
                  <a:cubicBezTo>
                    <a:pt x="870" y="322"/>
                    <a:pt x="942" y="251"/>
                    <a:pt x="942" y="167"/>
                  </a:cubicBezTo>
                  <a:cubicBezTo>
                    <a:pt x="942" y="72"/>
                    <a:pt x="870" y="1"/>
                    <a:pt x="77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1883" name="Google Shape;11883;p81"/>
            <p:cNvSpPr/>
            <p:nvPr/>
          </p:nvSpPr>
          <p:spPr>
            <a:xfrm>
              <a:off x="2718477" y="2129682"/>
              <a:ext cx="49568" cy="60224"/>
            </a:xfrm>
            <a:custGeom>
              <a:avLst/>
              <a:gdLst/>
              <a:ahLst/>
              <a:cxnLst/>
              <a:rect l="l" t="t" r="r" b="b"/>
              <a:pathLst>
                <a:path w="1549" h="1882" extrusionOk="0">
                  <a:moveTo>
                    <a:pt x="774" y="1"/>
                  </a:moveTo>
                  <a:cubicBezTo>
                    <a:pt x="358" y="1"/>
                    <a:pt x="1" y="346"/>
                    <a:pt x="1" y="775"/>
                  </a:cubicBezTo>
                  <a:lnTo>
                    <a:pt x="1" y="1120"/>
                  </a:lnTo>
                  <a:cubicBezTo>
                    <a:pt x="1" y="1537"/>
                    <a:pt x="346" y="1882"/>
                    <a:pt x="774" y="1882"/>
                  </a:cubicBezTo>
                  <a:cubicBezTo>
                    <a:pt x="1191" y="1882"/>
                    <a:pt x="1548" y="1548"/>
                    <a:pt x="1548" y="1120"/>
                  </a:cubicBezTo>
                  <a:lnTo>
                    <a:pt x="1548" y="775"/>
                  </a:lnTo>
                  <a:cubicBezTo>
                    <a:pt x="1536" y="667"/>
                    <a:pt x="1501" y="548"/>
                    <a:pt x="1465" y="441"/>
                  </a:cubicBezTo>
                  <a:cubicBezTo>
                    <a:pt x="1431" y="390"/>
                    <a:pt x="1372" y="351"/>
                    <a:pt x="1315" y="351"/>
                  </a:cubicBezTo>
                  <a:cubicBezTo>
                    <a:pt x="1292" y="351"/>
                    <a:pt x="1271" y="356"/>
                    <a:pt x="1251" y="370"/>
                  </a:cubicBezTo>
                  <a:cubicBezTo>
                    <a:pt x="1179" y="417"/>
                    <a:pt x="1132" y="501"/>
                    <a:pt x="1179" y="584"/>
                  </a:cubicBezTo>
                  <a:cubicBezTo>
                    <a:pt x="1203" y="644"/>
                    <a:pt x="1215" y="703"/>
                    <a:pt x="1215" y="775"/>
                  </a:cubicBezTo>
                  <a:lnTo>
                    <a:pt x="1215" y="1120"/>
                  </a:lnTo>
                  <a:cubicBezTo>
                    <a:pt x="1215" y="1358"/>
                    <a:pt x="1024" y="1560"/>
                    <a:pt x="774" y="1560"/>
                  </a:cubicBezTo>
                  <a:cubicBezTo>
                    <a:pt x="536" y="1560"/>
                    <a:pt x="322" y="1370"/>
                    <a:pt x="322" y="1120"/>
                  </a:cubicBezTo>
                  <a:lnTo>
                    <a:pt x="322" y="775"/>
                  </a:lnTo>
                  <a:cubicBezTo>
                    <a:pt x="322" y="536"/>
                    <a:pt x="524" y="322"/>
                    <a:pt x="774" y="322"/>
                  </a:cubicBezTo>
                  <a:cubicBezTo>
                    <a:pt x="870" y="322"/>
                    <a:pt x="941" y="251"/>
                    <a:pt x="941" y="167"/>
                  </a:cubicBezTo>
                  <a:cubicBezTo>
                    <a:pt x="941" y="72"/>
                    <a:pt x="870" y="1"/>
                    <a:pt x="77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1884" name="Google Shape;11884;p81"/>
            <p:cNvSpPr/>
            <p:nvPr/>
          </p:nvSpPr>
          <p:spPr>
            <a:xfrm>
              <a:off x="2624365" y="2242994"/>
              <a:ext cx="110528" cy="52064"/>
            </a:xfrm>
            <a:custGeom>
              <a:avLst/>
              <a:gdLst/>
              <a:ahLst/>
              <a:cxnLst/>
              <a:rect l="l" t="t" r="r" b="b"/>
              <a:pathLst>
                <a:path w="3454" h="1627" extrusionOk="0">
                  <a:moveTo>
                    <a:pt x="1870" y="365"/>
                  </a:moveTo>
                  <a:cubicBezTo>
                    <a:pt x="1882" y="365"/>
                    <a:pt x="1882" y="389"/>
                    <a:pt x="1906" y="389"/>
                  </a:cubicBezTo>
                  <a:cubicBezTo>
                    <a:pt x="2001" y="460"/>
                    <a:pt x="2120" y="508"/>
                    <a:pt x="2239" y="555"/>
                  </a:cubicBezTo>
                  <a:lnTo>
                    <a:pt x="2239" y="793"/>
                  </a:lnTo>
                  <a:cubicBezTo>
                    <a:pt x="2239" y="1091"/>
                    <a:pt x="2001" y="1329"/>
                    <a:pt x="1703" y="1329"/>
                  </a:cubicBezTo>
                  <a:cubicBezTo>
                    <a:pt x="1406" y="1329"/>
                    <a:pt x="1168" y="1091"/>
                    <a:pt x="1168" y="793"/>
                  </a:cubicBezTo>
                  <a:lnTo>
                    <a:pt x="1168" y="555"/>
                  </a:lnTo>
                  <a:cubicBezTo>
                    <a:pt x="1287" y="520"/>
                    <a:pt x="1406" y="460"/>
                    <a:pt x="1513" y="389"/>
                  </a:cubicBezTo>
                  <a:cubicBezTo>
                    <a:pt x="1525" y="389"/>
                    <a:pt x="1525" y="365"/>
                    <a:pt x="1537" y="365"/>
                  </a:cubicBezTo>
                  <a:lnTo>
                    <a:pt x="1537" y="603"/>
                  </a:lnTo>
                  <a:cubicBezTo>
                    <a:pt x="1537" y="698"/>
                    <a:pt x="1620" y="770"/>
                    <a:pt x="1703" y="770"/>
                  </a:cubicBezTo>
                  <a:cubicBezTo>
                    <a:pt x="1799" y="770"/>
                    <a:pt x="1870" y="698"/>
                    <a:pt x="1870" y="603"/>
                  </a:cubicBezTo>
                  <a:lnTo>
                    <a:pt x="1870" y="365"/>
                  </a:lnTo>
                  <a:close/>
                  <a:moveTo>
                    <a:pt x="173" y="0"/>
                  </a:moveTo>
                  <a:cubicBezTo>
                    <a:pt x="132" y="0"/>
                    <a:pt x="91" y="18"/>
                    <a:pt x="60" y="55"/>
                  </a:cubicBezTo>
                  <a:cubicBezTo>
                    <a:pt x="1" y="115"/>
                    <a:pt x="1" y="222"/>
                    <a:pt x="72" y="282"/>
                  </a:cubicBezTo>
                  <a:cubicBezTo>
                    <a:pt x="298" y="472"/>
                    <a:pt x="572" y="591"/>
                    <a:pt x="870" y="591"/>
                  </a:cubicBezTo>
                  <a:lnTo>
                    <a:pt x="894" y="591"/>
                  </a:lnTo>
                  <a:lnTo>
                    <a:pt x="894" y="770"/>
                  </a:lnTo>
                  <a:cubicBezTo>
                    <a:pt x="894" y="1246"/>
                    <a:pt x="1275" y="1627"/>
                    <a:pt x="1739" y="1627"/>
                  </a:cubicBezTo>
                  <a:cubicBezTo>
                    <a:pt x="2203" y="1627"/>
                    <a:pt x="2584" y="1234"/>
                    <a:pt x="2584" y="770"/>
                  </a:cubicBezTo>
                  <a:lnTo>
                    <a:pt x="2584" y="591"/>
                  </a:lnTo>
                  <a:lnTo>
                    <a:pt x="2596" y="591"/>
                  </a:lnTo>
                  <a:cubicBezTo>
                    <a:pt x="2894" y="591"/>
                    <a:pt x="3180" y="496"/>
                    <a:pt x="3406" y="282"/>
                  </a:cubicBezTo>
                  <a:cubicBezTo>
                    <a:pt x="3454" y="234"/>
                    <a:pt x="3454" y="139"/>
                    <a:pt x="3394" y="55"/>
                  </a:cubicBezTo>
                  <a:cubicBezTo>
                    <a:pt x="3361" y="23"/>
                    <a:pt x="3314" y="4"/>
                    <a:pt x="3268" y="4"/>
                  </a:cubicBezTo>
                  <a:cubicBezTo>
                    <a:pt x="3231" y="4"/>
                    <a:pt x="3195" y="17"/>
                    <a:pt x="3168" y="43"/>
                  </a:cubicBezTo>
                  <a:cubicBezTo>
                    <a:pt x="3001" y="198"/>
                    <a:pt x="2799" y="270"/>
                    <a:pt x="2584" y="270"/>
                  </a:cubicBezTo>
                  <a:cubicBezTo>
                    <a:pt x="2406" y="270"/>
                    <a:pt x="2239" y="210"/>
                    <a:pt x="2096" y="115"/>
                  </a:cubicBezTo>
                  <a:cubicBezTo>
                    <a:pt x="1983" y="43"/>
                    <a:pt x="1852" y="8"/>
                    <a:pt x="1721" y="8"/>
                  </a:cubicBezTo>
                  <a:cubicBezTo>
                    <a:pt x="1590" y="8"/>
                    <a:pt x="1459" y="43"/>
                    <a:pt x="1346" y="115"/>
                  </a:cubicBezTo>
                  <a:cubicBezTo>
                    <a:pt x="1203" y="222"/>
                    <a:pt x="1037" y="270"/>
                    <a:pt x="858" y="270"/>
                  </a:cubicBezTo>
                  <a:cubicBezTo>
                    <a:pt x="656" y="270"/>
                    <a:pt x="441" y="198"/>
                    <a:pt x="275" y="43"/>
                  </a:cubicBezTo>
                  <a:cubicBezTo>
                    <a:pt x="246" y="15"/>
                    <a:pt x="210" y="0"/>
                    <a:pt x="17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1885" name="Google Shape;11885;p81"/>
            <p:cNvSpPr/>
            <p:nvPr/>
          </p:nvSpPr>
          <p:spPr>
            <a:xfrm>
              <a:off x="2654477" y="2194834"/>
              <a:ext cx="49184" cy="38144"/>
            </a:xfrm>
            <a:custGeom>
              <a:avLst/>
              <a:gdLst/>
              <a:ahLst/>
              <a:cxnLst/>
              <a:rect l="l" t="t" r="r" b="b"/>
              <a:pathLst>
                <a:path w="1537" h="1192" extrusionOk="0">
                  <a:moveTo>
                    <a:pt x="1131" y="346"/>
                  </a:moveTo>
                  <a:cubicBezTo>
                    <a:pt x="1155" y="346"/>
                    <a:pt x="1167" y="346"/>
                    <a:pt x="1167" y="358"/>
                  </a:cubicBezTo>
                  <a:cubicBezTo>
                    <a:pt x="1203" y="358"/>
                    <a:pt x="1203" y="370"/>
                    <a:pt x="1179" y="393"/>
                  </a:cubicBezTo>
                  <a:lnTo>
                    <a:pt x="798" y="870"/>
                  </a:lnTo>
                  <a:cubicBezTo>
                    <a:pt x="786" y="882"/>
                    <a:pt x="786" y="882"/>
                    <a:pt x="762" y="882"/>
                  </a:cubicBezTo>
                  <a:cubicBezTo>
                    <a:pt x="750" y="882"/>
                    <a:pt x="750" y="882"/>
                    <a:pt x="738" y="870"/>
                  </a:cubicBezTo>
                  <a:lnTo>
                    <a:pt x="346" y="393"/>
                  </a:lnTo>
                  <a:cubicBezTo>
                    <a:pt x="334" y="370"/>
                    <a:pt x="334" y="358"/>
                    <a:pt x="346" y="358"/>
                  </a:cubicBezTo>
                  <a:cubicBezTo>
                    <a:pt x="357" y="358"/>
                    <a:pt x="357" y="346"/>
                    <a:pt x="381" y="346"/>
                  </a:cubicBezTo>
                  <a:close/>
                  <a:moveTo>
                    <a:pt x="393" y="1"/>
                  </a:moveTo>
                  <a:cubicBezTo>
                    <a:pt x="262" y="1"/>
                    <a:pt x="131" y="72"/>
                    <a:pt x="60" y="215"/>
                  </a:cubicBezTo>
                  <a:cubicBezTo>
                    <a:pt x="0" y="334"/>
                    <a:pt x="24" y="477"/>
                    <a:pt x="107" y="584"/>
                  </a:cubicBezTo>
                  <a:lnTo>
                    <a:pt x="500" y="1060"/>
                  </a:lnTo>
                  <a:cubicBezTo>
                    <a:pt x="572" y="1144"/>
                    <a:pt x="655" y="1191"/>
                    <a:pt x="774" y="1191"/>
                  </a:cubicBezTo>
                  <a:cubicBezTo>
                    <a:pt x="881" y="1191"/>
                    <a:pt x="989" y="1144"/>
                    <a:pt x="1060" y="1060"/>
                  </a:cubicBezTo>
                  <a:lnTo>
                    <a:pt x="1453" y="584"/>
                  </a:lnTo>
                  <a:cubicBezTo>
                    <a:pt x="1524" y="477"/>
                    <a:pt x="1536" y="334"/>
                    <a:pt x="1477" y="215"/>
                  </a:cubicBezTo>
                  <a:cubicBezTo>
                    <a:pt x="1417" y="96"/>
                    <a:pt x="1298" y="1"/>
                    <a:pt x="115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1886" name="Google Shape;11886;p81"/>
            <p:cNvSpPr/>
            <p:nvPr/>
          </p:nvSpPr>
          <p:spPr>
            <a:xfrm>
              <a:off x="2512749" y="1965042"/>
              <a:ext cx="333024" cy="352896"/>
            </a:xfrm>
            <a:custGeom>
              <a:avLst/>
              <a:gdLst/>
              <a:ahLst/>
              <a:cxnLst/>
              <a:rect l="l" t="t" r="r" b="b"/>
              <a:pathLst>
                <a:path w="10407" h="11028" extrusionOk="0">
                  <a:moveTo>
                    <a:pt x="1038" y="321"/>
                  </a:moveTo>
                  <a:cubicBezTo>
                    <a:pt x="1078" y="321"/>
                    <a:pt x="1119" y="335"/>
                    <a:pt x="1155" y="371"/>
                  </a:cubicBezTo>
                  <a:lnTo>
                    <a:pt x="3108" y="1955"/>
                  </a:lnTo>
                  <a:cubicBezTo>
                    <a:pt x="2881" y="2062"/>
                    <a:pt x="2667" y="2181"/>
                    <a:pt x="2441" y="2300"/>
                  </a:cubicBezTo>
                  <a:lnTo>
                    <a:pt x="846" y="502"/>
                  </a:lnTo>
                  <a:cubicBezTo>
                    <a:pt x="869" y="431"/>
                    <a:pt x="905" y="371"/>
                    <a:pt x="965" y="335"/>
                  </a:cubicBezTo>
                  <a:cubicBezTo>
                    <a:pt x="988" y="326"/>
                    <a:pt x="1012" y="321"/>
                    <a:pt x="1038" y="321"/>
                  </a:cubicBezTo>
                  <a:close/>
                  <a:moveTo>
                    <a:pt x="869" y="990"/>
                  </a:moveTo>
                  <a:lnTo>
                    <a:pt x="2191" y="2479"/>
                  </a:lnTo>
                  <a:cubicBezTo>
                    <a:pt x="2012" y="2610"/>
                    <a:pt x="1834" y="2752"/>
                    <a:pt x="1667" y="2907"/>
                  </a:cubicBezTo>
                  <a:cubicBezTo>
                    <a:pt x="1357" y="3205"/>
                    <a:pt x="1084" y="3538"/>
                    <a:pt x="869" y="3895"/>
                  </a:cubicBezTo>
                  <a:lnTo>
                    <a:pt x="869" y="990"/>
                  </a:lnTo>
                  <a:close/>
                  <a:moveTo>
                    <a:pt x="9373" y="324"/>
                  </a:moveTo>
                  <a:cubicBezTo>
                    <a:pt x="9394" y="324"/>
                    <a:pt x="9414" y="328"/>
                    <a:pt x="9430" y="335"/>
                  </a:cubicBezTo>
                  <a:cubicBezTo>
                    <a:pt x="9489" y="371"/>
                    <a:pt x="9537" y="431"/>
                    <a:pt x="9537" y="502"/>
                  </a:cubicBezTo>
                  <a:lnTo>
                    <a:pt x="9228" y="859"/>
                  </a:lnTo>
                  <a:cubicBezTo>
                    <a:pt x="9168" y="919"/>
                    <a:pt x="9168" y="1026"/>
                    <a:pt x="9239" y="1086"/>
                  </a:cubicBezTo>
                  <a:cubicBezTo>
                    <a:pt x="9275" y="1109"/>
                    <a:pt x="9323" y="1121"/>
                    <a:pt x="9347" y="1121"/>
                  </a:cubicBezTo>
                  <a:cubicBezTo>
                    <a:pt x="9394" y="1121"/>
                    <a:pt x="9442" y="1109"/>
                    <a:pt x="9466" y="1062"/>
                  </a:cubicBezTo>
                  <a:lnTo>
                    <a:pt x="9537" y="990"/>
                  </a:lnTo>
                  <a:lnTo>
                    <a:pt x="9537" y="3895"/>
                  </a:lnTo>
                  <a:cubicBezTo>
                    <a:pt x="9323" y="3538"/>
                    <a:pt x="9049" y="3205"/>
                    <a:pt x="8739" y="2907"/>
                  </a:cubicBezTo>
                  <a:cubicBezTo>
                    <a:pt x="8573" y="2764"/>
                    <a:pt x="8394" y="2610"/>
                    <a:pt x="8215" y="2479"/>
                  </a:cubicBezTo>
                  <a:lnTo>
                    <a:pt x="9001" y="1586"/>
                  </a:lnTo>
                  <a:cubicBezTo>
                    <a:pt x="9061" y="1526"/>
                    <a:pt x="9061" y="1419"/>
                    <a:pt x="8989" y="1359"/>
                  </a:cubicBezTo>
                  <a:cubicBezTo>
                    <a:pt x="8962" y="1332"/>
                    <a:pt x="8925" y="1317"/>
                    <a:pt x="8887" y="1317"/>
                  </a:cubicBezTo>
                  <a:cubicBezTo>
                    <a:pt x="8842" y="1317"/>
                    <a:pt x="8795" y="1338"/>
                    <a:pt x="8763" y="1383"/>
                  </a:cubicBezTo>
                  <a:lnTo>
                    <a:pt x="7942" y="2300"/>
                  </a:lnTo>
                  <a:cubicBezTo>
                    <a:pt x="7739" y="2169"/>
                    <a:pt x="7513" y="2050"/>
                    <a:pt x="7275" y="1955"/>
                  </a:cubicBezTo>
                  <a:lnTo>
                    <a:pt x="9239" y="371"/>
                  </a:lnTo>
                  <a:cubicBezTo>
                    <a:pt x="9279" y="339"/>
                    <a:pt x="9329" y="324"/>
                    <a:pt x="9373" y="324"/>
                  </a:cubicBezTo>
                  <a:close/>
                  <a:moveTo>
                    <a:pt x="5191" y="1859"/>
                  </a:moveTo>
                  <a:cubicBezTo>
                    <a:pt x="7787" y="1859"/>
                    <a:pt x="9882" y="3836"/>
                    <a:pt x="9882" y="6277"/>
                  </a:cubicBezTo>
                  <a:cubicBezTo>
                    <a:pt x="9882" y="6753"/>
                    <a:pt x="9811" y="7217"/>
                    <a:pt x="9656" y="7646"/>
                  </a:cubicBezTo>
                  <a:cubicBezTo>
                    <a:pt x="8940" y="7550"/>
                    <a:pt x="8096" y="7537"/>
                    <a:pt x="7673" y="7537"/>
                  </a:cubicBezTo>
                  <a:cubicBezTo>
                    <a:pt x="7520" y="7537"/>
                    <a:pt x="7422" y="7539"/>
                    <a:pt x="7406" y="7539"/>
                  </a:cubicBezTo>
                  <a:cubicBezTo>
                    <a:pt x="7323" y="7539"/>
                    <a:pt x="7251" y="7610"/>
                    <a:pt x="7251" y="7705"/>
                  </a:cubicBezTo>
                  <a:cubicBezTo>
                    <a:pt x="7251" y="7789"/>
                    <a:pt x="7323" y="7872"/>
                    <a:pt x="7406" y="7872"/>
                  </a:cubicBezTo>
                  <a:cubicBezTo>
                    <a:pt x="7415" y="7872"/>
                    <a:pt x="7581" y="7867"/>
                    <a:pt x="7836" y="7867"/>
                  </a:cubicBezTo>
                  <a:cubicBezTo>
                    <a:pt x="8260" y="7867"/>
                    <a:pt x="8930" y="7881"/>
                    <a:pt x="9525" y="7955"/>
                  </a:cubicBezTo>
                  <a:cubicBezTo>
                    <a:pt x="9418" y="8194"/>
                    <a:pt x="9287" y="8432"/>
                    <a:pt x="9156" y="8646"/>
                  </a:cubicBezTo>
                  <a:cubicBezTo>
                    <a:pt x="8204" y="8289"/>
                    <a:pt x="7203" y="8086"/>
                    <a:pt x="7156" y="8075"/>
                  </a:cubicBezTo>
                  <a:cubicBezTo>
                    <a:pt x="7149" y="8074"/>
                    <a:pt x="7141" y="8073"/>
                    <a:pt x="7134" y="8073"/>
                  </a:cubicBezTo>
                  <a:cubicBezTo>
                    <a:pt x="7057" y="8073"/>
                    <a:pt x="6976" y="8129"/>
                    <a:pt x="6965" y="8206"/>
                  </a:cubicBezTo>
                  <a:cubicBezTo>
                    <a:pt x="6953" y="8301"/>
                    <a:pt x="7013" y="8384"/>
                    <a:pt x="7096" y="8408"/>
                  </a:cubicBezTo>
                  <a:cubicBezTo>
                    <a:pt x="7120" y="8408"/>
                    <a:pt x="8049" y="8598"/>
                    <a:pt x="8966" y="8920"/>
                  </a:cubicBezTo>
                  <a:cubicBezTo>
                    <a:pt x="8108" y="10015"/>
                    <a:pt x="6739" y="10706"/>
                    <a:pt x="5191" y="10706"/>
                  </a:cubicBezTo>
                  <a:cubicBezTo>
                    <a:pt x="3667" y="10706"/>
                    <a:pt x="2298" y="10015"/>
                    <a:pt x="1429" y="8920"/>
                  </a:cubicBezTo>
                  <a:cubicBezTo>
                    <a:pt x="2334" y="8598"/>
                    <a:pt x="3274" y="8420"/>
                    <a:pt x="3286" y="8408"/>
                  </a:cubicBezTo>
                  <a:cubicBezTo>
                    <a:pt x="3382" y="8384"/>
                    <a:pt x="3441" y="8301"/>
                    <a:pt x="3429" y="8206"/>
                  </a:cubicBezTo>
                  <a:cubicBezTo>
                    <a:pt x="3407" y="8129"/>
                    <a:pt x="3336" y="8073"/>
                    <a:pt x="3251" y="8073"/>
                  </a:cubicBezTo>
                  <a:cubicBezTo>
                    <a:pt x="3243" y="8073"/>
                    <a:pt x="3235" y="8074"/>
                    <a:pt x="3227" y="8075"/>
                  </a:cubicBezTo>
                  <a:cubicBezTo>
                    <a:pt x="3167" y="8086"/>
                    <a:pt x="2191" y="8289"/>
                    <a:pt x="1238" y="8646"/>
                  </a:cubicBezTo>
                  <a:cubicBezTo>
                    <a:pt x="1084" y="8420"/>
                    <a:pt x="965" y="8194"/>
                    <a:pt x="869" y="7955"/>
                  </a:cubicBezTo>
                  <a:cubicBezTo>
                    <a:pt x="1465" y="7881"/>
                    <a:pt x="2134" y="7867"/>
                    <a:pt x="2556" y="7867"/>
                  </a:cubicBezTo>
                  <a:cubicBezTo>
                    <a:pt x="2809" y="7867"/>
                    <a:pt x="2972" y="7872"/>
                    <a:pt x="2977" y="7872"/>
                  </a:cubicBezTo>
                  <a:cubicBezTo>
                    <a:pt x="3072" y="7872"/>
                    <a:pt x="3143" y="7789"/>
                    <a:pt x="3143" y="7705"/>
                  </a:cubicBezTo>
                  <a:cubicBezTo>
                    <a:pt x="3143" y="7610"/>
                    <a:pt x="3072" y="7539"/>
                    <a:pt x="2977" y="7539"/>
                  </a:cubicBezTo>
                  <a:cubicBezTo>
                    <a:pt x="2961" y="7539"/>
                    <a:pt x="2865" y="7537"/>
                    <a:pt x="2713" y="7537"/>
                  </a:cubicBezTo>
                  <a:cubicBezTo>
                    <a:pt x="2296" y="7537"/>
                    <a:pt x="1460" y="7550"/>
                    <a:pt x="726" y="7646"/>
                  </a:cubicBezTo>
                  <a:cubicBezTo>
                    <a:pt x="584" y="7217"/>
                    <a:pt x="512" y="6753"/>
                    <a:pt x="512" y="6277"/>
                  </a:cubicBezTo>
                  <a:cubicBezTo>
                    <a:pt x="512" y="3836"/>
                    <a:pt x="2608" y="1859"/>
                    <a:pt x="5191" y="1859"/>
                  </a:cubicBezTo>
                  <a:close/>
                  <a:moveTo>
                    <a:pt x="1042" y="0"/>
                  </a:moveTo>
                  <a:cubicBezTo>
                    <a:pt x="968" y="0"/>
                    <a:pt x="893" y="17"/>
                    <a:pt x="822" y="50"/>
                  </a:cubicBezTo>
                  <a:cubicBezTo>
                    <a:pt x="643" y="145"/>
                    <a:pt x="536" y="324"/>
                    <a:pt x="536" y="514"/>
                  </a:cubicBezTo>
                  <a:lnTo>
                    <a:pt x="536" y="4538"/>
                  </a:lnTo>
                  <a:cubicBezTo>
                    <a:pt x="310" y="5086"/>
                    <a:pt x="191" y="5669"/>
                    <a:pt x="191" y="6277"/>
                  </a:cubicBezTo>
                  <a:cubicBezTo>
                    <a:pt x="191" y="6765"/>
                    <a:pt x="262" y="7241"/>
                    <a:pt x="417" y="7705"/>
                  </a:cubicBezTo>
                  <a:cubicBezTo>
                    <a:pt x="310" y="7717"/>
                    <a:pt x="226" y="7753"/>
                    <a:pt x="131" y="7765"/>
                  </a:cubicBezTo>
                  <a:cubicBezTo>
                    <a:pt x="48" y="7789"/>
                    <a:pt x="0" y="7884"/>
                    <a:pt x="12" y="7955"/>
                  </a:cubicBezTo>
                  <a:cubicBezTo>
                    <a:pt x="36" y="8027"/>
                    <a:pt x="107" y="8075"/>
                    <a:pt x="167" y="8075"/>
                  </a:cubicBezTo>
                  <a:lnTo>
                    <a:pt x="203" y="8075"/>
                  </a:lnTo>
                  <a:cubicBezTo>
                    <a:pt x="310" y="8051"/>
                    <a:pt x="417" y="8027"/>
                    <a:pt x="524" y="8003"/>
                  </a:cubicBezTo>
                  <a:cubicBezTo>
                    <a:pt x="631" y="8265"/>
                    <a:pt x="762" y="8527"/>
                    <a:pt x="929" y="8765"/>
                  </a:cubicBezTo>
                  <a:cubicBezTo>
                    <a:pt x="762" y="8837"/>
                    <a:pt x="595" y="8908"/>
                    <a:pt x="453" y="8979"/>
                  </a:cubicBezTo>
                  <a:cubicBezTo>
                    <a:pt x="369" y="9027"/>
                    <a:pt x="345" y="9122"/>
                    <a:pt x="369" y="9206"/>
                  </a:cubicBezTo>
                  <a:cubicBezTo>
                    <a:pt x="405" y="9265"/>
                    <a:pt x="465" y="9301"/>
                    <a:pt x="524" y="9301"/>
                  </a:cubicBezTo>
                  <a:cubicBezTo>
                    <a:pt x="548" y="9301"/>
                    <a:pt x="560" y="9301"/>
                    <a:pt x="595" y="9277"/>
                  </a:cubicBezTo>
                  <a:cubicBezTo>
                    <a:pt x="762" y="9194"/>
                    <a:pt x="941" y="9122"/>
                    <a:pt x="1119" y="9039"/>
                  </a:cubicBezTo>
                  <a:cubicBezTo>
                    <a:pt x="1286" y="9253"/>
                    <a:pt x="1453" y="9456"/>
                    <a:pt x="1655" y="9634"/>
                  </a:cubicBezTo>
                  <a:cubicBezTo>
                    <a:pt x="2608" y="10527"/>
                    <a:pt x="3858" y="11027"/>
                    <a:pt x="5191" y="11027"/>
                  </a:cubicBezTo>
                  <a:cubicBezTo>
                    <a:pt x="6537" y="11027"/>
                    <a:pt x="7787" y="10527"/>
                    <a:pt x="8739" y="9634"/>
                  </a:cubicBezTo>
                  <a:cubicBezTo>
                    <a:pt x="8930" y="9444"/>
                    <a:pt x="9108" y="9253"/>
                    <a:pt x="9275" y="9039"/>
                  </a:cubicBezTo>
                  <a:cubicBezTo>
                    <a:pt x="9454" y="9122"/>
                    <a:pt x="9632" y="9194"/>
                    <a:pt x="9787" y="9277"/>
                  </a:cubicBezTo>
                  <a:cubicBezTo>
                    <a:pt x="9823" y="9301"/>
                    <a:pt x="9835" y="9301"/>
                    <a:pt x="9870" y="9301"/>
                  </a:cubicBezTo>
                  <a:cubicBezTo>
                    <a:pt x="9930" y="9301"/>
                    <a:pt x="9990" y="9265"/>
                    <a:pt x="10013" y="9206"/>
                  </a:cubicBezTo>
                  <a:cubicBezTo>
                    <a:pt x="10061" y="9134"/>
                    <a:pt x="10025" y="9027"/>
                    <a:pt x="9942" y="8979"/>
                  </a:cubicBezTo>
                  <a:cubicBezTo>
                    <a:pt x="9787" y="8908"/>
                    <a:pt x="9632" y="8837"/>
                    <a:pt x="9466" y="8765"/>
                  </a:cubicBezTo>
                  <a:cubicBezTo>
                    <a:pt x="9632" y="8527"/>
                    <a:pt x="9763" y="8265"/>
                    <a:pt x="9870" y="8003"/>
                  </a:cubicBezTo>
                  <a:cubicBezTo>
                    <a:pt x="9978" y="8015"/>
                    <a:pt x="10073" y="8051"/>
                    <a:pt x="10180" y="8075"/>
                  </a:cubicBezTo>
                  <a:lnTo>
                    <a:pt x="10228" y="8075"/>
                  </a:lnTo>
                  <a:cubicBezTo>
                    <a:pt x="10299" y="8075"/>
                    <a:pt x="10359" y="8027"/>
                    <a:pt x="10371" y="7955"/>
                  </a:cubicBezTo>
                  <a:cubicBezTo>
                    <a:pt x="10406" y="7872"/>
                    <a:pt x="10347" y="7777"/>
                    <a:pt x="10275" y="7765"/>
                  </a:cubicBezTo>
                  <a:cubicBezTo>
                    <a:pt x="10180" y="7729"/>
                    <a:pt x="10085" y="7717"/>
                    <a:pt x="9990" y="7705"/>
                  </a:cubicBezTo>
                  <a:cubicBezTo>
                    <a:pt x="10132" y="7241"/>
                    <a:pt x="10216" y="6765"/>
                    <a:pt x="10216" y="6277"/>
                  </a:cubicBezTo>
                  <a:cubicBezTo>
                    <a:pt x="10216" y="5669"/>
                    <a:pt x="10097" y="5086"/>
                    <a:pt x="9870" y="4538"/>
                  </a:cubicBezTo>
                  <a:lnTo>
                    <a:pt x="9870" y="514"/>
                  </a:lnTo>
                  <a:cubicBezTo>
                    <a:pt x="9870" y="324"/>
                    <a:pt x="9763" y="145"/>
                    <a:pt x="9585" y="50"/>
                  </a:cubicBezTo>
                  <a:cubicBezTo>
                    <a:pt x="9514" y="17"/>
                    <a:pt x="9439" y="0"/>
                    <a:pt x="9365" y="0"/>
                  </a:cubicBezTo>
                  <a:cubicBezTo>
                    <a:pt x="9253" y="0"/>
                    <a:pt x="9142" y="38"/>
                    <a:pt x="9049" y="109"/>
                  </a:cubicBezTo>
                  <a:lnTo>
                    <a:pt x="6942" y="1812"/>
                  </a:lnTo>
                  <a:cubicBezTo>
                    <a:pt x="6382" y="1621"/>
                    <a:pt x="5810" y="1514"/>
                    <a:pt x="5191" y="1514"/>
                  </a:cubicBezTo>
                  <a:cubicBezTo>
                    <a:pt x="4584" y="1514"/>
                    <a:pt x="4001" y="1621"/>
                    <a:pt x="3453" y="1812"/>
                  </a:cubicBezTo>
                  <a:lnTo>
                    <a:pt x="1357" y="109"/>
                  </a:lnTo>
                  <a:cubicBezTo>
                    <a:pt x="1264" y="38"/>
                    <a:pt x="1154" y="0"/>
                    <a:pt x="104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grpSp>
      <p:grpSp>
        <p:nvGrpSpPr>
          <p:cNvPr id="11887" name="Google Shape;11887;p81"/>
          <p:cNvGrpSpPr/>
          <p:nvPr/>
        </p:nvGrpSpPr>
        <p:grpSpPr>
          <a:xfrm>
            <a:off x="1475631" y="2399501"/>
            <a:ext cx="365792" cy="335392"/>
            <a:chOff x="1398317" y="1981778"/>
            <a:chExt cx="365792" cy="335392"/>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grpSpPr>
        <p:sp>
          <p:nvSpPr>
            <p:cNvPr id="11888" name="Google Shape;11888;p81"/>
            <p:cNvSpPr/>
            <p:nvPr/>
          </p:nvSpPr>
          <p:spPr>
            <a:xfrm>
              <a:off x="1398317" y="1981778"/>
              <a:ext cx="365792" cy="335392"/>
            </a:xfrm>
            <a:custGeom>
              <a:avLst/>
              <a:gdLst/>
              <a:ahLst/>
              <a:cxnLst/>
              <a:rect l="l" t="t" r="r" b="b"/>
              <a:pathLst>
                <a:path w="11431" h="10481" extrusionOk="0">
                  <a:moveTo>
                    <a:pt x="1882" y="717"/>
                  </a:moveTo>
                  <a:cubicBezTo>
                    <a:pt x="1905" y="801"/>
                    <a:pt x="1929" y="848"/>
                    <a:pt x="1965" y="932"/>
                  </a:cubicBezTo>
                  <a:cubicBezTo>
                    <a:pt x="2132" y="1277"/>
                    <a:pt x="2441" y="1706"/>
                    <a:pt x="3084" y="1944"/>
                  </a:cubicBezTo>
                  <a:cubicBezTo>
                    <a:pt x="2917" y="2146"/>
                    <a:pt x="2775" y="2372"/>
                    <a:pt x="2655" y="2610"/>
                  </a:cubicBezTo>
                  <a:cubicBezTo>
                    <a:pt x="1739" y="2003"/>
                    <a:pt x="1739" y="1217"/>
                    <a:pt x="1882" y="717"/>
                  </a:cubicBezTo>
                  <a:close/>
                  <a:moveTo>
                    <a:pt x="9573" y="717"/>
                  </a:moveTo>
                  <a:cubicBezTo>
                    <a:pt x="9597" y="836"/>
                    <a:pt x="9633" y="955"/>
                    <a:pt x="9633" y="1110"/>
                  </a:cubicBezTo>
                  <a:cubicBezTo>
                    <a:pt x="9656" y="1717"/>
                    <a:pt x="9383" y="2229"/>
                    <a:pt x="8799" y="2610"/>
                  </a:cubicBezTo>
                  <a:cubicBezTo>
                    <a:pt x="8680" y="2372"/>
                    <a:pt x="8549" y="2146"/>
                    <a:pt x="8370" y="1944"/>
                  </a:cubicBezTo>
                  <a:cubicBezTo>
                    <a:pt x="9002" y="1694"/>
                    <a:pt x="9323" y="1277"/>
                    <a:pt x="9478" y="932"/>
                  </a:cubicBezTo>
                  <a:cubicBezTo>
                    <a:pt x="9513" y="860"/>
                    <a:pt x="9537" y="777"/>
                    <a:pt x="9573" y="717"/>
                  </a:cubicBezTo>
                  <a:close/>
                  <a:moveTo>
                    <a:pt x="548" y="2658"/>
                  </a:moveTo>
                  <a:lnTo>
                    <a:pt x="2358" y="3563"/>
                  </a:lnTo>
                  <a:cubicBezTo>
                    <a:pt x="2310" y="3837"/>
                    <a:pt x="2298" y="4134"/>
                    <a:pt x="2322" y="4432"/>
                  </a:cubicBezTo>
                  <a:cubicBezTo>
                    <a:pt x="2163" y="4457"/>
                    <a:pt x="2014" y="4470"/>
                    <a:pt x="1875" y="4470"/>
                  </a:cubicBezTo>
                  <a:cubicBezTo>
                    <a:pt x="1483" y="4470"/>
                    <a:pt x="1173" y="4369"/>
                    <a:pt x="953" y="4158"/>
                  </a:cubicBezTo>
                  <a:cubicBezTo>
                    <a:pt x="524" y="3742"/>
                    <a:pt x="524" y="3015"/>
                    <a:pt x="548" y="2658"/>
                  </a:cubicBezTo>
                  <a:close/>
                  <a:moveTo>
                    <a:pt x="10895" y="2646"/>
                  </a:moveTo>
                  <a:lnTo>
                    <a:pt x="10895" y="2646"/>
                  </a:lnTo>
                  <a:cubicBezTo>
                    <a:pt x="10930" y="3015"/>
                    <a:pt x="10930" y="3742"/>
                    <a:pt x="10490" y="4158"/>
                  </a:cubicBezTo>
                  <a:cubicBezTo>
                    <a:pt x="10270" y="4369"/>
                    <a:pt x="9960" y="4470"/>
                    <a:pt x="9568" y="4470"/>
                  </a:cubicBezTo>
                  <a:cubicBezTo>
                    <a:pt x="9429" y="4470"/>
                    <a:pt x="9280" y="4457"/>
                    <a:pt x="9121" y="4432"/>
                  </a:cubicBezTo>
                  <a:cubicBezTo>
                    <a:pt x="9156" y="4134"/>
                    <a:pt x="9144" y="3849"/>
                    <a:pt x="9097" y="3551"/>
                  </a:cubicBezTo>
                  <a:lnTo>
                    <a:pt x="10895" y="2646"/>
                  </a:lnTo>
                  <a:close/>
                  <a:moveTo>
                    <a:pt x="5727" y="1003"/>
                  </a:moveTo>
                  <a:cubicBezTo>
                    <a:pt x="6644" y="1003"/>
                    <a:pt x="7489" y="1396"/>
                    <a:pt x="8085" y="2087"/>
                  </a:cubicBezTo>
                  <a:cubicBezTo>
                    <a:pt x="8668" y="2777"/>
                    <a:pt x="8918" y="3682"/>
                    <a:pt x="8787" y="4575"/>
                  </a:cubicBezTo>
                  <a:lnTo>
                    <a:pt x="8347" y="7409"/>
                  </a:lnTo>
                  <a:cubicBezTo>
                    <a:pt x="8251" y="8064"/>
                    <a:pt x="7906" y="8635"/>
                    <a:pt x="7394" y="9052"/>
                  </a:cubicBezTo>
                  <a:cubicBezTo>
                    <a:pt x="7275" y="8504"/>
                    <a:pt x="6799" y="8099"/>
                    <a:pt x="6227" y="8099"/>
                  </a:cubicBezTo>
                  <a:lnTo>
                    <a:pt x="5215" y="8099"/>
                  </a:lnTo>
                  <a:cubicBezTo>
                    <a:pt x="4644" y="8099"/>
                    <a:pt x="4156" y="8504"/>
                    <a:pt x="4037" y="9052"/>
                  </a:cubicBezTo>
                  <a:cubicBezTo>
                    <a:pt x="3525" y="8635"/>
                    <a:pt x="3191" y="8064"/>
                    <a:pt x="3084" y="7409"/>
                  </a:cubicBezTo>
                  <a:lnTo>
                    <a:pt x="2655" y="4575"/>
                  </a:lnTo>
                  <a:cubicBezTo>
                    <a:pt x="2548" y="3932"/>
                    <a:pt x="2655" y="3301"/>
                    <a:pt x="2929" y="2730"/>
                  </a:cubicBezTo>
                  <a:cubicBezTo>
                    <a:pt x="2964" y="2730"/>
                    <a:pt x="3169" y="2755"/>
                    <a:pt x="3475" y="2755"/>
                  </a:cubicBezTo>
                  <a:cubicBezTo>
                    <a:pt x="3589" y="2755"/>
                    <a:pt x="3718" y="2751"/>
                    <a:pt x="3858" y="2741"/>
                  </a:cubicBezTo>
                  <a:cubicBezTo>
                    <a:pt x="4418" y="2718"/>
                    <a:pt x="4894" y="2646"/>
                    <a:pt x="5299" y="2491"/>
                  </a:cubicBezTo>
                  <a:lnTo>
                    <a:pt x="5299" y="2491"/>
                  </a:lnTo>
                  <a:lnTo>
                    <a:pt x="5215" y="2860"/>
                  </a:lnTo>
                  <a:cubicBezTo>
                    <a:pt x="5192" y="2920"/>
                    <a:pt x="5215" y="2968"/>
                    <a:pt x="5239" y="3015"/>
                  </a:cubicBezTo>
                  <a:cubicBezTo>
                    <a:pt x="5275" y="3039"/>
                    <a:pt x="5311" y="3075"/>
                    <a:pt x="5358" y="3075"/>
                  </a:cubicBezTo>
                  <a:lnTo>
                    <a:pt x="5394" y="3075"/>
                  </a:lnTo>
                  <a:cubicBezTo>
                    <a:pt x="5430" y="3075"/>
                    <a:pt x="6644" y="2896"/>
                    <a:pt x="7370" y="2360"/>
                  </a:cubicBezTo>
                  <a:cubicBezTo>
                    <a:pt x="7442" y="2301"/>
                    <a:pt x="7454" y="2206"/>
                    <a:pt x="7394" y="2134"/>
                  </a:cubicBezTo>
                  <a:cubicBezTo>
                    <a:pt x="7360" y="2094"/>
                    <a:pt x="7319" y="2072"/>
                    <a:pt x="7276" y="2072"/>
                  </a:cubicBezTo>
                  <a:cubicBezTo>
                    <a:pt x="7244" y="2072"/>
                    <a:pt x="7211" y="2085"/>
                    <a:pt x="7180" y="2110"/>
                  </a:cubicBezTo>
                  <a:cubicBezTo>
                    <a:pt x="6716" y="2468"/>
                    <a:pt x="5965" y="2646"/>
                    <a:pt x="5596" y="2718"/>
                  </a:cubicBezTo>
                  <a:lnTo>
                    <a:pt x="5715" y="2265"/>
                  </a:lnTo>
                  <a:cubicBezTo>
                    <a:pt x="5727" y="2206"/>
                    <a:pt x="5715" y="2146"/>
                    <a:pt x="5656" y="2110"/>
                  </a:cubicBezTo>
                  <a:cubicBezTo>
                    <a:pt x="5628" y="2082"/>
                    <a:pt x="5592" y="2071"/>
                    <a:pt x="5555" y="2071"/>
                  </a:cubicBezTo>
                  <a:cubicBezTo>
                    <a:pt x="5529" y="2071"/>
                    <a:pt x="5502" y="2077"/>
                    <a:pt x="5477" y="2087"/>
                  </a:cubicBezTo>
                  <a:cubicBezTo>
                    <a:pt x="4891" y="2384"/>
                    <a:pt x="4113" y="2450"/>
                    <a:pt x="3585" y="2450"/>
                  </a:cubicBezTo>
                  <a:cubicBezTo>
                    <a:pt x="3394" y="2450"/>
                    <a:pt x="3236" y="2441"/>
                    <a:pt x="3132" y="2432"/>
                  </a:cubicBezTo>
                  <a:cubicBezTo>
                    <a:pt x="3203" y="2313"/>
                    <a:pt x="3287" y="2206"/>
                    <a:pt x="3382" y="2087"/>
                  </a:cubicBezTo>
                  <a:cubicBezTo>
                    <a:pt x="3977" y="1408"/>
                    <a:pt x="4822" y="1003"/>
                    <a:pt x="5727" y="1003"/>
                  </a:cubicBezTo>
                  <a:close/>
                  <a:moveTo>
                    <a:pt x="6215" y="8421"/>
                  </a:moveTo>
                  <a:cubicBezTo>
                    <a:pt x="6656" y="8421"/>
                    <a:pt x="7013" y="8730"/>
                    <a:pt x="7085" y="9147"/>
                  </a:cubicBezTo>
                  <a:lnTo>
                    <a:pt x="7108" y="9349"/>
                  </a:lnTo>
                  <a:cubicBezTo>
                    <a:pt x="7156" y="9564"/>
                    <a:pt x="7097" y="9766"/>
                    <a:pt x="6966" y="9921"/>
                  </a:cubicBezTo>
                  <a:cubicBezTo>
                    <a:pt x="6835" y="10088"/>
                    <a:pt x="6644" y="10171"/>
                    <a:pt x="6430" y="10171"/>
                  </a:cubicBezTo>
                  <a:lnTo>
                    <a:pt x="5013" y="10171"/>
                  </a:lnTo>
                  <a:cubicBezTo>
                    <a:pt x="4811" y="10171"/>
                    <a:pt x="4608" y="10076"/>
                    <a:pt x="4477" y="9921"/>
                  </a:cubicBezTo>
                  <a:cubicBezTo>
                    <a:pt x="4346" y="9754"/>
                    <a:pt x="4287" y="9552"/>
                    <a:pt x="4310" y="9349"/>
                  </a:cubicBezTo>
                  <a:lnTo>
                    <a:pt x="4346" y="9147"/>
                  </a:lnTo>
                  <a:cubicBezTo>
                    <a:pt x="4418" y="8730"/>
                    <a:pt x="4775" y="8421"/>
                    <a:pt x="5203" y="8421"/>
                  </a:cubicBezTo>
                  <a:close/>
                  <a:moveTo>
                    <a:pt x="1937" y="1"/>
                  </a:moveTo>
                  <a:cubicBezTo>
                    <a:pt x="1876" y="1"/>
                    <a:pt x="1817" y="34"/>
                    <a:pt x="1786" y="86"/>
                  </a:cubicBezTo>
                  <a:cubicBezTo>
                    <a:pt x="1774" y="98"/>
                    <a:pt x="1524" y="527"/>
                    <a:pt x="1489" y="1098"/>
                  </a:cubicBezTo>
                  <a:cubicBezTo>
                    <a:pt x="1465" y="1610"/>
                    <a:pt x="1620" y="2337"/>
                    <a:pt x="2513" y="2908"/>
                  </a:cubicBezTo>
                  <a:cubicBezTo>
                    <a:pt x="2477" y="3015"/>
                    <a:pt x="2441" y="3111"/>
                    <a:pt x="2417" y="3218"/>
                  </a:cubicBezTo>
                  <a:lnTo>
                    <a:pt x="477" y="2253"/>
                  </a:lnTo>
                  <a:cubicBezTo>
                    <a:pt x="453" y="2241"/>
                    <a:pt x="426" y="2235"/>
                    <a:pt x="401" y="2235"/>
                  </a:cubicBezTo>
                  <a:cubicBezTo>
                    <a:pt x="375" y="2235"/>
                    <a:pt x="352" y="2241"/>
                    <a:pt x="334" y="2253"/>
                  </a:cubicBezTo>
                  <a:cubicBezTo>
                    <a:pt x="286" y="2289"/>
                    <a:pt x="250" y="2313"/>
                    <a:pt x="239" y="2372"/>
                  </a:cubicBezTo>
                  <a:cubicBezTo>
                    <a:pt x="227" y="2432"/>
                    <a:pt x="0" y="3694"/>
                    <a:pt x="715" y="4384"/>
                  </a:cubicBezTo>
                  <a:cubicBezTo>
                    <a:pt x="1001" y="4646"/>
                    <a:pt x="1370" y="4789"/>
                    <a:pt x="1846" y="4789"/>
                  </a:cubicBezTo>
                  <a:cubicBezTo>
                    <a:pt x="2013" y="4789"/>
                    <a:pt x="2179" y="4765"/>
                    <a:pt x="2370" y="4742"/>
                  </a:cubicBezTo>
                  <a:lnTo>
                    <a:pt x="2786" y="7444"/>
                  </a:lnTo>
                  <a:cubicBezTo>
                    <a:pt x="2906" y="8242"/>
                    <a:pt x="3346" y="8956"/>
                    <a:pt x="3989" y="9409"/>
                  </a:cubicBezTo>
                  <a:cubicBezTo>
                    <a:pt x="3977" y="9659"/>
                    <a:pt x="4060" y="9921"/>
                    <a:pt x="4227" y="10123"/>
                  </a:cubicBezTo>
                  <a:cubicBezTo>
                    <a:pt x="4418" y="10349"/>
                    <a:pt x="4703" y="10480"/>
                    <a:pt x="5013" y="10480"/>
                  </a:cubicBezTo>
                  <a:lnTo>
                    <a:pt x="6430" y="10480"/>
                  </a:lnTo>
                  <a:cubicBezTo>
                    <a:pt x="6727" y="10480"/>
                    <a:pt x="7013" y="10349"/>
                    <a:pt x="7216" y="10123"/>
                  </a:cubicBezTo>
                  <a:cubicBezTo>
                    <a:pt x="7382" y="9933"/>
                    <a:pt x="7478" y="9683"/>
                    <a:pt x="7454" y="9409"/>
                  </a:cubicBezTo>
                  <a:cubicBezTo>
                    <a:pt x="8109" y="8945"/>
                    <a:pt x="8549" y="8242"/>
                    <a:pt x="8668" y="7444"/>
                  </a:cubicBezTo>
                  <a:lnTo>
                    <a:pt x="9085" y="4742"/>
                  </a:lnTo>
                  <a:cubicBezTo>
                    <a:pt x="9263" y="4765"/>
                    <a:pt x="9442" y="4789"/>
                    <a:pt x="9597" y="4789"/>
                  </a:cubicBezTo>
                  <a:cubicBezTo>
                    <a:pt x="10073" y="4789"/>
                    <a:pt x="10454" y="4646"/>
                    <a:pt x="10728" y="4384"/>
                  </a:cubicBezTo>
                  <a:cubicBezTo>
                    <a:pt x="11430" y="3694"/>
                    <a:pt x="11204" y="2420"/>
                    <a:pt x="11192" y="2372"/>
                  </a:cubicBezTo>
                  <a:cubicBezTo>
                    <a:pt x="11180" y="2325"/>
                    <a:pt x="11145" y="2289"/>
                    <a:pt x="11109" y="2253"/>
                  </a:cubicBezTo>
                  <a:cubicBezTo>
                    <a:pt x="11085" y="2241"/>
                    <a:pt x="11058" y="2235"/>
                    <a:pt x="11032" y="2235"/>
                  </a:cubicBezTo>
                  <a:cubicBezTo>
                    <a:pt x="11005" y="2235"/>
                    <a:pt x="10978" y="2241"/>
                    <a:pt x="10954" y="2253"/>
                  </a:cubicBezTo>
                  <a:lnTo>
                    <a:pt x="9025" y="3218"/>
                  </a:lnTo>
                  <a:cubicBezTo>
                    <a:pt x="8990" y="3122"/>
                    <a:pt x="8966" y="3015"/>
                    <a:pt x="8918" y="2908"/>
                  </a:cubicBezTo>
                  <a:cubicBezTo>
                    <a:pt x="9811" y="2337"/>
                    <a:pt x="9978" y="1610"/>
                    <a:pt x="9942" y="1098"/>
                  </a:cubicBezTo>
                  <a:cubicBezTo>
                    <a:pt x="9918" y="527"/>
                    <a:pt x="9656" y="98"/>
                    <a:pt x="9644" y="86"/>
                  </a:cubicBezTo>
                  <a:cubicBezTo>
                    <a:pt x="9624" y="34"/>
                    <a:pt x="9558" y="1"/>
                    <a:pt x="9494" y="1"/>
                  </a:cubicBezTo>
                  <a:cubicBezTo>
                    <a:pt x="9484" y="1"/>
                    <a:pt x="9475" y="1"/>
                    <a:pt x="9466" y="3"/>
                  </a:cubicBezTo>
                  <a:cubicBezTo>
                    <a:pt x="9394" y="27"/>
                    <a:pt x="9347" y="86"/>
                    <a:pt x="9347" y="158"/>
                  </a:cubicBezTo>
                  <a:cubicBezTo>
                    <a:pt x="9347" y="158"/>
                    <a:pt x="9347" y="467"/>
                    <a:pt x="9168" y="813"/>
                  </a:cubicBezTo>
                  <a:cubicBezTo>
                    <a:pt x="8966" y="1241"/>
                    <a:pt x="8609" y="1527"/>
                    <a:pt x="8132" y="1682"/>
                  </a:cubicBezTo>
                  <a:cubicBezTo>
                    <a:pt x="7489" y="1051"/>
                    <a:pt x="6620" y="694"/>
                    <a:pt x="5715" y="694"/>
                  </a:cubicBezTo>
                  <a:cubicBezTo>
                    <a:pt x="4811" y="694"/>
                    <a:pt x="3941" y="1051"/>
                    <a:pt x="3310" y="1682"/>
                  </a:cubicBezTo>
                  <a:cubicBezTo>
                    <a:pt x="2810" y="1527"/>
                    <a:pt x="2453" y="1241"/>
                    <a:pt x="2263" y="813"/>
                  </a:cubicBezTo>
                  <a:cubicBezTo>
                    <a:pt x="2096" y="467"/>
                    <a:pt x="2084" y="170"/>
                    <a:pt x="2084" y="158"/>
                  </a:cubicBezTo>
                  <a:cubicBezTo>
                    <a:pt x="2084" y="86"/>
                    <a:pt x="2036" y="27"/>
                    <a:pt x="1965" y="3"/>
                  </a:cubicBezTo>
                  <a:cubicBezTo>
                    <a:pt x="1956" y="1"/>
                    <a:pt x="1946" y="1"/>
                    <a:pt x="19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1889" name="Google Shape;11889;p81"/>
            <p:cNvSpPr/>
            <p:nvPr/>
          </p:nvSpPr>
          <p:spPr>
            <a:xfrm>
              <a:off x="1498893" y="2108338"/>
              <a:ext cx="43840" cy="49568"/>
            </a:xfrm>
            <a:custGeom>
              <a:avLst/>
              <a:gdLst/>
              <a:ahLst/>
              <a:cxnLst/>
              <a:rect l="l" t="t" r="r" b="b"/>
              <a:pathLst>
                <a:path w="1370" h="1549" extrusionOk="0">
                  <a:moveTo>
                    <a:pt x="679" y="1"/>
                  </a:moveTo>
                  <a:cubicBezTo>
                    <a:pt x="310" y="1"/>
                    <a:pt x="1" y="299"/>
                    <a:pt x="1" y="680"/>
                  </a:cubicBezTo>
                  <a:lnTo>
                    <a:pt x="1" y="858"/>
                  </a:lnTo>
                  <a:cubicBezTo>
                    <a:pt x="1" y="1227"/>
                    <a:pt x="298" y="1549"/>
                    <a:pt x="679" y="1549"/>
                  </a:cubicBezTo>
                  <a:cubicBezTo>
                    <a:pt x="1072" y="1549"/>
                    <a:pt x="1370" y="1251"/>
                    <a:pt x="1370" y="858"/>
                  </a:cubicBezTo>
                  <a:lnTo>
                    <a:pt x="1370" y="680"/>
                  </a:lnTo>
                  <a:cubicBezTo>
                    <a:pt x="1370" y="596"/>
                    <a:pt x="1298" y="513"/>
                    <a:pt x="1203" y="513"/>
                  </a:cubicBezTo>
                  <a:cubicBezTo>
                    <a:pt x="1120" y="513"/>
                    <a:pt x="1036" y="596"/>
                    <a:pt x="1036" y="680"/>
                  </a:cubicBezTo>
                  <a:lnTo>
                    <a:pt x="1036" y="858"/>
                  </a:lnTo>
                  <a:cubicBezTo>
                    <a:pt x="1036" y="1049"/>
                    <a:pt x="870" y="1215"/>
                    <a:pt x="679" y="1215"/>
                  </a:cubicBezTo>
                  <a:cubicBezTo>
                    <a:pt x="489" y="1215"/>
                    <a:pt x="322" y="1049"/>
                    <a:pt x="322" y="858"/>
                  </a:cubicBezTo>
                  <a:lnTo>
                    <a:pt x="322" y="680"/>
                  </a:lnTo>
                  <a:cubicBezTo>
                    <a:pt x="322" y="489"/>
                    <a:pt x="489" y="322"/>
                    <a:pt x="679" y="322"/>
                  </a:cubicBezTo>
                  <a:cubicBezTo>
                    <a:pt x="775" y="322"/>
                    <a:pt x="846" y="251"/>
                    <a:pt x="846" y="156"/>
                  </a:cubicBezTo>
                  <a:cubicBezTo>
                    <a:pt x="846" y="72"/>
                    <a:pt x="775" y="1"/>
                    <a:pt x="67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1890" name="Google Shape;11890;p81"/>
            <p:cNvSpPr/>
            <p:nvPr/>
          </p:nvSpPr>
          <p:spPr>
            <a:xfrm>
              <a:off x="1620429" y="2108338"/>
              <a:ext cx="43840" cy="49568"/>
            </a:xfrm>
            <a:custGeom>
              <a:avLst/>
              <a:gdLst/>
              <a:ahLst/>
              <a:cxnLst/>
              <a:rect l="l" t="t" r="r" b="b"/>
              <a:pathLst>
                <a:path w="1370" h="1549" extrusionOk="0">
                  <a:moveTo>
                    <a:pt x="679" y="1"/>
                  </a:moveTo>
                  <a:cubicBezTo>
                    <a:pt x="310" y="1"/>
                    <a:pt x="1" y="299"/>
                    <a:pt x="1" y="680"/>
                  </a:cubicBezTo>
                  <a:lnTo>
                    <a:pt x="1" y="858"/>
                  </a:lnTo>
                  <a:cubicBezTo>
                    <a:pt x="1" y="1227"/>
                    <a:pt x="298" y="1549"/>
                    <a:pt x="679" y="1549"/>
                  </a:cubicBezTo>
                  <a:cubicBezTo>
                    <a:pt x="1048" y="1549"/>
                    <a:pt x="1370" y="1251"/>
                    <a:pt x="1370" y="858"/>
                  </a:cubicBezTo>
                  <a:lnTo>
                    <a:pt x="1370" y="680"/>
                  </a:lnTo>
                  <a:cubicBezTo>
                    <a:pt x="1370" y="596"/>
                    <a:pt x="1287" y="513"/>
                    <a:pt x="1203" y="513"/>
                  </a:cubicBezTo>
                  <a:cubicBezTo>
                    <a:pt x="1108" y="513"/>
                    <a:pt x="1037" y="596"/>
                    <a:pt x="1037" y="680"/>
                  </a:cubicBezTo>
                  <a:lnTo>
                    <a:pt x="1037" y="858"/>
                  </a:lnTo>
                  <a:cubicBezTo>
                    <a:pt x="1037" y="1049"/>
                    <a:pt x="870" y="1215"/>
                    <a:pt x="679" y="1215"/>
                  </a:cubicBezTo>
                  <a:cubicBezTo>
                    <a:pt x="489" y="1215"/>
                    <a:pt x="322" y="1049"/>
                    <a:pt x="322" y="858"/>
                  </a:cubicBezTo>
                  <a:lnTo>
                    <a:pt x="322" y="680"/>
                  </a:lnTo>
                  <a:cubicBezTo>
                    <a:pt x="322" y="489"/>
                    <a:pt x="489" y="322"/>
                    <a:pt x="679" y="322"/>
                  </a:cubicBezTo>
                  <a:cubicBezTo>
                    <a:pt x="775" y="322"/>
                    <a:pt x="846" y="251"/>
                    <a:pt x="846" y="156"/>
                  </a:cubicBezTo>
                  <a:cubicBezTo>
                    <a:pt x="846" y="72"/>
                    <a:pt x="775" y="1"/>
                    <a:pt x="67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1891" name="Google Shape;11891;p81"/>
            <p:cNvSpPr/>
            <p:nvPr/>
          </p:nvSpPr>
          <p:spPr>
            <a:xfrm>
              <a:off x="1548813" y="2263314"/>
              <a:ext cx="15264" cy="21088"/>
            </a:xfrm>
            <a:custGeom>
              <a:avLst/>
              <a:gdLst/>
              <a:ahLst/>
              <a:cxnLst/>
              <a:rect l="l" t="t" r="r" b="b"/>
              <a:pathLst>
                <a:path w="477" h="659" extrusionOk="0">
                  <a:moveTo>
                    <a:pt x="283" y="0"/>
                  </a:moveTo>
                  <a:cubicBezTo>
                    <a:pt x="240" y="0"/>
                    <a:pt x="200" y="19"/>
                    <a:pt x="167" y="51"/>
                  </a:cubicBezTo>
                  <a:cubicBezTo>
                    <a:pt x="48" y="182"/>
                    <a:pt x="0" y="337"/>
                    <a:pt x="0" y="492"/>
                  </a:cubicBezTo>
                  <a:cubicBezTo>
                    <a:pt x="0" y="587"/>
                    <a:pt x="72" y="659"/>
                    <a:pt x="167" y="659"/>
                  </a:cubicBezTo>
                  <a:cubicBezTo>
                    <a:pt x="250" y="659"/>
                    <a:pt x="334" y="587"/>
                    <a:pt x="334" y="492"/>
                  </a:cubicBezTo>
                  <a:cubicBezTo>
                    <a:pt x="334" y="408"/>
                    <a:pt x="358" y="337"/>
                    <a:pt x="417" y="254"/>
                  </a:cubicBezTo>
                  <a:cubicBezTo>
                    <a:pt x="477" y="194"/>
                    <a:pt x="465" y="99"/>
                    <a:pt x="393" y="39"/>
                  </a:cubicBezTo>
                  <a:cubicBezTo>
                    <a:pt x="356" y="13"/>
                    <a:pt x="318" y="0"/>
                    <a:pt x="28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1892" name="Google Shape;11892;p81"/>
            <p:cNvSpPr/>
            <p:nvPr/>
          </p:nvSpPr>
          <p:spPr>
            <a:xfrm>
              <a:off x="1599469" y="2263186"/>
              <a:ext cx="15296" cy="21216"/>
            </a:xfrm>
            <a:custGeom>
              <a:avLst/>
              <a:gdLst/>
              <a:ahLst/>
              <a:cxnLst/>
              <a:rect l="l" t="t" r="r" b="b"/>
              <a:pathLst>
                <a:path w="478" h="663" extrusionOk="0">
                  <a:moveTo>
                    <a:pt x="180" y="0"/>
                  </a:moveTo>
                  <a:cubicBezTo>
                    <a:pt x="140" y="0"/>
                    <a:pt x="101" y="15"/>
                    <a:pt x="72" y="43"/>
                  </a:cubicBezTo>
                  <a:cubicBezTo>
                    <a:pt x="1" y="91"/>
                    <a:pt x="1" y="198"/>
                    <a:pt x="60" y="258"/>
                  </a:cubicBezTo>
                  <a:cubicBezTo>
                    <a:pt x="120" y="341"/>
                    <a:pt x="144" y="412"/>
                    <a:pt x="144" y="496"/>
                  </a:cubicBezTo>
                  <a:cubicBezTo>
                    <a:pt x="144" y="591"/>
                    <a:pt x="215" y="663"/>
                    <a:pt x="310" y="663"/>
                  </a:cubicBezTo>
                  <a:cubicBezTo>
                    <a:pt x="394" y="663"/>
                    <a:pt x="477" y="591"/>
                    <a:pt x="477" y="496"/>
                  </a:cubicBezTo>
                  <a:cubicBezTo>
                    <a:pt x="453" y="353"/>
                    <a:pt x="394" y="186"/>
                    <a:pt x="299" y="55"/>
                  </a:cubicBezTo>
                  <a:cubicBezTo>
                    <a:pt x="267" y="18"/>
                    <a:pt x="223" y="0"/>
                    <a:pt x="18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1893" name="Google Shape;11893;p81"/>
            <p:cNvSpPr/>
            <p:nvPr/>
          </p:nvSpPr>
          <p:spPr>
            <a:xfrm>
              <a:off x="1631117" y="2062130"/>
              <a:ext cx="22496" cy="23392"/>
            </a:xfrm>
            <a:custGeom>
              <a:avLst/>
              <a:gdLst/>
              <a:ahLst/>
              <a:cxnLst/>
              <a:rect l="l" t="t" r="r" b="b"/>
              <a:pathLst>
                <a:path w="703" h="731" extrusionOk="0">
                  <a:moveTo>
                    <a:pt x="521" y="0"/>
                  </a:moveTo>
                  <a:cubicBezTo>
                    <a:pt x="470" y="0"/>
                    <a:pt x="422" y="24"/>
                    <a:pt x="393" y="76"/>
                  </a:cubicBezTo>
                  <a:cubicBezTo>
                    <a:pt x="286" y="207"/>
                    <a:pt x="179" y="338"/>
                    <a:pt x="60" y="457"/>
                  </a:cubicBezTo>
                  <a:cubicBezTo>
                    <a:pt x="0" y="516"/>
                    <a:pt x="0" y="623"/>
                    <a:pt x="60" y="683"/>
                  </a:cubicBezTo>
                  <a:cubicBezTo>
                    <a:pt x="95" y="707"/>
                    <a:pt x="143" y="730"/>
                    <a:pt x="179" y="730"/>
                  </a:cubicBezTo>
                  <a:cubicBezTo>
                    <a:pt x="226" y="730"/>
                    <a:pt x="274" y="707"/>
                    <a:pt x="298" y="683"/>
                  </a:cubicBezTo>
                  <a:cubicBezTo>
                    <a:pt x="441" y="552"/>
                    <a:pt x="560" y="397"/>
                    <a:pt x="655" y="254"/>
                  </a:cubicBezTo>
                  <a:cubicBezTo>
                    <a:pt x="703" y="195"/>
                    <a:pt x="691" y="88"/>
                    <a:pt x="619" y="28"/>
                  </a:cubicBezTo>
                  <a:cubicBezTo>
                    <a:pt x="587" y="10"/>
                    <a:pt x="553" y="0"/>
                    <a:pt x="52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grpSp>
      <p:grpSp>
        <p:nvGrpSpPr>
          <p:cNvPr id="11894" name="Google Shape;11894;p81"/>
          <p:cNvGrpSpPr/>
          <p:nvPr/>
        </p:nvGrpSpPr>
        <p:grpSpPr>
          <a:xfrm>
            <a:off x="3129551" y="2421293"/>
            <a:ext cx="353600" cy="314752"/>
            <a:chOff x="3052237" y="2003570"/>
            <a:chExt cx="353600" cy="314752"/>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grpSpPr>
        <p:sp>
          <p:nvSpPr>
            <p:cNvPr id="11895" name="Google Shape;11895;p81"/>
            <p:cNvSpPr/>
            <p:nvPr/>
          </p:nvSpPr>
          <p:spPr>
            <a:xfrm>
              <a:off x="3261773" y="2108338"/>
              <a:ext cx="48800" cy="59488"/>
            </a:xfrm>
            <a:custGeom>
              <a:avLst/>
              <a:gdLst/>
              <a:ahLst/>
              <a:cxnLst/>
              <a:rect l="l" t="t" r="r" b="b"/>
              <a:pathLst>
                <a:path w="1525" h="1859" extrusionOk="0">
                  <a:moveTo>
                    <a:pt x="763" y="1"/>
                  </a:moveTo>
                  <a:cubicBezTo>
                    <a:pt x="346" y="1"/>
                    <a:pt x="1" y="334"/>
                    <a:pt x="1" y="751"/>
                  </a:cubicBezTo>
                  <a:lnTo>
                    <a:pt x="1" y="1096"/>
                  </a:lnTo>
                  <a:cubicBezTo>
                    <a:pt x="1" y="1513"/>
                    <a:pt x="346" y="1858"/>
                    <a:pt x="763" y="1858"/>
                  </a:cubicBezTo>
                  <a:cubicBezTo>
                    <a:pt x="1180" y="1858"/>
                    <a:pt x="1525" y="1513"/>
                    <a:pt x="1525" y="1096"/>
                  </a:cubicBezTo>
                  <a:lnTo>
                    <a:pt x="1525" y="751"/>
                  </a:lnTo>
                  <a:cubicBezTo>
                    <a:pt x="1525" y="668"/>
                    <a:pt x="1489" y="549"/>
                    <a:pt x="1453" y="441"/>
                  </a:cubicBezTo>
                  <a:cubicBezTo>
                    <a:pt x="1419" y="390"/>
                    <a:pt x="1360" y="351"/>
                    <a:pt x="1303" y="351"/>
                  </a:cubicBezTo>
                  <a:cubicBezTo>
                    <a:pt x="1281" y="351"/>
                    <a:pt x="1259" y="357"/>
                    <a:pt x="1239" y="370"/>
                  </a:cubicBezTo>
                  <a:cubicBezTo>
                    <a:pt x="1168" y="418"/>
                    <a:pt x="1120" y="501"/>
                    <a:pt x="1168" y="572"/>
                  </a:cubicBezTo>
                  <a:cubicBezTo>
                    <a:pt x="1191" y="632"/>
                    <a:pt x="1215" y="691"/>
                    <a:pt x="1215" y="775"/>
                  </a:cubicBezTo>
                  <a:lnTo>
                    <a:pt x="1215" y="1108"/>
                  </a:lnTo>
                  <a:cubicBezTo>
                    <a:pt x="1215" y="1346"/>
                    <a:pt x="1013" y="1561"/>
                    <a:pt x="763" y="1561"/>
                  </a:cubicBezTo>
                  <a:cubicBezTo>
                    <a:pt x="525" y="1561"/>
                    <a:pt x="322" y="1370"/>
                    <a:pt x="322" y="1108"/>
                  </a:cubicBezTo>
                  <a:lnTo>
                    <a:pt x="322" y="775"/>
                  </a:lnTo>
                  <a:cubicBezTo>
                    <a:pt x="322" y="537"/>
                    <a:pt x="513" y="322"/>
                    <a:pt x="763" y="322"/>
                  </a:cubicBezTo>
                  <a:cubicBezTo>
                    <a:pt x="858" y="322"/>
                    <a:pt x="930" y="251"/>
                    <a:pt x="930" y="156"/>
                  </a:cubicBezTo>
                  <a:cubicBezTo>
                    <a:pt x="930" y="72"/>
                    <a:pt x="858" y="1"/>
                    <a:pt x="76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1896" name="Google Shape;11896;p81"/>
            <p:cNvSpPr/>
            <p:nvPr/>
          </p:nvSpPr>
          <p:spPr>
            <a:xfrm>
              <a:off x="3146349" y="2108338"/>
              <a:ext cx="48416" cy="59488"/>
            </a:xfrm>
            <a:custGeom>
              <a:avLst/>
              <a:gdLst/>
              <a:ahLst/>
              <a:cxnLst/>
              <a:rect l="l" t="t" r="r" b="b"/>
              <a:pathLst>
                <a:path w="1513" h="1859" extrusionOk="0">
                  <a:moveTo>
                    <a:pt x="750" y="1"/>
                  </a:moveTo>
                  <a:cubicBezTo>
                    <a:pt x="334" y="1"/>
                    <a:pt x="0" y="334"/>
                    <a:pt x="0" y="751"/>
                  </a:cubicBezTo>
                  <a:lnTo>
                    <a:pt x="0" y="1096"/>
                  </a:lnTo>
                  <a:cubicBezTo>
                    <a:pt x="0" y="1513"/>
                    <a:pt x="334" y="1858"/>
                    <a:pt x="750" y="1858"/>
                  </a:cubicBezTo>
                  <a:cubicBezTo>
                    <a:pt x="1167" y="1858"/>
                    <a:pt x="1512" y="1513"/>
                    <a:pt x="1512" y="1096"/>
                  </a:cubicBezTo>
                  <a:lnTo>
                    <a:pt x="1512" y="751"/>
                  </a:lnTo>
                  <a:cubicBezTo>
                    <a:pt x="1512" y="668"/>
                    <a:pt x="1489" y="549"/>
                    <a:pt x="1441" y="441"/>
                  </a:cubicBezTo>
                  <a:cubicBezTo>
                    <a:pt x="1407" y="390"/>
                    <a:pt x="1354" y="351"/>
                    <a:pt x="1296" y="351"/>
                  </a:cubicBezTo>
                  <a:cubicBezTo>
                    <a:pt x="1273" y="351"/>
                    <a:pt x="1250" y="357"/>
                    <a:pt x="1227" y="370"/>
                  </a:cubicBezTo>
                  <a:cubicBezTo>
                    <a:pt x="1155" y="418"/>
                    <a:pt x="1108" y="501"/>
                    <a:pt x="1155" y="572"/>
                  </a:cubicBezTo>
                  <a:cubicBezTo>
                    <a:pt x="1191" y="632"/>
                    <a:pt x="1203" y="691"/>
                    <a:pt x="1203" y="775"/>
                  </a:cubicBezTo>
                  <a:lnTo>
                    <a:pt x="1203" y="1108"/>
                  </a:lnTo>
                  <a:cubicBezTo>
                    <a:pt x="1203" y="1346"/>
                    <a:pt x="1012" y="1561"/>
                    <a:pt x="750" y="1561"/>
                  </a:cubicBezTo>
                  <a:cubicBezTo>
                    <a:pt x="512" y="1561"/>
                    <a:pt x="310" y="1370"/>
                    <a:pt x="310" y="1108"/>
                  </a:cubicBezTo>
                  <a:lnTo>
                    <a:pt x="310" y="775"/>
                  </a:lnTo>
                  <a:cubicBezTo>
                    <a:pt x="310" y="537"/>
                    <a:pt x="500" y="322"/>
                    <a:pt x="750" y="322"/>
                  </a:cubicBezTo>
                  <a:cubicBezTo>
                    <a:pt x="846" y="322"/>
                    <a:pt x="917" y="251"/>
                    <a:pt x="917" y="156"/>
                  </a:cubicBezTo>
                  <a:cubicBezTo>
                    <a:pt x="917" y="72"/>
                    <a:pt x="846" y="1"/>
                    <a:pt x="75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1897" name="Google Shape;11897;p81"/>
            <p:cNvSpPr/>
            <p:nvPr/>
          </p:nvSpPr>
          <p:spPr>
            <a:xfrm>
              <a:off x="3052237" y="2003570"/>
              <a:ext cx="353600" cy="314752"/>
            </a:xfrm>
            <a:custGeom>
              <a:avLst/>
              <a:gdLst/>
              <a:ahLst/>
              <a:cxnLst/>
              <a:rect l="l" t="t" r="r" b="b"/>
              <a:pathLst>
                <a:path w="11050" h="9836" extrusionOk="0">
                  <a:moveTo>
                    <a:pt x="2227" y="334"/>
                  </a:moveTo>
                  <a:cubicBezTo>
                    <a:pt x="2477" y="334"/>
                    <a:pt x="2786" y="429"/>
                    <a:pt x="3013" y="513"/>
                  </a:cubicBezTo>
                  <a:cubicBezTo>
                    <a:pt x="2144" y="989"/>
                    <a:pt x="2013" y="2049"/>
                    <a:pt x="1882" y="3061"/>
                  </a:cubicBezTo>
                  <a:cubicBezTo>
                    <a:pt x="1786" y="3894"/>
                    <a:pt x="1667" y="4763"/>
                    <a:pt x="1179" y="5275"/>
                  </a:cubicBezTo>
                  <a:cubicBezTo>
                    <a:pt x="1138" y="5316"/>
                    <a:pt x="1091" y="5329"/>
                    <a:pt x="1054" y="5329"/>
                  </a:cubicBezTo>
                  <a:cubicBezTo>
                    <a:pt x="1038" y="5329"/>
                    <a:pt x="1023" y="5326"/>
                    <a:pt x="1012" y="5323"/>
                  </a:cubicBezTo>
                  <a:cubicBezTo>
                    <a:pt x="953" y="5311"/>
                    <a:pt x="893" y="5263"/>
                    <a:pt x="881" y="5204"/>
                  </a:cubicBezTo>
                  <a:cubicBezTo>
                    <a:pt x="798" y="4906"/>
                    <a:pt x="691" y="4418"/>
                    <a:pt x="703" y="3668"/>
                  </a:cubicBezTo>
                  <a:cubicBezTo>
                    <a:pt x="715" y="2918"/>
                    <a:pt x="512" y="2620"/>
                    <a:pt x="346" y="2513"/>
                  </a:cubicBezTo>
                  <a:cubicBezTo>
                    <a:pt x="465" y="2037"/>
                    <a:pt x="1012" y="334"/>
                    <a:pt x="2227" y="334"/>
                  </a:cubicBezTo>
                  <a:close/>
                  <a:moveTo>
                    <a:pt x="5513" y="5847"/>
                  </a:moveTo>
                  <a:cubicBezTo>
                    <a:pt x="5977" y="5847"/>
                    <a:pt x="6370" y="6085"/>
                    <a:pt x="6370" y="6382"/>
                  </a:cubicBezTo>
                  <a:cubicBezTo>
                    <a:pt x="6370" y="6632"/>
                    <a:pt x="6001" y="6811"/>
                    <a:pt x="5739" y="6930"/>
                  </a:cubicBezTo>
                  <a:lnTo>
                    <a:pt x="5715" y="6930"/>
                  </a:lnTo>
                  <a:cubicBezTo>
                    <a:pt x="5650" y="6960"/>
                    <a:pt x="5576" y="6975"/>
                    <a:pt x="5501" y="6975"/>
                  </a:cubicBezTo>
                  <a:cubicBezTo>
                    <a:pt x="5427" y="6975"/>
                    <a:pt x="5352" y="6960"/>
                    <a:pt x="5287" y="6930"/>
                  </a:cubicBezTo>
                  <a:lnTo>
                    <a:pt x="5275" y="6930"/>
                  </a:lnTo>
                  <a:cubicBezTo>
                    <a:pt x="5001" y="6811"/>
                    <a:pt x="4632" y="6632"/>
                    <a:pt x="4632" y="6382"/>
                  </a:cubicBezTo>
                  <a:cubicBezTo>
                    <a:pt x="4632" y="6097"/>
                    <a:pt x="5037" y="5847"/>
                    <a:pt x="5513" y="5847"/>
                  </a:cubicBezTo>
                  <a:close/>
                  <a:moveTo>
                    <a:pt x="8847" y="298"/>
                  </a:moveTo>
                  <a:cubicBezTo>
                    <a:pt x="10061" y="298"/>
                    <a:pt x="10597" y="1989"/>
                    <a:pt x="10716" y="2465"/>
                  </a:cubicBezTo>
                  <a:cubicBezTo>
                    <a:pt x="10502" y="2620"/>
                    <a:pt x="10276" y="2918"/>
                    <a:pt x="10287" y="3656"/>
                  </a:cubicBezTo>
                  <a:cubicBezTo>
                    <a:pt x="10299" y="4406"/>
                    <a:pt x="10204" y="4894"/>
                    <a:pt x="10109" y="5192"/>
                  </a:cubicBezTo>
                  <a:cubicBezTo>
                    <a:pt x="10097" y="5251"/>
                    <a:pt x="10037" y="5299"/>
                    <a:pt x="9978" y="5311"/>
                  </a:cubicBezTo>
                  <a:cubicBezTo>
                    <a:pt x="9968" y="5311"/>
                    <a:pt x="9955" y="5312"/>
                    <a:pt x="9940" y="5312"/>
                  </a:cubicBezTo>
                  <a:cubicBezTo>
                    <a:pt x="9902" y="5312"/>
                    <a:pt x="9854" y="5306"/>
                    <a:pt x="9811" y="5263"/>
                  </a:cubicBezTo>
                  <a:cubicBezTo>
                    <a:pt x="9311" y="4739"/>
                    <a:pt x="9204" y="3882"/>
                    <a:pt x="9097" y="3049"/>
                  </a:cubicBezTo>
                  <a:cubicBezTo>
                    <a:pt x="9025" y="2501"/>
                    <a:pt x="8966" y="1918"/>
                    <a:pt x="8763" y="1441"/>
                  </a:cubicBezTo>
                  <a:cubicBezTo>
                    <a:pt x="8745" y="1369"/>
                    <a:pt x="8678" y="1337"/>
                    <a:pt x="8616" y="1337"/>
                  </a:cubicBezTo>
                  <a:cubicBezTo>
                    <a:pt x="8597" y="1337"/>
                    <a:pt x="8578" y="1340"/>
                    <a:pt x="8561" y="1346"/>
                  </a:cubicBezTo>
                  <a:cubicBezTo>
                    <a:pt x="8466" y="1382"/>
                    <a:pt x="8442" y="1489"/>
                    <a:pt x="8466" y="1560"/>
                  </a:cubicBezTo>
                  <a:cubicBezTo>
                    <a:pt x="8656" y="1989"/>
                    <a:pt x="8716" y="2525"/>
                    <a:pt x="8787" y="3072"/>
                  </a:cubicBezTo>
                  <a:cubicBezTo>
                    <a:pt x="8871" y="3787"/>
                    <a:pt x="8966" y="4513"/>
                    <a:pt x="9311" y="5097"/>
                  </a:cubicBezTo>
                  <a:cubicBezTo>
                    <a:pt x="9228" y="5739"/>
                    <a:pt x="8966" y="6251"/>
                    <a:pt x="8752" y="6561"/>
                  </a:cubicBezTo>
                  <a:cubicBezTo>
                    <a:pt x="8561" y="6847"/>
                    <a:pt x="8323" y="7085"/>
                    <a:pt x="8085" y="7263"/>
                  </a:cubicBezTo>
                  <a:cubicBezTo>
                    <a:pt x="8073" y="6978"/>
                    <a:pt x="7906" y="6704"/>
                    <a:pt x="7632" y="6513"/>
                  </a:cubicBezTo>
                  <a:cubicBezTo>
                    <a:pt x="7382" y="6323"/>
                    <a:pt x="7037" y="6216"/>
                    <a:pt x="6680" y="6204"/>
                  </a:cubicBezTo>
                  <a:cubicBezTo>
                    <a:pt x="6585" y="5799"/>
                    <a:pt x="6108" y="5513"/>
                    <a:pt x="5513" y="5513"/>
                  </a:cubicBezTo>
                  <a:cubicBezTo>
                    <a:pt x="4918" y="5513"/>
                    <a:pt x="4441" y="5811"/>
                    <a:pt x="4334" y="6204"/>
                  </a:cubicBezTo>
                  <a:cubicBezTo>
                    <a:pt x="4263" y="6204"/>
                    <a:pt x="4191" y="6216"/>
                    <a:pt x="4108" y="6216"/>
                  </a:cubicBezTo>
                  <a:cubicBezTo>
                    <a:pt x="4025" y="6228"/>
                    <a:pt x="3965" y="6311"/>
                    <a:pt x="3977" y="6394"/>
                  </a:cubicBezTo>
                  <a:cubicBezTo>
                    <a:pt x="3989" y="6466"/>
                    <a:pt x="4049" y="6525"/>
                    <a:pt x="4144" y="6525"/>
                  </a:cubicBezTo>
                  <a:lnTo>
                    <a:pt x="4168" y="6525"/>
                  </a:lnTo>
                  <a:cubicBezTo>
                    <a:pt x="4227" y="6513"/>
                    <a:pt x="4287" y="6513"/>
                    <a:pt x="4346" y="6513"/>
                  </a:cubicBezTo>
                  <a:cubicBezTo>
                    <a:pt x="4453" y="6871"/>
                    <a:pt x="4870" y="7061"/>
                    <a:pt x="5156" y="7192"/>
                  </a:cubicBezTo>
                  <a:lnTo>
                    <a:pt x="5168" y="7192"/>
                  </a:lnTo>
                  <a:cubicBezTo>
                    <a:pt x="5287" y="7240"/>
                    <a:pt x="5406" y="7275"/>
                    <a:pt x="5525" y="7275"/>
                  </a:cubicBezTo>
                  <a:cubicBezTo>
                    <a:pt x="5644" y="7275"/>
                    <a:pt x="5763" y="7240"/>
                    <a:pt x="5882" y="7192"/>
                  </a:cubicBezTo>
                  <a:lnTo>
                    <a:pt x="5894" y="7192"/>
                  </a:lnTo>
                  <a:cubicBezTo>
                    <a:pt x="6192" y="7061"/>
                    <a:pt x="6608" y="6871"/>
                    <a:pt x="6704" y="6513"/>
                  </a:cubicBezTo>
                  <a:cubicBezTo>
                    <a:pt x="7299" y="6525"/>
                    <a:pt x="7787" y="6882"/>
                    <a:pt x="7787" y="7299"/>
                  </a:cubicBezTo>
                  <a:cubicBezTo>
                    <a:pt x="7787" y="7728"/>
                    <a:pt x="7287" y="8085"/>
                    <a:pt x="6656" y="8085"/>
                  </a:cubicBezTo>
                  <a:cubicBezTo>
                    <a:pt x="6346" y="8085"/>
                    <a:pt x="6049" y="8002"/>
                    <a:pt x="5834" y="7835"/>
                  </a:cubicBezTo>
                  <a:cubicBezTo>
                    <a:pt x="5745" y="7769"/>
                    <a:pt x="5641" y="7737"/>
                    <a:pt x="5537" y="7737"/>
                  </a:cubicBezTo>
                  <a:cubicBezTo>
                    <a:pt x="5433" y="7737"/>
                    <a:pt x="5328" y="7769"/>
                    <a:pt x="5239" y="7835"/>
                  </a:cubicBezTo>
                  <a:cubicBezTo>
                    <a:pt x="5025" y="8002"/>
                    <a:pt x="4739" y="8085"/>
                    <a:pt x="4430" y="8085"/>
                  </a:cubicBezTo>
                  <a:cubicBezTo>
                    <a:pt x="3799" y="8085"/>
                    <a:pt x="3298" y="7740"/>
                    <a:pt x="3298" y="7299"/>
                  </a:cubicBezTo>
                  <a:cubicBezTo>
                    <a:pt x="3298" y="7109"/>
                    <a:pt x="3394" y="6930"/>
                    <a:pt x="3572" y="6775"/>
                  </a:cubicBezTo>
                  <a:cubicBezTo>
                    <a:pt x="3656" y="6716"/>
                    <a:pt x="3656" y="6621"/>
                    <a:pt x="3608" y="6561"/>
                  </a:cubicBezTo>
                  <a:cubicBezTo>
                    <a:pt x="3578" y="6523"/>
                    <a:pt x="3519" y="6500"/>
                    <a:pt x="3465" y="6500"/>
                  </a:cubicBezTo>
                  <a:cubicBezTo>
                    <a:pt x="3434" y="6500"/>
                    <a:pt x="3404" y="6508"/>
                    <a:pt x="3382" y="6525"/>
                  </a:cubicBezTo>
                  <a:cubicBezTo>
                    <a:pt x="3132" y="6716"/>
                    <a:pt x="2989" y="6978"/>
                    <a:pt x="2977" y="7240"/>
                  </a:cubicBezTo>
                  <a:cubicBezTo>
                    <a:pt x="2739" y="7061"/>
                    <a:pt x="2501" y="6823"/>
                    <a:pt x="2310" y="6549"/>
                  </a:cubicBezTo>
                  <a:cubicBezTo>
                    <a:pt x="2096" y="6228"/>
                    <a:pt x="1834" y="5739"/>
                    <a:pt x="1763" y="5085"/>
                  </a:cubicBezTo>
                  <a:cubicBezTo>
                    <a:pt x="2096" y="4513"/>
                    <a:pt x="2191" y="3775"/>
                    <a:pt x="2275" y="3061"/>
                  </a:cubicBezTo>
                  <a:cubicBezTo>
                    <a:pt x="2358" y="2489"/>
                    <a:pt x="2417" y="1953"/>
                    <a:pt x="2596" y="1513"/>
                  </a:cubicBezTo>
                  <a:cubicBezTo>
                    <a:pt x="2786" y="1048"/>
                    <a:pt x="3072" y="786"/>
                    <a:pt x="3489" y="632"/>
                  </a:cubicBezTo>
                  <a:cubicBezTo>
                    <a:pt x="3627" y="681"/>
                    <a:pt x="3748" y="700"/>
                    <a:pt x="3863" y="700"/>
                  </a:cubicBezTo>
                  <a:cubicBezTo>
                    <a:pt x="4027" y="700"/>
                    <a:pt x="4178" y="662"/>
                    <a:pt x="4346" y="620"/>
                  </a:cubicBezTo>
                  <a:cubicBezTo>
                    <a:pt x="4620" y="548"/>
                    <a:pt x="4953" y="453"/>
                    <a:pt x="5573" y="453"/>
                  </a:cubicBezTo>
                  <a:cubicBezTo>
                    <a:pt x="6180" y="453"/>
                    <a:pt x="6501" y="548"/>
                    <a:pt x="6787" y="620"/>
                  </a:cubicBezTo>
                  <a:cubicBezTo>
                    <a:pt x="6954" y="667"/>
                    <a:pt x="7120" y="715"/>
                    <a:pt x="7275" y="715"/>
                  </a:cubicBezTo>
                  <a:cubicBezTo>
                    <a:pt x="7394" y="715"/>
                    <a:pt x="7525" y="691"/>
                    <a:pt x="7656" y="632"/>
                  </a:cubicBezTo>
                  <a:cubicBezTo>
                    <a:pt x="7870" y="715"/>
                    <a:pt x="8073" y="834"/>
                    <a:pt x="8216" y="989"/>
                  </a:cubicBezTo>
                  <a:cubicBezTo>
                    <a:pt x="8245" y="1019"/>
                    <a:pt x="8287" y="1034"/>
                    <a:pt x="8329" y="1034"/>
                  </a:cubicBezTo>
                  <a:cubicBezTo>
                    <a:pt x="8371" y="1034"/>
                    <a:pt x="8412" y="1019"/>
                    <a:pt x="8442" y="989"/>
                  </a:cubicBezTo>
                  <a:cubicBezTo>
                    <a:pt x="8501" y="929"/>
                    <a:pt x="8501" y="822"/>
                    <a:pt x="8442" y="763"/>
                  </a:cubicBezTo>
                  <a:cubicBezTo>
                    <a:pt x="8323" y="644"/>
                    <a:pt x="8192" y="548"/>
                    <a:pt x="8049" y="465"/>
                  </a:cubicBezTo>
                  <a:cubicBezTo>
                    <a:pt x="8287" y="382"/>
                    <a:pt x="8585" y="298"/>
                    <a:pt x="8847" y="298"/>
                  </a:cubicBezTo>
                  <a:close/>
                  <a:moveTo>
                    <a:pt x="3929" y="8395"/>
                  </a:moveTo>
                  <a:lnTo>
                    <a:pt x="3929" y="8395"/>
                  </a:lnTo>
                  <a:cubicBezTo>
                    <a:pt x="4072" y="8418"/>
                    <a:pt x="4215" y="8430"/>
                    <a:pt x="4382" y="8430"/>
                  </a:cubicBezTo>
                  <a:lnTo>
                    <a:pt x="4489" y="8430"/>
                  </a:lnTo>
                  <a:lnTo>
                    <a:pt x="4489" y="8787"/>
                  </a:lnTo>
                  <a:lnTo>
                    <a:pt x="4489" y="8906"/>
                  </a:lnTo>
                  <a:cubicBezTo>
                    <a:pt x="4227" y="8764"/>
                    <a:pt x="4049" y="8585"/>
                    <a:pt x="3929" y="8395"/>
                  </a:cubicBezTo>
                  <a:close/>
                  <a:moveTo>
                    <a:pt x="7061" y="8395"/>
                  </a:moveTo>
                  <a:lnTo>
                    <a:pt x="7061" y="8395"/>
                  </a:lnTo>
                  <a:cubicBezTo>
                    <a:pt x="6942" y="8585"/>
                    <a:pt x="6763" y="8764"/>
                    <a:pt x="6513" y="8906"/>
                  </a:cubicBezTo>
                  <a:lnTo>
                    <a:pt x="6513" y="8787"/>
                  </a:lnTo>
                  <a:lnTo>
                    <a:pt x="6513" y="8430"/>
                  </a:lnTo>
                  <a:lnTo>
                    <a:pt x="6608" y="8430"/>
                  </a:lnTo>
                  <a:cubicBezTo>
                    <a:pt x="6763" y="8430"/>
                    <a:pt x="6906" y="8418"/>
                    <a:pt x="7061" y="8395"/>
                  </a:cubicBezTo>
                  <a:close/>
                  <a:moveTo>
                    <a:pt x="5656" y="8168"/>
                  </a:moveTo>
                  <a:cubicBezTo>
                    <a:pt x="5823" y="8275"/>
                    <a:pt x="6001" y="8347"/>
                    <a:pt x="6192" y="8395"/>
                  </a:cubicBezTo>
                  <a:lnTo>
                    <a:pt x="6192" y="8787"/>
                  </a:lnTo>
                  <a:cubicBezTo>
                    <a:pt x="6192" y="9180"/>
                    <a:pt x="5882" y="9490"/>
                    <a:pt x="5489" y="9490"/>
                  </a:cubicBezTo>
                  <a:cubicBezTo>
                    <a:pt x="5108" y="9490"/>
                    <a:pt x="4799" y="9180"/>
                    <a:pt x="4799" y="8787"/>
                  </a:cubicBezTo>
                  <a:lnTo>
                    <a:pt x="4799" y="8395"/>
                  </a:lnTo>
                  <a:cubicBezTo>
                    <a:pt x="4989" y="8347"/>
                    <a:pt x="5180" y="8275"/>
                    <a:pt x="5334" y="8168"/>
                  </a:cubicBezTo>
                  <a:lnTo>
                    <a:pt x="5334" y="8633"/>
                  </a:lnTo>
                  <a:cubicBezTo>
                    <a:pt x="5334" y="8716"/>
                    <a:pt x="5406" y="8787"/>
                    <a:pt x="5489" y="8787"/>
                  </a:cubicBezTo>
                  <a:cubicBezTo>
                    <a:pt x="5584" y="8787"/>
                    <a:pt x="5656" y="8716"/>
                    <a:pt x="5656" y="8633"/>
                  </a:cubicBezTo>
                  <a:lnTo>
                    <a:pt x="5656" y="8168"/>
                  </a:lnTo>
                  <a:close/>
                  <a:moveTo>
                    <a:pt x="2239" y="1"/>
                  </a:moveTo>
                  <a:cubicBezTo>
                    <a:pt x="1536" y="1"/>
                    <a:pt x="929" y="441"/>
                    <a:pt x="477" y="1287"/>
                  </a:cubicBezTo>
                  <a:cubicBezTo>
                    <a:pt x="155" y="1906"/>
                    <a:pt x="24" y="2513"/>
                    <a:pt x="24" y="2537"/>
                  </a:cubicBezTo>
                  <a:cubicBezTo>
                    <a:pt x="0" y="2584"/>
                    <a:pt x="0" y="2632"/>
                    <a:pt x="36" y="2680"/>
                  </a:cubicBezTo>
                  <a:cubicBezTo>
                    <a:pt x="60" y="2703"/>
                    <a:pt x="96" y="2727"/>
                    <a:pt x="143" y="2727"/>
                  </a:cubicBezTo>
                  <a:cubicBezTo>
                    <a:pt x="167" y="2751"/>
                    <a:pt x="405" y="2882"/>
                    <a:pt x="393" y="3656"/>
                  </a:cubicBezTo>
                  <a:cubicBezTo>
                    <a:pt x="381" y="4430"/>
                    <a:pt x="477" y="4977"/>
                    <a:pt x="584" y="5287"/>
                  </a:cubicBezTo>
                  <a:cubicBezTo>
                    <a:pt x="643" y="5466"/>
                    <a:pt x="774" y="5585"/>
                    <a:pt x="953" y="5632"/>
                  </a:cubicBezTo>
                  <a:cubicBezTo>
                    <a:pt x="1001" y="5656"/>
                    <a:pt x="1036" y="5656"/>
                    <a:pt x="1072" y="5656"/>
                  </a:cubicBezTo>
                  <a:cubicBezTo>
                    <a:pt x="1215" y="5656"/>
                    <a:pt x="1334" y="5597"/>
                    <a:pt x="1429" y="5501"/>
                  </a:cubicBezTo>
                  <a:lnTo>
                    <a:pt x="1453" y="5489"/>
                  </a:lnTo>
                  <a:cubicBezTo>
                    <a:pt x="1667" y="6549"/>
                    <a:pt x="2370" y="7371"/>
                    <a:pt x="3037" y="7716"/>
                  </a:cubicBezTo>
                  <a:cubicBezTo>
                    <a:pt x="3120" y="7871"/>
                    <a:pt x="3239" y="8014"/>
                    <a:pt x="3394" y="8133"/>
                  </a:cubicBezTo>
                  <a:lnTo>
                    <a:pt x="3537" y="8228"/>
                  </a:lnTo>
                  <a:cubicBezTo>
                    <a:pt x="3668" y="8633"/>
                    <a:pt x="4037" y="9121"/>
                    <a:pt x="4668" y="9347"/>
                  </a:cubicBezTo>
                  <a:cubicBezTo>
                    <a:pt x="4846" y="9645"/>
                    <a:pt x="5168" y="9835"/>
                    <a:pt x="5537" y="9835"/>
                  </a:cubicBezTo>
                  <a:cubicBezTo>
                    <a:pt x="5918" y="9835"/>
                    <a:pt x="6239" y="9645"/>
                    <a:pt x="6418" y="9347"/>
                  </a:cubicBezTo>
                  <a:cubicBezTo>
                    <a:pt x="7049" y="9121"/>
                    <a:pt x="7406" y="8633"/>
                    <a:pt x="7549" y="8228"/>
                  </a:cubicBezTo>
                  <a:lnTo>
                    <a:pt x="7680" y="8133"/>
                  </a:lnTo>
                  <a:cubicBezTo>
                    <a:pt x="7847" y="8014"/>
                    <a:pt x="7966" y="7883"/>
                    <a:pt x="8037" y="7716"/>
                  </a:cubicBezTo>
                  <a:cubicBezTo>
                    <a:pt x="8692" y="7371"/>
                    <a:pt x="9406" y="6549"/>
                    <a:pt x="9633" y="5489"/>
                  </a:cubicBezTo>
                  <a:lnTo>
                    <a:pt x="9644" y="5501"/>
                  </a:lnTo>
                  <a:cubicBezTo>
                    <a:pt x="9740" y="5608"/>
                    <a:pt x="9871" y="5656"/>
                    <a:pt x="10002" y="5656"/>
                  </a:cubicBezTo>
                  <a:cubicBezTo>
                    <a:pt x="10049" y="5656"/>
                    <a:pt x="10085" y="5656"/>
                    <a:pt x="10121" y="5632"/>
                  </a:cubicBezTo>
                  <a:cubicBezTo>
                    <a:pt x="10299" y="5585"/>
                    <a:pt x="10442" y="5454"/>
                    <a:pt x="10502" y="5287"/>
                  </a:cubicBezTo>
                  <a:cubicBezTo>
                    <a:pt x="10585" y="4977"/>
                    <a:pt x="10704" y="4442"/>
                    <a:pt x="10692" y="3656"/>
                  </a:cubicBezTo>
                  <a:cubicBezTo>
                    <a:pt x="10680" y="2882"/>
                    <a:pt x="10918" y="2751"/>
                    <a:pt x="10942" y="2727"/>
                  </a:cubicBezTo>
                  <a:cubicBezTo>
                    <a:pt x="10990" y="2727"/>
                    <a:pt x="11014" y="2703"/>
                    <a:pt x="11049" y="2680"/>
                  </a:cubicBezTo>
                  <a:cubicBezTo>
                    <a:pt x="11002" y="2644"/>
                    <a:pt x="11014" y="2596"/>
                    <a:pt x="11002" y="2537"/>
                  </a:cubicBezTo>
                  <a:cubicBezTo>
                    <a:pt x="11002" y="2513"/>
                    <a:pt x="10871" y="1906"/>
                    <a:pt x="10537" y="1287"/>
                  </a:cubicBezTo>
                  <a:cubicBezTo>
                    <a:pt x="10097" y="441"/>
                    <a:pt x="9490" y="1"/>
                    <a:pt x="8787" y="1"/>
                  </a:cubicBezTo>
                  <a:cubicBezTo>
                    <a:pt x="8263" y="1"/>
                    <a:pt x="7597" y="310"/>
                    <a:pt x="7525" y="358"/>
                  </a:cubicBezTo>
                  <a:cubicBezTo>
                    <a:pt x="7410" y="398"/>
                    <a:pt x="7314" y="415"/>
                    <a:pt x="7221" y="415"/>
                  </a:cubicBezTo>
                  <a:cubicBezTo>
                    <a:pt x="7093" y="415"/>
                    <a:pt x="6970" y="382"/>
                    <a:pt x="6811" y="334"/>
                  </a:cubicBezTo>
                  <a:cubicBezTo>
                    <a:pt x="6537" y="263"/>
                    <a:pt x="6156" y="155"/>
                    <a:pt x="5513" y="155"/>
                  </a:cubicBezTo>
                  <a:cubicBezTo>
                    <a:pt x="4870" y="155"/>
                    <a:pt x="4489" y="263"/>
                    <a:pt x="4215" y="334"/>
                  </a:cubicBezTo>
                  <a:cubicBezTo>
                    <a:pt x="4049" y="382"/>
                    <a:pt x="3932" y="415"/>
                    <a:pt x="3806" y="415"/>
                  </a:cubicBezTo>
                  <a:cubicBezTo>
                    <a:pt x="3716" y="415"/>
                    <a:pt x="3621" y="398"/>
                    <a:pt x="3501" y="358"/>
                  </a:cubicBezTo>
                  <a:cubicBezTo>
                    <a:pt x="3429" y="310"/>
                    <a:pt x="2763" y="1"/>
                    <a:pt x="223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grpSp>
      <p:grpSp>
        <p:nvGrpSpPr>
          <p:cNvPr id="11898" name="Google Shape;11898;p81"/>
          <p:cNvGrpSpPr/>
          <p:nvPr/>
        </p:nvGrpSpPr>
        <p:grpSpPr>
          <a:xfrm>
            <a:off x="1481327" y="3375789"/>
            <a:ext cx="368096" cy="223968"/>
            <a:chOff x="1404013" y="2958066"/>
            <a:chExt cx="368096" cy="223968"/>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grpSpPr>
        <p:sp>
          <p:nvSpPr>
            <p:cNvPr id="11899" name="Google Shape;11899;p81"/>
            <p:cNvSpPr/>
            <p:nvPr/>
          </p:nvSpPr>
          <p:spPr>
            <a:xfrm>
              <a:off x="1426893" y="3073426"/>
              <a:ext cx="40032" cy="45760"/>
            </a:xfrm>
            <a:custGeom>
              <a:avLst/>
              <a:gdLst/>
              <a:ahLst/>
              <a:cxnLst/>
              <a:rect l="l" t="t" r="r" b="b"/>
              <a:pathLst>
                <a:path w="1251" h="1430" extrusionOk="0">
                  <a:moveTo>
                    <a:pt x="631" y="0"/>
                  </a:moveTo>
                  <a:cubicBezTo>
                    <a:pt x="286" y="0"/>
                    <a:pt x="0" y="286"/>
                    <a:pt x="0" y="631"/>
                  </a:cubicBezTo>
                  <a:lnTo>
                    <a:pt x="0" y="810"/>
                  </a:lnTo>
                  <a:cubicBezTo>
                    <a:pt x="0" y="1155"/>
                    <a:pt x="286" y="1429"/>
                    <a:pt x="631" y="1429"/>
                  </a:cubicBezTo>
                  <a:cubicBezTo>
                    <a:pt x="965" y="1429"/>
                    <a:pt x="1251" y="1155"/>
                    <a:pt x="1251" y="810"/>
                  </a:cubicBezTo>
                  <a:lnTo>
                    <a:pt x="1251" y="703"/>
                  </a:lnTo>
                  <a:cubicBezTo>
                    <a:pt x="1239" y="619"/>
                    <a:pt x="1167" y="536"/>
                    <a:pt x="1072" y="536"/>
                  </a:cubicBezTo>
                  <a:cubicBezTo>
                    <a:pt x="989" y="536"/>
                    <a:pt x="905" y="619"/>
                    <a:pt x="905" y="703"/>
                  </a:cubicBezTo>
                  <a:lnTo>
                    <a:pt x="905" y="798"/>
                  </a:lnTo>
                  <a:cubicBezTo>
                    <a:pt x="905" y="941"/>
                    <a:pt x="786" y="1072"/>
                    <a:pt x="631" y="1072"/>
                  </a:cubicBezTo>
                  <a:cubicBezTo>
                    <a:pt x="477" y="1072"/>
                    <a:pt x="346" y="953"/>
                    <a:pt x="346" y="798"/>
                  </a:cubicBezTo>
                  <a:lnTo>
                    <a:pt x="346" y="619"/>
                  </a:lnTo>
                  <a:cubicBezTo>
                    <a:pt x="346" y="465"/>
                    <a:pt x="465" y="334"/>
                    <a:pt x="631" y="334"/>
                  </a:cubicBezTo>
                  <a:cubicBezTo>
                    <a:pt x="715" y="334"/>
                    <a:pt x="786" y="262"/>
                    <a:pt x="786" y="167"/>
                  </a:cubicBezTo>
                  <a:cubicBezTo>
                    <a:pt x="786" y="72"/>
                    <a:pt x="715" y="0"/>
                    <a:pt x="63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1900" name="Google Shape;11900;p81"/>
            <p:cNvSpPr/>
            <p:nvPr/>
          </p:nvSpPr>
          <p:spPr>
            <a:xfrm>
              <a:off x="1404013" y="2958066"/>
              <a:ext cx="368096" cy="223968"/>
            </a:xfrm>
            <a:custGeom>
              <a:avLst/>
              <a:gdLst/>
              <a:ahLst/>
              <a:cxnLst/>
              <a:rect l="l" t="t" r="r" b="b"/>
              <a:pathLst>
                <a:path w="11503" h="6999" extrusionOk="0">
                  <a:moveTo>
                    <a:pt x="7800" y="2593"/>
                  </a:moveTo>
                  <a:lnTo>
                    <a:pt x="7895" y="2855"/>
                  </a:lnTo>
                  <a:cubicBezTo>
                    <a:pt x="7811" y="2831"/>
                    <a:pt x="7740" y="2820"/>
                    <a:pt x="7669" y="2796"/>
                  </a:cubicBezTo>
                  <a:cubicBezTo>
                    <a:pt x="7716" y="2712"/>
                    <a:pt x="7752" y="2653"/>
                    <a:pt x="7800" y="2593"/>
                  </a:cubicBezTo>
                  <a:close/>
                  <a:moveTo>
                    <a:pt x="4656" y="2820"/>
                  </a:moveTo>
                  <a:lnTo>
                    <a:pt x="4656" y="2820"/>
                  </a:lnTo>
                  <a:cubicBezTo>
                    <a:pt x="4347" y="3212"/>
                    <a:pt x="3263" y="3582"/>
                    <a:pt x="2430" y="3772"/>
                  </a:cubicBezTo>
                  <a:cubicBezTo>
                    <a:pt x="2370" y="3570"/>
                    <a:pt x="2263" y="3379"/>
                    <a:pt x="2132" y="3248"/>
                  </a:cubicBezTo>
                  <a:cubicBezTo>
                    <a:pt x="2096" y="3224"/>
                    <a:pt x="2049" y="3177"/>
                    <a:pt x="2013" y="3141"/>
                  </a:cubicBezTo>
                  <a:cubicBezTo>
                    <a:pt x="2537" y="3010"/>
                    <a:pt x="3466" y="2831"/>
                    <a:pt x="4656" y="2820"/>
                  </a:cubicBezTo>
                  <a:close/>
                  <a:moveTo>
                    <a:pt x="5049" y="2820"/>
                  </a:moveTo>
                  <a:cubicBezTo>
                    <a:pt x="5371" y="2820"/>
                    <a:pt x="5704" y="2855"/>
                    <a:pt x="6061" y="2879"/>
                  </a:cubicBezTo>
                  <a:lnTo>
                    <a:pt x="4883" y="4224"/>
                  </a:lnTo>
                  <a:cubicBezTo>
                    <a:pt x="4097" y="4129"/>
                    <a:pt x="3490" y="4022"/>
                    <a:pt x="3073" y="3951"/>
                  </a:cubicBezTo>
                  <a:cubicBezTo>
                    <a:pt x="3251" y="3903"/>
                    <a:pt x="3454" y="3832"/>
                    <a:pt x="3644" y="3760"/>
                  </a:cubicBezTo>
                  <a:cubicBezTo>
                    <a:pt x="4454" y="3462"/>
                    <a:pt x="4918" y="3165"/>
                    <a:pt x="5049" y="2820"/>
                  </a:cubicBezTo>
                  <a:close/>
                  <a:moveTo>
                    <a:pt x="8431" y="3355"/>
                  </a:moveTo>
                  <a:lnTo>
                    <a:pt x="8431" y="3355"/>
                  </a:lnTo>
                  <a:cubicBezTo>
                    <a:pt x="9240" y="3605"/>
                    <a:pt x="10014" y="3951"/>
                    <a:pt x="10764" y="4367"/>
                  </a:cubicBezTo>
                  <a:cubicBezTo>
                    <a:pt x="10109" y="4379"/>
                    <a:pt x="9455" y="4415"/>
                    <a:pt x="8812" y="4415"/>
                  </a:cubicBezTo>
                  <a:lnTo>
                    <a:pt x="8431" y="3355"/>
                  </a:lnTo>
                  <a:close/>
                  <a:moveTo>
                    <a:pt x="9586" y="4725"/>
                  </a:moveTo>
                  <a:lnTo>
                    <a:pt x="9990" y="5070"/>
                  </a:lnTo>
                  <a:cubicBezTo>
                    <a:pt x="9752" y="5201"/>
                    <a:pt x="9466" y="5320"/>
                    <a:pt x="9181" y="5427"/>
                  </a:cubicBezTo>
                  <a:lnTo>
                    <a:pt x="8931" y="4736"/>
                  </a:lnTo>
                  <a:cubicBezTo>
                    <a:pt x="9157" y="4736"/>
                    <a:pt x="9359" y="4736"/>
                    <a:pt x="9586" y="4725"/>
                  </a:cubicBezTo>
                  <a:close/>
                  <a:moveTo>
                    <a:pt x="2489" y="4177"/>
                  </a:moveTo>
                  <a:cubicBezTo>
                    <a:pt x="2668" y="4224"/>
                    <a:pt x="2954" y="4284"/>
                    <a:pt x="3347" y="4355"/>
                  </a:cubicBezTo>
                  <a:cubicBezTo>
                    <a:pt x="3239" y="4594"/>
                    <a:pt x="2978" y="5153"/>
                    <a:pt x="2489" y="5689"/>
                  </a:cubicBezTo>
                  <a:cubicBezTo>
                    <a:pt x="2335" y="5665"/>
                    <a:pt x="2216" y="5653"/>
                    <a:pt x="2132" y="5629"/>
                  </a:cubicBezTo>
                  <a:cubicBezTo>
                    <a:pt x="2358" y="5248"/>
                    <a:pt x="2489" y="4772"/>
                    <a:pt x="2489" y="4320"/>
                  </a:cubicBezTo>
                  <a:lnTo>
                    <a:pt x="2489" y="4177"/>
                  </a:lnTo>
                  <a:close/>
                  <a:moveTo>
                    <a:pt x="3704" y="4403"/>
                  </a:moveTo>
                  <a:cubicBezTo>
                    <a:pt x="3978" y="4439"/>
                    <a:pt x="4275" y="4486"/>
                    <a:pt x="4621" y="4522"/>
                  </a:cubicBezTo>
                  <a:cubicBezTo>
                    <a:pt x="4597" y="4522"/>
                    <a:pt x="3454" y="5832"/>
                    <a:pt x="3454" y="5832"/>
                  </a:cubicBezTo>
                  <a:cubicBezTo>
                    <a:pt x="3251" y="5796"/>
                    <a:pt x="3049" y="5784"/>
                    <a:pt x="2894" y="5748"/>
                  </a:cubicBezTo>
                  <a:cubicBezTo>
                    <a:pt x="3370" y="5177"/>
                    <a:pt x="3632" y="4594"/>
                    <a:pt x="3704" y="4403"/>
                  </a:cubicBezTo>
                  <a:close/>
                  <a:moveTo>
                    <a:pt x="1251" y="3224"/>
                  </a:moveTo>
                  <a:cubicBezTo>
                    <a:pt x="1835" y="3224"/>
                    <a:pt x="2156" y="3605"/>
                    <a:pt x="2156" y="4308"/>
                  </a:cubicBezTo>
                  <a:cubicBezTo>
                    <a:pt x="2156" y="4713"/>
                    <a:pt x="2037" y="5129"/>
                    <a:pt x="1846" y="5451"/>
                  </a:cubicBezTo>
                  <a:cubicBezTo>
                    <a:pt x="1668" y="5748"/>
                    <a:pt x="1442" y="5927"/>
                    <a:pt x="1251" y="5927"/>
                  </a:cubicBezTo>
                  <a:cubicBezTo>
                    <a:pt x="1061" y="5927"/>
                    <a:pt x="834" y="5748"/>
                    <a:pt x="656" y="5451"/>
                  </a:cubicBezTo>
                  <a:cubicBezTo>
                    <a:pt x="465" y="5129"/>
                    <a:pt x="346" y="4713"/>
                    <a:pt x="346" y="4308"/>
                  </a:cubicBezTo>
                  <a:cubicBezTo>
                    <a:pt x="346" y="3605"/>
                    <a:pt x="668" y="3224"/>
                    <a:pt x="1251" y="3224"/>
                  </a:cubicBezTo>
                  <a:close/>
                  <a:moveTo>
                    <a:pt x="7454" y="3081"/>
                  </a:moveTo>
                  <a:cubicBezTo>
                    <a:pt x="7657" y="3129"/>
                    <a:pt x="7835" y="3177"/>
                    <a:pt x="8026" y="3224"/>
                  </a:cubicBezTo>
                  <a:lnTo>
                    <a:pt x="8454" y="4391"/>
                  </a:lnTo>
                  <a:lnTo>
                    <a:pt x="8264" y="4391"/>
                  </a:lnTo>
                  <a:cubicBezTo>
                    <a:pt x="8169" y="4391"/>
                    <a:pt x="8097" y="4474"/>
                    <a:pt x="8097" y="4558"/>
                  </a:cubicBezTo>
                  <a:cubicBezTo>
                    <a:pt x="8097" y="4653"/>
                    <a:pt x="8169" y="4725"/>
                    <a:pt x="8264" y="4725"/>
                  </a:cubicBezTo>
                  <a:lnTo>
                    <a:pt x="8573" y="4725"/>
                  </a:lnTo>
                  <a:lnTo>
                    <a:pt x="8859" y="5510"/>
                  </a:lnTo>
                  <a:cubicBezTo>
                    <a:pt x="8526" y="5629"/>
                    <a:pt x="8157" y="5725"/>
                    <a:pt x="7776" y="5796"/>
                  </a:cubicBezTo>
                  <a:cubicBezTo>
                    <a:pt x="7085" y="5915"/>
                    <a:pt x="6347" y="5975"/>
                    <a:pt x="5537" y="5975"/>
                  </a:cubicBezTo>
                  <a:cubicBezTo>
                    <a:pt x="5752" y="5677"/>
                    <a:pt x="6073" y="5201"/>
                    <a:pt x="6418" y="4701"/>
                  </a:cubicBezTo>
                  <a:cubicBezTo>
                    <a:pt x="6788" y="4713"/>
                    <a:pt x="7157" y="4736"/>
                    <a:pt x="7538" y="4736"/>
                  </a:cubicBezTo>
                  <a:cubicBezTo>
                    <a:pt x="7621" y="4736"/>
                    <a:pt x="7692" y="4665"/>
                    <a:pt x="7692" y="4570"/>
                  </a:cubicBezTo>
                  <a:cubicBezTo>
                    <a:pt x="7692" y="4486"/>
                    <a:pt x="7621" y="4415"/>
                    <a:pt x="7538" y="4391"/>
                  </a:cubicBezTo>
                  <a:cubicBezTo>
                    <a:pt x="7216" y="4379"/>
                    <a:pt x="6919" y="4379"/>
                    <a:pt x="6621" y="4355"/>
                  </a:cubicBezTo>
                  <a:cubicBezTo>
                    <a:pt x="6919" y="3903"/>
                    <a:pt x="7216" y="3462"/>
                    <a:pt x="7454" y="3081"/>
                  </a:cubicBezTo>
                  <a:close/>
                  <a:moveTo>
                    <a:pt x="7406" y="1933"/>
                  </a:moveTo>
                  <a:cubicBezTo>
                    <a:pt x="7423" y="1933"/>
                    <a:pt x="7435" y="1935"/>
                    <a:pt x="7442" y="1938"/>
                  </a:cubicBezTo>
                  <a:cubicBezTo>
                    <a:pt x="7466" y="1938"/>
                    <a:pt x="7550" y="1974"/>
                    <a:pt x="7597" y="2058"/>
                  </a:cubicBezTo>
                  <a:lnTo>
                    <a:pt x="7645" y="2212"/>
                  </a:lnTo>
                  <a:cubicBezTo>
                    <a:pt x="6978" y="3224"/>
                    <a:pt x="5323" y="5737"/>
                    <a:pt x="5073" y="5987"/>
                  </a:cubicBezTo>
                  <a:cubicBezTo>
                    <a:pt x="4940" y="6127"/>
                    <a:pt x="4780" y="6199"/>
                    <a:pt x="4592" y="6199"/>
                  </a:cubicBezTo>
                  <a:cubicBezTo>
                    <a:pt x="4477" y="6199"/>
                    <a:pt x="4351" y="6172"/>
                    <a:pt x="4216" y="6118"/>
                  </a:cubicBezTo>
                  <a:cubicBezTo>
                    <a:pt x="4049" y="6058"/>
                    <a:pt x="3918" y="5975"/>
                    <a:pt x="3823" y="5915"/>
                  </a:cubicBezTo>
                  <a:lnTo>
                    <a:pt x="7264" y="1998"/>
                  </a:lnTo>
                  <a:cubicBezTo>
                    <a:pt x="7306" y="1947"/>
                    <a:pt x="7366" y="1933"/>
                    <a:pt x="7406" y="1933"/>
                  </a:cubicBezTo>
                  <a:close/>
                  <a:moveTo>
                    <a:pt x="525" y="1"/>
                  </a:moveTo>
                  <a:cubicBezTo>
                    <a:pt x="480" y="1"/>
                    <a:pt x="436" y="16"/>
                    <a:pt x="406" y="45"/>
                  </a:cubicBezTo>
                  <a:cubicBezTo>
                    <a:pt x="394" y="69"/>
                    <a:pt x="1" y="462"/>
                    <a:pt x="1" y="1438"/>
                  </a:cubicBezTo>
                  <a:cubicBezTo>
                    <a:pt x="1" y="2248"/>
                    <a:pt x="394" y="2784"/>
                    <a:pt x="632" y="3046"/>
                  </a:cubicBezTo>
                  <a:cubicBezTo>
                    <a:pt x="537" y="3105"/>
                    <a:pt x="453" y="3165"/>
                    <a:pt x="370" y="3236"/>
                  </a:cubicBezTo>
                  <a:cubicBezTo>
                    <a:pt x="132" y="3486"/>
                    <a:pt x="13" y="3843"/>
                    <a:pt x="13" y="4320"/>
                  </a:cubicBezTo>
                  <a:cubicBezTo>
                    <a:pt x="13" y="4784"/>
                    <a:pt x="156" y="5260"/>
                    <a:pt x="370" y="5641"/>
                  </a:cubicBezTo>
                  <a:cubicBezTo>
                    <a:pt x="632" y="6058"/>
                    <a:pt x="942" y="6284"/>
                    <a:pt x="1263" y="6284"/>
                  </a:cubicBezTo>
                  <a:cubicBezTo>
                    <a:pt x="1501" y="6284"/>
                    <a:pt x="1739" y="6153"/>
                    <a:pt x="1942" y="5927"/>
                  </a:cubicBezTo>
                  <a:cubicBezTo>
                    <a:pt x="1966" y="5939"/>
                    <a:pt x="2037" y="5939"/>
                    <a:pt x="2132" y="5975"/>
                  </a:cubicBezTo>
                  <a:lnTo>
                    <a:pt x="1715" y="6677"/>
                  </a:lnTo>
                  <a:lnTo>
                    <a:pt x="715" y="6677"/>
                  </a:lnTo>
                  <a:cubicBezTo>
                    <a:pt x="632" y="6677"/>
                    <a:pt x="549" y="6749"/>
                    <a:pt x="549" y="6832"/>
                  </a:cubicBezTo>
                  <a:cubicBezTo>
                    <a:pt x="549" y="6927"/>
                    <a:pt x="632" y="6999"/>
                    <a:pt x="715" y="6999"/>
                  </a:cubicBezTo>
                  <a:lnTo>
                    <a:pt x="1704" y="6999"/>
                  </a:lnTo>
                  <a:cubicBezTo>
                    <a:pt x="1823" y="6999"/>
                    <a:pt x="1942" y="6939"/>
                    <a:pt x="2001" y="6832"/>
                  </a:cubicBezTo>
                  <a:lnTo>
                    <a:pt x="2477" y="6034"/>
                  </a:lnTo>
                  <a:cubicBezTo>
                    <a:pt x="2597" y="6046"/>
                    <a:pt x="2728" y="6082"/>
                    <a:pt x="2894" y="6094"/>
                  </a:cubicBezTo>
                  <a:lnTo>
                    <a:pt x="2894" y="6653"/>
                  </a:lnTo>
                  <a:cubicBezTo>
                    <a:pt x="2894" y="6653"/>
                    <a:pt x="2894" y="6677"/>
                    <a:pt x="2870" y="6677"/>
                  </a:cubicBezTo>
                  <a:lnTo>
                    <a:pt x="2513" y="6677"/>
                  </a:lnTo>
                  <a:cubicBezTo>
                    <a:pt x="2430" y="6677"/>
                    <a:pt x="2358" y="6749"/>
                    <a:pt x="2358" y="6832"/>
                  </a:cubicBezTo>
                  <a:cubicBezTo>
                    <a:pt x="2358" y="6927"/>
                    <a:pt x="2430" y="6999"/>
                    <a:pt x="2513" y="6999"/>
                  </a:cubicBezTo>
                  <a:lnTo>
                    <a:pt x="2870" y="6999"/>
                  </a:lnTo>
                  <a:cubicBezTo>
                    <a:pt x="3073" y="6999"/>
                    <a:pt x="3216" y="6856"/>
                    <a:pt x="3216" y="6653"/>
                  </a:cubicBezTo>
                  <a:lnTo>
                    <a:pt x="3216" y="6153"/>
                  </a:lnTo>
                  <a:cubicBezTo>
                    <a:pt x="3347" y="6165"/>
                    <a:pt x="3501" y="6177"/>
                    <a:pt x="3644" y="6201"/>
                  </a:cubicBezTo>
                  <a:cubicBezTo>
                    <a:pt x="3751" y="6272"/>
                    <a:pt x="3918" y="6356"/>
                    <a:pt x="4097" y="6439"/>
                  </a:cubicBezTo>
                  <a:cubicBezTo>
                    <a:pt x="4275" y="6510"/>
                    <a:pt x="4454" y="6534"/>
                    <a:pt x="4621" y="6534"/>
                  </a:cubicBezTo>
                  <a:cubicBezTo>
                    <a:pt x="4859" y="6534"/>
                    <a:pt x="5073" y="6451"/>
                    <a:pt x="5275" y="6296"/>
                  </a:cubicBezTo>
                  <a:lnTo>
                    <a:pt x="5609" y="6296"/>
                  </a:lnTo>
                  <a:cubicBezTo>
                    <a:pt x="6895" y="6296"/>
                    <a:pt x="8026" y="6153"/>
                    <a:pt x="8990" y="5856"/>
                  </a:cubicBezTo>
                  <a:lnTo>
                    <a:pt x="9288" y="6653"/>
                  </a:lnTo>
                  <a:cubicBezTo>
                    <a:pt x="9359" y="6868"/>
                    <a:pt x="9562" y="6999"/>
                    <a:pt x="9776" y="6999"/>
                  </a:cubicBezTo>
                  <a:lnTo>
                    <a:pt x="10788" y="6999"/>
                  </a:lnTo>
                  <a:cubicBezTo>
                    <a:pt x="10883" y="6999"/>
                    <a:pt x="10955" y="6927"/>
                    <a:pt x="10955" y="6832"/>
                  </a:cubicBezTo>
                  <a:cubicBezTo>
                    <a:pt x="10955" y="6749"/>
                    <a:pt x="10883" y="6677"/>
                    <a:pt x="10788" y="6677"/>
                  </a:cubicBezTo>
                  <a:lnTo>
                    <a:pt x="9776" y="6677"/>
                  </a:lnTo>
                  <a:cubicBezTo>
                    <a:pt x="9705" y="6677"/>
                    <a:pt x="9633" y="6630"/>
                    <a:pt x="9597" y="6558"/>
                  </a:cubicBezTo>
                  <a:lnTo>
                    <a:pt x="9300" y="5760"/>
                  </a:lnTo>
                  <a:cubicBezTo>
                    <a:pt x="9693" y="5629"/>
                    <a:pt x="10050" y="5463"/>
                    <a:pt x="10371" y="5272"/>
                  </a:cubicBezTo>
                  <a:cubicBezTo>
                    <a:pt x="10419" y="5248"/>
                    <a:pt x="10455" y="5201"/>
                    <a:pt x="10467" y="5141"/>
                  </a:cubicBezTo>
                  <a:cubicBezTo>
                    <a:pt x="10478" y="5082"/>
                    <a:pt x="10455" y="5034"/>
                    <a:pt x="10407" y="4986"/>
                  </a:cubicBezTo>
                  <a:lnTo>
                    <a:pt x="10109" y="4736"/>
                  </a:lnTo>
                  <a:cubicBezTo>
                    <a:pt x="10514" y="4725"/>
                    <a:pt x="10931" y="4713"/>
                    <a:pt x="11348" y="4677"/>
                  </a:cubicBezTo>
                  <a:cubicBezTo>
                    <a:pt x="11419" y="4677"/>
                    <a:pt x="11479" y="4617"/>
                    <a:pt x="11491" y="4558"/>
                  </a:cubicBezTo>
                  <a:cubicBezTo>
                    <a:pt x="11502" y="4463"/>
                    <a:pt x="11479" y="4379"/>
                    <a:pt x="11419" y="4355"/>
                  </a:cubicBezTo>
                  <a:cubicBezTo>
                    <a:pt x="10431" y="3736"/>
                    <a:pt x="9395" y="3272"/>
                    <a:pt x="8288" y="2950"/>
                  </a:cubicBezTo>
                  <a:lnTo>
                    <a:pt x="7919" y="1938"/>
                  </a:lnTo>
                  <a:cubicBezTo>
                    <a:pt x="7859" y="1760"/>
                    <a:pt x="7716" y="1641"/>
                    <a:pt x="7514" y="1617"/>
                  </a:cubicBezTo>
                  <a:cubicBezTo>
                    <a:pt x="7480" y="1610"/>
                    <a:pt x="7446" y="1607"/>
                    <a:pt x="7411" y="1607"/>
                  </a:cubicBezTo>
                  <a:cubicBezTo>
                    <a:pt x="7265" y="1607"/>
                    <a:pt x="7122" y="1668"/>
                    <a:pt x="7026" y="1784"/>
                  </a:cubicBezTo>
                  <a:lnTo>
                    <a:pt x="6323" y="2569"/>
                  </a:lnTo>
                  <a:cubicBezTo>
                    <a:pt x="5785" y="2506"/>
                    <a:pt x="5273" y="2481"/>
                    <a:pt x="4799" y="2481"/>
                  </a:cubicBezTo>
                  <a:cubicBezTo>
                    <a:pt x="3040" y="2481"/>
                    <a:pt x="1788" y="2833"/>
                    <a:pt x="1525" y="2927"/>
                  </a:cubicBezTo>
                  <a:cubicBezTo>
                    <a:pt x="1430" y="2903"/>
                    <a:pt x="1346" y="2891"/>
                    <a:pt x="1239" y="2891"/>
                  </a:cubicBezTo>
                  <a:lnTo>
                    <a:pt x="1168" y="2891"/>
                  </a:lnTo>
                  <a:cubicBezTo>
                    <a:pt x="989" y="2462"/>
                    <a:pt x="823" y="1879"/>
                    <a:pt x="942" y="1343"/>
                  </a:cubicBezTo>
                  <a:cubicBezTo>
                    <a:pt x="1013" y="998"/>
                    <a:pt x="1168" y="843"/>
                    <a:pt x="1180" y="843"/>
                  </a:cubicBezTo>
                  <a:cubicBezTo>
                    <a:pt x="1239" y="784"/>
                    <a:pt x="1239" y="664"/>
                    <a:pt x="1180" y="605"/>
                  </a:cubicBezTo>
                  <a:cubicBezTo>
                    <a:pt x="1150" y="575"/>
                    <a:pt x="1105" y="560"/>
                    <a:pt x="1061" y="560"/>
                  </a:cubicBezTo>
                  <a:cubicBezTo>
                    <a:pt x="1016" y="560"/>
                    <a:pt x="971" y="575"/>
                    <a:pt x="942" y="605"/>
                  </a:cubicBezTo>
                  <a:cubicBezTo>
                    <a:pt x="906" y="629"/>
                    <a:pt x="287" y="1272"/>
                    <a:pt x="727" y="2653"/>
                  </a:cubicBezTo>
                  <a:cubicBezTo>
                    <a:pt x="549" y="2415"/>
                    <a:pt x="334" y="2010"/>
                    <a:pt x="334" y="1438"/>
                  </a:cubicBezTo>
                  <a:cubicBezTo>
                    <a:pt x="334" y="629"/>
                    <a:pt x="644" y="307"/>
                    <a:pt x="644" y="283"/>
                  </a:cubicBezTo>
                  <a:cubicBezTo>
                    <a:pt x="703" y="224"/>
                    <a:pt x="703" y="105"/>
                    <a:pt x="644" y="45"/>
                  </a:cubicBezTo>
                  <a:cubicBezTo>
                    <a:pt x="614" y="16"/>
                    <a:pt x="569" y="1"/>
                    <a:pt x="52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grpSp>
      <p:sp>
        <p:nvSpPr>
          <p:cNvPr id="11901" name="Google Shape;11901;p81"/>
          <p:cNvSpPr/>
          <p:nvPr/>
        </p:nvSpPr>
        <p:spPr>
          <a:xfrm>
            <a:off x="4224911" y="3304077"/>
            <a:ext cx="367712" cy="367680"/>
          </a:xfrm>
          <a:custGeom>
            <a:avLst/>
            <a:gdLst/>
            <a:ahLst/>
            <a:cxnLst/>
            <a:rect l="l" t="t" r="r" b="b"/>
            <a:pathLst>
              <a:path w="11491" h="11490" extrusionOk="0">
                <a:moveTo>
                  <a:pt x="5585" y="1643"/>
                </a:moveTo>
                <a:lnTo>
                  <a:pt x="5585" y="3013"/>
                </a:lnTo>
                <a:cubicBezTo>
                  <a:pt x="5322" y="3482"/>
                  <a:pt x="4845" y="3751"/>
                  <a:pt x="4340" y="3751"/>
                </a:cubicBezTo>
                <a:cubicBezTo>
                  <a:pt x="4204" y="3751"/>
                  <a:pt x="4066" y="3732"/>
                  <a:pt x="3930" y="3691"/>
                </a:cubicBezTo>
                <a:lnTo>
                  <a:pt x="2966" y="2727"/>
                </a:lnTo>
                <a:lnTo>
                  <a:pt x="2966" y="2727"/>
                </a:lnTo>
                <a:cubicBezTo>
                  <a:pt x="3070" y="2737"/>
                  <a:pt x="3176" y="2742"/>
                  <a:pt x="3281" y="2742"/>
                </a:cubicBezTo>
                <a:cubicBezTo>
                  <a:pt x="3666" y="2742"/>
                  <a:pt x="4051" y="2672"/>
                  <a:pt x="4406" y="2513"/>
                </a:cubicBezTo>
                <a:cubicBezTo>
                  <a:pt x="4871" y="2322"/>
                  <a:pt x="5275" y="2024"/>
                  <a:pt x="5585" y="1643"/>
                </a:cubicBezTo>
                <a:close/>
                <a:moveTo>
                  <a:pt x="5573" y="3560"/>
                </a:moveTo>
                <a:lnTo>
                  <a:pt x="5573" y="5322"/>
                </a:lnTo>
                <a:lnTo>
                  <a:pt x="4323" y="4084"/>
                </a:lnTo>
                <a:cubicBezTo>
                  <a:pt x="4799" y="4084"/>
                  <a:pt x="5240" y="3882"/>
                  <a:pt x="5573" y="3560"/>
                </a:cubicBezTo>
                <a:close/>
                <a:moveTo>
                  <a:pt x="5918" y="3560"/>
                </a:moveTo>
                <a:cubicBezTo>
                  <a:pt x="6240" y="3882"/>
                  <a:pt x="6692" y="4084"/>
                  <a:pt x="7168" y="4084"/>
                </a:cubicBezTo>
                <a:lnTo>
                  <a:pt x="5918" y="5322"/>
                </a:lnTo>
                <a:lnTo>
                  <a:pt x="5918" y="3560"/>
                </a:lnTo>
                <a:close/>
                <a:moveTo>
                  <a:pt x="2727" y="2965"/>
                </a:moveTo>
                <a:lnTo>
                  <a:pt x="3692" y="3929"/>
                </a:lnTo>
                <a:cubicBezTo>
                  <a:pt x="3894" y="4572"/>
                  <a:pt x="3608" y="5251"/>
                  <a:pt x="3013" y="5584"/>
                </a:cubicBezTo>
                <a:lnTo>
                  <a:pt x="1644" y="5584"/>
                </a:lnTo>
                <a:cubicBezTo>
                  <a:pt x="2025" y="5275"/>
                  <a:pt x="2323" y="4870"/>
                  <a:pt x="2525" y="4406"/>
                </a:cubicBezTo>
                <a:cubicBezTo>
                  <a:pt x="2716" y="3941"/>
                  <a:pt x="2775" y="3453"/>
                  <a:pt x="2727" y="2965"/>
                </a:cubicBezTo>
                <a:close/>
                <a:moveTo>
                  <a:pt x="4085" y="4334"/>
                </a:moveTo>
                <a:lnTo>
                  <a:pt x="5335" y="5584"/>
                </a:lnTo>
                <a:lnTo>
                  <a:pt x="3561" y="5584"/>
                </a:lnTo>
                <a:cubicBezTo>
                  <a:pt x="3894" y="5251"/>
                  <a:pt x="4085" y="4799"/>
                  <a:pt x="4085" y="4334"/>
                </a:cubicBezTo>
                <a:close/>
                <a:moveTo>
                  <a:pt x="7407" y="4334"/>
                </a:moveTo>
                <a:cubicBezTo>
                  <a:pt x="7407" y="4810"/>
                  <a:pt x="7585" y="5251"/>
                  <a:pt x="7919" y="5584"/>
                </a:cubicBezTo>
                <a:lnTo>
                  <a:pt x="6156" y="5584"/>
                </a:lnTo>
                <a:lnTo>
                  <a:pt x="7407" y="4334"/>
                </a:lnTo>
                <a:close/>
                <a:moveTo>
                  <a:pt x="5918" y="1643"/>
                </a:moveTo>
                <a:cubicBezTo>
                  <a:pt x="6228" y="2024"/>
                  <a:pt x="6633" y="2322"/>
                  <a:pt x="7085" y="2513"/>
                </a:cubicBezTo>
                <a:cubicBezTo>
                  <a:pt x="7457" y="2665"/>
                  <a:pt x="7843" y="2741"/>
                  <a:pt x="8239" y="2741"/>
                </a:cubicBezTo>
                <a:cubicBezTo>
                  <a:pt x="8338" y="2741"/>
                  <a:pt x="8438" y="2736"/>
                  <a:pt x="8538" y="2727"/>
                </a:cubicBezTo>
                <a:lnTo>
                  <a:pt x="8538" y="2727"/>
                </a:lnTo>
                <a:lnTo>
                  <a:pt x="8502" y="2751"/>
                </a:lnTo>
                <a:cubicBezTo>
                  <a:pt x="8442" y="2810"/>
                  <a:pt x="8442" y="2929"/>
                  <a:pt x="8502" y="2989"/>
                </a:cubicBezTo>
                <a:cubicBezTo>
                  <a:pt x="8538" y="3025"/>
                  <a:pt x="8573" y="3036"/>
                  <a:pt x="8621" y="3036"/>
                </a:cubicBezTo>
                <a:cubicBezTo>
                  <a:pt x="8669" y="3036"/>
                  <a:pt x="8716" y="3025"/>
                  <a:pt x="8740" y="2989"/>
                </a:cubicBezTo>
                <a:lnTo>
                  <a:pt x="8764" y="2965"/>
                </a:lnTo>
                <a:lnTo>
                  <a:pt x="8764" y="2965"/>
                </a:lnTo>
                <a:cubicBezTo>
                  <a:pt x="8716" y="3453"/>
                  <a:pt x="8788" y="3941"/>
                  <a:pt x="8978" y="4406"/>
                </a:cubicBezTo>
                <a:cubicBezTo>
                  <a:pt x="9169" y="4870"/>
                  <a:pt x="9466" y="5275"/>
                  <a:pt x="9859" y="5584"/>
                </a:cubicBezTo>
                <a:lnTo>
                  <a:pt x="8490" y="5584"/>
                </a:lnTo>
                <a:cubicBezTo>
                  <a:pt x="7895" y="5251"/>
                  <a:pt x="7609" y="4572"/>
                  <a:pt x="7799" y="3929"/>
                </a:cubicBezTo>
                <a:lnTo>
                  <a:pt x="8204" y="3525"/>
                </a:lnTo>
                <a:cubicBezTo>
                  <a:pt x="8264" y="3465"/>
                  <a:pt x="8264" y="3346"/>
                  <a:pt x="8204" y="3286"/>
                </a:cubicBezTo>
                <a:cubicBezTo>
                  <a:pt x="8175" y="3257"/>
                  <a:pt x="8130" y="3242"/>
                  <a:pt x="8085" y="3242"/>
                </a:cubicBezTo>
                <a:cubicBezTo>
                  <a:pt x="8041" y="3242"/>
                  <a:pt x="7996" y="3257"/>
                  <a:pt x="7966" y="3286"/>
                </a:cubicBezTo>
                <a:lnTo>
                  <a:pt x="7561" y="3691"/>
                </a:lnTo>
                <a:cubicBezTo>
                  <a:pt x="7428" y="3731"/>
                  <a:pt x="7293" y="3750"/>
                  <a:pt x="7160" y="3750"/>
                </a:cubicBezTo>
                <a:cubicBezTo>
                  <a:pt x="6652" y="3750"/>
                  <a:pt x="6171" y="3472"/>
                  <a:pt x="5906" y="3001"/>
                </a:cubicBezTo>
                <a:lnTo>
                  <a:pt x="5906" y="1643"/>
                </a:lnTo>
                <a:close/>
                <a:moveTo>
                  <a:pt x="5347" y="5906"/>
                </a:moveTo>
                <a:lnTo>
                  <a:pt x="4097" y="7156"/>
                </a:lnTo>
                <a:cubicBezTo>
                  <a:pt x="4097" y="6680"/>
                  <a:pt x="3918" y="6239"/>
                  <a:pt x="3573" y="5906"/>
                </a:cubicBezTo>
                <a:close/>
                <a:moveTo>
                  <a:pt x="7942" y="5906"/>
                </a:moveTo>
                <a:cubicBezTo>
                  <a:pt x="7609" y="6239"/>
                  <a:pt x="7418" y="6704"/>
                  <a:pt x="7418" y="7156"/>
                </a:cubicBezTo>
                <a:lnTo>
                  <a:pt x="6168" y="5906"/>
                </a:lnTo>
                <a:close/>
                <a:moveTo>
                  <a:pt x="5585" y="6144"/>
                </a:moveTo>
                <a:lnTo>
                  <a:pt x="5585" y="7918"/>
                </a:lnTo>
                <a:cubicBezTo>
                  <a:pt x="5263" y="7585"/>
                  <a:pt x="4811" y="7394"/>
                  <a:pt x="4335" y="7394"/>
                </a:cubicBezTo>
                <a:lnTo>
                  <a:pt x="5585" y="6144"/>
                </a:lnTo>
                <a:close/>
                <a:moveTo>
                  <a:pt x="5918" y="6144"/>
                </a:moveTo>
                <a:lnTo>
                  <a:pt x="7168" y="7394"/>
                </a:lnTo>
                <a:cubicBezTo>
                  <a:pt x="6680" y="7394"/>
                  <a:pt x="6240" y="7573"/>
                  <a:pt x="5918" y="7918"/>
                </a:cubicBezTo>
                <a:lnTo>
                  <a:pt x="5918" y="6144"/>
                </a:lnTo>
                <a:close/>
                <a:moveTo>
                  <a:pt x="9859" y="5906"/>
                </a:moveTo>
                <a:cubicBezTo>
                  <a:pt x="9466" y="6215"/>
                  <a:pt x="9169" y="6620"/>
                  <a:pt x="8978" y="7085"/>
                </a:cubicBezTo>
                <a:cubicBezTo>
                  <a:pt x="8788" y="7549"/>
                  <a:pt x="8728" y="8037"/>
                  <a:pt x="8776" y="8525"/>
                </a:cubicBezTo>
                <a:lnTo>
                  <a:pt x="7799" y="7561"/>
                </a:lnTo>
                <a:cubicBezTo>
                  <a:pt x="7609" y="6918"/>
                  <a:pt x="7895" y="6239"/>
                  <a:pt x="8490" y="5906"/>
                </a:cubicBezTo>
                <a:close/>
                <a:moveTo>
                  <a:pt x="3001" y="5906"/>
                </a:moveTo>
                <a:cubicBezTo>
                  <a:pt x="3597" y="6239"/>
                  <a:pt x="3870" y="6918"/>
                  <a:pt x="3680" y="7561"/>
                </a:cubicBezTo>
                <a:lnTo>
                  <a:pt x="3275" y="7966"/>
                </a:lnTo>
                <a:cubicBezTo>
                  <a:pt x="3216" y="8025"/>
                  <a:pt x="3216" y="8144"/>
                  <a:pt x="3275" y="8204"/>
                </a:cubicBezTo>
                <a:cubicBezTo>
                  <a:pt x="3311" y="8228"/>
                  <a:pt x="3358" y="8251"/>
                  <a:pt x="3394" y="8251"/>
                </a:cubicBezTo>
                <a:cubicBezTo>
                  <a:pt x="3442" y="8251"/>
                  <a:pt x="3489" y="8228"/>
                  <a:pt x="3513" y="8204"/>
                </a:cubicBezTo>
                <a:lnTo>
                  <a:pt x="3918" y="7799"/>
                </a:lnTo>
                <a:cubicBezTo>
                  <a:pt x="4051" y="7759"/>
                  <a:pt x="4186" y="7740"/>
                  <a:pt x="4320" y="7740"/>
                </a:cubicBezTo>
                <a:cubicBezTo>
                  <a:pt x="4828" y="7740"/>
                  <a:pt x="5309" y="8018"/>
                  <a:pt x="5573" y="8490"/>
                </a:cubicBezTo>
                <a:lnTo>
                  <a:pt x="5573" y="9844"/>
                </a:lnTo>
                <a:lnTo>
                  <a:pt x="5573" y="9844"/>
                </a:lnTo>
                <a:cubicBezTo>
                  <a:pt x="5265" y="9458"/>
                  <a:pt x="4865" y="9166"/>
                  <a:pt x="4406" y="8978"/>
                </a:cubicBezTo>
                <a:cubicBezTo>
                  <a:pt x="4049" y="8823"/>
                  <a:pt x="3668" y="8751"/>
                  <a:pt x="3275" y="8751"/>
                </a:cubicBezTo>
                <a:cubicBezTo>
                  <a:pt x="3180" y="8751"/>
                  <a:pt x="3061" y="8751"/>
                  <a:pt x="2954" y="8763"/>
                </a:cubicBezTo>
                <a:lnTo>
                  <a:pt x="2977" y="8740"/>
                </a:lnTo>
                <a:cubicBezTo>
                  <a:pt x="3037" y="8680"/>
                  <a:pt x="3037" y="8561"/>
                  <a:pt x="2977" y="8501"/>
                </a:cubicBezTo>
                <a:cubicBezTo>
                  <a:pt x="2948" y="8472"/>
                  <a:pt x="2903" y="8457"/>
                  <a:pt x="2858" y="8457"/>
                </a:cubicBezTo>
                <a:cubicBezTo>
                  <a:pt x="2814" y="8457"/>
                  <a:pt x="2769" y="8472"/>
                  <a:pt x="2739" y="8501"/>
                </a:cubicBezTo>
                <a:lnTo>
                  <a:pt x="2716" y="8525"/>
                </a:lnTo>
                <a:cubicBezTo>
                  <a:pt x="2775" y="8037"/>
                  <a:pt x="2704" y="7549"/>
                  <a:pt x="2501" y="7085"/>
                </a:cubicBezTo>
                <a:cubicBezTo>
                  <a:pt x="2311" y="6620"/>
                  <a:pt x="2013" y="6227"/>
                  <a:pt x="1632" y="5906"/>
                </a:cubicBezTo>
                <a:close/>
                <a:moveTo>
                  <a:pt x="7165" y="7740"/>
                </a:moveTo>
                <a:cubicBezTo>
                  <a:pt x="7297" y="7740"/>
                  <a:pt x="7430" y="7759"/>
                  <a:pt x="7561" y="7799"/>
                </a:cubicBezTo>
                <a:lnTo>
                  <a:pt x="8538" y="8763"/>
                </a:lnTo>
                <a:cubicBezTo>
                  <a:pt x="8447" y="8757"/>
                  <a:pt x="8357" y="8754"/>
                  <a:pt x="8267" y="8754"/>
                </a:cubicBezTo>
                <a:cubicBezTo>
                  <a:pt x="7861" y="8754"/>
                  <a:pt x="7465" y="8822"/>
                  <a:pt x="7085" y="8978"/>
                </a:cubicBezTo>
                <a:cubicBezTo>
                  <a:pt x="6633" y="9168"/>
                  <a:pt x="6228" y="9466"/>
                  <a:pt x="5918" y="9847"/>
                </a:cubicBezTo>
                <a:lnTo>
                  <a:pt x="5918" y="8490"/>
                </a:lnTo>
                <a:cubicBezTo>
                  <a:pt x="6173" y="8018"/>
                  <a:pt x="6660" y="7740"/>
                  <a:pt x="7165" y="7740"/>
                </a:cubicBezTo>
                <a:close/>
                <a:moveTo>
                  <a:pt x="5752" y="0"/>
                </a:moveTo>
                <a:cubicBezTo>
                  <a:pt x="5656" y="0"/>
                  <a:pt x="5585" y="72"/>
                  <a:pt x="5585" y="167"/>
                </a:cubicBezTo>
                <a:lnTo>
                  <a:pt x="5585" y="1024"/>
                </a:lnTo>
                <a:cubicBezTo>
                  <a:pt x="5299" y="1560"/>
                  <a:pt x="4847" y="1977"/>
                  <a:pt x="4287" y="2203"/>
                </a:cubicBezTo>
                <a:cubicBezTo>
                  <a:pt x="3970" y="2334"/>
                  <a:pt x="3626" y="2397"/>
                  <a:pt x="3281" y="2397"/>
                </a:cubicBezTo>
                <a:cubicBezTo>
                  <a:pt x="3029" y="2397"/>
                  <a:pt x="2778" y="2364"/>
                  <a:pt x="2537" y="2298"/>
                </a:cubicBezTo>
                <a:lnTo>
                  <a:pt x="1918" y="1679"/>
                </a:lnTo>
                <a:cubicBezTo>
                  <a:pt x="1894" y="1649"/>
                  <a:pt x="1849" y="1634"/>
                  <a:pt x="1803" y="1634"/>
                </a:cubicBezTo>
                <a:cubicBezTo>
                  <a:pt x="1757" y="1634"/>
                  <a:pt x="1709" y="1649"/>
                  <a:pt x="1680" y="1679"/>
                </a:cubicBezTo>
                <a:cubicBezTo>
                  <a:pt x="1620" y="1739"/>
                  <a:pt x="1620" y="1858"/>
                  <a:pt x="1680" y="1917"/>
                </a:cubicBezTo>
                <a:lnTo>
                  <a:pt x="2299" y="2536"/>
                </a:lnTo>
                <a:cubicBezTo>
                  <a:pt x="2477" y="3108"/>
                  <a:pt x="2442" y="3727"/>
                  <a:pt x="2204" y="4287"/>
                </a:cubicBezTo>
                <a:cubicBezTo>
                  <a:pt x="1977" y="4834"/>
                  <a:pt x="1549" y="5299"/>
                  <a:pt x="1025" y="5584"/>
                </a:cubicBezTo>
                <a:lnTo>
                  <a:pt x="168" y="5584"/>
                </a:lnTo>
                <a:cubicBezTo>
                  <a:pt x="84" y="5584"/>
                  <a:pt x="1" y="5656"/>
                  <a:pt x="1" y="5751"/>
                </a:cubicBezTo>
                <a:cubicBezTo>
                  <a:pt x="1" y="5834"/>
                  <a:pt x="84" y="5906"/>
                  <a:pt x="168" y="5906"/>
                </a:cubicBezTo>
                <a:lnTo>
                  <a:pt x="1025" y="5906"/>
                </a:lnTo>
                <a:cubicBezTo>
                  <a:pt x="1573" y="6192"/>
                  <a:pt x="1977" y="6656"/>
                  <a:pt x="2204" y="7204"/>
                </a:cubicBezTo>
                <a:cubicBezTo>
                  <a:pt x="2430" y="7751"/>
                  <a:pt x="2465" y="8382"/>
                  <a:pt x="2299" y="8966"/>
                </a:cubicBezTo>
                <a:lnTo>
                  <a:pt x="1680" y="9573"/>
                </a:lnTo>
                <a:cubicBezTo>
                  <a:pt x="1620" y="9632"/>
                  <a:pt x="1620" y="9752"/>
                  <a:pt x="1680" y="9811"/>
                </a:cubicBezTo>
                <a:cubicBezTo>
                  <a:pt x="1715" y="9835"/>
                  <a:pt x="1763" y="9859"/>
                  <a:pt x="1799" y="9859"/>
                </a:cubicBezTo>
                <a:cubicBezTo>
                  <a:pt x="1846" y="9859"/>
                  <a:pt x="1894" y="9835"/>
                  <a:pt x="1918" y="9811"/>
                </a:cubicBezTo>
                <a:lnTo>
                  <a:pt x="2537" y="9204"/>
                </a:lnTo>
                <a:cubicBezTo>
                  <a:pt x="2786" y="9126"/>
                  <a:pt x="3044" y="9087"/>
                  <a:pt x="3302" y="9087"/>
                </a:cubicBezTo>
                <a:cubicBezTo>
                  <a:pt x="3636" y="9087"/>
                  <a:pt x="3971" y="9153"/>
                  <a:pt x="4287" y="9287"/>
                </a:cubicBezTo>
                <a:cubicBezTo>
                  <a:pt x="4835" y="9513"/>
                  <a:pt x="5299" y="9942"/>
                  <a:pt x="5585" y="10466"/>
                </a:cubicBezTo>
                <a:lnTo>
                  <a:pt x="5585" y="11323"/>
                </a:lnTo>
                <a:cubicBezTo>
                  <a:pt x="5585" y="11418"/>
                  <a:pt x="5656" y="11490"/>
                  <a:pt x="5752" y="11490"/>
                </a:cubicBezTo>
                <a:cubicBezTo>
                  <a:pt x="5835" y="11490"/>
                  <a:pt x="5906" y="11418"/>
                  <a:pt x="5906" y="11323"/>
                </a:cubicBezTo>
                <a:lnTo>
                  <a:pt x="5906" y="10466"/>
                </a:lnTo>
                <a:cubicBezTo>
                  <a:pt x="6192" y="9930"/>
                  <a:pt x="6656" y="9513"/>
                  <a:pt x="7204" y="9287"/>
                </a:cubicBezTo>
                <a:cubicBezTo>
                  <a:pt x="7522" y="9159"/>
                  <a:pt x="7859" y="9095"/>
                  <a:pt x="8198" y="9095"/>
                </a:cubicBezTo>
                <a:cubicBezTo>
                  <a:pt x="8456" y="9095"/>
                  <a:pt x="8714" y="9132"/>
                  <a:pt x="8966" y="9204"/>
                </a:cubicBezTo>
                <a:lnTo>
                  <a:pt x="9574" y="9811"/>
                </a:lnTo>
                <a:cubicBezTo>
                  <a:pt x="9609" y="9835"/>
                  <a:pt x="9645" y="9859"/>
                  <a:pt x="9693" y="9859"/>
                </a:cubicBezTo>
                <a:cubicBezTo>
                  <a:pt x="9740" y="9859"/>
                  <a:pt x="9776" y="9835"/>
                  <a:pt x="9812" y="9811"/>
                </a:cubicBezTo>
                <a:cubicBezTo>
                  <a:pt x="9871" y="9752"/>
                  <a:pt x="9871" y="9632"/>
                  <a:pt x="9812" y="9573"/>
                </a:cubicBezTo>
                <a:lnTo>
                  <a:pt x="9204" y="8966"/>
                </a:lnTo>
                <a:cubicBezTo>
                  <a:pt x="9026" y="8382"/>
                  <a:pt x="9050" y="7775"/>
                  <a:pt x="9288" y="7204"/>
                </a:cubicBezTo>
                <a:cubicBezTo>
                  <a:pt x="9514" y="6656"/>
                  <a:pt x="9943" y="6192"/>
                  <a:pt x="10466" y="5906"/>
                </a:cubicBezTo>
                <a:lnTo>
                  <a:pt x="11324" y="5906"/>
                </a:lnTo>
                <a:cubicBezTo>
                  <a:pt x="11419" y="5906"/>
                  <a:pt x="11490" y="5834"/>
                  <a:pt x="11490" y="5751"/>
                </a:cubicBezTo>
                <a:cubicBezTo>
                  <a:pt x="11490" y="5656"/>
                  <a:pt x="11419" y="5584"/>
                  <a:pt x="11336" y="5584"/>
                </a:cubicBezTo>
                <a:lnTo>
                  <a:pt x="10466" y="5584"/>
                </a:lnTo>
                <a:cubicBezTo>
                  <a:pt x="9931" y="5299"/>
                  <a:pt x="9514" y="4834"/>
                  <a:pt x="9288" y="4287"/>
                </a:cubicBezTo>
                <a:cubicBezTo>
                  <a:pt x="9073" y="3739"/>
                  <a:pt x="9038" y="3108"/>
                  <a:pt x="9204" y="2536"/>
                </a:cubicBezTo>
                <a:lnTo>
                  <a:pt x="9812" y="1917"/>
                </a:lnTo>
                <a:cubicBezTo>
                  <a:pt x="9871" y="1858"/>
                  <a:pt x="9871" y="1739"/>
                  <a:pt x="9812" y="1679"/>
                </a:cubicBezTo>
                <a:cubicBezTo>
                  <a:pt x="9782" y="1649"/>
                  <a:pt x="9737" y="1634"/>
                  <a:pt x="9693" y="1634"/>
                </a:cubicBezTo>
                <a:cubicBezTo>
                  <a:pt x="9648" y="1634"/>
                  <a:pt x="9603" y="1649"/>
                  <a:pt x="9574" y="1679"/>
                </a:cubicBezTo>
                <a:lnTo>
                  <a:pt x="8966" y="2298"/>
                </a:lnTo>
                <a:cubicBezTo>
                  <a:pt x="8720" y="2374"/>
                  <a:pt x="8470" y="2411"/>
                  <a:pt x="8220" y="2411"/>
                </a:cubicBezTo>
                <a:cubicBezTo>
                  <a:pt x="7877" y="2411"/>
                  <a:pt x="7535" y="2341"/>
                  <a:pt x="7204" y="2203"/>
                </a:cubicBezTo>
                <a:cubicBezTo>
                  <a:pt x="6656" y="1977"/>
                  <a:pt x="6192" y="1548"/>
                  <a:pt x="5918" y="1024"/>
                </a:cubicBezTo>
                <a:lnTo>
                  <a:pt x="5918" y="167"/>
                </a:lnTo>
                <a:cubicBezTo>
                  <a:pt x="5918" y="72"/>
                  <a:pt x="5835" y="0"/>
                  <a:pt x="5752" y="0"/>
                </a:cubicBezTo>
                <a:close/>
              </a:path>
            </a:pathLst>
          </a:cu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1902" name="Google Shape;11902;p81"/>
          <p:cNvSpPr/>
          <p:nvPr/>
        </p:nvSpPr>
        <p:spPr>
          <a:xfrm>
            <a:off x="957455" y="3304013"/>
            <a:ext cx="323520" cy="367360"/>
          </a:xfrm>
          <a:custGeom>
            <a:avLst/>
            <a:gdLst/>
            <a:ahLst/>
            <a:cxnLst/>
            <a:rect l="l" t="t" r="r" b="b"/>
            <a:pathLst>
              <a:path w="10110" h="11480" extrusionOk="0">
                <a:moveTo>
                  <a:pt x="4240" y="2681"/>
                </a:moveTo>
                <a:cubicBezTo>
                  <a:pt x="4347" y="2681"/>
                  <a:pt x="4442" y="2777"/>
                  <a:pt x="4442" y="2872"/>
                </a:cubicBezTo>
                <a:cubicBezTo>
                  <a:pt x="4442" y="2979"/>
                  <a:pt x="4347" y="3062"/>
                  <a:pt x="4240" y="3062"/>
                </a:cubicBezTo>
                <a:cubicBezTo>
                  <a:pt x="4144" y="3050"/>
                  <a:pt x="4049" y="2979"/>
                  <a:pt x="4049" y="2872"/>
                </a:cubicBezTo>
                <a:cubicBezTo>
                  <a:pt x="4049" y="2765"/>
                  <a:pt x="4144" y="2681"/>
                  <a:pt x="4240" y="2681"/>
                </a:cubicBezTo>
                <a:close/>
                <a:moveTo>
                  <a:pt x="5692" y="2681"/>
                </a:moveTo>
                <a:cubicBezTo>
                  <a:pt x="5787" y="2681"/>
                  <a:pt x="5883" y="2777"/>
                  <a:pt x="5883" y="2872"/>
                </a:cubicBezTo>
                <a:cubicBezTo>
                  <a:pt x="5883" y="2979"/>
                  <a:pt x="5787" y="3062"/>
                  <a:pt x="5692" y="3062"/>
                </a:cubicBezTo>
                <a:cubicBezTo>
                  <a:pt x="5585" y="3062"/>
                  <a:pt x="5490" y="2979"/>
                  <a:pt x="5490" y="2872"/>
                </a:cubicBezTo>
                <a:cubicBezTo>
                  <a:pt x="5490" y="2777"/>
                  <a:pt x="5585" y="2681"/>
                  <a:pt x="5692" y="2681"/>
                </a:cubicBezTo>
                <a:close/>
                <a:moveTo>
                  <a:pt x="4978" y="1788"/>
                </a:moveTo>
                <a:cubicBezTo>
                  <a:pt x="5299" y="1788"/>
                  <a:pt x="5585" y="2038"/>
                  <a:pt x="5752" y="2348"/>
                </a:cubicBezTo>
                <a:lnTo>
                  <a:pt x="5692" y="2348"/>
                </a:lnTo>
                <a:cubicBezTo>
                  <a:pt x="5394" y="2348"/>
                  <a:pt x="5168" y="2598"/>
                  <a:pt x="5168" y="2872"/>
                </a:cubicBezTo>
                <a:cubicBezTo>
                  <a:pt x="5168" y="3158"/>
                  <a:pt x="5371" y="3384"/>
                  <a:pt x="5656" y="3396"/>
                </a:cubicBezTo>
                <a:cubicBezTo>
                  <a:pt x="5478" y="3539"/>
                  <a:pt x="5228" y="3598"/>
                  <a:pt x="4990" y="3598"/>
                </a:cubicBezTo>
                <a:cubicBezTo>
                  <a:pt x="4751" y="3598"/>
                  <a:pt x="4466" y="3539"/>
                  <a:pt x="4287" y="3396"/>
                </a:cubicBezTo>
                <a:cubicBezTo>
                  <a:pt x="4561" y="3384"/>
                  <a:pt x="4775" y="3146"/>
                  <a:pt x="4775" y="2872"/>
                </a:cubicBezTo>
                <a:cubicBezTo>
                  <a:pt x="4775" y="2574"/>
                  <a:pt x="4537" y="2348"/>
                  <a:pt x="4263" y="2348"/>
                </a:cubicBezTo>
                <a:lnTo>
                  <a:pt x="4204" y="2348"/>
                </a:lnTo>
                <a:cubicBezTo>
                  <a:pt x="4359" y="2038"/>
                  <a:pt x="4644" y="1788"/>
                  <a:pt x="4978" y="1788"/>
                </a:cubicBezTo>
                <a:close/>
                <a:moveTo>
                  <a:pt x="4978" y="3943"/>
                </a:moveTo>
                <a:cubicBezTo>
                  <a:pt x="5275" y="3943"/>
                  <a:pt x="5525" y="4455"/>
                  <a:pt x="5525" y="5039"/>
                </a:cubicBezTo>
                <a:cubicBezTo>
                  <a:pt x="5525" y="5610"/>
                  <a:pt x="5252" y="6122"/>
                  <a:pt x="4978" y="6122"/>
                </a:cubicBezTo>
                <a:cubicBezTo>
                  <a:pt x="4680" y="6122"/>
                  <a:pt x="4418" y="5610"/>
                  <a:pt x="4418" y="5039"/>
                </a:cubicBezTo>
                <a:cubicBezTo>
                  <a:pt x="4418" y="4455"/>
                  <a:pt x="4680" y="3943"/>
                  <a:pt x="4978" y="3943"/>
                </a:cubicBezTo>
                <a:close/>
                <a:moveTo>
                  <a:pt x="5064" y="6488"/>
                </a:moveTo>
                <a:cubicBezTo>
                  <a:pt x="5446" y="6488"/>
                  <a:pt x="5749" y="6618"/>
                  <a:pt x="6002" y="6848"/>
                </a:cubicBezTo>
                <a:cubicBezTo>
                  <a:pt x="6204" y="7063"/>
                  <a:pt x="6347" y="7360"/>
                  <a:pt x="6406" y="7706"/>
                </a:cubicBezTo>
                <a:cubicBezTo>
                  <a:pt x="6311" y="7789"/>
                  <a:pt x="6192" y="7860"/>
                  <a:pt x="6049" y="7920"/>
                </a:cubicBezTo>
                <a:cubicBezTo>
                  <a:pt x="5954" y="7956"/>
                  <a:pt x="5906" y="8051"/>
                  <a:pt x="5954" y="8146"/>
                </a:cubicBezTo>
                <a:cubicBezTo>
                  <a:pt x="5990" y="8206"/>
                  <a:pt x="6049" y="8253"/>
                  <a:pt x="6109" y="8253"/>
                </a:cubicBezTo>
                <a:cubicBezTo>
                  <a:pt x="6121" y="8253"/>
                  <a:pt x="6145" y="8253"/>
                  <a:pt x="6168" y="8230"/>
                </a:cubicBezTo>
                <a:cubicBezTo>
                  <a:pt x="6252" y="8194"/>
                  <a:pt x="6347" y="8158"/>
                  <a:pt x="6418" y="8111"/>
                </a:cubicBezTo>
                <a:lnTo>
                  <a:pt x="6418" y="8111"/>
                </a:lnTo>
                <a:cubicBezTo>
                  <a:pt x="6418" y="8408"/>
                  <a:pt x="6347" y="8753"/>
                  <a:pt x="6216" y="9063"/>
                </a:cubicBezTo>
                <a:cubicBezTo>
                  <a:pt x="6073" y="9158"/>
                  <a:pt x="5894" y="9230"/>
                  <a:pt x="5692" y="9289"/>
                </a:cubicBezTo>
                <a:cubicBezTo>
                  <a:pt x="5597" y="9325"/>
                  <a:pt x="5537" y="9408"/>
                  <a:pt x="5561" y="9492"/>
                </a:cubicBezTo>
                <a:cubicBezTo>
                  <a:pt x="5585" y="9575"/>
                  <a:pt x="5656" y="9611"/>
                  <a:pt x="5728" y="9611"/>
                </a:cubicBezTo>
                <a:lnTo>
                  <a:pt x="5775" y="9611"/>
                </a:lnTo>
                <a:cubicBezTo>
                  <a:pt x="5847" y="9599"/>
                  <a:pt x="5918" y="9575"/>
                  <a:pt x="6002" y="9539"/>
                </a:cubicBezTo>
                <a:lnTo>
                  <a:pt x="6002" y="9539"/>
                </a:lnTo>
                <a:cubicBezTo>
                  <a:pt x="5966" y="9599"/>
                  <a:pt x="5942" y="9646"/>
                  <a:pt x="5906" y="9706"/>
                </a:cubicBezTo>
                <a:cubicBezTo>
                  <a:pt x="5609" y="10170"/>
                  <a:pt x="5252" y="10444"/>
                  <a:pt x="4966" y="10444"/>
                </a:cubicBezTo>
                <a:cubicBezTo>
                  <a:pt x="4692" y="10444"/>
                  <a:pt x="4335" y="10170"/>
                  <a:pt x="4037" y="9706"/>
                </a:cubicBezTo>
                <a:cubicBezTo>
                  <a:pt x="4001" y="9646"/>
                  <a:pt x="3978" y="9599"/>
                  <a:pt x="3942" y="9539"/>
                </a:cubicBezTo>
                <a:lnTo>
                  <a:pt x="3942" y="9539"/>
                </a:lnTo>
                <a:cubicBezTo>
                  <a:pt x="4251" y="9646"/>
                  <a:pt x="4609" y="9706"/>
                  <a:pt x="4966" y="9706"/>
                </a:cubicBezTo>
                <a:cubicBezTo>
                  <a:pt x="5061" y="9706"/>
                  <a:pt x="5132" y="9634"/>
                  <a:pt x="5132" y="9539"/>
                </a:cubicBezTo>
                <a:cubicBezTo>
                  <a:pt x="5132" y="9456"/>
                  <a:pt x="5061" y="9373"/>
                  <a:pt x="4966" y="9373"/>
                </a:cubicBezTo>
                <a:cubicBezTo>
                  <a:pt x="4478" y="9373"/>
                  <a:pt x="4037" y="9277"/>
                  <a:pt x="3716" y="9063"/>
                </a:cubicBezTo>
                <a:cubicBezTo>
                  <a:pt x="3597" y="8753"/>
                  <a:pt x="3525" y="8408"/>
                  <a:pt x="3525" y="8111"/>
                </a:cubicBezTo>
                <a:lnTo>
                  <a:pt x="3525" y="8111"/>
                </a:lnTo>
                <a:cubicBezTo>
                  <a:pt x="3882" y="8325"/>
                  <a:pt x="4418" y="8456"/>
                  <a:pt x="4966" y="8456"/>
                </a:cubicBezTo>
                <a:cubicBezTo>
                  <a:pt x="5085" y="8456"/>
                  <a:pt x="5228" y="8456"/>
                  <a:pt x="5347" y="8444"/>
                </a:cubicBezTo>
                <a:cubicBezTo>
                  <a:pt x="5430" y="8420"/>
                  <a:pt x="5502" y="8349"/>
                  <a:pt x="5490" y="8265"/>
                </a:cubicBezTo>
                <a:cubicBezTo>
                  <a:pt x="5479" y="8177"/>
                  <a:pt x="5416" y="8109"/>
                  <a:pt x="5332" y="8109"/>
                </a:cubicBezTo>
                <a:cubicBezTo>
                  <a:pt x="5325" y="8109"/>
                  <a:pt x="5318" y="8110"/>
                  <a:pt x="5311" y="8111"/>
                </a:cubicBezTo>
                <a:cubicBezTo>
                  <a:pt x="5192" y="8122"/>
                  <a:pt x="5085" y="8122"/>
                  <a:pt x="4966" y="8122"/>
                </a:cubicBezTo>
                <a:cubicBezTo>
                  <a:pt x="4394" y="8122"/>
                  <a:pt x="3835" y="7980"/>
                  <a:pt x="3537" y="7741"/>
                </a:cubicBezTo>
                <a:cubicBezTo>
                  <a:pt x="3597" y="7384"/>
                  <a:pt x="3739" y="7087"/>
                  <a:pt x="3942" y="6872"/>
                </a:cubicBezTo>
                <a:cubicBezTo>
                  <a:pt x="4192" y="6622"/>
                  <a:pt x="4549" y="6491"/>
                  <a:pt x="4966" y="6491"/>
                </a:cubicBezTo>
                <a:cubicBezTo>
                  <a:pt x="4999" y="6489"/>
                  <a:pt x="5032" y="6488"/>
                  <a:pt x="5064" y="6488"/>
                </a:cubicBezTo>
                <a:close/>
                <a:moveTo>
                  <a:pt x="2134" y="1"/>
                </a:moveTo>
                <a:cubicBezTo>
                  <a:pt x="2057" y="1"/>
                  <a:pt x="1976" y="57"/>
                  <a:pt x="1965" y="133"/>
                </a:cubicBezTo>
                <a:cubicBezTo>
                  <a:pt x="1954" y="229"/>
                  <a:pt x="2013" y="312"/>
                  <a:pt x="2096" y="324"/>
                </a:cubicBezTo>
                <a:cubicBezTo>
                  <a:pt x="2644" y="431"/>
                  <a:pt x="3216" y="1145"/>
                  <a:pt x="3561" y="1776"/>
                </a:cubicBezTo>
                <a:cubicBezTo>
                  <a:pt x="3620" y="1884"/>
                  <a:pt x="3739" y="1955"/>
                  <a:pt x="3859" y="1955"/>
                </a:cubicBezTo>
                <a:lnTo>
                  <a:pt x="4085" y="1955"/>
                </a:lnTo>
                <a:cubicBezTo>
                  <a:pt x="3870" y="2217"/>
                  <a:pt x="3763" y="2550"/>
                  <a:pt x="3763" y="2860"/>
                </a:cubicBezTo>
                <a:cubicBezTo>
                  <a:pt x="3763" y="3205"/>
                  <a:pt x="3906" y="3467"/>
                  <a:pt x="4156" y="3669"/>
                </a:cubicBezTo>
                <a:cubicBezTo>
                  <a:pt x="4263" y="3741"/>
                  <a:pt x="4382" y="3800"/>
                  <a:pt x="4513" y="3848"/>
                </a:cubicBezTo>
                <a:cubicBezTo>
                  <a:pt x="4406" y="3967"/>
                  <a:pt x="4323" y="4110"/>
                  <a:pt x="4263" y="4289"/>
                </a:cubicBezTo>
                <a:lnTo>
                  <a:pt x="2513" y="3812"/>
                </a:lnTo>
                <a:cubicBezTo>
                  <a:pt x="2454" y="3800"/>
                  <a:pt x="2394" y="3765"/>
                  <a:pt x="2358" y="3729"/>
                </a:cubicBezTo>
                <a:lnTo>
                  <a:pt x="834" y="2205"/>
                </a:lnTo>
                <a:cubicBezTo>
                  <a:pt x="805" y="2175"/>
                  <a:pt x="760" y="2160"/>
                  <a:pt x="715" y="2160"/>
                </a:cubicBezTo>
                <a:cubicBezTo>
                  <a:pt x="671" y="2160"/>
                  <a:pt x="626" y="2175"/>
                  <a:pt x="596" y="2205"/>
                </a:cubicBezTo>
                <a:cubicBezTo>
                  <a:pt x="537" y="2265"/>
                  <a:pt x="537" y="2384"/>
                  <a:pt x="596" y="2443"/>
                </a:cubicBezTo>
                <a:lnTo>
                  <a:pt x="2120" y="3967"/>
                </a:lnTo>
                <a:cubicBezTo>
                  <a:pt x="2204" y="4050"/>
                  <a:pt x="2311" y="4110"/>
                  <a:pt x="2430" y="4146"/>
                </a:cubicBezTo>
                <a:lnTo>
                  <a:pt x="4180" y="4622"/>
                </a:lnTo>
                <a:cubicBezTo>
                  <a:pt x="4156" y="4753"/>
                  <a:pt x="4156" y="4884"/>
                  <a:pt x="4156" y="5015"/>
                </a:cubicBezTo>
                <a:cubicBezTo>
                  <a:pt x="4156" y="5074"/>
                  <a:pt x="4156" y="5158"/>
                  <a:pt x="4168" y="5217"/>
                </a:cubicBezTo>
                <a:lnTo>
                  <a:pt x="2501" y="5217"/>
                </a:lnTo>
                <a:cubicBezTo>
                  <a:pt x="2382" y="5217"/>
                  <a:pt x="2251" y="5241"/>
                  <a:pt x="2144" y="5301"/>
                </a:cubicBezTo>
                <a:lnTo>
                  <a:pt x="108" y="6491"/>
                </a:lnTo>
                <a:cubicBezTo>
                  <a:pt x="37" y="6539"/>
                  <a:pt x="1" y="6646"/>
                  <a:pt x="49" y="6717"/>
                </a:cubicBezTo>
                <a:cubicBezTo>
                  <a:pt x="72" y="6777"/>
                  <a:pt x="132" y="6801"/>
                  <a:pt x="191" y="6801"/>
                </a:cubicBezTo>
                <a:cubicBezTo>
                  <a:pt x="227" y="6801"/>
                  <a:pt x="251" y="6801"/>
                  <a:pt x="287" y="6777"/>
                </a:cubicBezTo>
                <a:lnTo>
                  <a:pt x="2323" y="5586"/>
                </a:lnTo>
                <a:cubicBezTo>
                  <a:pt x="2382" y="5551"/>
                  <a:pt x="2442" y="5539"/>
                  <a:pt x="2513" y="5539"/>
                </a:cubicBezTo>
                <a:lnTo>
                  <a:pt x="4240" y="5539"/>
                </a:lnTo>
                <a:cubicBezTo>
                  <a:pt x="4299" y="5789"/>
                  <a:pt x="4406" y="6015"/>
                  <a:pt x="4537" y="6170"/>
                </a:cubicBezTo>
                <a:cubicBezTo>
                  <a:pt x="4263" y="6241"/>
                  <a:pt x="4001" y="6384"/>
                  <a:pt x="3799" y="6587"/>
                </a:cubicBezTo>
                <a:cubicBezTo>
                  <a:pt x="3668" y="6717"/>
                  <a:pt x="3549" y="6884"/>
                  <a:pt x="3466" y="7075"/>
                </a:cubicBezTo>
                <a:lnTo>
                  <a:pt x="2418" y="7837"/>
                </a:lnTo>
                <a:cubicBezTo>
                  <a:pt x="2299" y="7920"/>
                  <a:pt x="2204" y="8039"/>
                  <a:pt x="2156" y="8194"/>
                </a:cubicBezTo>
                <a:lnTo>
                  <a:pt x="1132" y="11254"/>
                </a:lnTo>
                <a:cubicBezTo>
                  <a:pt x="1108" y="11349"/>
                  <a:pt x="1144" y="11432"/>
                  <a:pt x="1239" y="11468"/>
                </a:cubicBezTo>
                <a:cubicBezTo>
                  <a:pt x="1251" y="11468"/>
                  <a:pt x="1263" y="11480"/>
                  <a:pt x="1299" y="11480"/>
                </a:cubicBezTo>
                <a:cubicBezTo>
                  <a:pt x="1370" y="11480"/>
                  <a:pt x="1430" y="11432"/>
                  <a:pt x="1465" y="11361"/>
                </a:cubicBezTo>
                <a:lnTo>
                  <a:pt x="2489" y="8289"/>
                </a:lnTo>
                <a:cubicBezTo>
                  <a:pt x="2513" y="8218"/>
                  <a:pt x="2561" y="8158"/>
                  <a:pt x="2620" y="8111"/>
                </a:cubicBezTo>
                <a:lnTo>
                  <a:pt x="3323" y="7610"/>
                </a:lnTo>
                <a:lnTo>
                  <a:pt x="3323" y="7610"/>
                </a:lnTo>
                <a:cubicBezTo>
                  <a:pt x="3287" y="7741"/>
                  <a:pt x="3287" y="7896"/>
                  <a:pt x="3287" y="8039"/>
                </a:cubicBezTo>
                <a:cubicBezTo>
                  <a:pt x="3287" y="9301"/>
                  <a:pt x="4240" y="10766"/>
                  <a:pt x="5073" y="10766"/>
                </a:cubicBezTo>
                <a:cubicBezTo>
                  <a:pt x="5906" y="10766"/>
                  <a:pt x="6859" y="9325"/>
                  <a:pt x="6859" y="8039"/>
                </a:cubicBezTo>
                <a:cubicBezTo>
                  <a:pt x="6859" y="7896"/>
                  <a:pt x="6847" y="7741"/>
                  <a:pt x="6835" y="7610"/>
                </a:cubicBezTo>
                <a:lnTo>
                  <a:pt x="6835" y="7610"/>
                </a:lnTo>
                <a:lnTo>
                  <a:pt x="7538" y="8111"/>
                </a:lnTo>
                <a:cubicBezTo>
                  <a:pt x="7597" y="8158"/>
                  <a:pt x="7633" y="8218"/>
                  <a:pt x="7669" y="8289"/>
                </a:cubicBezTo>
                <a:lnTo>
                  <a:pt x="8692" y="11361"/>
                </a:lnTo>
                <a:cubicBezTo>
                  <a:pt x="8728" y="11432"/>
                  <a:pt x="8788" y="11480"/>
                  <a:pt x="8859" y="11480"/>
                </a:cubicBezTo>
                <a:cubicBezTo>
                  <a:pt x="8871" y="11480"/>
                  <a:pt x="8883" y="11480"/>
                  <a:pt x="8919" y="11468"/>
                </a:cubicBezTo>
                <a:cubicBezTo>
                  <a:pt x="9002" y="11432"/>
                  <a:pt x="9050" y="11349"/>
                  <a:pt x="9026" y="11254"/>
                </a:cubicBezTo>
                <a:lnTo>
                  <a:pt x="7990" y="8194"/>
                </a:lnTo>
                <a:cubicBezTo>
                  <a:pt x="7954" y="8039"/>
                  <a:pt x="7859" y="7920"/>
                  <a:pt x="7740" y="7837"/>
                </a:cubicBezTo>
                <a:lnTo>
                  <a:pt x="6680" y="7075"/>
                </a:lnTo>
                <a:cubicBezTo>
                  <a:pt x="6597" y="6884"/>
                  <a:pt x="6490" y="6717"/>
                  <a:pt x="6359" y="6587"/>
                </a:cubicBezTo>
                <a:cubicBezTo>
                  <a:pt x="6145" y="6372"/>
                  <a:pt x="5906" y="6241"/>
                  <a:pt x="5609" y="6170"/>
                </a:cubicBezTo>
                <a:cubicBezTo>
                  <a:pt x="5752" y="6003"/>
                  <a:pt x="5847" y="5789"/>
                  <a:pt x="5906" y="5539"/>
                </a:cubicBezTo>
                <a:lnTo>
                  <a:pt x="7633" y="5539"/>
                </a:lnTo>
                <a:cubicBezTo>
                  <a:pt x="7692" y="5539"/>
                  <a:pt x="7776" y="5551"/>
                  <a:pt x="7835" y="5586"/>
                </a:cubicBezTo>
                <a:lnTo>
                  <a:pt x="9871" y="6777"/>
                </a:lnTo>
                <a:cubicBezTo>
                  <a:pt x="9895" y="6789"/>
                  <a:pt x="9931" y="6801"/>
                  <a:pt x="9955" y="6801"/>
                </a:cubicBezTo>
                <a:cubicBezTo>
                  <a:pt x="10014" y="6801"/>
                  <a:pt x="10074" y="6777"/>
                  <a:pt x="10109" y="6717"/>
                </a:cubicBezTo>
                <a:cubicBezTo>
                  <a:pt x="10014" y="6658"/>
                  <a:pt x="9990" y="6551"/>
                  <a:pt x="9919" y="6503"/>
                </a:cubicBezTo>
                <a:lnTo>
                  <a:pt x="7871" y="5313"/>
                </a:lnTo>
                <a:cubicBezTo>
                  <a:pt x="7776" y="5253"/>
                  <a:pt x="7633" y="5229"/>
                  <a:pt x="7514" y="5229"/>
                </a:cubicBezTo>
                <a:lnTo>
                  <a:pt x="5847" y="5229"/>
                </a:lnTo>
                <a:cubicBezTo>
                  <a:pt x="5847" y="5170"/>
                  <a:pt x="5871" y="5110"/>
                  <a:pt x="5871" y="5039"/>
                </a:cubicBezTo>
                <a:cubicBezTo>
                  <a:pt x="5871" y="4896"/>
                  <a:pt x="5847" y="4765"/>
                  <a:pt x="5835" y="4634"/>
                </a:cubicBezTo>
                <a:lnTo>
                  <a:pt x="7597" y="4158"/>
                </a:lnTo>
                <a:cubicBezTo>
                  <a:pt x="7716" y="4122"/>
                  <a:pt x="7811" y="4062"/>
                  <a:pt x="7907" y="3979"/>
                </a:cubicBezTo>
                <a:lnTo>
                  <a:pt x="9419" y="2455"/>
                </a:lnTo>
                <a:cubicBezTo>
                  <a:pt x="9478" y="2396"/>
                  <a:pt x="9478" y="2276"/>
                  <a:pt x="9419" y="2217"/>
                </a:cubicBezTo>
                <a:cubicBezTo>
                  <a:pt x="9389" y="2187"/>
                  <a:pt x="9344" y="2172"/>
                  <a:pt x="9300" y="2172"/>
                </a:cubicBezTo>
                <a:cubicBezTo>
                  <a:pt x="9255" y="2172"/>
                  <a:pt x="9210" y="2187"/>
                  <a:pt x="9181" y="2217"/>
                </a:cubicBezTo>
                <a:lnTo>
                  <a:pt x="7657" y="3729"/>
                </a:lnTo>
                <a:cubicBezTo>
                  <a:pt x="7609" y="3765"/>
                  <a:pt x="7549" y="3800"/>
                  <a:pt x="7490" y="3812"/>
                </a:cubicBezTo>
                <a:lnTo>
                  <a:pt x="5752" y="4289"/>
                </a:lnTo>
                <a:cubicBezTo>
                  <a:pt x="5692" y="4110"/>
                  <a:pt x="5597" y="3967"/>
                  <a:pt x="5490" y="3848"/>
                </a:cubicBezTo>
                <a:cubicBezTo>
                  <a:pt x="5633" y="3800"/>
                  <a:pt x="5752" y="3741"/>
                  <a:pt x="5847" y="3669"/>
                </a:cubicBezTo>
                <a:cubicBezTo>
                  <a:pt x="6109" y="3467"/>
                  <a:pt x="6240" y="3193"/>
                  <a:pt x="6240" y="2860"/>
                </a:cubicBezTo>
                <a:cubicBezTo>
                  <a:pt x="6240" y="2550"/>
                  <a:pt x="6121" y="2217"/>
                  <a:pt x="5930" y="1955"/>
                </a:cubicBezTo>
                <a:lnTo>
                  <a:pt x="6145" y="1955"/>
                </a:lnTo>
                <a:cubicBezTo>
                  <a:pt x="6287" y="1955"/>
                  <a:pt x="6383" y="1884"/>
                  <a:pt x="6442" y="1776"/>
                </a:cubicBezTo>
                <a:cubicBezTo>
                  <a:pt x="6787" y="1145"/>
                  <a:pt x="7359" y="431"/>
                  <a:pt x="7907" y="324"/>
                </a:cubicBezTo>
                <a:cubicBezTo>
                  <a:pt x="7990" y="312"/>
                  <a:pt x="8050" y="229"/>
                  <a:pt x="8038" y="133"/>
                </a:cubicBezTo>
                <a:cubicBezTo>
                  <a:pt x="8027" y="57"/>
                  <a:pt x="7946" y="1"/>
                  <a:pt x="7869" y="1"/>
                </a:cubicBezTo>
                <a:cubicBezTo>
                  <a:pt x="7861" y="1"/>
                  <a:pt x="7854" y="1"/>
                  <a:pt x="7847" y="2"/>
                </a:cubicBezTo>
                <a:cubicBezTo>
                  <a:pt x="7490" y="74"/>
                  <a:pt x="7121" y="336"/>
                  <a:pt x="6740" y="764"/>
                </a:cubicBezTo>
                <a:cubicBezTo>
                  <a:pt x="6466" y="1086"/>
                  <a:pt x="6252" y="1431"/>
                  <a:pt x="6168" y="1610"/>
                </a:cubicBezTo>
                <a:lnTo>
                  <a:pt x="5585" y="1610"/>
                </a:lnTo>
                <a:cubicBezTo>
                  <a:pt x="5406" y="1491"/>
                  <a:pt x="5216" y="1431"/>
                  <a:pt x="5002" y="1431"/>
                </a:cubicBezTo>
                <a:cubicBezTo>
                  <a:pt x="4799" y="1431"/>
                  <a:pt x="4597" y="1491"/>
                  <a:pt x="4418" y="1610"/>
                </a:cubicBezTo>
                <a:lnTo>
                  <a:pt x="3847" y="1610"/>
                </a:lnTo>
                <a:cubicBezTo>
                  <a:pt x="3739" y="1431"/>
                  <a:pt x="3549" y="1086"/>
                  <a:pt x="3263" y="764"/>
                </a:cubicBezTo>
                <a:cubicBezTo>
                  <a:pt x="2894" y="336"/>
                  <a:pt x="2537" y="74"/>
                  <a:pt x="2156" y="2"/>
                </a:cubicBezTo>
                <a:cubicBezTo>
                  <a:pt x="2149" y="1"/>
                  <a:pt x="2142" y="1"/>
                  <a:pt x="2134" y="1"/>
                </a:cubicBezTo>
                <a:close/>
              </a:path>
            </a:pathLst>
          </a:cu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grpSp>
        <p:nvGrpSpPr>
          <p:cNvPr id="11903" name="Google Shape;11903;p81"/>
          <p:cNvGrpSpPr/>
          <p:nvPr/>
        </p:nvGrpSpPr>
        <p:grpSpPr>
          <a:xfrm>
            <a:off x="2028463" y="3302925"/>
            <a:ext cx="370368" cy="367328"/>
            <a:chOff x="1951149" y="2885202"/>
            <a:chExt cx="370368" cy="367328"/>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grpSpPr>
        <p:sp>
          <p:nvSpPr>
            <p:cNvPr id="11904" name="Google Shape;11904;p81"/>
            <p:cNvSpPr/>
            <p:nvPr/>
          </p:nvSpPr>
          <p:spPr>
            <a:xfrm>
              <a:off x="1951149" y="2885202"/>
              <a:ext cx="370368" cy="367328"/>
            </a:xfrm>
            <a:custGeom>
              <a:avLst/>
              <a:gdLst/>
              <a:ahLst/>
              <a:cxnLst/>
              <a:rect l="l" t="t" r="r" b="b"/>
              <a:pathLst>
                <a:path w="11574" h="11479" extrusionOk="0">
                  <a:moveTo>
                    <a:pt x="4632" y="1287"/>
                  </a:moveTo>
                  <a:cubicBezTo>
                    <a:pt x="4691" y="1358"/>
                    <a:pt x="4727" y="1465"/>
                    <a:pt x="4727" y="1548"/>
                  </a:cubicBezTo>
                  <a:cubicBezTo>
                    <a:pt x="4727" y="1810"/>
                    <a:pt x="4513" y="2013"/>
                    <a:pt x="4263" y="2013"/>
                  </a:cubicBezTo>
                  <a:cubicBezTo>
                    <a:pt x="4072" y="2013"/>
                    <a:pt x="3906" y="1894"/>
                    <a:pt x="3834" y="1715"/>
                  </a:cubicBezTo>
                  <a:cubicBezTo>
                    <a:pt x="4048" y="1537"/>
                    <a:pt x="4334" y="1394"/>
                    <a:pt x="4632" y="1287"/>
                  </a:cubicBezTo>
                  <a:close/>
                  <a:moveTo>
                    <a:pt x="6954" y="1287"/>
                  </a:moveTo>
                  <a:cubicBezTo>
                    <a:pt x="7263" y="1394"/>
                    <a:pt x="7537" y="1537"/>
                    <a:pt x="7763" y="1739"/>
                  </a:cubicBezTo>
                  <a:cubicBezTo>
                    <a:pt x="7680" y="1918"/>
                    <a:pt x="7513" y="2037"/>
                    <a:pt x="7323" y="2037"/>
                  </a:cubicBezTo>
                  <a:cubicBezTo>
                    <a:pt x="7073" y="2037"/>
                    <a:pt x="6870" y="1822"/>
                    <a:pt x="6870" y="1572"/>
                  </a:cubicBezTo>
                  <a:cubicBezTo>
                    <a:pt x="6870" y="1453"/>
                    <a:pt x="6894" y="1358"/>
                    <a:pt x="6954" y="1287"/>
                  </a:cubicBezTo>
                  <a:close/>
                  <a:moveTo>
                    <a:pt x="2477" y="5049"/>
                  </a:moveTo>
                  <a:cubicBezTo>
                    <a:pt x="2620" y="5049"/>
                    <a:pt x="2751" y="5168"/>
                    <a:pt x="2751" y="5335"/>
                  </a:cubicBezTo>
                  <a:cubicBezTo>
                    <a:pt x="2751" y="5501"/>
                    <a:pt x="2632" y="5620"/>
                    <a:pt x="2477" y="5620"/>
                  </a:cubicBezTo>
                  <a:cubicBezTo>
                    <a:pt x="2310" y="5620"/>
                    <a:pt x="2191" y="5489"/>
                    <a:pt x="2191" y="5335"/>
                  </a:cubicBezTo>
                  <a:cubicBezTo>
                    <a:pt x="2191" y="5192"/>
                    <a:pt x="2310" y="5049"/>
                    <a:pt x="2477" y="5049"/>
                  </a:cubicBezTo>
                  <a:close/>
                  <a:moveTo>
                    <a:pt x="9132" y="5049"/>
                  </a:moveTo>
                  <a:cubicBezTo>
                    <a:pt x="9275" y="5049"/>
                    <a:pt x="9406" y="5168"/>
                    <a:pt x="9406" y="5335"/>
                  </a:cubicBezTo>
                  <a:cubicBezTo>
                    <a:pt x="9406" y="5489"/>
                    <a:pt x="9287" y="5620"/>
                    <a:pt x="9132" y="5620"/>
                  </a:cubicBezTo>
                  <a:cubicBezTo>
                    <a:pt x="8978" y="5620"/>
                    <a:pt x="8847" y="5501"/>
                    <a:pt x="8847" y="5335"/>
                  </a:cubicBezTo>
                  <a:cubicBezTo>
                    <a:pt x="8847" y="5192"/>
                    <a:pt x="8966" y="5049"/>
                    <a:pt x="9132" y="5049"/>
                  </a:cubicBezTo>
                  <a:close/>
                  <a:moveTo>
                    <a:pt x="3453" y="9549"/>
                  </a:moveTo>
                  <a:cubicBezTo>
                    <a:pt x="3667" y="9549"/>
                    <a:pt x="3834" y="9716"/>
                    <a:pt x="3834" y="9919"/>
                  </a:cubicBezTo>
                  <a:cubicBezTo>
                    <a:pt x="3834" y="10073"/>
                    <a:pt x="3739" y="10204"/>
                    <a:pt x="3596" y="10264"/>
                  </a:cubicBezTo>
                  <a:cubicBezTo>
                    <a:pt x="3429" y="10109"/>
                    <a:pt x="3263" y="9930"/>
                    <a:pt x="3132" y="9740"/>
                  </a:cubicBezTo>
                  <a:cubicBezTo>
                    <a:pt x="3191" y="9621"/>
                    <a:pt x="3322" y="9549"/>
                    <a:pt x="3453" y="9549"/>
                  </a:cubicBezTo>
                  <a:close/>
                  <a:moveTo>
                    <a:pt x="8132" y="9549"/>
                  </a:moveTo>
                  <a:cubicBezTo>
                    <a:pt x="8263" y="9549"/>
                    <a:pt x="8394" y="9621"/>
                    <a:pt x="8454" y="9740"/>
                  </a:cubicBezTo>
                  <a:cubicBezTo>
                    <a:pt x="8323" y="9930"/>
                    <a:pt x="8156" y="10109"/>
                    <a:pt x="8001" y="10264"/>
                  </a:cubicBezTo>
                  <a:cubicBezTo>
                    <a:pt x="7858" y="10204"/>
                    <a:pt x="7763" y="10073"/>
                    <a:pt x="7763" y="9919"/>
                  </a:cubicBezTo>
                  <a:cubicBezTo>
                    <a:pt x="7763" y="9716"/>
                    <a:pt x="7918" y="9549"/>
                    <a:pt x="8132" y="9549"/>
                  </a:cubicBezTo>
                  <a:close/>
                  <a:moveTo>
                    <a:pt x="5775" y="1072"/>
                  </a:moveTo>
                  <a:cubicBezTo>
                    <a:pt x="6061" y="1072"/>
                    <a:pt x="6346" y="1108"/>
                    <a:pt x="6596" y="1167"/>
                  </a:cubicBezTo>
                  <a:cubicBezTo>
                    <a:pt x="6537" y="1287"/>
                    <a:pt x="6501" y="1406"/>
                    <a:pt x="6501" y="1537"/>
                  </a:cubicBezTo>
                  <a:cubicBezTo>
                    <a:pt x="6501" y="1989"/>
                    <a:pt x="6858" y="2346"/>
                    <a:pt x="7311" y="2346"/>
                  </a:cubicBezTo>
                  <a:cubicBezTo>
                    <a:pt x="7597" y="2346"/>
                    <a:pt x="7847" y="2191"/>
                    <a:pt x="7989" y="1965"/>
                  </a:cubicBezTo>
                  <a:cubicBezTo>
                    <a:pt x="8204" y="2227"/>
                    <a:pt x="8323" y="2501"/>
                    <a:pt x="8323" y="2799"/>
                  </a:cubicBezTo>
                  <a:cubicBezTo>
                    <a:pt x="8323" y="3001"/>
                    <a:pt x="8228" y="3144"/>
                    <a:pt x="8037" y="3275"/>
                  </a:cubicBezTo>
                  <a:cubicBezTo>
                    <a:pt x="7966" y="3322"/>
                    <a:pt x="7930" y="3430"/>
                    <a:pt x="7989" y="3513"/>
                  </a:cubicBezTo>
                  <a:cubicBezTo>
                    <a:pt x="8019" y="3565"/>
                    <a:pt x="8072" y="3594"/>
                    <a:pt x="8127" y="3594"/>
                  </a:cubicBezTo>
                  <a:cubicBezTo>
                    <a:pt x="8161" y="3594"/>
                    <a:pt x="8196" y="3583"/>
                    <a:pt x="8228" y="3561"/>
                  </a:cubicBezTo>
                  <a:cubicBezTo>
                    <a:pt x="8370" y="3477"/>
                    <a:pt x="8466" y="3370"/>
                    <a:pt x="8549" y="3251"/>
                  </a:cubicBezTo>
                  <a:cubicBezTo>
                    <a:pt x="8740" y="3263"/>
                    <a:pt x="8906" y="3382"/>
                    <a:pt x="8990" y="3549"/>
                  </a:cubicBezTo>
                  <a:cubicBezTo>
                    <a:pt x="9180" y="3930"/>
                    <a:pt x="9335" y="4346"/>
                    <a:pt x="9442" y="4787"/>
                  </a:cubicBezTo>
                  <a:cubicBezTo>
                    <a:pt x="9347" y="4739"/>
                    <a:pt x="9240" y="4704"/>
                    <a:pt x="9144" y="4704"/>
                  </a:cubicBezTo>
                  <a:cubicBezTo>
                    <a:pt x="8799" y="4704"/>
                    <a:pt x="8513" y="4989"/>
                    <a:pt x="8513" y="5335"/>
                  </a:cubicBezTo>
                  <a:cubicBezTo>
                    <a:pt x="8513" y="5680"/>
                    <a:pt x="8799" y="5954"/>
                    <a:pt x="9144" y="5954"/>
                  </a:cubicBezTo>
                  <a:cubicBezTo>
                    <a:pt x="9323" y="5954"/>
                    <a:pt x="9466" y="5882"/>
                    <a:pt x="9585" y="5763"/>
                  </a:cubicBezTo>
                  <a:cubicBezTo>
                    <a:pt x="9597" y="5918"/>
                    <a:pt x="9597" y="6073"/>
                    <a:pt x="9597" y="6240"/>
                  </a:cubicBezTo>
                  <a:cubicBezTo>
                    <a:pt x="9585" y="7466"/>
                    <a:pt x="9228" y="8597"/>
                    <a:pt x="8668" y="9454"/>
                  </a:cubicBezTo>
                  <a:cubicBezTo>
                    <a:pt x="8537" y="9311"/>
                    <a:pt x="8335" y="9204"/>
                    <a:pt x="8132" y="9204"/>
                  </a:cubicBezTo>
                  <a:cubicBezTo>
                    <a:pt x="7739" y="9204"/>
                    <a:pt x="7418" y="9514"/>
                    <a:pt x="7418" y="9919"/>
                  </a:cubicBezTo>
                  <a:cubicBezTo>
                    <a:pt x="7418" y="10157"/>
                    <a:pt x="7537" y="10359"/>
                    <a:pt x="7716" y="10502"/>
                  </a:cubicBezTo>
                  <a:cubicBezTo>
                    <a:pt x="7144" y="10942"/>
                    <a:pt x="6489" y="11192"/>
                    <a:pt x="5775" y="11192"/>
                  </a:cubicBezTo>
                  <a:cubicBezTo>
                    <a:pt x="5084" y="11192"/>
                    <a:pt x="4406" y="10942"/>
                    <a:pt x="3846" y="10502"/>
                  </a:cubicBezTo>
                  <a:cubicBezTo>
                    <a:pt x="4025" y="10359"/>
                    <a:pt x="4144" y="10157"/>
                    <a:pt x="4144" y="9919"/>
                  </a:cubicBezTo>
                  <a:cubicBezTo>
                    <a:pt x="4144" y="9526"/>
                    <a:pt x="3822" y="9204"/>
                    <a:pt x="3429" y="9204"/>
                  </a:cubicBezTo>
                  <a:cubicBezTo>
                    <a:pt x="3215" y="9204"/>
                    <a:pt x="3025" y="9288"/>
                    <a:pt x="2894" y="9454"/>
                  </a:cubicBezTo>
                  <a:cubicBezTo>
                    <a:pt x="2322" y="8597"/>
                    <a:pt x="1977" y="7466"/>
                    <a:pt x="1977" y="6228"/>
                  </a:cubicBezTo>
                  <a:cubicBezTo>
                    <a:pt x="1977" y="6061"/>
                    <a:pt x="1977" y="5918"/>
                    <a:pt x="2001" y="5751"/>
                  </a:cubicBezTo>
                  <a:cubicBezTo>
                    <a:pt x="2120" y="5870"/>
                    <a:pt x="2263" y="5942"/>
                    <a:pt x="2441" y="5942"/>
                  </a:cubicBezTo>
                  <a:cubicBezTo>
                    <a:pt x="2786" y="5942"/>
                    <a:pt x="3072" y="5656"/>
                    <a:pt x="3072" y="5323"/>
                  </a:cubicBezTo>
                  <a:cubicBezTo>
                    <a:pt x="3072" y="4977"/>
                    <a:pt x="2786" y="4692"/>
                    <a:pt x="2441" y="4692"/>
                  </a:cubicBezTo>
                  <a:cubicBezTo>
                    <a:pt x="2334" y="4692"/>
                    <a:pt x="2239" y="4727"/>
                    <a:pt x="2143" y="4763"/>
                  </a:cubicBezTo>
                  <a:cubicBezTo>
                    <a:pt x="2251" y="4335"/>
                    <a:pt x="2394" y="3918"/>
                    <a:pt x="2596" y="3537"/>
                  </a:cubicBezTo>
                  <a:cubicBezTo>
                    <a:pt x="2679" y="3370"/>
                    <a:pt x="2846" y="3251"/>
                    <a:pt x="3025" y="3239"/>
                  </a:cubicBezTo>
                  <a:cubicBezTo>
                    <a:pt x="3156" y="3453"/>
                    <a:pt x="3429" y="3632"/>
                    <a:pt x="3810" y="3751"/>
                  </a:cubicBezTo>
                  <a:cubicBezTo>
                    <a:pt x="4227" y="3870"/>
                    <a:pt x="4810" y="3954"/>
                    <a:pt x="5596" y="3954"/>
                  </a:cubicBezTo>
                  <a:lnTo>
                    <a:pt x="5596" y="10621"/>
                  </a:lnTo>
                  <a:cubicBezTo>
                    <a:pt x="5596" y="10704"/>
                    <a:pt x="5668" y="10776"/>
                    <a:pt x="5763" y="10776"/>
                  </a:cubicBezTo>
                  <a:cubicBezTo>
                    <a:pt x="5846" y="10776"/>
                    <a:pt x="5930" y="10704"/>
                    <a:pt x="5930" y="10621"/>
                  </a:cubicBezTo>
                  <a:lnTo>
                    <a:pt x="5930" y="3954"/>
                  </a:lnTo>
                  <a:cubicBezTo>
                    <a:pt x="6537" y="3954"/>
                    <a:pt x="7025" y="3906"/>
                    <a:pt x="7418" y="3834"/>
                  </a:cubicBezTo>
                  <a:cubicBezTo>
                    <a:pt x="7501" y="3811"/>
                    <a:pt x="7561" y="3727"/>
                    <a:pt x="7549" y="3632"/>
                  </a:cubicBezTo>
                  <a:cubicBezTo>
                    <a:pt x="7538" y="3556"/>
                    <a:pt x="7457" y="3500"/>
                    <a:pt x="7380" y="3500"/>
                  </a:cubicBezTo>
                  <a:cubicBezTo>
                    <a:pt x="7373" y="3500"/>
                    <a:pt x="7366" y="3500"/>
                    <a:pt x="7358" y="3501"/>
                  </a:cubicBezTo>
                  <a:cubicBezTo>
                    <a:pt x="6966" y="3573"/>
                    <a:pt x="6442" y="3620"/>
                    <a:pt x="5763" y="3620"/>
                  </a:cubicBezTo>
                  <a:cubicBezTo>
                    <a:pt x="4037" y="3620"/>
                    <a:pt x="3227" y="3358"/>
                    <a:pt x="3227" y="2799"/>
                  </a:cubicBezTo>
                  <a:cubicBezTo>
                    <a:pt x="3227" y="2501"/>
                    <a:pt x="3346" y="2203"/>
                    <a:pt x="3560" y="1965"/>
                  </a:cubicBezTo>
                  <a:cubicBezTo>
                    <a:pt x="3703" y="2191"/>
                    <a:pt x="3965" y="2346"/>
                    <a:pt x="4239" y="2346"/>
                  </a:cubicBezTo>
                  <a:cubicBezTo>
                    <a:pt x="4691" y="2346"/>
                    <a:pt x="5049" y="1989"/>
                    <a:pt x="5049" y="1537"/>
                  </a:cubicBezTo>
                  <a:cubicBezTo>
                    <a:pt x="5049" y="1406"/>
                    <a:pt x="5013" y="1287"/>
                    <a:pt x="4953" y="1167"/>
                  </a:cubicBezTo>
                  <a:cubicBezTo>
                    <a:pt x="5215" y="1108"/>
                    <a:pt x="5489" y="1072"/>
                    <a:pt x="5775" y="1072"/>
                  </a:cubicBezTo>
                  <a:close/>
                  <a:moveTo>
                    <a:pt x="3632" y="1"/>
                  </a:moveTo>
                  <a:cubicBezTo>
                    <a:pt x="3548" y="1"/>
                    <a:pt x="3465" y="84"/>
                    <a:pt x="3465" y="167"/>
                  </a:cubicBezTo>
                  <a:cubicBezTo>
                    <a:pt x="3465" y="263"/>
                    <a:pt x="3548" y="334"/>
                    <a:pt x="3632" y="334"/>
                  </a:cubicBezTo>
                  <a:cubicBezTo>
                    <a:pt x="3834" y="334"/>
                    <a:pt x="3906" y="334"/>
                    <a:pt x="3977" y="370"/>
                  </a:cubicBezTo>
                  <a:cubicBezTo>
                    <a:pt x="4048" y="394"/>
                    <a:pt x="4132" y="465"/>
                    <a:pt x="4287" y="608"/>
                  </a:cubicBezTo>
                  <a:cubicBezTo>
                    <a:pt x="4382" y="679"/>
                    <a:pt x="4501" y="786"/>
                    <a:pt x="4632" y="906"/>
                  </a:cubicBezTo>
                  <a:cubicBezTo>
                    <a:pt x="4322" y="1001"/>
                    <a:pt x="4037" y="1144"/>
                    <a:pt x="3787" y="1322"/>
                  </a:cubicBezTo>
                  <a:cubicBezTo>
                    <a:pt x="3441" y="1560"/>
                    <a:pt x="3191" y="1858"/>
                    <a:pt x="3060" y="2168"/>
                  </a:cubicBezTo>
                  <a:lnTo>
                    <a:pt x="2382" y="2168"/>
                  </a:lnTo>
                  <a:cubicBezTo>
                    <a:pt x="2322" y="2168"/>
                    <a:pt x="2263" y="2132"/>
                    <a:pt x="2239" y="2096"/>
                  </a:cubicBezTo>
                  <a:lnTo>
                    <a:pt x="1453" y="989"/>
                  </a:lnTo>
                  <a:cubicBezTo>
                    <a:pt x="1415" y="943"/>
                    <a:pt x="1357" y="922"/>
                    <a:pt x="1302" y="922"/>
                  </a:cubicBezTo>
                  <a:cubicBezTo>
                    <a:pt x="1271" y="922"/>
                    <a:pt x="1240" y="928"/>
                    <a:pt x="1215" y="941"/>
                  </a:cubicBezTo>
                  <a:cubicBezTo>
                    <a:pt x="1131" y="1001"/>
                    <a:pt x="1120" y="1108"/>
                    <a:pt x="1167" y="1179"/>
                  </a:cubicBezTo>
                  <a:lnTo>
                    <a:pt x="1953" y="2287"/>
                  </a:lnTo>
                  <a:cubicBezTo>
                    <a:pt x="2060" y="2418"/>
                    <a:pt x="2203" y="2513"/>
                    <a:pt x="2382" y="2513"/>
                  </a:cubicBezTo>
                  <a:lnTo>
                    <a:pt x="2953" y="2513"/>
                  </a:lnTo>
                  <a:cubicBezTo>
                    <a:pt x="2941" y="2596"/>
                    <a:pt x="2917" y="2703"/>
                    <a:pt x="2917" y="2787"/>
                  </a:cubicBezTo>
                  <a:lnTo>
                    <a:pt x="2917" y="2906"/>
                  </a:lnTo>
                  <a:cubicBezTo>
                    <a:pt x="2655" y="2953"/>
                    <a:pt x="2417" y="3132"/>
                    <a:pt x="2298" y="3382"/>
                  </a:cubicBezTo>
                  <a:cubicBezTo>
                    <a:pt x="2072" y="3846"/>
                    <a:pt x="1893" y="4358"/>
                    <a:pt x="1786" y="4870"/>
                  </a:cubicBezTo>
                  <a:lnTo>
                    <a:pt x="1572" y="4870"/>
                  </a:lnTo>
                  <a:cubicBezTo>
                    <a:pt x="1310" y="4870"/>
                    <a:pt x="1108" y="5037"/>
                    <a:pt x="1048" y="5287"/>
                  </a:cubicBezTo>
                  <a:lnTo>
                    <a:pt x="798" y="6466"/>
                  </a:lnTo>
                  <a:cubicBezTo>
                    <a:pt x="774" y="6525"/>
                    <a:pt x="750" y="6573"/>
                    <a:pt x="691" y="6597"/>
                  </a:cubicBezTo>
                  <a:lnTo>
                    <a:pt x="119" y="6882"/>
                  </a:lnTo>
                  <a:cubicBezTo>
                    <a:pt x="36" y="6930"/>
                    <a:pt x="0" y="7037"/>
                    <a:pt x="48" y="7109"/>
                  </a:cubicBezTo>
                  <a:cubicBezTo>
                    <a:pt x="84" y="7168"/>
                    <a:pt x="143" y="7192"/>
                    <a:pt x="203" y="7192"/>
                  </a:cubicBezTo>
                  <a:cubicBezTo>
                    <a:pt x="227" y="7192"/>
                    <a:pt x="238" y="7192"/>
                    <a:pt x="274" y="7180"/>
                  </a:cubicBezTo>
                  <a:lnTo>
                    <a:pt x="834" y="6894"/>
                  </a:lnTo>
                  <a:cubicBezTo>
                    <a:pt x="989" y="6823"/>
                    <a:pt x="1072" y="6692"/>
                    <a:pt x="1120" y="6537"/>
                  </a:cubicBezTo>
                  <a:lnTo>
                    <a:pt x="1370" y="5370"/>
                  </a:lnTo>
                  <a:cubicBezTo>
                    <a:pt x="1393" y="5275"/>
                    <a:pt x="1465" y="5216"/>
                    <a:pt x="1572" y="5216"/>
                  </a:cubicBezTo>
                  <a:lnTo>
                    <a:pt x="1727" y="5216"/>
                  </a:lnTo>
                  <a:cubicBezTo>
                    <a:pt x="1691" y="5549"/>
                    <a:pt x="1655" y="5882"/>
                    <a:pt x="1655" y="6216"/>
                  </a:cubicBezTo>
                  <a:cubicBezTo>
                    <a:pt x="1655" y="6799"/>
                    <a:pt x="1727" y="7359"/>
                    <a:pt x="1870" y="7894"/>
                  </a:cubicBezTo>
                  <a:lnTo>
                    <a:pt x="1489" y="8204"/>
                  </a:lnTo>
                  <a:cubicBezTo>
                    <a:pt x="1358" y="8311"/>
                    <a:pt x="1298" y="8490"/>
                    <a:pt x="1310" y="8656"/>
                  </a:cubicBezTo>
                  <a:lnTo>
                    <a:pt x="1477" y="10442"/>
                  </a:lnTo>
                  <a:cubicBezTo>
                    <a:pt x="1489" y="10526"/>
                    <a:pt x="1548" y="10585"/>
                    <a:pt x="1643" y="10585"/>
                  </a:cubicBezTo>
                  <a:lnTo>
                    <a:pt x="1655" y="10585"/>
                  </a:lnTo>
                  <a:cubicBezTo>
                    <a:pt x="1751" y="10573"/>
                    <a:pt x="1822" y="10502"/>
                    <a:pt x="1810" y="10407"/>
                  </a:cubicBezTo>
                  <a:lnTo>
                    <a:pt x="1643" y="8621"/>
                  </a:lnTo>
                  <a:cubicBezTo>
                    <a:pt x="1643" y="8561"/>
                    <a:pt x="1655" y="8502"/>
                    <a:pt x="1715" y="8466"/>
                  </a:cubicBezTo>
                  <a:lnTo>
                    <a:pt x="1965" y="8240"/>
                  </a:lnTo>
                  <a:cubicBezTo>
                    <a:pt x="2179" y="8859"/>
                    <a:pt x="2465" y="9430"/>
                    <a:pt x="2846" y="9919"/>
                  </a:cubicBezTo>
                  <a:cubicBezTo>
                    <a:pt x="3620" y="10931"/>
                    <a:pt x="4668" y="11478"/>
                    <a:pt x="5775" y="11478"/>
                  </a:cubicBezTo>
                  <a:cubicBezTo>
                    <a:pt x="6894" y="11478"/>
                    <a:pt x="7942" y="10931"/>
                    <a:pt x="8716" y="9919"/>
                  </a:cubicBezTo>
                  <a:cubicBezTo>
                    <a:pt x="9097" y="9430"/>
                    <a:pt x="9382" y="8847"/>
                    <a:pt x="9585" y="8240"/>
                  </a:cubicBezTo>
                  <a:lnTo>
                    <a:pt x="9847" y="8466"/>
                  </a:lnTo>
                  <a:cubicBezTo>
                    <a:pt x="9883" y="8502"/>
                    <a:pt x="9918" y="8561"/>
                    <a:pt x="9918" y="8621"/>
                  </a:cubicBezTo>
                  <a:lnTo>
                    <a:pt x="9752" y="10407"/>
                  </a:lnTo>
                  <a:cubicBezTo>
                    <a:pt x="9740" y="10502"/>
                    <a:pt x="9811" y="10585"/>
                    <a:pt x="9906" y="10585"/>
                  </a:cubicBezTo>
                  <a:lnTo>
                    <a:pt x="9918" y="10585"/>
                  </a:lnTo>
                  <a:cubicBezTo>
                    <a:pt x="10002" y="10585"/>
                    <a:pt x="10085" y="10526"/>
                    <a:pt x="10085" y="10442"/>
                  </a:cubicBezTo>
                  <a:lnTo>
                    <a:pt x="10240" y="8656"/>
                  </a:lnTo>
                  <a:cubicBezTo>
                    <a:pt x="10264" y="8478"/>
                    <a:pt x="10180" y="8311"/>
                    <a:pt x="10061" y="8204"/>
                  </a:cubicBezTo>
                  <a:lnTo>
                    <a:pt x="9692" y="7894"/>
                  </a:lnTo>
                  <a:cubicBezTo>
                    <a:pt x="9823" y="7359"/>
                    <a:pt x="9906" y="6799"/>
                    <a:pt x="9906" y="6216"/>
                  </a:cubicBezTo>
                  <a:cubicBezTo>
                    <a:pt x="9906" y="5870"/>
                    <a:pt x="9871" y="5549"/>
                    <a:pt x="9823" y="5216"/>
                  </a:cubicBezTo>
                  <a:lnTo>
                    <a:pt x="9990" y="5216"/>
                  </a:lnTo>
                  <a:cubicBezTo>
                    <a:pt x="10085" y="5216"/>
                    <a:pt x="10156" y="5275"/>
                    <a:pt x="10180" y="5370"/>
                  </a:cubicBezTo>
                  <a:lnTo>
                    <a:pt x="10442" y="6537"/>
                  </a:lnTo>
                  <a:cubicBezTo>
                    <a:pt x="10466" y="6692"/>
                    <a:pt x="10573" y="6823"/>
                    <a:pt x="10716" y="6894"/>
                  </a:cubicBezTo>
                  <a:lnTo>
                    <a:pt x="11287" y="7180"/>
                  </a:lnTo>
                  <a:cubicBezTo>
                    <a:pt x="11311" y="7192"/>
                    <a:pt x="11335" y="7192"/>
                    <a:pt x="11359" y="7192"/>
                  </a:cubicBezTo>
                  <a:cubicBezTo>
                    <a:pt x="11418" y="7192"/>
                    <a:pt x="11478" y="7168"/>
                    <a:pt x="11514" y="7109"/>
                  </a:cubicBezTo>
                  <a:cubicBezTo>
                    <a:pt x="11573" y="7037"/>
                    <a:pt x="11526" y="6930"/>
                    <a:pt x="11454" y="6882"/>
                  </a:cubicBezTo>
                  <a:lnTo>
                    <a:pt x="10883" y="6597"/>
                  </a:lnTo>
                  <a:cubicBezTo>
                    <a:pt x="10835" y="6573"/>
                    <a:pt x="10787" y="6525"/>
                    <a:pt x="10776" y="6466"/>
                  </a:cubicBezTo>
                  <a:lnTo>
                    <a:pt x="10525" y="5287"/>
                  </a:lnTo>
                  <a:cubicBezTo>
                    <a:pt x="10466" y="5049"/>
                    <a:pt x="10264" y="4870"/>
                    <a:pt x="10002" y="4870"/>
                  </a:cubicBezTo>
                  <a:lnTo>
                    <a:pt x="9787" y="4870"/>
                  </a:lnTo>
                  <a:cubicBezTo>
                    <a:pt x="9680" y="4358"/>
                    <a:pt x="9502" y="3846"/>
                    <a:pt x="9275" y="3382"/>
                  </a:cubicBezTo>
                  <a:cubicBezTo>
                    <a:pt x="9156" y="3132"/>
                    <a:pt x="8918" y="2965"/>
                    <a:pt x="8656" y="2906"/>
                  </a:cubicBezTo>
                  <a:lnTo>
                    <a:pt x="8656" y="2787"/>
                  </a:lnTo>
                  <a:cubicBezTo>
                    <a:pt x="8656" y="2703"/>
                    <a:pt x="8632" y="2596"/>
                    <a:pt x="8620" y="2513"/>
                  </a:cubicBezTo>
                  <a:lnTo>
                    <a:pt x="9192" y="2513"/>
                  </a:lnTo>
                  <a:cubicBezTo>
                    <a:pt x="9347" y="2513"/>
                    <a:pt x="9513" y="2418"/>
                    <a:pt x="9621" y="2287"/>
                  </a:cubicBezTo>
                  <a:lnTo>
                    <a:pt x="10406" y="1179"/>
                  </a:lnTo>
                  <a:cubicBezTo>
                    <a:pt x="10466" y="1108"/>
                    <a:pt x="10442" y="1001"/>
                    <a:pt x="10359" y="941"/>
                  </a:cubicBezTo>
                  <a:cubicBezTo>
                    <a:pt x="10334" y="920"/>
                    <a:pt x="10304" y="911"/>
                    <a:pt x="10274" y="911"/>
                  </a:cubicBezTo>
                  <a:cubicBezTo>
                    <a:pt x="10218" y="911"/>
                    <a:pt x="10159" y="942"/>
                    <a:pt x="10121" y="989"/>
                  </a:cubicBezTo>
                  <a:lnTo>
                    <a:pt x="9335" y="2096"/>
                  </a:lnTo>
                  <a:cubicBezTo>
                    <a:pt x="9311" y="2132"/>
                    <a:pt x="9252" y="2168"/>
                    <a:pt x="9192" y="2168"/>
                  </a:cubicBezTo>
                  <a:lnTo>
                    <a:pt x="8513" y="2168"/>
                  </a:lnTo>
                  <a:cubicBezTo>
                    <a:pt x="8382" y="1834"/>
                    <a:pt x="8132" y="1560"/>
                    <a:pt x="7787" y="1322"/>
                  </a:cubicBezTo>
                  <a:cubicBezTo>
                    <a:pt x="7537" y="1144"/>
                    <a:pt x="7251" y="1001"/>
                    <a:pt x="6942" y="906"/>
                  </a:cubicBezTo>
                  <a:cubicBezTo>
                    <a:pt x="7085" y="786"/>
                    <a:pt x="7204" y="679"/>
                    <a:pt x="7287" y="608"/>
                  </a:cubicBezTo>
                  <a:cubicBezTo>
                    <a:pt x="7442" y="465"/>
                    <a:pt x="7525" y="394"/>
                    <a:pt x="7597" y="370"/>
                  </a:cubicBezTo>
                  <a:cubicBezTo>
                    <a:pt x="7656" y="334"/>
                    <a:pt x="7739" y="334"/>
                    <a:pt x="7942" y="334"/>
                  </a:cubicBezTo>
                  <a:cubicBezTo>
                    <a:pt x="8025" y="334"/>
                    <a:pt x="8097" y="263"/>
                    <a:pt x="8097" y="167"/>
                  </a:cubicBezTo>
                  <a:cubicBezTo>
                    <a:pt x="8097" y="84"/>
                    <a:pt x="8025" y="1"/>
                    <a:pt x="7942" y="1"/>
                  </a:cubicBezTo>
                  <a:cubicBezTo>
                    <a:pt x="7489" y="1"/>
                    <a:pt x="7442" y="24"/>
                    <a:pt x="7073" y="346"/>
                  </a:cubicBezTo>
                  <a:cubicBezTo>
                    <a:pt x="6966" y="441"/>
                    <a:pt x="6751" y="632"/>
                    <a:pt x="6537" y="798"/>
                  </a:cubicBezTo>
                  <a:cubicBezTo>
                    <a:pt x="6299" y="751"/>
                    <a:pt x="6049" y="715"/>
                    <a:pt x="5775" y="715"/>
                  </a:cubicBezTo>
                  <a:cubicBezTo>
                    <a:pt x="5525" y="715"/>
                    <a:pt x="5275" y="751"/>
                    <a:pt x="5037" y="798"/>
                  </a:cubicBezTo>
                  <a:cubicBezTo>
                    <a:pt x="4822" y="632"/>
                    <a:pt x="4608" y="441"/>
                    <a:pt x="4501" y="346"/>
                  </a:cubicBezTo>
                  <a:cubicBezTo>
                    <a:pt x="4108" y="24"/>
                    <a:pt x="4084" y="1"/>
                    <a:pt x="363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1905" name="Google Shape;11905;p81"/>
            <p:cNvSpPr/>
            <p:nvPr/>
          </p:nvSpPr>
          <p:spPr>
            <a:xfrm>
              <a:off x="2061645" y="3093618"/>
              <a:ext cx="51456" cy="51456"/>
            </a:xfrm>
            <a:custGeom>
              <a:avLst/>
              <a:gdLst/>
              <a:ahLst/>
              <a:cxnLst/>
              <a:rect l="l" t="t" r="r" b="b"/>
              <a:pathLst>
                <a:path w="1608" h="1608" extrusionOk="0">
                  <a:moveTo>
                    <a:pt x="810" y="0"/>
                  </a:moveTo>
                  <a:cubicBezTo>
                    <a:pt x="357" y="0"/>
                    <a:pt x="0" y="358"/>
                    <a:pt x="0" y="798"/>
                  </a:cubicBezTo>
                  <a:cubicBezTo>
                    <a:pt x="0" y="1251"/>
                    <a:pt x="357" y="1608"/>
                    <a:pt x="810" y="1608"/>
                  </a:cubicBezTo>
                  <a:cubicBezTo>
                    <a:pt x="1250" y="1608"/>
                    <a:pt x="1608" y="1251"/>
                    <a:pt x="1608" y="798"/>
                  </a:cubicBezTo>
                  <a:cubicBezTo>
                    <a:pt x="1608" y="727"/>
                    <a:pt x="1596" y="655"/>
                    <a:pt x="1584" y="584"/>
                  </a:cubicBezTo>
                  <a:cubicBezTo>
                    <a:pt x="1555" y="508"/>
                    <a:pt x="1496" y="454"/>
                    <a:pt x="1425" y="454"/>
                  </a:cubicBezTo>
                  <a:cubicBezTo>
                    <a:pt x="1407" y="454"/>
                    <a:pt x="1388" y="458"/>
                    <a:pt x="1369" y="465"/>
                  </a:cubicBezTo>
                  <a:cubicBezTo>
                    <a:pt x="1286" y="489"/>
                    <a:pt x="1227" y="584"/>
                    <a:pt x="1250" y="667"/>
                  </a:cubicBezTo>
                  <a:cubicBezTo>
                    <a:pt x="1274" y="715"/>
                    <a:pt x="1274" y="739"/>
                    <a:pt x="1274" y="786"/>
                  </a:cubicBezTo>
                  <a:cubicBezTo>
                    <a:pt x="1274" y="1036"/>
                    <a:pt x="1060" y="1251"/>
                    <a:pt x="810" y="1251"/>
                  </a:cubicBezTo>
                  <a:cubicBezTo>
                    <a:pt x="560" y="1251"/>
                    <a:pt x="345" y="1036"/>
                    <a:pt x="345" y="786"/>
                  </a:cubicBezTo>
                  <a:cubicBezTo>
                    <a:pt x="345" y="536"/>
                    <a:pt x="560" y="322"/>
                    <a:pt x="810" y="322"/>
                  </a:cubicBezTo>
                  <a:cubicBezTo>
                    <a:pt x="893" y="322"/>
                    <a:pt x="976" y="250"/>
                    <a:pt x="976" y="155"/>
                  </a:cubicBezTo>
                  <a:cubicBezTo>
                    <a:pt x="976" y="72"/>
                    <a:pt x="893" y="0"/>
                    <a:pt x="81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1906" name="Google Shape;11906;p81"/>
            <p:cNvSpPr/>
            <p:nvPr/>
          </p:nvSpPr>
          <p:spPr>
            <a:xfrm>
              <a:off x="2159565" y="3093618"/>
              <a:ext cx="51456" cy="51456"/>
            </a:xfrm>
            <a:custGeom>
              <a:avLst/>
              <a:gdLst/>
              <a:ahLst/>
              <a:cxnLst/>
              <a:rect l="l" t="t" r="r" b="b"/>
              <a:pathLst>
                <a:path w="1608" h="1608" extrusionOk="0">
                  <a:moveTo>
                    <a:pt x="798" y="0"/>
                  </a:moveTo>
                  <a:cubicBezTo>
                    <a:pt x="357" y="0"/>
                    <a:pt x="0" y="358"/>
                    <a:pt x="0" y="798"/>
                  </a:cubicBezTo>
                  <a:cubicBezTo>
                    <a:pt x="0" y="1251"/>
                    <a:pt x="357" y="1608"/>
                    <a:pt x="798" y="1608"/>
                  </a:cubicBezTo>
                  <a:cubicBezTo>
                    <a:pt x="1250" y="1608"/>
                    <a:pt x="1607" y="1251"/>
                    <a:pt x="1607" y="798"/>
                  </a:cubicBezTo>
                  <a:cubicBezTo>
                    <a:pt x="1607" y="727"/>
                    <a:pt x="1607" y="655"/>
                    <a:pt x="1572" y="584"/>
                  </a:cubicBezTo>
                  <a:cubicBezTo>
                    <a:pt x="1553" y="508"/>
                    <a:pt x="1488" y="454"/>
                    <a:pt x="1420" y="454"/>
                  </a:cubicBezTo>
                  <a:cubicBezTo>
                    <a:pt x="1403" y="454"/>
                    <a:pt x="1386" y="458"/>
                    <a:pt x="1369" y="465"/>
                  </a:cubicBezTo>
                  <a:cubicBezTo>
                    <a:pt x="1274" y="489"/>
                    <a:pt x="1215" y="584"/>
                    <a:pt x="1250" y="667"/>
                  </a:cubicBezTo>
                  <a:cubicBezTo>
                    <a:pt x="1262" y="715"/>
                    <a:pt x="1262" y="739"/>
                    <a:pt x="1262" y="786"/>
                  </a:cubicBezTo>
                  <a:cubicBezTo>
                    <a:pt x="1262" y="1036"/>
                    <a:pt x="1048" y="1251"/>
                    <a:pt x="798" y="1251"/>
                  </a:cubicBezTo>
                  <a:cubicBezTo>
                    <a:pt x="548" y="1251"/>
                    <a:pt x="333" y="1036"/>
                    <a:pt x="333" y="786"/>
                  </a:cubicBezTo>
                  <a:cubicBezTo>
                    <a:pt x="333" y="536"/>
                    <a:pt x="548" y="322"/>
                    <a:pt x="798" y="322"/>
                  </a:cubicBezTo>
                  <a:cubicBezTo>
                    <a:pt x="893" y="322"/>
                    <a:pt x="964" y="250"/>
                    <a:pt x="964" y="155"/>
                  </a:cubicBezTo>
                  <a:cubicBezTo>
                    <a:pt x="964" y="72"/>
                    <a:pt x="893" y="0"/>
                    <a:pt x="79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grpSp>
      <p:grpSp>
        <p:nvGrpSpPr>
          <p:cNvPr id="11907" name="Google Shape;11907;p81"/>
          <p:cNvGrpSpPr/>
          <p:nvPr/>
        </p:nvGrpSpPr>
        <p:grpSpPr>
          <a:xfrm>
            <a:off x="2578991" y="3323885"/>
            <a:ext cx="367328" cy="327296"/>
            <a:chOff x="2501677" y="2906162"/>
            <a:chExt cx="367328" cy="327296"/>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grpSpPr>
        <p:sp>
          <p:nvSpPr>
            <p:cNvPr id="11908" name="Google Shape;11908;p81"/>
            <p:cNvSpPr/>
            <p:nvPr/>
          </p:nvSpPr>
          <p:spPr>
            <a:xfrm>
              <a:off x="2670093" y="3049810"/>
              <a:ext cx="131488" cy="107456"/>
            </a:xfrm>
            <a:custGeom>
              <a:avLst/>
              <a:gdLst/>
              <a:ahLst/>
              <a:cxnLst/>
              <a:rect l="l" t="t" r="r" b="b"/>
              <a:pathLst>
                <a:path w="4109" h="3358" extrusionOk="0">
                  <a:moveTo>
                    <a:pt x="2263" y="0"/>
                  </a:moveTo>
                  <a:cubicBezTo>
                    <a:pt x="1012" y="0"/>
                    <a:pt x="0" y="1012"/>
                    <a:pt x="0" y="2262"/>
                  </a:cubicBezTo>
                  <a:cubicBezTo>
                    <a:pt x="0" y="2346"/>
                    <a:pt x="72" y="2429"/>
                    <a:pt x="155" y="2429"/>
                  </a:cubicBezTo>
                  <a:cubicBezTo>
                    <a:pt x="250" y="2429"/>
                    <a:pt x="322" y="2346"/>
                    <a:pt x="322" y="2262"/>
                  </a:cubicBezTo>
                  <a:cubicBezTo>
                    <a:pt x="322" y="1203"/>
                    <a:pt x="1191" y="345"/>
                    <a:pt x="2239" y="345"/>
                  </a:cubicBezTo>
                  <a:cubicBezTo>
                    <a:pt x="3072" y="345"/>
                    <a:pt x="3751" y="1012"/>
                    <a:pt x="3751" y="1846"/>
                  </a:cubicBezTo>
                  <a:cubicBezTo>
                    <a:pt x="3751" y="2489"/>
                    <a:pt x="3227" y="3024"/>
                    <a:pt x="2572" y="3024"/>
                  </a:cubicBezTo>
                  <a:cubicBezTo>
                    <a:pt x="2084" y="3024"/>
                    <a:pt x="1667" y="2620"/>
                    <a:pt x="1667" y="2108"/>
                  </a:cubicBezTo>
                  <a:cubicBezTo>
                    <a:pt x="1667" y="1727"/>
                    <a:pt x="1977" y="1429"/>
                    <a:pt x="2346" y="1429"/>
                  </a:cubicBezTo>
                  <a:cubicBezTo>
                    <a:pt x="2441" y="1429"/>
                    <a:pt x="2513" y="1357"/>
                    <a:pt x="2513" y="1262"/>
                  </a:cubicBezTo>
                  <a:cubicBezTo>
                    <a:pt x="2513" y="1167"/>
                    <a:pt x="2441" y="1096"/>
                    <a:pt x="2346" y="1096"/>
                  </a:cubicBezTo>
                  <a:cubicBezTo>
                    <a:pt x="1786" y="1096"/>
                    <a:pt x="1322" y="1560"/>
                    <a:pt x="1322" y="2119"/>
                  </a:cubicBezTo>
                  <a:cubicBezTo>
                    <a:pt x="1322" y="2810"/>
                    <a:pt x="1870" y="3358"/>
                    <a:pt x="2560" y="3358"/>
                  </a:cubicBezTo>
                  <a:cubicBezTo>
                    <a:pt x="3394" y="3358"/>
                    <a:pt x="4060" y="2691"/>
                    <a:pt x="4060" y="1858"/>
                  </a:cubicBezTo>
                  <a:cubicBezTo>
                    <a:pt x="4108" y="810"/>
                    <a:pt x="3287" y="0"/>
                    <a:pt x="226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1909" name="Google Shape;11909;p81"/>
            <p:cNvSpPr/>
            <p:nvPr/>
          </p:nvSpPr>
          <p:spPr>
            <a:xfrm>
              <a:off x="2760397" y="3097522"/>
              <a:ext cx="13344" cy="19360"/>
            </a:xfrm>
            <a:custGeom>
              <a:avLst/>
              <a:gdLst/>
              <a:ahLst/>
              <a:cxnLst/>
              <a:rect l="l" t="t" r="r" b="b"/>
              <a:pathLst>
                <a:path w="417" h="605" extrusionOk="0">
                  <a:moveTo>
                    <a:pt x="186" y="1"/>
                  </a:moveTo>
                  <a:cubicBezTo>
                    <a:pt x="164" y="1"/>
                    <a:pt x="142" y="4"/>
                    <a:pt x="119" y="9"/>
                  </a:cubicBezTo>
                  <a:cubicBezTo>
                    <a:pt x="36" y="45"/>
                    <a:pt x="0" y="140"/>
                    <a:pt x="36" y="236"/>
                  </a:cubicBezTo>
                  <a:cubicBezTo>
                    <a:pt x="60" y="295"/>
                    <a:pt x="72" y="367"/>
                    <a:pt x="72" y="438"/>
                  </a:cubicBezTo>
                  <a:cubicBezTo>
                    <a:pt x="72" y="533"/>
                    <a:pt x="155" y="605"/>
                    <a:pt x="238" y="605"/>
                  </a:cubicBezTo>
                  <a:cubicBezTo>
                    <a:pt x="334" y="605"/>
                    <a:pt x="405" y="533"/>
                    <a:pt x="405" y="438"/>
                  </a:cubicBezTo>
                  <a:cubicBezTo>
                    <a:pt x="417" y="319"/>
                    <a:pt x="393" y="200"/>
                    <a:pt x="346" y="105"/>
                  </a:cubicBezTo>
                  <a:cubicBezTo>
                    <a:pt x="318" y="32"/>
                    <a:pt x="256" y="1"/>
                    <a:pt x="18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1910" name="Google Shape;11910;p81"/>
            <p:cNvSpPr/>
            <p:nvPr/>
          </p:nvSpPr>
          <p:spPr>
            <a:xfrm>
              <a:off x="2501677" y="2906162"/>
              <a:ext cx="367328" cy="327296"/>
            </a:xfrm>
            <a:custGeom>
              <a:avLst/>
              <a:gdLst/>
              <a:ahLst/>
              <a:cxnLst/>
              <a:rect l="l" t="t" r="r" b="b"/>
              <a:pathLst>
                <a:path w="11479" h="10228" extrusionOk="0">
                  <a:moveTo>
                    <a:pt x="703" y="346"/>
                  </a:moveTo>
                  <a:cubicBezTo>
                    <a:pt x="811" y="346"/>
                    <a:pt x="894" y="441"/>
                    <a:pt x="894" y="548"/>
                  </a:cubicBezTo>
                  <a:cubicBezTo>
                    <a:pt x="894" y="643"/>
                    <a:pt x="811" y="739"/>
                    <a:pt x="703" y="739"/>
                  </a:cubicBezTo>
                  <a:cubicBezTo>
                    <a:pt x="596" y="739"/>
                    <a:pt x="513" y="643"/>
                    <a:pt x="513" y="548"/>
                  </a:cubicBezTo>
                  <a:cubicBezTo>
                    <a:pt x="513" y="441"/>
                    <a:pt x="596" y="346"/>
                    <a:pt x="703" y="346"/>
                  </a:cubicBezTo>
                  <a:close/>
                  <a:moveTo>
                    <a:pt x="2144" y="346"/>
                  </a:moveTo>
                  <a:cubicBezTo>
                    <a:pt x="2251" y="346"/>
                    <a:pt x="2335" y="441"/>
                    <a:pt x="2335" y="536"/>
                  </a:cubicBezTo>
                  <a:cubicBezTo>
                    <a:pt x="2335" y="643"/>
                    <a:pt x="2251" y="739"/>
                    <a:pt x="2144" y="739"/>
                  </a:cubicBezTo>
                  <a:cubicBezTo>
                    <a:pt x="2049" y="739"/>
                    <a:pt x="1954" y="643"/>
                    <a:pt x="1954" y="536"/>
                  </a:cubicBezTo>
                  <a:cubicBezTo>
                    <a:pt x="1954" y="441"/>
                    <a:pt x="2037" y="346"/>
                    <a:pt x="2144" y="346"/>
                  </a:cubicBezTo>
                  <a:close/>
                  <a:moveTo>
                    <a:pt x="7240" y="2167"/>
                  </a:moveTo>
                  <a:cubicBezTo>
                    <a:pt x="9395" y="2167"/>
                    <a:pt x="11145" y="3918"/>
                    <a:pt x="11145" y="6085"/>
                  </a:cubicBezTo>
                  <a:cubicBezTo>
                    <a:pt x="11145" y="7787"/>
                    <a:pt x="9764" y="9168"/>
                    <a:pt x="8050" y="9168"/>
                  </a:cubicBezTo>
                  <a:cubicBezTo>
                    <a:pt x="7514" y="9168"/>
                    <a:pt x="7014" y="9013"/>
                    <a:pt x="6597" y="8680"/>
                  </a:cubicBezTo>
                  <a:cubicBezTo>
                    <a:pt x="6180" y="8371"/>
                    <a:pt x="5883" y="7942"/>
                    <a:pt x="5716" y="7454"/>
                  </a:cubicBezTo>
                  <a:cubicBezTo>
                    <a:pt x="5692" y="7370"/>
                    <a:pt x="5633" y="7335"/>
                    <a:pt x="5561" y="7335"/>
                  </a:cubicBezTo>
                  <a:cubicBezTo>
                    <a:pt x="5537" y="7335"/>
                    <a:pt x="5525" y="7335"/>
                    <a:pt x="5513" y="7347"/>
                  </a:cubicBezTo>
                  <a:cubicBezTo>
                    <a:pt x="5418" y="7370"/>
                    <a:pt x="5383" y="7466"/>
                    <a:pt x="5406" y="7549"/>
                  </a:cubicBezTo>
                  <a:cubicBezTo>
                    <a:pt x="5454" y="7692"/>
                    <a:pt x="5502" y="7823"/>
                    <a:pt x="5561" y="7942"/>
                  </a:cubicBezTo>
                  <a:cubicBezTo>
                    <a:pt x="5190" y="8141"/>
                    <a:pt x="4851" y="8237"/>
                    <a:pt x="4541" y="8237"/>
                  </a:cubicBezTo>
                  <a:cubicBezTo>
                    <a:pt x="4314" y="8237"/>
                    <a:pt x="4103" y="8186"/>
                    <a:pt x="3906" y="8085"/>
                  </a:cubicBezTo>
                  <a:cubicBezTo>
                    <a:pt x="3347" y="7787"/>
                    <a:pt x="3097" y="7168"/>
                    <a:pt x="3073" y="6823"/>
                  </a:cubicBezTo>
                  <a:cubicBezTo>
                    <a:pt x="2930" y="5573"/>
                    <a:pt x="3323" y="4358"/>
                    <a:pt x="4120" y="3477"/>
                  </a:cubicBezTo>
                  <a:cubicBezTo>
                    <a:pt x="4906" y="2620"/>
                    <a:pt x="6002" y="2167"/>
                    <a:pt x="7240" y="2167"/>
                  </a:cubicBezTo>
                  <a:close/>
                  <a:moveTo>
                    <a:pt x="1430" y="2703"/>
                  </a:moveTo>
                  <a:cubicBezTo>
                    <a:pt x="1834" y="2703"/>
                    <a:pt x="2156" y="3025"/>
                    <a:pt x="2156" y="3429"/>
                  </a:cubicBezTo>
                  <a:lnTo>
                    <a:pt x="2156" y="5763"/>
                  </a:lnTo>
                  <a:cubicBezTo>
                    <a:pt x="2156" y="6180"/>
                    <a:pt x="2370" y="6573"/>
                    <a:pt x="2716" y="6811"/>
                  </a:cubicBezTo>
                  <a:lnTo>
                    <a:pt x="2716" y="6882"/>
                  </a:lnTo>
                  <a:cubicBezTo>
                    <a:pt x="2751" y="7299"/>
                    <a:pt x="3049" y="8061"/>
                    <a:pt x="3728" y="8418"/>
                  </a:cubicBezTo>
                  <a:cubicBezTo>
                    <a:pt x="3978" y="8549"/>
                    <a:pt x="4240" y="8609"/>
                    <a:pt x="4501" y="8609"/>
                  </a:cubicBezTo>
                  <a:cubicBezTo>
                    <a:pt x="4942" y="8609"/>
                    <a:pt x="5359" y="8442"/>
                    <a:pt x="5704" y="8263"/>
                  </a:cubicBezTo>
                  <a:cubicBezTo>
                    <a:pt x="5883" y="8549"/>
                    <a:pt x="6109" y="8787"/>
                    <a:pt x="6371" y="8990"/>
                  </a:cubicBezTo>
                  <a:cubicBezTo>
                    <a:pt x="6859" y="9347"/>
                    <a:pt x="7430" y="9549"/>
                    <a:pt x="8038" y="9549"/>
                  </a:cubicBezTo>
                  <a:cubicBezTo>
                    <a:pt x="8704" y="9549"/>
                    <a:pt x="9323" y="9359"/>
                    <a:pt x="9859" y="9025"/>
                  </a:cubicBezTo>
                  <a:lnTo>
                    <a:pt x="10705" y="9585"/>
                  </a:lnTo>
                  <a:cubicBezTo>
                    <a:pt x="10752" y="9621"/>
                    <a:pt x="10776" y="9680"/>
                    <a:pt x="10776" y="9740"/>
                  </a:cubicBezTo>
                  <a:cubicBezTo>
                    <a:pt x="10800" y="9811"/>
                    <a:pt x="10705" y="9906"/>
                    <a:pt x="10597" y="9906"/>
                  </a:cubicBezTo>
                  <a:lnTo>
                    <a:pt x="4478" y="9906"/>
                  </a:lnTo>
                  <a:cubicBezTo>
                    <a:pt x="2596" y="9906"/>
                    <a:pt x="1061" y="8371"/>
                    <a:pt x="1061" y="6477"/>
                  </a:cubicBezTo>
                  <a:lnTo>
                    <a:pt x="1061" y="4477"/>
                  </a:lnTo>
                  <a:cubicBezTo>
                    <a:pt x="1120" y="4489"/>
                    <a:pt x="1180" y="4489"/>
                    <a:pt x="1251" y="4489"/>
                  </a:cubicBezTo>
                  <a:cubicBezTo>
                    <a:pt x="1346" y="4489"/>
                    <a:pt x="1418" y="4418"/>
                    <a:pt x="1418" y="4322"/>
                  </a:cubicBezTo>
                  <a:cubicBezTo>
                    <a:pt x="1418" y="4239"/>
                    <a:pt x="1346" y="4156"/>
                    <a:pt x="1251" y="4156"/>
                  </a:cubicBezTo>
                  <a:cubicBezTo>
                    <a:pt x="751" y="4156"/>
                    <a:pt x="346" y="3763"/>
                    <a:pt x="346" y="3251"/>
                  </a:cubicBezTo>
                  <a:lnTo>
                    <a:pt x="346" y="3072"/>
                  </a:lnTo>
                  <a:cubicBezTo>
                    <a:pt x="346" y="2870"/>
                    <a:pt x="513" y="2703"/>
                    <a:pt x="715" y="2703"/>
                  </a:cubicBezTo>
                  <a:close/>
                  <a:moveTo>
                    <a:pt x="715" y="0"/>
                  </a:moveTo>
                  <a:cubicBezTo>
                    <a:pt x="418" y="0"/>
                    <a:pt x="203" y="239"/>
                    <a:pt x="203" y="524"/>
                  </a:cubicBezTo>
                  <a:cubicBezTo>
                    <a:pt x="203" y="810"/>
                    <a:pt x="418" y="1036"/>
                    <a:pt x="691" y="1048"/>
                  </a:cubicBezTo>
                  <a:lnTo>
                    <a:pt x="953" y="2322"/>
                  </a:lnTo>
                  <a:lnTo>
                    <a:pt x="715" y="2322"/>
                  </a:lnTo>
                  <a:cubicBezTo>
                    <a:pt x="334" y="2322"/>
                    <a:pt x="1" y="2644"/>
                    <a:pt x="1" y="3037"/>
                  </a:cubicBezTo>
                  <a:lnTo>
                    <a:pt x="1" y="3215"/>
                  </a:lnTo>
                  <a:cubicBezTo>
                    <a:pt x="1" y="3727"/>
                    <a:pt x="299" y="4156"/>
                    <a:pt x="715" y="4358"/>
                  </a:cubicBezTo>
                  <a:lnTo>
                    <a:pt x="715" y="6466"/>
                  </a:lnTo>
                  <a:cubicBezTo>
                    <a:pt x="715" y="8549"/>
                    <a:pt x="2418" y="10228"/>
                    <a:pt x="4478" y="10228"/>
                  </a:cubicBezTo>
                  <a:lnTo>
                    <a:pt x="10597" y="10228"/>
                  </a:lnTo>
                  <a:cubicBezTo>
                    <a:pt x="10883" y="10228"/>
                    <a:pt x="11121" y="9990"/>
                    <a:pt x="11121" y="9716"/>
                  </a:cubicBezTo>
                  <a:cubicBezTo>
                    <a:pt x="11121" y="9549"/>
                    <a:pt x="11038" y="9383"/>
                    <a:pt x="10895" y="9299"/>
                  </a:cubicBezTo>
                  <a:lnTo>
                    <a:pt x="10157" y="8799"/>
                  </a:lnTo>
                  <a:cubicBezTo>
                    <a:pt x="10955" y="8180"/>
                    <a:pt x="11479" y="7192"/>
                    <a:pt x="11479" y="6096"/>
                  </a:cubicBezTo>
                  <a:cubicBezTo>
                    <a:pt x="11479" y="3739"/>
                    <a:pt x="9574" y="1834"/>
                    <a:pt x="7216" y="1834"/>
                  </a:cubicBezTo>
                  <a:cubicBezTo>
                    <a:pt x="5894" y="1834"/>
                    <a:pt x="4704" y="2346"/>
                    <a:pt x="3859" y="3251"/>
                  </a:cubicBezTo>
                  <a:cubicBezTo>
                    <a:pt x="3108" y="4072"/>
                    <a:pt x="2692" y="5168"/>
                    <a:pt x="2680" y="6335"/>
                  </a:cubicBezTo>
                  <a:cubicBezTo>
                    <a:pt x="2549" y="6168"/>
                    <a:pt x="2477" y="5977"/>
                    <a:pt x="2477" y="5751"/>
                  </a:cubicBezTo>
                  <a:lnTo>
                    <a:pt x="2477" y="3418"/>
                  </a:lnTo>
                  <a:cubicBezTo>
                    <a:pt x="2477" y="3001"/>
                    <a:pt x="2215" y="2632"/>
                    <a:pt x="1882" y="2453"/>
                  </a:cubicBezTo>
                  <a:lnTo>
                    <a:pt x="2156" y="1060"/>
                  </a:lnTo>
                  <a:cubicBezTo>
                    <a:pt x="2442" y="1048"/>
                    <a:pt x="2656" y="810"/>
                    <a:pt x="2656" y="548"/>
                  </a:cubicBezTo>
                  <a:cubicBezTo>
                    <a:pt x="2656" y="251"/>
                    <a:pt x="2418" y="24"/>
                    <a:pt x="2132" y="24"/>
                  </a:cubicBezTo>
                  <a:cubicBezTo>
                    <a:pt x="1834" y="24"/>
                    <a:pt x="1608" y="262"/>
                    <a:pt x="1608" y="548"/>
                  </a:cubicBezTo>
                  <a:cubicBezTo>
                    <a:pt x="1608" y="727"/>
                    <a:pt x="1703" y="882"/>
                    <a:pt x="1846" y="977"/>
                  </a:cubicBezTo>
                  <a:lnTo>
                    <a:pt x="1561" y="2358"/>
                  </a:lnTo>
                  <a:cubicBezTo>
                    <a:pt x="1525" y="2358"/>
                    <a:pt x="1477" y="2346"/>
                    <a:pt x="1418" y="2346"/>
                  </a:cubicBezTo>
                  <a:lnTo>
                    <a:pt x="1287" y="2346"/>
                  </a:lnTo>
                  <a:lnTo>
                    <a:pt x="1001" y="977"/>
                  </a:lnTo>
                  <a:cubicBezTo>
                    <a:pt x="1144" y="882"/>
                    <a:pt x="1239" y="715"/>
                    <a:pt x="1239" y="524"/>
                  </a:cubicBezTo>
                  <a:cubicBezTo>
                    <a:pt x="1239" y="227"/>
                    <a:pt x="1001" y="0"/>
                    <a:pt x="71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grpSp>
      <p:sp>
        <p:nvSpPr>
          <p:cNvPr id="11911" name="Google Shape;11911;p81"/>
          <p:cNvSpPr/>
          <p:nvPr/>
        </p:nvSpPr>
        <p:spPr>
          <a:xfrm>
            <a:off x="3675151" y="3347117"/>
            <a:ext cx="368832" cy="281600"/>
          </a:xfrm>
          <a:custGeom>
            <a:avLst/>
            <a:gdLst/>
            <a:ahLst/>
            <a:cxnLst/>
            <a:rect l="l" t="t" r="r" b="b"/>
            <a:pathLst>
              <a:path w="11526" h="8800" extrusionOk="0">
                <a:moveTo>
                  <a:pt x="5787" y="3215"/>
                </a:moveTo>
                <a:cubicBezTo>
                  <a:pt x="5894" y="3215"/>
                  <a:pt x="5977" y="3299"/>
                  <a:pt x="5977" y="3406"/>
                </a:cubicBezTo>
                <a:cubicBezTo>
                  <a:pt x="5977" y="3501"/>
                  <a:pt x="5894" y="3596"/>
                  <a:pt x="5787" y="3596"/>
                </a:cubicBezTo>
                <a:cubicBezTo>
                  <a:pt x="5679" y="3596"/>
                  <a:pt x="5596" y="3501"/>
                  <a:pt x="5596" y="3406"/>
                </a:cubicBezTo>
                <a:cubicBezTo>
                  <a:pt x="5596" y="3299"/>
                  <a:pt x="5679" y="3215"/>
                  <a:pt x="5787" y="3215"/>
                </a:cubicBezTo>
                <a:close/>
                <a:moveTo>
                  <a:pt x="10632" y="346"/>
                </a:moveTo>
                <a:cubicBezTo>
                  <a:pt x="10894" y="346"/>
                  <a:pt x="11049" y="394"/>
                  <a:pt x="11133" y="489"/>
                </a:cubicBezTo>
                <a:cubicBezTo>
                  <a:pt x="11192" y="537"/>
                  <a:pt x="11192" y="620"/>
                  <a:pt x="11192" y="703"/>
                </a:cubicBezTo>
                <a:cubicBezTo>
                  <a:pt x="11192" y="858"/>
                  <a:pt x="11049" y="1084"/>
                  <a:pt x="10918" y="1334"/>
                </a:cubicBezTo>
                <a:lnTo>
                  <a:pt x="10787" y="1560"/>
                </a:lnTo>
                <a:cubicBezTo>
                  <a:pt x="10656" y="1346"/>
                  <a:pt x="10394" y="1096"/>
                  <a:pt x="9942" y="953"/>
                </a:cubicBezTo>
                <a:cubicBezTo>
                  <a:pt x="9922" y="945"/>
                  <a:pt x="9902" y="941"/>
                  <a:pt x="9882" y="941"/>
                </a:cubicBezTo>
                <a:cubicBezTo>
                  <a:pt x="9817" y="941"/>
                  <a:pt x="9755" y="982"/>
                  <a:pt x="9728" y="1037"/>
                </a:cubicBezTo>
                <a:cubicBezTo>
                  <a:pt x="9680" y="1132"/>
                  <a:pt x="9728" y="1227"/>
                  <a:pt x="9835" y="1275"/>
                </a:cubicBezTo>
                <a:cubicBezTo>
                  <a:pt x="10442" y="1489"/>
                  <a:pt x="10597" y="1882"/>
                  <a:pt x="10609" y="1941"/>
                </a:cubicBezTo>
                <a:cubicBezTo>
                  <a:pt x="10418" y="2394"/>
                  <a:pt x="10299" y="2894"/>
                  <a:pt x="10490" y="3477"/>
                </a:cubicBezTo>
                <a:cubicBezTo>
                  <a:pt x="10501" y="3537"/>
                  <a:pt x="10501" y="3585"/>
                  <a:pt x="10454" y="3632"/>
                </a:cubicBezTo>
                <a:cubicBezTo>
                  <a:pt x="10192" y="3977"/>
                  <a:pt x="8823" y="4108"/>
                  <a:pt x="8239" y="4132"/>
                </a:cubicBezTo>
                <a:cubicBezTo>
                  <a:pt x="7799" y="4156"/>
                  <a:pt x="7376" y="4165"/>
                  <a:pt x="7041" y="4165"/>
                </a:cubicBezTo>
                <a:cubicBezTo>
                  <a:pt x="6706" y="4165"/>
                  <a:pt x="6459" y="4156"/>
                  <a:pt x="6370" y="4144"/>
                </a:cubicBezTo>
                <a:cubicBezTo>
                  <a:pt x="6346" y="4108"/>
                  <a:pt x="6334" y="4073"/>
                  <a:pt x="6322" y="4037"/>
                </a:cubicBezTo>
                <a:cubicBezTo>
                  <a:pt x="6310" y="4025"/>
                  <a:pt x="6322" y="3966"/>
                  <a:pt x="6322" y="3966"/>
                </a:cubicBezTo>
                <a:cubicBezTo>
                  <a:pt x="6346" y="3835"/>
                  <a:pt x="6763" y="2906"/>
                  <a:pt x="7525" y="2037"/>
                </a:cubicBezTo>
                <a:cubicBezTo>
                  <a:pt x="7763" y="1751"/>
                  <a:pt x="8061" y="1465"/>
                  <a:pt x="8406" y="1203"/>
                </a:cubicBezTo>
                <a:cubicBezTo>
                  <a:pt x="8692" y="1156"/>
                  <a:pt x="8954" y="1156"/>
                  <a:pt x="9192" y="1156"/>
                </a:cubicBezTo>
                <a:cubicBezTo>
                  <a:pt x="9287" y="1156"/>
                  <a:pt x="9370" y="1096"/>
                  <a:pt x="9370" y="1001"/>
                </a:cubicBezTo>
                <a:cubicBezTo>
                  <a:pt x="9382" y="918"/>
                  <a:pt x="9311" y="822"/>
                  <a:pt x="9204" y="822"/>
                </a:cubicBezTo>
                <a:lnTo>
                  <a:pt x="8954" y="822"/>
                </a:lnTo>
                <a:cubicBezTo>
                  <a:pt x="9442" y="548"/>
                  <a:pt x="10013" y="346"/>
                  <a:pt x="10632" y="346"/>
                </a:cubicBezTo>
                <a:close/>
                <a:moveTo>
                  <a:pt x="917" y="334"/>
                </a:moveTo>
                <a:cubicBezTo>
                  <a:pt x="1548" y="334"/>
                  <a:pt x="2108" y="537"/>
                  <a:pt x="2596" y="810"/>
                </a:cubicBezTo>
                <a:lnTo>
                  <a:pt x="2358" y="810"/>
                </a:lnTo>
                <a:cubicBezTo>
                  <a:pt x="2274" y="810"/>
                  <a:pt x="2191" y="894"/>
                  <a:pt x="2191" y="989"/>
                </a:cubicBezTo>
                <a:cubicBezTo>
                  <a:pt x="2191" y="1084"/>
                  <a:pt x="2286" y="1156"/>
                  <a:pt x="2381" y="1156"/>
                </a:cubicBezTo>
                <a:cubicBezTo>
                  <a:pt x="2438" y="1153"/>
                  <a:pt x="2495" y="1151"/>
                  <a:pt x="2554" y="1151"/>
                </a:cubicBezTo>
                <a:cubicBezTo>
                  <a:pt x="2745" y="1151"/>
                  <a:pt x="2949" y="1167"/>
                  <a:pt x="3167" y="1203"/>
                </a:cubicBezTo>
                <a:cubicBezTo>
                  <a:pt x="3501" y="1465"/>
                  <a:pt x="3798" y="1763"/>
                  <a:pt x="4036" y="2037"/>
                </a:cubicBezTo>
                <a:cubicBezTo>
                  <a:pt x="4798" y="2918"/>
                  <a:pt x="5227" y="3823"/>
                  <a:pt x="5251" y="3966"/>
                </a:cubicBezTo>
                <a:lnTo>
                  <a:pt x="5251" y="4061"/>
                </a:lnTo>
                <a:cubicBezTo>
                  <a:pt x="5227" y="4085"/>
                  <a:pt x="5215" y="4120"/>
                  <a:pt x="5203" y="4168"/>
                </a:cubicBezTo>
                <a:cubicBezTo>
                  <a:pt x="5120" y="4168"/>
                  <a:pt x="4867" y="4174"/>
                  <a:pt x="4525" y="4174"/>
                </a:cubicBezTo>
                <a:cubicBezTo>
                  <a:pt x="4182" y="4174"/>
                  <a:pt x="3751" y="4168"/>
                  <a:pt x="3310" y="4144"/>
                </a:cubicBezTo>
                <a:cubicBezTo>
                  <a:pt x="2751" y="4085"/>
                  <a:pt x="1369" y="3966"/>
                  <a:pt x="1096" y="3608"/>
                </a:cubicBezTo>
                <a:cubicBezTo>
                  <a:pt x="1072" y="3573"/>
                  <a:pt x="1048" y="3525"/>
                  <a:pt x="1072" y="3465"/>
                </a:cubicBezTo>
                <a:cubicBezTo>
                  <a:pt x="1262" y="2894"/>
                  <a:pt x="1143" y="2382"/>
                  <a:pt x="953" y="1930"/>
                </a:cubicBezTo>
                <a:cubicBezTo>
                  <a:pt x="965" y="1870"/>
                  <a:pt x="1096" y="1465"/>
                  <a:pt x="1727" y="1263"/>
                </a:cubicBezTo>
                <a:cubicBezTo>
                  <a:pt x="1798" y="1227"/>
                  <a:pt x="1858" y="1156"/>
                  <a:pt x="1846" y="1072"/>
                </a:cubicBezTo>
                <a:cubicBezTo>
                  <a:pt x="1825" y="981"/>
                  <a:pt x="1753" y="924"/>
                  <a:pt x="1666" y="924"/>
                </a:cubicBezTo>
                <a:cubicBezTo>
                  <a:pt x="1651" y="924"/>
                  <a:pt x="1635" y="926"/>
                  <a:pt x="1619" y="929"/>
                </a:cubicBezTo>
                <a:cubicBezTo>
                  <a:pt x="1155" y="1084"/>
                  <a:pt x="905" y="1346"/>
                  <a:pt x="774" y="1549"/>
                </a:cubicBezTo>
                <a:lnTo>
                  <a:pt x="631" y="1322"/>
                </a:lnTo>
                <a:cubicBezTo>
                  <a:pt x="500" y="1072"/>
                  <a:pt x="369" y="846"/>
                  <a:pt x="369" y="691"/>
                </a:cubicBezTo>
                <a:cubicBezTo>
                  <a:pt x="369" y="620"/>
                  <a:pt x="369" y="537"/>
                  <a:pt x="429" y="477"/>
                </a:cubicBezTo>
                <a:cubicBezTo>
                  <a:pt x="500" y="382"/>
                  <a:pt x="667" y="334"/>
                  <a:pt x="917" y="334"/>
                </a:cubicBezTo>
                <a:close/>
                <a:moveTo>
                  <a:pt x="6680" y="4478"/>
                </a:moveTo>
                <a:lnTo>
                  <a:pt x="8751" y="5716"/>
                </a:lnTo>
                <a:lnTo>
                  <a:pt x="8751" y="5716"/>
                </a:lnTo>
                <a:lnTo>
                  <a:pt x="7108" y="5609"/>
                </a:lnTo>
                <a:lnTo>
                  <a:pt x="6501" y="4870"/>
                </a:lnTo>
                <a:lnTo>
                  <a:pt x="6453" y="4478"/>
                </a:lnTo>
                <a:close/>
                <a:moveTo>
                  <a:pt x="5120" y="4478"/>
                </a:moveTo>
                <a:cubicBezTo>
                  <a:pt x="5096" y="4597"/>
                  <a:pt x="5084" y="4728"/>
                  <a:pt x="5072" y="4882"/>
                </a:cubicBezTo>
                <a:lnTo>
                  <a:pt x="4441" y="5609"/>
                </a:lnTo>
                <a:lnTo>
                  <a:pt x="2810" y="5716"/>
                </a:lnTo>
                <a:lnTo>
                  <a:pt x="4882" y="4478"/>
                </a:lnTo>
                <a:close/>
                <a:moveTo>
                  <a:pt x="2322" y="4358"/>
                </a:moveTo>
                <a:cubicBezTo>
                  <a:pt x="2596" y="4394"/>
                  <a:pt x="2929" y="4430"/>
                  <a:pt x="3298" y="4442"/>
                </a:cubicBezTo>
                <a:cubicBezTo>
                  <a:pt x="3632" y="4466"/>
                  <a:pt x="3941" y="4478"/>
                  <a:pt x="4227" y="4478"/>
                </a:cubicBezTo>
                <a:lnTo>
                  <a:pt x="2060" y="5751"/>
                </a:lnTo>
                <a:lnTo>
                  <a:pt x="1381" y="5799"/>
                </a:lnTo>
                <a:cubicBezTo>
                  <a:pt x="1453" y="5275"/>
                  <a:pt x="1786" y="4775"/>
                  <a:pt x="2322" y="4358"/>
                </a:cubicBezTo>
                <a:close/>
                <a:moveTo>
                  <a:pt x="9239" y="4370"/>
                </a:moveTo>
                <a:cubicBezTo>
                  <a:pt x="9787" y="4775"/>
                  <a:pt x="10097" y="5275"/>
                  <a:pt x="10180" y="5811"/>
                </a:cubicBezTo>
                <a:lnTo>
                  <a:pt x="9489" y="5775"/>
                </a:lnTo>
                <a:lnTo>
                  <a:pt x="7334" y="4489"/>
                </a:lnTo>
                <a:cubicBezTo>
                  <a:pt x="7620" y="4489"/>
                  <a:pt x="7930" y="4478"/>
                  <a:pt x="8251" y="4466"/>
                </a:cubicBezTo>
                <a:cubicBezTo>
                  <a:pt x="8632" y="4442"/>
                  <a:pt x="8954" y="4418"/>
                  <a:pt x="9239" y="4370"/>
                </a:cubicBezTo>
                <a:close/>
                <a:moveTo>
                  <a:pt x="5787" y="3942"/>
                </a:moveTo>
                <a:cubicBezTo>
                  <a:pt x="5846" y="3942"/>
                  <a:pt x="5953" y="4025"/>
                  <a:pt x="6013" y="4180"/>
                </a:cubicBezTo>
                <a:cubicBezTo>
                  <a:pt x="6096" y="4370"/>
                  <a:pt x="6156" y="4656"/>
                  <a:pt x="6156" y="4930"/>
                </a:cubicBezTo>
                <a:cubicBezTo>
                  <a:pt x="6156" y="5216"/>
                  <a:pt x="6108" y="5501"/>
                  <a:pt x="6013" y="5692"/>
                </a:cubicBezTo>
                <a:cubicBezTo>
                  <a:pt x="5953" y="5847"/>
                  <a:pt x="5858" y="5930"/>
                  <a:pt x="5787" y="5930"/>
                </a:cubicBezTo>
                <a:cubicBezTo>
                  <a:pt x="5715" y="5930"/>
                  <a:pt x="5620" y="5847"/>
                  <a:pt x="5560" y="5692"/>
                </a:cubicBezTo>
                <a:cubicBezTo>
                  <a:pt x="5477" y="5501"/>
                  <a:pt x="5418" y="5216"/>
                  <a:pt x="5418" y="4930"/>
                </a:cubicBezTo>
                <a:cubicBezTo>
                  <a:pt x="5418" y="4656"/>
                  <a:pt x="5453" y="4370"/>
                  <a:pt x="5560" y="4180"/>
                </a:cubicBezTo>
                <a:cubicBezTo>
                  <a:pt x="5632" y="4025"/>
                  <a:pt x="5727" y="3942"/>
                  <a:pt x="5787" y="3942"/>
                </a:cubicBezTo>
                <a:close/>
                <a:moveTo>
                  <a:pt x="5096" y="5370"/>
                </a:moveTo>
                <a:cubicBezTo>
                  <a:pt x="5179" y="5787"/>
                  <a:pt x="5334" y="6097"/>
                  <a:pt x="5548" y="6216"/>
                </a:cubicBezTo>
                <a:cubicBezTo>
                  <a:pt x="5477" y="6442"/>
                  <a:pt x="5298" y="6859"/>
                  <a:pt x="5084" y="7275"/>
                </a:cubicBezTo>
                <a:cubicBezTo>
                  <a:pt x="4906" y="7633"/>
                  <a:pt x="4739" y="7895"/>
                  <a:pt x="4584" y="8109"/>
                </a:cubicBezTo>
                <a:cubicBezTo>
                  <a:pt x="4358" y="8407"/>
                  <a:pt x="4203" y="8442"/>
                  <a:pt x="4144" y="8466"/>
                </a:cubicBezTo>
                <a:cubicBezTo>
                  <a:pt x="4068" y="8471"/>
                  <a:pt x="3994" y="8474"/>
                  <a:pt x="3920" y="8474"/>
                </a:cubicBezTo>
                <a:cubicBezTo>
                  <a:pt x="3493" y="8474"/>
                  <a:pt x="3094" y="8384"/>
                  <a:pt x="2739" y="8180"/>
                </a:cubicBezTo>
                <a:lnTo>
                  <a:pt x="2977" y="7895"/>
                </a:lnTo>
                <a:cubicBezTo>
                  <a:pt x="3036" y="7823"/>
                  <a:pt x="3012" y="7716"/>
                  <a:pt x="2953" y="7656"/>
                </a:cubicBezTo>
                <a:cubicBezTo>
                  <a:pt x="2924" y="7632"/>
                  <a:pt x="2889" y="7622"/>
                  <a:pt x="2854" y="7622"/>
                </a:cubicBezTo>
                <a:cubicBezTo>
                  <a:pt x="2803" y="7622"/>
                  <a:pt x="2750" y="7645"/>
                  <a:pt x="2715" y="7680"/>
                </a:cubicBezTo>
                <a:lnTo>
                  <a:pt x="2453" y="7990"/>
                </a:lnTo>
                <a:cubicBezTo>
                  <a:pt x="2215" y="7811"/>
                  <a:pt x="1989" y="7573"/>
                  <a:pt x="1786" y="7275"/>
                </a:cubicBezTo>
                <a:cubicBezTo>
                  <a:pt x="1524" y="6918"/>
                  <a:pt x="1393" y="6525"/>
                  <a:pt x="1369" y="6156"/>
                </a:cubicBezTo>
                <a:lnTo>
                  <a:pt x="4144" y="5978"/>
                </a:lnTo>
                <a:lnTo>
                  <a:pt x="3179" y="7121"/>
                </a:lnTo>
                <a:cubicBezTo>
                  <a:pt x="3120" y="7204"/>
                  <a:pt x="3132" y="7299"/>
                  <a:pt x="3191" y="7359"/>
                </a:cubicBezTo>
                <a:cubicBezTo>
                  <a:pt x="3227" y="7395"/>
                  <a:pt x="3274" y="7406"/>
                  <a:pt x="3298" y="7406"/>
                </a:cubicBezTo>
                <a:cubicBezTo>
                  <a:pt x="3346" y="7406"/>
                  <a:pt x="3393" y="7395"/>
                  <a:pt x="3429" y="7347"/>
                </a:cubicBezTo>
                <a:lnTo>
                  <a:pt x="5096" y="5370"/>
                </a:lnTo>
                <a:close/>
                <a:moveTo>
                  <a:pt x="6465" y="5370"/>
                </a:moveTo>
                <a:lnTo>
                  <a:pt x="8132" y="7335"/>
                </a:lnTo>
                <a:cubicBezTo>
                  <a:pt x="8168" y="7371"/>
                  <a:pt x="8215" y="7395"/>
                  <a:pt x="8275" y="7395"/>
                </a:cubicBezTo>
                <a:cubicBezTo>
                  <a:pt x="8311" y="7395"/>
                  <a:pt x="8346" y="7371"/>
                  <a:pt x="8370" y="7347"/>
                </a:cubicBezTo>
                <a:cubicBezTo>
                  <a:pt x="8454" y="7287"/>
                  <a:pt x="8454" y="7180"/>
                  <a:pt x="8394" y="7109"/>
                </a:cubicBezTo>
                <a:lnTo>
                  <a:pt x="7418" y="5966"/>
                </a:lnTo>
                <a:lnTo>
                  <a:pt x="10204" y="6144"/>
                </a:lnTo>
                <a:cubicBezTo>
                  <a:pt x="10180" y="6513"/>
                  <a:pt x="10037" y="6906"/>
                  <a:pt x="9787" y="7275"/>
                </a:cubicBezTo>
                <a:cubicBezTo>
                  <a:pt x="9585" y="7573"/>
                  <a:pt x="9358" y="7811"/>
                  <a:pt x="9120" y="7990"/>
                </a:cubicBezTo>
                <a:lnTo>
                  <a:pt x="8847" y="7668"/>
                </a:lnTo>
                <a:cubicBezTo>
                  <a:pt x="8815" y="7631"/>
                  <a:pt x="8774" y="7613"/>
                  <a:pt x="8731" y="7613"/>
                </a:cubicBezTo>
                <a:cubicBezTo>
                  <a:pt x="8691" y="7613"/>
                  <a:pt x="8648" y="7628"/>
                  <a:pt x="8608" y="7656"/>
                </a:cubicBezTo>
                <a:cubicBezTo>
                  <a:pt x="8537" y="7716"/>
                  <a:pt x="8537" y="7823"/>
                  <a:pt x="8596" y="7895"/>
                </a:cubicBezTo>
                <a:lnTo>
                  <a:pt x="8835" y="8180"/>
                </a:lnTo>
                <a:cubicBezTo>
                  <a:pt x="8479" y="8384"/>
                  <a:pt x="8080" y="8474"/>
                  <a:pt x="7645" y="8474"/>
                </a:cubicBezTo>
                <a:cubicBezTo>
                  <a:pt x="7571" y="8474"/>
                  <a:pt x="7495" y="8471"/>
                  <a:pt x="7418" y="8466"/>
                </a:cubicBezTo>
                <a:cubicBezTo>
                  <a:pt x="7358" y="8466"/>
                  <a:pt x="7215" y="8407"/>
                  <a:pt x="6989" y="8109"/>
                </a:cubicBezTo>
                <a:cubicBezTo>
                  <a:pt x="6822" y="7895"/>
                  <a:pt x="6668" y="7609"/>
                  <a:pt x="6489" y="7275"/>
                </a:cubicBezTo>
                <a:cubicBezTo>
                  <a:pt x="6275" y="6859"/>
                  <a:pt x="6096" y="6442"/>
                  <a:pt x="6013" y="6216"/>
                </a:cubicBezTo>
                <a:cubicBezTo>
                  <a:pt x="6227" y="6097"/>
                  <a:pt x="6394" y="5763"/>
                  <a:pt x="6465" y="5370"/>
                </a:cubicBezTo>
                <a:close/>
                <a:moveTo>
                  <a:pt x="869" y="1"/>
                </a:moveTo>
                <a:cubicBezTo>
                  <a:pt x="500" y="1"/>
                  <a:pt x="262" y="84"/>
                  <a:pt x="119" y="263"/>
                </a:cubicBezTo>
                <a:cubicBezTo>
                  <a:pt x="0" y="429"/>
                  <a:pt x="0" y="608"/>
                  <a:pt x="0" y="703"/>
                </a:cubicBezTo>
                <a:cubicBezTo>
                  <a:pt x="0" y="953"/>
                  <a:pt x="143" y="1203"/>
                  <a:pt x="310" y="1501"/>
                </a:cubicBezTo>
                <a:cubicBezTo>
                  <a:pt x="595" y="2001"/>
                  <a:pt x="965" y="2644"/>
                  <a:pt x="715" y="3358"/>
                </a:cubicBezTo>
                <a:cubicBezTo>
                  <a:pt x="655" y="3525"/>
                  <a:pt x="679" y="3680"/>
                  <a:pt x="786" y="3823"/>
                </a:cubicBezTo>
                <a:cubicBezTo>
                  <a:pt x="929" y="4025"/>
                  <a:pt x="1286" y="4192"/>
                  <a:pt x="1822" y="4299"/>
                </a:cubicBezTo>
                <a:cubicBezTo>
                  <a:pt x="857" y="5156"/>
                  <a:pt x="715" y="6394"/>
                  <a:pt x="1453" y="7466"/>
                </a:cubicBezTo>
                <a:cubicBezTo>
                  <a:pt x="1858" y="8026"/>
                  <a:pt x="2322" y="8418"/>
                  <a:pt x="2834" y="8621"/>
                </a:cubicBezTo>
                <a:cubicBezTo>
                  <a:pt x="3155" y="8740"/>
                  <a:pt x="3477" y="8799"/>
                  <a:pt x="3834" y="8799"/>
                </a:cubicBezTo>
                <a:cubicBezTo>
                  <a:pt x="3929" y="8799"/>
                  <a:pt x="4024" y="8799"/>
                  <a:pt x="4120" y="8788"/>
                </a:cubicBezTo>
                <a:cubicBezTo>
                  <a:pt x="4322" y="8776"/>
                  <a:pt x="4548" y="8609"/>
                  <a:pt x="4786" y="8311"/>
                </a:cubicBezTo>
                <a:cubicBezTo>
                  <a:pt x="4953" y="8085"/>
                  <a:pt x="5144" y="7787"/>
                  <a:pt x="5322" y="7418"/>
                </a:cubicBezTo>
                <a:cubicBezTo>
                  <a:pt x="5418" y="7252"/>
                  <a:pt x="5489" y="7097"/>
                  <a:pt x="5548" y="6942"/>
                </a:cubicBezTo>
                <a:lnTo>
                  <a:pt x="5548" y="7537"/>
                </a:lnTo>
                <a:cubicBezTo>
                  <a:pt x="5548" y="7633"/>
                  <a:pt x="5620" y="7704"/>
                  <a:pt x="5715" y="7704"/>
                </a:cubicBezTo>
                <a:cubicBezTo>
                  <a:pt x="5799" y="7704"/>
                  <a:pt x="5870" y="7633"/>
                  <a:pt x="5870" y="7537"/>
                </a:cubicBezTo>
                <a:lnTo>
                  <a:pt x="5870" y="6954"/>
                </a:lnTo>
                <a:cubicBezTo>
                  <a:pt x="5929" y="7109"/>
                  <a:pt x="6013" y="7252"/>
                  <a:pt x="6096" y="7418"/>
                </a:cubicBezTo>
                <a:cubicBezTo>
                  <a:pt x="6287" y="7787"/>
                  <a:pt x="6465" y="8085"/>
                  <a:pt x="6632" y="8311"/>
                </a:cubicBezTo>
                <a:cubicBezTo>
                  <a:pt x="6870" y="8621"/>
                  <a:pt x="7096" y="8776"/>
                  <a:pt x="7299" y="8788"/>
                </a:cubicBezTo>
                <a:cubicBezTo>
                  <a:pt x="7406" y="8799"/>
                  <a:pt x="7501" y="8799"/>
                  <a:pt x="7584" y="8799"/>
                </a:cubicBezTo>
                <a:cubicBezTo>
                  <a:pt x="7942" y="8799"/>
                  <a:pt x="8275" y="8740"/>
                  <a:pt x="8585" y="8621"/>
                </a:cubicBezTo>
                <a:cubicBezTo>
                  <a:pt x="9108" y="8418"/>
                  <a:pt x="9585" y="8026"/>
                  <a:pt x="9966" y="7466"/>
                </a:cubicBezTo>
                <a:cubicBezTo>
                  <a:pt x="10728" y="6394"/>
                  <a:pt x="10561" y="5156"/>
                  <a:pt x="9597" y="4299"/>
                </a:cubicBezTo>
                <a:cubicBezTo>
                  <a:pt x="10144" y="4192"/>
                  <a:pt x="10490" y="4025"/>
                  <a:pt x="10632" y="3823"/>
                </a:cubicBezTo>
                <a:cubicBezTo>
                  <a:pt x="10740" y="3680"/>
                  <a:pt x="10775" y="3525"/>
                  <a:pt x="10716" y="3358"/>
                </a:cubicBezTo>
                <a:cubicBezTo>
                  <a:pt x="10478" y="2644"/>
                  <a:pt x="10835" y="2001"/>
                  <a:pt x="11109" y="1501"/>
                </a:cubicBezTo>
                <a:cubicBezTo>
                  <a:pt x="11275" y="1203"/>
                  <a:pt x="11430" y="941"/>
                  <a:pt x="11430" y="703"/>
                </a:cubicBezTo>
                <a:cubicBezTo>
                  <a:pt x="11525" y="608"/>
                  <a:pt x="11525" y="406"/>
                  <a:pt x="11394" y="263"/>
                </a:cubicBezTo>
                <a:cubicBezTo>
                  <a:pt x="11252" y="84"/>
                  <a:pt x="11013" y="1"/>
                  <a:pt x="10632" y="1"/>
                </a:cubicBezTo>
                <a:cubicBezTo>
                  <a:pt x="9120" y="1"/>
                  <a:pt x="7942" y="989"/>
                  <a:pt x="7215" y="1846"/>
                </a:cubicBezTo>
                <a:cubicBezTo>
                  <a:pt x="6787" y="2346"/>
                  <a:pt x="6465" y="2834"/>
                  <a:pt x="6287" y="3144"/>
                </a:cubicBezTo>
                <a:cubicBezTo>
                  <a:pt x="6275" y="3168"/>
                  <a:pt x="6275" y="3180"/>
                  <a:pt x="6263" y="3204"/>
                </a:cubicBezTo>
                <a:cubicBezTo>
                  <a:pt x="6227" y="3132"/>
                  <a:pt x="6180" y="3061"/>
                  <a:pt x="6120" y="3013"/>
                </a:cubicBezTo>
                <a:cubicBezTo>
                  <a:pt x="6168" y="2846"/>
                  <a:pt x="6287" y="2442"/>
                  <a:pt x="6441" y="2013"/>
                </a:cubicBezTo>
                <a:cubicBezTo>
                  <a:pt x="6775" y="1084"/>
                  <a:pt x="6977" y="1049"/>
                  <a:pt x="6977" y="1049"/>
                </a:cubicBezTo>
                <a:cubicBezTo>
                  <a:pt x="6977" y="1049"/>
                  <a:pt x="7001" y="1060"/>
                  <a:pt x="7049" y="1144"/>
                </a:cubicBezTo>
                <a:cubicBezTo>
                  <a:pt x="7081" y="1193"/>
                  <a:pt x="7136" y="1225"/>
                  <a:pt x="7195" y="1225"/>
                </a:cubicBezTo>
                <a:cubicBezTo>
                  <a:pt x="7221" y="1225"/>
                  <a:pt x="7249" y="1218"/>
                  <a:pt x="7275" y="1203"/>
                </a:cubicBezTo>
                <a:cubicBezTo>
                  <a:pt x="7346" y="1156"/>
                  <a:pt x="7382" y="1049"/>
                  <a:pt x="7334" y="977"/>
                </a:cubicBezTo>
                <a:cubicBezTo>
                  <a:pt x="7205" y="779"/>
                  <a:pt x="7068" y="721"/>
                  <a:pt x="6971" y="721"/>
                </a:cubicBezTo>
                <a:cubicBezTo>
                  <a:pt x="6951" y="721"/>
                  <a:pt x="6934" y="723"/>
                  <a:pt x="6918" y="727"/>
                </a:cubicBezTo>
                <a:cubicBezTo>
                  <a:pt x="6561" y="763"/>
                  <a:pt x="6287" y="1394"/>
                  <a:pt x="6096" y="1930"/>
                </a:cubicBezTo>
                <a:cubicBezTo>
                  <a:pt x="5965" y="2311"/>
                  <a:pt x="5858" y="2692"/>
                  <a:pt x="5799" y="2870"/>
                </a:cubicBezTo>
                <a:lnTo>
                  <a:pt x="5715" y="2870"/>
                </a:lnTo>
                <a:cubicBezTo>
                  <a:pt x="5668" y="2668"/>
                  <a:pt x="5548" y="2299"/>
                  <a:pt x="5418" y="1930"/>
                </a:cubicBezTo>
                <a:cubicBezTo>
                  <a:pt x="5215" y="1394"/>
                  <a:pt x="4953" y="763"/>
                  <a:pt x="4596" y="727"/>
                </a:cubicBezTo>
                <a:cubicBezTo>
                  <a:pt x="4576" y="723"/>
                  <a:pt x="4555" y="721"/>
                  <a:pt x="4533" y="721"/>
                </a:cubicBezTo>
                <a:cubicBezTo>
                  <a:pt x="4422" y="721"/>
                  <a:pt x="4288" y="779"/>
                  <a:pt x="4179" y="977"/>
                </a:cubicBezTo>
                <a:cubicBezTo>
                  <a:pt x="4132" y="1049"/>
                  <a:pt x="4167" y="1156"/>
                  <a:pt x="4239" y="1203"/>
                </a:cubicBezTo>
                <a:cubicBezTo>
                  <a:pt x="4261" y="1214"/>
                  <a:pt x="4286" y="1220"/>
                  <a:pt x="4313" y="1220"/>
                </a:cubicBezTo>
                <a:cubicBezTo>
                  <a:pt x="4371" y="1220"/>
                  <a:pt x="4432" y="1193"/>
                  <a:pt x="4465" y="1144"/>
                </a:cubicBezTo>
                <a:cubicBezTo>
                  <a:pt x="4501" y="1049"/>
                  <a:pt x="4536" y="1049"/>
                  <a:pt x="4536" y="1049"/>
                </a:cubicBezTo>
                <a:cubicBezTo>
                  <a:pt x="4536" y="1049"/>
                  <a:pt x="4727" y="1084"/>
                  <a:pt x="5072" y="2013"/>
                </a:cubicBezTo>
                <a:cubicBezTo>
                  <a:pt x="5215" y="2430"/>
                  <a:pt x="5334" y="2846"/>
                  <a:pt x="5382" y="3013"/>
                </a:cubicBezTo>
                <a:cubicBezTo>
                  <a:pt x="5322" y="3073"/>
                  <a:pt x="5275" y="3132"/>
                  <a:pt x="5251" y="3204"/>
                </a:cubicBezTo>
                <a:cubicBezTo>
                  <a:pt x="5239" y="3180"/>
                  <a:pt x="5215" y="3168"/>
                  <a:pt x="5215" y="3144"/>
                </a:cubicBezTo>
                <a:cubicBezTo>
                  <a:pt x="5037" y="2834"/>
                  <a:pt x="4727" y="2346"/>
                  <a:pt x="4298" y="1846"/>
                </a:cubicBezTo>
                <a:cubicBezTo>
                  <a:pt x="3584" y="989"/>
                  <a:pt x="2393" y="1"/>
                  <a:pt x="869" y="1"/>
                </a:cubicBezTo>
                <a:close/>
              </a:path>
            </a:pathLst>
          </a:cu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grpSp>
        <p:nvGrpSpPr>
          <p:cNvPr id="11912" name="Google Shape;11912;p81"/>
          <p:cNvGrpSpPr/>
          <p:nvPr/>
        </p:nvGrpSpPr>
        <p:grpSpPr>
          <a:xfrm>
            <a:off x="3127631" y="3311437"/>
            <a:ext cx="367712" cy="354240"/>
            <a:chOff x="3050317" y="2893714"/>
            <a:chExt cx="367712" cy="354240"/>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grpSpPr>
        <p:sp>
          <p:nvSpPr>
            <p:cNvPr id="11913" name="Google Shape;11913;p81"/>
            <p:cNvSpPr/>
            <p:nvPr/>
          </p:nvSpPr>
          <p:spPr>
            <a:xfrm>
              <a:off x="3079661" y="2945010"/>
              <a:ext cx="33184" cy="33184"/>
            </a:xfrm>
            <a:custGeom>
              <a:avLst/>
              <a:gdLst/>
              <a:ahLst/>
              <a:cxnLst/>
              <a:rect l="l" t="t" r="r" b="b"/>
              <a:pathLst>
                <a:path w="1037" h="1037" extrusionOk="0">
                  <a:moveTo>
                    <a:pt x="513" y="346"/>
                  </a:moveTo>
                  <a:cubicBezTo>
                    <a:pt x="620" y="346"/>
                    <a:pt x="703" y="430"/>
                    <a:pt x="703" y="537"/>
                  </a:cubicBezTo>
                  <a:cubicBezTo>
                    <a:pt x="691" y="644"/>
                    <a:pt x="620" y="727"/>
                    <a:pt x="513" y="727"/>
                  </a:cubicBezTo>
                  <a:cubicBezTo>
                    <a:pt x="405" y="727"/>
                    <a:pt x="322" y="644"/>
                    <a:pt x="322" y="537"/>
                  </a:cubicBezTo>
                  <a:cubicBezTo>
                    <a:pt x="322" y="430"/>
                    <a:pt x="417" y="346"/>
                    <a:pt x="513" y="346"/>
                  </a:cubicBezTo>
                  <a:close/>
                  <a:moveTo>
                    <a:pt x="513" y="1"/>
                  </a:moveTo>
                  <a:cubicBezTo>
                    <a:pt x="215" y="1"/>
                    <a:pt x="1" y="239"/>
                    <a:pt x="1" y="513"/>
                  </a:cubicBezTo>
                  <a:cubicBezTo>
                    <a:pt x="1" y="811"/>
                    <a:pt x="239" y="1037"/>
                    <a:pt x="513" y="1037"/>
                  </a:cubicBezTo>
                  <a:cubicBezTo>
                    <a:pt x="810" y="1037"/>
                    <a:pt x="1037" y="799"/>
                    <a:pt x="1037" y="513"/>
                  </a:cubicBezTo>
                  <a:cubicBezTo>
                    <a:pt x="1037" y="239"/>
                    <a:pt x="798" y="1"/>
                    <a:pt x="51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1914" name="Google Shape;11914;p81"/>
            <p:cNvSpPr/>
            <p:nvPr/>
          </p:nvSpPr>
          <p:spPr>
            <a:xfrm>
              <a:off x="3050317" y="2893714"/>
              <a:ext cx="367712" cy="354240"/>
            </a:xfrm>
            <a:custGeom>
              <a:avLst/>
              <a:gdLst/>
              <a:ahLst/>
              <a:cxnLst/>
              <a:rect l="l" t="t" r="r" b="b"/>
              <a:pathLst>
                <a:path w="11491" h="11070" extrusionOk="0">
                  <a:moveTo>
                    <a:pt x="4156" y="5604"/>
                  </a:moveTo>
                  <a:lnTo>
                    <a:pt x="4156" y="5676"/>
                  </a:lnTo>
                  <a:cubicBezTo>
                    <a:pt x="4156" y="5795"/>
                    <a:pt x="4168" y="5902"/>
                    <a:pt x="4192" y="6021"/>
                  </a:cubicBezTo>
                  <a:lnTo>
                    <a:pt x="3847" y="5914"/>
                  </a:lnTo>
                  <a:cubicBezTo>
                    <a:pt x="3799" y="5902"/>
                    <a:pt x="3787" y="5854"/>
                    <a:pt x="3787" y="5843"/>
                  </a:cubicBezTo>
                  <a:cubicBezTo>
                    <a:pt x="3787" y="5831"/>
                    <a:pt x="3787" y="5783"/>
                    <a:pt x="3835" y="5771"/>
                  </a:cubicBezTo>
                  <a:lnTo>
                    <a:pt x="4156" y="5604"/>
                  </a:lnTo>
                  <a:close/>
                  <a:moveTo>
                    <a:pt x="4430" y="8748"/>
                  </a:moveTo>
                  <a:cubicBezTo>
                    <a:pt x="4501" y="8867"/>
                    <a:pt x="4585" y="8986"/>
                    <a:pt x="4692" y="9069"/>
                  </a:cubicBezTo>
                  <a:lnTo>
                    <a:pt x="4335" y="9188"/>
                  </a:lnTo>
                  <a:cubicBezTo>
                    <a:pt x="4323" y="9194"/>
                    <a:pt x="4313" y="9196"/>
                    <a:pt x="4304" y="9196"/>
                  </a:cubicBezTo>
                  <a:cubicBezTo>
                    <a:pt x="4276" y="9196"/>
                    <a:pt x="4260" y="9173"/>
                    <a:pt x="4251" y="9164"/>
                  </a:cubicBezTo>
                  <a:cubicBezTo>
                    <a:pt x="4228" y="9141"/>
                    <a:pt x="4216" y="9117"/>
                    <a:pt x="4251" y="9069"/>
                  </a:cubicBezTo>
                  <a:lnTo>
                    <a:pt x="4430" y="8748"/>
                  </a:lnTo>
                  <a:close/>
                  <a:moveTo>
                    <a:pt x="10657" y="9295"/>
                  </a:moveTo>
                  <a:lnTo>
                    <a:pt x="10681" y="9545"/>
                  </a:lnTo>
                  <a:cubicBezTo>
                    <a:pt x="10693" y="9593"/>
                    <a:pt x="10645" y="9605"/>
                    <a:pt x="10633" y="9629"/>
                  </a:cubicBezTo>
                  <a:cubicBezTo>
                    <a:pt x="10628" y="9629"/>
                    <a:pt x="10618" y="9631"/>
                    <a:pt x="10605" y="9631"/>
                  </a:cubicBezTo>
                  <a:cubicBezTo>
                    <a:pt x="10585" y="9631"/>
                    <a:pt x="10559" y="9626"/>
                    <a:pt x="10538" y="9605"/>
                  </a:cubicBezTo>
                  <a:lnTo>
                    <a:pt x="10347" y="9426"/>
                  </a:lnTo>
                  <a:cubicBezTo>
                    <a:pt x="10455" y="9402"/>
                    <a:pt x="10562" y="9355"/>
                    <a:pt x="10657" y="9295"/>
                  </a:cubicBezTo>
                  <a:close/>
                  <a:moveTo>
                    <a:pt x="3847" y="1128"/>
                  </a:moveTo>
                  <a:cubicBezTo>
                    <a:pt x="4454" y="1128"/>
                    <a:pt x="4978" y="1556"/>
                    <a:pt x="5097" y="2152"/>
                  </a:cubicBezTo>
                  <a:cubicBezTo>
                    <a:pt x="5097" y="2175"/>
                    <a:pt x="5097" y="2235"/>
                    <a:pt x="5073" y="2330"/>
                  </a:cubicBezTo>
                  <a:cubicBezTo>
                    <a:pt x="5061" y="2414"/>
                    <a:pt x="5121" y="2509"/>
                    <a:pt x="5216" y="2521"/>
                  </a:cubicBezTo>
                  <a:lnTo>
                    <a:pt x="5240" y="2521"/>
                  </a:lnTo>
                  <a:cubicBezTo>
                    <a:pt x="5311" y="2521"/>
                    <a:pt x="5394" y="2461"/>
                    <a:pt x="5406" y="2390"/>
                  </a:cubicBezTo>
                  <a:cubicBezTo>
                    <a:pt x="5418" y="2330"/>
                    <a:pt x="5418" y="2283"/>
                    <a:pt x="5418" y="2259"/>
                  </a:cubicBezTo>
                  <a:cubicBezTo>
                    <a:pt x="5549" y="2211"/>
                    <a:pt x="5692" y="2199"/>
                    <a:pt x="5823" y="2199"/>
                  </a:cubicBezTo>
                  <a:cubicBezTo>
                    <a:pt x="6526" y="2199"/>
                    <a:pt x="7085" y="2759"/>
                    <a:pt x="7085" y="3461"/>
                  </a:cubicBezTo>
                  <a:cubicBezTo>
                    <a:pt x="7085" y="3854"/>
                    <a:pt x="6907" y="4223"/>
                    <a:pt x="6597" y="4461"/>
                  </a:cubicBezTo>
                  <a:cubicBezTo>
                    <a:pt x="6537" y="4473"/>
                    <a:pt x="6490" y="4497"/>
                    <a:pt x="6430" y="4521"/>
                  </a:cubicBezTo>
                  <a:cubicBezTo>
                    <a:pt x="6347" y="4545"/>
                    <a:pt x="6299" y="4640"/>
                    <a:pt x="6311" y="4723"/>
                  </a:cubicBezTo>
                  <a:cubicBezTo>
                    <a:pt x="6335" y="4795"/>
                    <a:pt x="6406" y="4842"/>
                    <a:pt x="6478" y="4842"/>
                  </a:cubicBezTo>
                  <a:lnTo>
                    <a:pt x="6526" y="4842"/>
                  </a:lnTo>
                  <a:cubicBezTo>
                    <a:pt x="6573" y="4831"/>
                    <a:pt x="6597" y="4819"/>
                    <a:pt x="6645" y="4795"/>
                  </a:cubicBezTo>
                  <a:cubicBezTo>
                    <a:pt x="6895" y="5045"/>
                    <a:pt x="7049" y="5366"/>
                    <a:pt x="7049" y="5723"/>
                  </a:cubicBezTo>
                  <a:cubicBezTo>
                    <a:pt x="7049" y="6081"/>
                    <a:pt x="6895" y="6426"/>
                    <a:pt x="6609" y="6676"/>
                  </a:cubicBezTo>
                  <a:lnTo>
                    <a:pt x="6478" y="6724"/>
                  </a:lnTo>
                  <a:cubicBezTo>
                    <a:pt x="6395" y="6747"/>
                    <a:pt x="6347" y="6843"/>
                    <a:pt x="6371" y="6926"/>
                  </a:cubicBezTo>
                  <a:cubicBezTo>
                    <a:pt x="6406" y="6997"/>
                    <a:pt x="6466" y="7045"/>
                    <a:pt x="6537" y="7045"/>
                  </a:cubicBezTo>
                  <a:cubicBezTo>
                    <a:pt x="6549" y="7045"/>
                    <a:pt x="6573" y="7045"/>
                    <a:pt x="6597" y="7033"/>
                  </a:cubicBezTo>
                  <a:cubicBezTo>
                    <a:pt x="6633" y="7021"/>
                    <a:pt x="6656" y="7021"/>
                    <a:pt x="6692" y="6997"/>
                  </a:cubicBezTo>
                  <a:cubicBezTo>
                    <a:pt x="6847" y="7164"/>
                    <a:pt x="6966" y="7355"/>
                    <a:pt x="7026" y="7581"/>
                  </a:cubicBezTo>
                  <a:lnTo>
                    <a:pt x="7026" y="7759"/>
                  </a:lnTo>
                  <a:cubicBezTo>
                    <a:pt x="7026" y="7855"/>
                    <a:pt x="7109" y="7938"/>
                    <a:pt x="7192" y="7938"/>
                  </a:cubicBezTo>
                  <a:lnTo>
                    <a:pt x="7204" y="7938"/>
                  </a:lnTo>
                  <a:cubicBezTo>
                    <a:pt x="7299" y="7938"/>
                    <a:pt x="7371" y="7867"/>
                    <a:pt x="7371" y="7771"/>
                  </a:cubicBezTo>
                  <a:lnTo>
                    <a:pt x="7371" y="7652"/>
                  </a:lnTo>
                  <a:cubicBezTo>
                    <a:pt x="7538" y="7581"/>
                    <a:pt x="7704" y="7557"/>
                    <a:pt x="7883" y="7557"/>
                  </a:cubicBezTo>
                  <a:cubicBezTo>
                    <a:pt x="8073" y="7557"/>
                    <a:pt x="8264" y="7593"/>
                    <a:pt x="8442" y="7688"/>
                  </a:cubicBezTo>
                  <a:cubicBezTo>
                    <a:pt x="8442" y="7688"/>
                    <a:pt x="8550" y="7736"/>
                    <a:pt x="8681" y="7855"/>
                  </a:cubicBezTo>
                  <a:cubicBezTo>
                    <a:pt x="8716" y="7879"/>
                    <a:pt x="8752" y="7890"/>
                    <a:pt x="8800" y="7890"/>
                  </a:cubicBezTo>
                  <a:cubicBezTo>
                    <a:pt x="8847" y="7890"/>
                    <a:pt x="8895" y="7879"/>
                    <a:pt x="8919" y="7831"/>
                  </a:cubicBezTo>
                  <a:cubicBezTo>
                    <a:pt x="8978" y="7759"/>
                    <a:pt x="8978" y="7652"/>
                    <a:pt x="8907" y="7593"/>
                  </a:cubicBezTo>
                  <a:cubicBezTo>
                    <a:pt x="8823" y="7533"/>
                    <a:pt x="8776" y="7474"/>
                    <a:pt x="8716" y="7450"/>
                  </a:cubicBezTo>
                  <a:cubicBezTo>
                    <a:pt x="8907" y="6974"/>
                    <a:pt x="9371" y="6640"/>
                    <a:pt x="9883" y="6640"/>
                  </a:cubicBezTo>
                  <a:cubicBezTo>
                    <a:pt x="10586" y="6640"/>
                    <a:pt x="11157" y="7212"/>
                    <a:pt x="11157" y="7914"/>
                  </a:cubicBezTo>
                  <a:cubicBezTo>
                    <a:pt x="11157" y="8605"/>
                    <a:pt x="10586" y="9164"/>
                    <a:pt x="9883" y="9164"/>
                  </a:cubicBezTo>
                  <a:cubicBezTo>
                    <a:pt x="9728" y="9164"/>
                    <a:pt x="9574" y="9129"/>
                    <a:pt x="9431" y="9069"/>
                  </a:cubicBezTo>
                  <a:cubicBezTo>
                    <a:pt x="9454" y="8807"/>
                    <a:pt x="9431" y="8533"/>
                    <a:pt x="9371" y="8319"/>
                  </a:cubicBezTo>
                  <a:cubicBezTo>
                    <a:pt x="9342" y="8240"/>
                    <a:pt x="9279" y="8194"/>
                    <a:pt x="9205" y="8194"/>
                  </a:cubicBezTo>
                  <a:cubicBezTo>
                    <a:pt x="9189" y="8194"/>
                    <a:pt x="9173" y="8196"/>
                    <a:pt x="9157" y="8200"/>
                  </a:cubicBezTo>
                  <a:cubicBezTo>
                    <a:pt x="9073" y="8224"/>
                    <a:pt x="9026" y="8319"/>
                    <a:pt x="9038" y="8402"/>
                  </a:cubicBezTo>
                  <a:cubicBezTo>
                    <a:pt x="9097" y="8629"/>
                    <a:pt x="9109" y="8867"/>
                    <a:pt x="9085" y="9129"/>
                  </a:cubicBezTo>
                  <a:cubicBezTo>
                    <a:pt x="8931" y="9664"/>
                    <a:pt x="8431" y="10057"/>
                    <a:pt x="7859" y="10057"/>
                  </a:cubicBezTo>
                  <a:cubicBezTo>
                    <a:pt x="7323" y="10057"/>
                    <a:pt x="6847" y="9712"/>
                    <a:pt x="6668" y="9212"/>
                  </a:cubicBezTo>
                  <a:cubicBezTo>
                    <a:pt x="6811" y="9093"/>
                    <a:pt x="7026" y="8867"/>
                    <a:pt x="7180" y="8510"/>
                  </a:cubicBezTo>
                  <a:cubicBezTo>
                    <a:pt x="7204" y="8414"/>
                    <a:pt x="7180" y="8331"/>
                    <a:pt x="7085" y="8283"/>
                  </a:cubicBezTo>
                  <a:cubicBezTo>
                    <a:pt x="7063" y="8274"/>
                    <a:pt x="7041" y="8270"/>
                    <a:pt x="7019" y="8270"/>
                  </a:cubicBezTo>
                  <a:cubicBezTo>
                    <a:pt x="6956" y="8270"/>
                    <a:pt x="6897" y="8305"/>
                    <a:pt x="6871" y="8367"/>
                  </a:cubicBezTo>
                  <a:cubicBezTo>
                    <a:pt x="6704" y="8760"/>
                    <a:pt x="6430" y="8962"/>
                    <a:pt x="6395" y="9010"/>
                  </a:cubicBezTo>
                  <a:cubicBezTo>
                    <a:pt x="6204" y="9105"/>
                    <a:pt x="6002" y="9164"/>
                    <a:pt x="5799" y="9164"/>
                  </a:cubicBezTo>
                  <a:cubicBezTo>
                    <a:pt x="5097" y="9164"/>
                    <a:pt x="4525" y="8593"/>
                    <a:pt x="4525" y="7890"/>
                  </a:cubicBezTo>
                  <a:cubicBezTo>
                    <a:pt x="4525" y="7557"/>
                    <a:pt x="4656" y="7236"/>
                    <a:pt x="4906" y="6997"/>
                  </a:cubicBezTo>
                  <a:cubicBezTo>
                    <a:pt x="5049" y="7057"/>
                    <a:pt x="5347" y="7152"/>
                    <a:pt x="5740" y="7152"/>
                  </a:cubicBezTo>
                  <a:lnTo>
                    <a:pt x="5847" y="7152"/>
                  </a:lnTo>
                  <a:cubicBezTo>
                    <a:pt x="5942" y="7152"/>
                    <a:pt x="6014" y="7057"/>
                    <a:pt x="6014" y="6974"/>
                  </a:cubicBezTo>
                  <a:cubicBezTo>
                    <a:pt x="6014" y="6878"/>
                    <a:pt x="5930" y="6807"/>
                    <a:pt x="5835" y="6807"/>
                  </a:cubicBezTo>
                  <a:cubicBezTo>
                    <a:pt x="5814" y="6807"/>
                    <a:pt x="5794" y="6808"/>
                    <a:pt x="5774" y="6808"/>
                  </a:cubicBezTo>
                  <a:cubicBezTo>
                    <a:pt x="5331" y="6808"/>
                    <a:pt x="5034" y="6687"/>
                    <a:pt x="4954" y="6664"/>
                  </a:cubicBezTo>
                  <a:cubicBezTo>
                    <a:pt x="4680" y="6426"/>
                    <a:pt x="4513" y="6069"/>
                    <a:pt x="4513" y="5688"/>
                  </a:cubicBezTo>
                  <a:cubicBezTo>
                    <a:pt x="4513" y="5319"/>
                    <a:pt x="4680" y="4973"/>
                    <a:pt x="4942" y="4735"/>
                  </a:cubicBezTo>
                  <a:cubicBezTo>
                    <a:pt x="5097" y="4795"/>
                    <a:pt x="5371" y="4878"/>
                    <a:pt x="5752" y="4902"/>
                  </a:cubicBezTo>
                  <a:lnTo>
                    <a:pt x="5764" y="4902"/>
                  </a:lnTo>
                  <a:cubicBezTo>
                    <a:pt x="5847" y="4902"/>
                    <a:pt x="5930" y="4831"/>
                    <a:pt x="5930" y="4735"/>
                  </a:cubicBezTo>
                  <a:cubicBezTo>
                    <a:pt x="5930" y="4652"/>
                    <a:pt x="5847" y="4557"/>
                    <a:pt x="5764" y="4557"/>
                  </a:cubicBezTo>
                  <a:cubicBezTo>
                    <a:pt x="5371" y="4545"/>
                    <a:pt x="5073" y="4426"/>
                    <a:pt x="5002" y="4402"/>
                  </a:cubicBezTo>
                  <a:cubicBezTo>
                    <a:pt x="4799" y="4223"/>
                    <a:pt x="4656" y="3997"/>
                    <a:pt x="4585" y="3747"/>
                  </a:cubicBezTo>
                  <a:cubicBezTo>
                    <a:pt x="4811" y="3545"/>
                    <a:pt x="4990" y="3330"/>
                    <a:pt x="5121" y="3092"/>
                  </a:cubicBezTo>
                  <a:cubicBezTo>
                    <a:pt x="5168" y="3009"/>
                    <a:pt x="5144" y="2914"/>
                    <a:pt x="5061" y="2866"/>
                  </a:cubicBezTo>
                  <a:cubicBezTo>
                    <a:pt x="5039" y="2851"/>
                    <a:pt x="5013" y="2844"/>
                    <a:pt x="4987" y="2844"/>
                  </a:cubicBezTo>
                  <a:cubicBezTo>
                    <a:pt x="4929" y="2844"/>
                    <a:pt x="4871" y="2876"/>
                    <a:pt x="4847" y="2926"/>
                  </a:cubicBezTo>
                  <a:cubicBezTo>
                    <a:pt x="4704" y="3152"/>
                    <a:pt x="4549" y="3354"/>
                    <a:pt x="4323" y="3545"/>
                  </a:cubicBezTo>
                  <a:cubicBezTo>
                    <a:pt x="4168" y="3604"/>
                    <a:pt x="4013" y="3640"/>
                    <a:pt x="3847" y="3640"/>
                  </a:cubicBezTo>
                  <a:cubicBezTo>
                    <a:pt x="3513" y="3640"/>
                    <a:pt x="3204" y="3521"/>
                    <a:pt x="2966" y="3295"/>
                  </a:cubicBezTo>
                  <a:cubicBezTo>
                    <a:pt x="3013" y="3033"/>
                    <a:pt x="3025" y="2771"/>
                    <a:pt x="3025" y="2556"/>
                  </a:cubicBezTo>
                  <a:cubicBezTo>
                    <a:pt x="3025" y="2461"/>
                    <a:pt x="2954" y="2390"/>
                    <a:pt x="2858" y="2390"/>
                  </a:cubicBezTo>
                  <a:cubicBezTo>
                    <a:pt x="2775" y="2390"/>
                    <a:pt x="2692" y="2461"/>
                    <a:pt x="2692" y="2556"/>
                  </a:cubicBezTo>
                  <a:cubicBezTo>
                    <a:pt x="2692" y="2771"/>
                    <a:pt x="2668" y="3033"/>
                    <a:pt x="2632" y="3295"/>
                  </a:cubicBezTo>
                  <a:cubicBezTo>
                    <a:pt x="2394" y="3604"/>
                    <a:pt x="2025" y="3807"/>
                    <a:pt x="1620" y="3807"/>
                  </a:cubicBezTo>
                  <a:cubicBezTo>
                    <a:pt x="930" y="3807"/>
                    <a:pt x="358" y="3235"/>
                    <a:pt x="358" y="2533"/>
                  </a:cubicBezTo>
                  <a:cubicBezTo>
                    <a:pt x="358" y="1842"/>
                    <a:pt x="930" y="1271"/>
                    <a:pt x="1620" y="1271"/>
                  </a:cubicBezTo>
                  <a:cubicBezTo>
                    <a:pt x="1965" y="1271"/>
                    <a:pt x="2299" y="1402"/>
                    <a:pt x="2549" y="1663"/>
                  </a:cubicBezTo>
                  <a:cubicBezTo>
                    <a:pt x="2561" y="1675"/>
                    <a:pt x="2596" y="1747"/>
                    <a:pt x="2620" y="1854"/>
                  </a:cubicBezTo>
                  <a:cubicBezTo>
                    <a:pt x="2644" y="1925"/>
                    <a:pt x="2716" y="1973"/>
                    <a:pt x="2787" y="1973"/>
                  </a:cubicBezTo>
                  <a:lnTo>
                    <a:pt x="2835" y="1973"/>
                  </a:lnTo>
                  <a:cubicBezTo>
                    <a:pt x="2918" y="1937"/>
                    <a:pt x="2977" y="1854"/>
                    <a:pt x="2954" y="1759"/>
                  </a:cubicBezTo>
                  <a:cubicBezTo>
                    <a:pt x="2918" y="1675"/>
                    <a:pt x="2906" y="1616"/>
                    <a:pt x="2870" y="1568"/>
                  </a:cubicBezTo>
                  <a:cubicBezTo>
                    <a:pt x="3108" y="1282"/>
                    <a:pt x="3466" y="1128"/>
                    <a:pt x="3847" y="1128"/>
                  </a:cubicBezTo>
                  <a:close/>
                  <a:moveTo>
                    <a:pt x="7490" y="10367"/>
                  </a:moveTo>
                  <a:lnTo>
                    <a:pt x="7490" y="10367"/>
                  </a:lnTo>
                  <a:cubicBezTo>
                    <a:pt x="7609" y="10403"/>
                    <a:pt x="7728" y="10415"/>
                    <a:pt x="7859" y="10415"/>
                  </a:cubicBezTo>
                  <a:lnTo>
                    <a:pt x="7716" y="10665"/>
                  </a:lnTo>
                  <a:cubicBezTo>
                    <a:pt x="7680" y="10712"/>
                    <a:pt x="7657" y="10712"/>
                    <a:pt x="7645" y="10712"/>
                  </a:cubicBezTo>
                  <a:cubicBezTo>
                    <a:pt x="7621" y="10712"/>
                    <a:pt x="7585" y="10700"/>
                    <a:pt x="7561" y="10653"/>
                  </a:cubicBezTo>
                  <a:lnTo>
                    <a:pt x="7490" y="10367"/>
                  </a:lnTo>
                  <a:close/>
                  <a:moveTo>
                    <a:pt x="1449" y="1"/>
                  </a:moveTo>
                  <a:cubicBezTo>
                    <a:pt x="1407" y="1"/>
                    <a:pt x="1362" y="16"/>
                    <a:pt x="1322" y="44"/>
                  </a:cubicBezTo>
                  <a:cubicBezTo>
                    <a:pt x="1251" y="104"/>
                    <a:pt x="1251" y="199"/>
                    <a:pt x="1311" y="282"/>
                  </a:cubicBezTo>
                  <a:cubicBezTo>
                    <a:pt x="1489" y="485"/>
                    <a:pt x="1561" y="735"/>
                    <a:pt x="1608" y="901"/>
                  </a:cubicBezTo>
                  <a:cubicBezTo>
                    <a:pt x="1549" y="901"/>
                    <a:pt x="1477" y="901"/>
                    <a:pt x="1418" y="913"/>
                  </a:cubicBezTo>
                  <a:cubicBezTo>
                    <a:pt x="1156" y="532"/>
                    <a:pt x="787" y="378"/>
                    <a:pt x="775" y="378"/>
                  </a:cubicBezTo>
                  <a:cubicBezTo>
                    <a:pt x="760" y="373"/>
                    <a:pt x="745" y="371"/>
                    <a:pt x="730" y="371"/>
                  </a:cubicBezTo>
                  <a:cubicBezTo>
                    <a:pt x="660" y="371"/>
                    <a:pt x="590" y="414"/>
                    <a:pt x="560" y="473"/>
                  </a:cubicBezTo>
                  <a:cubicBezTo>
                    <a:pt x="525" y="556"/>
                    <a:pt x="572" y="651"/>
                    <a:pt x="644" y="699"/>
                  </a:cubicBezTo>
                  <a:cubicBezTo>
                    <a:pt x="644" y="699"/>
                    <a:pt x="858" y="782"/>
                    <a:pt x="1049" y="1009"/>
                  </a:cubicBezTo>
                  <a:cubicBezTo>
                    <a:pt x="441" y="1235"/>
                    <a:pt x="1" y="1830"/>
                    <a:pt x="1" y="2509"/>
                  </a:cubicBezTo>
                  <a:cubicBezTo>
                    <a:pt x="1" y="3402"/>
                    <a:pt x="715" y="4116"/>
                    <a:pt x="1608" y="4116"/>
                  </a:cubicBezTo>
                  <a:cubicBezTo>
                    <a:pt x="2061" y="4116"/>
                    <a:pt x="2489" y="3926"/>
                    <a:pt x="2799" y="3592"/>
                  </a:cubicBezTo>
                  <a:cubicBezTo>
                    <a:pt x="3085" y="3830"/>
                    <a:pt x="3454" y="3985"/>
                    <a:pt x="3847" y="3985"/>
                  </a:cubicBezTo>
                  <a:cubicBezTo>
                    <a:pt x="3989" y="3985"/>
                    <a:pt x="4144" y="3973"/>
                    <a:pt x="4287" y="3926"/>
                  </a:cubicBezTo>
                  <a:cubicBezTo>
                    <a:pt x="4370" y="4164"/>
                    <a:pt x="4501" y="4390"/>
                    <a:pt x="4668" y="4569"/>
                  </a:cubicBezTo>
                  <a:cubicBezTo>
                    <a:pt x="4466" y="4747"/>
                    <a:pt x="4335" y="4985"/>
                    <a:pt x="4251" y="5223"/>
                  </a:cubicBezTo>
                  <a:lnTo>
                    <a:pt x="3692" y="5485"/>
                  </a:lnTo>
                  <a:cubicBezTo>
                    <a:pt x="3549" y="5557"/>
                    <a:pt x="3442" y="5723"/>
                    <a:pt x="3454" y="5890"/>
                  </a:cubicBezTo>
                  <a:cubicBezTo>
                    <a:pt x="3478" y="6069"/>
                    <a:pt x="3573" y="6200"/>
                    <a:pt x="3751" y="6259"/>
                  </a:cubicBezTo>
                  <a:lnTo>
                    <a:pt x="4347" y="6450"/>
                  </a:lnTo>
                  <a:cubicBezTo>
                    <a:pt x="4430" y="6593"/>
                    <a:pt x="4513" y="6724"/>
                    <a:pt x="4621" y="6843"/>
                  </a:cubicBezTo>
                  <a:cubicBezTo>
                    <a:pt x="4347" y="7140"/>
                    <a:pt x="4192" y="7521"/>
                    <a:pt x="4192" y="7926"/>
                  </a:cubicBezTo>
                  <a:cubicBezTo>
                    <a:pt x="4192" y="8093"/>
                    <a:pt x="4216" y="8260"/>
                    <a:pt x="4263" y="8402"/>
                  </a:cubicBezTo>
                  <a:lnTo>
                    <a:pt x="3966" y="8938"/>
                  </a:lnTo>
                  <a:cubicBezTo>
                    <a:pt x="3870" y="9093"/>
                    <a:pt x="3894" y="9272"/>
                    <a:pt x="4013" y="9402"/>
                  </a:cubicBezTo>
                  <a:cubicBezTo>
                    <a:pt x="4085" y="9510"/>
                    <a:pt x="4204" y="9545"/>
                    <a:pt x="4335" y="9545"/>
                  </a:cubicBezTo>
                  <a:cubicBezTo>
                    <a:pt x="4382" y="9545"/>
                    <a:pt x="4430" y="9545"/>
                    <a:pt x="4454" y="9533"/>
                  </a:cubicBezTo>
                  <a:lnTo>
                    <a:pt x="5061" y="9343"/>
                  </a:lnTo>
                  <a:cubicBezTo>
                    <a:pt x="5287" y="9462"/>
                    <a:pt x="5537" y="9522"/>
                    <a:pt x="5811" y="9522"/>
                  </a:cubicBezTo>
                  <a:cubicBezTo>
                    <a:pt x="6002" y="9522"/>
                    <a:pt x="6216" y="9486"/>
                    <a:pt x="6395" y="9414"/>
                  </a:cubicBezTo>
                  <a:cubicBezTo>
                    <a:pt x="6537" y="9772"/>
                    <a:pt x="6787" y="10057"/>
                    <a:pt x="7121" y="10236"/>
                  </a:cubicBezTo>
                  <a:lnTo>
                    <a:pt x="7252" y="10760"/>
                  </a:lnTo>
                  <a:cubicBezTo>
                    <a:pt x="7299" y="10915"/>
                    <a:pt x="7430" y="11034"/>
                    <a:pt x="7609" y="11069"/>
                  </a:cubicBezTo>
                  <a:lnTo>
                    <a:pt x="7657" y="11069"/>
                  </a:lnTo>
                  <a:cubicBezTo>
                    <a:pt x="7799" y="11069"/>
                    <a:pt x="7954" y="10974"/>
                    <a:pt x="8026" y="10843"/>
                  </a:cubicBezTo>
                  <a:lnTo>
                    <a:pt x="8276" y="10367"/>
                  </a:lnTo>
                  <a:cubicBezTo>
                    <a:pt x="8752" y="10236"/>
                    <a:pt x="9157" y="9891"/>
                    <a:pt x="9347" y="9426"/>
                  </a:cubicBezTo>
                  <a:cubicBezTo>
                    <a:pt x="9526" y="9486"/>
                    <a:pt x="9704" y="9522"/>
                    <a:pt x="9883" y="9522"/>
                  </a:cubicBezTo>
                  <a:lnTo>
                    <a:pt x="9931" y="9522"/>
                  </a:lnTo>
                  <a:lnTo>
                    <a:pt x="10312" y="9879"/>
                  </a:lnTo>
                  <a:cubicBezTo>
                    <a:pt x="10395" y="9950"/>
                    <a:pt x="10502" y="9986"/>
                    <a:pt x="10597" y="9986"/>
                  </a:cubicBezTo>
                  <a:cubicBezTo>
                    <a:pt x="10657" y="9986"/>
                    <a:pt x="10717" y="9962"/>
                    <a:pt x="10776" y="9938"/>
                  </a:cubicBezTo>
                  <a:cubicBezTo>
                    <a:pt x="10931" y="9867"/>
                    <a:pt x="11038" y="9700"/>
                    <a:pt x="11014" y="9533"/>
                  </a:cubicBezTo>
                  <a:lnTo>
                    <a:pt x="10990" y="9069"/>
                  </a:lnTo>
                  <a:cubicBezTo>
                    <a:pt x="11300" y="8760"/>
                    <a:pt x="11490" y="8343"/>
                    <a:pt x="11490" y="7902"/>
                  </a:cubicBezTo>
                  <a:cubicBezTo>
                    <a:pt x="11490" y="7009"/>
                    <a:pt x="10776" y="6295"/>
                    <a:pt x="9883" y="6295"/>
                  </a:cubicBezTo>
                  <a:cubicBezTo>
                    <a:pt x="9228" y="6295"/>
                    <a:pt x="8657" y="6688"/>
                    <a:pt x="8395" y="7283"/>
                  </a:cubicBezTo>
                  <a:cubicBezTo>
                    <a:pt x="8216" y="7224"/>
                    <a:pt x="8038" y="7200"/>
                    <a:pt x="7859" y="7200"/>
                  </a:cubicBezTo>
                  <a:cubicBezTo>
                    <a:pt x="7669" y="7200"/>
                    <a:pt x="7466" y="7224"/>
                    <a:pt x="7288" y="7307"/>
                  </a:cubicBezTo>
                  <a:cubicBezTo>
                    <a:pt x="7204" y="7105"/>
                    <a:pt x="7085" y="6926"/>
                    <a:pt x="6954" y="6783"/>
                  </a:cubicBezTo>
                  <a:cubicBezTo>
                    <a:pt x="7228" y="6485"/>
                    <a:pt x="7383" y="6093"/>
                    <a:pt x="7383" y="5700"/>
                  </a:cubicBezTo>
                  <a:cubicBezTo>
                    <a:pt x="7383" y="5283"/>
                    <a:pt x="7228" y="4878"/>
                    <a:pt x="6942" y="4580"/>
                  </a:cubicBezTo>
                  <a:cubicBezTo>
                    <a:pt x="7252" y="4283"/>
                    <a:pt x="7430" y="3866"/>
                    <a:pt x="7430" y="3437"/>
                  </a:cubicBezTo>
                  <a:cubicBezTo>
                    <a:pt x="7430" y="2545"/>
                    <a:pt x="6716" y="1830"/>
                    <a:pt x="5823" y="1830"/>
                  </a:cubicBezTo>
                  <a:cubicBezTo>
                    <a:pt x="5680" y="1830"/>
                    <a:pt x="5525" y="1842"/>
                    <a:pt x="5383" y="1890"/>
                  </a:cubicBezTo>
                  <a:cubicBezTo>
                    <a:pt x="5168" y="1211"/>
                    <a:pt x="4561" y="759"/>
                    <a:pt x="3847" y="759"/>
                  </a:cubicBezTo>
                  <a:cubicBezTo>
                    <a:pt x="3394" y="759"/>
                    <a:pt x="2966" y="949"/>
                    <a:pt x="2656" y="1271"/>
                  </a:cubicBezTo>
                  <a:cubicBezTo>
                    <a:pt x="2442" y="1116"/>
                    <a:pt x="2204" y="997"/>
                    <a:pt x="1954" y="937"/>
                  </a:cubicBezTo>
                  <a:cubicBezTo>
                    <a:pt x="1918" y="735"/>
                    <a:pt x="1834" y="366"/>
                    <a:pt x="1561" y="56"/>
                  </a:cubicBezTo>
                  <a:cubicBezTo>
                    <a:pt x="1536" y="19"/>
                    <a:pt x="1495" y="1"/>
                    <a:pt x="144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grpSp>
      <p:sp>
        <p:nvSpPr>
          <p:cNvPr id="11915" name="Google Shape;11915;p81"/>
          <p:cNvSpPr/>
          <p:nvPr/>
        </p:nvSpPr>
        <p:spPr>
          <a:xfrm>
            <a:off x="4772047" y="3302157"/>
            <a:ext cx="370368" cy="368096"/>
          </a:xfrm>
          <a:custGeom>
            <a:avLst/>
            <a:gdLst/>
            <a:ahLst/>
            <a:cxnLst/>
            <a:rect l="l" t="t" r="r" b="b"/>
            <a:pathLst>
              <a:path w="11574" h="11503" extrusionOk="0">
                <a:moveTo>
                  <a:pt x="5799" y="4168"/>
                </a:moveTo>
                <a:cubicBezTo>
                  <a:pt x="6001" y="4168"/>
                  <a:pt x="6168" y="4335"/>
                  <a:pt x="6168" y="4537"/>
                </a:cubicBezTo>
                <a:cubicBezTo>
                  <a:pt x="6168" y="4632"/>
                  <a:pt x="6144" y="4704"/>
                  <a:pt x="6096" y="4775"/>
                </a:cubicBezTo>
                <a:cubicBezTo>
                  <a:pt x="6001" y="4751"/>
                  <a:pt x="5906" y="4740"/>
                  <a:pt x="5811" y="4740"/>
                </a:cubicBezTo>
                <a:cubicBezTo>
                  <a:pt x="5703" y="4740"/>
                  <a:pt x="5620" y="4751"/>
                  <a:pt x="5525" y="4775"/>
                </a:cubicBezTo>
                <a:cubicBezTo>
                  <a:pt x="5465" y="4716"/>
                  <a:pt x="5453" y="4632"/>
                  <a:pt x="5453" y="4537"/>
                </a:cubicBezTo>
                <a:cubicBezTo>
                  <a:pt x="5430" y="4347"/>
                  <a:pt x="5608" y="4168"/>
                  <a:pt x="5799" y="4168"/>
                </a:cubicBezTo>
                <a:close/>
                <a:moveTo>
                  <a:pt x="5822" y="5085"/>
                </a:moveTo>
                <a:cubicBezTo>
                  <a:pt x="6227" y="5085"/>
                  <a:pt x="6549" y="5418"/>
                  <a:pt x="6549" y="5823"/>
                </a:cubicBezTo>
                <a:cubicBezTo>
                  <a:pt x="6549" y="5942"/>
                  <a:pt x="6525" y="6037"/>
                  <a:pt x="6477" y="6144"/>
                </a:cubicBezTo>
                <a:cubicBezTo>
                  <a:pt x="6430" y="6168"/>
                  <a:pt x="6406" y="6192"/>
                  <a:pt x="6394" y="6240"/>
                </a:cubicBezTo>
                <a:cubicBezTo>
                  <a:pt x="6358" y="6323"/>
                  <a:pt x="6406" y="6418"/>
                  <a:pt x="6489" y="6466"/>
                </a:cubicBezTo>
                <a:cubicBezTo>
                  <a:pt x="6977" y="6645"/>
                  <a:pt x="7251" y="7026"/>
                  <a:pt x="7251" y="7549"/>
                </a:cubicBezTo>
                <a:cubicBezTo>
                  <a:pt x="7251" y="8323"/>
                  <a:pt x="6620" y="9228"/>
                  <a:pt x="5811" y="9228"/>
                </a:cubicBezTo>
                <a:cubicBezTo>
                  <a:pt x="5001" y="9228"/>
                  <a:pt x="4370" y="8323"/>
                  <a:pt x="4370" y="7549"/>
                </a:cubicBezTo>
                <a:cubicBezTo>
                  <a:pt x="4370" y="7168"/>
                  <a:pt x="4513" y="6859"/>
                  <a:pt x="4787" y="6656"/>
                </a:cubicBezTo>
                <a:cubicBezTo>
                  <a:pt x="5037" y="6442"/>
                  <a:pt x="5406" y="6323"/>
                  <a:pt x="5822" y="6323"/>
                </a:cubicBezTo>
                <a:cubicBezTo>
                  <a:pt x="5918" y="6323"/>
                  <a:pt x="5989" y="6252"/>
                  <a:pt x="5989" y="6156"/>
                </a:cubicBezTo>
                <a:cubicBezTo>
                  <a:pt x="5989" y="6073"/>
                  <a:pt x="5918" y="6002"/>
                  <a:pt x="5822" y="6002"/>
                </a:cubicBezTo>
                <a:cubicBezTo>
                  <a:pt x="5584" y="6002"/>
                  <a:pt x="5358" y="6025"/>
                  <a:pt x="5156" y="6097"/>
                </a:cubicBezTo>
                <a:cubicBezTo>
                  <a:pt x="5108" y="6013"/>
                  <a:pt x="5096" y="5906"/>
                  <a:pt x="5096" y="5823"/>
                </a:cubicBezTo>
                <a:cubicBezTo>
                  <a:pt x="5096" y="5418"/>
                  <a:pt x="5418" y="5085"/>
                  <a:pt x="5822" y="5085"/>
                </a:cubicBezTo>
                <a:close/>
                <a:moveTo>
                  <a:pt x="3798" y="1"/>
                </a:moveTo>
                <a:cubicBezTo>
                  <a:pt x="3715" y="1"/>
                  <a:pt x="3620" y="72"/>
                  <a:pt x="3620" y="168"/>
                </a:cubicBezTo>
                <a:lnTo>
                  <a:pt x="3620" y="2930"/>
                </a:lnTo>
                <a:cubicBezTo>
                  <a:pt x="3620" y="3037"/>
                  <a:pt x="3655" y="3120"/>
                  <a:pt x="3715" y="3216"/>
                </a:cubicBezTo>
                <a:lnTo>
                  <a:pt x="4918" y="5109"/>
                </a:lnTo>
                <a:cubicBezTo>
                  <a:pt x="4906" y="5121"/>
                  <a:pt x="4894" y="5132"/>
                  <a:pt x="4870" y="5168"/>
                </a:cubicBezTo>
                <a:lnTo>
                  <a:pt x="2536" y="3335"/>
                </a:lnTo>
                <a:cubicBezTo>
                  <a:pt x="2512" y="3323"/>
                  <a:pt x="2489" y="3287"/>
                  <a:pt x="2477" y="3263"/>
                </a:cubicBezTo>
                <a:lnTo>
                  <a:pt x="1620" y="1013"/>
                </a:lnTo>
                <a:cubicBezTo>
                  <a:pt x="1593" y="942"/>
                  <a:pt x="1527" y="904"/>
                  <a:pt x="1460" y="904"/>
                </a:cubicBezTo>
                <a:cubicBezTo>
                  <a:pt x="1437" y="904"/>
                  <a:pt x="1415" y="908"/>
                  <a:pt x="1393" y="918"/>
                </a:cubicBezTo>
                <a:cubicBezTo>
                  <a:pt x="1298" y="965"/>
                  <a:pt x="1262" y="1060"/>
                  <a:pt x="1298" y="1144"/>
                </a:cubicBezTo>
                <a:lnTo>
                  <a:pt x="2167" y="3394"/>
                </a:lnTo>
                <a:cubicBezTo>
                  <a:pt x="2191" y="3489"/>
                  <a:pt x="2251" y="3561"/>
                  <a:pt x="2334" y="3620"/>
                </a:cubicBezTo>
                <a:lnTo>
                  <a:pt x="4739" y="5513"/>
                </a:lnTo>
                <a:cubicBezTo>
                  <a:pt x="4739" y="5525"/>
                  <a:pt x="4727" y="5537"/>
                  <a:pt x="4727" y="5549"/>
                </a:cubicBezTo>
                <a:lnTo>
                  <a:pt x="3429" y="5275"/>
                </a:lnTo>
                <a:cubicBezTo>
                  <a:pt x="3384" y="5263"/>
                  <a:pt x="3339" y="5256"/>
                  <a:pt x="3294" y="5256"/>
                </a:cubicBezTo>
                <a:cubicBezTo>
                  <a:pt x="3209" y="5256"/>
                  <a:pt x="3126" y="5280"/>
                  <a:pt x="3048" y="5335"/>
                </a:cubicBezTo>
                <a:lnTo>
                  <a:pt x="1108" y="6466"/>
                </a:lnTo>
                <a:cubicBezTo>
                  <a:pt x="1000" y="6525"/>
                  <a:pt x="929" y="6609"/>
                  <a:pt x="881" y="6716"/>
                </a:cubicBezTo>
                <a:lnTo>
                  <a:pt x="36" y="8764"/>
                </a:lnTo>
                <a:cubicBezTo>
                  <a:pt x="0" y="8859"/>
                  <a:pt x="36" y="8942"/>
                  <a:pt x="131" y="8990"/>
                </a:cubicBezTo>
                <a:cubicBezTo>
                  <a:pt x="143" y="9002"/>
                  <a:pt x="167" y="9002"/>
                  <a:pt x="191" y="9002"/>
                </a:cubicBezTo>
                <a:cubicBezTo>
                  <a:pt x="250" y="9002"/>
                  <a:pt x="322" y="8966"/>
                  <a:pt x="334" y="8907"/>
                </a:cubicBezTo>
                <a:lnTo>
                  <a:pt x="1179" y="6847"/>
                </a:lnTo>
                <a:cubicBezTo>
                  <a:pt x="1203" y="6799"/>
                  <a:pt x="1227" y="6775"/>
                  <a:pt x="1262" y="6764"/>
                </a:cubicBezTo>
                <a:lnTo>
                  <a:pt x="3191" y="5632"/>
                </a:lnTo>
                <a:cubicBezTo>
                  <a:pt x="3221" y="5610"/>
                  <a:pt x="3252" y="5602"/>
                  <a:pt x="3279" y="5602"/>
                </a:cubicBezTo>
                <a:cubicBezTo>
                  <a:pt x="3294" y="5602"/>
                  <a:pt x="3309" y="5604"/>
                  <a:pt x="3322" y="5609"/>
                </a:cubicBezTo>
                <a:lnTo>
                  <a:pt x="4679" y="5906"/>
                </a:lnTo>
                <a:cubicBezTo>
                  <a:pt x="4679" y="5942"/>
                  <a:pt x="4691" y="5966"/>
                  <a:pt x="4691" y="6002"/>
                </a:cubicBezTo>
                <a:lnTo>
                  <a:pt x="3882" y="6264"/>
                </a:lnTo>
                <a:cubicBezTo>
                  <a:pt x="3727" y="6311"/>
                  <a:pt x="3596" y="6430"/>
                  <a:pt x="3548" y="6597"/>
                </a:cubicBezTo>
                <a:lnTo>
                  <a:pt x="2727" y="8871"/>
                </a:lnTo>
                <a:cubicBezTo>
                  <a:pt x="2703" y="8942"/>
                  <a:pt x="2703" y="9014"/>
                  <a:pt x="2703" y="9097"/>
                </a:cubicBezTo>
                <a:lnTo>
                  <a:pt x="2882" y="11359"/>
                </a:lnTo>
                <a:cubicBezTo>
                  <a:pt x="2882" y="11443"/>
                  <a:pt x="2953" y="11502"/>
                  <a:pt x="3048" y="11502"/>
                </a:cubicBezTo>
                <a:lnTo>
                  <a:pt x="3060" y="11502"/>
                </a:lnTo>
                <a:cubicBezTo>
                  <a:pt x="3144" y="11502"/>
                  <a:pt x="3227" y="11419"/>
                  <a:pt x="3203" y="11324"/>
                </a:cubicBezTo>
                <a:lnTo>
                  <a:pt x="3024" y="9061"/>
                </a:lnTo>
                <a:cubicBezTo>
                  <a:pt x="3024" y="9038"/>
                  <a:pt x="3024" y="9002"/>
                  <a:pt x="3048" y="8990"/>
                </a:cubicBezTo>
                <a:lnTo>
                  <a:pt x="3858" y="6716"/>
                </a:lnTo>
                <a:cubicBezTo>
                  <a:pt x="3882" y="6656"/>
                  <a:pt x="3917" y="6609"/>
                  <a:pt x="3977" y="6597"/>
                </a:cubicBezTo>
                <a:lnTo>
                  <a:pt x="4370" y="6466"/>
                </a:lnTo>
                <a:lnTo>
                  <a:pt x="4370" y="6466"/>
                </a:lnTo>
                <a:cubicBezTo>
                  <a:pt x="4096" y="6728"/>
                  <a:pt x="3953" y="7097"/>
                  <a:pt x="3953" y="7514"/>
                </a:cubicBezTo>
                <a:cubicBezTo>
                  <a:pt x="3953" y="7990"/>
                  <a:pt x="4144" y="8502"/>
                  <a:pt x="4453" y="8883"/>
                </a:cubicBezTo>
                <a:cubicBezTo>
                  <a:pt x="4810" y="9300"/>
                  <a:pt x="5263" y="9538"/>
                  <a:pt x="5739" y="9538"/>
                </a:cubicBezTo>
                <a:cubicBezTo>
                  <a:pt x="6215" y="9538"/>
                  <a:pt x="6656" y="9300"/>
                  <a:pt x="7013" y="8883"/>
                </a:cubicBezTo>
                <a:cubicBezTo>
                  <a:pt x="7346" y="8502"/>
                  <a:pt x="7525" y="7990"/>
                  <a:pt x="7525" y="7514"/>
                </a:cubicBezTo>
                <a:cubicBezTo>
                  <a:pt x="7525" y="7097"/>
                  <a:pt x="7370" y="6728"/>
                  <a:pt x="7108" y="6466"/>
                </a:cubicBezTo>
                <a:lnTo>
                  <a:pt x="7108" y="6466"/>
                </a:lnTo>
                <a:lnTo>
                  <a:pt x="7489" y="6597"/>
                </a:lnTo>
                <a:cubicBezTo>
                  <a:pt x="7549" y="6609"/>
                  <a:pt x="7596" y="6656"/>
                  <a:pt x="7608" y="6716"/>
                </a:cubicBezTo>
                <a:lnTo>
                  <a:pt x="8430" y="8990"/>
                </a:lnTo>
                <a:cubicBezTo>
                  <a:pt x="8442" y="9014"/>
                  <a:pt x="8442" y="9038"/>
                  <a:pt x="8442" y="9061"/>
                </a:cubicBezTo>
                <a:lnTo>
                  <a:pt x="8263" y="11324"/>
                </a:lnTo>
                <a:cubicBezTo>
                  <a:pt x="8263" y="11419"/>
                  <a:pt x="8323" y="11502"/>
                  <a:pt x="8418" y="11502"/>
                </a:cubicBezTo>
                <a:lnTo>
                  <a:pt x="8430" y="11502"/>
                </a:lnTo>
                <a:cubicBezTo>
                  <a:pt x="8513" y="11502"/>
                  <a:pt x="8597" y="11431"/>
                  <a:pt x="8597" y="11359"/>
                </a:cubicBezTo>
                <a:lnTo>
                  <a:pt x="8775" y="9097"/>
                </a:lnTo>
                <a:cubicBezTo>
                  <a:pt x="8775" y="9014"/>
                  <a:pt x="8775" y="8942"/>
                  <a:pt x="8739" y="8871"/>
                </a:cubicBezTo>
                <a:lnTo>
                  <a:pt x="7918" y="6597"/>
                </a:lnTo>
                <a:cubicBezTo>
                  <a:pt x="7858" y="6442"/>
                  <a:pt x="7739" y="6323"/>
                  <a:pt x="7596" y="6264"/>
                </a:cubicBezTo>
                <a:lnTo>
                  <a:pt x="6775" y="6002"/>
                </a:lnTo>
                <a:cubicBezTo>
                  <a:pt x="6775" y="5966"/>
                  <a:pt x="6787" y="5942"/>
                  <a:pt x="6787" y="5906"/>
                </a:cubicBezTo>
                <a:lnTo>
                  <a:pt x="8144" y="5609"/>
                </a:lnTo>
                <a:cubicBezTo>
                  <a:pt x="8157" y="5605"/>
                  <a:pt x="8170" y="5604"/>
                  <a:pt x="8182" y="5604"/>
                </a:cubicBezTo>
                <a:cubicBezTo>
                  <a:pt x="8216" y="5604"/>
                  <a:pt x="8249" y="5615"/>
                  <a:pt x="8275" y="5632"/>
                </a:cubicBezTo>
                <a:lnTo>
                  <a:pt x="10216" y="6764"/>
                </a:lnTo>
                <a:cubicBezTo>
                  <a:pt x="10240" y="6775"/>
                  <a:pt x="10275" y="6823"/>
                  <a:pt x="10287" y="6847"/>
                </a:cubicBezTo>
                <a:lnTo>
                  <a:pt x="11133" y="8907"/>
                </a:lnTo>
                <a:cubicBezTo>
                  <a:pt x="11168" y="8954"/>
                  <a:pt x="11228" y="9002"/>
                  <a:pt x="11287" y="9002"/>
                </a:cubicBezTo>
                <a:cubicBezTo>
                  <a:pt x="11299" y="9002"/>
                  <a:pt x="11335" y="9002"/>
                  <a:pt x="11347" y="8990"/>
                </a:cubicBezTo>
                <a:cubicBezTo>
                  <a:pt x="11526" y="8978"/>
                  <a:pt x="11573" y="8883"/>
                  <a:pt x="11526" y="8800"/>
                </a:cubicBezTo>
                <a:lnTo>
                  <a:pt x="10680" y="6740"/>
                </a:lnTo>
                <a:cubicBezTo>
                  <a:pt x="10633" y="6645"/>
                  <a:pt x="10561" y="6549"/>
                  <a:pt x="10454" y="6490"/>
                </a:cubicBezTo>
                <a:lnTo>
                  <a:pt x="8525" y="5359"/>
                </a:lnTo>
                <a:cubicBezTo>
                  <a:pt x="8442" y="5309"/>
                  <a:pt x="8348" y="5288"/>
                  <a:pt x="8253" y="5288"/>
                </a:cubicBezTo>
                <a:cubicBezTo>
                  <a:pt x="8213" y="5288"/>
                  <a:pt x="8172" y="5292"/>
                  <a:pt x="8132" y="5299"/>
                </a:cubicBezTo>
                <a:lnTo>
                  <a:pt x="6834" y="5585"/>
                </a:lnTo>
                <a:cubicBezTo>
                  <a:pt x="6834" y="5573"/>
                  <a:pt x="6834" y="5549"/>
                  <a:pt x="6823" y="5537"/>
                </a:cubicBezTo>
                <a:lnTo>
                  <a:pt x="9240" y="3644"/>
                </a:lnTo>
                <a:cubicBezTo>
                  <a:pt x="9311" y="3585"/>
                  <a:pt x="9370" y="3513"/>
                  <a:pt x="9394" y="3430"/>
                </a:cubicBezTo>
                <a:lnTo>
                  <a:pt x="10263" y="1180"/>
                </a:lnTo>
                <a:cubicBezTo>
                  <a:pt x="10287" y="1084"/>
                  <a:pt x="10252" y="1001"/>
                  <a:pt x="10168" y="953"/>
                </a:cubicBezTo>
                <a:cubicBezTo>
                  <a:pt x="10149" y="945"/>
                  <a:pt x="10129" y="941"/>
                  <a:pt x="10110" y="941"/>
                </a:cubicBezTo>
                <a:cubicBezTo>
                  <a:pt x="10044" y="941"/>
                  <a:pt x="9981" y="984"/>
                  <a:pt x="9954" y="1049"/>
                </a:cubicBezTo>
                <a:lnTo>
                  <a:pt x="9085" y="3287"/>
                </a:lnTo>
                <a:cubicBezTo>
                  <a:pt x="9073" y="3323"/>
                  <a:pt x="9061" y="3346"/>
                  <a:pt x="9025" y="3370"/>
                </a:cubicBezTo>
                <a:lnTo>
                  <a:pt x="6692" y="5192"/>
                </a:lnTo>
                <a:cubicBezTo>
                  <a:pt x="6680" y="5180"/>
                  <a:pt x="6656" y="5156"/>
                  <a:pt x="6644" y="5132"/>
                </a:cubicBezTo>
                <a:lnTo>
                  <a:pt x="7846" y="3251"/>
                </a:lnTo>
                <a:cubicBezTo>
                  <a:pt x="7906" y="3156"/>
                  <a:pt x="7942" y="3061"/>
                  <a:pt x="7942" y="2965"/>
                </a:cubicBezTo>
                <a:lnTo>
                  <a:pt x="7942" y="191"/>
                </a:lnTo>
                <a:cubicBezTo>
                  <a:pt x="7942" y="108"/>
                  <a:pt x="7858" y="13"/>
                  <a:pt x="7775" y="13"/>
                </a:cubicBezTo>
                <a:cubicBezTo>
                  <a:pt x="7692" y="13"/>
                  <a:pt x="7596" y="84"/>
                  <a:pt x="7596" y="179"/>
                </a:cubicBezTo>
                <a:lnTo>
                  <a:pt x="7596" y="2954"/>
                </a:lnTo>
                <a:cubicBezTo>
                  <a:pt x="7596" y="2977"/>
                  <a:pt x="7585" y="3025"/>
                  <a:pt x="7561" y="3049"/>
                </a:cubicBezTo>
                <a:lnTo>
                  <a:pt x="6406" y="4882"/>
                </a:lnTo>
                <a:lnTo>
                  <a:pt x="6394" y="4870"/>
                </a:lnTo>
                <a:cubicBezTo>
                  <a:pt x="6465" y="4751"/>
                  <a:pt x="6501" y="4632"/>
                  <a:pt x="6501" y="4489"/>
                </a:cubicBezTo>
                <a:lnTo>
                  <a:pt x="6501" y="3597"/>
                </a:lnTo>
                <a:cubicBezTo>
                  <a:pt x="6501" y="3466"/>
                  <a:pt x="6453" y="3346"/>
                  <a:pt x="6406" y="3275"/>
                </a:cubicBezTo>
                <a:cubicBezTo>
                  <a:pt x="6377" y="3223"/>
                  <a:pt x="6322" y="3196"/>
                  <a:pt x="6267" y="3196"/>
                </a:cubicBezTo>
                <a:cubicBezTo>
                  <a:pt x="6209" y="3196"/>
                  <a:pt x="6151" y="3226"/>
                  <a:pt x="6120" y="3287"/>
                </a:cubicBezTo>
                <a:cubicBezTo>
                  <a:pt x="6096" y="3335"/>
                  <a:pt x="6096" y="3406"/>
                  <a:pt x="6120" y="3454"/>
                </a:cubicBezTo>
                <a:cubicBezTo>
                  <a:pt x="6144" y="3489"/>
                  <a:pt x="6156" y="3525"/>
                  <a:pt x="6156" y="3597"/>
                </a:cubicBezTo>
                <a:lnTo>
                  <a:pt x="6156" y="3894"/>
                </a:lnTo>
                <a:cubicBezTo>
                  <a:pt x="6049" y="3847"/>
                  <a:pt x="5918" y="3799"/>
                  <a:pt x="5787" y="3799"/>
                </a:cubicBezTo>
                <a:cubicBezTo>
                  <a:pt x="5644" y="3799"/>
                  <a:pt x="5513" y="3835"/>
                  <a:pt x="5406" y="3894"/>
                </a:cubicBezTo>
                <a:lnTo>
                  <a:pt x="5406" y="3597"/>
                </a:lnTo>
                <a:cubicBezTo>
                  <a:pt x="5406" y="3525"/>
                  <a:pt x="5430" y="3489"/>
                  <a:pt x="5441" y="3454"/>
                </a:cubicBezTo>
                <a:cubicBezTo>
                  <a:pt x="5465" y="3406"/>
                  <a:pt x="5465" y="3346"/>
                  <a:pt x="5441" y="3287"/>
                </a:cubicBezTo>
                <a:cubicBezTo>
                  <a:pt x="5411" y="3226"/>
                  <a:pt x="5352" y="3196"/>
                  <a:pt x="5294" y="3196"/>
                </a:cubicBezTo>
                <a:cubicBezTo>
                  <a:pt x="5239" y="3196"/>
                  <a:pt x="5185" y="3223"/>
                  <a:pt x="5156" y="3275"/>
                </a:cubicBezTo>
                <a:cubicBezTo>
                  <a:pt x="5108" y="3358"/>
                  <a:pt x="5072" y="3466"/>
                  <a:pt x="5072" y="3597"/>
                </a:cubicBezTo>
                <a:lnTo>
                  <a:pt x="5072" y="4489"/>
                </a:lnTo>
                <a:cubicBezTo>
                  <a:pt x="5072" y="4632"/>
                  <a:pt x="5108" y="4763"/>
                  <a:pt x="5168" y="4870"/>
                </a:cubicBezTo>
                <a:lnTo>
                  <a:pt x="5156" y="4882"/>
                </a:lnTo>
                <a:lnTo>
                  <a:pt x="4001" y="3049"/>
                </a:lnTo>
                <a:cubicBezTo>
                  <a:pt x="3977" y="3025"/>
                  <a:pt x="3965" y="2989"/>
                  <a:pt x="3965" y="2954"/>
                </a:cubicBezTo>
                <a:lnTo>
                  <a:pt x="3965" y="179"/>
                </a:lnTo>
                <a:cubicBezTo>
                  <a:pt x="3965" y="84"/>
                  <a:pt x="3894" y="1"/>
                  <a:pt x="3798" y="1"/>
                </a:cubicBezTo>
                <a:close/>
              </a:path>
            </a:pathLst>
          </a:cu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1916" name="Google Shape;11916;p81"/>
          <p:cNvSpPr/>
          <p:nvPr/>
        </p:nvSpPr>
        <p:spPr>
          <a:xfrm>
            <a:off x="8123695" y="3304013"/>
            <a:ext cx="253408" cy="366240"/>
          </a:xfrm>
          <a:custGeom>
            <a:avLst/>
            <a:gdLst/>
            <a:ahLst/>
            <a:cxnLst/>
            <a:rect l="l" t="t" r="r" b="b"/>
            <a:pathLst>
              <a:path w="7919" h="11445" extrusionOk="0">
                <a:moveTo>
                  <a:pt x="3644" y="443"/>
                </a:moveTo>
                <a:lnTo>
                  <a:pt x="3644" y="443"/>
                </a:lnTo>
                <a:cubicBezTo>
                  <a:pt x="4001" y="586"/>
                  <a:pt x="4513" y="860"/>
                  <a:pt x="4787" y="1443"/>
                </a:cubicBezTo>
                <a:cubicBezTo>
                  <a:pt x="4823" y="1514"/>
                  <a:pt x="4846" y="1598"/>
                  <a:pt x="4870" y="1669"/>
                </a:cubicBezTo>
                <a:cubicBezTo>
                  <a:pt x="4727" y="1788"/>
                  <a:pt x="4608" y="1919"/>
                  <a:pt x="4513" y="2074"/>
                </a:cubicBezTo>
                <a:cubicBezTo>
                  <a:pt x="4346" y="2324"/>
                  <a:pt x="4227" y="2634"/>
                  <a:pt x="4168" y="2943"/>
                </a:cubicBezTo>
                <a:cubicBezTo>
                  <a:pt x="3180" y="1824"/>
                  <a:pt x="2025" y="1122"/>
                  <a:pt x="1417" y="812"/>
                </a:cubicBezTo>
                <a:cubicBezTo>
                  <a:pt x="1594" y="775"/>
                  <a:pt x="1818" y="743"/>
                  <a:pt x="2064" y="743"/>
                </a:cubicBezTo>
                <a:cubicBezTo>
                  <a:pt x="2446" y="743"/>
                  <a:pt x="2879" y="820"/>
                  <a:pt x="3263" y="1074"/>
                </a:cubicBezTo>
                <a:cubicBezTo>
                  <a:pt x="3525" y="1253"/>
                  <a:pt x="3799" y="1514"/>
                  <a:pt x="3953" y="1788"/>
                </a:cubicBezTo>
                <a:cubicBezTo>
                  <a:pt x="3986" y="1837"/>
                  <a:pt x="4047" y="1870"/>
                  <a:pt x="4109" y="1870"/>
                </a:cubicBezTo>
                <a:cubicBezTo>
                  <a:pt x="4137" y="1870"/>
                  <a:pt x="4165" y="1863"/>
                  <a:pt x="4192" y="1848"/>
                </a:cubicBezTo>
                <a:cubicBezTo>
                  <a:pt x="4275" y="1800"/>
                  <a:pt x="4299" y="1693"/>
                  <a:pt x="4251" y="1610"/>
                </a:cubicBezTo>
                <a:cubicBezTo>
                  <a:pt x="4192" y="1514"/>
                  <a:pt x="4120" y="1419"/>
                  <a:pt x="4049" y="1324"/>
                </a:cubicBezTo>
                <a:cubicBezTo>
                  <a:pt x="3918" y="955"/>
                  <a:pt x="3763" y="657"/>
                  <a:pt x="3644" y="443"/>
                </a:cubicBezTo>
                <a:close/>
                <a:moveTo>
                  <a:pt x="6120" y="1562"/>
                </a:moveTo>
                <a:cubicBezTo>
                  <a:pt x="6597" y="1562"/>
                  <a:pt x="7013" y="1741"/>
                  <a:pt x="7287" y="1895"/>
                </a:cubicBezTo>
                <a:cubicBezTo>
                  <a:pt x="6716" y="2015"/>
                  <a:pt x="5620" y="2336"/>
                  <a:pt x="4489" y="3038"/>
                </a:cubicBezTo>
                <a:cubicBezTo>
                  <a:pt x="4608" y="2241"/>
                  <a:pt x="5144" y="1753"/>
                  <a:pt x="5656" y="1622"/>
                </a:cubicBezTo>
                <a:cubicBezTo>
                  <a:pt x="5799" y="1586"/>
                  <a:pt x="5966" y="1562"/>
                  <a:pt x="6120" y="1562"/>
                </a:cubicBezTo>
                <a:close/>
                <a:moveTo>
                  <a:pt x="2565" y="2490"/>
                </a:moveTo>
                <a:cubicBezTo>
                  <a:pt x="2926" y="2490"/>
                  <a:pt x="3255" y="2578"/>
                  <a:pt x="3513" y="2753"/>
                </a:cubicBezTo>
                <a:cubicBezTo>
                  <a:pt x="3513" y="2753"/>
                  <a:pt x="3525" y="2753"/>
                  <a:pt x="3525" y="2777"/>
                </a:cubicBezTo>
                <a:cubicBezTo>
                  <a:pt x="3656" y="2907"/>
                  <a:pt x="3799" y="3050"/>
                  <a:pt x="3930" y="3205"/>
                </a:cubicBezTo>
                <a:cubicBezTo>
                  <a:pt x="3683" y="3183"/>
                  <a:pt x="3444" y="3173"/>
                  <a:pt x="3214" y="3173"/>
                </a:cubicBezTo>
                <a:cubicBezTo>
                  <a:pt x="2468" y="3173"/>
                  <a:pt x="1822" y="3277"/>
                  <a:pt x="1358" y="3396"/>
                </a:cubicBezTo>
                <a:cubicBezTo>
                  <a:pt x="1036" y="3467"/>
                  <a:pt x="774" y="3539"/>
                  <a:pt x="560" y="3622"/>
                </a:cubicBezTo>
                <a:cubicBezTo>
                  <a:pt x="834" y="3229"/>
                  <a:pt x="1334" y="2681"/>
                  <a:pt x="2084" y="2538"/>
                </a:cubicBezTo>
                <a:cubicBezTo>
                  <a:pt x="2248" y="2506"/>
                  <a:pt x="2410" y="2490"/>
                  <a:pt x="2565" y="2490"/>
                </a:cubicBezTo>
                <a:close/>
                <a:moveTo>
                  <a:pt x="3418" y="3515"/>
                </a:moveTo>
                <a:cubicBezTo>
                  <a:pt x="3691" y="3515"/>
                  <a:pt x="3989" y="3539"/>
                  <a:pt x="4275" y="3574"/>
                </a:cubicBezTo>
                <a:cubicBezTo>
                  <a:pt x="4477" y="3646"/>
                  <a:pt x="4668" y="3741"/>
                  <a:pt x="4846" y="3836"/>
                </a:cubicBezTo>
                <a:cubicBezTo>
                  <a:pt x="4704" y="4027"/>
                  <a:pt x="4465" y="4134"/>
                  <a:pt x="4227" y="4134"/>
                </a:cubicBezTo>
                <a:cubicBezTo>
                  <a:pt x="3834" y="4134"/>
                  <a:pt x="3513" y="3872"/>
                  <a:pt x="3418" y="3515"/>
                </a:cubicBezTo>
                <a:close/>
                <a:moveTo>
                  <a:pt x="5379" y="3205"/>
                </a:moveTo>
                <a:cubicBezTo>
                  <a:pt x="5749" y="3205"/>
                  <a:pt x="6090" y="3348"/>
                  <a:pt x="6394" y="3634"/>
                </a:cubicBezTo>
                <a:cubicBezTo>
                  <a:pt x="6859" y="4062"/>
                  <a:pt x="6966" y="4729"/>
                  <a:pt x="6978" y="5193"/>
                </a:cubicBezTo>
                <a:cubicBezTo>
                  <a:pt x="6597" y="4705"/>
                  <a:pt x="5835" y="3896"/>
                  <a:pt x="4692" y="3384"/>
                </a:cubicBezTo>
                <a:cubicBezTo>
                  <a:pt x="4787" y="3336"/>
                  <a:pt x="4906" y="3277"/>
                  <a:pt x="5049" y="3241"/>
                </a:cubicBezTo>
                <a:cubicBezTo>
                  <a:pt x="5161" y="3217"/>
                  <a:pt x="5271" y="3205"/>
                  <a:pt x="5379" y="3205"/>
                </a:cubicBezTo>
                <a:close/>
                <a:moveTo>
                  <a:pt x="3751" y="4360"/>
                </a:moveTo>
                <a:cubicBezTo>
                  <a:pt x="3834" y="4408"/>
                  <a:pt x="3942" y="4431"/>
                  <a:pt x="4049" y="4455"/>
                </a:cubicBezTo>
                <a:cubicBezTo>
                  <a:pt x="3691" y="5586"/>
                  <a:pt x="3537" y="7063"/>
                  <a:pt x="3584" y="8849"/>
                </a:cubicBezTo>
                <a:cubicBezTo>
                  <a:pt x="3620" y="9896"/>
                  <a:pt x="3703" y="10777"/>
                  <a:pt x="3763" y="11147"/>
                </a:cubicBezTo>
                <a:lnTo>
                  <a:pt x="3037" y="11147"/>
                </a:lnTo>
                <a:cubicBezTo>
                  <a:pt x="2989" y="10349"/>
                  <a:pt x="2858" y="6658"/>
                  <a:pt x="3751" y="4360"/>
                </a:cubicBezTo>
                <a:close/>
                <a:moveTo>
                  <a:pt x="3294" y="0"/>
                </a:moveTo>
                <a:cubicBezTo>
                  <a:pt x="3233" y="0"/>
                  <a:pt x="3176" y="32"/>
                  <a:pt x="3156" y="74"/>
                </a:cubicBezTo>
                <a:cubicBezTo>
                  <a:pt x="3120" y="133"/>
                  <a:pt x="3120" y="205"/>
                  <a:pt x="3156" y="252"/>
                </a:cubicBezTo>
                <a:cubicBezTo>
                  <a:pt x="3156" y="252"/>
                  <a:pt x="3287" y="443"/>
                  <a:pt x="3453" y="764"/>
                </a:cubicBezTo>
                <a:cubicBezTo>
                  <a:pt x="3001" y="466"/>
                  <a:pt x="2506" y="376"/>
                  <a:pt x="2072" y="376"/>
                </a:cubicBezTo>
                <a:cubicBezTo>
                  <a:pt x="1433" y="376"/>
                  <a:pt x="929" y="572"/>
                  <a:pt x="894" y="586"/>
                </a:cubicBezTo>
                <a:cubicBezTo>
                  <a:pt x="834" y="610"/>
                  <a:pt x="786" y="669"/>
                  <a:pt x="786" y="729"/>
                </a:cubicBezTo>
                <a:cubicBezTo>
                  <a:pt x="786" y="800"/>
                  <a:pt x="834" y="860"/>
                  <a:pt x="894" y="895"/>
                </a:cubicBezTo>
                <a:cubicBezTo>
                  <a:pt x="905" y="895"/>
                  <a:pt x="1858" y="1312"/>
                  <a:pt x="2882" y="2145"/>
                </a:cubicBezTo>
                <a:cubicBezTo>
                  <a:pt x="2768" y="2130"/>
                  <a:pt x="2646" y="2121"/>
                  <a:pt x="2521" y="2121"/>
                </a:cubicBezTo>
                <a:cubicBezTo>
                  <a:pt x="2360" y="2121"/>
                  <a:pt x="2192" y="2136"/>
                  <a:pt x="2025" y="2169"/>
                </a:cubicBezTo>
                <a:cubicBezTo>
                  <a:pt x="679" y="2443"/>
                  <a:pt x="60" y="3800"/>
                  <a:pt x="24" y="3860"/>
                </a:cubicBezTo>
                <a:cubicBezTo>
                  <a:pt x="1" y="3920"/>
                  <a:pt x="12" y="3991"/>
                  <a:pt x="60" y="4050"/>
                </a:cubicBezTo>
                <a:cubicBezTo>
                  <a:pt x="84" y="4074"/>
                  <a:pt x="132" y="4098"/>
                  <a:pt x="179" y="4098"/>
                </a:cubicBezTo>
                <a:cubicBezTo>
                  <a:pt x="203" y="4098"/>
                  <a:pt x="227" y="4098"/>
                  <a:pt x="251" y="4074"/>
                </a:cubicBezTo>
                <a:cubicBezTo>
                  <a:pt x="262" y="4074"/>
                  <a:pt x="1453" y="3527"/>
                  <a:pt x="3084" y="3479"/>
                </a:cubicBezTo>
                <a:cubicBezTo>
                  <a:pt x="3120" y="3753"/>
                  <a:pt x="3263" y="3991"/>
                  <a:pt x="3453" y="4158"/>
                </a:cubicBezTo>
                <a:cubicBezTo>
                  <a:pt x="3001" y="5253"/>
                  <a:pt x="2751" y="6777"/>
                  <a:pt x="2679" y="8682"/>
                </a:cubicBezTo>
                <a:cubicBezTo>
                  <a:pt x="2632" y="9789"/>
                  <a:pt x="2679" y="10742"/>
                  <a:pt x="2691" y="11123"/>
                </a:cubicBezTo>
                <a:lnTo>
                  <a:pt x="2513" y="11123"/>
                </a:lnTo>
                <a:cubicBezTo>
                  <a:pt x="2429" y="11123"/>
                  <a:pt x="2346" y="11194"/>
                  <a:pt x="2346" y="11278"/>
                </a:cubicBezTo>
                <a:cubicBezTo>
                  <a:pt x="2346" y="11373"/>
                  <a:pt x="2429" y="11444"/>
                  <a:pt x="2513" y="11444"/>
                </a:cubicBezTo>
                <a:lnTo>
                  <a:pt x="4311" y="11444"/>
                </a:lnTo>
                <a:cubicBezTo>
                  <a:pt x="4406" y="11444"/>
                  <a:pt x="4477" y="11373"/>
                  <a:pt x="4477" y="11278"/>
                </a:cubicBezTo>
                <a:cubicBezTo>
                  <a:pt x="4477" y="11194"/>
                  <a:pt x="4406" y="11123"/>
                  <a:pt x="4311" y="11123"/>
                </a:cubicBezTo>
                <a:lnTo>
                  <a:pt x="4108" y="11123"/>
                </a:lnTo>
                <a:cubicBezTo>
                  <a:pt x="4013" y="10361"/>
                  <a:pt x="3608" y="6801"/>
                  <a:pt x="4406" y="4420"/>
                </a:cubicBezTo>
                <a:cubicBezTo>
                  <a:pt x="4704" y="4372"/>
                  <a:pt x="4977" y="4217"/>
                  <a:pt x="5156" y="3979"/>
                </a:cubicBezTo>
                <a:cubicBezTo>
                  <a:pt x="6347" y="4717"/>
                  <a:pt x="6978" y="5717"/>
                  <a:pt x="6990" y="5729"/>
                </a:cubicBezTo>
                <a:cubicBezTo>
                  <a:pt x="7025" y="5777"/>
                  <a:pt x="7085" y="5801"/>
                  <a:pt x="7144" y="5801"/>
                </a:cubicBezTo>
                <a:lnTo>
                  <a:pt x="7168" y="5801"/>
                </a:lnTo>
                <a:cubicBezTo>
                  <a:pt x="7240" y="5789"/>
                  <a:pt x="7287" y="5729"/>
                  <a:pt x="7299" y="5670"/>
                </a:cubicBezTo>
                <a:cubicBezTo>
                  <a:pt x="7299" y="5658"/>
                  <a:pt x="7359" y="5289"/>
                  <a:pt x="7299" y="4824"/>
                </a:cubicBezTo>
                <a:cubicBezTo>
                  <a:pt x="7228" y="4193"/>
                  <a:pt x="7001" y="3693"/>
                  <a:pt x="6632" y="3348"/>
                </a:cubicBezTo>
                <a:cubicBezTo>
                  <a:pt x="6251" y="2991"/>
                  <a:pt x="5847" y="2860"/>
                  <a:pt x="5501" y="2848"/>
                </a:cubicBezTo>
                <a:cubicBezTo>
                  <a:pt x="6739" y="2253"/>
                  <a:pt x="7752" y="2098"/>
                  <a:pt x="7763" y="2098"/>
                </a:cubicBezTo>
                <a:cubicBezTo>
                  <a:pt x="7823" y="2086"/>
                  <a:pt x="7882" y="2038"/>
                  <a:pt x="7906" y="1979"/>
                </a:cubicBezTo>
                <a:cubicBezTo>
                  <a:pt x="7918" y="1955"/>
                  <a:pt x="7882" y="1884"/>
                  <a:pt x="7847" y="1836"/>
                </a:cubicBezTo>
                <a:cubicBezTo>
                  <a:pt x="7807" y="1806"/>
                  <a:pt x="7083" y="1226"/>
                  <a:pt x="6150" y="1226"/>
                </a:cubicBezTo>
                <a:cubicBezTo>
                  <a:pt x="5968" y="1226"/>
                  <a:pt x="5779" y="1248"/>
                  <a:pt x="5585" y="1300"/>
                </a:cubicBezTo>
                <a:cubicBezTo>
                  <a:pt x="5430" y="1336"/>
                  <a:pt x="5299" y="1383"/>
                  <a:pt x="5168" y="1455"/>
                </a:cubicBezTo>
                <a:cubicBezTo>
                  <a:pt x="5144" y="1407"/>
                  <a:pt x="5132" y="1360"/>
                  <a:pt x="5108" y="1300"/>
                </a:cubicBezTo>
                <a:cubicBezTo>
                  <a:pt x="4584" y="181"/>
                  <a:pt x="3382" y="2"/>
                  <a:pt x="3322" y="2"/>
                </a:cubicBezTo>
                <a:cubicBezTo>
                  <a:pt x="3313" y="1"/>
                  <a:pt x="3304" y="0"/>
                  <a:pt x="3294" y="0"/>
                </a:cubicBezTo>
                <a:close/>
              </a:path>
            </a:pathLst>
          </a:cu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grpSp>
        <p:nvGrpSpPr>
          <p:cNvPr id="11917" name="Google Shape;11917;p81"/>
          <p:cNvGrpSpPr/>
          <p:nvPr/>
        </p:nvGrpSpPr>
        <p:grpSpPr>
          <a:xfrm>
            <a:off x="7608591" y="3304077"/>
            <a:ext cx="185184" cy="367296"/>
            <a:chOff x="7531277" y="2886354"/>
            <a:chExt cx="185184" cy="367296"/>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grpSpPr>
        <p:sp>
          <p:nvSpPr>
            <p:cNvPr id="11918" name="Google Shape;11918;p81"/>
            <p:cNvSpPr/>
            <p:nvPr/>
          </p:nvSpPr>
          <p:spPr>
            <a:xfrm>
              <a:off x="7531277" y="2886354"/>
              <a:ext cx="185184" cy="367296"/>
            </a:xfrm>
            <a:custGeom>
              <a:avLst/>
              <a:gdLst/>
              <a:ahLst/>
              <a:cxnLst/>
              <a:rect l="l" t="t" r="r" b="b"/>
              <a:pathLst>
                <a:path w="5787" h="11478" extrusionOk="0">
                  <a:moveTo>
                    <a:pt x="2894" y="667"/>
                  </a:moveTo>
                  <a:lnTo>
                    <a:pt x="4810" y="5775"/>
                  </a:lnTo>
                  <a:lnTo>
                    <a:pt x="3977" y="5775"/>
                  </a:lnTo>
                  <a:cubicBezTo>
                    <a:pt x="3894" y="5775"/>
                    <a:pt x="3822" y="5846"/>
                    <a:pt x="3822" y="5942"/>
                  </a:cubicBezTo>
                  <a:cubicBezTo>
                    <a:pt x="3822" y="6025"/>
                    <a:pt x="3894" y="6096"/>
                    <a:pt x="3977" y="6096"/>
                  </a:cubicBezTo>
                  <a:lnTo>
                    <a:pt x="4179" y="6096"/>
                  </a:lnTo>
                  <a:lnTo>
                    <a:pt x="5156" y="8287"/>
                  </a:lnTo>
                  <a:lnTo>
                    <a:pt x="4513" y="8287"/>
                  </a:lnTo>
                  <a:cubicBezTo>
                    <a:pt x="4429" y="8287"/>
                    <a:pt x="4358" y="8359"/>
                    <a:pt x="4358" y="8454"/>
                  </a:cubicBezTo>
                  <a:cubicBezTo>
                    <a:pt x="4358" y="8549"/>
                    <a:pt x="4429" y="8620"/>
                    <a:pt x="4513" y="8620"/>
                  </a:cubicBezTo>
                  <a:lnTo>
                    <a:pt x="4632" y="8620"/>
                  </a:lnTo>
                  <a:lnTo>
                    <a:pt x="5310" y="9716"/>
                  </a:lnTo>
                  <a:lnTo>
                    <a:pt x="500" y="9716"/>
                  </a:lnTo>
                  <a:lnTo>
                    <a:pt x="1167" y="8620"/>
                  </a:lnTo>
                  <a:lnTo>
                    <a:pt x="2894" y="8620"/>
                  </a:lnTo>
                  <a:cubicBezTo>
                    <a:pt x="2977" y="8620"/>
                    <a:pt x="3060" y="8549"/>
                    <a:pt x="3060" y="8454"/>
                  </a:cubicBezTo>
                  <a:cubicBezTo>
                    <a:pt x="3060" y="8359"/>
                    <a:pt x="2977" y="8287"/>
                    <a:pt x="2894" y="8287"/>
                  </a:cubicBezTo>
                  <a:lnTo>
                    <a:pt x="631" y="8287"/>
                  </a:lnTo>
                  <a:lnTo>
                    <a:pt x="1608" y="6096"/>
                  </a:lnTo>
                  <a:lnTo>
                    <a:pt x="2346" y="6096"/>
                  </a:lnTo>
                  <a:cubicBezTo>
                    <a:pt x="2429" y="6096"/>
                    <a:pt x="2501" y="6025"/>
                    <a:pt x="2501" y="5942"/>
                  </a:cubicBezTo>
                  <a:cubicBezTo>
                    <a:pt x="2501" y="5846"/>
                    <a:pt x="2429" y="5775"/>
                    <a:pt x="2346" y="5775"/>
                  </a:cubicBezTo>
                  <a:lnTo>
                    <a:pt x="977" y="5775"/>
                  </a:lnTo>
                  <a:lnTo>
                    <a:pt x="2894" y="667"/>
                  </a:lnTo>
                  <a:close/>
                  <a:moveTo>
                    <a:pt x="3263" y="10049"/>
                  </a:moveTo>
                  <a:lnTo>
                    <a:pt x="3263" y="11145"/>
                  </a:lnTo>
                  <a:lnTo>
                    <a:pt x="2524" y="11145"/>
                  </a:lnTo>
                  <a:lnTo>
                    <a:pt x="2524" y="10049"/>
                  </a:lnTo>
                  <a:close/>
                  <a:moveTo>
                    <a:pt x="2882" y="0"/>
                  </a:moveTo>
                  <a:cubicBezTo>
                    <a:pt x="2810" y="0"/>
                    <a:pt x="2751" y="48"/>
                    <a:pt x="2715" y="108"/>
                  </a:cubicBezTo>
                  <a:lnTo>
                    <a:pt x="560" y="5870"/>
                  </a:lnTo>
                  <a:cubicBezTo>
                    <a:pt x="548" y="5906"/>
                    <a:pt x="548" y="5965"/>
                    <a:pt x="572" y="6013"/>
                  </a:cubicBezTo>
                  <a:cubicBezTo>
                    <a:pt x="596" y="6061"/>
                    <a:pt x="667" y="6084"/>
                    <a:pt x="703" y="6084"/>
                  </a:cubicBezTo>
                  <a:lnTo>
                    <a:pt x="1227" y="6084"/>
                  </a:lnTo>
                  <a:lnTo>
                    <a:pt x="203" y="8359"/>
                  </a:lnTo>
                  <a:cubicBezTo>
                    <a:pt x="167" y="8406"/>
                    <a:pt x="191" y="8478"/>
                    <a:pt x="215" y="8525"/>
                  </a:cubicBezTo>
                  <a:cubicBezTo>
                    <a:pt x="250" y="8573"/>
                    <a:pt x="298" y="8597"/>
                    <a:pt x="369" y="8597"/>
                  </a:cubicBezTo>
                  <a:lnTo>
                    <a:pt x="750" y="8597"/>
                  </a:lnTo>
                  <a:lnTo>
                    <a:pt x="36" y="9787"/>
                  </a:lnTo>
                  <a:cubicBezTo>
                    <a:pt x="0" y="9835"/>
                    <a:pt x="0" y="9906"/>
                    <a:pt x="36" y="9954"/>
                  </a:cubicBezTo>
                  <a:cubicBezTo>
                    <a:pt x="72" y="10013"/>
                    <a:pt x="119" y="10049"/>
                    <a:pt x="191" y="10049"/>
                  </a:cubicBezTo>
                  <a:lnTo>
                    <a:pt x="2179" y="10049"/>
                  </a:lnTo>
                  <a:lnTo>
                    <a:pt x="2179" y="11145"/>
                  </a:lnTo>
                  <a:lnTo>
                    <a:pt x="1989" y="11145"/>
                  </a:lnTo>
                  <a:cubicBezTo>
                    <a:pt x="1893" y="11145"/>
                    <a:pt x="1822" y="11228"/>
                    <a:pt x="1822" y="11311"/>
                  </a:cubicBezTo>
                  <a:cubicBezTo>
                    <a:pt x="1822" y="11407"/>
                    <a:pt x="1893" y="11478"/>
                    <a:pt x="1989" y="11478"/>
                  </a:cubicBezTo>
                  <a:lnTo>
                    <a:pt x="3786" y="11478"/>
                  </a:lnTo>
                  <a:cubicBezTo>
                    <a:pt x="3870" y="11478"/>
                    <a:pt x="3953" y="11407"/>
                    <a:pt x="3953" y="11311"/>
                  </a:cubicBezTo>
                  <a:cubicBezTo>
                    <a:pt x="3953" y="11228"/>
                    <a:pt x="3870" y="11145"/>
                    <a:pt x="3786" y="11145"/>
                  </a:cubicBezTo>
                  <a:lnTo>
                    <a:pt x="3596" y="11145"/>
                  </a:lnTo>
                  <a:lnTo>
                    <a:pt x="3596" y="10049"/>
                  </a:lnTo>
                  <a:lnTo>
                    <a:pt x="5584" y="10049"/>
                  </a:lnTo>
                  <a:cubicBezTo>
                    <a:pt x="5644" y="10049"/>
                    <a:pt x="5703" y="10013"/>
                    <a:pt x="5739" y="9954"/>
                  </a:cubicBezTo>
                  <a:cubicBezTo>
                    <a:pt x="5787" y="9918"/>
                    <a:pt x="5787" y="9859"/>
                    <a:pt x="5739" y="9787"/>
                  </a:cubicBezTo>
                  <a:lnTo>
                    <a:pt x="5025" y="8597"/>
                  </a:lnTo>
                  <a:lnTo>
                    <a:pt x="5406" y="8597"/>
                  </a:lnTo>
                  <a:cubicBezTo>
                    <a:pt x="5465" y="8597"/>
                    <a:pt x="5513" y="8573"/>
                    <a:pt x="5549" y="8525"/>
                  </a:cubicBezTo>
                  <a:cubicBezTo>
                    <a:pt x="5572" y="8490"/>
                    <a:pt x="5572" y="8418"/>
                    <a:pt x="5561" y="8359"/>
                  </a:cubicBezTo>
                  <a:lnTo>
                    <a:pt x="4537" y="6084"/>
                  </a:lnTo>
                  <a:lnTo>
                    <a:pt x="5049" y="6084"/>
                  </a:lnTo>
                  <a:cubicBezTo>
                    <a:pt x="5108" y="6084"/>
                    <a:pt x="5156" y="6061"/>
                    <a:pt x="5191" y="6013"/>
                  </a:cubicBezTo>
                  <a:cubicBezTo>
                    <a:pt x="5215" y="5965"/>
                    <a:pt x="5227" y="5906"/>
                    <a:pt x="5203" y="5870"/>
                  </a:cubicBezTo>
                  <a:lnTo>
                    <a:pt x="3048" y="108"/>
                  </a:lnTo>
                  <a:cubicBezTo>
                    <a:pt x="3013" y="48"/>
                    <a:pt x="2953" y="0"/>
                    <a:pt x="288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1919" name="Google Shape;11919;p81"/>
            <p:cNvSpPr/>
            <p:nvPr/>
          </p:nvSpPr>
          <p:spPr>
            <a:xfrm>
              <a:off x="7642157" y="3151154"/>
              <a:ext cx="16032" cy="10688"/>
            </a:xfrm>
            <a:custGeom>
              <a:avLst/>
              <a:gdLst/>
              <a:ahLst/>
              <a:cxnLst/>
              <a:rect l="l" t="t" r="r" b="b"/>
              <a:pathLst>
                <a:path w="501" h="334" extrusionOk="0">
                  <a:moveTo>
                    <a:pt x="155" y="0"/>
                  </a:moveTo>
                  <a:cubicBezTo>
                    <a:pt x="71" y="0"/>
                    <a:pt x="0" y="72"/>
                    <a:pt x="0" y="167"/>
                  </a:cubicBezTo>
                  <a:cubicBezTo>
                    <a:pt x="0" y="250"/>
                    <a:pt x="71" y="334"/>
                    <a:pt x="155" y="334"/>
                  </a:cubicBezTo>
                  <a:lnTo>
                    <a:pt x="333" y="334"/>
                  </a:lnTo>
                  <a:cubicBezTo>
                    <a:pt x="429" y="334"/>
                    <a:pt x="500" y="250"/>
                    <a:pt x="500" y="167"/>
                  </a:cubicBezTo>
                  <a:cubicBezTo>
                    <a:pt x="500" y="72"/>
                    <a:pt x="429" y="0"/>
                    <a:pt x="33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1920" name="Google Shape;11920;p81"/>
            <p:cNvSpPr/>
            <p:nvPr/>
          </p:nvSpPr>
          <p:spPr>
            <a:xfrm>
              <a:off x="7625005" y="3070738"/>
              <a:ext cx="16032" cy="10336"/>
            </a:xfrm>
            <a:custGeom>
              <a:avLst/>
              <a:gdLst/>
              <a:ahLst/>
              <a:cxnLst/>
              <a:rect l="l" t="t" r="r" b="b"/>
              <a:pathLst>
                <a:path w="501" h="323" extrusionOk="0">
                  <a:moveTo>
                    <a:pt x="155" y="1"/>
                  </a:moveTo>
                  <a:cubicBezTo>
                    <a:pt x="72" y="1"/>
                    <a:pt x="0" y="72"/>
                    <a:pt x="0" y="168"/>
                  </a:cubicBezTo>
                  <a:cubicBezTo>
                    <a:pt x="0" y="251"/>
                    <a:pt x="72" y="322"/>
                    <a:pt x="155" y="322"/>
                  </a:cubicBezTo>
                  <a:lnTo>
                    <a:pt x="334" y="322"/>
                  </a:lnTo>
                  <a:cubicBezTo>
                    <a:pt x="429" y="322"/>
                    <a:pt x="500" y="251"/>
                    <a:pt x="500" y="168"/>
                  </a:cubicBezTo>
                  <a:cubicBezTo>
                    <a:pt x="500" y="72"/>
                    <a:pt x="429" y="1"/>
                    <a:pt x="33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grpSp>
      <p:grpSp>
        <p:nvGrpSpPr>
          <p:cNvPr id="11921" name="Google Shape;11921;p81"/>
          <p:cNvGrpSpPr/>
          <p:nvPr/>
        </p:nvGrpSpPr>
        <p:grpSpPr>
          <a:xfrm>
            <a:off x="7003951" y="3304461"/>
            <a:ext cx="297184" cy="367296"/>
            <a:chOff x="6926637" y="2886738"/>
            <a:chExt cx="297184" cy="367296"/>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grpSpPr>
        <p:sp>
          <p:nvSpPr>
            <p:cNvPr id="11922" name="Google Shape;11922;p81"/>
            <p:cNvSpPr/>
            <p:nvPr/>
          </p:nvSpPr>
          <p:spPr>
            <a:xfrm>
              <a:off x="7006637" y="2961202"/>
              <a:ext cx="106720" cy="100064"/>
            </a:xfrm>
            <a:custGeom>
              <a:avLst/>
              <a:gdLst/>
              <a:ahLst/>
              <a:cxnLst/>
              <a:rect l="l" t="t" r="r" b="b"/>
              <a:pathLst>
                <a:path w="3335" h="3127" extrusionOk="0">
                  <a:moveTo>
                    <a:pt x="2155" y="1"/>
                  </a:moveTo>
                  <a:cubicBezTo>
                    <a:pt x="1646" y="1"/>
                    <a:pt x="1141" y="200"/>
                    <a:pt x="762" y="578"/>
                  </a:cubicBezTo>
                  <a:cubicBezTo>
                    <a:pt x="108" y="1233"/>
                    <a:pt x="0" y="2281"/>
                    <a:pt x="512" y="3055"/>
                  </a:cubicBezTo>
                  <a:cubicBezTo>
                    <a:pt x="536" y="3091"/>
                    <a:pt x="596" y="3126"/>
                    <a:pt x="643" y="3126"/>
                  </a:cubicBezTo>
                  <a:cubicBezTo>
                    <a:pt x="667" y="3126"/>
                    <a:pt x="703" y="3114"/>
                    <a:pt x="727" y="3091"/>
                  </a:cubicBezTo>
                  <a:cubicBezTo>
                    <a:pt x="810" y="3055"/>
                    <a:pt x="834" y="2948"/>
                    <a:pt x="774" y="2852"/>
                  </a:cubicBezTo>
                  <a:cubicBezTo>
                    <a:pt x="346" y="2221"/>
                    <a:pt x="429" y="1352"/>
                    <a:pt x="989" y="805"/>
                  </a:cubicBezTo>
                  <a:cubicBezTo>
                    <a:pt x="1306" y="488"/>
                    <a:pt x="1726" y="322"/>
                    <a:pt x="2149" y="322"/>
                  </a:cubicBezTo>
                  <a:cubicBezTo>
                    <a:pt x="2457" y="322"/>
                    <a:pt x="2766" y="410"/>
                    <a:pt x="3036" y="590"/>
                  </a:cubicBezTo>
                  <a:cubicBezTo>
                    <a:pt x="3065" y="609"/>
                    <a:pt x="3099" y="619"/>
                    <a:pt x="3134" y="619"/>
                  </a:cubicBezTo>
                  <a:cubicBezTo>
                    <a:pt x="3186" y="619"/>
                    <a:pt x="3239" y="597"/>
                    <a:pt x="3275" y="555"/>
                  </a:cubicBezTo>
                  <a:cubicBezTo>
                    <a:pt x="3334" y="471"/>
                    <a:pt x="3310" y="376"/>
                    <a:pt x="3227" y="328"/>
                  </a:cubicBezTo>
                  <a:cubicBezTo>
                    <a:pt x="2900" y="107"/>
                    <a:pt x="2527" y="1"/>
                    <a:pt x="215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1923" name="Google Shape;11923;p81"/>
            <p:cNvSpPr/>
            <p:nvPr/>
          </p:nvSpPr>
          <p:spPr>
            <a:xfrm>
              <a:off x="7037485" y="2986738"/>
              <a:ext cx="106720" cy="100800"/>
            </a:xfrm>
            <a:custGeom>
              <a:avLst/>
              <a:gdLst/>
              <a:ahLst/>
              <a:cxnLst/>
              <a:rect l="l" t="t" r="r" b="b"/>
              <a:pathLst>
                <a:path w="3335" h="3150" extrusionOk="0">
                  <a:moveTo>
                    <a:pt x="2689" y="0"/>
                  </a:moveTo>
                  <a:cubicBezTo>
                    <a:pt x="2658" y="0"/>
                    <a:pt x="2626" y="10"/>
                    <a:pt x="2596" y="30"/>
                  </a:cubicBezTo>
                  <a:cubicBezTo>
                    <a:pt x="2525" y="78"/>
                    <a:pt x="2489" y="185"/>
                    <a:pt x="2549" y="269"/>
                  </a:cubicBezTo>
                  <a:cubicBezTo>
                    <a:pt x="2977" y="911"/>
                    <a:pt x="2894" y="1781"/>
                    <a:pt x="2346" y="2328"/>
                  </a:cubicBezTo>
                  <a:cubicBezTo>
                    <a:pt x="2025" y="2643"/>
                    <a:pt x="1605" y="2808"/>
                    <a:pt x="1183" y="2808"/>
                  </a:cubicBezTo>
                  <a:cubicBezTo>
                    <a:pt x="872" y="2808"/>
                    <a:pt x="560" y="2718"/>
                    <a:pt x="287" y="2531"/>
                  </a:cubicBezTo>
                  <a:cubicBezTo>
                    <a:pt x="261" y="2518"/>
                    <a:pt x="231" y="2511"/>
                    <a:pt x="200" y="2511"/>
                  </a:cubicBezTo>
                  <a:cubicBezTo>
                    <a:pt x="144" y="2511"/>
                    <a:pt x="87" y="2533"/>
                    <a:pt x="48" y="2578"/>
                  </a:cubicBezTo>
                  <a:cubicBezTo>
                    <a:pt x="1" y="2650"/>
                    <a:pt x="25" y="2757"/>
                    <a:pt x="96" y="2816"/>
                  </a:cubicBezTo>
                  <a:cubicBezTo>
                    <a:pt x="418" y="3043"/>
                    <a:pt x="799" y="3150"/>
                    <a:pt x="1180" y="3150"/>
                  </a:cubicBezTo>
                  <a:cubicBezTo>
                    <a:pt x="1691" y="3150"/>
                    <a:pt x="2192" y="2947"/>
                    <a:pt x="2584" y="2566"/>
                  </a:cubicBezTo>
                  <a:cubicBezTo>
                    <a:pt x="3239" y="1888"/>
                    <a:pt x="3335" y="852"/>
                    <a:pt x="2834" y="78"/>
                  </a:cubicBezTo>
                  <a:cubicBezTo>
                    <a:pt x="2804" y="32"/>
                    <a:pt x="2748" y="0"/>
                    <a:pt x="268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1924" name="Google Shape;11924;p81"/>
            <p:cNvSpPr/>
            <p:nvPr/>
          </p:nvSpPr>
          <p:spPr>
            <a:xfrm>
              <a:off x="6926637" y="2886738"/>
              <a:ext cx="297184" cy="367296"/>
            </a:xfrm>
            <a:custGeom>
              <a:avLst/>
              <a:gdLst/>
              <a:ahLst/>
              <a:cxnLst/>
              <a:rect l="l" t="t" r="r" b="b"/>
              <a:pathLst>
                <a:path w="9287" h="11478" extrusionOk="0">
                  <a:moveTo>
                    <a:pt x="4644" y="441"/>
                  </a:moveTo>
                  <a:cubicBezTo>
                    <a:pt x="4822" y="691"/>
                    <a:pt x="5108" y="1191"/>
                    <a:pt x="4989" y="1631"/>
                  </a:cubicBezTo>
                  <a:cubicBezTo>
                    <a:pt x="4882" y="1608"/>
                    <a:pt x="4763" y="1608"/>
                    <a:pt x="4644" y="1608"/>
                  </a:cubicBezTo>
                  <a:cubicBezTo>
                    <a:pt x="4524" y="1608"/>
                    <a:pt x="4417" y="1608"/>
                    <a:pt x="4298" y="1631"/>
                  </a:cubicBezTo>
                  <a:cubicBezTo>
                    <a:pt x="4179" y="1191"/>
                    <a:pt x="4465" y="691"/>
                    <a:pt x="4644" y="441"/>
                  </a:cubicBezTo>
                  <a:close/>
                  <a:moveTo>
                    <a:pt x="3167" y="738"/>
                  </a:moveTo>
                  <a:lnTo>
                    <a:pt x="3167" y="738"/>
                  </a:lnTo>
                  <a:cubicBezTo>
                    <a:pt x="3441" y="893"/>
                    <a:pt x="3905" y="1250"/>
                    <a:pt x="3941" y="1703"/>
                  </a:cubicBezTo>
                  <a:cubicBezTo>
                    <a:pt x="3727" y="1762"/>
                    <a:pt x="3512" y="1846"/>
                    <a:pt x="3322" y="1965"/>
                  </a:cubicBezTo>
                  <a:cubicBezTo>
                    <a:pt x="3036" y="1608"/>
                    <a:pt x="3108" y="1036"/>
                    <a:pt x="3167" y="738"/>
                  </a:cubicBezTo>
                  <a:close/>
                  <a:moveTo>
                    <a:pt x="6120" y="738"/>
                  </a:moveTo>
                  <a:lnTo>
                    <a:pt x="6120" y="738"/>
                  </a:lnTo>
                  <a:cubicBezTo>
                    <a:pt x="6179" y="1048"/>
                    <a:pt x="6251" y="1608"/>
                    <a:pt x="5965" y="1965"/>
                  </a:cubicBezTo>
                  <a:cubicBezTo>
                    <a:pt x="5775" y="1846"/>
                    <a:pt x="5572" y="1774"/>
                    <a:pt x="5346" y="1703"/>
                  </a:cubicBezTo>
                  <a:cubicBezTo>
                    <a:pt x="5406" y="1250"/>
                    <a:pt x="5870" y="893"/>
                    <a:pt x="6120" y="738"/>
                  </a:cubicBezTo>
                  <a:close/>
                  <a:moveTo>
                    <a:pt x="1917" y="1572"/>
                  </a:moveTo>
                  <a:lnTo>
                    <a:pt x="1917" y="1572"/>
                  </a:lnTo>
                  <a:cubicBezTo>
                    <a:pt x="2024" y="1584"/>
                    <a:pt x="2155" y="1608"/>
                    <a:pt x="2310" y="1667"/>
                  </a:cubicBezTo>
                  <a:cubicBezTo>
                    <a:pt x="2548" y="1762"/>
                    <a:pt x="2858" y="1905"/>
                    <a:pt x="3012" y="2179"/>
                  </a:cubicBezTo>
                  <a:cubicBezTo>
                    <a:pt x="2834" y="2310"/>
                    <a:pt x="2667" y="2477"/>
                    <a:pt x="2536" y="2655"/>
                  </a:cubicBezTo>
                  <a:cubicBezTo>
                    <a:pt x="2143" y="2441"/>
                    <a:pt x="1977" y="1881"/>
                    <a:pt x="1917" y="1572"/>
                  </a:cubicBezTo>
                  <a:close/>
                  <a:moveTo>
                    <a:pt x="7382" y="1572"/>
                  </a:moveTo>
                  <a:cubicBezTo>
                    <a:pt x="7370" y="1667"/>
                    <a:pt x="7334" y="1810"/>
                    <a:pt x="7275" y="1953"/>
                  </a:cubicBezTo>
                  <a:cubicBezTo>
                    <a:pt x="7191" y="2191"/>
                    <a:pt x="7037" y="2501"/>
                    <a:pt x="6775" y="2655"/>
                  </a:cubicBezTo>
                  <a:cubicBezTo>
                    <a:pt x="6632" y="2477"/>
                    <a:pt x="6477" y="2310"/>
                    <a:pt x="6298" y="2179"/>
                  </a:cubicBezTo>
                  <a:cubicBezTo>
                    <a:pt x="6501" y="1774"/>
                    <a:pt x="7072" y="1631"/>
                    <a:pt x="7382" y="1572"/>
                  </a:cubicBezTo>
                  <a:close/>
                  <a:moveTo>
                    <a:pt x="1642" y="2755"/>
                  </a:moveTo>
                  <a:cubicBezTo>
                    <a:pt x="1872" y="2755"/>
                    <a:pt x="2131" y="2801"/>
                    <a:pt x="2322" y="2953"/>
                  </a:cubicBezTo>
                  <a:cubicBezTo>
                    <a:pt x="2203" y="3144"/>
                    <a:pt x="2131" y="3358"/>
                    <a:pt x="2060" y="3572"/>
                  </a:cubicBezTo>
                  <a:cubicBezTo>
                    <a:pt x="1607" y="3548"/>
                    <a:pt x="1250" y="3084"/>
                    <a:pt x="1084" y="2822"/>
                  </a:cubicBezTo>
                  <a:cubicBezTo>
                    <a:pt x="1191" y="2786"/>
                    <a:pt x="1322" y="2774"/>
                    <a:pt x="1476" y="2763"/>
                  </a:cubicBezTo>
                  <a:cubicBezTo>
                    <a:pt x="1529" y="2758"/>
                    <a:pt x="1585" y="2755"/>
                    <a:pt x="1642" y="2755"/>
                  </a:cubicBezTo>
                  <a:close/>
                  <a:moveTo>
                    <a:pt x="7670" y="2763"/>
                  </a:moveTo>
                  <a:cubicBezTo>
                    <a:pt x="7877" y="2763"/>
                    <a:pt x="8075" y="2795"/>
                    <a:pt x="8215" y="2822"/>
                  </a:cubicBezTo>
                  <a:cubicBezTo>
                    <a:pt x="8156" y="2905"/>
                    <a:pt x="8084" y="3013"/>
                    <a:pt x="7977" y="3132"/>
                  </a:cubicBezTo>
                  <a:cubicBezTo>
                    <a:pt x="7799" y="3322"/>
                    <a:pt x="7549" y="3560"/>
                    <a:pt x="7239" y="3596"/>
                  </a:cubicBezTo>
                  <a:cubicBezTo>
                    <a:pt x="7180" y="3370"/>
                    <a:pt x="7084" y="3155"/>
                    <a:pt x="6965" y="2965"/>
                  </a:cubicBezTo>
                  <a:cubicBezTo>
                    <a:pt x="7160" y="2809"/>
                    <a:pt x="7422" y="2763"/>
                    <a:pt x="7670" y="2763"/>
                  </a:cubicBezTo>
                  <a:close/>
                  <a:moveTo>
                    <a:pt x="7544" y="3920"/>
                  </a:moveTo>
                  <a:cubicBezTo>
                    <a:pt x="7912" y="3920"/>
                    <a:pt x="8297" y="4139"/>
                    <a:pt x="8513" y="4287"/>
                  </a:cubicBezTo>
                  <a:cubicBezTo>
                    <a:pt x="8430" y="4346"/>
                    <a:pt x="8311" y="4417"/>
                    <a:pt x="8168" y="4477"/>
                  </a:cubicBezTo>
                  <a:cubicBezTo>
                    <a:pt x="7983" y="4569"/>
                    <a:pt x="7748" y="4655"/>
                    <a:pt x="7512" y="4655"/>
                  </a:cubicBezTo>
                  <a:cubicBezTo>
                    <a:pt x="7445" y="4655"/>
                    <a:pt x="7377" y="4648"/>
                    <a:pt x="7311" y="4632"/>
                  </a:cubicBezTo>
                  <a:cubicBezTo>
                    <a:pt x="7322" y="4525"/>
                    <a:pt x="7322" y="4406"/>
                    <a:pt x="7322" y="4287"/>
                  </a:cubicBezTo>
                  <a:cubicBezTo>
                    <a:pt x="7322" y="4167"/>
                    <a:pt x="7322" y="4072"/>
                    <a:pt x="7311" y="3953"/>
                  </a:cubicBezTo>
                  <a:cubicBezTo>
                    <a:pt x="7386" y="3930"/>
                    <a:pt x="7465" y="3920"/>
                    <a:pt x="7544" y="3920"/>
                  </a:cubicBezTo>
                  <a:close/>
                  <a:moveTo>
                    <a:pt x="1744" y="3920"/>
                  </a:moveTo>
                  <a:cubicBezTo>
                    <a:pt x="1823" y="3920"/>
                    <a:pt x="1901" y="3930"/>
                    <a:pt x="1977" y="3953"/>
                  </a:cubicBezTo>
                  <a:cubicBezTo>
                    <a:pt x="1965" y="4048"/>
                    <a:pt x="1965" y="4167"/>
                    <a:pt x="1965" y="4287"/>
                  </a:cubicBezTo>
                  <a:cubicBezTo>
                    <a:pt x="1965" y="4406"/>
                    <a:pt x="1965" y="4513"/>
                    <a:pt x="1977" y="4632"/>
                  </a:cubicBezTo>
                  <a:cubicBezTo>
                    <a:pt x="1903" y="4654"/>
                    <a:pt x="1827" y="4664"/>
                    <a:pt x="1751" y="4664"/>
                  </a:cubicBezTo>
                  <a:cubicBezTo>
                    <a:pt x="1383" y="4664"/>
                    <a:pt x="1003" y="4434"/>
                    <a:pt x="786" y="4287"/>
                  </a:cubicBezTo>
                  <a:cubicBezTo>
                    <a:pt x="1002" y="4139"/>
                    <a:pt x="1379" y="3920"/>
                    <a:pt x="1744" y="3920"/>
                  </a:cubicBezTo>
                  <a:close/>
                  <a:moveTo>
                    <a:pt x="7251" y="5001"/>
                  </a:moveTo>
                  <a:cubicBezTo>
                    <a:pt x="7680" y="5049"/>
                    <a:pt x="8037" y="5513"/>
                    <a:pt x="8215" y="5763"/>
                  </a:cubicBezTo>
                  <a:cubicBezTo>
                    <a:pt x="8108" y="5799"/>
                    <a:pt x="7977" y="5811"/>
                    <a:pt x="7834" y="5822"/>
                  </a:cubicBezTo>
                  <a:cubicBezTo>
                    <a:pt x="7790" y="5824"/>
                    <a:pt x="7743" y="5826"/>
                    <a:pt x="7695" y="5826"/>
                  </a:cubicBezTo>
                  <a:cubicBezTo>
                    <a:pt x="7451" y="5826"/>
                    <a:pt x="7176" y="5791"/>
                    <a:pt x="6977" y="5632"/>
                  </a:cubicBezTo>
                  <a:cubicBezTo>
                    <a:pt x="7096" y="5441"/>
                    <a:pt x="7180" y="5227"/>
                    <a:pt x="7251" y="5001"/>
                  </a:cubicBezTo>
                  <a:close/>
                  <a:moveTo>
                    <a:pt x="2072" y="4989"/>
                  </a:moveTo>
                  <a:cubicBezTo>
                    <a:pt x="2131" y="5215"/>
                    <a:pt x="2215" y="5418"/>
                    <a:pt x="2334" y="5608"/>
                  </a:cubicBezTo>
                  <a:cubicBezTo>
                    <a:pt x="2127" y="5775"/>
                    <a:pt x="1853" y="5826"/>
                    <a:pt x="1600" y="5826"/>
                  </a:cubicBezTo>
                  <a:cubicBezTo>
                    <a:pt x="1401" y="5826"/>
                    <a:pt x="1214" y="5794"/>
                    <a:pt x="1084" y="5763"/>
                  </a:cubicBezTo>
                  <a:cubicBezTo>
                    <a:pt x="1143" y="5668"/>
                    <a:pt x="1226" y="5572"/>
                    <a:pt x="1322" y="5453"/>
                  </a:cubicBezTo>
                  <a:cubicBezTo>
                    <a:pt x="1500" y="5263"/>
                    <a:pt x="1762" y="5013"/>
                    <a:pt x="2072" y="4989"/>
                  </a:cubicBezTo>
                  <a:close/>
                  <a:moveTo>
                    <a:pt x="4644" y="1941"/>
                  </a:moveTo>
                  <a:cubicBezTo>
                    <a:pt x="5941" y="1941"/>
                    <a:pt x="6989" y="3001"/>
                    <a:pt x="6989" y="4287"/>
                  </a:cubicBezTo>
                  <a:cubicBezTo>
                    <a:pt x="6989" y="5584"/>
                    <a:pt x="5941" y="6644"/>
                    <a:pt x="4644" y="6644"/>
                  </a:cubicBezTo>
                  <a:cubicBezTo>
                    <a:pt x="3346" y="6644"/>
                    <a:pt x="2298" y="5584"/>
                    <a:pt x="2298" y="4287"/>
                  </a:cubicBezTo>
                  <a:cubicBezTo>
                    <a:pt x="2298" y="2989"/>
                    <a:pt x="3346" y="1941"/>
                    <a:pt x="4644" y="1941"/>
                  </a:cubicBezTo>
                  <a:close/>
                  <a:moveTo>
                    <a:pt x="2512" y="5941"/>
                  </a:moveTo>
                  <a:cubicBezTo>
                    <a:pt x="2655" y="6120"/>
                    <a:pt x="2810" y="6287"/>
                    <a:pt x="2989" y="6418"/>
                  </a:cubicBezTo>
                  <a:cubicBezTo>
                    <a:pt x="2798" y="6799"/>
                    <a:pt x="2238" y="6965"/>
                    <a:pt x="1917" y="7025"/>
                  </a:cubicBezTo>
                  <a:cubicBezTo>
                    <a:pt x="1929" y="6918"/>
                    <a:pt x="1965" y="6787"/>
                    <a:pt x="2012" y="6656"/>
                  </a:cubicBezTo>
                  <a:cubicBezTo>
                    <a:pt x="2096" y="6406"/>
                    <a:pt x="2250" y="6096"/>
                    <a:pt x="2512" y="5941"/>
                  </a:cubicBezTo>
                  <a:close/>
                  <a:moveTo>
                    <a:pt x="6763" y="5941"/>
                  </a:moveTo>
                  <a:cubicBezTo>
                    <a:pt x="7144" y="6156"/>
                    <a:pt x="7311" y="6715"/>
                    <a:pt x="7370" y="7025"/>
                  </a:cubicBezTo>
                  <a:cubicBezTo>
                    <a:pt x="7275" y="7001"/>
                    <a:pt x="7144" y="6965"/>
                    <a:pt x="7001" y="6930"/>
                  </a:cubicBezTo>
                  <a:cubicBezTo>
                    <a:pt x="6739" y="6834"/>
                    <a:pt x="6429" y="6692"/>
                    <a:pt x="6287" y="6418"/>
                  </a:cubicBezTo>
                  <a:cubicBezTo>
                    <a:pt x="6465" y="6287"/>
                    <a:pt x="6620" y="6120"/>
                    <a:pt x="6763" y="5941"/>
                  </a:cubicBezTo>
                  <a:close/>
                  <a:moveTo>
                    <a:pt x="3322" y="6632"/>
                  </a:moveTo>
                  <a:cubicBezTo>
                    <a:pt x="3512" y="6751"/>
                    <a:pt x="3727" y="6823"/>
                    <a:pt x="3941" y="6894"/>
                  </a:cubicBezTo>
                  <a:cubicBezTo>
                    <a:pt x="3905" y="7323"/>
                    <a:pt x="3441" y="7680"/>
                    <a:pt x="3167" y="7858"/>
                  </a:cubicBezTo>
                  <a:cubicBezTo>
                    <a:pt x="3108" y="7549"/>
                    <a:pt x="3036" y="6989"/>
                    <a:pt x="3322" y="6632"/>
                  </a:cubicBezTo>
                  <a:close/>
                  <a:moveTo>
                    <a:pt x="5965" y="6608"/>
                  </a:moveTo>
                  <a:cubicBezTo>
                    <a:pt x="6263" y="6965"/>
                    <a:pt x="6191" y="7549"/>
                    <a:pt x="6120" y="7858"/>
                  </a:cubicBezTo>
                  <a:cubicBezTo>
                    <a:pt x="6025" y="7799"/>
                    <a:pt x="5929" y="7727"/>
                    <a:pt x="5810" y="7620"/>
                  </a:cubicBezTo>
                  <a:cubicBezTo>
                    <a:pt x="5608" y="7442"/>
                    <a:pt x="5370" y="7192"/>
                    <a:pt x="5346" y="6882"/>
                  </a:cubicBezTo>
                  <a:cubicBezTo>
                    <a:pt x="5572" y="6823"/>
                    <a:pt x="5775" y="6727"/>
                    <a:pt x="5965" y="6608"/>
                  </a:cubicBezTo>
                  <a:close/>
                  <a:moveTo>
                    <a:pt x="4989" y="6954"/>
                  </a:moveTo>
                  <a:cubicBezTo>
                    <a:pt x="5120" y="7382"/>
                    <a:pt x="4822" y="7894"/>
                    <a:pt x="4644" y="8156"/>
                  </a:cubicBezTo>
                  <a:cubicBezTo>
                    <a:pt x="4584" y="8073"/>
                    <a:pt x="4513" y="7954"/>
                    <a:pt x="4453" y="7823"/>
                  </a:cubicBezTo>
                  <a:cubicBezTo>
                    <a:pt x="4334" y="7585"/>
                    <a:pt x="4227" y="7251"/>
                    <a:pt x="4298" y="6954"/>
                  </a:cubicBezTo>
                  <a:lnTo>
                    <a:pt x="4298" y="6954"/>
                  </a:lnTo>
                  <a:cubicBezTo>
                    <a:pt x="4405" y="6965"/>
                    <a:pt x="4524" y="6965"/>
                    <a:pt x="4644" y="6965"/>
                  </a:cubicBezTo>
                  <a:cubicBezTo>
                    <a:pt x="4763" y="6965"/>
                    <a:pt x="4870" y="6965"/>
                    <a:pt x="4989" y="6954"/>
                  </a:cubicBezTo>
                  <a:close/>
                  <a:moveTo>
                    <a:pt x="488" y="7787"/>
                  </a:moveTo>
                  <a:lnTo>
                    <a:pt x="488" y="7787"/>
                  </a:lnTo>
                  <a:cubicBezTo>
                    <a:pt x="1774" y="8132"/>
                    <a:pt x="2608" y="8728"/>
                    <a:pt x="3084" y="9204"/>
                  </a:cubicBezTo>
                  <a:cubicBezTo>
                    <a:pt x="3370" y="9490"/>
                    <a:pt x="3572" y="9751"/>
                    <a:pt x="3691" y="9930"/>
                  </a:cubicBezTo>
                  <a:cubicBezTo>
                    <a:pt x="2322" y="9668"/>
                    <a:pt x="1500" y="9049"/>
                    <a:pt x="1060" y="8573"/>
                  </a:cubicBezTo>
                  <a:cubicBezTo>
                    <a:pt x="774" y="8275"/>
                    <a:pt x="595" y="8001"/>
                    <a:pt x="488" y="7787"/>
                  </a:cubicBezTo>
                  <a:close/>
                  <a:moveTo>
                    <a:pt x="8811" y="7787"/>
                  </a:moveTo>
                  <a:lnTo>
                    <a:pt x="8811" y="7787"/>
                  </a:lnTo>
                  <a:cubicBezTo>
                    <a:pt x="8704" y="7989"/>
                    <a:pt x="8525" y="8275"/>
                    <a:pt x="8251" y="8573"/>
                  </a:cubicBezTo>
                  <a:cubicBezTo>
                    <a:pt x="7787" y="9049"/>
                    <a:pt x="6977" y="9668"/>
                    <a:pt x="5632" y="9930"/>
                  </a:cubicBezTo>
                  <a:cubicBezTo>
                    <a:pt x="5965" y="9394"/>
                    <a:pt x="6894" y="8299"/>
                    <a:pt x="8811" y="7787"/>
                  </a:cubicBezTo>
                  <a:close/>
                  <a:moveTo>
                    <a:pt x="4644" y="0"/>
                  </a:moveTo>
                  <a:cubicBezTo>
                    <a:pt x="4584" y="0"/>
                    <a:pt x="4548" y="24"/>
                    <a:pt x="4513" y="60"/>
                  </a:cubicBezTo>
                  <a:cubicBezTo>
                    <a:pt x="4477" y="96"/>
                    <a:pt x="4120" y="512"/>
                    <a:pt x="3989" y="1036"/>
                  </a:cubicBezTo>
                  <a:cubicBezTo>
                    <a:pt x="3655" y="596"/>
                    <a:pt x="3167" y="346"/>
                    <a:pt x="3143" y="334"/>
                  </a:cubicBezTo>
                  <a:cubicBezTo>
                    <a:pt x="3114" y="326"/>
                    <a:pt x="3085" y="315"/>
                    <a:pt x="3057" y="315"/>
                  </a:cubicBezTo>
                  <a:cubicBezTo>
                    <a:pt x="3038" y="315"/>
                    <a:pt x="3019" y="320"/>
                    <a:pt x="3000" y="334"/>
                  </a:cubicBezTo>
                  <a:cubicBezTo>
                    <a:pt x="2965" y="346"/>
                    <a:pt x="2929" y="393"/>
                    <a:pt x="2917" y="441"/>
                  </a:cubicBezTo>
                  <a:cubicBezTo>
                    <a:pt x="2905" y="465"/>
                    <a:pt x="2739" y="1000"/>
                    <a:pt x="2798" y="1536"/>
                  </a:cubicBezTo>
                  <a:cubicBezTo>
                    <a:pt x="2334" y="1274"/>
                    <a:pt x="1774" y="1227"/>
                    <a:pt x="1738" y="1227"/>
                  </a:cubicBezTo>
                  <a:cubicBezTo>
                    <a:pt x="1691" y="1227"/>
                    <a:pt x="1655" y="1239"/>
                    <a:pt x="1607" y="1274"/>
                  </a:cubicBezTo>
                  <a:cubicBezTo>
                    <a:pt x="1572" y="1298"/>
                    <a:pt x="1548" y="1358"/>
                    <a:pt x="1560" y="1405"/>
                  </a:cubicBezTo>
                  <a:cubicBezTo>
                    <a:pt x="1560" y="1429"/>
                    <a:pt x="1607" y="2001"/>
                    <a:pt x="1869" y="2465"/>
                  </a:cubicBezTo>
                  <a:cubicBezTo>
                    <a:pt x="1769" y="2449"/>
                    <a:pt x="1670" y="2443"/>
                    <a:pt x="1574" y="2443"/>
                  </a:cubicBezTo>
                  <a:cubicBezTo>
                    <a:pt x="1158" y="2443"/>
                    <a:pt x="813" y="2565"/>
                    <a:pt x="774" y="2584"/>
                  </a:cubicBezTo>
                  <a:cubicBezTo>
                    <a:pt x="726" y="2596"/>
                    <a:pt x="679" y="2620"/>
                    <a:pt x="667" y="2667"/>
                  </a:cubicBezTo>
                  <a:cubicBezTo>
                    <a:pt x="655" y="2715"/>
                    <a:pt x="655" y="2763"/>
                    <a:pt x="667" y="2798"/>
                  </a:cubicBezTo>
                  <a:cubicBezTo>
                    <a:pt x="679" y="2834"/>
                    <a:pt x="941" y="3322"/>
                    <a:pt x="1369" y="3655"/>
                  </a:cubicBezTo>
                  <a:cubicBezTo>
                    <a:pt x="845" y="3786"/>
                    <a:pt x="429" y="4156"/>
                    <a:pt x="405" y="4167"/>
                  </a:cubicBezTo>
                  <a:cubicBezTo>
                    <a:pt x="369" y="4203"/>
                    <a:pt x="345" y="4251"/>
                    <a:pt x="345" y="4310"/>
                  </a:cubicBezTo>
                  <a:cubicBezTo>
                    <a:pt x="345" y="4346"/>
                    <a:pt x="357" y="4394"/>
                    <a:pt x="405" y="4441"/>
                  </a:cubicBezTo>
                  <a:cubicBezTo>
                    <a:pt x="429" y="4465"/>
                    <a:pt x="845" y="4822"/>
                    <a:pt x="1369" y="4965"/>
                  </a:cubicBezTo>
                  <a:cubicBezTo>
                    <a:pt x="941" y="5287"/>
                    <a:pt x="679" y="5775"/>
                    <a:pt x="667" y="5811"/>
                  </a:cubicBezTo>
                  <a:cubicBezTo>
                    <a:pt x="655" y="5858"/>
                    <a:pt x="643" y="5894"/>
                    <a:pt x="667" y="5941"/>
                  </a:cubicBezTo>
                  <a:cubicBezTo>
                    <a:pt x="679" y="5989"/>
                    <a:pt x="726" y="6013"/>
                    <a:pt x="774" y="6037"/>
                  </a:cubicBezTo>
                  <a:cubicBezTo>
                    <a:pt x="798" y="6049"/>
                    <a:pt x="1179" y="6168"/>
                    <a:pt x="1607" y="6168"/>
                  </a:cubicBezTo>
                  <a:cubicBezTo>
                    <a:pt x="1691" y="6168"/>
                    <a:pt x="1786" y="6168"/>
                    <a:pt x="1869" y="6156"/>
                  </a:cubicBezTo>
                  <a:lnTo>
                    <a:pt x="1869" y="6156"/>
                  </a:lnTo>
                  <a:cubicBezTo>
                    <a:pt x="1607" y="6608"/>
                    <a:pt x="1560" y="7180"/>
                    <a:pt x="1560" y="7204"/>
                  </a:cubicBezTo>
                  <a:cubicBezTo>
                    <a:pt x="1560" y="7251"/>
                    <a:pt x="1572" y="7299"/>
                    <a:pt x="1607" y="7346"/>
                  </a:cubicBezTo>
                  <a:cubicBezTo>
                    <a:pt x="1631" y="7370"/>
                    <a:pt x="1679" y="7382"/>
                    <a:pt x="1726" y="7382"/>
                  </a:cubicBezTo>
                  <a:lnTo>
                    <a:pt x="1738" y="7382"/>
                  </a:lnTo>
                  <a:cubicBezTo>
                    <a:pt x="1774" y="7382"/>
                    <a:pt x="2334" y="7346"/>
                    <a:pt x="2798" y="7073"/>
                  </a:cubicBezTo>
                  <a:lnTo>
                    <a:pt x="2798" y="7073"/>
                  </a:lnTo>
                  <a:cubicBezTo>
                    <a:pt x="2727" y="7608"/>
                    <a:pt x="2905" y="8132"/>
                    <a:pt x="2917" y="8180"/>
                  </a:cubicBezTo>
                  <a:cubicBezTo>
                    <a:pt x="2929" y="8216"/>
                    <a:pt x="2965" y="8263"/>
                    <a:pt x="3000" y="8275"/>
                  </a:cubicBezTo>
                  <a:cubicBezTo>
                    <a:pt x="3024" y="8299"/>
                    <a:pt x="3048" y="8299"/>
                    <a:pt x="3060" y="8299"/>
                  </a:cubicBezTo>
                  <a:cubicBezTo>
                    <a:pt x="3096" y="8299"/>
                    <a:pt x="3108" y="8299"/>
                    <a:pt x="3143" y="8275"/>
                  </a:cubicBezTo>
                  <a:cubicBezTo>
                    <a:pt x="3167" y="8263"/>
                    <a:pt x="3655" y="8013"/>
                    <a:pt x="3989" y="7585"/>
                  </a:cubicBezTo>
                  <a:cubicBezTo>
                    <a:pt x="4108" y="8013"/>
                    <a:pt x="4370" y="8370"/>
                    <a:pt x="4477" y="8501"/>
                  </a:cubicBezTo>
                  <a:lnTo>
                    <a:pt x="4477" y="10466"/>
                  </a:lnTo>
                  <a:cubicBezTo>
                    <a:pt x="4334" y="10287"/>
                    <a:pt x="4179" y="10121"/>
                    <a:pt x="4132" y="10085"/>
                  </a:cubicBezTo>
                  <a:cubicBezTo>
                    <a:pt x="4072" y="9966"/>
                    <a:pt x="3834" y="9501"/>
                    <a:pt x="3322" y="8978"/>
                  </a:cubicBezTo>
                  <a:cubicBezTo>
                    <a:pt x="2762" y="8442"/>
                    <a:pt x="1786" y="7727"/>
                    <a:pt x="226" y="7382"/>
                  </a:cubicBezTo>
                  <a:cubicBezTo>
                    <a:pt x="212" y="7379"/>
                    <a:pt x="198" y="7378"/>
                    <a:pt x="184" y="7378"/>
                  </a:cubicBezTo>
                  <a:cubicBezTo>
                    <a:pt x="139" y="7378"/>
                    <a:pt x="96" y="7393"/>
                    <a:pt x="60" y="7430"/>
                  </a:cubicBezTo>
                  <a:cubicBezTo>
                    <a:pt x="12" y="7477"/>
                    <a:pt x="0" y="7537"/>
                    <a:pt x="24" y="7596"/>
                  </a:cubicBezTo>
                  <a:cubicBezTo>
                    <a:pt x="24" y="7620"/>
                    <a:pt x="202" y="8180"/>
                    <a:pt x="786" y="8799"/>
                  </a:cubicBezTo>
                  <a:cubicBezTo>
                    <a:pt x="1310" y="9347"/>
                    <a:pt x="2274" y="10061"/>
                    <a:pt x="3893" y="10323"/>
                  </a:cubicBezTo>
                  <a:cubicBezTo>
                    <a:pt x="4001" y="10442"/>
                    <a:pt x="4334" y="10799"/>
                    <a:pt x="4465" y="11014"/>
                  </a:cubicBezTo>
                  <a:lnTo>
                    <a:pt x="4465" y="11311"/>
                  </a:lnTo>
                  <a:cubicBezTo>
                    <a:pt x="4465" y="11406"/>
                    <a:pt x="4536" y="11478"/>
                    <a:pt x="4632" y="11478"/>
                  </a:cubicBezTo>
                  <a:cubicBezTo>
                    <a:pt x="4715" y="11478"/>
                    <a:pt x="4786" y="11406"/>
                    <a:pt x="4786" y="11311"/>
                  </a:cubicBezTo>
                  <a:lnTo>
                    <a:pt x="4786" y="11014"/>
                  </a:lnTo>
                  <a:cubicBezTo>
                    <a:pt x="4941" y="10799"/>
                    <a:pt x="5251" y="10442"/>
                    <a:pt x="5358" y="10323"/>
                  </a:cubicBezTo>
                  <a:cubicBezTo>
                    <a:pt x="6989" y="10061"/>
                    <a:pt x="7942" y="9347"/>
                    <a:pt x="8465" y="8799"/>
                  </a:cubicBezTo>
                  <a:cubicBezTo>
                    <a:pt x="9049" y="8192"/>
                    <a:pt x="9227" y="7620"/>
                    <a:pt x="9227" y="7596"/>
                  </a:cubicBezTo>
                  <a:cubicBezTo>
                    <a:pt x="9287" y="7537"/>
                    <a:pt x="9275" y="7477"/>
                    <a:pt x="9227" y="7430"/>
                  </a:cubicBezTo>
                  <a:cubicBezTo>
                    <a:pt x="9191" y="7393"/>
                    <a:pt x="9148" y="7378"/>
                    <a:pt x="9103" y="7378"/>
                  </a:cubicBezTo>
                  <a:cubicBezTo>
                    <a:pt x="9089" y="7378"/>
                    <a:pt x="9075" y="7379"/>
                    <a:pt x="9061" y="7382"/>
                  </a:cubicBezTo>
                  <a:cubicBezTo>
                    <a:pt x="7501" y="7716"/>
                    <a:pt x="6525" y="8430"/>
                    <a:pt x="5965" y="8978"/>
                  </a:cubicBezTo>
                  <a:cubicBezTo>
                    <a:pt x="5453" y="9501"/>
                    <a:pt x="5215" y="9966"/>
                    <a:pt x="5155" y="10085"/>
                  </a:cubicBezTo>
                  <a:cubicBezTo>
                    <a:pt x="5108" y="10144"/>
                    <a:pt x="4953" y="10287"/>
                    <a:pt x="4810" y="10466"/>
                  </a:cubicBezTo>
                  <a:lnTo>
                    <a:pt x="4810" y="8501"/>
                  </a:lnTo>
                  <a:cubicBezTo>
                    <a:pt x="4917" y="8370"/>
                    <a:pt x="5179" y="8013"/>
                    <a:pt x="5298" y="7585"/>
                  </a:cubicBezTo>
                  <a:cubicBezTo>
                    <a:pt x="5632" y="8013"/>
                    <a:pt x="6120" y="8263"/>
                    <a:pt x="6144" y="8275"/>
                  </a:cubicBezTo>
                  <a:cubicBezTo>
                    <a:pt x="6179" y="8299"/>
                    <a:pt x="6191" y="8299"/>
                    <a:pt x="6227" y="8299"/>
                  </a:cubicBezTo>
                  <a:cubicBezTo>
                    <a:pt x="6239" y="8299"/>
                    <a:pt x="6263" y="8299"/>
                    <a:pt x="6287" y="8275"/>
                  </a:cubicBezTo>
                  <a:cubicBezTo>
                    <a:pt x="6322" y="8263"/>
                    <a:pt x="6358" y="8216"/>
                    <a:pt x="6370" y="8180"/>
                  </a:cubicBezTo>
                  <a:cubicBezTo>
                    <a:pt x="6382" y="8144"/>
                    <a:pt x="6549" y="7608"/>
                    <a:pt x="6489" y="7073"/>
                  </a:cubicBezTo>
                  <a:lnTo>
                    <a:pt x="6489" y="7073"/>
                  </a:lnTo>
                  <a:cubicBezTo>
                    <a:pt x="6953" y="7346"/>
                    <a:pt x="7513" y="7382"/>
                    <a:pt x="7549" y="7382"/>
                  </a:cubicBezTo>
                  <a:lnTo>
                    <a:pt x="7561" y="7382"/>
                  </a:lnTo>
                  <a:cubicBezTo>
                    <a:pt x="7608" y="7382"/>
                    <a:pt x="7656" y="7370"/>
                    <a:pt x="7680" y="7346"/>
                  </a:cubicBezTo>
                  <a:cubicBezTo>
                    <a:pt x="7715" y="7311"/>
                    <a:pt x="7739" y="7251"/>
                    <a:pt x="7727" y="7204"/>
                  </a:cubicBezTo>
                  <a:cubicBezTo>
                    <a:pt x="7727" y="7180"/>
                    <a:pt x="7680" y="6608"/>
                    <a:pt x="7418" y="6156"/>
                  </a:cubicBezTo>
                  <a:lnTo>
                    <a:pt x="7418" y="6156"/>
                  </a:lnTo>
                  <a:cubicBezTo>
                    <a:pt x="7501" y="6168"/>
                    <a:pt x="7596" y="6168"/>
                    <a:pt x="7680" y="6168"/>
                  </a:cubicBezTo>
                  <a:cubicBezTo>
                    <a:pt x="8108" y="6168"/>
                    <a:pt x="8489" y="6049"/>
                    <a:pt x="8513" y="6037"/>
                  </a:cubicBezTo>
                  <a:cubicBezTo>
                    <a:pt x="8561" y="6013"/>
                    <a:pt x="8596" y="5989"/>
                    <a:pt x="8620" y="5941"/>
                  </a:cubicBezTo>
                  <a:cubicBezTo>
                    <a:pt x="8632" y="5894"/>
                    <a:pt x="8632" y="5858"/>
                    <a:pt x="8620" y="5811"/>
                  </a:cubicBezTo>
                  <a:cubicBezTo>
                    <a:pt x="8608" y="5775"/>
                    <a:pt x="8346" y="5287"/>
                    <a:pt x="7918" y="4965"/>
                  </a:cubicBezTo>
                  <a:cubicBezTo>
                    <a:pt x="8442" y="4822"/>
                    <a:pt x="8858" y="4453"/>
                    <a:pt x="8882" y="4441"/>
                  </a:cubicBezTo>
                  <a:cubicBezTo>
                    <a:pt x="8918" y="4406"/>
                    <a:pt x="8942" y="4370"/>
                    <a:pt x="8942" y="4310"/>
                  </a:cubicBezTo>
                  <a:cubicBezTo>
                    <a:pt x="8942" y="4263"/>
                    <a:pt x="8930" y="4215"/>
                    <a:pt x="8882" y="4167"/>
                  </a:cubicBezTo>
                  <a:cubicBezTo>
                    <a:pt x="8858" y="4144"/>
                    <a:pt x="8442" y="3786"/>
                    <a:pt x="7918" y="3655"/>
                  </a:cubicBezTo>
                  <a:cubicBezTo>
                    <a:pt x="8346" y="3322"/>
                    <a:pt x="8596" y="2834"/>
                    <a:pt x="8620" y="2798"/>
                  </a:cubicBezTo>
                  <a:cubicBezTo>
                    <a:pt x="8632" y="2763"/>
                    <a:pt x="8644" y="2715"/>
                    <a:pt x="8620" y="2667"/>
                  </a:cubicBezTo>
                  <a:cubicBezTo>
                    <a:pt x="8608" y="2620"/>
                    <a:pt x="8561" y="2596"/>
                    <a:pt x="8513" y="2584"/>
                  </a:cubicBezTo>
                  <a:cubicBezTo>
                    <a:pt x="8483" y="2564"/>
                    <a:pt x="8108" y="2451"/>
                    <a:pt x="7664" y="2451"/>
                  </a:cubicBezTo>
                  <a:cubicBezTo>
                    <a:pt x="7580" y="2451"/>
                    <a:pt x="7493" y="2455"/>
                    <a:pt x="7406" y="2465"/>
                  </a:cubicBezTo>
                  <a:cubicBezTo>
                    <a:pt x="7680" y="2001"/>
                    <a:pt x="7727" y="1429"/>
                    <a:pt x="7727" y="1405"/>
                  </a:cubicBezTo>
                  <a:cubicBezTo>
                    <a:pt x="7727" y="1358"/>
                    <a:pt x="7703" y="1310"/>
                    <a:pt x="7680" y="1274"/>
                  </a:cubicBezTo>
                  <a:cubicBezTo>
                    <a:pt x="7650" y="1245"/>
                    <a:pt x="7605" y="1224"/>
                    <a:pt x="7570" y="1224"/>
                  </a:cubicBezTo>
                  <a:cubicBezTo>
                    <a:pt x="7562" y="1224"/>
                    <a:pt x="7555" y="1225"/>
                    <a:pt x="7549" y="1227"/>
                  </a:cubicBezTo>
                  <a:cubicBezTo>
                    <a:pt x="7513" y="1227"/>
                    <a:pt x="6953" y="1274"/>
                    <a:pt x="6489" y="1536"/>
                  </a:cubicBezTo>
                  <a:cubicBezTo>
                    <a:pt x="6560" y="1000"/>
                    <a:pt x="6382" y="477"/>
                    <a:pt x="6370" y="441"/>
                  </a:cubicBezTo>
                  <a:cubicBezTo>
                    <a:pt x="6358" y="393"/>
                    <a:pt x="6322" y="346"/>
                    <a:pt x="6287" y="334"/>
                  </a:cubicBezTo>
                  <a:cubicBezTo>
                    <a:pt x="6263" y="328"/>
                    <a:pt x="6239" y="325"/>
                    <a:pt x="6215" y="325"/>
                  </a:cubicBezTo>
                  <a:cubicBezTo>
                    <a:pt x="6191" y="325"/>
                    <a:pt x="6168" y="328"/>
                    <a:pt x="6144" y="334"/>
                  </a:cubicBezTo>
                  <a:cubicBezTo>
                    <a:pt x="6120" y="346"/>
                    <a:pt x="5620" y="596"/>
                    <a:pt x="5298" y="1036"/>
                  </a:cubicBezTo>
                  <a:cubicBezTo>
                    <a:pt x="5167" y="512"/>
                    <a:pt x="4786" y="96"/>
                    <a:pt x="4774" y="60"/>
                  </a:cubicBezTo>
                  <a:cubicBezTo>
                    <a:pt x="4751" y="36"/>
                    <a:pt x="4703" y="0"/>
                    <a:pt x="464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grpSp>
      <p:sp>
        <p:nvSpPr>
          <p:cNvPr id="11925" name="Google Shape;11925;p81"/>
          <p:cNvSpPr/>
          <p:nvPr/>
        </p:nvSpPr>
        <p:spPr>
          <a:xfrm>
            <a:off x="5332879" y="3303693"/>
            <a:ext cx="346368" cy="368064"/>
          </a:xfrm>
          <a:custGeom>
            <a:avLst/>
            <a:gdLst/>
            <a:ahLst/>
            <a:cxnLst/>
            <a:rect l="l" t="t" r="r" b="b"/>
            <a:pathLst>
              <a:path w="10824" h="11502" extrusionOk="0">
                <a:moveTo>
                  <a:pt x="5430" y="441"/>
                </a:moveTo>
                <a:cubicBezTo>
                  <a:pt x="5584" y="620"/>
                  <a:pt x="5846" y="977"/>
                  <a:pt x="6192" y="1453"/>
                </a:cubicBezTo>
                <a:cubicBezTo>
                  <a:pt x="5906" y="1727"/>
                  <a:pt x="5656" y="2013"/>
                  <a:pt x="5430" y="2275"/>
                </a:cubicBezTo>
                <a:cubicBezTo>
                  <a:pt x="5203" y="2013"/>
                  <a:pt x="4953" y="1727"/>
                  <a:pt x="4668" y="1453"/>
                </a:cubicBezTo>
                <a:cubicBezTo>
                  <a:pt x="5001" y="977"/>
                  <a:pt x="5287" y="643"/>
                  <a:pt x="5430" y="441"/>
                </a:cubicBezTo>
                <a:close/>
                <a:moveTo>
                  <a:pt x="6906" y="1274"/>
                </a:moveTo>
                <a:cubicBezTo>
                  <a:pt x="7204" y="1846"/>
                  <a:pt x="8061" y="3596"/>
                  <a:pt x="8061" y="4775"/>
                </a:cubicBezTo>
                <a:cubicBezTo>
                  <a:pt x="8061" y="5811"/>
                  <a:pt x="7454" y="6704"/>
                  <a:pt x="6596" y="7120"/>
                </a:cubicBezTo>
                <a:cubicBezTo>
                  <a:pt x="6632" y="7061"/>
                  <a:pt x="6680" y="7001"/>
                  <a:pt x="6715" y="6930"/>
                </a:cubicBezTo>
                <a:cubicBezTo>
                  <a:pt x="6954" y="6513"/>
                  <a:pt x="7037" y="5989"/>
                  <a:pt x="6977" y="5394"/>
                </a:cubicBezTo>
                <a:cubicBezTo>
                  <a:pt x="6906" y="4739"/>
                  <a:pt x="6656" y="4049"/>
                  <a:pt x="6215" y="3334"/>
                </a:cubicBezTo>
                <a:cubicBezTo>
                  <a:pt x="6192" y="3279"/>
                  <a:pt x="6138" y="3250"/>
                  <a:pt x="6076" y="3250"/>
                </a:cubicBezTo>
                <a:cubicBezTo>
                  <a:pt x="6044" y="3250"/>
                  <a:pt x="6010" y="3258"/>
                  <a:pt x="5977" y="3275"/>
                </a:cubicBezTo>
                <a:cubicBezTo>
                  <a:pt x="5906" y="3310"/>
                  <a:pt x="5882" y="3418"/>
                  <a:pt x="5918" y="3513"/>
                </a:cubicBezTo>
                <a:cubicBezTo>
                  <a:pt x="6680" y="4763"/>
                  <a:pt x="6858" y="5965"/>
                  <a:pt x="6418" y="6775"/>
                </a:cubicBezTo>
                <a:cubicBezTo>
                  <a:pt x="6180" y="7156"/>
                  <a:pt x="5822" y="7394"/>
                  <a:pt x="5430" y="7394"/>
                </a:cubicBezTo>
                <a:cubicBezTo>
                  <a:pt x="3989" y="7394"/>
                  <a:pt x="2810" y="6216"/>
                  <a:pt x="2810" y="4775"/>
                </a:cubicBezTo>
                <a:cubicBezTo>
                  <a:pt x="2810" y="3596"/>
                  <a:pt x="3679" y="1846"/>
                  <a:pt x="3977" y="1274"/>
                </a:cubicBezTo>
                <a:cubicBezTo>
                  <a:pt x="4584" y="1834"/>
                  <a:pt x="5096" y="2394"/>
                  <a:pt x="5525" y="2941"/>
                </a:cubicBezTo>
                <a:cubicBezTo>
                  <a:pt x="5549" y="2989"/>
                  <a:pt x="5608" y="3025"/>
                  <a:pt x="5656" y="3025"/>
                </a:cubicBezTo>
                <a:cubicBezTo>
                  <a:pt x="5680" y="3025"/>
                  <a:pt x="5727" y="3001"/>
                  <a:pt x="5763" y="2989"/>
                </a:cubicBezTo>
                <a:cubicBezTo>
                  <a:pt x="5834" y="2929"/>
                  <a:pt x="5846" y="2822"/>
                  <a:pt x="5787" y="2751"/>
                </a:cubicBezTo>
                <a:lnTo>
                  <a:pt x="5656" y="2572"/>
                </a:lnTo>
                <a:cubicBezTo>
                  <a:pt x="6013" y="2144"/>
                  <a:pt x="6430" y="1715"/>
                  <a:pt x="6906" y="1274"/>
                </a:cubicBezTo>
                <a:close/>
                <a:moveTo>
                  <a:pt x="5608" y="7716"/>
                </a:moveTo>
                <a:lnTo>
                  <a:pt x="5608" y="10061"/>
                </a:lnTo>
                <a:cubicBezTo>
                  <a:pt x="5501" y="9883"/>
                  <a:pt x="5382" y="9668"/>
                  <a:pt x="5227" y="9454"/>
                </a:cubicBezTo>
                <a:lnTo>
                  <a:pt x="5227" y="7716"/>
                </a:lnTo>
                <a:close/>
                <a:moveTo>
                  <a:pt x="10347" y="5906"/>
                </a:moveTo>
                <a:cubicBezTo>
                  <a:pt x="10228" y="6204"/>
                  <a:pt x="9990" y="6680"/>
                  <a:pt x="9597" y="7228"/>
                </a:cubicBezTo>
                <a:cubicBezTo>
                  <a:pt x="8989" y="8085"/>
                  <a:pt x="7870" y="9275"/>
                  <a:pt x="5953" y="10228"/>
                </a:cubicBezTo>
                <a:lnTo>
                  <a:pt x="5953" y="9549"/>
                </a:lnTo>
                <a:cubicBezTo>
                  <a:pt x="6680" y="8513"/>
                  <a:pt x="8037" y="7049"/>
                  <a:pt x="10347" y="5906"/>
                </a:cubicBezTo>
                <a:close/>
                <a:moveTo>
                  <a:pt x="488" y="5906"/>
                </a:moveTo>
                <a:lnTo>
                  <a:pt x="488" y="5906"/>
                </a:lnTo>
                <a:cubicBezTo>
                  <a:pt x="2512" y="6906"/>
                  <a:pt x="3775" y="8156"/>
                  <a:pt x="4489" y="9049"/>
                </a:cubicBezTo>
                <a:cubicBezTo>
                  <a:pt x="4941" y="9609"/>
                  <a:pt x="5251" y="10133"/>
                  <a:pt x="5441" y="10490"/>
                </a:cubicBezTo>
                <a:cubicBezTo>
                  <a:pt x="4548" y="10085"/>
                  <a:pt x="3751" y="9609"/>
                  <a:pt x="3036" y="9073"/>
                </a:cubicBezTo>
                <a:cubicBezTo>
                  <a:pt x="2393" y="8585"/>
                  <a:pt x="1834" y="8013"/>
                  <a:pt x="1369" y="7406"/>
                </a:cubicBezTo>
                <a:cubicBezTo>
                  <a:pt x="905" y="6799"/>
                  <a:pt x="631" y="6251"/>
                  <a:pt x="488" y="5906"/>
                </a:cubicBezTo>
                <a:close/>
                <a:moveTo>
                  <a:pt x="5418" y="0"/>
                </a:moveTo>
                <a:cubicBezTo>
                  <a:pt x="5358" y="0"/>
                  <a:pt x="5322" y="12"/>
                  <a:pt x="5275" y="60"/>
                </a:cubicBezTo>
                <a:cubicBezTo>
                  <a:pt x="5263" y="72"/>
                  <a:pt x="4918" y="477"/>
                  <a:pt x="4406" y="1215"/>
                </a:cubicBezTo>
                <a:cubicBezTo>
                  <a:pt x="4263" y="1096"/>
                  <a:pt x="4144" y="977"/>
                  <a:pt x="4001" y="858"/>
                </a:cubicBezTo>
                <a:cubicBezTo>
                  <a:pt x="3989" y="846"/>
                  <a:pt x="3989" y="846"/>
                  <a:pt x="3965" y="846"/>
                </a:cubicBezTo>
                <a:cubicBezTo>
                  <a:pt x="3943" y="831"/>
                  <a:pt x="3917" y="824"/>
                  <a:pt x="3891" y="824"/>
                </a:cubicBezTo>
                <a:cubicBezTo>
                  <a:pt x="3833" y="824"/>
                  <a:pt x="3775" y="856"/>
                  <a:pt x="3751" y="905"/>
                </a:cubicBezTo>
                <a:cubicBezTo>
                  <a:pt x="3727" y="941"/>
                  <a:pt x="3417" y="1501"/>
                  <a:pt x="3108" y="2263"/>
                </a:cubicBezTo>
                <a:cubicBezTo>
                  <a:pt x="2679" y="3287"/>
                  <a:pt x="2453" y="4132"/>
                  <a:pt x="2453" y="4763"/>
                </a:cubicBezTo>
                <a:cubicBezTo>
                  <a:pt x="2453" y="6204"/>
                  <a:pt x="3489" y="7418"/>
                  <a:pt x="4882" y="7668"/>
                </a:cubicBezTo>
                <a:lnTo>
                  <a:pt x="4882" y="8966"/>
                </a:lnTo>
                <a:cubicBezTo>
                  <a:pt x="4846" y="8930"/>
                  <a:pt x="4798" y="8883"/>
                  <a:pt x="4763" y="8823"/>
                </a:cubicBezTo>
                <a:cubicBezTo>
                  <a:pt x="3989" y="7859"/>
                  <a:pt x="2572" y="6477"/>
                  <a:pt x="250" y="5394"/>
                </a:cubicBezTo>
                <a:cubicBezTo>
                  <a:pt x="230" y="5386"/>
                  <a:pt x="209" y="5382"/>
                  <a:pt x="188" y="5382"/>
                </a:cubicBezTo>
                <a:cubicBezTo>
                  <a:pt x="146" y="5382"/>
                  <a:pt x="103" y="5398"/>
                  <a:pt x="72" y="5430"/>
                </a:cubicBezTo>
                <a:cubicBezTo>
                  <a:pt x="24" y="5477"/>
                  <a:pt x="0" y="5537"/>
                  <a:pt x="12" y="5608"/>
                </a:cubicBezTo>
                <a:cubicBezTo>
                  <a:pt x="24" y="5644"/>
                  <a:pt x="250" y="6489"/>
                  <a:pt x="1072" y="7573"/>
                </a:cubicBezTo>
                <a:cubicBezTo>
                  <a:pt x="1548" y="8216"/>
                  <a:pt x="2120" y="8799"/>
                  <a:pt x="2798" y="9311"/>
                </a:cubicBezTo>
                <a:cubicBezTo>
                  <a:pt x="3405" y="9787"/>
                  <a:pt x="4108" y="10228"/>
                  <a:pt x="4858" y="10585"/>
                </a:cubicBezTo>
                <a:lnTo>
                  <a:pt x="4858" y="11323"/>
                </a:lnTo>
                <a:cubicBezTo>
                  <a:pt x="4858" y="11419"/>
                  <a:pt x="4941" y="11490"/>
                  <a:pt x="5025" y="11490"/>
                </a:cubicBezTo>
                <a:cubicBezTo>
                  <a:pt x="5120" y="11490"/>
                  <a:pt x="5191" y="11419"/>
                  <a:pt x="5191" y="11323"/>
                </a:cubicBezTo>
                <a:lnTo>
                  <a:pt x="5191" y="10740"/>
                </a:lnTo>
                <a:cubicBezTo>
                  <a:pt x="5310" y="10799"/>
                  <a:pt x="5441" y="10847"/>
                  <a:pt x="5572" y="10907"/>
                </a:cubicBezTo>
                <a:lnTo>
                  <a:pt x="5572" y="11335"/>
                </a:lnTo>
                <a:cubicBezTo>
                  <a:pt x="5572" y="11430"/>
                  <a:pt x="5656" y="11502"/>
                  <a:pt x="5739" y="11502"/>
                </a:cubicBezTo>
                <a:cubicBezTo>
                  <a:pt x="5834" y="11502"/>
                  <a:pt x="5906" y="11430"/>
                  <a:pt x="5906" y="11335"/>
                </a:cubicBezTo>
                <a:lnTo>
                  <a:pt x="5906" y="10597"/>
                </a:lnTo>
                <a:cubicBezTo>
                  <a:pt x="7989" y="9597"/>
                  <a:pt x="9192" y="8323"/>
                  <a:pt x="9835" y="7406"/>
                </a:cubicBezTo>
                <a:cubicBezTo>
                  <a:pt x="10549" y="6418"/>
                  <a:pt x="10740" y="5656"/>
                  <a:pt x="10752" y="5620"/>
                </a:cubicBezTo>
                <a:cubicBezTo>
                  <a:pt x="10823" y="5549"/>
                  <a:pt x="10799" y="5489"/>
                  <a:pt x="10740" y="5442"/>
                </a:cubicBezTo>
                <a:cubicBezTo>
                  <a:pt x="10717" y="5419"/>
                  <a:pt x="10675" y="5411"/>
                  <a:pt x="10633" y="5411"/>
                </a:cubicBezTo>
                <a:cubicBezTo>
                  <a:pt x="10608" y="5411"/>
                  <a:pt x="10583" y="5413"/>
                  <a:pt x="10561" y="5418"/>
                </a:cubicBezTo>
                <a:cubicBezTo>
                  <a:pt x="8227" y="6489"/>
                  <a:pt x="6799" y="7882"/>
                  <a:pt x="5953" y="8966"/>
                </a:cubicBezTo>
                <a:lnTo>
                  <a:pt x="5953" y="7668"/>
                </a:lnTo>
                <a:cubicBezTo>
                  <a:pt x="7335" y="7406"/>
                  <a:pt x="8370" y="6204"/>
                  <a:pt x="8370" y="4763"/>
                </a:cubicBezTo>
                <a:cubicBezTo>
                  <a:pt x="8370" y="4120"/>
                  <a:pt x="8156" y="3287"/>
                  <a:pt x="7716" y="2263"/>
                </a:cubicBezTo>
                <a:cubicBezTo>
                  <a:pt x="7406" y="1501"/>
                  <a:pt x="7084" y="941"/>
                  <a:pt x="7084" y="905"/>
                </a:cubicBezTo>
                <a:cubicBezTo>
                  <a:pt x="7052" y="856"/>
                  <a:pt x="6991" y="824"/>
                  <a:pt x="6933" y="824"/>
                </a:cubicBezTo>
                <a:cubicBezTo>
                  <a:pt x="6907" y="824"/>
                  <a:pt x="6881" y="831"/>
                  <a:pt x="6858" y="846"/>
                </a:cubicBezTo>
                <a:cubicBezTo>
                  <a:pt x="6846" y="846"/>
                  <a:pt x="6846" y="858"/>
                  <a:pt x="6823" y="858"/>
                </a:cubicBezTo>
                <a:lnTo>
                  <a:pt x="6430" y="1215"/>
                </a:lnTo>
                <a:cubicBezTo>
                  <a:pt x="5906" y="477"/>
                  <a:pt x="5560" y="72"/>
                  <a:pt x="5549" y="60"/>
                </a:cubicBezTo>
                <a:cubicBezTo>
                  <a:pt x="5513" y="12"/>
                  <a:pt x="5477" y="0"/>
                  <a:pt x="5418" y="0"/>
                </a:cubicBezTo>
                <a:close/>
              </a:path>
            </a:pathLst>
          </a:cu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1926" name="Google Shape;11926;p81"/>
          <p:cNvSpPr/>
          <p:nvPr/>
        </p:nvSpPr>
        <p:spPr>
          <a:xfrm>
            <a:off x="5911599" y="3304397"/>
            <a:ext cx="289216" cy="368512"/>
          </a:xfrm>
          <a:custGeom>
            <a:avLst/>
            <a:gdLst/>
            <a:ahLst/>
            <a:cxnLst/>
            <a:rect l="l" t="t" r="r" b="b"/>
            <a:pathLst>
              <a:path w="9038" h="11516" extrusionOk="0">
                <a:moveTo>
                  <a:pt x="6103" y="573"/>
                </a:moveTo>
                <a:cubicBezTo>
                  <a:pt x="6692" y="573"/>
                  <a:pt x="7223" y="753"/>
                  <a:pt x="7645" y="1110"/>
                </a:cubicBezTo>
                <a:cubicBezTo>
                  <a:pt x="8252" y="1633"/>
                  <a:pt x="8585" y="2479"/>
                  <a:pt x="8597" y="3515"/>
                </a:cubicBezTo>
                <a:cubicBezTo>
                  <a:pt x="8192" y="2788"/>
                  <a:pt x="7585" y="2122"/>
                  <a:pt x="6847" y="1633"/>
                </a:cubicBezTo>
                <a:cubicBezTo>
                  <a:pt x="6144" y="1169"/>
                  <a:pt x="5382" y="919"/>
                  <a:pt x="4728" y="895"/>
                </a:cubicBezTo>
                <a:cubicBezTo>
                  <a:pt x="4894" y="812"/>
                  <a:pt x="5061" y="752"/>
                  <a:pt x="5240" y="693"/>
                </a:cubicBezTo>
                <a:cubicBezTo>
                  <a:pt x="5537" y="613"/>
                  <a:pt x="5826" y="573"/>
                  <a:pt x="6103" y="573"/>
                </a:cubicBezTo>
                <a:close/>
                <a:moveTo>
                  <a:pt x="1394" y="1205"/>
                </a:moveTo>
                <a:cubicBezTo>
                  <a:pt x="1465" y="2598"/>
                  <a:pt x="1680" y="5098"/>
                  <a:pt x="2263" y="7063"/>
                </a:cubicBezTo>
                <a:cubicBezTo>
                  <a:pt x="2144" y="7360"/>
                  <a:pt x="2084" y="7670"/>
                  <a:pt x="2037" y="7944"/>
                </a:cubicBezTo>
                <a:cubicBezTo>
                  <a:pt x="1739" y="7051"/>
                  <a:pt x="1465" y="6194"/>
                  <a:pt x="1263" y="5455"/>
                </a:cubicBezTo>
                <a:cubicBezTo>
                  <a:pt x="1049" y="3705"/>
                  <a:pt x="1168" y="2384"/>
                  <a:pt x="1322" y="1586"/>
                </a:cubicBezTo>
                <a:cubicBezTo>
                  <a:pt x="1346" y="1443"/>
                  <a:pt x="1370" y="1324"/>
                  <a:pt x="1394" y="1205"/>
                </a:cubicBezTo>
                <a:close/>
                <a:moveTo>
                  <a:pt x="1503" y="0"/>
                </a:moveTo>
                <a:cubicBezTo>
                  <a:pt x="1439" y="0"/>
                  <a:pt x="1377" y="45"/>
                  <a:pt x="1334" y="109"/>
                </a:cubicBezTo>
                <a:cubicBezTo>
                  <a:pt x="1322" y="121"/>
                  <a:pt x="1108" y="598"/>
                  <a:pt x="965" y="1526"/>
                </a:cubicBezTo>
                <a:cubicBezTo>
                  <a:pt x="870" y="2074"/>
                  <a:pt x="787" y="2848"/>
                  <a:pt x="799" y="3836"/>
                </a:cubicBezTo>
                <a:cubicBezTo>
                  <a:pt x="537" y="2788"/>
                  <a:pt x="418" y="2145"/>
                  <a:pt x="394" y="2133"/>
                </a:cubicBezTo>
                <a:cubicBezTo>
                  <a:pt x="382" y="2050"/>
                  <a:pt x="310" y="2003"/>
                  <a:pt x="215" y="2003"/>
                </a:cubicBezTo>
                <a:cubicBezTo>
                  <a:pt x="132" y="2003"/>
                  <a:pt x="72" y="2074"/>
                  <a:pt x="60" y="2169"/>
                </a:cubicBezTo>
                <a:cubicBezTo>
                  <a:pt x="60" y="2181"/>
                  <a:pt x="1" y="3324"/>
                  <a:pt x="144" y="5039"/>
                </a:cubicBezTo>
                <a:cubicBezTo>
                  <a:pt x="299" y="6610"/>
                  <a:pt x="668" y="8991"/>
                  <a:pt x="1608" y="11408"/>
                </a:cubicBezTo>
                <a:cubicBezTo>
                  <a:pt x="1632" y="11468"/>
                  <a:pt x="1692" y="11516"/>
                  <a:pt x="1763" y="11516"/>
                </a:cubicBezTo>
                <a:cubicBezTo>
                  <a:pt x="1787" y="11516"/>
                  <a:pt x="1811" y="11516"/>
                  <a:pt x="1823" y="11492"/>
                </a:cubicBezTo>
                <a:cubicBezTo>
                  <a:pt x="1918" y="11468"/>
                  <a:pt x="1965" y="11361"/>
                  <a:pt x="1918" y="11277"/>
                </a:cubicBezTo>
                <a:cubicBezTo>
                  <a:pt x="989" y="8908"/>
                  <a:pt x="620" y="6551"/>
                  <a:pt x="477" y="5003"/>
                </a:cubicBezTo>
                <a:cubicBezTo>
                  <a:pt x="429" y="4503"/>
                  <a:pt x="394" y="4050"/>
                  <a:pt x="382" y="3669"/>
                </a:cubicBezTo>
                <a:lnTo>
                  <a:pt x="382" y="3669"/>
                </a:lnTo>
                <a:cubicBezTo>
                  <a:pt x="691" y="4931"/>
                  <a:pt x="1227" y="6896"/>
                  <a:pt x="2037" y="9099"/>
                </a:cubicBezTo>
                <a:cubicBezTo>
                  <a:pt x="2056" y="9175"/>
                  <a:pt x="2128" y="9213"/>
                  <a:pt x="2193" y="9213"/>
                </a:cubicBezTo>
                <a:cubicBezTo>
                  <a:pt x="2209" y="9213"/>
                  <a:pt x="2225" y="9211"/>
                  <a:pt x="2239" y="9206"/>
                </a:cubicBezTo>
                <a:cubicBezTo>
                  <a:pt x="2334" y="9170"/>
                  <a:pt x="2382" y="9075"/>
                  <a:pt x="2346" y="8991"/>
                </a:cubicBezTo>
                <a:lnTo>
                  <a:pt x="2263" y="8730"/>
                </a:lnTo>
                <a:cubicBezTo>
                  <a:pt x="2263" y="8670"/>
                  <a:pt x="2287" y="8075"/>
                  <a:pt x="2454" y="7467"/>
                </a:cubicBezTo>
                <a:cubicBezTo>
                  <a:pt x="2596" y="6896"/>
                  <a:pt x="2894" y="6194"/>
                  <a:pt x="3466" y="6098"/>
                </a:cubicBezTo>
                <a:cubicBezTo>
                  <a:pt x="3510" y="6089"/>
                  <a:pt x="3557" y="6084"/>
                  <a:pt x="3607" y="6084"/>
                </a:cubicBezTo>
                <a:cubicBezTo>
                  <a:pt x="4169" y="6084"/>
                  <a:pt x="5061" y="6699"/>
                  <a:pt x="6144" y="7837"/>
                </a:cubicBezTo>
                <a:cubicBezTo>
                  <a:pt x="6430" y="8134"/>
                  <a:pt x="6680" y="8432"/>
                  <a:pt x="6918" y="8694"/>
                </a:cubicBezTo>
                <a:cubicBezTo>
                  <a:pt x="6692" y="8539"/>
                  <a:pt x="6454" y="8337"/>
                  <a:pt x="6216" y="8158"/>
                </a:cubicBezTo>
                <a:cubicBezTo>
                  <a:pt x="5656" y="7741"/>
                  <a:pt x="5180" y="7420"/>
                  <a:pt x="4787" y="7194"/>
                </a:cubicBezTo>
                <a:cubicBezTo>
                  <a:pt x="4227" y="6854"/>
                  <a:pt x="3961" y="6782"/>
                  <a:pt x="3806" y="6782"/>
                </a:cubicBezTo>
                <a:cubicBezTo>
                  <a:pt x="3776" y="6782"/>
                  <a:pt x="3750" y="6785"/>
                  <a:pt x="3728" y="6789"/>
                </a:cubicBezTo>
                <a:cubicBezTo>
                  <a:pt x="3489" y="6836"/>
                  <a:pt x="3239" y="7122"/>
                  <a:pt x="2954" y="8872"/>
                </a:cubicBezTo>
                <a:cubicBezTo>
                  <a:pt x="2882" y="9325"/>
                  <a:pt x="2823" y="9765"/>
                  <a:pt x="2775" y="10111"/>
                </a:cubicBezTo>
                <a:cubicBezTo>
                  <a:pt x="2715" y="9968"/>
                  <a:pt x="2680" y="9825"/>
                  <a:pt x="2620" y="9682"/>
                </a:cubicBezTo>
                <a:cubicBezTo>
                  <a:pt x="2592" y="9606"/>
                  <a:pt x="2517" y="9568"/>
                  <a:pt x="2446" y="9568"/>
                </a:cubicBezTo>
                <a:cubicBezTo>
                  <a:pt x="2428" y="9568"/>
                  <a:pt x="2411" y="9570"/>
                  <a:pt x="2394" y="9575"/>
                </a:cubicBezTo>
                <a:cubicBezTo>
                  <a:pt x="2299" y="9611"/>
                  <a:pt x="2263" y="9706"/>
                  <a:pt x="2287" y="9801"/>
                </a:cubicBezTo>
                <a:cubicBezTo>
                  <a:pt x="2501" y="10349"/>
                  <a:pt x="2715" y="10885"/>
                  <a:pt x="2930" y="11408"/>
                </a:cubicBezTo>
                <a:cubicBezTo>
                  <a:pt x="2954" y="11468"/>
                  <a:pt x="3013" y="11516"/>
                  <a:pt x="3073" y="11516"/>
                </a:cubicBezTo>
                <a:cubicBezTo>
                  <a:pt x="3096" y="11516"/>
                  <a:pt x="3120" y="11516"/>
                  <a:pt x="3132" y="11492"/>
                </a:cubicBezTo>
                <a:cubicBezTo>
                  <a:pt x="3227" y="11468"/>
                  <a:pt x="3251" y="11361"/>
                  <a:pt x="3227" y="11277"/>
                </a:cubicBezTo>
                <a:cubicBezTo>
                  <a:pt x="3156" y="11111"/>
                  <a:pt x="3096" y="10932"/>
                  <a:pt x="3013" y="10765"/>
                </a:cubicBezTo>
                <a:cubicBezTo>
                  <a:pt x="3037" y="10646"/>
                  <a:pt x="3108" y="9825"/>
                  <a:pt x="3239" y="8980"/>
                </a:cubicBezTo>
                <a:cubicBezTo>
                  <a:pt x="3513" y="7325"/>
                  <a:pt x="3728" y="7122"/>
                  <a:pt x="3763" y="7086"/>
                </a:cubicBezTo>
                <a:cubicBezTo>
                  <a:pt x="3811" y="7086"/>
                  <a:pt x="3989" y="7110"/>
                  <a:pt x="4585" y="7444"/>
                </a:cubicBezTo>
                <a:cubicBezTo>
                  <a:pt x="4954" y="7670"/>
                  <a:pt x="5430" y="8003"/>
                  <a:pt x="5978" y="8396"/>
                </a:cubicBezTo>
                <a:cubicBezTo>
                  <a:pt x="6930" y="9099"/>
                  <a:pt x="7811" y="9825"/>
                  <a:pt x="7823" y="9825"/>
                </a:cubicBezTo>
                <a:cubicBezTo>
                  <a:pt x="7851" y="9853"/>
                  <a:pt x="7890" y="9865"/>
                  <a:pt x="7929" y="9865"/>
                </a:cubicBezTo>
                <a:cubicBezTo>
                  <a:pt x="7973" y="9865"/>
                  <a:pt x="8018" y="9850"/>
                  <a:pt x="8049" y="9825"/>
                </a:cubicBezTo>
                <a:cubicBezTo>
                  <a:pt x="8109" y="9765"/>
                  <a:pt x="8121" y="9682"/>
                  <a:pt x="8061" y="9611"/>
                </a:cubicBezTo>
                <a:cubicBezTo>
                  <a:pt x="8049" y="9587"/>
                  <a:pt x="7287" y="8551"/>
                  <a:pt x="6371" y="7563"/>
                </a:cubicBezTo>
                <a:cubicBezTo>
                  <a:pt x="5203" y="6341"/>
                  <a:pt x="4276" y="5718"/>
                  <a:pt x="3591" y="5718"/>
                </a:cubicBezTo>
                <a:cubicBezTo>
                  <a:pt x="3514" y="5718"/>
                  <a:pt x="3441" y="5726"/>
                  <a:pt x="3370" y="5741"/>
                </a:cubicBezTo>
                <a:cubicBezTo>
                  <a:pt x="3013" y="5813"/>
                  <a:pt x="2751" y="6051"/>
                  <a:pt x="2537" y="6348"/>
                </a:cubicBezTo>
                <a:cubicBezTo>
                  <a:pt x="2537" y="6253"/>
                  <a:pt x="2537" y="6170"/>
                  <a:pt x="2561" y="6063"/>
                </a:cubicBezTo>
                <a:cubicBezTo>
                  <a:pt x="2680" y="5693"/>
                  <a:pt x="3108" y="4527"/>
                  <a:pt x="3835" y="3753"/>
                </a:cubicBezTo>
                <a:cubicBezTo>
                  <a:pt x="4035" y="3686"/>
                  <a:pt x="4236" y="3648"/>
                  <a:pt x="4428" y="3648"/>
                </a:cubicBezTo>
                <a:cubicBezTo>
                  <a:pt x="4510" y="3648"/>
                  <a:pt x="4590" y="3655"/>
                  <a:pt x="4668" y="3669"/>
                </a:cubicBezTo>
                <a:cubicBezTo>
                  <a:pt x="4676" y="3670"/>
                  <a:pt x="4684" y="3671"/>
                  <a:pt x="4692" y="3671"/>
                </a:cubicBezTo>
                <a:cubicBezTo>
                  <a:pt x="4777" y="3671"/>
                  <a:pt x="4848" y="3613"/>
                  <a:pt x="4859" y="3515"/>
                </a:cubicBezTo>
                <a:cubicBezTo>
                  <a:pt x="4871" y="3431"/>
                  <a:pt x="4823" y="3336"/>
                  <a:pt x="4716" y="3324"/>
                </a:cubicBezTo>
                <a:cubicBezTo>
                  <a:pt x="4632" y="3316"/>
                  <a:pt x="4547" y="3307"/>
                  <a:pt x="4463" y="3307"/>
                </a:cubicBezTo>
                <a:cubicBezTo>
                  <a:pt x="4428" y="3307"/>
                  <a:pt x="4393" y="3309"/>
                  <a:pt x="4359" y="3312"/>
                </a:cubicBezTo>
                <a:cubicBezTo>
                  <a:pt x="4597" y="3157"/>
                  <a:pt x="4847" y="3074"/>
                  <a:pt x="5109" y="3038"/>
                </a:cubicBezTo>
                <a:cubicBezTo>
                  <a:pt x="5184" y="3031"/>
                  <a:pt x="5258" y="3027"/>
                  <a:pt x="5330" y="3027"/>
                </a:cubicBezTo>
                <a:cubicBezTo>
                  <a:pt x="5831" y="3027"/>
                  <a:pt x="6264" y="3205"/>
                  <a:pt x="6597" y="3538"/>
                </a:cubicBezTo>
                <a:cubicBezTo>
                  <a:pt x="7335" y="4265"/>
                  <a:pt x="7538" y="5622"/>
                  <a:pt x="7585" y="6551"/>
                </a:cubicBezTo>
                <a:cubicBezTo>
                  <a:pt x="7514" y="6348"/>
                  <a:pt x="7407" y="6122"/>
                  <a:pt x="7299" y="5896"/>
                </a:cubicBezTo>
                <a:cubicBezTo>
                  <a:pt x="6752" y="4741"/>
                  <a:pt x="6121" y="3967"/>
                  <a:pt x="5430" y="3574"/>
                </a:cubicBezTo>
                <a:cubicBezTo>
                  <a:pt x="5404" y="3563"/>
                  <a:pt x="5377" y="3558"/>
                  <a:pt x="5351" y="3558"/>
                </a:cubicBezTo>
                <a:cubicBezTo>
                  <a:pt x="5292" y="3558"/>
                  <a:pt x="5237" y="3584"/>
                  <a:pt x="5204" y="3634"/>
                </a:cubicBezTo>
                <a:cubicBezTo>
                  <a:pt x="5156" y="3717"/>
                  <a:pt x="5192" y="3812"/>
                  <a:pt x="5263" y="3860"/>
                </a:cubicBezTo>
                <a:cubicBezTo>
                  <a:pt x="6776" y="4693"/>
                  <a:pt x="7585" y="7563"/>
                  <a:pt x="7597" y="7598"/>
                </a:cubicBezTo>
                <a:cubicBezTo>
                  <a:pt x="7609" y="7670"/>
                  <a:pt x="7692" y="7718"/>
                  <a:pt x="7764" y="7718"/>
                </a:cubicBezTo>
                <a:lnTo>
                  <a:pt x="7776" y="7718"/>
                </a:lnTo>
                <a:cubicBezTo>
                  <a:pt x="7847" y="7694"/>
                  <a:pt x="7930" y="7646"/>
                  <a:pt x="7930" y="7563"/>
                </a:cubicBezTo>
                <a:cubicBezTo>
                  <a:pt x="7930" y="7539"/>
                  <a:pt x="7990" y="6825"/>
                  <a:pt x="7883" y="5932"/>
                </a:cubicBezTo>
                <a:cubicBezTo>
                  <a:pt x="7752" y="4717"/>
                  <a:pt x="7395" y="3824"/>
                  <a:pt x="6835" y="3288"/>
                </a:cubicBezTo>
                <a:cubicBezTo>
                  <a:pt x="6432" y="2896"/>
                  <a:pt x="5926" y="2683"/>
                  <a:pt x="5315" y="2683"/>
                </a:cubicBezTo>
                <a:cubicBezTo>
                  <a:pt x="5240" y="2683"/>
                  <a:pt x="5163" y="2687"/>
                  <a:pt x="5085" y="2693"/>
                </a:cubicBezTo>
                <a:cubicBezTo>
                  <a:pt x="4620" y="2741"/>
                  <a:pt x="4192" y="2955"/>
                  <a:pt x="3787" y="3324"/>
                </a:cubicBezTo>
                <a:cubicBezTo>
                  <a:pt x="3477" y="3610"/>
                  <a:pt x="3180" y="3991"/>
                  <a:pt x="2894" y="4467"/>
                </a:cubicBezTo>
                <a:cubicBezTo>
                  <a:pt x="2811" y="4622"/>
                  <a:pt x="2727" y="4765"/>
                  <a:pt x="2656" y="4920"/>
                </a:cubicBezTo>
                <a:cubicBezTo>
                  <a:pt x="2692" y="4670"/>
                  <a:pt x="2727" y="4408"/>
                  <a:pt x="2787" y="4146"/>
                </a:cubicBezTo>
                <a:cubicBezTo>
                  <a:pt x="2977" y="3276"/>
                  <a:pt x="3239" y="2562"/>
                  <a:pt x="3585" y="2014"/>
                </a:cubicBezTo>
                <a:cubicBezTo>
                  <a:pt x="3739" y="1752"/>
                  <a:pt x="3918" y="1526"/>
                  <a:pt x="4132" y="1336"/>
                </a:cubicBezTo>
                <a:cubicBezTo>
                  <a:pt x="4291" y="1291"/>
                  <a:pt x="4463" y="1270"/>
                  <a:pt x="4645" y="1270"/>
                </a:cubicBezTo>
                <a:cubicBezTo>
                  <a:pt x="5245" y="1270"/>
                  <a:pt x="5949" y="1505"/>
                  <a:pt x="6597" y="1943"/>
                </a:cubicBezTo>
                <a:cubicBezTo>
                  <a:pt x="7526" y="2550"/>
                  <a:pt x="8204" y="3431"/>
                  <a:pt x="8490" y="4372"/>
                </a:cubicBezTo>
                <a:cubicBezTo>
                  <a:pt x="8520" y="4432"/>
                  <a:pt x="8568" y="4484"/>
                  <a:pt x="8632" y="4484"/>
                </a:cubicBezTo>
                <a:cubicBezTo>
                  <a:pt x="8644" y="4484"/>
                  <a:pt x="8656" y="4483"/>
                  <a:pt x="8669" y="4479"/>
                </a:cubicBezTo>
                <a:cubicBezTo>
                  <a:pt x="8740" y="4479"/>
                  <a:pt x="8823" y="4408"/>
                  <a:pt x="8823" y="4336"/>
                </a:cubicBezTo>
                <a:cubicBezTo>
                  <a:pt x="9038" y="2824"/>
                  <a:pt x="8669" y="1586"/>
                  <a:pt x="7835" y="871"/>
                </a:cubicBezTo>
                <a:cubicBezTo>
                  <a:pt x="7351" y="452"/>
                  <a:pt x="6757" y="240"/>
                  <a:pt x="6102" y="240"/>
                </a:cubicBezTo>
                <a:cubicBezTo>
                  <a:pt x="5791" y="240"/>
                  <a:pt x="5466" y="287"/>
                  <a:pt x="5132" y="383"/>
                </a:cubicBezTo>
                <a:cubicBezTo>
                  <a:pt x="4394" y="574"/>
                  <a:pt x="3799" y="1062"/>
                  <a:pt x="3347" y="1824"/>
                </a:cubicBezTo>
                <a:cubicBezTo>
                  <a:pt x="2989" y="2419"/>
                  <a:pt x="2704" y="3157"/>
                  <a:pt x="2513" y="4074"/>
                </a:cubicBezTo>
                <a:cubicBezTo>
                  <a:pt x="2382" y="4693"/>
                  <a:pt x="2323" y="5301"/>
                  <a:pt x="2275" y="5801"/>
                </a:cubicBezTo>
                <a:cubicBezTo>
                  <a:pt x="1727" y="3181"/>
                  <a:pt x="1668" y="205"/>
                  <a:pt x="1668" y="169"/>
                </a:cubicBezTo>
                <a:cubicBezTo>
                  <a:pt x="1668" y="98"/>
                  <a:pt x="1608" y="26"/>
                  <a:pt x="1525" y="2"/>
                </a:cubicBezTo>
                <a:cubicBezTo>
                  <a:pt x="1517" y="1"/>
                  <a:pt x="1510" y="0"/>
                  <a:pt x="1503" y="0"/>
                </a:cubicBezTo>
                <a:close/>
              </a:path>
            </a:pathLst>
          </a:cu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grpSp>
        <p:nvGrpSpPr>
          <p:cNvPr id="11927" name="Google Shape;11927;p81"/>
          <p:cNvGrpSpPr/>
          <p:nvPr/>
        </p:nvGrpSpPr>
        <p:grpSpPr>
          <a:xfrm>
            <a:off x="6417967" y="3304077"/>
            <a:ext cx="370368" cy="368064"/>
            <a:chOff x="6340653" y="2886354"/>
            <a:chExt cx="370368" cy="368064"/>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grpSpPr>
        <p:sp>
          <p:nvSpPr>
            <p:cNvPr id="11928" name="Google Shape;11928;p81"/>
            <p:cNvSpPr/>
            <p:nvPr/>
          </p:nvSpPr>
          <p:spPr>
            <a:xfrm>
              <a:off x="6521229" y="2938162"/>
              <a:ext cx="10720" cy="16416"/>
            </a:xfrm>
            <a:custGeom>
              <a:avLst/>
              <a:gdLst/>
              <a:ahLst/>
              <a:cxnLst/>
              <a:rect l="l" t="t" r="r" b="b"/>
              <a:pathLst>
                <a:path w="335" h="513" extrusionOk="0">
                  <a:moveTo>
                    <a:pt x="168" y="1"/>
                  </a:moveTo>
                  <a:cubicBezTo>
                    <a:pt x="84" y="1"/>
                    <a:pt x="1" y="84"/>
                    <a:pt x="1" y="167"/>
                  </a:cubicBezTo>
                  <a:lnTo>
                    <a:pt x="1" y="346"/>
                  </a:lnTo>
                  <a:cubicBezTo>
                    <a:pt x="1" y="441"/>
                    <a:pt x="84" y="513"/>
                    <a:pt x="168" y="513"/>
                  </a:cubicBezTo>
                  <a:cubicBezTo>
                    <a:pt x="263" y="513"/>
                    <a:pt x="334" y="441"/>
                    <a:pt x="334" y="346"/>
                  </a:cubicBezTo>
                  <a:lnTo>
                    <a:pt x="334" y="167"/>
                  </a:lnTo>
                  <a:cubicBezTo>
                    <a:pt x="334" y="84"/>
                    <a:pt x="263" y="1"/>
                    <a:pt x="16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1929" name="Google Shape;11929;p81"/>
            <p:cNvSpPr/>
            <p:nvPr/>
          </p:nvSpPr>
          <p:spPr>
            <a:xfrm>
              <a:off x="6647725" y="3010258"/>
              <a:ext cx="17568" cy="16704"/>
            </a:xfrm>
            <a:custGeom>
              <a:avLst/>
              <a:gdLst/>
              <a:ahLst/>
              <a:cxnLst/>
              <a:rect l="l" t="t" r="r" b="b"/>
              <a:pathLst>
                <a:path w="549" h="522" extrusionOk="0">
                  <a:moveTo>
                    <a:pt x="349" y="1"/>
                  </a:moveTo>
                  <a:cubicBezTo>
                    <a:pt x="307" y="1"/>
                    <a:pt x="269" y="16"/>
                    <a:pt x="239" y="46"/>
                  </a:cubicBezTo>
                  <a:lnTo>
                    <a:pt x="60" y="236"/>
                  </a:lnTo>
                  <a:cubicBezTo>
                    <a:pt x="1" y="307"/>
                    <a:pt x="1" y="415"/>
                    <a:pt x="60" y="474"/>
                  </a:cubicBezTo>
                  <a:cubicBezTo>
                    <a:pt x="84" y="510"/>
                    <a:pt x="132" y="522"/>
                    <a:pt x="179" y="522"/>
                  </a:cubicBezTo>
                  <a:cubicBezTo>
                    <a:pt x="215" y="522"/>
                    <a:pt x="263" y="498"/>
                    <a:pt x="298" y="462"/>
                  </a:cubicBezTo>
                  <a:lnTo>
                    <a:pt x="477" y="260"/>
                  </a:lnTo>
                  <a:cubicBezTo>
                    <a:pt x="548" y="224"/>
                    <a:pt x="536" y="105"/>
                    <a:pt x="477" y="46"/>
                  </a:cubicBezTo>
                  <a:cubicBezTo>
                    <a:pt x="435" y="16"/>
                    <a:pt x="391" y="1"/>
                    <a:pt x="34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1930" name="Google Shape;11930;p81"/>
            <p:cNvSpPr/>
            <p:nvPr/>
          </p:nvSpPr>
          <p:spPr>
            <a:xfrm>
              <a:off x="6635533" y="3166354"/>
              <a:ext cx="17952" cy="11872"/>
            </a:xfrm>
            <a:custGeom>
              <a:avLst/>
              <a:gdLst/>
              <a:ahLst/>
              <a:cxnLst/>
              <a:rect l="l" t="t" r="r" b="b"/>
              <a:pathLst>
                <a:path w="561" h="371" extrusionOk="0">
                  <a:moveTo>
                    <a:pt x="194" y="0"/>
                  </a:moveTo>
                  <a:cubicBezTo>
                    <a:pt x="108" y="0"/>
                    <a:pt x="36" y="67"/>
                    <a:pt x="25" y="144"/>
                  </a:cubicBezTo>
                  <a:cubicBezTo>
                    <a:pt x="1" y="240"/>
                    <a:pt x="84" y="335"/>
                    <a:pt x="167" y="347"/>
                  </a:cubicBezTo>
                  <a:lnTo>
                    <a:pt x="358" y="371"/>
                  </a:lnTo>
                  <a:lnTo>
                    <a:pt x="394" y="371"/>
                  </a:lnTo>
                  <a:cubicBezTo>
                    <a:pt x="477" y="371"/>
                    <a:pt x="536" y="311"/>
                    <a:pt x="560" y="228"/>
                  </a:cubicBezTo>
                  <a:cubicBezTo>
                    <a:pt x="560" y="121"/>
                    <a:pt x="501" y="37"/>
                    <a:pt x="406" y="37"/>
                  </a:cubicBezTo>
                  <a:lnTo>
                    <a:pt x="215" y="1"/>
                  </a:lnTo>
                  <a:cubicBezTo>
                    <a:pt x="208" y="1"/>
                    <a:pt x="201" y="0"/>
                    <a:pt x="19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1931" name="Google Shape;11931;p81"/>
            <p:cNvSpPr/>
            <p:nvPr/>
          </p:nvSpPr>
          <p:spPr>
            <a:xfrm>
              <a:off x="6387885" y="3009970"/>
              <a:ext cx="18336" cy="17376"/>
            </a:xfrm>
            <a:custGeom>
              <a:avLst/>
              <a:gdLst/>
              <a:ahLst/>
              <a:cxnLst/>
              <a:rect l="l" t="t" r="r" b="b"/>
              <a:pathLst>
                <a:path w="573" h="543" extrusionOk="0">
                  <a:moveTo>
                    <a:pt x="208" y="1"/>
                  </a:moveTo>
                  <a:cubicBezTo>
                    <a:pt x="164" y="1"/>
                    <a:pt x="120" y="19"/>
                    <a:pt x="84" y="55"/>
                  </a:cubicBezTo>
                  <a:cubicBezTo>
                    <a:pt x="1" y="114"/>
                    <a:pt x="1" y="221"/>
                    <a:pt x="84" y="293"/>
                  </a:cubicBezTo>
                  <a:lnTo>
                    <a:pt x="263" y="483"/>
                  </a:lnTo>
                  <a:cubicBezTo>
                    <a:pt x="286" y="519"/>
                    <a:pt x="334" y="543"/>
                    <a:pt x="382" y="543"/>
                  </a:cubicBezTo>
                  <a:cubicBezTo>
                    <a:pt x="417" y="543"/>
                    <a:pt x="465" y="531"/>
                    <a:pt x="501" y="495"/>
                  </a:cubicBezTo>
                  <a:cubicBezTo>
                    <a:pt x="560" y="424"/>
                    <a:pt x="572" y="316"/>
                    <a:pt x="501" y="245"/>
                  </a:cubicBezTo>
                  <a:lnTo>
                    <a:pt x="322" y="55"/>
                  </a:lnTo>
                  <a:cubicBezTo>
                    <a:pt x="292" y="19"/>
                    <a:pt x="251" y="1"/>
                    <a:pt x="20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1932" name="Google Shape;11932;p81"/>
            <p:cNvSpPr/>
            <p:nvPr/>
          </p:nvSpPr>
          <p:spPr>
            <a:xfrm>
              <a:off x="6398925" y="3166354"/>
              <a:ext cx="18336" cy="11872"/>
            </a:xfrm>
            <a:custGeom>
              <a:avLst/>
              <a:gdLst/>
              <a:ahLst/>
              <a:cxnLst/>
              <a:rect l="l" t="t" r="r" b="b"/>
              <a:pathLst>
                <a:path w="573" h="371" extrusionOk="0">
                  <a:moveTo>
                    <a:pt x="379" y="0"/>
                  </a:moveTo>
                  <a:cubicBezTo>
                    <a:pt x="372" y="0"/>
                    <a:pt x="365" y="1"/>
                    <a:pt x="358" y="1"/>
                  </a:cubicBezTo>
                  <a:lnTo>
                    <a:pt x="168" y="37"/>
                  </a:lnTo>
                  <a:cubicBezTo>
                    <a:pt x="72" y="49"/>
                    <a:pt x="1" y="132"/>
                    <a:pt x="13" y="228"/>
                  </a:cubicBezTo>
                  <a:cubicBezTo>
                    <a:pt x="37" y="311"/>
                    <a:pt x="108" y="371"/>
                    <a:pt x="180" y="371"/>
                  </a:cubicBezTo>
                  <a:lnTo>
                    <a:pt x="215" y="371"/>
                  </a:lnTo>
                  <a:lnTo>
                    <a:pt x="406" y="347"/>
                  </a:lnTo>
                  <a:cubicBezTo>
                    <a:pt x="513" y="311"/>
                    <a:pt x="572" y="240"/>
                    <a:pt x="549" y="144"/>
                  </a:cubicBezTo>
                  <a:cubicBezTo>
                    <a:pt x="538" y="67"/>
                    <a:pt x="465" y="0"/>
                    <a:pt x="37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1933" name="Google Shape;11933;p81"/>
            <p:cNvSpPr/>
            <p:nvPr/>
          </p:nvSpPr>
          <p:spPr>
            <a:xfrm>
              <a:off x="6340653" y="2886354"/>
              <a:ext cx="370368" cy="368064"/>
            </a:xfrm>
            <a:custGeom>
              <a:avLst/>
              <a:gdLst/>
              <a:ahLst/>
              <a:cxnLst/>
              <a:rect l="l" t="t" r="r" b="b"/>
              <a:pathLst>
                <a:path w="11574" h="11502" extrusionOk="0">
                  <a:moveTo>
                    <a:pt x="5811" y="489"/>
                  </a:moveTo>
                  <a:lnTo>
                    <a:pt x="6751" y="2060"/>
                  </a:lnTo>
                  <a:cubicBezTo>
                    <a:pt x="6775" y="2096"/>
                    <a:pt x="6823" y="2132"/>
                    <a:pt x="6870" y="2132"/>
                  </a:cubicBezTo>
                  <a:lnTo>
                    <a:pt x="7644" y="2263"/>
                  </a:lnTo>
                  <a:lnTo>
                    <a:pt x="5989" y="4048"/>
                  </a:lnTo>
                  <a:lnTo>
                    <a:pt x="5989" y="2679"/>
                  </a:lnTo>
                  <a:cubicBezTo>
                    <a:pt x="5977" y="2596"/>
                    <a:pt x="5906" y="2513"/>
                    <a:pt x="5811" y="2513"/>
                  </a:cubicBezTo>
                  <a:cubicBezTo>
                    <a:pt x="5727" y="2513"/>
                    <a:pt x="5644" y="2596"/>
                    <a:pt x="5644" y="2679"/>
                  </a:cubicBezTo>
                  <a:lnTo>
                    <a:pt x="5644" y="4025"/>
                  </a:lnTo>
                  <a:lnTo>
                    <a:pt x="4144" y="2251"/>
                  </a:lnTo>
                  <a:lnTo>
                    <a:pt x="4775" y="2132"/>
                  </a:lnTo>
                  <a:cubicBezTo>
                    <a:pt x="4810" y="2120"/>
                    <a:pt x="4858" y="2084"/>
                    <a:pt x="4870" y="2060"/>
                  </a:cubicBezTo>
                  <a:lnTo>
                    <a:pt x="5811" y="489"/>
                  </a:lnTo>
                  <a:close/>
                  <a:moveTo>
                    <a:pt x="4096" y="2727"/>
                  </a:moveTo>
                  <a:lnTo>
                    <a:pt x="5644" y="4549"/>
                  </a:lnTo>
                  <a:lnTo>
                    <a:pt x="5644" y="6192"/>
                  </a:lnTo>
                  <a:lnTo>
                    <a:pt x="4429" y="4763"/>
                  </a:lnTo>
                  <a:lnTo>
                    <a:pt x="4096" y="2727"/>
                  </a:lnTo>
                  <a:close/>
                  <a:moveTo>
                    <a:pt x="7668" y="2727"/>
                  </a:moveTo>
                  <a:lnTo>
                    <a:pt x="7215" y="4751"/>
                  </a:lnTo>
                  <a:lnTo>
                    <a:pt x="5989" y="6192"/>
                  </a:lnTo>
                  <a:lnTo>
                    <a:pt x="5989" y="4560"/>
                  </a:lnTo>
                  <a:lnTo>
                    <a:pt x="7668" y="2727"/>
                  </a:lnTo>
                  <a:close/>
                  <a:moveTo>
                    <a:pt x="11025" y="2858"/>
                  </a:moveTo>
                  <a:lnTo>
                    <a:pt x="10335" y="4596"/>
                  </a:lnTo>
                  <a:cubicBezTo>
                    <a:pt x="10311" y="4656"/>
                    <a:pt x="10323" y="4727"/>
                    <a:pt x="10371" y="4775"/>
                  </a:cubicBezTo>
                  <a:lnTo>
                    <a:pt x="10906" y="5311"/>
                  </a:lnTo>
                  <a:lnTo>
                    <a:pt x="10228" y="5584"/>
                  </a:lnTo>
                  <a:cubicBezTo>
                    <a:pt x="10144" y="5608"/>
                    <a:pt x="10109" y="5703"/>
                    <a:pt x="10121" y="5787"/>
                  </a:cubicBezTo>
                  <a:lnTo>
                    <a:pt x="10263" y="6192"/>
                  </a:lnTo>
                  <a:lnTo>
                    <a:pt x="8537" y="7096"/>
                  </a:lnTo>
                  <a:cubicBezTo>
                    <a:pt x="8489" y="7132"/>
                    <a:pt x="8442" y="7180"/>
                    <a:pt x="8442" y="7239"/>
                  </a:cubicBezTo>
                  <a:cubicBezTo>
                    <a:pt x="8442" y="7299"/>
                    <a:pt x="8466" y="7335"/>
                    <a:pt x="8501" y="7382"/>
                  </a:cubicBezTo>
                  <a:lnTo>
                    <a:pt x="10502" y="9097"/>
                  </a:lnTo>
                  <a:lnTo>
                    <a:pt x="7811" y="10049"/>
                  </a:lnTo>
                  <a:lnTo>
                    <a:pt x="6299" y="8680"/>
                  </a:lnTo>
                  <a:lnTo>
                    <a:pt x="8644" y="8990"/>
                  </a:lnTo>
                  <a:lnTo>
                    <a:pt x="8668" y="8990"/>
                  </a:lnTo>
                  <a:cubicBezTo>
                    <a:pt x="8763" y="8990"/>
                    <a:pt x="8823" y="8930"/>
                    <a:pt x="8835" y="8847"/>
                  </a:cubicBezTo>
                  <a:cubicBezTo>
                    <a:pt x="8847" y="8751"/>
                    <a:pt x="8775" y="8656"/>
                    <a:pt x="8680" y="8644"/>
                  </a:cubicBezTo>
                  <a:lnTo>
                    <a:pt x="6120" y="8311"/>
                  </a:lnTo>
                  <a:lnTo>
                    <a:pt x="9323" y="4918"/>
                  </a:lnTo>
                  <a:cubicBezTo>
                    <a:pt x="9382" y="4834"/>
                    <a:pt x="9382" y="4739"/>
                    <a:pt x="9311" y="4680"/>
                  </a:cubicBezTo>
                  <a:cubicBezTo>
                    <a:pt x="9275" y="4650"/>
                    <a:pt x="9231" y="4635"/>
                    <a:pt x="9187" y="4635"/>
                  </a:cubicBezTo>
                  <a:cubicBezTo>
                    <a:pt x="9144" y="4635"/>
                    <a:pt x="9103" y="4650"/>
                    <a:pt x="9073" y="4680"/>
                  </a:cubicBezTo>
                  <a:lnTo>
                    <a:pt x="5941" y="8013"/>
                  </a:lnTo>
                  <a:lnTo>
                    <a:pt x="5941" y="6704"/>
                  </a:lnTo>
                  <a:lnTo>
                    <a:pt x="8823" y="3322"/>
                  </a:lnTo>
                  <a:lnTo>
                    <a:pt x="9061" y="3679"/>
                  </a:lnTo>
                  <a:cubicBezTo>
                    <a:pt x="9086" y="3729"/>
                    <a:pt x="9140" y="3750"/>
                    <a:pt x="9194" y="3750"/>
                  </a:cubicBezTo>
                  <a:cubicBezTo>
                    <a:pt x="9218" y="3750"/>
                    <a:pt x="9242" y="3746"/>
                    <a:pt x="9263" y="3739"/>
                  </a:cubicBezTo>
                  <a:lnTo>
                    <a:pt x="11025" y="2858"/>
                  </a:lnTo>
                  <a:close/>
                  <a:moveTo>
                    <a:pt x="524" y="2870"/>
                  </a:moveTo>
                  <a:lnTo>
                    <a:pt x="2286" y="3751"/>
                  </a:lnTo>
                  <a:cubicBezTo>
                    <a:pt x="2309" y="3766"/>
                    <a:pt x="2333" y="3773"/>
                    <a:pt x="2358" y="3773"/>
                  </a:cubicBezTo>
                  <a:cubicBezTo>
                    <a:pt x="2412" y="3773"/>
                    <a:pt x="2464" y="3740"/>
                    <a:pt x="2489" y="3691"/>
                  </a:cubicBezTo>
                  <a:lnTo>
                    <a:pt x="2727" y="3334"/>
                  </a:lnTo>
                  <a:lnTo>
                    <a:pt x="5608" y="6715"/>
                  </a:lnTo>
                  <a:lnTo>
                    <a:pt x="5608" y="7987"/>
                  </a:lnTo>
                  <a:lnTo>
                    <a:pt x="2524" y="4691"/>
                  </a:lnTo>
                  <a:cubicBezTo>
                    <a:pt x="2495" y="4656"/>
                    <a:pt x="2453" y="4638"/>
                    <a:pt x="2410" y="4638"/>
                  </a:cubicBezTo>
                  <a:cubicBezTo>
                    <a:pt x="2367" y="4638"/>
                    <a:pt x="2322" y="4656"/>
                    <a:pt x="2286" y="4691"/>
                  </a:cubicBezTo>
                  <a:cubicBezTo>
                    <a:pt x="2215" y="4751"/>
                    <a:pt x="2215" y="4858"/>
                    <a:pt x="2274" y="4930"/>
                  </a:cubicBezTo>
                  <a:lnTo>
                    <a:pt x="5465" y="8323"/>
                  </a:lnTo>
                  <a:lnTo>
                    <a:pt x="2905" y="8656"/>
                  </a:lnTo>
                  <a:cubicBezTo>
                    <a:pt x="2822" y="8680"/>
                    <a:pt x="2751" y="8763"/>
                    <a:pt x="2763" y="8859"/>
                  </a:cubicBezTo>
                  <a:cubicBezTo>
                    <a:pt x="2774" y="8942"/>
                    <a:pt x="2846" y="9001"/>
                    <a:pt x="2929" y="9001"/>
                  </a:cubicBezTo>
                  <a:lnTo>
                    <a:pt x="2953" y="9001"/>
                  </a:lnTo>
                  <a:lnTo>
                    <a:pt x="5287" y="8692"/>
                  </a:lnTo>
                  <a:lnTo>
                    <a:pt x="3786" y="10061"/>
                  </a:lnTo>
                  <a:lnTo>
                    <a:pt x="1096" y="9109"/>
                  </a:lnTo>
                  <a:lnTo>
                    <a:pt x="3084" y="7394"/>
                  </a:lnTo>
                  <a:cubicBezTo>
                    <a:pt x="3132" y="7370"/>
                    <a:pt x="3144" y="7311"/>
                    <a:pt x="3144" y="7251"/>
                  </a:cubicBezTo>
                  <a:cubicBezTo>
                    <a:pt x="3144" y="7192"/>
                    <a:pt x="3108" y="7144"/>
                    <a:pt x="3060" y="7108"/>
                  </a:cubicBezTo>
                  <a:lnTo>
                    <a:pt x="1334" y="6204"/>
                  </a:lnTo>
                  <a:lnTo>
                    <a:pt x="1465" y="5799"/>
                  </a:lnTo>
                  <a:cubicBezTo>
                    <a:pt x="1500" y="5715"/>
                    <a:pt x="1453" y="5620"/>
                    <a:pt x="1358" y="5596"/>
                  </a:cubicBezTo>
                  <a:lnTo>
                    <a:pt x="691" y="5322"/>
                  </a:lnTo>
                  <a:lnTo>
                    <a:pt x="1227" y="4787"/>
                  </a:lnTo>
                  <a:cubicBezTo>
                    <a:pt x="1274" y="4751"/>
                    <a:pt x="1286" y="4680"/>
                    <a:pt x="1262" y="4608"/>
                  </a:cubicBezTo>
                  <a:lnTo>
                    <a:pt x="524" y="2870"/>
                  </a:lnTo>
                  <a:close/>
                  <a:moveTo>
                    <a:pt x="5775" y="0"/>
                  </a:moveTo>
                  <a:cubicBezTo>
                    <a:pt x="5715" y="0"/>
                    <a:pt x="5656" y="24"/>
                    <a:pt x="5632" y="72"/>
                  </a:cubicBezTo>
                  <a:lnTo>
                    <a:pt x="4584" y="1810"/>
                  </a:lnTo>
                  <a:lnTo>
                    <a:pt x="3763" y="1977"/>
                  </a:lnTo>
                  <a:cubicBezTo>
                    <a:pt x="3667" y="2001"/>
                    <a:pt x="3608" y="2084"/>
                    <a:pt x="3620" y="2167"/>
                  </a:cubicBezTo>
                  <a:lnTo>
                    <a:pt x="3965" y="4251"/>
                  </a:lnTo>
                  <a:lnTo>
                    <a:pt x="2846" y="2929"/>
                  </a:lnTo>
                  <a:cubicBezTo>
                    <a:pt x="2822" y="2894"/>
                    <a:pt x="2763" y="2870"/>
                    <a:pt x="2715" y="2870"/>
                  </a:cubicBezTo>
                  <a:cubicBezTo>
                    <a:pt x="2655" y="2870"/>
                    <a:pt x="2608" y="2905"/>
                    <a:pt x="2584" y="2941"/>
                  </a:cubicBezTo>
                  <a:lnTo>
                    <a:pt x="2298" y="3358"/>
                  </a:lnTo>
                  <a:lnTo>
                    <a:pt x="274" y="2346"/>
                  </a:lnTo>
                  <a:cubicBezTo>
                    <a:pt x="254" y="2338"/>
                    <a:pt x="233" y="2334"/>
                    <a:pt x="211" y="2334"/>
                  </a:cubicBezTo>
                  <a:cubicBezTo>
                    <a:pt x="168" y="2334"/>
                    <a:pt x="123" y="2350"/>
                    <a:pt x="84" y="2382"/>
                  </a:cubicBezTo>
                  <a:cubicBezTo>
                    <a:pt x="36" y="2429"/>
                    <a:pt x="0" y="2501"/>
                    <a:pt x="36" y="2572"/>
                  </a:cubicBezTo>
                  <a:lnTo>
                    <a:pt x="893" y="4632"/>
                  </a:lnTo>
                  <a:lnTo>
                    <a:pt x="262" y="5263"/>
                  </a:lnTo>
                  <a:cubicBezTo>
                    <a:pt x="215" y="5311"/>
                    <a:pt x="203" y="5370"/>
                    <a:pt x="215" y="5418"/>
                  </a:cubicBezTo>
                  <a:cubicBezTo>
                    <a:pt x="226" y="5477"/>
                    <a:pt x="262" y="5525"/>
                    <a:pt x="322" y="5537"/>
                  </a:cubicBezTo>
                  <a:lnTo>
                    <a:pt x="1072" y="5834"/>
                  </a:lnTo>
                  <a:lnTo>
                    <a:pt x="941" y="6215"/>
                  </a:lnTo>
                  <a:cubicBezTo>
                    <a:pt x="917" y="6299"/>
                    <a:pt x="953" y="6382"/>
                    <a:pt x="1012" y="6430"/>
                  </a:cubicBezTo>
                  <a:lnTo>
                    <a:pt x="2655" y="7287"/>
                  </a:lnTo>
                  <a:lnTo>
                    <a:pt x="631" y="9037"/>
                  </a:lnTo>
                  <a:cubicBezTo>
                    <a:pt x="584" y="9073"/>
                    <a:pt x="572" y="9132"/>
                    <a:pt x="572" y="9192"/>
                  </a:cubicBezTo>
                  <a:cubicBezTo>
                    <a:pt x="584" y="9252"/>
                    <a:pt x="631" y="9299"/>
                    <a:pt x="679" y="9335"/>
                  </a:cubicBezTo>
                  <a:lnTo>
                    <a:pt x="3727" y="10418"/>
                  </a:lnTo>
                  <a:cubicBezTo>
                    <a:pt x="3747" y="10422"/>
                    <a:pt x="3767" y="10425"/>
                    <a:pt x="3786" y="10425"/>
                  </a:cubicBezTo>
                  <a:cubicBezTo>
                    <a:pt x="3825" y="10425"/>
                    <a:pt x="3862" y="10414"/>
                    <a:pt x="3894" y="10383"/>
                  </a:cubicBezTo>
                  <a:lnTo>
                    <a:pt x="5584" y="8835"/>
                  </a:lnTo>
                  <a:lnTo>
                    <a:pt x="5584" y="11335"/>
                  </a:lnTo>
                  <a:cubicBezTo>
                    <a:pt x="5584" y="11430"/>
                    <a:pt x="5656" y="11502"/>
                    <a:pt x="5751" y="11502"/>
                  </a:cubicBezTo>
                  <a:cubicBezTo>
                    <a:pt x="5834" y="11502"/>
                    <a:pt x="5918" y="11430"/>
                    <a:pt x="5918" y="11335"/>
                  </a:cubicBezTo>
                  <a:lnTo>
                    <a:pt x="5918" y="8835"/>
                  </a:lnTo>
                  <a:lnTo>
                    <a:pt x="7608" y="10383"/>
                  </a:lnTo>
                  <a:cubicBezTo>
                    <a:pt x="7644" y="10418"/>
                    <a:pt x="7680" y="10430"/>
                    <a:pt x="7727" y="10430"/>
                  </a:cubicBezTo>
                  <a:cubicBezTo>
                    <a:pt x="7739" y="10430"/>
                    <a:pt x="7775" y="10430"/>
                    <a:pt x="7787" y="10418"/>
                  </a:cubicBezTo>
                  <a:lnTo>
                    <a:pt x="10835" y="9335"/>
                  </a:lnTo>
                  <a:cubicBezTo>
                    <a:pt x="10894" y="9311"/>
                    <a:pt x="10942" y="9252"/>
                    <a:pt x="10942" y="9192"/>
                  </a:cubicBezTo>
                  <a:cubicBezTo>
                    <a:pt x="10954" y="9132"/>
                    <a:pt x="10930" y="9073"/>
                    <a:pt x="10883" y="9037"/>
                  </a:cubicBezTo>
                  <a:lnTo>
                    <a:pt x="8859" y="7287"/>
                  </a:lnTo>
                  <a:lnTo>
                    <a:pt x="10502" y="6430"/>
                  </a:lnTo>
                  <a:cubicBezTo>
                    <a:pt x="10573" y="6382"/>
                    <a:pt x="10597" y="6311"/>
                    <a:pt x="10573" y="6215"/>
                  </a:cubicBezTo>
                  <a:lnTo>
                    <a:pt x="10442" y="5834"/>
                  </a:lnTo>
                  <a:lnTo>
                    <a:pt x="11192" y="5537"/>
                  </a:lnTo>
                  <a:cubicBezTo>
                    <a:pt x="11252" y="5525"/>
                    <a:pt x="11287" y="5465"/>
                    <a:pt x="11299" y="5418"/>
                  </a:cubicBezTo>
                  <a:cubicBezTo>
                    <a:pt x="11311" y="5358"/>
                    <a:pt x="11299" y="5299"/>
                    <a:pt x="11252" y="5263"/>
                  </a:cubicBezTo>
                  <a:lnTo>
                    <a:pt x="10621" y="4632"/>
                  </a:lnTo>
                  <a:lnTo>
                    <a:pt x="11478" y="2572"/>
                  </a:lnTo>
                  <a:cubicBezTo>
                    <a:pt x="11573" y="2501"/>
                    <a:pt x="11561" y="2429"/>
                    <a:pt x="11502" y="2382"/>
                  </a:cubicBezTo>
                  <a:cubicBezTo>
                    <a:pt x="11470" y="2350"/>
                    <a:pt x="11417" y="2334"/>
                    <a:pt x="11368" y="2334"/>
                  </a:cubicBezTo>
                  <a:cubicBezTo>
                    <a:pt x="11343" y="2334"/>
                    <a:pt x="11319" y="2338"/>
                    <a:pt x="11299" y="2346"/>
                  </a:cubicBezTo>
                  <a:lnTo>
                    <a:pt x="9275" y="3358"/>
                  </a:lnTo>
                  <a:lnTo>
                    <a:pt x="9001" y="2941"/>
                  </a:lnTo>
                  <a:cubicBezTo>
                    <a:pt x="8966" y="2905"/>
                    <a:pt x="8918" y="2870"/>
                    <a:pt x="8859" y="2870"/>
                  </a:cubicBezTo>
                  <a:cubicBezTo>
                    <a:pt x="8799" y="2870"/>
                    <a:pt x="8763" y="2894"/>
                    <a:pt x="8728" y="2929"/>
                  </a:cubicBezTo>
                  <a:lnTo>
                    <a:pt x="7656" y="4179"/>
                  </a:lnTo>
                  <a:lnTo>
                    <a:pt x="7656" y="4179"/>
                  </a:lnTo>
                  <a:lnTo>
                    <a:pt x="8120" y="2167"/>
                  </a:lnTo>
                  <a:cubicBezTo>
                    <a:pt x="8132" y="2132"/>
                    <a:pt x="8120" y="2084"/>
                    <a:pt x="8085" y="2036"/>
                  </a:cubicBezTo>
                  <a:cubicBezTo>
                    <a:pt x="8061" y="2001"/>
                    <a:pt x="8025" y="1977"/>
                    <a:pt x="7966" y="1965"/>
                  </a:cubicBezTo>
                  <a:lnTo>
                    <a:pt x="6965" y="1798"/>
                  </a:lnTo>
                  <a:lnTo>
                    <a:pt x="5930" y="72"/>
                  </a:lnTo>
                  <a:cubicBezTo>
                    <a:pt x="5894" y="24"/>
                    <a:pt x="5846" y="0"/>
                    <a:pt x="577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grpSp>
      <p:grpSp>
        <p:nvGrpSpPr>
          <p:cNvPr id="11934" name="Google Shape;11934;p81"/>
          <p:cNvGrpSpPr/>
          <p:nvPr/>
        </p:nvGrpSpPr>
        <p:grpSpPr>
          <a:xfrm>
            <a:off x="5324111" y="2399149"/>
            <a:ext cx="354752" cy="336512"/>
            <a:chOff x="5246797" y="1981426"/>
            <a:chExt cx="354752" cy="336512"/>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grpSpPr>
        <p:sp>
          <p:nvSpPr>
            <p:cNvPr id="11935" name="Google Shape;11935;p81"/>
            <p:cNvSpPr/>
            <p:nvPr/>
          </p:nvSpPr>
          <p:spPr>
            <a:xfrm>
              <a:off x="5246797" y="1981426"/>
              <a:ext cx="354752" cy="336512"/>
            </a:xfrm>
            <a:custGeom>
              <a:avLst/>
              <a:gdLst/>
              <a:ahLst/>
              <a:cxnLst/>
              <a:rect l="l" t="t" r="r" b="b"/>
              <a:pathLst>
                <a:path w="11086" h="10516" extrusionOk="0">
                  <a:moveTo>
                    <a:pt x="3239" y="312"/>
                  </a:moveTo>
                  <a:cubicBezTo>
                    <a:pt x="3352" y="312"/>
                    <a:pt x="3467" y="328"/>
                    <a:pt x="3584" y="359"/>
                  </a:cubicBezTo>
                  <a:cubicBezTo>
                    <a:pt x="4120" y="490"/>
                    <a:pt x="4322" y="955"/>
                    <a:pt x="4275" y="1324"/>
                  </a:cubicBezTo>
                  <a:cubicBezTo>
                    <a:pt x="4215" y="1776"/>
                    <a:pt x="3906" y="1979"/>
                    <a:pt x="3584" y="2038"/>
                  </a:cubicBezTo>
                  <a:lnTo>
                    <a:pt x="3679" y="1955"/>
                  </a:lnTo>
                  <a:cubicBezTo>
                    <a:pt x="3799" y="1824"/>
                    <a:pt x="3846" y="1633"/>
                    <a:pt x="3810" y="1443"/>
                  </a:cubicBezTo>
                  <a:cubicBezTo>
                    <a:pt x="3787" y="1193"/>
                    <a:pt x="3572" y="1014"/>
                    <a:pt x="3310" y="990"/>
                  </a:cubicBezTo>
                  <a:lnTo>
                    <a:pt x="3263" y="990"/>
                  </a:lnTo>
                  <a:cubicBezTo>
                    <a:pt x="3013" y="990"/>
                    <a:pt x="2798" y="1133"/>
                    <a:pt x="2679" y="1383"/>
                  </a:cubicBezTo>
                  <a:cubicBezTo>
                    <a:pt x="2620" y="1383"/>
                    <a:pt x="2560" y="1383"/>
                    <a:pt x="2477" y="1371"/>
                  </a:cubicBezTo>
                  <a:cubicBezTo>
                    <a:pt x="2275" y="1324"/>
                    <a:pt x="2120" y="1252"/>
                    <a:pt x="1977" y="1097"/>
                  </a:cubicBezTo>
                  <a:cubicBezTo>
                    <a:pt x="2060" y="1002"/>
                    <a:pt x="2179" y="836"/>
                    <a:pt x="2358" y="669"/>
                  </a:cubicBezTo>
                  <a:cubicBezTo>
                    <a:pt x="2629" y="433"/>
                    <a:pt x="2926" y="312"/>
                    <a:pt x="3239" y="312"/>
                  </a:cubicBezTo>
                  <a:close/>
                  <a:moveTo>
                    <a:pt x="4549" y="9837"/>
                  </a:moveTo>
                  <a:lnTo>
                    <a:pt x="4870" y="9944"/>
                  </a:lnTo>
                  <a:lnTo>
                    <a:pt x="4858" y="10182"/>
                  </a:lnTo>
                  <a:lnTo>
                    <a:pt x="4394" y="10182"/>
                  </a:lnTo>
                  <a:lnTo>
                    <a:pt x="4549" y="9837"/>
                  </a:lnTo>
                  <a:close/>
                  <a:moveTo>
                    <a:pt x="10025" y="9837"/>
                  </a:moveTo>
                  <a:lnTo>
                    <a:pt x="10383" y="9956"/>
                  </a:lnTo>
                  <a:lnTo>
                    <a:pt x="10347" y="10182"/>
                  </a:lnTo>
                  <a:lnTo>
                    <a:pt x="9871" y="10182"/>
                  </a:lnTo>
                  <a:lnTo>
                    <a:pt x="10025" y="9837"/>
                  </a:lnTo>
                  <a:close/>
                  <a:moveTo>
                    <a:pt x="3258" y="0"/>
                  </a:moveTo>
                  <a:cubicBezTo>
                    <a:pt x="2856" y="0"/>
                    <a:pt x="2470" y="146"/>
                    <a:pt x="2132" y="431"/>
                  </a:cubicBezTo>
                  <a:cubicBezTo>
                    <a:pt x="1846" y="669"/>
                    <a:pt x="1691" y="943"/>
                    <a:pt x="1643" y="1026"/>
                  </a:cubicBezTo>
                  <a:cubicBezTo>
                    <a:pt x="691" y="1836"/>
                    <a:pt x="60" y="2848"/>
                    <a:pt x="36" y="2895"/>
                  </a:cubicBezTo>
                  <a:cubicBezTo>
                    <a:pt x="0" y="2931"/>
                    <a:pt x="0" y="2979"/>
                    <a:pt x="24" y="3026"/>
                  </a:cubicBezTo>
                  <a:lnTo>
                    <a:pt x="119" y="3324"/>
                  </a:lnTo>
                  <a:cubicBezTo>
                    <a:pt x="203" y="3526"/>
                    <a:pt x="393" y="3669"/>
                    <a:pt x="596" y="3669"/>
                  </a:cubicBezTo>
                  <a:cubicBezTo>
                    <a:pt x="631" y="3669"/>
                    <a:pt x="679" y="3669"/>
                    <a:pt x="703" y="3645"/>
                  </a:cubicBezTo>
                  <a:cubicBezTo>
                    <a:pt x="953" y="3598"/>
                    <a:pt x="1191" y="3586"/>
                    <a:pt x="1417" y="3574"/>
                  </a:cubicBezTo>
                  <a:cubicBezTo>
                    <a:pt x="1703" y="3562"/>
                    <a:pt x="1989" y="3538"/>
                    <a:pt x="2239" y="3443"/>
                  </a:cubicBezTo>
                  <a:cubicBezTo>
                    <a:pt x="2322" y="3622"/>
                    <a:pt x="2405" y="3884"/>
                    <a:pt x="2489" y="4217"/>
                  </a:cubicBezTo>
                  <a:cubicBezTo>
                    <a:pt x="2727" y="5062"/>
                    <a:pt x="3037" y="6217"/>
                    <a:pt x="4072" y="6741"/>
                  </a:cubicBezTo>
                  <a:lnTo>
                    <a:pt x="4370" y="7979"/>
                  </a:lnTo>
                  <a:lnTo>
                    <a:pt x="4370" y="9456"/>
                  </a:lnTo>
                  <a:lnTo>
                    <a:pt x="4013" y="10289"/>
                  </a:lnTo>
                  <a:cubicBezTo>
                    <a:pt x="3989" y="10337"/>
                    <a:pt x="3989" y="10384"/>
                    <a:pt x="4025" y="10432"/>
                  </a:cubicBezTo>
                  <a:cubicBezTo>
                    <a:pt x="4049" y="10480"/>
                    <a:pt x="4096" y="10515"/>
                    <a:pt x="4156" y="10515"/>
                  </a:cubicBezTo>
                  <a:lnTo>
                    <a:pt x="5025" y="10515"/>
                  </a:lnTo>
                  <a:cubicBezTo>
                    <a:pt x="5108" y="10515"/>
                    <a:pt x="5168" y="10456"/>
                    <a:pt x="5180" y="10360"/>
                  </a:cubicBezTo>
                  <a:lnTo>
                    <a:pt x="5382" y="7134"/>
                  </a:lnTo>
                  <a:cubicBezTo>
                    <a:pt x="5465" y="7134"/>
                    <a:pt x="5561" y="7146"/>
                    <a:pt x="5644" y="7146"/>
                  </a:cubicBezTo>
                  <a:cubicBezTo>
                    <a:pt x="5739" y="7146"/>
                    <a:pt x="5811" y="7074"/>
                    <a:pt x="5811" y="7003"/>
                  </a:cubicBezTo>
                  <a:cubicBezTo>
                    <a:pt x="5811" y="6908"/>
                    <a:pt x="5751" y="6836"/>
                    <a:pt x="5656" y="6836"/>
                  </a:cubicBezTo>
                  <a:cubicBezTo>
                    <a:pt x="5573" y="6836"/>
                    <a:pt x="5477" y="6812"/>
                    <a:pt x="5406" y="6812"/>
                  </a:cubicBezTo>
                  <a:lnTo>
                    <a:pt x="5418" y="6551"/>
                  </a:lnTo>
                  <a:cubicBezTo>
                    <a:pt x="5418" y="6455"/>
                    <a:pt x="5358" y="6384"/>
                    <a:pt x="5275" y="6384"/>
                  </a:cubicBezTo>
                  <a:cubicBezTo>
                    <a:pt x="5180" y="6384"/>
                    <a:pt x="5108" y="6443"/>
                    <a:pt x="5108" y="6539"/>
                  </a:cubicBezTo>
                  <a:lnTo>
                    <a:pt x="4918" y="9646"/>
                  </a:lnTo>
                  <a:lnTo>
                    <a:pt x="4691" y="9575"/>
                  </a:lnTo>
                  <a:cubicBezTo>
                    <a:pt x="4703" y="9551"/>
                    <a:pt x="4703" y="9527"/>
                    <a:pt x="4703" y="9515"/>
                  </a:cubicBezTo>
                  <a:lnTo>
                    <a:pt x="4703" y="7991"/>
                  </a:lnTo>
                  <a:lnTo>
                    <a:pt x="4703" y="7944"/>
                  </a:lnTo>
                  <a:lnTo>
                    <a:pt x="4394" y="6622"/>
                  </a:lnTo>
                  <a:cubicBezTo>
                    <a:pt x="4382" y="6574"/>
                    <a:pt x="4346" y="6539"/>
                    <a:pt x="4310" y="6515"/>
                  </a:cubicBezTo>
                  <a:cubicBezTo>
                    <a:pt x="3370" y="6086"/>
                    <a:pt x="3072" y="5027"/>
                    <a:pt x="2846" y="4169"/>
                  </a:cubicBezTo>
                  <a:cubicBezTo>
                    <a:pt x="2763" y="3836"/>
                    <a:pt x="2667" y="3538"/>
                    <a:pt x="2560" y="3336"/>
                  </a:cubicBezTo>
                  <a:cubicBezTo>
                    <a:pt x="2667" y="3264"/>
                    <a:pt x="2775" y="3157"/>
                    <a:pt x="2858" y="3026"/>
                  </a:cubicBezTo>
                  <a:cubicBezTo>
                    <a:pt x="2906" y="2943"/>
                    <a:pt x="2894" y="2848"/>
                    <a:pt x="2822" y="2800"/>
                  </a:cubicBezTo>
                  <a:cubicBezTo>
                    <a:pt x="2790" y="2782"/>
                    <a:pt x="2756" y="2772"/>
                    <a:pt x="2724" y="2772"/>
                  </a:cubicBezTo>
                  <a:cubicBezTo>
                    <a:pt x="2673" y="2772"/>
                    <a:pt x="2625" y="2796"/>
                    <a:pt x="2596" y="2848"/>
                  </a:cubicBezTo>
                  <a:cubicBezTo>
                    <a:pt x="2322" y="3241"/>
                    <a:pt x="1953" y="3264"/>
                    <a:pt x="1429" y="3300"/>
                  </a:cubicBezTo>
                  <a:cubicBezTo>
                    <a:pt x="1215" y="3324"/>
                    <a:pt x="953" y="3336"/>
                    <a:pt x="679" y="3395"/>
                  </a:cubicBezTo>
                  <a:cubicBezTo>
                    <a:pt x="667" y="3397"/>
                    <a:pt x="656" y="3398"/>
                    <a:pt x="645" y="3398"/>
                  </a:cubicBezTo>
                  <a:cubicBezTo>
                    <a:pt x="564" y="3398"/>
                    <a:pt x="496" y="3360"/>
                    <a:pt x="465" y="3276"/>
                  </a:cubicBezTo>
                  <a:lnTo>
                    <a:pt x="393" y="3050"/>
                  </a:lnTo>
                  <a:cubicBezTo>
                    <a:pt x="536" y="2824"/>
                    <a:pt x="1060" y="2050"/>
                    <a:pt x="1810" y="1419"/>
                  </a:cubicBezTo>
                  <a:cubicBezTo>
                    <a:pt x="2138" y="1715"/>
                    <a:pt x="2493" y="1774"/>
                    <a:pt x="2701" y="1774"/>
                  </a:cubicBezTo>
                  <a:cubicBezTo>
                    <a:pt x="2803" y="1774"/>
                    <a:pt x="2870" y="1760"/>
                    <a:pt x="2882" y="1752"/>
                  </a:cubicBezTo>
                  <a:cubicBezTo>
                    <a:pt x="2941" y="1740"/>
                    <a:pt x="2977" y="1705"/>
                    <a:pt x="3001" y="1657"/>
                  </a:cubicBezTo>
                  <a:cubicBezTo>
                    <a:pt x="3084" y="1371"/>
                    <a:pt x="3275" y="1371"/>
                    <a:pt x="3322" y="1371"/>
                  </a:cubicBezTo>
                  <a:cubicBezTo>
                    <a:pt x="3418" y="1383"/>
                    <a:pt x="3513" y="1431"/>
                    <a:pt x="3537" y="1550"/>
                  </a:cubicBezTo>
                  <a:cubicBezTo>
                    <a:pt x="3548" y="1657"/>
                    <a:pt x="3537" y="1728"/>
                    <a:pt x="3477" y="1800"/>
                  </a:cubicBezTo>
                  <a:cubicBezTo>
                    <a:pt x="3334" y="1955"/>
                    <a:pt x="3037" y="2002"/>
                    <a:pt x="2941" y="2002"/>
                  </a:cubicBezTo>
                  <a:cubicBezTo>
                    <a:pt x="2858" y="2002"/>
                    <a:pt x="2798" y="2038"/>
                    <a:pt x="2786" y="2098"/>
                  </a:cubicBezTo>
                  <a:cubicBezTo>
                    <a:pt x="2775" y="2157"/>
                    <a:pt x="2786" y="2229"/>
                    <a:pt x="2846" y="2276"/>
                  </a:cubicBezTo>
                  <a:cubicBezTo>
                    <a:pt x="2858" y="2300"/>
                    <a:pt x="3060" y="2443"/>
                    <a:pt x="3358" y="2443"/>
                  </a:cubicBezTo>
                  <a:lnTo>
                    <a:pt x="3394" y="2443"/>
                  </a:lnTo>
                  <a:cubicBezTo>
                    <a:pt x="3489" y="2443"/>
                    <a:pt x="3560" y="2443"/>
                    <a:pt x="3632" y="2431"/>
                  </a:cubicBezTo>
                  <a:cubicBezTo>
                    <a:pt x="3727" y="2705"/>
                    <a:pt x="3810" y="2979"/>
                    <a:pt x="4025" y="3098"/>
                  </a:cubicBezTo>
                  <a:cubicBezTo>
                    <a:pt x="4522" y="3413"/>
                    <a:pt x="5457" y="3460"/>
                    <a:pt x="6454" y="3460"/>
                  </a:cubicBezTo>
                  <a:cubicBezTo>
                    <a:pt x="6698" y="3460"/>
                    <a:pt x="6946" y="3457"/>
                    <a:pt x="7192" y="3455"/>
                  </a:cubicBezTo>
                  <a:cubicBezTo>
                    <a:pt x="7402" y="3452"/>
                    <a:pt x="7611" y="3450"/>
                    <a:pt x="7813" y="3450"/>
                  </a:cubicBezTo>
                  <a:cubicBezTo>
                    <a:pt x="8512" y="3450"/>
                    <a:pt x="9135" y="3475"/>
                    <a:pt x="9514" y="3586"/>
                  </a:cubicBezTo>
                  <a:cubicBezTo>
                    <a:pt x="10406" y="3884"/>
                    <a:pt x="10585" y="4491"/>
                    <a:pt x="10585" y="4955"/>
                  </a:cubicBezTo>
                  <a:cubicBezTo>
                    <a:pt x="10585" y="5265"/>
                    <a:pt x="10514" y="5538"/>
                    <a:pt x="10442" y="5800"/>
                  </a:cubicBezTo>
                  <a:cubicBezTo>
                    <a:pt x="10347" y="6146"/>
                    <a:pt x="10240" y="6503"/>
                    <a:pt x="10323" y="6920"/>
                  </a:cubicBezTo>
                  <a:cubicBezTo>
                    <a:pt x="10395" y="7324"/>
                    <a:pt x="10657" y="7670"/>
                    <a:pt x="10764" y="7801"/>
                  </a:cubicBezTo>
                  <a:lnTo>
                    <a:pt x="10478" y="9670"/>
                  </a:lnTo>
                  <a:lnTo>
                    <a:pt x="10204" y="9587"/>
                  </a:lnTo>
                  <a:cubicBezTo>
                    <a:pt x="10204" y="9575"/>
                    <a:pt x="10216" y="9551"/>
                    <a:pt x="10216" y="9539"/>
                  </a:cubicBezTo>
                  <a:lnTo>
                    <a:pt x="10430" y="7872"/>
                  </a:lnTo>
                  <a:cubicBezTo>
                    <a:pt x="10454" y="7813"/>
                    <a:pt x="10418" y="7753"/>
                    <a:pt x="10359" y="7705"/>
                  </a:cubicBezTo>
                  <a:cubicBezTo>
                    <a:pt x="9216" y="6967"/>
                    <a:pt x="8811" y="6253"/>
                    <a:pt x="8692" y="5979"/>
                  </a:cubicBezTo>
                  <a:cubicBezTo>
                    <a:pt x="8674" y="5924"/>
                    <a:pt x="8607" y="5884"/>
                    <a:pt x="8544" y="5884"/>
                  </a:cubicBezTo>
                  <a:cubicBezTo>
                    <a:pt x="8525" y="5884"/>
                    <a:pt x="8506" y="5887"/>
                    <a:pt x="8490" y="5896"/>
                  </a:cubicBezTo>
                  <a:cubicBezTo>
                    <a:pt x="8406" y="5919"/>
                    <a:pt x="8371" y="6027"/>
                    <a:pt x="8394" y="6098"/>
                  </a:cubicBezTo>
                  <a:lnTo>
                    <a:pt x="8501" y="6312"/>
                  </a:lnTo>
                  <a:cubicBezTo>
                    <a:pt x="8168" y="6431"/>
                    <a:pt x="7239" y="6753"/>
                    <a:pt x="6346" y="6812"/>
                  </a:cubicBezTo>
                  <a:cubicBezTo>
                    <a:pt x="6251" y="6812"/>
                    <a:pt x="6180" y="6896"/>
                    <a:pt x="6192" y="6979"/>
                  </a:cubicBezTo>
                  <a:cubicBezTo>
                    <a:pt x="6192" y="7074"/>
                    <a:pt x="6263" y="7134"/>
                    <a:pt x="6358" y="7134"/>
                  </a:cubicBezTo>
                  <a:lnTo>
                    <a:pt x="6370" y="7134"/>
                  </a:lnTo>
                  <a:cubicBezTo>
                    <a:pt x="7382" y="7074"/>
                    <a:pt x="8430" y="6681"/>
                    <a:pt x="8692" y="6574"/>
                  </a:cubicBezTo>
                  <a:cubicBezTo>
                    <a:pt x="8942" y="6932"/>
                    <a:pt x="9383" y="7408"/>
                    <a:pt x="10109" y="7908"/>
                  </a:cubicBezTo>
                  <a:lnTo>
                    <a:pt x="9895" y="9432"/>
                  </a:lnTo>
                  <a:lnTo>
                    <a:pt x="9525" y="10289"/>
                  </a:lnTo>
                  <a:cubicBezTo>
                    <a:pt x="9514" y="10325"/>
                    <a:pt x="9514" y="10384"/>
                    <a:pt x="9537" y="10432"/>
                  </a:cubicBezTo>
                  <a:cubicBezTo>
                    <a:pt x="9573" y="10480"/>
                    <a:pt x="9621" y="10503"/>
                    <a:pt x="9680" y="10503"/>
                  </a:cubicBezTo>
                  <a:lnTo>
                    <a:pt x="10537" y="10503"/>
                  </a:lnTo>
                  <a:cubicBezTo>
                    <a:pt x="10609" y="10503"/>
                    <a:pt x="10692" y="10444"/>
                    <a:pt x="10704" y="10372"/>
                  </a:cubicBezTo>
                  <a:lnTo>
                    <a:pt x="11085" y="7741"/>
                  </a:lnTo>
                  <a:cubicBezTo>
                    <a:pt x="11049" y="7682"/>
                    <a:pt x="11026" y="7634"/>
                    <a:pt x="10990" y="7610"/>
                  </a:cubicBezTo>
                  <a:cubicBezTo>
                    <a:pt x="10990" y="7610"/>
                    <a:pt x="10645" y="7241"/>
                    <a:pt x="10573" y="6824"/>
                  </a:cubicBezTo>
                  <a:cubicBezTo>
                    <a:pt x="10514" y="6479"/>
                    <a:pt x="10585" y="6181"/>
                    <a:pt x="10680" y="5848"/>
                  </a:cubicBezTo>
                  <a:cubicBezTo>
                    <a:pt x="10752" y="5574"/>
                    <a:pt x="10835" y="5277"/>
                    <a:pt x="10835" y="4919"/>
                  </a:cubicBezTo>
                  <a:cubicBezTo>
                    <a:pt x="10835" y="4110"/>
                    <a:pt x="10383" y="3514"/>
                    <a:pt x="9537" y="3252"/>
                  </a:cubicBezTo>
                  <a:cubicBezTo>
                    <a:pt x="9075" y="3095"/>
                    <a:pt x="8298" y="3086"/>
                    <a:pt x="7459" y="3086"/>
                  </a:cubicBezTo>
                  <a:cubicBezTo>
                    <a:pt x="7347" y="3086"/>
                    <a:pt x="7234" y="3086"/>
                    <a:pt x="7120" y="3086"/>
                  </a:cubicBezTo>
                  <a:cubicBezTo>
                    <a:pt x="6906" y="3088"/>
                    <a:pt x="6687" y="3090"/>
                    <a:pt x="6469" y="3090"/>
                  </a:cubicBezTo>
                  <a:cubicBezTo>
                    <a:pt x="5513" y="3090"/>
                    <a:pt x="4578" y="3048"/>
                    <a:pt x="4132" y="2776"/>
                  </a:cubicBezTo>
                  <a:cubicBezTo>
                    <a:pt x="4025" y="2717"/>
                    <a:pt x="3953" y="2490"/>
                    <a:pt x="3894" y="2276"/>
                  </a:cubicBezTo>
                  <a:cubicBezTo>
                    <a:pt x="4310" y="2098"/>
                    <a:pt x="4549" y="1740"/>
                    <a:pt x="4584" y="1371"/>
                  </a:cubicBezTo>
                  <a:cubicBezTo>
                    <a:pt x="4620" y="1086"/>
                    <a:pt x="4561" y="800"/>
                    <a:pt x="4406" y="562"/>
                  </a:cubicBezTo>
                  <a:cubicBezTo>
                    <a:pt x="4251" y="312"/>
                    <a:pt x="3989" y="133"/>
                    <a:pt x="3668" y="50"/>
                  </a:cubicBezTo>
                  <a:cubicBezTo>
                    <a:pt x="3530" y="17"/>
                    <a:pt x="3393" y="0"/>
                    <a:pt x="325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1936" name="Google Shape;11936;p81"/>
            <p:cNvSpPr/>
            <p:nvPr/>
          </p:nvSpPr>
          <p:spPr>
            <a:xfrm>
              <a:off x="5295565" y="2044338"/>
              <a:ext cx="10304" cy="10688"/>
            </a:xfrm>
            <a:custGeom>
              <a:avLst/>
              <a:gdLst/>
              <a:ahLst/>
              <a:cxnLst/>
              <a:rect l="l" t="t" r="r" b="b"/>
              <a:pathLst>
                <a:path w="322" h="334" extrusionOk="0">
                  <a:moveTo>
                    <a:pt x="167" y="1"/>
                  </a:moveTo>
                  <a:cubicBezTo>
                    <a:pt x="72" y="1"/>
                    <a:pt x="0" y="72"/>
                    <a:pt x="0" y="167"/>
                  </a:cubicBezTo>
                  <a:cubicBezTo>
                    <a:pt x="0" y="251"/>
                    <a:pt x="72" y="334"/>
                    <a:pt x="167" y="334"/>
                  </a:cubicBezTo>
                  <a:cubicBezTo>
                    <a:pt x="250" y="334"/>
                    <a:pt x="322" y="251"/>
                    <a:pt x="322" y="167"/>
                  </a:cubicBezTo>
                  <a:cubicBezTo>
                    <a:pt x="322" y="72"/>
                    <a:pt x="250" y="1"/>
                    <a:pt x="16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grpSp>
      <p:grpSp>
        <p:nvGrpSpPr>
          <p:cNvPr id="11937" name="Google Shape;11937;p81"/>
          <p:cNvGrpSpPr/>
          <p:nvPr/>
        </p:nvGrpSpPr>
        <p:grpSpPr>
          <a:xfrm>
            <a:off x="4226063" y="2519789"/>
            <a:ext cx="355136" cy="216256"/>
            <a:chOff x="4148749" y="2102066"/>
            <a:chExt cx="355136" cy="216256"/>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grpSpPr>
        <p:sp>
          <p:nvSpPr>
            <p:cNvPr id="11938" name="Google Shape;11938;p81"/>
            <p:cNvSpPr/>
            <p:nvPr/>
          </p:nvSpPr>
          <p:spPr>
            <a:xfrm>
              <a:off x="4148749" y="2102066"/>
              <a:ext cx="355136" cy="216256"/>
            </a:xfrm>
            <a:custGeom>
              <a:avLst/>
              <a:gdLst/>
              <a:ahLst/>
              <a:cxnLst/>
              <a:rect l="l" t="t" r="r" b="b"/>
              <a:pathLst>
                <a:path w="11098" h="6758" extrusionOk="0">
                  <a:moveTo>
                    <a:pt x="10395" y="340"/>
                  </a:moveTo>
                  <a:cubicBezTo>
                    <a:pt x="10442" y="340"/>
                    <a:pt x="10490" y="352"/>
                    <a:pt x="10514" y="387"/>
                  </a:cubicBezTo>
                  <a:cubicBezTo>
                    <a:pt x="10561" y="435"/>
                    <a:pt x="10561" y="495"/>
                    <a:pt x="10550" y="530"/>
                  </a:cubicBezTo>
                  <a:cubicBezTo>
                    <a:pt x="10538" y="578"/>
                    <a:pt x="10478" y="637"/>
                    <a:pt x="10383" y="709"/>
                  </a:cubicBezTo>
                  <a:cubicBezTo>
                    <a:pt x="10383" y="709"/>
                    <a:pt x="10383" y="697"/>
                    <a:pt x="10371" y="697"/>
                  </a:cubicBezTo>
                  <a:cubicBezTo>
                    <a:pt x="10300" y="602"/>
                    <a:pt x="10252" y="471"/>
                    <a:pt x="10264" y="399"/>
                  </a:cubicBezTo>
                  <a:cubicBezTo>
                    <a:pt x="10264" y="387"/>
                    <a:pt x="10276" y="352"/>
                    <a:pt x="10359" y="340"/>
                  </a:cubicBezTo>
                  <a:close/>
                  <a:moveTo>
                    <a:pt x="10435" y="0"/>
                  </a:moveTo>
                  <a:cubicBezTo>
                    <a:pt x="10390" y="0"/>
                    <a:pt x="10345" y="6"/>
                    <a:pt x="10300" y="18"/>
                  </a:cubicBezTo>
                  <a:cubicBezTo>
                    <a:pt x="10133" y="42"/>
                    <a:pt x="10026" y="149"/>
                    <a:pt x="9966" y="280"/>
                  </a:cubicBezTo>
                  <a:cubicBezTo>
                    <a:pt x="9895" y="495"/>
                    <a:pt x="10002" y="745"/>
                    <a:pt x="10121" y="887"/>
                  </a:cubicBezTo>
                  <a:cubicBezTo>
                    <a:pt x="10026" y="947"/>
                    <a:pt x="9930" y="1006"/>
                    <a:pt x="9823" y="1054"/>
                  </a:cubicBezTo>
                  <a:cubicBezTo>
                    <a:pt x="9478" y="804"/>
                    <a:pt x="9061" y="625"/>
                    <a:pt x="8573" y="506"/>
                  </a:cubicBezTo>
                  <a:cubicBezTo>
                    <a:pt x="8134" y="404"/>
                    <a:pt x="7632" y="355"/>
                    <a:pt x="7072" y="355"/>
                  </a:cubicBezTo>
                  <a:cubicBezTo>
                    <a:pt x="6721" y="355"/>
                    <a:pt x="6348" y="374"/>
                    <a:pt x="5954" y="411"/>
                  </a:cubicBezTo>
                  <a:cubicBezTo>
                    <a:pt x="4489" y="566"/>
                    <a:pt x="3144" y="971"/>
                    <a:pt x="2751" y="1090"/>
                  </a:cubicBezTo>
                  <a:cubicBezTo>
                    <a:pt x="2644" y="935"/>
                    <a:pt x="2549" y="816"/>
                    <a:pt x="2429" y="733"/>
                  </a:cubicBezTo>
                  <a:cubicBezTo>
                    <a:pt x="2263" y="590"/>
                    <a:pt x="2144" y="554"/>
                    <a:pt x="2132" y="554"/>
                  </a:cubicBezTo>
                  <a:cubicBezTo>
                    <a:pt x="2112" y="546"/>
                    <a:pt x="2092" y="542"/>
                    <a:pt x="2073" y="542"/>
                  </a:cubicBezTo>
                  <a:cubicBezTo>
                    <a:pt x="2011" y="542"/>
                    <a:pt x="1957" y="580"/>
                    <a:pt x="1929" y="625"/>
                  </a:cubicBezTo>
                  <a:cubicBezTo>
                    <a:pt x="1787" y="911"/>
                    <a:pt x="1727" y="1173"/>
                    <a:pt x="1715" y="1387"/>
                  </a:cubicBezTo>
                  <a:lnTo>
                    <a:pt x="1429" y="1483"/>
                  </a:lnTo>
                  <a:cubicBezTo>
                    <a:pt x="1382" y="1507"/>
                    <a:pt x="1334" y="1542"/>
                    <a:pt x="1322" y="1602"/>
                  </a:cubicBezTo>
                  <a:cubicBezTo>
                    <a:pt x="1203" y="2114"/>
                    <a:pt x="394" y="2519"/>
                    <a:pt x="120" y="2638"/>
                  </a:cubicBezTo>
                  <a:cubicBezTo>
                    <a:pt x="48" y="2661"/>
                    <a:pt x="1" y="2733"/>
                    <a:pt x="13" y="2828"/>
                  </a:cubicBezTo>
                  <a:lnTo>
                    <a:pt x="155" y="3412"/>
                  </a:lnTo>
                  <a:cubicBezTo>
                    <a:pt x="191" y="3543"/>
                    <a:pt x="310" y="3626"/>
                    <a:pt x="441" y="3662"/>
                  </a:cubicBezTo>
                  <a:cubicBezTo>
                    <a:pt x="477" y="3662"/>
                    <a:pt x="501" y="3662"/>
                    <a:pt x="536" y="3673"/>
                  </a:cubicBezTo>
                  <a:cubicBezTo>
                    <a:pt x="727" y="4102"/>
                    <a:pt x="1632" y="4281"/>
                    <a:pt x="2751" y="4507"/>
                  </a:cubicBezTo>
                  <a:cubicBezTo>
                    <a:pt x="2822" y="4519"/>
                    <a:pt x="2882" y="4543"/>
                    <a:pt x="2953" y="4555"/>
                  </a:cubicBezTo>
                  <a:lnTo>
                    <a:pt x="3346" y="5852"/>
                  </a:lnTo>
                  <a:lnTo>
                    <a:pt x="3132" y="6567"/>
                  </a:lnTo>
                  <a:cubicBezTo>
                    <a:pt x="3120" y="6602"/>
                    <a:pt x="3132" y="6662"/>
                    <a:pt x="3168" y="6698"/>
                  </a:cubicBezTo>
                  <a:cubicBezTo>
                    <a:pt x="3203" y="6745"/>
                    <a:pt x="3239" y="6757"/>
                    <a:pt x="3299" y="6757"/>
                  </a:cubicBezTo>
                  <a:lnTo>
                    <a:pt x="3989" y="6757"/>
                  </a:lnTo>
                  <a:cubicBezTo>
                    <a:pt x="4073" y="6757"/>
                    <a:pt x="4132" y="6698"/>
                    <a:pt x="4156" y="6602"/>
                  </a:cubicBezTo>
                  <a:lnTo>
                    <a:pt x="4299" y="5197"/>
                  </a:lnTo>
                  <a:cubicBezTo>
                    <a:pt x="4311" y="5078"/>
                    <a:pt x="4311" y="4959"/>
                    <a:pt x="4311" y="4816"/>
                  </a:cubicBezTo>
                  <a:cubicBezTo>
                    <a:pt x="5049" y="4983"/>
                    <a:pt x="5858" y="5078"/>
                    <a:pt x="6692" y="5078"/>
                  </a:cubicBezTo>
                  <a:cubicBezTo>
                    <a:pt x="7073" y="5078"/>
                    <a:pt x="7442" y="5055"/>
                    <a:pt x="7811" y="5019"/>
                  </a:cubicBezTo>
                  <a:cubicBezTo>
                    <a:pt x="7906" y="4995"/>
                    <a:pt x="7966" y="4924"/>
                    <a:pt x="7966" y="4840"/>
                  </a:cubicBezTo>
                  <a:cubicBezTo>
                    <a:pt x="7942" y="4745"/>
                    <a:pt x="7871" y="4686"/>
                    <a:pt x="7787" y="4686"/>
                  </a:cubicBezTo>
                  <a:cubicBezTo>
                    <a:pt x="7401" y="4725"/>
                    <a:pt x="7033" y="4741"/>
                    <a:pt x="6688" y="4741"/>
                  </a:cubicBezTo>
                  <a:cubicBezTo>
                    <a:pt x="5578" y="4741"/>
                    <a:pt x="4717" y="4574"/>
                    <a:pt x="4299" y="4483"/>
                  </a:cubicBezTo>
                  <a:cubicBezTo>
                    <a:pt x="4287" y="4340"/>
                    <a:pt x="4251" y="4209"/>
                    <a:pt x="4215" y="4090"/>
                  </a:cubicBezTo>
                  <a:lnTo>
                    <a:pt x="4120" y="3828"/>
                  </a:lnTo>
                  <a:cubicBezTo>
                    <a:pt x="4092" y="3754"/>
                    <a:pt x="4036" y="3709"/>
                    <a:pt x="3974" y="3709"/>
                  </a:cubicBezTo>
                  <a:cubicBezTo>
                    <a:pt x="3955" y="3709"/>
                    <a:pt x="3937" y="3713"/>
                    <a:pt x="3918" y="3721"/>
                  </a:cubicBezTo>
                  <a:cubicBezTo>
                    <a:pt x="3823" y="3745"/>
                    <a:pt x="3775" y="3840"/>
                    <a:pt x="3811" y="3924"/>
                  </a:cubicBezTo>
                  <a:lnTo>
                    <a:pt x="3894" y="4197"/>
                  </a:lnTo>
                  <a:cubicBezTo>
                    <a:pt x="3989" y="4507"/>
                    <a:pt x="4025" y="4840"/>
                    <a:pt x="3989" y="5162"/>
                  </a:cubicBezTo>
                  <a:lnTo>
                    <a:pt x="3858" y="6424"/>
                  </a:lnTo>
                  <a:lnTo>
                    <a:pt x="3525" y="6424"/>
                  </a:lnTo>
                  <a:lnTo>
                    <a:pt x="3692" y="5876"/>
                  </a:lnTo>
                  <a:cubicBezTo>
                    <a:pt x="3703" y="5852"/>
                    <a:pt x="3703" y="5817"/>
                    <a:pt x="3692" y="5793"/>
                  </a:cubicBezTo>
                  <a:lnTo>
                    <a:pt x="3275" y="4364"/>
                  </a:lnTo>
                  <a:cubicBezTo>
                    <a:pt x="3263" y="4305"/>
                    <a:pt x="3215" y="4257"/>
                    <a:pt x="3156" y="4245"/>
                  </a:cubicBezTo>
                  <a:cubicBezTo>
                    <a:pt x="3049" y="4221"/>
                    <a:pt x="2941" y="4197"/>
                    <a:pt x="2858" y="4185"/>
                  </a:cubicBezTo>
                  <a:cubicBezTo>
                    <a:pt x="2322" y="4078"/>
                    <a:pt x="1798" y="3971"/>
                    <a:pt x="1429" y="3852"/>
                  </a:cubicBezTo>
                  <a:cubicBezTo>
                    <a:pt x="1239" y="3793"/>
                    <a:pt x="1096" y="3733"/>
                    <a:pt x="1013" y="3673"/>
                  </a:cubicBezTo>
                  <a:cubicBezTo>
                    <a:pt x="1239" y="3662"/>
                    <a:pt x="1453" y="3590"/>
                    <a:pt x="1608" y="3423"/>
                  </a:cubicBezTo>
                  <a:cubicBezTo>
                    <a:pt x="1667" y="3364"/>
                    <a:pt x="1667" y="3257"/>
                    <a:pt x="1608" y="3197"/>
                  </a:cubicBezTo>
                  <a:cubicBezTo>
                    <a:pt x="1578" y="3167"/>
                    <a:pt x="1537" y="3153"/>
                    <a:pt x="1495" y="3153"/>
                  </a:cubicBezTo>
                  <a:cubicBezTo>
                    <a:pt x="1453" y="3153"/>
                    <a:pt x="1411" y="3167"/>
                    <a:pt x="1382" y="3197"/>
                  </a:cubicBezTo>
                  <a:cubicBezTo>
                    <a:pt x="1285" y="3294"/>
                    <a:pt x="1092" y="3351"/>
                    <a:pt x="835" y="3351"/>
                  </a:cubicBezTo>
                  <a:cubicBezTo>
                    <a:pt x="743" y="3351"/>
                    <a:pt x="643" y="3344"/>
                    <a:pt x="536" y="3328"/>
                  </a:cubicBezTo>
                  <a:lnTo>
                    <a:pt x="524" y="3316"/>
                  </a:lnTo>
                  <a:lnTo>
                    <a:pt x="405" y="2876"/>
                  </a:lnTo>
                  <a:cubicBezTo>
                    <a:pt x="524" y="2816"/>
                    <a:pt x="703" y="2721"/>
                    <a:pt x="894" y="2602"/>
                  </a:cubicBezTo>
                  <a:cubicBezTo>
                    <a:pt x="1298" y="2340"/>
                    <a:pt x="1548" y="2066"/>
                    <a:pt x="1656" y="1768"/>
                  </a:cubicBezTo>
                  <a:lnTo>
                    <a:pt x="1775" y="1721"/>
                  </a:lnTo>
                  <a:cubicBezTo>
                    <a:pt x="1798" y="1888"/>
                    <a:pt x="1846" y="1983"/>
                    <a:pt x="1858" y="1995"/>
                  </a:cubicBezTo>
                  <a:cubicBezTo>
                    <a:pt x="1894" y="2054"/>
                    <a:pt x="1953" y="2078"/>
                    <a:pt x="2013" y="2078"/>
                  </a:cubicBezTo>
                  <a:cubicBezTo>
                    <a:pt x="2037" y="2078"/>
                    <a:pt x="2072" y="2078"/>
                    <a:pt x="2084" y="2066"/>
                  </a:cubicBezTo>
                  <a:cubicBezTo>
                    <a:pt x="2156" y="2019"/>
                    <a:pt x="2191" y="1935"/>
                    <a:pt x="2144" y="1840"/>
                  </a:cubicBezTo>
                  <a:cubicBezTo>
                    <a:pt x="2132" y="1828"/>
                    <a:pt x="1965" y="1483"/>
                    <a:pt x="2179" y="935"/>
                  </a:cubicBezTo>
                  <a:cubicBezTo>
                    <a:pt x="2322" y="1030"/>
                    <a:pt x="2525" y="1221"/>
                    <a:pt x="2727" y="1602"/>
                  </a:cubicBezTo>
                  <a:cubicBezTo>
                    <a:pt x="2754" y="1663"/>
                    <a:pt x="2812" y="1699"/>
                    <a:pt x="2875" y="1699"/>
                  </a:cubicBezTo>
                  <a:cubicBezTo>
                    <a:pt x="2897" y="1699"/>
                    <a:pt x="2920" y="1694"/>
                    <a:pt x="2941" y="1685"/>
                  </a:cubicBezTo>
                  <a:cubicBezTo>
                    <a:pt x="3025" y="1638"/>
                    <a:pt x="3061" y="1542"/>
                    <a:pt x="3025" y="1459"/>
                  </a:cubicBezTo>
                  <a:cubicBezTo>
                    <a:pt x="3001" y="1423"/>
                    <a:pt x="2989" y="1411"/>
                    <a:pt x="2977" y="1387"/>
                  </a:cubicBezTo>
                  <a:cubicBezTo>
                    <a:pt x="3442" y="1245"/>
                    <a:pt x="4692" y="887"/>
                    <a:pt x="6025" y="756"/>
                  </a:cubicBezTo>
                  <a:cubicBezTo>
                    <a:pt x="6402" y="716"/>
                    <a:pt x="6758" y="696"/>
                    <a:pt x="7091" y="696"/>
                  </a:cubicBezTo>
                  <a:cubicBezTo>
                    <a:pt x="7633" y="696"/>
                    <a:pt x="8117" y="749"/>
                    <a:pt x="8537" y="852"/>
                  </a:cubicBezTo>
                  <a:cubicBezTo>
                    <a:pt x="9359" y="1042"/>
                    <a:pt x="9942" y="1423"/>
                    <a:pt x="10264" y="2007"/>
                  </a:cubicBezTo>
                  <a:cubicBezTo>
                    <a:pt x="10847" y="3054"/>
                    <a:pt x="10192" y="4007"/>
                    <a:pt x="9895" y="4281"/>
                  </a:cubicBezTo>
                  <a:cubicBezTo>
                    <a:pt x="9835" y="4340"/>
                    <a:pt x="9823" y="4447"/>
                    <a:pt x="9883" y="4507"/>
                  </a:cubicBezTo>
                  <a:cubicBezTo>
                    <a:pt x="9907" y="4543"/>
                    <a:pt x="9954" y="4555"/>
                    <a:pt x="10002" y="4555"/>
                  </a:cubicBezTo>
                  <a:cubicBezTo>
                    <a:pt x="10038" y="4555"/>
                    <a:pt x="10073" y="4543"/>
                    <a:pt x="10109" y="4507"/>
                  </a:cubicBezTo>
                  <a:lnTo>
                    <a:pt x="10121" y="4495"/>
                  </a:lnTo>
                  <a:lnTo>
                    <a:pt x="10180" y="4614"/>
                  </a:lnTo>
                  <a:cubicBezTo>
                    <a:pt x="10204" y="4686"/>
                    <a:pt x="10216" y="4781"/>
                    <a:pt x="10192" y="4864"/>
                  </a:cubicBezTo>
                  <a:lnTo>
                    <a:pt x="9752" y="6412"/>
                  </a:lnTo>
                  <a:lnTo>
                    <a:pt x="9454" y="6412"/>
                  </a:lnTo>
                  <a:lnTo>
                    <a:pt x="9728" y="5995"/>
                  </a:lnTo>
                  <a:cubicBezTo>
                    <a:pt x="9764" y="5971"/>
                    <a:pt x="9764" y="5924"/>
                    <a:pt x="9764" y="5876"/>
                  </a:cubicBezTo>
                  <a:lnTo>
                    <a:pt x="9633" y="4995"/>
                  </a:lnTo>
                  <a:cubicBezTo>
                    <a:pt x="9633" y="4971"/>
                    <a:pt x="9597" y="4924"/>
                    <a:pt x="9585" y="4912"/>
                  </a:cubicBezTo>
                  <a:lnTo>
                    <a:pt x="8883" y="4245"/>
                  </a:lnTo>
                  <a:cubicBezTo>
                    <a:pt x="8853" y="4215"/>
                    <a:pt x="8811" y="4200"/>
                    <a:pt x="8770" y="4200"/>
                  </a:cubicBezTo>
                  <a:cubicBezTo>
                    <a:pt x="8728" y="4200"/>
                    <a:pt x="8686" y="4215"/>
                    <a:pt x="8656" y="4245"/>
                  </a:cubicBezTo>
                  <a:cubicBezTo>
                    <a:pt x="8597" y="4305"/>
                    <a:pt x="8597" y="4400"/>
                    <a:pt x="8656" y="4459"/>
                  </a:cubicBezTo>
                  <a:lnTo>
                    <a:pt x="8716" y="4519"/>
                  </a:lnTo>
                  <a:cubicBezTo>
                    <a:pt x="8645" y="4543"/>
                    <a:pt x="8561" y="4555"/>
                    <a:pt x="8478" y="4566"/>
                  </a:cubicBezTo>
                  <a:cubicBezTo>
                    <a:pt x="8395" y="4578"/>
                    <a:pt x="8335" y="4674"/>
                    <a:pt x="8347" y="4757"/>
                  </a:cubicBezTo>
                  <a:cubicBezTo>
                    <a:pt x="8359" y="4840"/>
                    <a:pt x="8442" y="4900"/>
                    <a:pt x="8514" y="4900"/>
                  </a:cubicBezTo>
                  <a:lnTo>
                    <a:pt x="8537" y="4900"/>
                  </a:lnTo>
                  <a:cubicBezTo>
                    <a:pt x="8692" y="4864"/>
                    <a:pt x="8859" y="4840"/>
                    <a:pt x="9002" y="4793"/>
                  </a:cubicBezTo>
                  <a:lnTo>
                    <a:pt x="9335" y="5102"/>
                  </a:lnTo>
                  <a:lnTo>
                    <a:pt x="9454" y="5864"/>
                  </a:lnTo>
                  <a:lnTo>
                    <a:pt x="9037" y="6471"/>
                  </a:lnTo>
                  <a:cubicBezTo>
                    <a:pt x="9002" y="6519"/>
                    <a:pt x="8990" y="6590"/>
                    <a:pt x="9014" y="6638"/>
                  </a:cubicBezTo>
                  <a:cubicBezTo>
                    <a:pt x="9049" y="6698"/>
                    <a:pt x="9109" y="6721"/>
                    <a:pt x="9168" y="6721"/>
                  </a:cubicBezTo>
                  <a:lnTo>
                    <a:pt x="9895" y="6721"/>
                  </a:lnTo>
                  <a:cubicBezTo>
                    <a:pt x="9966" y="6721"/>
                    <a:pt x="10026" y="6686"/>
                    <a:pt x="10049" y="6602"/>
                  </a:cubicBezTo>
                  <a:lnTo>
                    <a:pt x="10538" y="4936"/>
                  </a:lnTo>
                  <a:cubicBezTo>
                    <a:pt x="10585" y="4781"/>
                    <a:pt x="10561" y="4614"/>
                    <a:pt x="10502" y="4459"/>
                  </a:cubicBezTo>
                  <a:lnTo>
                    <a:pt x="10383" y="4209"/>
                  </a:lnTo>
                  <a:cubicBezTo>
                    <a:pt x="10526" y="4019"/>
                    <a:pt x="10669" y="3769"/>
                    <a:pt x="10764" y="3483"/>
                  </a:cubicBezTo>
                  <a:cubicBezTo>
                    <a:pt x="10942" y="2911"/>
                    <a:pt x="10859" y="2340"/>
                    <a:pt x="10585" y="1816"/>
                  </a:cubicBezTo>
                  <a:cubicBezTo>
                    <a:pt x="10466" y="1626"/>
                    <a:pt x="10323" y="1423"/>
                    <a:pt x="10169" y="1280"/>
                  </a:cubicBezTo>
                  <a:cubicBezTo>
                    <a:pt x="10252" y="1233"/>
                    <a:pt x="10347" y="1173"/>
                    <a:pt x="10430" y="1114"/>
                  </a:cubicBezTo>
                  <a:cubicBezTo>
                    <a:pt x="10645" y="1304"/>
                    <a:pt x="10835" y="1459"/>
                    <a:pt x="10883" y="1483"/>
                  </a:cubicBezTo>
                  <a:cubicBezTo>
                    <a:pt x="10907" y="1507"/>
                    <a:pt x="10919" y="1507"/>
                    <a:pt x="10954" y="1507"/>
                  </a:cubicBezTo>
                  <a:cubicBezTo>
                    <a:pt x="11014" y="1507"/>
                    <a:pt x="11073" y="1471"/>
                    <a:pt x="11097" y="1411"/>
                  </a:cubicBezTo>
                  <a:cubicBezTo>
                    <a:pt x="11073" y="1364"/>
                    <a:pt x="11038" y="1268"/>
                    <a:pt x="10966" y="1221"/>
                  </a:cubicBezTo>
                  <a:cubicBezTo>
                    <a:pt x="10942" y="1209"/>
                    <a:pt x="10788" y="1090"/>
                    <a:pt x="10621" y="935"/>
                  </a:cubicBezTo>
                  <a:cubicBezTo>
                    <a:pt x="10764" y="828"/>
                    <a:pt x="10835" y="733"/>
                    <a:pt x="10859" y="625"/>
                  </a:cubicBezTo>
                  <a:cubicBezTo>
                    <a:pt x="10919" y="447"/>
                    <a:pt x="10895" y="280"/>
                    <a:pt x="10776" y="149"/>
                  </a:cubicBezTo>
                  <a:cubicBezTo>
                    <a:pt x="10687" y="52"/>
                    <a:pt x="10565" y="0"/>
                    <a:pt x="1043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1939" name="Google Shape;11939;p81"/>
            <p:cNvSpPr/>
            <p:nvPr/>
          </p:nvSpPr>
          <p:spPr>
            <a:xfrm>
              <a:off x="4195981" y="2177682"/>
              <a:ext cx="10336" cy="10720"/>
            </a:xfrm>
            <a:custGeom>
              <a:avLst/>
              <a:gdLst/>
              <a:ahLst/>
              <a:cxnLst/>
              <a:rect l="l" t="t" r="r" b="b"/>
              <a:pathLst>
                <a:path w="323" h="335" extrusionOk="0">
                  <a:moveTo>
                    <a:pt x="156" y="1"/>
                  </a:moveTo>
                  <a:cubicBezTo>
                    <a:pt x="72" y="1"/>
                    <a:pt x="1" y="72"/>
                    <a:pt x="1" y="167"/>
                  </a:cubicBezTo>
                  <a:cubicBezTo>
                    <a:pt x="1" y="251"/>
                    <a:pt x="72" y="334"/>
                    <a:pt x="156" y="334"/>
                  </a:cubicBezTo>
                  <a:cubicBezTo>
                    <a:pt x="251" y="334"/>
                    <a:pt x="322" y="251"/>
                    <a:pt x="322" y="167"/>
                  </a:cubicBezTo>
                  <a:cubicBezTo>
                    <a:pt x="322" y="72"/>
                    <a:pt x="251" y="1"/>
                    <a:pt x="15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grpSp>
      <p:grpSp>
        <p:nvGrpSpPr>
          <p:cNvPr id="11940" name="Google Shape;11940;p81"/>
          <p:cNvGrpSpPr/>
          <p:nvPr/>
        </p:nvGrpSpPr>
        <p:grpSpPr>
          <a:xfrm>
            <a:off x="5871983" y="2419149"/>
            <a:ext cx="354752" cy="315360"/>
            <a:chOff x="5794669" y="2001426"/>
            <a:chExt cx="354752" cy="315360"/>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grpSpPr>
        <p:sp>
          <p:nvSpPr>
            <p:cNvPr id="11941" name="Google Shape;11941;p81"/>
            <p:cNvSpPr/>
            <p:nvPr/>
          </p:nvSpPr>
          <p:spPr>
            <a:xfrm>
              <a:off x="5841165" y="2051186"/>
              <a:ext cx="10688" cy="10336"/>
            </a:xfrm>
            <a:custGeom>
              <a:avLst/>
              <a:gdLst/>
              <a:ahLst/>
              <a:cxnLst/>
              <a:rect l="l" t="t" r="r" b="b"/>
              <a:pathLst>
                <a:path w="334" h="323" extrusionOk="0">
                  <a:moveTo>
                    <a:pt x="167" y="1"/>
                  </a:moveTo>
                  <a:cubicBezTo>
                    <a:pt x="84" y="1"/>
                    <a:pt x="0" y="72"/>
                    <a:pt x="0" y="156"/>
                  </a:cubicBezTo>
                  <a:cubicBezTo>
                    <a:pt x="0" y="251"/>
                    <a:pt x="84" y="322"/>
                    <a:pt x="167" y="322"/>
                  </a:cubicBezTo>
                  <a:cubicBezTo>
                    <a:pt x="262" y="322"/>
                    <a:pt x="334" y="251"/>
                    <a:pt x="334" y="156"/>
                  </a:cubicBezTo>
                  <a:cubicBezTo>
                    <a:pt x="334" y="60"/>
                    <a:pt x="262" y="1"/>
                    <a:pt x="16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1942" name="Google Shape;11942;p81"/>
            <p:cNvSpPr/>
            <p:nvPr/>
          </p:nvSpPr>
          <p:spPr>
            <a:xfrm>
              <a:off x="5794669" y="2001426"/>
              <a:ext cx="354752" cy="315360"/>
            </a:xfrm>
            <a:custGeom>
              <a:avLst/>
              <a:gdLst/>
              <a:ahLst/>
              <a:cxnLst/>
              <a:rect l="l" t="t" r="r" b="b"/>
              <a:pathLst>
                <a:path w="11086" h="9855" extrusionOk="0">
                  <a:moveTo>
                    <a:pt x="1179" y="568"/>
                  </a:moveTo>
                  <a:lnTo>
                    <a:pt x="1298" y="877"/>
                  </a:lnTo>
                  <a:lnTo>
                    <a:pt x="1215" y="925"/>
                  </a:lnTo>
                  <a:lnTo>
                    <a:pt x="1203" y="937"/>
                  </a:lnTo>
                  <a:lnTo>
                    <a:pt x="894" y="782"/>
                  </a:lnTo>
                  <a:cubicBezTo>
                    <a:pt x="965" y="722"/>
                    <a:pt x="1048" y="639"/>
                    <a:pt x="1179" y="568"/>
                  </a:cubicBezTo>
                  <a:close/>
                  <a:moveTo>
                    <a:pt x="10028" y="3376"/>
                  </a:moveTo>
                  <a:cubicBezTo>
                    <a:pt x="10073" y="3406"/>
                    <a:pt x="10123" y="3430"/>
                    <a:pt x="10145" y="3473"/>
                  </a:cubicBezTo>
                  <a:cubicBezTo>
                    <a:pt x="10502" y="3794"/>
                    <a:pt x="10621" y="4592"/>
                    <a:pt x="10490" y="5699"/>
                  </a:cubicBezTo>
                  <a:cubicBezTo>
                    <a:pt x="10430" y="6199"/>
                    <a:pt x="10490" y="6521"/>
                    <a:pt x="10561" y="6735"/>
                  </a:cubicBezTo>
                  <a:cubicBezTo>
                    <a:pt x="10502" y="6688"/>
                    <a:pt x="10430" y="6628"/>
                    <a:pt x="10371" y="6568"/>
                  </a:cubicBezTo>
                  <a:cubicBezTo>
                    <a:pt x="10240" y="6402"/>
                    <a:pt x="10192" y="6176"/>
                    <a:pt x="10228" y="5902"/>
                  </a:cubicBezTo>
                  <a:cubicBezTo>
                    <a:pt x="10359" y="5080"/>
                    <a:pt x="10478" y="3937"/>
                    <a:pt x="10049" y="3401"/>
                  </a:cubicBezTo>
                  <a:cubicBezTo>
                    <a:pt x="10038" y="3390"/>
                    <a:pt x="10032" y="3382"/>
                    <a:pt x="10028" y="3376"/>
                  </a:cubicBezTo>
                  <a:close/>
                  <a:moveTo>
                    <a:pt x="3942" y="9212"/>
                  </a:moveTo>
                  <a:lnTo>
                    <a:pt x="3918" y="9557"/>
                  </a:lnTo>
                  <a:lnTo>
                    <a:pt x="3692" y="9557"/>
                  </a:lnTo>
                  <a:lnTo>
                    <a:pt x="3942" y="9212"/>
                  </a:lnTo>
                  <a:close/>
                  <a:moveTo>
                    <a:pt x="2035" y="334"/>
                  </a:moveTo>
                  <a:cubicBezTo>
                    <a:pt x="2129" y="334"/>
                    <a:pt x="2230" y="339"/>
                    <a:pt x="2334" y="353"/>
                  </a:cubicBezTo>
                  <a:cubicBezTo>
                    <a:pt x="2918" y="461"/>
                    <a:pt x="3453" y="889"/>
                    <a:pt x="3894" y="1365"/>
                  </a:cubicBezTo>
                  <a:cubicBezTo>
                    <a:pt x="3644" y="1187"/>
                    <a:pt x="3370" y="1056"/>
                    <a:pt x="3120" y="937"/>
                  </a:cubicBezTo>
                  <a:cubicBezTo>
                    <a:pt x="3100" y="931"/>
                    <a:pt x="3080" y="928"/>
                    <a:pt x="3060" y="928"/>
                  </a:cubicBezTo>
                  <a:cubicBezTo>
                    <a:pt x="2996" y="928"/>
                    <a:pt x="2936" y="959"/>
                    <a:pt x="2918" y="1032"/>
                  </a:cubicBezTo>
                  <a:cubicBezTo>
                    <a:pt x="2882" y="1115"/>
                    <a:pt x="2918" y="1211"/>
                    <a:pt x="3001" y="1234"/>
                  </a:cubicBezTo>
                  <a:cubicBezTo>
                    <a:pt x="3763" y="1568"/>
                    <a:pt x="4406" y="2127"/>
                    <a:pt x="4823" y="2544"/>
                  </a:cubicBezTo>
                  <a:cubicBezTo>
                    <a:pt x="4882" y="2604"/>
                    <a:pt x="4918" y="2663"/>
                    <a:pt x="4966" y="2711"/>
                  </a:cubicBezTo>
                  <a:cubicBezTo>
                    <a:pt x="5164" y="2947"/>
                    <a:pt x="5332" y="3115"/>
                    <a:pt x="5777" y="3115"/>
                  </a:cubicBezTo>
                  <a:cubicBezTo>
                    <a:pt x="6028" y="3115"/>
                    <a:pt x="6366" y="3061"/>
                    <a:pt x="6847" y="2937"/>
                  </a:cubicBezTo>
                  <a:cubicBezTo>
                    <a:pt x="7304" y="2816"/>
                    <a:pt x="7698" y="2755"/>
                    <a:pt x="8035" y="2755"/>
                  </a:cubicBezTo>
                  <a:cubicBezTo>
                    <a:pt x="8497" y="2755"/>
                    <a:pt x="8852" y="2870"/>
                    <a:pt x="9121" y="3104"/>
                  </a:cubicBezTo>
                  <a:cubicBezTo>
                    <a:pt x="9454" y="3437"/>
                    <a:pt x="9514" y="4175"/>
                    <a:pt x="9216" y="4806"/>
                  </a:cubicBezTo>
                  <a:cubicBezTo>
                    <a:pt x="9037" y="5187"/>
                    <a:pt x="8954" y="5640"/>
                    <a:pt x="8990" y="6045"/>
                  </a:cubicBezTo>
                  <a:cubicBezTo>
                    <a:pt x="9037" y="6509"/>
                    <a:pt x="9228" y="6854"/>
                    <a:pt x="9538" y="7045"/>
                  </a:cubicBezTo>
                  <a:lnTo>
                    <a:pt x="9538" y="9557"/>
                  </a:lnTo>
                  <a:lnTo>
                    <a:pt x="9287" y="9557"/>
                  </a:lnTo>
                  <a:lnTo>
                    <a:pt x="9514" y="9164"/>
                  </a:lnTo>
                  <a:cubicBezTo>
                    <a:pt x="9526" y="9140"/>
                    <a:pt x="9538" y="9093"/>
                    <a:pt x="9526" y="9069"/>
                  </a:cubicBezTo>
                  <a:lnTo>
                    <a:pt x="9240" y="7366"/>
                  </a:lnTo>
                  <a:cubicBezTo>
                    <a:pt x="9240" y="7342"/>
                    <a:pt x="9204" y="7295"/>
                    <a:pt x="9180" y="7283"/>
                  </a:cubicBezTo>
                  <a:cubicBezTo>
                    <a:pt x="7918" y="6176"/>
                    <a:pt x="7418" y="4532"/>
                    <a:pt x="7406" y="4509"/>
                  </a:cubicBezTo>
                  <a:cubicBezTo>
                    <a:pt x="7387" y="4440"/>
                    <a:pt x="7318" y="4395"/>
                    <a:pt x="7255" y="4395"/>
                  </a:cubicBezTo>
                  <a:cubicBezTo>
                    <a:pt x="7241" y="4395"/>
                    <a:pt x="7228" y="4397"/>
                    <a:pt x="7216" y="4402"/>
                  </a:cubicBezTo>
                  <a:cubicBezTo>
                    <a:pt x="7121" y="4437"/>
                    <a:pt x="7085" y="4532"/>
                    <a:pt x="7109" y="4604"/>
                  </a:cubicBezTo>
                  <a:cubicBezTo>
                    <a:pt x="7109" y="4616"/>
                    <a:pt x="7156" y="4771"/>
                    <a:pt x="7240" y="4985"/>
                  </a:cubicBezTo>
                  <a:cubicBezTo>
                    <a:pt x="7144" y="5080"/>
                    <a:pt x="6859" y="5283"/>
                    <a:pt x="6466" y="5461"/>
                  </a:cubicBezTo>
                  <a:cubicBezTo>
                    <a:pt x="6070" y="5641"/>
                    <a:pt x="5688" y="5729"/>
                    <a:pt x="5316" y="5729"/>
                  </a:cubicBezTo>
                  <a:cubicBezTo>
                    <a:pt x="5072" y="5729"/>
                    <a:pt x="4832" y="5691"/>
                    <a:pt x="4596" y="5616"/>
                  </a:cubicBezTo>
                  <a:lnTo>
                    <a:pt x="4668" y="5128"/>
                  </a:lnTo>
                  <a:cubicBezTo>
                    <a:pt x="4680" y="5033"/>
                    <a:pt x="4620" y="4961"/>
                    <a:pt x="4537" y="4949"/>
                  </a:cubicBezTo>
                  <a:cubicBezTo>
                    <a:pt x="4523" y="4946"/>
                    <a:pt x="4509" y="4944"/>
                    <a:pt x="4496" y="4944"/>
                  </a:cubicBezTo>
                  <a:cubicBezTo>
                    <a:pt x="4422" y="4944"/>
                    <a:pt x="4368" y="4999"/>
                    <a:pt x="4358" y="5080"/>
                  </a:cubicBezTo>
                  <a:lnTo>
                    <a:pt x="4192" y="6187"/>
                  </a:lnTo>
                  <a:cubicBezTo>
                    <a:pt x="4120" y="6735"/>
                    <a:pt x="4061" y="7283"/>
                    <a:pt x="4025" y="7819"/>
                  </a:cubicBezTo>
                  <a:lnTo>
                    <a:pt x="3953" y="8962"/>
                  </a:lnTo>
                  <a:lnTo>
                    <a:pt x="3632" y="5056"/>
                  </a:lnTo>
                  <a:cubicBezTo>
                    <a:pt x="3632" y="5044"/>
                    <a:pt x="3632" y="5021"/>
                    <a:pt x="3620" y="4997"/>
                  </a:cubicBezTo>
                  <a:lnTo>
                    <a:pt x="2334" y="2401"/>
                  </a:lnTo>
                  <a:cubicBezTo>
                    <a:pt x="2370" y="2354"/>
                    <a:pt x="2382" y="2306"/>
                    <a:pt x="2394" y="2270"/>
                  </a:cubicBezTo>
                  <a:lnTo>
                    <a:pt x="2513" y="1889"/>
                  </a:lnTo>
                  <a:cubicBezTo>
                    <a:pt x="2549" y="1806"/>
                    <a:pt x="2501" y="1711"/>
                    <a:pt x="2406" y="1687"/>
                  </a:cubicBezTo>
                  <a:cubicBezTo>
                    <a:pt x="2387" y="1679"/>
                    <a:pt x="2368" y="1675"/>
                    <a:pt x="2349" y="1675"/>
                  </a:cubicBezTo>
                  <a:cubicBezTo>
                    <a:pt x="2283" y="1675"/>
                    <a:pt x="2222" y="1720"/>
                    <a:pt x="2203" y="1794"/>
                  </a:cubicBezTo>
                  <a:lnTo>
                    <a:pt x="2084" y="2163"/>
                  </a:lnTo>
                  <a:cubicBezTo>
                    <a:pt x="2072" y="2211"/>
                    <a:pt x="2025" y="2246"/>
                    <a:pt x="1977" y="2270"/>
                  </a:cubicBezTo>
                  <a:lnTo>
                    <a:pt x="739" y="2866"/>
                  </a:lnTo>
                  <a:cubicBezTo>
                    <a:pt x="716" y="2873"/>
                    <a:pt x="694" y="2877"/>
                    <a:pt x="671" y="2877"/>
                  </a:cubicBezTo>
                  <a:cubicBezTo>
                    <a:pt x="623" y="2877"/>
                    <a:pt x="577" y="2859"/>
                    <a:pt x="536" y="2818"/>
                  </a:cubicBezTo>
                  <a:lnTo>
                    <a:pt x="524" y="2794"/>
                  </a:lnTo>
                  <a:lnTo>
                    <a:pt x="370" y="2675"/>
                  </a:lnTo>
                  <a:lnTo>
                    <a:pt x="370" y="2663"/>
                  </a:lnTo>
                  <a:lnTo>
                    <a:pt x="1048" y="1830"/>
                  </a:lnTo>
                  <a:cubicBezTo>
                    <a:pt x="1096" y="1770"/>
                    <a:pt x="1144" y="1699"/>
                    <a:pt x="1167" y="1627"/>
                  </a:cubicBezTo>
                  <a:lnTo>
                    <a:pt x="1263" y="1389"/>
                  </a:lnTo>
                  <a:cubicBezTo>
                    <a:pt x="1286" y="1306"/>
                    <a:pt x="1334" y="1246"/>
                    <a:pt x="1406" y="1211"/>
                  </a:cubicBezTo>
                  <a:lnTo>
                    <a:pt x="1429" y="1187"/>
                  </a:lnTo>
                  <a:cubicBezTo>
                    <a:pt x="1453" y="1246"/>
                    <a:pt x="1513" y="1294"/>
                    <a:pt x="1572" y="1294"/>
                  </a:cubicBezTo>
                  <a:cubicBezTo>
                    <a:pt x="1584" y="1294"/>
                    <a:pt x="1608" y="1294"/>
                    <a:pt x="1632" y="1282"/>
                  </a:cubicBezTo>
                  <a:cubicBezTo>
                    <a:pt x="1727" y="1246"/>
                    <a:pt x="1763" y="1163"/>
                    <a:pt x="1727" y="1068"/>
                  </a:cubicBezTo>
                  <a:lnTo>
                    <a:pt x="1548" y="568"/>
                  </a:lnTo>
                  <a:lnTo>
                    <a:pt x="1548" y="568"/>
                  </a:lnTo>
                  <a:cubicBezTo>
                    <a:pt x="1918" y="699"/>
                    <a:pt x="2144" y="949"/>
                    <a:pt x="2144" y="973"/>
                  </a:cubicBezTo>
                  <a:cubicBezTo>
                    <a:pt x="2168" y="996"/>
                    <a:pt x="2215" y="1032"/>
                    <a:pt x="2263" y="1032"/>
                  </a:cubicBezTo>
                  <a:cubicBezTo>
                    <a:pt x="2263" y="1032"/>
                    <a:pt x="2299" y="1032"/>
                    <a:pt x="2382" y="1044"/>
                  </a:cubicBezTo>
                  <a:cubicBezTo>
                    <a:pt x="2389" y="1045"/>
                    <a:pt x="2396" y="1045"/>
                    <a:pt x="2404" y="1045"/>
                  </a:cubicBezTo>
                  <a:cubicBezTo>
                    <a:pt x="2481" y="1045"/>
                    <a:pt x="2561" y="989"/>
                    <a:pt x="2572" y="913"/>
                  </a:cubicBezTo>
                  <a:cubicBezTo>
                    <a:pt x="2584" y="818"/>
                    <a:pt x="2525" y="734"/>
                    <a:pt x="2441" y="711"/>
                  </a:cubicBezTo>
                  <a:cubicBezTo>
                    <a:pt x="2406" y="711"/>
                    <a:pt x="2382" y="699"/>
                    <a:pt x="2346" y="699"/>
                  </a:cubicBezTo>
                  <a:cubicBezTo>
                    <a:pt x="2275" y="627"/>
                    <a:pt x="2096" y="461"/>
                    <a:pt x="1846" y="341"/>
                  </a:cubicBezTo>
                  <a:cubicBezTo>
                    <a:pt x="1905" y="337"/>
                    <a:pt x="1969" y="334"/>
                    <a:pt x="2035" y="334"/>
                  </a:cubicBezTo>
                  <a:close/>
                  <a:moveTo>
                    <a:pt x="1997" y="1"/>
                  </a:moveTo>
                  <a:cubicBezTo>
                    <a:pt x="1066" y="1"/>
                    <a:pt x="522" y="680"/>
                    <a:pt x="501" y="722"/>
                  </a:cubicBezTo>
                  <a:cubicBezTo>
                    <a:pt x="477" y="758"/>
                    <a:pt x="453" y="806"/>
                    <a:pt x="477" y="853"/>
                  </a:cubicBezTo>
                  <a:cubicBezTo>
                    <a:pt x="489" y="901"/>
                    <a:pt x="513" y="937"/>
                    <a:pt x="548" y="961"/>
                  </a:cubicBezTo>
                  <a:lnTo>
                    <a:pt x="965" y="1199"/>
                  </a:lnTo>
                  <a:cubicBezTo>
                    <a:pt x="953" y="1223"/>
                    <a:pt x="929" y="1258"/>
                    <a:pt x="929" y="1282"/>
                  </a:cubicBezTo>
                  <a:lnTo>
                    <a:pt x="846" y="1520"/>
                  </a:lnTo>
                  <a:cubicBezTo>
                    <a:pt x="834" y="1568"/>
                    <a:pt x="810" y="1592"/>
                    <a:pt x="786" y="1627"/>
                  </a:cubicBezTo>
                  <a:lnTo>
                    <a:pt x="96" y="2461"/>
                  </a:lnTo>
                  <a:cubicBezTo>
                    <a:pt x="1" y="2592"/>
                    <a:pt x="1" y="2782"/>
                    <a:pt x="132" y="2901"/>
                  </a:cubicBezTo>
                  <a:lnTo>
                    <a:pt x="143" y="2925"/>
                  </a:lnTo>
                  <a:lnTo>
                    <a:pt x="298" y="3044"/>
                  </a:lnTo>
                  <a:cubicBezTo>
                    <a:pt x="382" y="3128"/>
                    <a:pt x="513" y="3175"/>
                    <a:pt x="655" y="3175"/>
                  </a:cubicBezTo>
                  <a:cubicBezTo>
                    <a:pt x="727" y="3175"/>
                    <a:pt x="786" y="3163"/>
                    <a:pt x="858" y="3128"/>
                  </a:cubicBezTo>
                  <a:lnTo>
                    <a:pt x="2048" y="2568"/>
                  </a:lnTo>
                  <a:lnTo>
                    <a:pt x="3287" y="5080"/>
                  </a:lnTo>
                  <a:lnTo>
                    <a:pt x="3632" y="9057"/>
                  </a:lnTo>
                  <a:lnTo>
                    <a:pt x="3227" y="9605"/>
                  </a:lnTo>
                  <a:cubicBezTo>
                    <a:pt x="3191" y="9652"/>
                    <a:pt x="3180" y="9724"/>
                    <a:pt x="3215" y="9771"/>
                  </a:cubicBezTo>
                  <a:cubicBezTo>
                    <a:pt x="3239" y="9831"/>
                    <a:pt x="3299" y="9855"/>
                    <a:pt x="3358" y="9855"/>
                  </a:cubicBezTo>
                  <a:lnTo>
                    <a:pt x="4049" y="9855"/>
                  </a:lnTo>
                  <a:cubicBezTo>
                    <a:pt x="4132" y="9855"/>
                    <a:pt x="4192" y="9795"/>
                    <a:pt x="4204" y="9712"/>
                  </a:cubicBezTo>
                  <a:lnTo>
                    <a:pt x="4323" y="7807"/>
                  </a:lnTo>
                  <a:cubicBezTo>
                    <a:pt x="4358" y="7271"/>
                    <a:pt x="4418" y="6735"/>
                    <a:pt x="4489" y="6199"/>
                  </a:cubicBezTo>
                  <a:lnTo>
                    <a:pt x="4537" y="5902"/>
                  </a:lnTo>
                  <a:cubicBezTo>
                    <a:pt x="4787" y="5973"/>
                    <a:pt x="5037" y="6021"/>
                    <a:pt x="5311" y="6021"/>
                  </a:cubicBezTo>
                  <a:cubicBezTo>
                    <a:pt x="5739" y="6021"/>
                    <a:pt x="6168" y="5914"/>
                    <a:pt x="6609" y="5723"/>
                  </a:cubicBezTo>
                  <a:cubicBezTo>
                    <a:pt x="6966" y="5556"/>
                    <a:pt x="7228" y="5378"/>
                    <a:pt x="7382" y="5259"/>
                  </a:cubicBezTo>
                  <a:cubicBezTo>
                    <a:pt x="7644" y="5866"/>
                    <a:pt x="8133" y="6747"/>
                    <a:pt x="8930" y="7450"/>
                  </a:cubicBezTo>
                  <a:lnTo>
                    <a:pt x="9192" y="9033"/>
                  </a:lnTo>
                  <a:lnTo>
                    <a:pt x="8847" y="9616"/>
                  </a:lnTo>
                  <a:cubicBezTo>
                    <a:pt x="8823" y="9664"/>
                    <a:pt x="8823" y="9724"/>
                    <a:pt x="8847" y="9783"/>
                  </a:cubicBezTo>
                  <a:cubicBezTo>
                    <a:pt x="8883" y="9831"/>
                    <a:pt x="8942" y="9855"/>
                    <a:pt x="8990" y="9855"/>
                  </a:cubicBezTo>
                  <a:lnTo>
                    <a:pt x="9668" y="9855"/>
                  </a:lnTo>
                  <a:cubicBezTo>
                    <a:pt x="9764" y="9855"/>
                    <a:pt x="9835" y="9783"/>
                    <a:pt x="9835" y="9688"/>
                  </a:cubicBezTo>
                  <a:lnTo>
                    <a:pt x="9835" y="6926"/>
                  </a:lnTo>
                  <a:cubicBezTo>
                    <a:pt x="9835" y="6866"/>
                    <a:pt x="9799" y="6807"/>
                    <a:pt x="9740" y="6771"/>
                  </a:cubicBezTo>
                  <a:cubicBezTo>
                    <a:pt x="9418" y="6616"/>
                    <a:pt x="9311" y="6259"/>
                    <a:pt x="9287" y="5973"/>
                  </a:cubicBezTo>
                  <a:cubicBezTo>
                    <a:pt x="9252" y="5628"/>
                    <a:pt x="9323" y="5211"/>
                    <a:pt x="9478" y="4913"/>
                  </a:cubicBezTo>
                  <a:cubicBezTo>
                    <a:pt x="9645" y="4556"/>
                    <a:pt x="9728" y="4151"/>
                    <a:pt x="9704" y="3782"/>
                  </a:cubicBezTo>
                  <a:cubicBezTo>
                    <a:pt x="9680" y="3663"/>
                    <a:pt x="9668" y="3544"/>
                    <a:pt x="9645" y="3437"/>
                  </a:cubicBezTo>
                  <a:lnTo>
                    <a:pt x="9645" y="3437"/>
                  </a:lnTo>
                  <a:cubicBezTo>
                    <a:pt x="9704" y="3473"/>
                    <a:pt x="9740" y="3497"/>
                    <a:pt x="9776" y="3556"/>
                  </a:cubicBezTo>
                  <a:cubicBezTo>
                    <a:pt x="10026" y="3890"/>
                    <a:pt x="10073" y="4652"/>
                    <a:pt x="9895" y="5806"/>
                  </a:cubicBezTo>
                  <a:cubicBezTo>
                    <a:pt x="9823" y="6271"/>
                    <a:pt x="9966" y="6568"/>
                    <a:pt x="10097" y="6735"/>
                  </a:cubicBezTo>
                  <a:cubicBezTo>
                    <a:pt x="10276" y="6949"/>
                    <a:pt x="10573" y="7069"/>
                    <a:pt x="10871" y="7069"/>
                  </a:cubicBezTo>
                  <a:cubicBezTo>
                    <a:pt x="10954" y="7069"/>
                    <a:pt x="11014" y="7033"/>
                    <a:pt x="11026" y="6973"/>
                  </a:cubicBezTo>
                  <a:cubicBezTo>
                    <a:pt x="11085" y="6938"/>
                    <a:pt x="11062" y="6878"/>
                    <a:pt x="11014" y="6830"/>
                  </a:cubicBezTo>
                  <a:cubicBezTo>
                    <a:pt x="11014" y="6830"/>
                    <a:pt x="10728" y="6568"/>
                    <a:pt x="10835" y="5735"/>
                  </a:cubicBezTo>
                  <a:cubicBezTo>
                    <a:pt x="10978" y="4473"/>
                    <a:pt x="10835" y="3616"/>
                    <a:pt x="10383" y="3223"/>
                  </a:cubicBezTo>
                  <a:cubicBezTo>
                    <a:pt x="10193" y="3051"/>
                    <a:pt x="9955" y="2955"/>
                    <a:pt x="9680" y="2955"/>
                  </a:cubicBezTo>
                  <a:cubicBezTo>
                    <a:pt x="9593" y="2955"/>
                    <a:pt x="9501" y="2965"/>
                    <a:pt x="9407" y="2985"/>
                  </a:cubicBezTo>
                  <a:cubicBezTo>
                    <a:pt x="9371" y="2937"/>
                    <a:pt x="9335" y="2889"/>
                    <a:pt x="9287" y="2866"/>
                  </a:cubicBezTo>
                  <a:cubicBezTo>
                    <a:pt x="8959" y="2580"/>
                    <a:pt x="8531" y="2435"/>
                    <a:pt x="7984" y="2435"/>
                  </a:cubicBezTo>
                  <a:cubicBezTo>
                    <a:pt x="7620" y="2435"/>
                    <a:pt x="7203" y="2499"/>
                    <a:pt x="6728" y="2627"/>
                  </a:cubicBezTo>
                  <a:cubicBezTo>
                    <a:pt x="6277" y="2738"/>
                    <a:pt x="5955" y="2798"/>
                    <a:pt x="5727" y="2798"/>
                  </a:cubicBezTo>
                  <a:cubicBezTo>
                    <a:pt x="5659" y="2798"/>
                    <a:pt x="5600" y="2793"/>
                    <a:pt x="5549" y="2782"/>
                  </a:cubicBezTo>
                  <a:cubicBezTo>
                    <a:pt x="5477" y="2770"/>
                    <a:pt x="5418" y="2747"/>
                    <a:pt x="5370" y="2711"/>
                  </a:cubicBezTo>
                  <a:cubicBezTo>
                    <a:pt x="5299" y="2651"/>
                    <a:pt x="5156" y="2461"/>
                    <a:pt x="5001" y="2246"/>
                  </a:cubicBezTo>
                  <a:cubicBezTo>
                    <a:pt x="4442" y="1508"/>
                    <a:pt x="3513" y="258"/>
                    <a:pt x="2346" y="32"/>
                  </a:cubicBezTo>
                  <a:cubicBezTo>
                    <a:pt x="2224" y="10"/>
                    <a:pt x="2108" y="1"/>
                    <a:pt x="199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grpSp>
      <p:grpSp>
        <p:nvGrpSpPr>
          <p:cNvPr id="11943" name="Google Shape;11943;p81"/>
          <p:cNvGrpSpPr/>
          <p:nvPr/>
        </p:nvGrpSpPr>
        <p:grpSpPr>
          <a:xfrm>
            <a:off x="6422543" y="2447565"/>
            <a:ext cx="352832" cy="289216"/>
            <a:chOff x="6345229" y="2029842"/>
            <a:chExt cx="352832" cy="289216"/>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grpSpPr>
        <p:sp>
          <p:nvSpPr>
            <p:cNvPr id="11944" name="Google Shape;11944;p81"/>
            <p:cNvSpPr/>
            <p:nvPr/>
          </p:nvSpPr>
          <p:spPr>
            <a:xfrm>
              <a:off x="6392845" y="2048146"/>
              <a:ext cx="12992" cy="10720"/>
            </a:xfrm>
            <a:custGeom>
              <a:avLst/>
              <a:gdLst/>
              <a:ahLst/>
              <a:cxnLst/>
              <a:rect l="l" t="t" r="r" b="b"/>
              <a:pathLst>
                <a:path w="406" h="335" extrusionOk="0">
                  <a:moveTo>
                    <a:pt x="167" y="1"/>
                  </a:moveTo>
                  <a:cubicBezTo>
                    <a:pt x="72" y="1"/>
                    <a:pt x="0" y="72"/>
                    <a:pt x="0" y="167"/>
                  </a:cubicBezTo>
                  <a:cubicBezTo>
                    <a:pt x="0" y="251"/>
                    <a:pt x="72" y="334"/>
                    <a:pt x="167" y="334"/>
                  </a:cubicBezTo>
                  <a:lnTo>
                    <a:pt x="239" y="334"/>
                  </a:lnTo>
                  <a:cubicBezTo>
                    <a:pt x="322" y="334"/>
                    <a:pt x="405" y="251"/>
                    <a:pt x="405" y="167"/>
                  </a:cubicBezTo>
                  <a:cubicBezTo>
                    <a:pt x="405" y="72"/>
                    <a:pt x="322" y="1"/>
                    <a:pt x="23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1945" name="Google Shape;11945;p81"/>
            <p:cNvSpPr/>
            <p:nvPr/>
          </p:nvSpPr>
          <p:spPr>
            <a:xfrm>
              <a:off x="6345229" y="2029842"/>
              <a:ext cx="352832" cy="289216"/>
            </a:xfrm>
            <a:custGeom>
              <a:avLst/>
              <a:gdLst/>
              <a:ahLst/>
              <a:cxnLst/>
              <a:rect l="l" t="t" r="r" b="b"/>
              <a:pathLst>
                <a:path w="11026" h="9038" extrusionOk="0">
                  <a:moveTo>
                    <a:pt x="5620" y="5168"/>
                  </a:moveTo>
                  <a:lnTo>
                    <a:pt x="6037" y="6752"/>
                  </a:lnTo>
                  <a:lnTo>
                    <a:pt x="6203" y="8669"/>
                  </a:lnTo>
                  <a:lnTo>
                    <a:pt x="5560" y="8669"/>
                  </a:lnTo>
                  <a:lnTo>
                    <a:pt x="5596" y="8597"/>
                  </a:lnTo>
                  <a:cubicBezTo>
                    <a:pt x="5620" y="8526"/>
                    <a:pt x="5679" y="8478"/>
                    <a:pt x="5775" y="8478"/>
                  </a:cubicBezTo>
                  <a:lnTo>
                    <a:pt x="5858" y="8478"/>
                  </a:lnTo>
                  <a:cubicBezTo>
                    <a:pt x="5906" y="8478"/>
                    <a:pt x="5953" y="8455"/>
                    <a:pt x="5977" y="8419"/>
                  </a:cubicBezTo>
                  <a:cubicBezTo>
                    <a:pt x="6013" y="8383"/>
                    <a:pt x="6025" y="8347"/>
                    <a:pt x="6025" y="8288"/>
                  </a:cubicBezTo>
                  <a:cubicBezTo>
                    <a:pt x="6013" y="8228"/>
                    <a:pt x="5810" y="6716"/>
                    <a:pt x="5239" y="5323"/>
                  </a:cubicBezTo>
                  <a:lnTo>
                    <a:pt x="5239" y="5192"/>
                  </a:lnTo>
                  <a:cubicBezTo>
                    <a:pt x="5370" y="5192"/>
                    <a:pt x="5489" y="5192"/>
                    <a:pt x="5620" y="5168"/>
                  </a:cubicBezTo>
                  <a:close/>
                  <a:moveTo>
                    <a:pt x="8513" y="4335"/>
                  </a:moveTo>
                  <a:lnTo>
                    <a:pt x="8573" y="4573"/>
                  </a:lnTo>
                  <a:cubicBezTo>
                    <a:pt x="8632" y="4811"/>
                    <a:pt x="8704" y="5038"/>
                    <a:pt x="8823" y="5240"/>
                  </a:cubicBezTo>
                  <a:lnTo>
                    <a:pt x="9120" y="5776"/>
                  </a:lnTo>
                  <a:lnTo>
                    <a:pt x="9168" y="6728"/>
                  </a:lnTo>
                  <a:lnTo>
                    <a:pt x="8335" y="8669"/>
                  </a:lnTo>
                  <a:lnTo>
                    <a:pt x="7799" y="8669"/>
                  </a:lnTo>
                  <a:lnTo>
                    <a:pt x="7823" y="8597"/>
                  </a:lnTo>
                  <a:cubicBezTo>
                    <a:pt x="7858" y="8526"/>
                    <a:pt x="7918" y="8478"/>
                    <a:pt x="8001" y="8478"/>
                  </a:cubicBezTo>
                  <a:lnTo>
                    <a:pt x="8096" y="8478"/>
                  </a:lnTo>
                  <a:cubicBezTo>
                    <a:pt x="8156" y="8478"/>
                    <a:pt x="8215" y="8431"/>
                    <a:pt x="8239" y="8383"/>
                  </a:cubicBezTo>
                  <a:cubicBezTo>
                    <a:pt x="8263" y="8336"/>
                    <a:pt x="8716" y="7312"/>
                    <a:pt x="8775" y="6431"/>
                  </a:cubicBezTo>
                  <a:cubicBezTo>
                    <a:pt x="8787" y="6157"/>
                    <a:pt x="8704" y="5716"/>
                    <a:pt x="8513" y="5157"/>
                  </a:cubicBezTo>
                  <a:cubicBezTo>
                    <a:pt x="8406" y="4859"/>
                    <a:pt x="8299" y="4621"/>
                    <a:pt x="8263" y="4490"/>
                  </a:cubicBezTo>
                  <a:cubicBezTo>
                    <a:pt x="8358" y="4430"/>
                    <a:pt x="8442" y="4383"/>
                    <a:pt x="8513" y="4335"/>
                  </a:cubicBezTo>
                  <a:close/>
                  <a:moveTo>
                    <a:pt x="2509" y="0"/>
                  </a:moveTo>
                  <a:cubicBezTo>
                    <a:pt x="2469" y="0"/>
                    <a:pt x="2426" y="4"/>
                    <a:pt x="2381" y="13"/>
                  </a:cubicBezTo>
                  <a:lnTo>
                    <a:pt x="1750" y="13"/>
                  </a:lnTo>
                  <a:cubicBezTo>
                    <a:pt x="1572" y="13"/>
                    <a:pt x="1393" y="85"/>
                    <a:pt x="1274" y="204"/>
                  </a:cubicBezTo>
                  <a:lnTo>
                    <a:pt x="1119" y="370"/>
                  </a:lnTo>
                  <a:lnTo>
                    <a:pt x="560" y="454"/>
                  </a:lnTo>
                  <a:cubicBezTo>
                    <a:pt x="238" y="513"/>
                    <a:pt x="0" y="799"/>
                    <a:pt x="0" y="1120"/>
                  </a:cubicBezTo>
                  <a:lnTo>
                    <a:pt x="0" y="1204"/>
                  </a:lnTo>
                  <a:cubicBezTo>
                    <a:pt x="0" y="1382"/>
                    <a:pt x="143" y="1525"/>
                    <a:pt x="322" y="1525"/>
                  </a:cubicBezTo>
                  <a:lnTo>
                    <a:pt x="1536" y="1525"/>
                  </a:lnTo>
                  <a:lnTo>
                    <a:pt x="1536" y="2871"/>
                  </a:lnTo>
                  <a:cubicBezTo>
                    <a:pt x="1536" y="3383"/>
                    <a:pt x="1798" y="3906"/>
                    <a:pt x="2262" y="4276"/>
                  </a:cubicBezTo>
                  <a:cubicBezTo>
                    <a:pt x="2739" y="4668"/>
                    <a:pt x="3405" y="4895"/>
                    <a:pt x="4120" y="4895"/>
                  </a:cubicBezTo>
                  <a:cubicBezTo>
                    <a:pt x="4132" y="4895"/>
                    <a:pt x="4132" y="4895"/>
                    <a:pt x="4132" y="4907"/>
                  </a:cubicBezTo>
                  <a:lnTo>
                    <a:pt x="4132" y="8169"/>
                  </a:lnTo>
                  <a:cubicBezTo>
                    <a:pt x="3941" y="8193"/>
                    <a:pt x="3774" y="8312"/>
                    <a:pt x="3715" y="8502"/>
                  </a:cubicBezTo>
                  <a:lnTo>
                    <a:pt x="3632" y="8788"/>
                  </a:lnTo>
                  <a:cubicBezTo>
                    <a:pt x="3620" y="8836"/>
                    <a:pt x="3620" y="8895"/>
                    <a:pt x="3643" y="8943"/>
                  </a:cubicBezTo>
                  <a:cubicBezTo>
                    <a:pt x="3679" y="8978"/>
                    <a:pt x="3715" y="9014"/>
                    <a:pt x="3774" y="9014"/>
                  </a:cubicBezTo>
                  <a:lnTo>
                    <a:pt x="4822" y="9014"/>
                  </a:lnTo>
                  <a:cubicBezTo>
                    <a:pt x="4906" y="9014"/>
                    <a:pt x="4965" y="8955"/>
                    <a:pt x="4989" y="8859"/>
                  </a:cubicBezTo>
                  <a:lnTo>
                    <a:pt x="5179" y="6145"/>
                  </a:lnTo>
                  <a:cubicBezTo>
                    <a:pt x="5465" y="7014"/>
                    <a:pt x="5608" y="7835"/>
                    <a:pt x="5668" y="8181"/>
                  </a:cubicBezTo>
                  <a:cubicBezTo>
                    <a:pt x="5489" y="8205"/>
                    <a:pt x="5346" y="8347"/>
                    <a:pt x="5287" y="8526"/>
                  </a:cubicBezTo>
                  <a:lnTo>
                    <a:pt x="5191" y="8800"/>
                  </a:lnTo>
                  <a:cubicBezTo>
                    <a:pt x="5179" y="8847"/>
                    <a:pt x="5179" y="8907"/>
                    <a:pt x="5203" y="8955"/>
                  </a:cubicBezTo>
                  <a:cubicBezTo>
                    <a:pt x="5239" y="9002"/>
                    <a:pt x="5287" y="9026"/>
                    <a:pt x="5346" y="9026"/>
                  </a:cubicBezTo>
                  <a:lnTo>
                    <a:pt x="6382" y="9026"/>
                  </a:lnTo>
                  <a:cubicBezTo>
                    <a:pt x="6430" y="9026"/>
                    <a:pt x="6477" y="9014"/>
                    <a:pt x="6501" y="8978"/>
                  </a:cubicBezTo>
                  <a:cubicBezTo>
                    <a:pt x="6537" y="8955"/>
                    <a:pt x="6549" y="8907"/>
                    <a:pt x="6549" y="8859"/>
                  </a:cubicBezTo>
                  <a:lnTo>
                    <a:pt x="6370" y="6764"/>
                  </a:lnTo>
                  <a:lnTo>
                    <a:pt x="6370" y="6728"/>
                  </a:lnTo>
                  <a:lnTo>
                    <a:pt x="5965" y="5204"/>
                  </a:lnTo>
                  <a:cubicBezTo>
                    <a:pt x="6394" y="5157"/>
                    <a:pt x="6799" y="5085"/>
                    <a:pt x="7192" y="4978"/>
                  </a:cubicBezTo>
                  <a:cubicBezTo>
                    <a:pt x="7275" y="4942"/>
                    <a:pt x="7322" y="4859"/>
                    <a:pt x="7287" y="4787"/>
                  </a:cubicBezTo>
                  <a:cubicBezTo>
                    <a:pt x="7268" y="4714"/>
                    <a:pt x="7207" y="4668"/>
                    <a:pt x="7147" y="4668"/>
                  </a:cubicBezTo>
                  <a:cubicBezTo>
                    <a:pt x="7130" y="4668"/>
                    <a:pt x="7112" y="4672"/>
                    <a:pt x="7096" y="4680"/>
                  </a:cubicBezTo>
                  <a:cubicBezTo>
                    <a:pt x="6549" y="4847"/>
                    <a:pt x="5918" y="4918"/>
                    <a:pt x="5287" y="4930"/>
                  </a:cubicBezTo>
                  <a:lnTo>
                    <a:pt x="5310" y="4490"/>
                  </a:lnTo>
                  <a:cubicBezTo>
                    <a:pt x="5310" y="4395"/>
                    <a:pt x="5251" y="4323"/>
                    <a:pt x="5167" y="4311"/>
                  </a:cubicBezTo>
                  <a:cubicBezTo>
                    <a:pt x="5072" y="4311"/>
                    <a:pt x="5001" y="4371"/>
                    <a:pt x="4989" y="4454"/>
                  </a:cubicBezTo>
                  <a:lnTo>
                    <a:pt x="4667" y="8728"/>
                  </a:lnTo>
                  <a:lnTo>
                    <a:pt x="4013" y="8728"/>
                  </a:lnTo>
                  <a:lnTo>
                    <a:pt x="4048" y="8657"/>
                  </a:lnTo>
                  <a:cubicBezTo>
                    <a:pt x="4072" y="8574"/>
                    <a:pt x="4132" y="8538"/>
                    <a:pt x="4227" y="8538"/>
                  </a:cubicBezTo>
                  <a:lnTo>
                    <a:pt x="4310" y="8538"/>
                  </a:lnTo>
                  <a:cubicBezTo>
                    <a:pt x="4405" y="8538"/>
                    <a:pt x="4477" y="8455"/>
                    <a:pt x="4477" y="8371"/>
                  </a:cubicBezTo>
                  <a:lnTo>
                    <a:pt x="4477" y="4990"/>
                  </a:lnTo>
                  <a:cubicBezTo>
                    <a:pt x="4477" y="4811"/>
                    <a:pt x="4334" y="4668"/>
                    <a:pt x="4132" y="4668"/>
                  </a:cubicBezTo>
                  <a:cubicBezTo>
                    <a:pt x="2727" y="4668"/>
                    <a:pt x="1869" y="3799"/>
                    <a:pt x="1869" y="2966"/>
                  </a:cubicBezTo>
                  <a:lnTo>
                    <a:pt x="1869" y="1478"/>
                  </a:lnTo>
                  <a:cubicBezTo>
                    <a:pt x="1869" y="1394"/>
                    <a:pt x="1798" y="1311"/>
                    <a:pt x="1715" y="1311"/>
                  </a:cubicBezTo>
                  <a:lnTo>
                    <a:pt x="345" y="1311"/>
                  </a:lnTo>
                  <a:cubicBezTo>
                    <a:pt x="345" y="1311"/>
                    <a:pt x="322" y="1311"/>
                    <a:pt x="322" y="1299"/>
                  </a:cubicBezTo>
                  <a:lnTo>
                    <a:pt x="322" y="1228"/>
                  </a:lnTo>
                  <a:cubicBezTo>
                    <a:pt x="322" y="1049"/>
                    <a:pt x="441" y="894"/>
                    <a:pt x="619" y="870"/>
                  </a:cubicBezTo>
                  <a:lnTo>
                    <a:pt x="1238" y="763"/>
                  </a:lnTo>
                  <a:cubicBezTo>
                    <a:pt x="1262" y="763"/>
                    <a:pt x="1298" y="751"/>
                    <a:pt x="1322" y="716"/>
                  </a:cubicBezTo>
                  <a:lnTo>
                    <a:pt x="1512" y="525"/>
                  </a:lnTo>
                  <a:cubicBezTo>
                    <a:pt x="1596" y="454"/>
                    <a:pt x="1679" y="418"/>
                    <a:pt x="1774" y="418"/>
                  </a:cubicBezTo>
                  <a:lnTo>
                    <a:pt x="1977" y="418"/>
                  </a:lnTo>
                  <a:cubicBezTo>
                    <a:pt x="1977" y="442"/>
                    <a:pt x="1988" y="454"/>
                    <a:pt x="1988" y="454"/>
                  </a:cubicBezTo>
                  <a:cubicBezTo>
                    <a:pt x="2021" y="503"/>
                    <a:pt x="2082" y="535"/>
                    <a:pt x="2140" y="535"/>
                  </a:cubicBezTo>
                  <a:cubicBezTo>
                    <a:pt x="2166" y="535"/>
                    <a:pt x="2192" y="528"/>
                    <a:pt x="2215" y="513"/>
                  </a:cubicBezTo>
                  <a:cubicBezTo>
                    <a:pt x="2346" y="441"/>
                    <a:pt x="2452" y="416"/>
                    <a:pt x="2535" y="416"/>
                  </a:cubicBezTo>
                  <a:cubicBezTo>
                    <a:pt x="2602" y="416"/>
                    <a:pt x="2654" y="432"/>
                    <a:pt x="2691" y="454"/>
                  </a:cubicBezTo>
                  <a:lnTo>
                    <a:pt x="2346" y="739"/>
                  </a:lnTo>
                  <a:cubicBezTo>
                    <a:pt x="2274" y="799"/>
                    <a:pt x="2274" y="894"/>
                    <a:pt x="2334" y="954"/>
                  </a:cubicBezTo>
                  <a:cubicBezTo>
                    <a:pt x="2369" y="989"/>
                    <a:pt x="2393" y="1001"/>
                    <a:pt x="2441" y="1013"/>
                  </a:cubicBezTo>
                  <a:lnTo>
                    <a:pt x="2441" y="2668"/>
                  </a:lnTo>
                  <a:cubicBezTo>
                    <a:pt x="2441" y="3144"/>
                    <a:pt x="2822" y="3514"/>
                    <a:pt x="3286" y="3514"/>
                  </a:cubicBezTo>
                  <a:lnTo>
                    <a:pt x="3382" y="3514"/>
                  </a:lnTo>
                  <a:cubicBezTo>
                    <a:pt x="3858" y="3514"/>
                    <a:pt x="4191" y="3144"/>
                    <a:pt x="4310" y="2978"/>
                  </a:cubicBezTo>
                  <a:cubicBezTo>
                    <a:pt x="4548" y="2668"/>
                    <a:pt x="4727" y="2204"/>
                    <a:pt x="4906" y="1763"/>
                  </a:cubicBezTo>
                  <a:cubicBezTo>
                    <a:pt x="5084" y="1287"/>
                    <a:pt x="5298" y="739"/>
                    <a:pt x="5525" y="680"/>
                  </a:cubicBezTo>
                  <a:cubicBezTo>
                    <a:pt x="5567" y="667"/>
                    <a:pt x="5603" y="660"/>
                    <a:pt x="5635" y="660"/>
                  </a:cubicBezTo>
                  <a:cubicBezTo>
                    <a:pt x="5745" y="660"/>
                    <a:pt x="5804" y="742"/>
                    <a:pt x="5906" y="918"/>
                  </a:cubicBezTo>
                  <a:cubicBezTo>
                    <a:pt x="6025" y="1108"/>
                    <a:pt x="6179" y="1370"/>
                    <a:pt x="6549" y="1370"/>
                  </a:cubicBezTo>
                  <a:cubicBezTo>
                    <a:pt x="6989" y="1370"/>
                    <a:pt x="7132" y="1120"/>
                    <a:pt x="7251" y="942"/>
                  </a:cubicBezTo>
                  <a:cubicBezTo>
                    <a:pt x="7334" y="775"/>
                    <a:pt x="7382" y="716"/>
                    <a:pt x="7549" y="716"/>
                  </a:cubicBezTo>
                  <a:cubicBezTo>
                    <a:pt x="7799" y="716"/>
                    <a:pt x="7930" y="870"/>
                    <a:pt x="8204" y="1168"/>
                  </a:cubicBezTo>
                  <a:cubicBezTo>
                    <a:pt x="8382" y="1370"/>
                    <a:pt x="8596" y="1609"/>
                    <a:pt x="8930" y="1870"/>
                  </a:cubicBezTo>
                  <a:cubicBezTo>
                    <a:pt x="9466" y="2251"/>
                    <a:pt x="10049" y="2763"/>
                    <a:pt x="10049" y="3692"/>
                  </a:cubicBezTo>
                  <a:lnTo>
                    <a:pt x="10049" y="5561"/>
                  </a:lnTo>
                  <a:cubicBezTo>
                    <a:pt x="10049" y="5716"/>
                    <a:pt x="10085" y="5883"/>
                    <a:pt x="10192" y="6038"/>
                  </a:cubicBezTo>
                  <a:lnTo>
                    <a:pt x="10382" y="6335"/>
                  </a:lnTo>
                  <a:lnTo>
                    <a:pt x="10228" y="8717"/>
                  </a:lnTo>
                  <a:lnTo>
                    <a:pt x="9573" y="8717"/>
                  </a:lnTo>
                  <a:lnTo>
                    <a:pt x="9597" y="8633"/>
                  </a:lnTo>
                  <a:cubicBezTo>
                    <a:pt x="9632" y="8562"/>
                    <a:pt x="9692" y="8514"/>
                    <a:pt x="9775" y="8514"/>
                  </a:cubicBezTo>
                  <a:lnTo>
                    <a:pt x="9870" y="8514"/>
                  </a:lnTo>
                  <a:cubicBezTo>
                    <a:pt x="9954" y="8514"/>
                    <a:pt x="10025" y="8443"/>
                    <a:pt x="10025" y="8359"/>
                  </a:cubicBezTo>
                  <a:lnTo>
                    <a:pt x="10025" y="6812"/>
                  </a:lnTo>
                  <a:cubicBezTo>
                    <a:pt x="10025" y="6776"/>
                    <a:pt x="10025" y="6752"/>
                    <a:pt x="10013" y="6728"/>
                  </a:cubicBezTo>
                  <a:lnTo>
                    <a:pt x="9132" y="5145"/>
                  </a:lnTo>
                  <a:cubicBezTo>
                    <a:pt x="9037" y="4966"/>
                    <a:pt x="8954" y="4752"/>
                    <a:pt x="8918" y="4549"/>
                  </a:cubicBezTo>
                  <a:lnTo>
                    <a:pt x="8704" y="3609"/>
                  </a:lnTo>
                  <a:cubicBezTo>
                    <a:pt x="8694" y="3533"/>
                    <a:pt x="8631" y="3479"/>
                    <a:pt x="8564" y="3479"/>
                  </a:cubicBezTo>
                  <a:cubicBezTo>
                    <a:pt x="8547" y="3479"/>
                    <a:pt x="8530" y="3483"/>
                    <a:pt x="8513" y="3490"/>
                  </a:cubicBezTo>
                  <a:cubicBezTo>
                    <a:pt x="8418" y="3502"/>
                    <a:pt x="8358" y="3597"/>
                    <a:pt x="8394" y="3680"/>
                  </a:cubicBezTo>
                  <a:lnTo>
                    <a:pt x="8465" y="4037"/>
                  </a:lnTo>
                  <a:cubicBezTo>
                    <a:pt x="8358" y="4109"/>
                    <a:pt x="8144" y="4276"/>
                    <a:pt x="7787" y="4430"/>
                  </a:cubicBezTo>
                  <a:cubicBezTo>
                    <a:pt x="7703" y="4454"/>
                    <a:pt x="7668" y="4561"/>
                    <a:pt x="7703" y="4633"/>
                  </a:cubicBezTo>
                  <a:cubicBezTo>
                    <a:pt x="7739" y="4692"/>
                    <a:pt x="7799" y="4728"/>
                    <a:pt x="7858" y="4728"/>
                  </a:cubicBezTo>
                  <a:cubicBezTo>
                    <a:pt x="7870" y="4728"/>
                    <a:pt x="7906" y="4728"/>
                    <a:pt x="7918" y="4704"/>
                  </a:cubicBezTo>
                  <a:lnTo>
                    <a:pt x="8001" y="4668"/>
                  </a:lnTo>
                  <a:cubicBezTo>
                    <a:pt x="8180" y="5097"/>
                    <a:pt x="8525" y="6002"/>
                    <a:pt x="8501" y="6454"/>
                  </a:cubicBezTo>
                  <a:cubicBezTo>
                    <a:pt x="8454" y="7121"/>
                    <a:pt x="8144" y="7919"/>
                    <a:pt x="8037" y="8193"/>
                  </a:cubicBezTo>
                  <a:cubicBezTo>
                    <a:pt x="7823" y="8193"/>
                    <a:pt x="7632" y="8336"/>
                    <a:pt x="7561" y="8538"/>
                  </a:cubicBezTo>
                  <a:lnTo>
                    <a:pt x="7465" y="8812"/>
                  </a:lnTo>
                  <a:cubicBezTo>
                    <a:pt x="7453" y="8859"/>
                    <a:pt x="7453" y="8919"/>
                    <a:pt x="7489" y="8967"/>
                  </a:cubicBezTo>
                  <a:cubicBezTo>
                    <a:pt x="7513" y="9014"/>
                    <a:pt x="7561" y="9038"/>
                    <a:pt x="7620" y="9038"/>
                  </a:cubicBezTo>
                  <a:lnTo>
                    <a:pt x="8477" y="9038"/>
                  </a:lnTo>
                  <a:cubicBezTo>
                    <a:pt x="8537" y="9038"/>
                    <a:pt x="8596" y="8990"/>
                    <a:pt x="8632" y="8931"/>
                  </a:cubicBezTo>
                  <a:lnTo>
                    <a:pt x="9489" y="6871"/>
                  </a:lnTo>
                  <a:cubicBezTo>
                    <a:pt x="9513" y="6847"/>
                    <a:pt x="9513" y="6823"/>
                    <a:pt x="9513" y="6788"/>
                  </a:cubicBezTo>
                  <a:lnTo>
                    <a:pt x="9489" y="6454"/>
                  </a:lnTo>
                  <a:lnTo>
                    <a:pt x="9704" y="6835"/>
                  </a:lnTo>
                  <a:lnTo>
                    <a:pt x="9704" y="8193"/>
                  </a:lnTo>
                  <a:cubicBezTo>
                    <a:pt x="9513" y="8216"/>
                    <a:pt x="9347" y="8336"/>
                    <a:pt x="9287" y="8538"/>
                  </a:cubicBezTo>
                  <a:lnTo>
                    <a:pt x="9192" y="8812"/>
                  </a:lnTo>
                  <a:cubicBezTo>
                    <a:pt x="9180" y="8859"/>
                    <a:pt x="9180" y="8919"/>
                    <a:pt x="9216" y="8967"/>
                  </a:cubicBezTo>
                  <a:cubicBezTo>
                    <a:pt x="9239" y="9014"/>
                    <a:pt x="9287" y="9038"/>
                    <a:pt x="9347" y="9038"/>
                  </a:cubicBezTo>
                  <a:lnTo>
                    <a:pt x="10382" y="9038"/>
                  </a:lnTo>
                  <a:cubicBezTo>
                    <a:pt x="10478" y="9038"/>
                    <a:pt x="10537" y="8978"/>
                    <a:pt x="10549" y="8895"/>
                  </a:cubicBezTo>
                  <a:lnTo>
                    <a:pt x="10728" y="6300"/>
                  </a:lnTo>
                  <a:cubicBezTo>
                    <a:pt x="10728" y="6276"/>
                    <a:pt x="10728" y="6228"/>
                    <a:pt x="10704" y="6192"/>
                  </a:cubicBezTo>
                  <a:lnTo>
                    <a:pt x="10478" y="5859"/>
                  </a:lnTo>
                  <a:cubicBezTo>
                    <a:pt x="10418" y="5764"/>
                    <a:pt x="10382" y="5657"/>
                    <a:pt x="10382" y="5561"/>
                  </a:cubicBezTo>
                  <a:lnTo>
                    <a:pt x="10382" y="3835"/>
                  </a:lnTo>
                  <a:cubicBezTo>
                    <a:pt x="10501" y="3930"/>
                    <a:pt x="10585" y="4085"/>
                    <a:pt x="10585" y="4252"/>
                  </a:cubicBezTo>
                  <a:lnTo>
                    <a:pt x="10585" y="5049"/>
                  </a:lnTo>
                  <a:cubicBezTo>
                    <a:pt x="10585" y="5228"/>
                    <a:pt x="10656" y="5407"/>
                    <a:pt x="10775" y="5526"/>
                  </a:cubicBezTo>
                  <a:lnTo>
                    <a:pt x="10787" y="5538"/>
                  </a:lnTo>
                  <a:cubicBezTo>
                    <a:pt x="10823" y="5573"/>
                    <a:pt x="10859" y="5585"/>
                    <a:pt x="10906" y="5585"/>
                  </a:cubicBezTo>
                  <a:cubicBezTo>
                    <a:pt x="10954" y="5585"/>
                    <a:pt x="11002" y="5573"/>
                    <a:pt x="11025" y="5538"/>
                  </a:cubicBezTo>
                  <a:cubicBezTo>
                    <a:pt x="11025" y="5430"/>
                    <a:pt x="11025" y="5335"/>
                    <a:pt x="10966" y="5264"/>
                  </a:cubicBezTo>
                  <a:lnTo>
                    <a:pt x="10954" y="5252"/>
                  </a:lnTo>
                  <a:cubicBezTo>
                    <a:pt x="10882" y="5168"/>
                    <a:pt x="10847" y="5085"/>
                    <a:pt x="10847" y="4990"/>
                  </a:cubicBezTo>
                  <a:lnTo>
                    <a:pt x="10847" y="4192"/>
                  </a:lnTo>
                  <a:cubicBezTo>
                    <a:pt x="10847" y="3906"/>
                    <a:pt x="10704" y="3644"/>
                    <a:pt x="10478" y="3478"/>
                  </a:cubicBezTo>
                  <a:lnTo>
                    <a:pt x="10323" y="3371"/>
                  </a:lnTo>
                  <a:cubicBezTo>
                    <a:pt x="10240" y="2490"/>
                    <a:pt x="9692" y="1978"/>
                    <a:pt x="9097" y="1537"/>
                  </a:cubicBezTo>
                  <a:cubicBezTo>
                    <a:pt x="8799" y="1323"/>
                    <a:pt x="8585" y="1097"/>
                    <a:pt x="8406" y="882"/>
                  </a:cubicBezTo>
                  <a:cubicBezTo>
                    <a:pt x="8144" y="585"/>
                    <a:pt x="7918" y="335"/>
                    <a:pt x="7513" y="335"/>
                  </a:cubicBezTo>
                  <a:cubicBezTo>
                    <a:pt x="7156" y="335"/>
                    <a:pt x="7037" y="561"/>
                    <a:pt x="6930" y="727"/>
                  </a:cubicBezTo>
                  <a:cubicBezTo>
                    <a:pt x="6846" y="882"/>
                    <a:pt x="6787" y="989"/>
                    <a:pt x="6537" y="989"/>
                  </a:cubicBezTo>
                  <a:cubicBezTo>
                    <a:pt x="6358" y="989"/>
                    <a:pt x="6275" y="870"/>
                    <a:pt x="6156" y="680"/>
                  </a:cubicBezTo>
                  <a:cubicBezTo>
                    <a:pt x="6047" y="492"/>
                    <a:pt x="5905" y="255"/>
                    <a:pt x="5608" y="255"/>
                  </a:cubicBezTo>
                  <a:cubicBezTo>
                    <a:pt x="5547" y="255"/>
                    <a:pt x="5480" y="265"/>
                    <a:pt x="5406" y="287"/>
                  </a:cubicBezTo>
                  <a:cubicBezTo>
                    <a:pt x="5025" y="394"/>
                    <a:pt x="4822" y="942"/>
                    <a:pt x="4584" y="1573"/>
                  </a:cubicBezTo>
                  <a:cubicBezTo>
                    <a:pt x="4417" y="1990"/>
                    <a:pt x="4251" y="2430"/>
                    <a:pt x="4048" y="2704"/>
                  </a:cubicBezTo>
                  <a:cubicBezTo>
                    <a:pt x="3977" y="2787"/>
                    <a:pt x="3703" y="3121"/>
                    <a:pt x="3358" y="3121"/>
                  </a:cubicBezTo>
                  <a:lnTo>
                    <a:pt x="3274" y="3121"/>
                  </a:lnTo>
                  <a:cubicBezTo>
                    <a:pt x="2977" y="3121"/>
                    <a:pt x="2739" y="2882"/>
                    <a:pt x="2739" y="2585"/>
                  </a:cubicBezTo>
                  <a:lnTo>
                    <a:pt x="2739" y="739"/>
                  </a:lnTo>
                  <a:lnTo>
                    <a:pt x="3024" y="501"/>
                  </a:lnTo>
                  <a:cubicBezTo>
                    <a:pt x="3084" y="454"/>
                    <a:pt x="3096" y="346"/>
                    <a:pt x="3048" y="287"/>
                  </a:cubicBezTo>
                  <a:cubicBezTo>
                    <a:pt x="3048" y="287"/>
                    <a:pt x="2857" y="0"/>
                    <a:pt x="250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grpSp>
      <p:grpSp>
        <p:nvGrpSpPr>
          <p:cNvPr id="11946" name="Google Shape;11946;p81"/>
          <p:cNvGrpSpPr/>
          <p:nvPr/>
        </p:nvGrpSpPr>
        <p:grpSpPr>
          <a:xfrm>
            <a:off x="4774703" y="2454061"/>
            <a:ext cx="354752" cy="281984"/>
            <a:chOff x="4697389" y="2036338"/>
            <a:chExt cx="354752" cy="281984"/>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grpSpPr>
        <p:sp>
          <p:nvSpPr>
            <p:cNvPr id="11947" name="Google Shape;11947;p81"/>
            <p:cNvSpPr/>
            <p:nvPr/>
          </p:nvSpPr>
          <p:spPr>
            <a:xfrm>
              <a:off x="4697389" y="2036338"/>
              <a:ext cx="354752" cy="281984"/>
            </a:xfrm>
            <a:custGeom>
              <a:avLst/>
              <a:gdLst/>
              <a:ahLst/>
              <a:cxnLst/>
              <a:rect l="l" t="t" r="r" b="b"/>
              <a:pathLst>
                <a:path w="11086" h="8812" extrusionOk="0">
                  <a:moveTo>
                    <a:pt x="1322" y="822"/>
                  </a:moveTo>
                  <a:cubicBezTo>
                    <a:pt x="1596" y="1203"/>
                    <a:pt x="2025" y="1417"/>
                    <a:pt x="2394" y="1489"/>
                  </a:cubicBezTo>
                  <a:cubicBezTo>
                    <a:pt x="2334" y="1656"/>
                    <a:pt x="2215" y="1751"/>
                    <a:pt x="2156" y="1810"/>
                  </a:cubicBezTo>
                  <a:cubicBezTo>
                    <a:pt x="1834" y="1715"/>
                    <a:pt x="1596" y="1536"/>
                    <a:pt x="1453" y="1275"/>
                  </a:cubicBezTo>
                  <a:cubicBezTo>
                    <a:pt x="1370" y="1132"/>
                    <a:pt x="1322" y="965"/>
                    <a:pt x="1322" y="822"/>
                  </a:cubicBezTo>
                  <a:close/>
                  <a:moveTo>
                    <a:pt x="2703" y="1513"/>
                  </a:moveTo>
                  <a:cubicBezTo>
                    <a:pt x="3191" y="1513"/>
                    <a:pt x="3465" y="1584"/>
                    <a:pt x="3584" y="1644"/>
                  </a:cubicBezTo>
                  <a:cubicBezTo>
                    <a:pt x="3358" y="2001"/>
                    <a:pt x="2894" y="2025"/>
                    <a:pt x="2870" y="2025"/>
                  </a:cubicBezTo>
                  <a:cubicBezTo>
                    <a:pt x="2775" y="2025"/>
                    <a:pt x="2703" y="2096"/>
                    <a:pt x="2703" y="2179"/>
                  </a:cubicBezTo>
                  <a:cubicBezTo>
                    <a:pt x="2703" y="2275"/>
                    <a:pt x="2775" y="2346"/>
                    <a:pt x="2870" y="2346"/>
                  </a:cubicBezTo>
                  <a:cubicBezTo>
                    <a:pt x="2930" y="2346"/>
                    <a:pt x="3465" y="2334"/>
                    <a:pt x="3787" y="1929"/>
                  </a:cubicBezTo>
                  <a:cubicBezTo>
                    <a:pt x="4407" y="2054"/>
                    <a:pt x="4966" y="2098"/>
                    <a:pt x="5472" y="2098"/>
                  </a:cubicBezTo>
                  <a:cubicBezTo>
                    <a:pt x="6171" y="2098"/>
                    <a:pt x="6769" y="2015"/>
                    <a:pt x="7287" y="1953"/>
                  </a:cubicBezTo>
                  <a:cubicBezTo>
                    <a:pt x="7708" y="1896"/>
                    <a:pt x="8072" y="1843"/>
                    <a:pt x="8405" y="1843"/>
                  </a:cubicBezTo>
                  <a:cubicBezTo>
                    <a:pt x="8628" y="1843"/>
                    <a:pt x="8837" y="1867"/>
                    <a:pt x="9037" y="1929"/>
                  </a:cubicBezTo>
                  <a:cubicBezTo>
                    <a:pt x="9788" y="2179"/>
                    <a:pt x="10014" y="3108"/>
                    <a:pt x="10014" y="3334"/>
                  </a:cubicBezTo>
                  <a:cubicBezTo>
                    <a:pt x="10061" y="3739"/>
                    <a:pt x="9966" y="3953"/>
                    <a:pt x="9871" y="4192"/>
                  </a:cubicBezTo>
                  <a:cubicBezTo>
                    <a:pt x="9776" y="4406"/>
                    <a:pt x="9692" y="4608"/>
                    <a:pt x="9692" y="4930"/>
                  </a:cubicBezTo>
                  <a:cubicBezTo>
                    <a:pt x="9692" y="5561"/>
                    <a:pt x="9966" y="6251"/>
                    <a:pt x="10026" y="6418"/>
                  </a:cubicBezTo>
                  <a:lnTo>
                    <a:pt x="10026" y="7644"/>
                  </a:lnTo>
                  <a:cubicBezTo>
                    <a:pt x="10026" y="7740"/>
                    <a:pt x="10014" y="7847"/>
                    <a:pt x="9966" y="7930"/>
                  </a:cubicBezTo>
                  <a:lnTo>
                    <a:pt x="9728" y="8466"/>
                  </a:lnTo>
                  <a:lnTo>
                    <a:pt x="9037" y="8466"/>
                  </a:lnTo>
                  <a:lnTo>
                    <a:pt x="9073" y="8323"/>
                  </a:lnTo>
                  <a:cubicBezTo>
                    <a:pt x="9085" y="8263"/>
                    <a:pt x="9133" y="8216"/>
                    <a:pt x="9192" y="8204"/>
                  </a:cubicBezTo>
                  <a:lnTo>
                    <a:pt x="9609" y="8049"/>
                  </a:lnTo>
                  <a:cubicBezTo>
                    <a:pt x="9668" y="8025"/>
                    <a:pt x="9716" y="7954"/>
                    <a:pt x="9716" y="7906"/>
                  </a:cubicBezTo>
                  <a:lnTo>
                    <a:pt x="9716" y="6906"/>
                  </a:lnTo>
                  <a:cubicBezTo>
                    <a:pt x="9716" y="6870"/>
                    <a:pt x="9716" y="6859"/>
                    <a:pt x="9704" y="6835"/>
                  </a:cubicBezTo>
                  <a:lnTo>
                    <a:pt x="8585" y="4715"/>
                  </a:lnTo>
                  <a:cubicBezTo>
                    <a:pt x="8550" y="4663"/>
                    <a:pt x="8496" y="4630"/>
                    <a:pt x="8432" y="4630"/>
                  </a:cubicBezTo>
                  <a:cubicBezTo>
                    <a:pt x="8409" y="4630"/>
                    <a:pt x="8384" y="4634"/>
                    <a:pt x="8359" y="4644"/>
                  </a:cubicBezTo>
                  <a:cubicBezTo>
                    <a:pt x="8287" y="4692"/>
                    <a:pt x="8252" y="4775"/>
                    <a:pt x="8287" y="4870"/>
                  </a:cubicBezTo>
                  <a:lnTo>
                    <a:pt x="8621" y="5489"/>
                  </a:lnTo>
                  <a:cubicBezTo>
                    <a:pt x="7990" y="5787"/>
                    <a:pt x="7323" y="5978"/>
                    <a:pt x="6680" y="6037"/>
                  </a:cubicBezTo>
                  <a:cubicBezTo>
                    <a:pt x="6482" y="6061"/>
                    <a:pt x="6287" y="6073"/>
                    <a:pt x="6097" y="6073"/>
                  </a:cubicBezTo>
                  <a:cubicBezTo>
                    <a:pt x="5635" y="6073"/>
                    <a:pt x="5202" y="6002"/>
                    <a:pt x="4823" y="5858"/>
                  </a:cubicBezTo>
                  <a:lnTo>
                    <a:pt x="4894" y="5442"/>
                  </a:lnTo>
                  <a:cubicBezTo>
                    <a:pt x="4906" y="5358"/>
                    <a:pt x="4846" y="5263"/>
                    <a:pt x="4763" y="5251"/>
                  </a:cubicBezTo>
                  <a:cubicBezTo>
                    <a:pt x="4755" y="5250"/>
                    <a:pt x="4747" y="5250"/>
                    <a:pt x="4739" y="5250"/>
                  </a:cubicBezTo>
                  <a:cubicBezTo>
                    <a:pt x="4654" y="5250"/>
                    <a:pt x="4583" y="5306"/>
                    <a:pt x="4573" y="5382"/>
                  </a:cubicBezTo>
                  <a:lnTo>
                    <a:pt x="4120" y="7954"/>
                  </a:lnTo>
                  <a:cubicBezTo>
                    <a:pt x="4108" y="8002"/>
                    <a:pt x="4096" y="8061"/>
                    <a:pt x="4061" y="8109"/>
                  </a:cubicBezTo>
                  <a:lnTo>
                    <a:pt x="3823" y="8454"/>
                  </a:lnTo>
                  <a:lnTo>
                    <a:pt x="3096" y="8454"/>
                  </a:lnTo>
                  <a:lnTo>
                    <a:pt x="3144" y="8335"/>
                  </a:lnTo>
                  <a:cubicBezTo>
                    <a:pt x="3156" y="8275"/>
                    <a:pt x="3215" y="8228"/>
                    <a:pt x="3275" y="8216"/>
                  </a:cubicBezTo>
                  <a:lnTo>
                    <a:pt x="3775" y="8073"/>
                  </a:lnTo>
                  <a:cubicBezTo>
                    <a:pt x="3858" y="8061"/>
                    <a:pt x="3894" y="7990"/>
                    <a:pt x="3894" y="7918"/>
                  </a:cubicBezTo>
                  <a:lnTo>
                    <a:pt x="3882" y="5656"/>
                  </a:lnTo>
                  <a:cubicBezTo>
                    <a:pt x="3882" y="5597"/>
                    <a:pt x="3846" y="5549"/>
                    <a:pt x="3811" y="5525"/>
                  </a:cubicBezTo>
                  <a:cubicBezTo>
                    <a:pt x="3787" y="5525"/>
                    <a:pt x="2810" y="4930"/>
                    <a:pt x="2096" y="3953"/>
                  </a:cubicBezTo>
                  <a:cubicBezTo>
                    <a:pt x="2382" y="3870"/>
                    <a:pt x="2584" y="3739"/>
                    <a:pt x="2727" y="3584"/>
                  </a:cubicBezTo>
                  <a:cubicBezTo>
                    <a:pt x="2882" y="3382"/>
                    <a:pt x="2858" y="3191"/>
                    <a:pt x="2846" y="3180"/>
                  </a:cubicBezTo>
                  <a:cubicBezTo>
                    <a:pt x="2826" y="3109"/>
                    <a:pt x="2763" y="3055"/>
                    <a:pt x="2686" y="3055"/>
                  </a:cubicBezTo>
                  <a:cubicBezTo>
                    <a:pt x="2672" y="3055"/>
                    <a:pt x="2658" y="3057"/>
                    <a:pt x="2644" y="3060"/>
                  </a:cubicBezTo>
                  <a:cubicBezTo>
                    <a:pt x="2560" y="3084"/>
                    <a:pt x="2501" y="3168"/>
                    <a:pt x="2525" y="3263"/>
                  </a:cubicBezTo>
                  <a:cubicBezTo>
                    <a:pt x="2525" y="3263"/>
                    <a:pt x="2525" y="3311"/>
                    <a:pt x="2465" y="3394"/>
                  </a:cubicBezTo>
                  <a:cubicBezTo>
                    <a:pt x="2334" y="3561"/>
                    <a:pt x="1929" y="3822"/>
                    <a:pt x="608" y="3858"/>
                  </a:cubicBezTo>
                  <a:cubicBezTo>
                    <a:pt x="524" y="3858"/>
                    <a:pt x="441" y="3799"/>
                    <a:pt x="429" y="3715"/>
                  </a:cubicBezTo>
                  <a:lnTo>
                    <a:pt x="358" y="3418"/>
                  </a:lnTo>
                  <a:cubicBezTo>
                    <a:pt x="346" y="3358"/>
                    <a:pt x="358" y="3299"/>
                    <a:pt x="405" y="3239"/>
                  </a:cubicBezTo>
                  <a:lnTo>
                    <a:pt x="1632" y="1929"/>
                  </a:lnTo>
                  <a:cubicBezTo>
                    <a:pt x="1787" y="2025"/>
                    <a:pt x="1953" y="2096"/>
                    <a:pt x="2120" y="2144"/>
                  </a:cubicBezTo>
                  <a:cubicBezTo>
                    <a:pt x="2133" y="2147"/>
                    <a:pt x="2145" y="2148"/>
                    <a:pt x="2158" y="2148"/>
                  </a:cubicBezTo>
                  <a:cubicBezTo>
                    <a:pt x="2191" y="2148"/>
                    <a:pt x="2222" y="2137"/>
                    <a:pt x="2239" y="2120"/>
                  </a:cubicBezTo>
                  <a:cubicBezTo>
                    <a:pt x="2263" y="2108"/>
                    <a:pt x="2584" y="1929"/>
                    <a:pt x="2703" y="1513"/>
                  </a:cubicBezTo>
                  <a:close/>
                  <a:moveTo>
                    <a:pt x="1239" y="1"/>
                  </a:moveTo>
                  <a:cubicBezTo>
                    <a:pt x="1156" y="1"/>
                    <a:pt x="1084" y="48"/>
                    <a:pt x="1072" y="108"/>
                  </a:cubicBezTo>
                  <a:cubicBezTo>
                    <a:pt x="1060" y="132"/>
                    <a:pt x="834" y="822"/>
                    <a:pt x="1156" y="1417"/>
                  </a:cubicBezTo>
                  <a:cubicBezTo>
                    <a:pt x="1215" y="1536"/>
                    <a:pt x="1298" y="1620"/>
                    <a:pt x="1382" y="1715"/>
                  </a:cubicBezTo>
                  <a:lnTo>
                    <a:pt x="167" y="3001"/>
                  </a:lnTo>
                  <a:cubicBezTo>
                    <a:pt x="48" y="3144"/>
                    <a:pt x="1" y="3322"/>
                    <a:pt x="48" y="3477"/>
                  </a:cubicBezTo>
                  <a:lnTo>
                    <a:pt x="120" y="3775"/>
                  </a:lnTo>
                  <a:cubicBezTo>
                    <a:pt x="179" y="4001"/>
                    <a:pt x="370" y="4156"/>
                    <a:pt x="608" y="4156"/>
                  </a:cubicBezTo>
                  <a:lnTo>
                    <a:pt x="620" y="4156"/>
                  </a:lnTo>
                  <a:cubicBezTo>
                    <a:pt x="1072" y="4132"/>
                    <a:pt x="1453" y="4108"/>
                    <a:pt x="1787" y="4049"/>
                  </a:cubicBezTo>
                  <a:cubicBezTo>
                    <a:pt x="2441" y="4989"/>
                    <a:pt x="3322" y="5585"/>
                    <a:pt x="3584" y="5739"/>
                  </a:cubicBezTo>
                  <a:lnTo>
                    <a:pt x="3596" y="7799"/>
                  </a:lnTo>
                  <a:lnTo>
                    <a:pt x="3215" y="7882"/>
                  </a:lnTo>
                  <a:cubicBezTo>
                    <a:pt x="3049" y="7930"/>
                    <a:pt x="2918" y="8049"/>
                    <a:pt x="2858" y="8216"/>
                  </a:cubicBezTo>
                  <a:lnTo>
                    <a:pt x="2739" y="8561"/>
                  </a:lnTo>
                  <a:cubicBezTo>
                    <a:pt x="2727" y="8597"/>
                    <a:pt x="2727" y="8656"/>
                    <a:pt x="2751" y="8704"/>
                  </a:cubicBezTo>
                  <a:cubicBezTo>
                    <a:pt x="2787" y="8752"/>
                    <a:pt x="2822" y="8775"/>
                    <a:pt x="2882" y="8775"/>
                  </a:cubicBezTo>
                  <a:lnTo>
                    <a:pt x="3930" y="8775"/>
                  </a:lnTo>
                  <a:cubicBezTo>
                    <a:pt x="3989" y="8775"/>
                    <a:pt x="4037" y="8752"/>
                    <a:pt x="4061" y="8704"/>
                  </a:cubicBezTo>
                  <a:lnTo>
                    <a:pt x="4346" y="8287"/>
                  </a:lnTo>
                  <a:cubicBezTo>
                    <a:pt x="4406" y="8204"/>
                    <a:pt x="4430" y="8109"/>
                    <a:pt x="4454" y="8025"/>
                  </a:cubicBezTo>
                  <a:lnTo>
                    <a:pt x="4763" y="6180"/>
                  </a:lnTo>
                  <a:cubicBezTo>
                    <a:pt x="5192" y="6323"/>
                    <a:pt x="5656" y="6394"/>
                    <a:pt x="6144" y="6394"/>
                  </a:cubicBezTo>
                  <a:cubicBezTo>
                    <a:pt x="6990" y="6394"/>
                    <a:pt x="7906" y="6192"/>
                    <a:pt x="8764" y="5775"/>
                  </a:cubicBezTo>
                  <a:lnTo>
                    <a:pt x="9395" y="6954"/>
                  </a:lnTo>
                  <a:lnTo>
                    <a:pt x="9395" y="7799"/>
                  </a:lnTo>
                  <a:lnTo>
                    <a:pt x="9073" y="7918"/>
                  </a:lnTo>
                  <a:cubicBezTo>
                    <a:pt x="8930" y="7966"/>
                    <a:pt x="8811" y="8085"/>
                    <a:pt x="8764" y="8228"/>
                  </a:cubicBezTo>
                  <a:lnTo>
                    <a:pt x="8645" y="8585"/>
                  </a:lnTo>
                  <a:cubicBezTo>
                    <a:pt x="8633" y="8633"/>
                    <a:pt x="8633" y="8692"/>
                    <a:pt x="8656" y="8740"/>
                  </a:cubicBezTo>
                  <a:cubicBezTo>
                    <a:pt x="8692" y="8775"/>
                    <a:pt x="8740" y="8811"/>
                    <a:pt x="8799" y="8811"/>
                  </a:cubicBezTo>
                  <a:lnTo>
                    <a:pt x="9835" y="8811"/>
                  </a:lnTo>
                  <a:cubicBezTo>
                    <a:pt x="9895" y="8811"/>
                    <a:pt x="9954" y="8764"/>
                    <a:pt x="9990" y="8704"/>
                  </a:cubicBezTo>
                  <a:lnTo>
                    <a:pt x="10252" y="8061"/>
                  </a:lnTo>
                  <a:cubicBezTo>
                    <a:pt x="10311" y="7930"/>
                    <a:pt x="10347" y="7799"/>
                    <a:pt x="10347" y="7668"/>
                  </a:cubicBezTo>
                  <a:lnTo>
                    <a:pt x="10347" y="6394"/>
                  </a:lnTo>
                  <a:cubicBezTo>
                    <a:pt x="10347" y="6370"/>
                    <a:pt x="10347" y="6359"/>
                    <a:pt x="10323" y="6335"/>
                  </a:cubicBezTo>
                  <a:cubicBezTo>
                    <a:pt x="10323" y="6335"/>
                    <a:pt x="10002" y="5597"/>
                    <a:pt x="10002" y="4954"/>
                  </a:cubicBezTo>
                  <a:cubicBezTo>
                    <a:pt x="10002" y="4704"/>
                    <a:pt x="10073" y="4537"/>
                    <a:pt x="10145" y="4346"/>
                  </a:cubicBezTo>
                  <a:cubicBezTo>
                    <a:pt x="10252" y="4096"/>
                    <a:pt x="10371" y="3811"/>
                    <a:pt x="10347" y="3322"/>
                  </a:cubicBezTo>
                  <a:cubicBezTo>
                    <a:pt x="10323" y="3096"/>
                    <a:pt x="10240" y="2739"/>
                    <a:pt x="10026" y="2394"/>
                  </a:cubicBezTo>
                  <a:lnTo>
                    <a:pt x="10026" y="2394"/>
                  </a:lnTo>
                  <a:cubicBezTo>
                    <a:pt x="10109" y="2441"/>
                    <a:pt x="10192" y="2501"/>
                    <a:pt x="10264" y="2584"/>
                  </a:cubicBezTo>
                  <a:cubicBezTo>
                    <a:pt x="10645" y="2989"/>
                    <a:pt x="10716" y="3656"/>
                    <a:pt x="10466" y="4394"/>
                  </a:cubicBezTo>
                  <a:cubicBezTo>
                    <a:pt x="10133" y="5346"/>
                    <a:pt x="10716" y="6132"/>
                    <a:pt x="10740" y="6156"/>
                  </a:cubicBezTo>
                  <a:cubicBezTo>
                    <a:pt x="10776" y="6204"/>
                    <a:pt x="10823" y="6216"/>
                    <a:pt x="10883" y="6216"/>
                  </a:cubicBezTo>
                  <a:cubicBezTo>
                    <a:pt x="10907" y="6216"/>
                    <a:pt x="10954" y="6204"/>
                    <a:pt x="10978" y="6192"/>
                  </a:cubicBezTo>
                  <a:cubicBezTo>
                    <a:pt x="11062" y="6120"/>
                    <a:pt x="11073" y="6013"/>
                    <a:pt x="11026" y="5942"/>
                  </a:cubicBezTo>
                  <a:cubicBezTo>
                    <a:pt x="11026" y="5942"/>
                    <a:pt x="10526" y="5263"/>
                    <a:pt x="10788" y="4465"/>
                  </a:cubicBezTo>
                  <a:cubicBezTo>
                    <a:pt x="11085" y="3620"/>
                    <a:pt x="10978" y="2846"/>
                    <a:pt x="10538" y="2334"/>
                  </a:cubicBezTo>
                  <a:cubicBezTo>
                    <a:pt x="10322" y="2108"/>
                    <a:pt x="10058" y="1960"/>
                    <a:pt x="9825" y="1960"/>
                  </a:cubicBezTo>
                  <a:cubicBezTo>
                    <a:pt x="9800" y="1960"/>
                    <a:pt x="9776" y="1962"/>
                    <a:pt x="9752" y="1965"/>
                  </a:cubicBezTo>
                  <a:cubicBezTo>
                    <a:pt x="9585" y="1810"/>
                    <a:pt x="9395" y="1679"/>
                    <a:pt x="9157" y="1608"/>
                  </a:cubicBezTo>
                  <a:cubicBezTo>
                    <a:pt x="8917" y="1531"/>
                    <a:pt x="8666" y="1503"/>
                    <a:pt x="8402" y="1503"/>
                  </a:cubicBezTo>
                  <a:cubicBezTo>
                    <a:pt x="8051" y="1503"/>
                    <a:pt x="7677" y="1553"/>
                    <a:pt x="7275" y="1608"/>
                  </a:cubicBezTo>
                  <a:cubicBezTo>
                    <a:pt x="6773" y="1678"/>
                    <a:pt x="6202" y="1756"/>
                    <a:pt x="5537" y="1756"/>
                  </a:cubicBezTo>
                  <a:cubicBezTo>
                    <a:pt x="5067" y="1756"/>
                    <a:pt x="4550" y="1716"/>
                    <a:pt x="3977" y="1608"/>
                  </a:cubicBezTo>
                  <a:cubicBezTo>
                    <a:pt x="3989" y="1548"/>
                    <a:pt x="3977" y="1489"/>
                    <a:pt x="3930" y="1453"/>
                  </a:cubicBezTo>
                  <a:cubicBezTo>
                    <a:pt x="3882" y="1417"/>
                    <a:pt x="3620" y="1191"/>
                    <a:pt x="2703" y="1191"/>
                  </a:cubicBezTo>
                  <a:cubicBezTo>
                    <a:pt x="2251" y="1191"/>
                    <a:pt x="1501" y="905"/>
                    <a:pt x="1382" y="132"/>
                  </a:cubicBezTo>
                  <a:cubicBezTo>
                    <a:pt x="1370" y="60"/>
                    <a:pt x="1310" y="1"/>
                    <a:pt x="123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1948" name="Google Shape;11948;p81"/>
            <p:cNvSpPr/>
            <p:nvPr/>
          </p:nvSpPr>
          <p:spPr>
            <a:xfrm>
              <a:off x="4747693" y="2113682"/>
              <a:ext cx="10688" cy="10688"/>
            </a:xfrm>
            <a:custGeom>
              <a:avLst/>
              <a:gdLst/>
              <a:ahLst/>
              <a:cxnLst/>
              <a:rect l="l" t="t" r="r" b="b"/>
              <a:pathLst>
                <a:path w="334" h="334" extrusionOk="0">
                  <a:moveTo>
                    <a:pt x="167" y="1"/>
                  </a:moveTo>
                  <a:cubicBezTo>
                    <a:pt x="72" y="1"/>
                    <a:pt x="0" y="84"/>
                    <a:pt x="0" y="167"/>
                  </a:cubicBezTo>
                  <a:cubicBezTo>
                    <a:pt x="0" y="262"/>
                    <a:pt x="72" y="334"/>
                    <a:pt x="167" y="334"/>
                  </a:cubicBezTo>
                  <a:cubicBezTo>
                    <a:pt x="262" y="334"/>
                    <a:pt x="334" y="262"/>
                    <a:pt x="334" y="167"/>
                  </a:cubicBezTo>
                  <a:cubicBezTo>
                    <a:pt x="334" y="84"/>
                    <a:pt x="262" y="1"/>
                    <a:pt x="16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grpSp>
      <p:grpSp>
        <p:nvGrpSpPr>
          <p:cNvPr id="11949" name="Google Shape;11949;p81"/>
          <p:cNvGrpSpPr/>
          <p:nvPr/>
        </p:nvGrpSpPr>
        <p:grpSpPr>
          <a:xfrm>
            <a:off x="1481327" y="2842477"/>
            <a:ext cx="353600" cy="354944"/>
            <a:chOff x="1404013" y="2424754"/>
            <a:chExt cx="353600" cy="354944"/>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grpSpPr>
        <p:sp>
          <p:nvSpPr>
            <p:cNvPr id="11950" name="Google Shape;11950;p81"/>
            <p:cNvSpPr/>
            <p:nvPr/>
          </p:nvSpPr>
          <p:spPr>
            <a:xfrm>
              <a:off x="1404013" y="2424754"/>
              <a:ext cx="353600" cy="354944"/>
            </a:xfrm>
            <a:custGeom>
              <a:avLst/>
              <a:gdLst/>
              <a:ahLst/>
              <a:cxnLst/>
              <a:rect l="l" t="t" r="r" b="b"/>
              <a:pathLst>
                <a:path w="11050" h="11092" extrusionOk="0">
                  <a:moveTo>
                    <a:pt x="5514" y="316"/>
                  </a:moveTo>
                  <a:cubicBezTo>
                    <a:pt x="6061" y="316"/>
                    <a:pt x="6597" y="412"/>
                    <a:pt x="7121" y="567"/>
                  </a:cubicBezTo>
                  <a:cubicBezTo>
                    <a:pt x="7038" y="602"/>
                    <a:pt x="6978" y="614"/>
                    <a:pt x="6907" y="650"/>
                  </a:cubicBezTo>
                  <a:cubicBezTo>
                    <a:pt x="6299" y="900"/>
                    <a:pt x="5835" y="1329"/>
                    <a:pt x="5514" y="1936"/>
                  </a:cubicBezTo>
                  <a:cubicBezTo>
                    <a:pt x="5180" y="1317"/>
                    <a:pt x="4716" y="900"/>
                    <a:pt x="4109" y="650"/>
                  </a:cubicBezTo>
                  <a:cubicBezTo>
                    <a:pt x="4037" y="614"/>
                    <a:pt x="3978" y="590"/>
                    <a:pt x="3906" y="567"/>
                  </a:cubicBezTo>
                  <a:cubicBezTo>
                    <a:pt x="4418" y="412"/>
                    <a:pt x="4954" y="316"/>
                    <a:pt x="5514" y="316"/>
                  </a:cubicBezTo>
                  <a:close/>
                  <a:moveTo>
                    <a:pt x="3263" y="2043"/>
                  </a:moveTo>
                  <a:cubicBezTo>
                    <a:pt x="4121" y="2043"/>
                    <a:pt x="4835" y="2745"/>
                    <a:pt x="4835" y="3626"/>
                  </a:cubicBezTo>
                  <a:cubicBezTo>
                    <a:pt x="4835" y="4484"/>
                    <a:pt x="4144" y="5198"/>
                    <a:pt x="3263" y="5198"/>
                  </a:cubicBezTo>
                  <a:cubicBezTo>
                    <a:pt x="2382" y="5198"/>
                    <a:pt x="1680" y="4496"/>
                    <a:pt x="1680" y="3626"/>
                  </a:cubicBezTo>
                  <a:cubicBezTo>
                    <a:pt x="1680" y="2757"/>
                    <a:pt x="2394" y="2043"/>
                    <a:pt x="3263" y="2043"/>
                  </a:cubicBezTo>
                  <a:close/>
                  <a:moveTo>
                    <a:pt x="692" y="424"/>
                  </a:moveTo>
                  <a:lnTo>
                    <a:pt x="692" y="424"/>
                  </a:lnTo>
                  <a:cubicBezTo>
                    <a:pt x="1120" y="567"/>
                    <a:pt x="1620" y="602"/>
                    <a:pt x="2144" y="626"/>
                  </a:cubicBezTo>
                  <a:cubicBezTo>
                    <a:pt x="3394" y="721"/>
                    <a:pt x="4704" y="793"/>
                    <a:pt x="5359" y="2388"/>
                  </a:cubicBezTo>
                  <a:cubicBezTo>
                    <a:pt x="5395" y="2448"/>
                    <a:pt x="5454" y="2495"/>
                    <a:pt x="5514" y="2495"/>
                  </a:cubicBezTo>
                  <a:cubicBezTo>
                    <a:pt x="5525" y="2495"/>
                    <a:pt x="5549" y="2495"/>
                    <a:pt x="5573" y="2472"/>
                  </a:cubicBezTo>
                  <a:cubicBezTo>
                    <a:pt x="5609" y="2460"/>
                    <a:pt x="5645" y="2436"/>
                    <a:pt x="5656" y="2388"/>
                  </a:cubicBezTo>
                  <a:cubicBezTo>
                    <a:pt x="6311" y="793"/>
                    <a:pt x="7609" y="697"/>
                    <a:pt x="8871" y="626"/>
                  </a:cubicBezTo>
                  <a:cubicBezTo>
                    <a:pt x="9395" y="602"/>
                    <a:pt x="9895" y="555"/>
                    <a:pt x="10336" y="424"/>
                  </a:cubicBezTo>
                  <a:lnTo>
                    <a:pt x="10336" y="424"/>
                  </a:lnTo>
                  <a:cubicBezTo>
                    <a:pt x="10288" y="567"/>
                    <a:pt x="10217" y="745"/>
                    <a:pt x="10050" y="948"/>
                  </a:cubicBezTo>
                  <a:cubicBezTo>
                    <a:pt x="9621" y="1459"/>
                    <a:pt x="8824" y="1733"/>
                    <a:pt x="7752" y="1733"/>
                  </a:cubicBezTo>
                  <a:cubicBezTo>
                    <a:pt x="6716" y="1733"/>
                    <a:pt x="5871" y="2579"/>
                    <a:pt x="5871" y="3626"/>
                  </a:cubicBezTo>
                  <a:cubicBezTo>
                    <a:pt x="5871" y="4662"/>
                    <a:pt x="6716" y="5508"/>
                    <a:pt x="7752" y="5508"/>
                  </a:cubicBezTo>
                  <a:cubicBezTo>
                    <a:pt x="8800" y="5508"/>
                    <a:pt x="9645" y="4662"/>
                    <a:pt x="9645" y="3626"/>
                  </a:cubicBezTo>
                  <a:cubicBezTo>
                    <a:pt x="9645" y="3341"/>
                    <a:pt x="9586" y="3055"/>
                    <a:pt x="9455" y="2781"/>
                  </a:cubicBezTo>
                  <a:cubicBezTo>
                    <a:pt x="9420" y="2730"/>
                    <a:pt x="9367" y="2690"/>
                    <a:pt x="9305" y="2690"/>
                  </a:cubicBezTo>
                  <a:cubicBezTo>
                    <a:pt x="9281" y="2690"/>
                    <a:pt x="9255" y="2696"/>
                    <a:pt x="9228" y="2710"/>
                  </a:cubicBezTo>
                  <a:cubicBezTo>
                    <a:pt x="9157" y="2757"/>
                    <a:pt x="9109" y="2841"/>
                    <a:pt x="9157" y="2936"/>
                  </a:cubicBezTo>
                  <a:cubicBezTo>
                    <a:pt x="9264" y="3138"/>
                    <a:pt x="9324" y="3376"/>
                    <a:pt x="9324" y="3626"/>
                  </a:cubicBezTo>
                  <a:cubicBezTo>
                    <a:pt x="9324" y="4484"/>
                    <a:pt x="8621" y="5198"/>
                    <a:pt x="7740" y="5198"/>
                  </a:cubicBezTo>
                  <a:cubicBezTo>
                    <a:pt x="6883" y="5198"/>
                    <a:pt x="6168" y="4496"/>
                    <a:pt x="6168" y="3626"/>
                  </a:cubicBezTo>
                  <a:cubicBezTo>
                    <a:pt x="6168" y="2757"/>
                    <a:pt x="6859" y="2043"/>
                    <a:pt x="7740" y="2043"/>
                  </a:cubicBezTo>
                  <a:cubicBezTo>
                    <a:pt x="8085" y="2043"/>
                    <a:pt x="8407" y="2150"/>
                    <a:pt x="8681" y="2352"/>
                  </a:cubicBezTo>
                  <a:cubicBezTo>
                    <a:pt x="8712" y="2378"/>
                    <a:pt x="8749" y="2391"/>
                    <a:pt x="8786" y="2391"/>
                  </a:cubicBezTo>
                  <a:cubicBezTo>
                    <a:pt x="8834" y="2391"/>
                    <a:pt x="8880" y="2369"/>
                    <a:pt x="8907" y="2329"/>
                  </a:cubicBezTo>
                  <a:cubicBezTo>
                    <a:pt x="8966" y="2257"/>
                    <a:pt x="8943" y="2150"/>
                    <a:pt x="8871" y="2102"/>
                  </a:cubicBezTo>
                  <a:cubicBezTo>
                    <a:pt x="8812" y="2055"/>
                    <a:pt x="8740" y="2019"/>
                    <a:pt x="8681" y="1971"/>
                  </a:cubicBezTo>
                  <a:cubicBezTo>
                    <a:pt x="8919" y="1924"/>
                    <a:pt x="9145" y="1864"/>
                    <a:pt x="9347" y="1793"/>
                  </a:cubicBezTo>
                  <a:cubicBezTo>
                    <a:pt x="9871" y="2257"/>
                    <a:pt x="10181" y="2924"/>
                    <a:pt x="10181" y="3626"/>
                  </a:cubicBezTo>
                  <a:cubicBezTo>
                    <a:pt x="10181" y="4960"/>
                    <a:pt x="9097" y="6067"/>
                    <a:pt x="7740" y="6067"/>
                  </a:cubicBezTo>
                  <a:cubicBezTo>
                    <a:pt x="7133" y="6067"/>
                    <a:pt x="6549" y="5841"/>
                    <a:pt x="6085" y="5424"/>
                  </a:cubicBezTo>
                  <a:lnTo>
                    <a:pt x="6145" y="5246"/>
                  </a:lnTo>
                  <a:cubicBezTo>
                    <a:pt x="6168" y="5186"/>
                    <a:pt x="6168" y="5115"/>
                    <a:pt x="6121" y="5067"/>
                  </a:cubicBezTo>
                  <a:lnTo>
                    <a:pt x="5847" y="4793"/>
                  </a:lnTo>
                  <a:cubicBezTo>
                    <a:pt x="5752" y="4698"/>
                    <a:pt x="5624" y="4650"/>
                    <a:pt x="5494" y="4650"/>
                  </a:cubicBezTo>
                  <a:cubicBezTo>
                    <a:pt x="5365" y="4650"/>
                    <a:pt x="5234" y="4698"/>
                    <a:pt x="5133" y="4793"/>
                  </a:cubicBezTo>
                  <a:lnTo>
                    <a:pt x="4871" y="5067"/>
                  </a:lnTo>
                  <a:cubicBezTo>
                    <a:pt x="4823" y="5115"/>
                    <a:pt x="4811" y="5186"/>
                    <a:pt x="4835" y="5246"/>
                  </a:cubicBezTo>
                  <a:lnTo>
                    <a:pt x="4894" y="5424"/>
                  </a:lnTo>
                  <a:cubicBezTo>
                    <a:pt x="4454" y="5841"/>
                    <a:pt x="3871" y="6067"/>
                    <a:pt x="3251" y="6067"/>
                  </a:cubicBezTo>
                  <a:cubicBezTo>
                    <a:pt x="1906" y="6067"/>
                    <a:pt x="811" y="4972"/>
                    <a:pt x="811" y="3626"/>
                  </a:cubicBezTo>
                  <a:cubicBezTo>
                    <a:pt x="823" y="2912"/>
                    <a:pt x="1120" y="2257"/>
                    <a:pt x="1656" y="1793"/>
                  </a:cubicBezTo>
                  <a:cubicBezTo>
                    <a:pt x="1858" y="1864"/>
                    <a:pt x="2085" y="1924"/>
                    <a:pt x="2323" y="1971"/>
                  </a:cubicBezTo>
                  <a:cubicBezTo>
                    <a:pt x="1751" y="2293"/>
                    <a:pt x="1370" y="2912"/>
                    <a:pt x="1370" y="3626"/>
                  </a:cubicBezTo>
                  <a:cubicBezTo>
                    <a:pt x="1370" y="4662"/>
                    <a:pt x="2216" y="5508"/>
                    <a:pt x="3263" y="5508"/>
                  </a:cubicBezTo>
                  <a:cubicBezTo>
                    <a:pt x="4299" y="5508"/>
                    <a:pt x="5156" y="4662"/>
                    <a:pt x="5156" y="3626"/>
                  </a:cubicBezTo>
                  <a:cubicBezTo>
                    <a:pt x="5156" y="2579"/>
                    <a:pt x="4299" y="1733"/>
                    <a:pt x="3263" y="1733"/>
                  </a:cubicBezTo>
                  <a:cubicBezTo>
                    <a:pt x="2192" y="1733"/>
                    <a:pt x="1406" y="1459"/>
                    <a:pt x="965" y="948"/>
                  </a:cubicBezTo>
                  <a:cubicBezTo>
                    <a:pt x="823" y="745"/>
                    <a:pt x="727" y="567"/>
                    <a:pt x="692" y="424"/>
                  </a:cubicBezTo>
                  <a:close/>
                  <a:moveTo>
                    <a:pt x="5537" y="4954"/>
                  </a:moveTo>
                  <a:cubicBezTo>
                    <a:pt x="5585" y="4954"/>
                    <a:pt x="5633" y="4972"/>
                    <a:pt x="5668" y="5008"/>
                  </a:cubicBezTo>
                  <a:lnTo>
                    <a:pt x="5847" y="5210"/>
                  </a:lnTo>
                  <a:lnTo>
                    <a:pt x="5525" y="6091"/>
                  </a:lnTo>
                  <a:lnTo>
                    <a:pt x="5192" y="5210"/>
                  </a:lnTo>
                  <a:lnTo>
                    <a:pt x="5406" y="5008"/>
                  </a:lnTo>
                  <a:cubicBezTo>
                    <a:pt x="5442" y="4972"/>
                    <a:pt x="5490" y="4954"/>
                    <a:pt x="5537" y="4954"/>
                  </a:cubicBezTo>
                  <a:close/>
                  <a:moveTo>
                    <a:pt x="10431" y="4317"/>
                  </a:moveTo>
                  <a:cubicBezTo>
                    <a:pt x="10550" y="4781"/>
                    <a:pt x="10669" y="5329"/>
                    <a:pt x="10717" y="5710"/>
                  </a:cubicBezTo>
                  <a:lnTo>
                    <a:pt x="10359" y="5710"/>
                  </a:lnTo>
                  <a:cubicBezTo>
                    <a:pt x="10276" y="5710"/>
                    <a:pt x="10193" y="5781"/>
                    <a:pt x="10193" y="5865"/>
                  </a:cubicBezTo>
                  <a:lnTo>
                    <a:pt x="10193" y="6258"/>
                  </a:lnTo>
                  <a:cubicBezTo>
                    <a:pt x="10024" y="6288"/>
                    <a:pt x="9681" y="6339"/>
                    <a:pt x="9255" y="6339"/>
                  </a:cubicBezTo>
                  <a:cubicBezTo>
                    <a:pt x="9020" y="6339"/>
                    <a:pt x="8760" y="6324"/>
                    <a:pt x="8490" y="6282"/>
                  </a:cubicBezTo>
                  <a:cubicBezTo>
                    <a:pt x="9431" y="6031"/>
                    <a:pt x="10181" y="5269"/>
                    <a:pt x="10431" y="4317"/>
                  </a:cubicBezTo>
                  <a:close/>
                  <a:moveTo>
                    <a:pt x="584" y="4317"/>
                  </a:moveTo>
                  <a:cubicBezTo>
                    <a:pt x="834" y="5269"/>
                    <a:pt x="1585" y="6031"/>
                    <a:pt x="2537" y="6282"/>
                  </a:cubicBezTo>
                  <a:cubicBezTo>
                    <a:pt x="2245" y="6326"/>
                    <a:pt x="1970" y="6342"/>
                    <a:pt x="1726" y="6342"/>
                  </a:cubicBezTo>
                  <a:cubicBezTo>
                    <a:pt x="1312" y="6342"/>
                    <a:pt x="987" y="6295"/>
                    <a:pt x="823" y="6258"/>
                  </a:cubicBezTo>
                  <a:lnTo>
                    <a:pt x="823" y="5865"/>
                  </a:lnTo>
                  <a:cubicBezTo>
                    <a:pt x="823" y="5781"/>
                    <a:pt x="751" y="5710"/>
                    <a:pt x="656" y="5710"/>
                  </a:cubicBezTo>
                  <a:lnTo>
                    <a:pt x="299" y="5710"/>
                  </a:lnTo>
                  <a:cubicBezTo>
                    <a:pt x="334" y="5329"/>
                    <a:pt x="465" y="4781"/>
                    <a:pt x="584" y="4317"/>
                  </a:cubicBezTo>
                  <a:close/>
                  <a:moveTo>
                    <a:pt x="8454" y="6615"/>
                  </a:moveTo>
                  <a:cubicBezTo>
                    <a:pt x="8752" y="6663"/>
                    <a:pt x="9026" y="6674"/>
                    <a:pt x="9276" y="6674"/>
                  </a:cubicBezTo>
                  <a:lnTo>
                    <a:pt x="9502" y="6674"/>
                  </a:lnTo>
                  <a:cubicBezTo>
                    <a:pt x="9383" y="7627"/>
                    <a:pt x="8931" y="8508"/>
                    <a:pt x="8228" y="9163"/>
                  </a:cubicBezTo>
                  <a:cubicBezTo>
                    <a:pt x="7907" y="9460"/>
                    <a:pt x="7550" y="9699"/>
                    <a:pt x="7157" y="9877"/>
                  </a:cubicBezTo>
                  <a:cubicBezTo>
                    <a:pt x="7323" y="9722"/>
                    <a:pt x="7478" y="9556"/>
                    <a:pt x="7609" y="9365"/>
                  </a:cubicBezTo>
                  <a:cubicBezTo>
                    <a:pt x="8145" y="8627"/>
                    <a:pt x="8443" y="7651"/>
                    <a:pt x="8454" y="6615"/>
                  </a:cubicBezTo>
                  <a:close/>
                  <a:moveTo>
                    <a:pt x="6002" y="5734"/>
                  </a:moveTo>
                  <a:cubicBezTo>
                    <a:pt x="6430" y="6103"/>
                    <a:pt x="6966" y="6317"/>
                    <a:pt x="7550" y="6377"/>
                  </a:cubicBezTo>
                  <a:cubicBezTo>
                    <a:pt x="7740" y="6448"/>
                    <a:pt x="7931" y="6508"/>
                    <a:pt x="8121" y="6555"/>
                  </a:cubicBezTo>
                  <a:lnTo>
                    <a:pt x="8121" y="6567"/>
                  </a:lnTo>
                  <a:cubicBezTo>
                    <a:pt x="8133" y="8579"/>
                    <a:pt x="6954" y="10211"/>
                    <a:pt x="5514" y="10211"/>
                  </a:cubicBezTo>
                  <a:cubicBezTo>
                    <a:pt x="4942" y="10211"/>
                    <a:pt x="4394" y="9961"/>
                    <a:pt x="3942" y="9484"/>
                  </a:cubicBezTo>
                  <a:cubicBezTo>
                    <a:pt x="3501" y="9008"/>
                    <a:pt x="3156" y="8329"/>
                    <a:pt x="3013" y="7579"/>
                  </a:cubicBezTo>
                  <a:cubicBezTo>
                    <a:pt x="2993" y="7509"/>
                    <a:pt x="2930" y="7455"/>
                    <a:pt x="2853" y="7455"/>
                  </a:cubicBezTo>
                  <a:cubicBezTo>
                    <a:pt x="2839" y="7455"/>
                    <a:pt x="2825" y="7457"/>
                    <a:pt x="2811" y="7460"/>
                  </a:cubicBezTo>
                  <a:cubicBezTo>
                    <a:pt x="2728" y="7472"/>
                    <a:pt x="2668" y="7567"/>
                    <a:pt x="2692" y="7651"/>
                  </a:cubicBezTo>
                  <a:cubicBezTo>
                    <a:pt x="2858" y="8472"/>
                    <a:pt x="3228" y="9199"/>
                    <a:pt x="3716" y="9722"/>
                  </a:cubicBezTo>
                  <a:lnTo>
                    <a:pt x="3882" y="9889"/>
                  </a:lnTo>
                  <a:cubicBezTo>
                    <a:pt x="3501" y="9710"/>
                    <a:pt x="3120" y="9472"/>
                    <a:pt x="2811" y="9175"/>
                  </a:cubicBezTo>
                  <a:cubicBezTo>
                    <a:pt x="2096" y="8520"/>
                    <a:pt x="1668" y="7639"/>
                    <a:pt x="1549" y="6686"/>
                  </a:cubicBezTo>
                  <a:lnTo>
                    <a:pt x="1775" y="6686"/>
                  </a:lnTo>
                  <a:cubicBezTo>
                    <a:pt x="2025" y="6686"/>
                    <a:pt x="2299" y="6674"/>
                    <a:pt x="2597" y="6627"/>
                  </a:cubicBezTo>
                  <a:cubicBezTo>
                    <a:pt x="2597" y="6734"/>
                    <a:pt x="2597" y="6841"/>
                    <a:pt x="2608" y="6936"/>
                  </a:cubicBezTo>
                  <a:cubicBezTo>
                    <a:pt x="2608" y="7032"/>
                    <a:pt x="2680" y="7091"/>
                    <a:pt x="2775" y="7091"/>
                  </a:cubicBezTo>
                  <a:lnTo>
                    <a:pt x="2787" y="7091"/>
                  </a:lnTo>
                  <a:cubicBezTo>
                    <a:pt x="2870" y="7091"/>
                    <a:pt x="2954" y="6996"/>
                    <a:pt x="2930" y="6913"/>
                  </a:cubicBezTo>
                  <a:cubicBezTo>
                    <a:pt x="2930" y="6805"/>
                    <a:pt x="2918" y="6686"/>
                    <a:pt x="2918" y="6567"/>
                  </a:cubicBezTo>
                  <a:lnTo>
                    <a:pt x="2918" y="6555"/>
                  </a:lnTo>
                  <a:cubicBezTo>
                    <a:pt x="3109" y="6508"/>
                    <a:pt x="3311" y="6448"/>
                    <a:pt x="3501" y="6377"/>
                  </a:cubicBezTo>
                  <a:cubicBezTo>
                    <a:pt x="4061" y="6329"/>
                    <a:pt x="4597" y="6103"/>
                    <a:pt x="5049" y="5734"/>
                  </a:cubicBezTo>
                  <a:lnTo>
                    <a:pt x="5371" y="6615"/>
                  </a:lnTo>
                  <a:cubicBezTo>
                    <a:pt x="5406" y="6674"/>
                    <a:pt x="5466" y="6722"/>
                    <a:pt x="5525" y="6722"/>
                  </a:cubicBezTo>
                  <a:cubicBezTo>
                    <a:pt x="5597" y="6722"/>
                    <a:pt x="5656" y="6674"/>
                    <a:pt x="5668" y="6615"/>
                  </a:cubicBezTo>
                  <a:lnTo>
                    <a:pt x="6002" y="5734"/>
                  </a:lnTo>
                  <a:close/>
                  <a:moveTo>
                    <a:pt x="505" y="1"/>
                  </a:moveTo>
                  <a:cubicBezTo>
                    <a:pt x="477" y="1"/>
                    <a:pt x="447" y="7"/>
                    <a:pt x="418" y="19"/>
                  </a:cubicBezTo>
                  <a:cubicBezTo>
                    <a:pt x="370" y="55"/>
                    <a:pt x="346" y="90"/>
                    <a:pt x="346" y="150"/>
                  </a:cubicBezTo>
                  <a:cubicBezTo>
                    <a:pt x="346" y="174"/>
                    <a:pt x="346" y="650"/>
                    <a:pt x="727" y="1126"/>
                  </a:cubicBezTo>
                  <a:cubicBezTo>
                    <a:pt x="894" y="1329"/>
                    <a:pt x="1108" y="1507"/>
                    <a:pt x="1358" y="1638"/>
                  </a:cubicBezTo>
                  <a:cubicBezTo>
                    <a:pt x="882" y="2102"/>
                    <a:pt x="584" y="2733"/>
                    <a:pt x="525" y="3400"/>
                  </a:cubicBezTo>
                  <a:cubicBezTo>
                    <a:pt x="501" y="3472"/>
                    <a:pt x="1" y="5162"/>
                    <a:pt x="1" y="5865"/>
                  </a:cubicBezTo>
                  <a:cubicBezTo>
                    <a:pt x="1" y="5960"/>
                    <a:pt x="72" y="6031"/>
                    <a:pt x="168" y="6031"/>
                  </a:cubicBezTo>
                  <a:lnTo>
                    <a:pt x="525" y="6031"/>
                  </a:lnTo>
                  <a:lnTo>
                    <a:pt x="525" y="6389"/>
                  </a:lnTo>
                  <a:cubicBezTo>
                    <a:pt x="525" y="6460"/>
                    <a:pt x="561" y="6520"/>
                    <a:pt x="644" y="6555"/>
                  </a:cubicBezTo>
                  <a:cubicBezTo>
                    <a:pt x="668" y="6555"/>
                    <a:pt x="882" y="6615"/>
                    <a:pt x="1239" y="6639"/>
                  </a:cubicBezTo>
                  <a:cubicBezTo>
                    <a:pt x="1334" y="7698"/>
                    <a:pt x="1811" y="8663"/>
                    <a:pt x="2608" y="9401"/>
                  </a:cubicBezTo>
                  <a:cubicBezTo>
                    <a:pt x="2918" y="9675"/>
                    <a:pt x="3263" y="9913"/>
                    <a:pt x="3632" y="10115"/>
                  </a:cubicBezTo>
                  <a:lnTo>
                    <a:pt x="2454" y="10211"/>
                  </a:lnTo>
                  <a:cubicBezTo>
                    <a:pt x="2251" y="10234"/>
                    <a:pt x="2085" y="10365"/>
                    <a:pt x="2013" y="10556"/>
                  </a:cubicBezTo>
                  <a:lnTo>
                    <a:pt x="1906" y="10853"/>
                  </a:lnTo>
                  <a:cubicBezTo>
                    <a:pt x="1882" y="10949"/>
                    <a:pt x="1918" y="11032"/>
                    <a:pt x="2013" y="11068"/>
                  </a:cubicBezTo>
                  <a:cubicBezTo>
                    <a:pt x="2025" y="11068"/>
                    <a:pt x="2037" y="11080"/>
                    <a:pt x="2049" y="11080"/>
                  </a:cubicBezTo>
                  <a:cubicBezTo>
                    <a:pt x="2132" y="11080"/>
                    <a:pt x="2192" y="11032"/>
                    <a:pt x="2204" y="10973"/>
                  </a:cubicBezTo>
                  <a:lnTo>
                    <a:pt x="2311" y="10675"/>
                  </a:lnTo>
                  <a:cubicBezTo>
                    <a:pt x="2335" y="10603"/>
                    <a:pt x="2394" y="10556"/>
                    <a:pt x="2477" y="10556"/>
                  </a:cubicBezTo>
                  <a:lnTo>
                    <a:pt x="2597" y="10544"/>
                  </a:lnTo>
                  <a:lnTo>
                    <a:pt x="2597" y="10925"/>
                  </a:lnTo>
                  <a:cubicBezTo>
                    <a:pt x="2597" y="11020"/>
                    <a:pt x="2668" y="11092"/>
                    <a:pt x="2751" y="11092"/>
                  </a:cubicBezTo>
                  <a:cubicBezTo>
                    <a:pt x="2847" y="11092"/>
                    <a:pt x="2918" y="11020"/>
                    <a:pt x="2918" y="10925"/>
                  </a:cubicBezTo>
                  <a:lnTo>
                    <a:pt x="2918" y="10508"/>
                  </a:lnTo>
                  <a:lnTo>
                    <a:pt x="3144" y="10496"/>
                  </a:lnTo>
                  <a:lnTo>
                    <a:pt x="3311" y="10973"/>
                  </a:lnTo>
                  <a:cubicBezTo>
                    <a:pt x="3335" y="11044"/>
                    <a:pt x="3394" y="11080"/>
                    <a:pt x="3454" y="11080"/>
                  </a:cubicBezTo>
                  <a:cubicBezTo>
                    <a:pt x="3466" y="11080"/>
                    <a:pt x="3490" y="11080"/>
                    <a:pt x="3501" y="11056"/>
                  </a:cubicBezTo>
                  <a:cubicBezTo>
                    <a:pt x="3585" y="11032"/>
                    <a:pt x="3632" y="10937"/>
                    <a:pt x="3609" y="10853"/>
                  </a:cubicBezTo>
                  <a:lnTo>
                    <a:pt x="3466" y="10449"/>
                  </a:lnTo>
                  <a:lnTo>
                    <a:pt x="4323" y="10377"/>
                  </a:lnTo>
                  <a:cubicBezTo>
                    <a:pt x="4704" y="10496"/>
                    <a:pt x="5121" y="10556"/>
                    <a:pt x="5525" y="10556"/>
                  </a:cubicBezTo>
                  <a:cubicBezTo>
                    <a:pt x="5942" y="10556"/>
                    <a:pt x="6347" y="10496"/>
                    <a:pt x="6728" y="10377"/>
                  </a:cubicBezTo>
                  <a:lnTo>
                    <a:pt x="7573" y="10449"/>
                  </a:lnTo>
                  <a:lnTo>
                    <a:pt x="7442" y="10853"/>
                  </a:lnTo>
                  <a:cubicBezTo>
                    <a:pt x="7419" y="10937"/>
                    <a:pt x="7454" y="11032"/>
                    <a:pt x="7550" y="11056"/>
                  </a:cubicBezTo>
                  <a:cubicBezTo>
                    <a:pt x="7561" y="11056"/>
                    <a:pt x="7573" y="11080"/>
                    <a:pt x="7597" y="11080"/>
                  </a:cubicBezTo>
                  <a:cubicBezTo>
                    <a:pt x="7669" y="11080"/>
                    <a:pt x="7728" y="11032"/>
                    <a:pt x="7740" y="10973"/>
                  </a:cubicBezTo>
                  <a:lnTo>
                    <a:pt x="7907" y="10496"/>
                  </a:lnTo>
                  <a:lnTo>
                    <a:pt x="8133" y="10508"/>
                  </a:lnTo>
                  <a:lnTo>
                    <a:pt x="8133" y="10925"/>
                  </a:lnTo>
                  <a:cubicBezTo>
                    <a:pt x="8133" y="11020"/>
                    <a:pt x="8204" y="11092"/>
                    <a:pt x="8288" y="11092"/>
                  </a:cubicBezTo>
                  <a:cubicBezTo>
                    <a:pt x="8383" y="11092"/>
                    <a:pt x="8454" y="11020"/>
                    <a:pt x="8454" y="10925"/>
                  </a:cubicBezTo>
                  <a:lnTo>
                    <a:pt x="8454" y="10544"/>
                  </a:lnTo>
                  <a:lnTo>
                    <a:pt x="8573" y="10556"/>
                  </a:lnTo>
                  <a:cubicBezTo>
                    <a:pt x="8645" y="10556"/>
                    <a:pt x="8704" y="10615"/>
                    <a:pt x="8740" y="10675"/>
                  </a:cubicBezTo>
                  <a:lnTo>
                    <a:pt x="8847" y="10973"/>
                  </a:lnTo>
                  <a:cubicBezTo>
                    <a:pt x="8871" y="11044"/>
                    <a:pt x="8931" y="11080"/>
                    <a:pt x="8990" y="11080"/>
                  </a:cubicBezTo>
                  <a:cubicBezTo>
                    <a:pt x="9002" y="11080"/>
                    <a:pt x="9026" y="11080"/>
                    <a:pt x="9038" y="11056"/>
                  </a:cubicBezTo>
                  <a:cubicBezTo>
                    <a:pt x="9121" y="11032"/>
                    <a:pt x="9169" y="10937"/>
                    <a:pt x="9145" y="10853"/>
                  </a:cubicBezTo>
                  <a:lnTo>
                    <a:pt x="9038" y="10556"/>
                  </a:lnTo>
                  <a:cubicBezTo>
                    <a:pt x="8978" y="10365"/>
                    <a:pt x="8800" y="10222"/>
                    <a:pt x="8585" y="10211"/>
                  </a:cubicBezTo>
                  <a:lnTo>
                    <a:pt x="7419" y="10103"/>
                  </a:lnTo>
                  <a:cubicBezTo>
                    <a:pt x="7788" y="9925"/>
                    <a:pt x="8133" y="9687"/>
                    <a:pt x="8443" y="9389"/>
                  </a:cubicBezTo>
                  <a:cubicBezTo>
                    <a:pt x="9216" y="8663"/>
                    <a:pt x="9705" y="7698"/>
                    <a:pt x="9812" y="6639"/>
                  </a:cubicBezTo>
                  <a:cubicBezTo>
                    <a:pt x="10157" y="6615"/>
                    <a:pt x="10371" y="6555"/>
                    <a:pt x="10407" y="6555"/>
                  </a:cubicBezTo>
                  <a:cubicBezTo>
                    <a:pt x="10478" y="6532"/>
                    <a:pt x="10526" y="6460"/>
                    <a:pt x="10526" y="6389"/>
                  </a:cubicBezTo>
                  <a:lnTo>
                    <a:pt x="10526" y="6031"/>
                  </a:lnTo>
                  <a:lnTo>
                    <a:pt x="10883" y="6031"/>
                  </a:lnTo>
                  <a:cubicBezTo>
                    <a:pt x="10967" y="6031"/>
                    <a:pt x="11050" y="5960"/>
                    <a:pt x="11050" y="5865"/>
                  </a:cubicBezTo>
                  <a:cubicBezTo>
                    <a:pt x="11050" y="5174"/>
                    <a:pt x="10538" y="3472"/>
                    <a:pt x="10526" y="3400"/>
                  </a:cubicBezTo>
                  <a:cubicBezTo>
                    <a:pt x="10467" y="2733"/>
                    <a:pt x="10181" y="2102"/>
                    <a:pt x="9693" y="1638"/>
                  </a:cubicBezTo>
                  <a:cubicBezTo>
                    <a:pt x="9943" y="1507"/>
                    <a:pt x="10157" y="1329"/>
                    <a:pt x="10312" y="1126"/>
                  </a:cubicBezTo>
                  <a:cubicBezTo>
                    <a:pt x="10693" y="650"/>
                    <a:pt x="10705" y="174"/>
                    <a:pt x="10705" y="150"/>
                  </a:cubicBezTo>
                  <a:cubicBezTo>
                    <a:pt x="10705" y="90"/>
                    <a:pt x="10669" y="55"/>
                    <a:pt x="10633" y="19"/>
                  </a:cubicBezTo>
                  <a:cubicBezTo>
                    <a:pt x="10609" y="7"/>
                    <a:pt x="10583" y="1"/>
                    <a:pt x="10554" y="1"/>
                  </a:cubicBezTo>
                  <a:cubicBezTo>
                    <a:pt x="10526" y="1"/>
                    <a:pt x="10496" y="7"/>
                    <a:pt x="10467" y="19"/>
                  </a:cubicBezTo>
                  <a:cubicBezTo>
                    <a:pt x="10038" y="233"/>
                    <a:pt x="9455" y="269"/>
                    <a:pt x="8859" y="316"/>
                  </a:cubicBezTo>
                  <a:cubicBezTo>
                    <a:pt x="8466" y="352"/>
                    <a:pt x="8062" y="376"/>
                    <a:pt x="7681" y="436"/>
                  </a:cubicBezTo>
                  <a:cubicBezTo>
                    <a:pt x="7002" y="150"/>
                    <a:pt x="6264" y="7"/>
                    <a:pt x="5525" y="7"/>
                  </a:cubicBezTo>
                  <a:cubicBezTo>
                    <a:pt x="4775" y="7"/>
                    <a:pt x="4049" y="150"/>
                    <a:pt x="3370" y="436"/>
                  </a:cubicBezTo>
                  <a:cubicBezTo>
                    <a:pt x="2978" y="364"/>
                    <a:pt x="2573" y="328"/>
                    <a:pt x="2192" y="316"/>
                  </a:cubicBezTo>
                  <a:cubicBezTo>
                    <a:pt x="1585" y="269"/>
                    <a:pt x="1001" y="245"/>
                    <a:pt x="584" y="19"/>
                  </a:cubicBezTo>
                  <a:cubicBezTo>
                    <a:pt x="561" y="7"/>
                    <a:pt x="534" y="1"/>
                    <a:pt x="50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1951" name="Google Shape;11951;p81"/>
            <p:cNvSpPr/>
            <p:nvPr/>
          </p:nvSpPr>
          <p:spPr>
            <a:xfrm>
              <a:off x="1481357" y="2507634"/>
              <a:ext cx="54144" cy="65568"/>
            </a:xfrm>
            <a:custGeom>
              <a:avLst/>
              <a:gdLst/>
              <a:ahLst/>
              <a:cxnLst/>
              <a:rect l="l" t="t" r="r" b="b"/>
              <a:pathLst>
                <a:path w="1692" h="2049" extrusionOk="0">
                  <a:moveTo>
                    <a:pt x="846" y="322"/>
                  </a:moveTo>
                  <a:cubicBezTo>
                    <a:pt x="1144" y="322"/>
                    <a:pt x="1382" y="560"/>
                    <a:pt x="1382" y="858"/>
                  </a:cubicBezTo>
                  <a:lnTo>
                    <a:pt x="1382" y="1191"/>
                  </a:lnTo>
                  <a:cubicBezTo>
                    <a:pt x="1382" y="1489"/>
                    <a:pt x="1144" y="1727"/>
                    <a:pt x="846" y="1727"/>
                  </a:cubicBezTo>
                  <a:cubicBezTo>
                    <a:pt x="549" y="1727"/>
                    <a:pt x="311" y="1489"/>
                    <a:pt x="311" y="1191"/>
                  </a:cubicBezTo>
                  <a:lnTo>
                    <a:pt x="311" y="858"/>
                  </a:lnTo>
                  <a:cubicBezTo>
                    <a:pt x="311" y="560"/>
                    <a:pt x="549" y="322"/>
                    <a:pt x="846" y="322"/>
                  </a:cubicBezTo>
                  <a:close/>
                  <a:moveTo>
                    <a:pt x="846" y="1"/>
                  </a:moveTo>
                  <a:cubicBezTo>
                    <a:pt x="370" y="1"/>
                    <a:pt x="1" y="393"/>
                    <a:pt x="1" y="858"/>
                  </a:cubicBezTo>
                  <a:lnTo>
                    <a:pt x="1" y="1191"/>
                  </a:lnTo>
                  <a:cubicBezTo>
                    <a:pt x="1" y="1667"/>
                    <a:pt x="382" y="2048"/>
                    <a:pt x="846" y="2048"/>
                  </a:cubicBezTo>
                  <a:cubicBezTo>
                    <a:pt x="1323" y="2048"/>
                    <a:pt x="1692" y="1656"/>
                    <a:pt x="1692" y="1191"/>
                  </a:cubicBezTo>
                  <a:lnTo>
                    <a:pt x="1692" y="858"/>
                  </a:lnTo>
                  <a:cubicBezTo>
                    <a:pt x="1692" y="382"/>
                    <a:pt x="1323" y="1"/>
                    <a:pt x="84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1952" name="Google Shape;11952;p81"/>
            <p:cNvSpPr/>
            <p:nvPr/>
          </p:nvSpPr>
          <p:spPr>
            <a:xfrm>
              <a:off x="1625389" y="2507634"/>
              <a:ext cx="54528" cy="65568"/>
            </a:xfrm>
            <a:custGeom>
              <a:avLst/>
              <a:gdLst/>
              <a:ahLst/>
              <a:cxnLst/>
              <a:rect l="l" t="t" r="r" b="b"/>
              <a:pathLst>
                <a:path w="1704" h="2049" extrusionOk="0">
                  <a:moveTo>
                    <a:pt x="834" y="322"/>
                  </a:moveTo>
                  <a:cubicBezTo>
                    <a:pt x="1132" y="322"/>
                    <a:pt x="1370" y="560"/>
                    <a:pt x="1370" y="858"/>
                  </a:cubicBezTo>
                  <a:lnTo>
                    <a:pt x="1370" y="1191"/>
                  </a:lnTo>
                  <a:cubicBezTo>
                    <a:pt x="1370" y="1489"/>
                    <a:pt x="1132" y="1727"/>
                    <a:pt x="834" y="1727"/>
                  </a:cubicBezTo>
                  <a:cubicBezTo>
                    <a:pt x="536" y="1727"/>
                    <a:pt x="298" y="1489"/>
                    <a:pt x="298" y="1191"/>
                  </a:cubicBezTo>
                  <a:lnTo>
                    <a:pt x="298" y="858"/>
                  </a:lnTo>
                  <a:cubicBezTo>
                    <a:pt x="298" y="560"/>
                    <a:pt x="536" y="322"/>
                    <a:pt x="834" y="322"/>
                  </a:cubicBezTo>
                  <a:close/>
                  <a:moveTo>
                    <a:pt x="858" y="1"/>
                  </a:moveTo>
                  <a:cubicBezTo>
                    <a:pt x="382" y="1"/>
                    <a:pt x="1" y="393"/>
                    <a:pt x="1" y="858"/>
                  </a:cubicBezTo>
                  <a:lnTo>
                    <a:pt x="1" y="1191"/>
                  </a:lnTo>
                  <a:cubicBezTo>
                    <a:pt x="1" y="1667"/>
                    <a:pt x="393" y="2048"/>
                    <a:pt x="858" y="2048"/>
                  </a:cubicBezTo>
                  <a:cubicBezTo>
                    <a:pt x="1334" y="2048"/>
                    <a:pt x="1703" y="1656"/>
                    <a:pt x="1703" y="1191"/>
                  </a:cubicBezTo>
                  <a:lnTo>
                    <a:pt x="1703" y="858"/>
                  </a:lnTo>
                  <a:cubicBezTo>
                    <a:pt x="1703" y="382"/>
                    <a:pt x="1310" y="1"/>
                    <a:pt x="85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1953" name="Google Shape;11953;p81"/>
            <p:cNvSpPr/>
            <p:nvPr/>
          </p:nvSpPr>
          <p:spPr>
            <a:xfrm>
              <a:off x="1503085" y="2529746"/>
              <a:ext cx="10688" cy="21344"/>
            </a:xfrm>
            <a:custGeom>
              <a:avLst/>
              <a:gdLst/>
              <a:ahLst/>
              <a:cxnLst/>
              <a:rect l="l" t="t" r="r" b="b"/>
              <a:pathLst>
                <a:path w="334" h="667" extrusionOk="0">
                  <a:moveTo>
                    <a:pt x="167" y="0"/>
                  </a:moveTo>
                  <a:cubicBezTo>
                    <a:pt x="72" y="0"/>
                    <a:pt x="1" y="72"/>
                    <a:pt x="1" y="167"/>
                  </a:cubicBezTo>
                  <a:lnTo>
                    <a:pt x="1" y="500"/>
                  </a:lnTo>
                  <a:cubicBezTo>
                    <a:pt x="1" y="595"/>
                    <a:pt x="72" y="667"/>
                    <a:pt x="167" y="667"/>
                  </a:cubicBezTo>
                  <a:cubicBezTo>
                    <a:pt x="251" y="667"/>
                    <a:pt x="334" y="595"/>
                    <a:pt x="334" y="500"/>
                  </a:cubicBezTo>
                  <a:lnTo>
                    <a:pt x="334" y="167"/>
                  </a:lnTo>
                  <a:cubicBezTo>
                    <a:pt x="334" y="72"/>
                    <a:pt x="251" y="0"/>
                    <a:pt x="16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1954" name="Google Shape;11954;p81"/>
            <p:cNvSpPr/>
            <p:nvPr/>
          </p:nvSpPr>
          <p:spPr>
            <a:xfrm>
              <a:off x="1647501" y="2529746"/>
              <a:ext cx="10304" cy="21344"/>
            </a:xfrm>
            <a:custGeom>
              <a:avLst/>
              <a:gdLst/>
              <a:ahLst/>
              <a:cxnLst/>
              <a:rect l="l" t="t" r="r" b="b"/>
              <a:pathLst>
                <a:path w="322" h="667" extrusionOk="0">
                  <a:moveTo>
                    <a:pt x="167" y="0"/>
                  </a:moveTo>
                  <a:cubicBezTo>
                    <a:pt x="72" y="0"/>
                    <a:pt x="0" y="72"/>
                    <a:pt x="0" y="167"/>
                  </a:cubicBezTo>
                  <a:lnTo>
                    <a:pt x="0" y="500"/>
                  </a:lnTo>
                  <a:cubicBezTo>
                    <a:pt x="0" y="595"/>
                    <a:pt x="72" y="667"/>
                    <a:pt x="167" y="667"/>
                  </a:cubicBezTo>
                  <a:cubicBezTo>
                    <a:pt x="250" y="667"/>
                    <a:pt x="322" y="595"/>
                    <a:pt x="322" y="500"/>
                  </a:cubicBezTo>
                  <a:lnTo>
                    <a:pt x="322" y="167"/>
                  </a:lnTo>
                  <a:cubicBezTo>
                    <a:pt x="322" y="72"/>
                    <a:pt x="250" y="0"/>
                    <a:pt x="16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grpSp>
      <p:grpSp>
        <p:nvGrpSpPr>
          <p:cNvPr id="11955" name="Google Shape;11955;p81"/>
          <p:cNvGrpSpPr/>
          <p:nvPr/>
        </p:nvGrpSpPr>
        <p:grpSpPr>
          <a:xfrm>
            <a:off x="931567" y="2845997"/>
            <a:ext cx="355104" cy="351040"/>
            <a:chOff x="854253" y="2428274"/>
            <a:chExt cx="355104" cy="351040"/>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grpSpPr>
        <p:sp>
          <p:nvSpPr>
            <p:cNvPr id="11956" name="Google Shape;11956;p81"/>
            <p:cNvSpPr/>
            <p:nvPr/>
          </p:nvSpPr>
          <p:spPr>
            <a:xfrm>
              <a:off x="854253" y="2428274"/>
              <a:ext cx="355104" cy="351040"/>
            </a:xfrm>
            <a:custGeom>
              <a:avLst/>
              <a:gdLst/>
              <a:ahLst/>
              <a:cxnLst/>
              <a:rect l="l" t="t" r="r" b="b"/>
              <a:pathLst>
                <a:path w="11097" h="10970" extrusionOk="0">
                  <a:moveTo>
                    <a:pt x="2584" y="7660"/>
                  </a:moveTo>
                  <a:cubicBezTo>
                    <a:pt x="2870" y="7660"/>
                    <a:pt x="3132" y="7803"/>
                    <a:pt x="3286" y="8017"/>
                  </a:cubicBezTo>
                  <a:cubicBezTo>
                    <a:pt x="3179" y="8934"/>
                    <a:pt x="2417" y="9124"/>
                    <a:pt x="2370" y="9124"/>
                  </a:cubicBezTo>
                  <a:cubicBezTo>
                    <a:pt x="2286" y="9136"/>
                    <a:pt x="2239" y="9219"/>
                    <a:pt x="2251" y="9315"/>
                  </a:cubicBezTo>
                  <a:cubicBezTo>
                    <a:pt x="2262" y="9386"/>
                    <a:pt x="2346" y="9434"/>
                    <a:pt x="2417" y="9434"/>
                  </a:cubicBezTo>
                  <a:lnTo>
                    <a:pt x="2465" y="9434"/>
                  </a:lnTo>
                  <a:cubicBezTo>
                    <a:pt x="2477" y="9434"/>
                    <a:pt x="2727" y="9374"/>
                    <a:pt x="3001" y="9172"/>
                  </a:cubicBezTo>
                  <a:cubicBezTo>
                    <a:pt x="3144" y="9053"/>
                    <a:pt x="3346" y="8874"/>
                    <a:pt x="3453" y="8600"/>
                  </a:cubicBezTo>
                  <a:lnTo>
                    <a:pt x="3453" y="8600"/>
                  </a:lnTo>
                  <a:cubicBezTo>
                    <a:pt x="3394" y="9350"/>
                    <a:pt x="2774" y="9946"/>
                    <a:pt x="2001" y="9946"/>
                  </a:cubicBezTo>
                  <a:cubicBezTo>
                    <a:pt x="1548" y="9946"/>
                    <a:pt x="1179" y="9565"/>
                    <a:pt x="1179" y="9124"/>
                  </a:cubicBezTo>
                  <a:cubicBezTo>
                    <a:pt x="1179" y="8898"/>
                    <a:pt x="1274" y="8708"/>
                    <a:pt x="1417" y="8541"/>
                  </a:cubicBezTo>
                  <a:lnTo>
                    <a:pt x="2298" y="7660"/>
                  </a:lnTo>
                  <a:close/>
                  <a:moveTo>
                    <a:pt x="6251" y="0"/>
                  </a:moveTo>
                  <a:cubicBezTo>
                    <a:pt x="6168" y="0"/>
                    <a:pt x="6086" y="24"/>
                    <a:pt x="6013" y="76"/>
                  </a:cubicBezTo>
                  <a:cubicBezTo>
                    <a:pt x="5203" y="516"/>
                    <a:pt x="4644" y="1230"/>
                    <a:pt x="4453" y="1504"/>
                  </a:cubicBezTo>
                  <a:lnTo>
                    <a:pt x="4370" y="1457"/>
                  </a:lnTo>
                  <a:cubicBezTo>
                    <a:pt x="4300" y="1423"/>
                    <a:pt x="4225" y="1407"/>
                    <a:pt x="4152" y="1407"/>
                  </a:cubicBezTo>
                  <a:cubicBezTo>
                    <a:pt x="3988" y="1407"/>
                    <a:pt x="3829" y="1487"/>
                    <a:pt x="3739" y="1635"/>
                  </a:cubicBezTo>
                  <a:cubicBezTo>
                    <a:pt x="3132" y="2552"/>
                    <a:pt x="3084" y="3981"/>
                    <a:pt x="3084" y="4207"/>
                  </a:cubicBezTo>
                  <a:cubicBezTo>
                    <a:pt x="3013" y="4397"/>
                    <a:pt x="2941" y="4600"/>
                    <a:pt x="2893" y="4802"/>
                  </a:cubicBezTo>
                  <a:cubicBezTo>
                    <a:pt x="2465" y="4862"/>
                    <a:pt x="1929" y="4993"/>
                    <a:pt x="1417" y="5267"/>
                  </a:cubicBezTo>
                  <a:cubicBezTo>
                    <a:pt x="1000" y="5493"/>
                    <a:pt x="679" y="5755"/>
                    <a:pt x="441" y="6088"/>
                  </a:cubicBezTo>
                  <a:cubicBezTo>
                    <a:pt x="155" y="6481"/>
                    <a:pt x="0" y="6957"/>
                    <a:pt x="0" y="7493"/>
                  </a:cubicBezTo>
                  <a:cubicBezTo>
                    <a:pt x="0" y="7588"/>
                    <a:pt x="84" y="7660"/>
                    <a:pt x="167" y="7660"/>
                  </a:cubicBezTo>
                  <a:lnTo>
                    <a:pt x="1846" y="7660"/>
                  </a:lnTo>
                  <a:lnTo>
                    <a:pt x="1191" y="8315"/>
                  </a:lnTo>
                  <a:cubicBezTo>
                    <a:pt x="977" y="8541"/>
                    <a:pt x="869" y="8827"/>
                    <a:pt x="869" y="9124"/>
                  </a:cubicBezTo>
                  <a:cubicBezTo>
                    <a:pt x="869" y="9743"/>
                    <a:pt x="1369" y="10267"/>
                    <a:pt x="2012" y="10267"/>
                  </a:cubicBezTo>
                  <a:cubicBezTo>
                    <a:pt x="2608" y="10267"/>
                    <a:pt x="3144" y="9970"/>
                    <a:pt x="3477" y="9505"/>
                  </a:cubicBezTo>
                  <a:lnTo>
                    <a:pt x="3477" y="10803"/>
                  </a:lnTo>
                  <a:cubicBezTo>
                    <a:pt x="3477" y="10886"/>
                    <a:pt x="3548" y="10970"/>
                    <a:pt x="3632" y="10970"/>
                  </a:cubicBezTo>
                  <a:cubicBezTo>
                    <a:pt x="3727" y="10970"/>
                    <a:pt x="3798" y="10886"/>
                    <a:pt x="3798" y="10803"/>
                  </a:cubicBezTo>
                  <a:lnTo>
                    <a:pt x="3798" y="8553"/>
                  </a:lnTo>
                  <a:lnTo>
                    <a:pt x="3798" y="8469"/>
                  </a:lnTo>
                  <a:cubicBezTo>
                    <a:pt x="3751" y="7838"/>
                    <a:pt x="3239" y="7362"/>
                    <a:pt x="2608" y="7362"/>
                  </a:cubicBezTo>
                  <a:lnTo>
                    <a:pt x="774" y="7362"/>
                  </a:lnTo>
                  <a:cubicBezTo>
                    <a:pt x="1239" y="7184"/>
                    <a:pt x="2084" y="6993"/>
                    <a:pt x="3655" y="6993"/>
                  </a:cubicBezTo>
                  <a:cubicBezTo>
                    <a:pt x="3739" y="6993"/>
                    <a:pt x="3810" y="6922"/>
                    <a:pt x="3810" y="6826"/>
                  </a:cubicBezTo>
                  <a:cubicBezTo>
                    <a:pt x="3810" y="6743"/>
                    <a:pt x="3739" y="6660"/>
                    <a:pt x="3655" y="6660"/>
                  </a:cubicBezTo>
                  <a:cubicBezTo>
                    <a:pt x="1703" y="6660"/>
                    <a:pt x="774" y="6957"/>
                    <a:pt x="357" y="7184"/>
                  </a:cubicBezTo>
                  <a:cubicBezTo>
                    <a:pt x="453" y="6481"/>
                    <a:pt x="869" y="5933"/>
                    <a:pt x="1572" y="5564"/>
                  </a:cubicBezTo>
                  <a:cubicBezTo>
                    <a:pt x="2239" y="5207"/>
                    <a:pt x="3013" y="5112"/>
                    <a:pt x="3417" y="5088"/>
                  </a:cubicBezTo>
                  <a:cubicBezTo>
                    <a:pt x="3489" y="5088"/>
                    <a:pt x="3560" y="5112"/>
                    <a:pt x="3596" y="5195"/>
                  </a:cubicBezTo>
                  <a:cubicBezTo>
                    <a:pt x="3691" y="5410"/>
                    <a:pt x="3894" y="5826"/>
                    <a:pt x="4013" y="6172"/>
                  </a:cubicBezTo>
                  <a:cubicBezTo>
                    <a:pt x="4032" y="6248"/>
                    <a:pt x="4096" y="6286"/>
                    <a:pt x="4164" y="6286"/>
                  </a:cubicBezTo>
                  <a:cubicBezTo>
                    <a:pt x="4181" y="6286"/>
                    <a:pt x="4198" y="6283"/>
                    <a:pt x="4215" y="6279"/>
                  </a:cubicBezTo>
                  <a:cubicBezTo>
                    <a:pt x="4310" y="6243"/>
                    <a:pt x="4346" y="6160"/>
                    <a:pt x="4322" y="6064"/>
                  </a:cubicBezTo>
                  <a:cubicBezTo>
                    <a:pt x="4203" y="5731"/>
                    <a:pt x="4025" y="5326"/>
                    <a:pt x="3894" y="5040"/>
                  </a:cubicBezTo>
                  <a:cubicBezTo>
                    <a:pt x="3803" y="4860"/>
                    <a:pt x="3627" y="4754"/>
                    <a:pt x="3426" y="4754"/>
                  </a:cubicBezTo>
                  <a:cubicBezTo>
                    <a:pt x="3415" y="4754"/>
                    <a:pt x="3404" y="4754"/>
                    <a:pt x="3394" y="4755"/>
                  </a:cubicBezTo>
                  <a:cubicBezTo>
                    <a:pt x="3358" y="4755"/>
                    <a:pt x="3310" y="4755"/>
                    <a:pt x="3251" y="4778"/>
                  </a:cubicBezTo>
                  <a:cubicBezTo>
                    <a:pt x="3453" y="4005"/>
                    <a:pt x="3906" y="3314"/>
                    <a:pt x="4525" y="2814"/>
                  </a:cubicBezTo>
                  <a:cubicBezTo>
                    <a:pt x="5215" y="2254"/>
                    <a:pt x="6061" y="1957"/>
                    <a:pt x="6942" y="1957"/>
                  </a:cubicBezTo>
                  <a:cubicBezTo>
                    <a:pt x="7585" y="1957"/>
                    <a:pt x="8204" y="2123"/>
                    <a:pt x="8775" y="2421"/>
                  </a:cubicBezTo>
                  <a:cubicBezTo>
                    <a:pt x="8800" y="2437"/>
                    <a:pt x="8828" y="2445"/>
                    <a:pt x="8857" y="2445"/>
                  </a:cubicBezTo>
                  <a:cubicBezTo>
                    <a:pt x="8912" y="2445"/>
                    <a:pt x="8966" y="2416"/>
                    <a:pt x="8989" y="2362"/>
                  </a:cubicBezTo>
                  <a:cubicBezTo>
                    <a:pt x="9037" y="2290"/>
                    <a:pt x="9013" y="2183"/>
                    <a:pt x="8930" y="2147"/>
                  </a:cubicBezTo>
                  <a:cubicBezTo>
                    <a:pt x="8323" y="1814"/>
                    <a:pt x="7644" y="1635"/>
                    <a:pt x="6954" y="1635"/>
                  </a:cubicBezTo>
                  <a:cubicBezTo>
                    <a:pt x="6001" y="1635"/>
                    <a:pt x="5084" y="1969"/>
                    <a:pt x="4334" y="2564"/>
                  </a:cubicBezTo>
                  <a:cubicBezTo>
                    <a:pt x="4013" y="2826"/>
                    <a:pt x="3727" y="3135"/>
                    <a:pt x="3501" y="3481"/>
                  </a:cubicBezTo>
                  <a:cubicBezTo>
                    <a:pt x="3572" y="2981"/>
                    <a:pt x="3727" y="2302"/>
                    <a:pt x="4036" y="1814"/>
                  </a:cubicBezTo>
                  <a:cubicBezTo>
                    <a:pt x="4070" y="1764"/>
                    <a:pt x="4132" y="1743"/>
                    <a:pt x="4191" y="1743"/>
                  </a:cubicBezTo>
                  <a:cubicBezTo>
                    <a:pt x="4216" y="1743"/>
                    <a:pt x="4241" y="1747"/>
                    <a:pt x="4263" y="1754"/>
                  </a:cubicBezTo>
                  <a:lnTo>
                    <a:pt x="4465" y="1850"/>
                  </a:lnTo>
                  <a:cubicBezTo>
                    <a:pt x="4487" y="1856"/>
                    <a:pt x="4508" y="1859"/>
                    <a:pt x="4529" y="1859"/>
                  </a:cubicBezTo>
                  <a:cubicBezTo>
                    <a:pt x="4589" y="1859"/>
                    <a:pt x="4644" y="1834"/>
                    <a:pt x="4679" y="1790"/>
                  </a:cubicBezTo>
                  <a:cubicBezTo>
                    <a:pt x="4679" y="1766"/>
                    <a:pt x="5275" y="861"/>
                    <a:pt x="6215" y="337"/>
                  </a:cubicBezTo>
                  <a:cubicBezTo>
                    <a:pt x="6236" y="324"/>
                    <a:pt x="6261" y="318"/>
                    <a:pt x="6288" y="318"/>
                  </a:cubicBezTo>
                  <a:cubicBezTo>
                    <a:pt x="6307" y="318"/>
                    <a:pt x="6327" y="321"/>
                    <a:pt x="6346" y="326"/>
                  </a:cubicBezTo>
                  <a:cubicBezTo>
                    <a:pt x="6394" y="337"/>
                    <a:pt x="6430" y="373"/>
                    <a:pt x="6465" y="421"/>
                  </a:cubicBezTo>
                  <a:lnTo>
                    <a:pt x="6656" y="802"/>
                  </a:lnTo>
                  <a:cubicBezTo>
                    <a:pt x="6668" y="849"/>
                    <a:pt x="6715" y="873"/>
                    <a:pt x="6751" y="897"/>
                  </a:cubicBezTo>
                  <a:cubicBezTo>
                    <a:pt x="6769" y="901"/>
                    <a:pt x="6784" y="904"/>
                    <a:pt x="6799" y="904"/>
                  </a:cubicBezTo>
                  <a:cubicBezTo>
                    <a:pt x="6825" y="904"/>
                    <a:pt x="6848" y="896"/>
                    <a:pt x="6870" y="873"/>
                  </a:cubicBezTo>
                  <a:cubicBezTo>
                    <a:pt x="6870" y="873"/>
                    <a:pt x="7585" y="504"/>
                    <a:pt x="8513" y="397"/>
                  </a:cubicBezTo>
                  <a:cubicBezTo>
                    <a:pt x="8585" y="397"/>
                    <a:pt x="8644" y="421"/>
                    <a:pt x="8668" y="457"/>
                  </a:cubicBezTo>
                  <a:cubicBezTo>
                    <a:pt x="8716" y="504"/>
                    <a:pt x="8728" y="564"/>
                    <a:pt x="8716" y="623"/>
                  </a:cubicBezTo>
                  <a:lnTo>
                    <a:pt x="8620" y="1052"/>
                  </a:lnTo>
                  <a:cubicBezTo>
                    <a:pt x="8608" y="1099"/>
                    <a:pt x="8620" y="1147"/>
                    <a:pt x="8656" y="1171"/>
                  </a:cubicBezTo>
                  <a:cubicBezTo>
                    <a:pt x="8680" y="1207"/>
                    <a:pt x="8716" y="1230"/>
                    <a:pt x="8751" y="1254"/>
                  </a:cubicBezTo>
                  <a:cubicBezTo>
                    <a:pt x="8775" y="1254"/>
                    <a:pt x="9740" y="1397"/>
                    <a:pt x="10466" y="1933"/>
                  </a:cubicBezTo>
                  <a:cubicBezTo>
                    <a:pt x="10513" y="1969"/>
                    <a:pt x="10537" y="2028"/>
                    <a:pt x="10537" y="2088"/>
                  </a:cubicBezTo>
                  <a:cubicBezTo>
                    <a:pt x="10537" y="2147"/>
                    <a:pt x="10513" y="2207"/>
                    <a:pt x="10466" y="2231"/>
                  </a:cubicBezTo>
                  <a:lnTo>
                    <a:pt x="9751" y="2719"/>
                  </a:lnTo>
                  <a:cubicBezTo>
                    <a:pt x="9680" y="2647"/>
                    <a:pt x="9585" y="2588"/>
                    <a:pt x="9513" y="2516"/>
                  </a:cubicBezTo>
                  <a:cubicBezTo>
                    <a:pt x="9482" y="2491"/>
                    <a:pt x="9445" y="2478"/>
                    <a:pt x="9408" y="2478"/>
                  </a:cubicBezTo>
                  <a:cubicBezTo>
                    <a:pt x="9360" y="2478"/>
                    <a:pt x="9314" y="2500"/>
                    <a:pt x="9287" y="2540"/>
                  </a:cubicBezTo>
                  <a:cubicBezTo>
                    <a:pt x="9228" y="2623"/>
                    <a:pt x="9251" y="2719"/>
                    <a:pt x="9323" y="2766"/>
                  </a:cubicBezTo>
                  <a:cubicBezTo>
                    <a:pt x="10240" y="3493"/>
                    <a:pt x="10764" y="4588"/>
                    <a:pt x="10764" y="5755"/>
                  </a:cubicBezTo>
                  <a:lnTo>
                    <a:pt x="10764" y="10791"/>
                  </a:lnTo>
                  <a:cubicBezTo>
                    <a:pt x="10764" y="10874"/>
                    <a:pt x="10835" y="10958"/>
                    <a:pt x="10930" y="10958"/>
                  </a:cubicBezTo>
                  <a:cubicBezTo>
                    <a:pt x="11014" y="10958"/>
                    <a:pt x="11097" y="10874"/>
                    <a:pt x="11097" y="10791"/>
                  </a:cubicBezTo>
                  <a:lnTo>
                    <a:pt x="11097" y="5755"/>
                  </a:lnTo>
                  <a:cubicBezTo>
                    <a:pt x="11061" y="4707"/>
                    <a:pt x="10668" y="3719"/>
                    <a:pt x="9966" y="2957"/>
                  </a:cubicBezTo>
                  <a:lnTo>
                    <a:pt x="10621" y="2504"/>
                  </a:lnTo>
                  <a:cubicBezTo>
                    <a:pt x="10752" y="2409"/>
                    <a:pt x="10847" y="2242"/>
                    <a:pt x="10847" y="2076"/>
                  </a:cubicBezTo>
                  <a:cubicBezTo>
                    <a:pt x="10847" y="1921"/>
                    <a:pt x="10764" y="1766"/>
                    <a:pt x="10633" y="1659"/>
                  </a:cubicBezTo>
                  <a:cubicBezTo>
                    <a:pt x="10013" y="1219"/>
                    <a:pt x="9275" y="1028"/>
                    <a:pt x="8954" y="945"/>
                  </a:cubicBezTo>
                  <a:lnTo>
                    <a:pt x="9013" y="683"/>
                  </a:lnTo>
                  <a:cubicBezTo>
                    <a:pt x="9037" y="516"/>
                    <a:pt x="9001" y="349"/>
                    <a:pt x="8894" y="230"/>
                  </a:cubicBezTo>
                  <a:cubicBezTo>
                    <a:pt x="8803" y="129"/>
                    <a:pt x="8668" y="70"/>
                    <a:pt x="8526" y="70"/>
                  </a:cubicBezTo>
                  <a:cubicBezTo>
                    <a:pt x="8502" y="70"/>
                    <a:pt x="8478" y="72"/>
                    <a:pt x="8454" y="76"/>
                  </a:cubicBezTo>
                  <a:cubicBezTo>
                    <a:pt x="7704" y="147"/>
                    <a:pt x="7108" y="385"/>
                    <a:pt x="6834" y="516"/>
                  </a:cubicBezTo>
                  <a:lnTo>
                    <a:pt x="6715" y="278"/>
                  </a:lnTo>
                  <a:cubicBezTo>
                    <a:pt x="6656" y="159"/>
                    <a:pt x="6537" y="52"/>
                    <a:pt x="6406" y="28"/>
                  </a:cubicBezTo>
                  <a:cubicBezTo>
                    <a:pt x="6355" y="10"/>
                    <a:pt x="6303" y="0"/>
                    <a:pt x="625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1957" name="Google Shape;11957;p81"/>
            <p:cNvSpPr/>
            <p:nvPr/>
          </p:nvSpPr>
          <p:spPr>
            <a:xfrm>
              <a:off x="1003597" y="2557554"/>
              <a:ext cx="49568" cy="60608"/>
            </a:xfrm>
            <a:custGeom>
              <a:avLst/>
              <a:gdLst/>
              <a:ahLst/>
              <a:cxnLst/>
              <a:rect l="l" t="t" r="r" b="b"/>
              <a:pathLst>
                <a:path w="1549" h="1894" extrusionOk="0">
                  <a:moveTo>
                    <a:pt x="774" y="0"/>
                  </a:moveTo>
                  <a:cubicBezTo>
                    <a:pt x="358" y="0"/>
                    <a:pt x="1" y="346"/>
                    <a:pt x="1" y="774"/>
                  </a:cubicBezTo>
                  <a:lnTo>
                    <a:pt x="1" y="1119"/>
                  </a:lnTo>
                  <a:cubicBezTo>
                    <a:pt x="1" y="1536"/>
                    <a:pt x="346" y="1893"/>
                    <a:pt x="774" y="1893"/>
                  </a:cubicBezTo>
                  <a:cubicBezTo>
                    <a:pt x="1203" y="1893"/>
                    <a:pt x="1548" y="1548"/>
                    <a:pt x="1548" y="1119"/>
                  </a:cubicBezTo>
                  <a:lnTo>
                    <a:pt x="1548" y="774"/>
                  </a:lnTo>
                  <a:cubicBezTo>
                    <a:pt x="1548" y="643"/>
                    <a:pt x="1513" y="548"/>
                    <a:pt x="1477" y="441"/>
                  </a:cubicBezTo>
                  <a:cubicBezTo>
                    <a:pt x="1443" y="389"/>
                    <a:pt x="1383" y="350"/>
                    <a:pt x="1322" y="350"/>
                  </a:cubicBezTo>
                  <a:cubicBezTo>
                    <a:pt x="1298" y="350"/>
                    <a:pt x="1274" y="356"/>
                    <a:pt x="1251" y="369"/>
                  </a:cubicBezTo>
                  <a:cubicBezTo>
                    <a:pt x="1179" y="405"/>
                    <a:pt x="1132" y="500"/>
                    <a:pt x="1179" y="584"/>
                  </a:cubicBezTo>
                  <a:cubicBezTo>
                    <a:pt x="1203" y="643"/>
                    <a:pt x="1215" y="703"/>
                    <a:pt x="1215" y="786"/>
                  </a:cubicBezTo>
                  <a:lnTo>
                    <a:pt x="1215" y="1119"/>
                  </a:lnTo>
                  <a:cubicBezTo>
                    <a:pt x="1215" y="1358"/>
                    <a:pt x="1024" y="1572"/>
                    <a:pt x="774" y="1572"/>
                  </a:cubicBezTo>
                  <a:cubicBezTo>
                    <a:pt x="536" y="1572"/>
                    <a:pt x="322" y="1381"/>
                    <a:pt x="322" y="1119"/>
                  </a:cubicBezTo>
                  <a:lnTo>
                    <a:pt x="322" y="786"/>
                  </a:lnTo>
                  <a:cubicBezTo>
                    <a:pt x="322" y="548"/>
                    <a:pt x="524" y="334"/>
                    <a:pt x="774" y="334"/>
                  </a:cubicBezTo>
                  <a:cubicBezTo>
                    <a:pt x="858" y="334"/>
                    <a:pt x="941" y="262"/>
                    <a:pt x="941" y="167"/>
                  </a:cubicBezTo>
                  <a:cubicBezTo>
                    <a:pt x="941" y="84"/>
                    <a:pt x="858" y="0"/>
                    <a:pt x="77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grpSp>
      <p:grpSp>
        <p:nvGrpSpPr>
          <p:cNvPr id="11958" name="Google Shape;11958;p81"/>
          <p:cNvGrpSpPr/>
          <p:nvPr/>
        </p:nvGrpSpPr>
        <p:grpSpPr>
          <a:xfrm>
            <a:off x="6974223" y="2858669"/>
            <a:ext cx="354752" cy="275904"/>
            <a:chOff x="6896909" y="2440946"/>
            <a:chExt cx="354752" cy="275904"/>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grpSpPr>
        <p:sp>
          <p:nvSpPr>
            <p:cNvPr id="11959" name="Google Shape;11959;p81"/>
            <p:cNvSpPr/>
            <p:nvPr/>
          </p:nvSpPr>
          <p:spPr>
            <a:xfrm>
              <a:off x="7052365" y="2573938"/>
              <a:ext cx="32416" cy="32416"/>
            </a:xfrm>
            <a:custGeom>
              <a:avLst/>
              <a:gdLst/>
              <a:ahLst/>
              <a:cxnLst/>
              <a:rect l="l" t="t" r="r" b="b"/>
              <a:pathLst>
                <a:path w="1013" h="1013" extrusionOk="0">
                  <a:moveTo>
                    <a:pt x="512" y="346"/>
                  </a:moveTo>
                  <a:cubicBezTo>
                    <a:pt x="607" y="346"/>
                    <a:pt x="691" y="429"/>
                    <a:pt x="691" y="524"/>
                  </a:cubicBezTo>
                  <a:cubicBezTo>
                    <a:pt x="691" y="607"/>
                    <a:pt x="607" y="703"/>
                    <a:pt x="512" y="703"/>
                  </a:cubicBezTo>
                  <a:cubicBezTo>
                    <a:pt x="405" y="703"/>
                    <a:pt x="334" y="607"/>
                    <a:pt x="334" y="524"/>
                  </a:cubicBezTo>
                  <a:cubicBezTo>
                    <a:pt x="334" y="429"/>
                    <a:pt x="417" y="346"/>
                    <a:pt x="512" y="346"/>
                  </a:cubicBezTo>
                  <a:close/>
                  <a:moveTo>
                    <a:pt x="512" y="0"/>
                  </a:moveTo>
                  <a:cubicBezTo>
                    <a:pt x="226" y="0"/>
                    <a:pt x="0" y="226"/>
                    <a:pt x="0" y="500"/>
                  </a:cubicBezTo>
                  <a:cubicBezTo>
                    <a:pt x="0" y="786"/>
                    <a:pt x="226" y="1012"/>
                    <a:pt x="512" y="1012"/>
                  </a:cubicBezTo>
                  <a:cubicBezTo>
                    <a:pt x="786" y="1012"/>
                    <a:pt x="1012" y="786"/>
                    <a:pt x="1012" y="500"/>
                  </a:cubicBezTo>
                  <a:cubicBezTo>
                    <a:pt x="1012" y="226"/>
                    <a:pt x="786" y="0"/>
                    <a:pt x="51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1960" name="Google Shape;11960;p81"/>
            <p:cNvSpPr/>
            <p:nvPr/>
          </p:nvSpPr>
          <p:spPr>
            <a:xfrm>
              <a:off x="6896909" y="2440946"/>
              <a:ext cx="354752" cy="275904"/>
            </a:xfrm>
            <a:custGeom>
              <a:avLst/>
              <a:gdLst/>
              <a:ahLst/>
              <a:cxnLst/>
              <a:rect l="l" t="t" r="r" b="b"/>
              <a:pathLst>
                <a:path w="11086" h="8622" extrusionOk="0">
                  <a:moveTo>
                    <a:pt x="3882" y="4847"/>
                  </a:moveTo>
                  <a:cubicBezTo>
                    <a:pt x="3894" y="5049"/>
                    <a:pt x="3953" y="5454"/>
                    <a:pt x="4132" y="5883"/>
                  </a:cubicBezTo>
                  <a:cubicBezTo>
                    <a:pt x="4370" y="6466"/>
                    <a:pt x="4870" y="7192"/>
                    <a:pt x="5930" y="7502"/>
                  </a:cubicBezTo>
                  <a:cubicBezTo>
                    <a:pt x="5942" y="7538"/>
                    <a:pt x="5965" y="7550"/>
                    <a:pt x="5977" y="7585"/>
                  </a:cubicBezTo>
                  <a:cubicBezTo>
                    <a:pt x="4668" y="7585"/>
                    <a:pt x="3441" y="6823"/>
                    <a:pt x="2846" y="5645"/>
                  </a:cubicBezTo>
                  <a:cubicBezTo>
                    <a:pt x="2820" y="5592"/>
                    <a:pt x="2762" y="5559"/>
                    <a:pt x="2700" y="5559"/>
                  </a:cubicBezTo>
                  <a:cubicBezTo>
                    <a:pt x="2677" y="5559"/>
                    <a:pt x="2654" y="5564"/>
                    <a:pt x="2632" y="5573"/>
                  </a:cubicBezTo>
                  <a:cubicBezTo>
                    <a:pt x="2489" y="5597"/>
                    <a:pt x="2465" y="5704"/>
                    <a:pt x="2513" y="5776"/>
                  </a:cubicBezTo>
                  <a:cubicBezTo>
                    <a:pt x="2834" y="6418"/>
                    <a:pt x="3322" y="6942"/>
                    <a:pt x="3941" y="7323"/>
                  </a:cubicBezTo>
                  <a:cubicBezTo>
                    <a:pt x="4275" y="7538"/>
                    <a:pt x="4644" y="7681"/>
                    <a:pt x="5037" y="7788"/>
                  </a:cubicBezTo>
                  <a:cubicBezTo>
                    <a:pt x="4967" y="7792"/>
                    <a:pt x="4898" y="7794"/>
                    <a:pt x="4829" y="7794"/>
                  </a:cubicBezTo>
                  <a:cubicBezTo>
                    <a:pt x="4067" y="7794"/>
                    <a:pt x="3326" y="7554"/>
                    <a:pt x="2715" y="7073"/>
                  </a:cubicBezTo>
                  <a:cubicBezTo>
                    <a:pt x="1989" y="6526"/>
                    <a:pt x="1512" y="5740"/>
                    <a:pt x="1358" y="4847"/>
                  </a:cubicBezTo>
                  <a:lnTo>
                    <a:pt x="2191" y="4847"/>
                  </a:lnTo>
                  <a:cubicBezTo>
                    <a:pt x="2215" y="4918"/>
                    <a:pt x="2227" y="4990"/>
                    <a:pt x="2251" y="5061"/>
                  </a:cubicBezTo>
                  <a:cubicBezTo>
                    <a:pt x="2274" y="5144"/>
                    <a:pt x="2346" y="5180"/>
                    <a:pt x="2417" y="5180"/>
                  </a:cubicBezTo>
                  <a:lnTo>
                    <a:pt x="2465" y="5180"/>
                  </a:lnTo>
                  <a:cubicBezTo>
                    <a:pt x="2548" y="5156"/>
                    <a:pt x="2596" y="5061"/>
                    <a:pt x="2584" y="4990"/>
                  </a:cubicBezTo>
                  <a:cubicBezTo>
                    <a:pt x="2572" y="4942"/>
                    <a:pt x="2548" y="4906"/>
                    <a:pt x="2548" y="4847"/>
                  </a:cubicBezTo>
                  <a:close/>
                  <a:moveTo>
                    <a:pt x="1001" y="4823"/>
                  </a:moveTo>
                  <a:cubicBezTo>
                    <a:pt x="1155" y="5823"/>
                    <a:pt x="1679" y="6704"/>
                    <a:pt x="2489" y="7323"/>
                  </a:cubicBezTo>
                  <a:cubicBezTo>
                    <a:pt x="2953" y="7681"/>
                    <a:pt x="3477" y="7919"/>
                    <a:pt x="4025" y="8026"/>
                  </a:cubicBezTo>
                  <a:cubicBezTo>
                    <a:pt x="3959" y="8030"/>
                    <a:pt x="3893" y="8032"/>
                    <a:pt x="3827" y="8032"/>
                  </a:cubicBezTo>
                  <a:cubicBezTo>
                    <a:pt x="3076" y="8032"/>
                    <a:pt x="2350" y="7782"/>
                    <a:pt x="1715" y="7311"/>
                  </a:cubicBezTo>
                  <a:cubicBezTo>
                    <a:pt x="929" y="6704"/>
                    <a:pt x="441" y="5811"/>
                    <a:pt x="334" y="4823"/>
                  </a:cubicBezTo>
                  <a:close/>
                  <a:moveTo>
                    <a:pt x="6858" y="370"/>
                  </a:moveTo>
                  <a:lnTo>
                    <a:pt x="6858" y="370"/>
                  </a:lnTo>
                  <a:cubicBezTo>
                    <a:pt x="7585" y="572"/>
                    <a:pt x="7823" y="1227"/>
                    <a:pt x="7835" y="1251"/>
                  </a:cubicBezTo>
                  <a:cubicBezTo>
                    <a:pt x="7847" y="1311"/>
                    <a:pt x="7930" y="1358"/>
                    <a:pt x="7989" y="1358"/>
                  </a:cubicBezTo>
                  <a:lnTo>
                    <a:pt x="8168" y="1358"/>
                  </a:lnTo>
                  <a:cubicBezTo>
                    <a:pt x="9609" y="1358"/>
                    <a:pt x="10764" y="2537"/>
                    <a:pt x="10764" y="3966"/>
                  </a:cubicBezTo>
                  <a:cubicBezTo>
                    <a:pt x="10752" y="5335"/>
                    <a:pt x="9835" y="6526"/>
                    <a:pt x="8537" y="6883"/>
                  </a:cubicBezTo>
                  <a:lnTo>
                    <a:pt x="7525" y="7169"/>
                  </a:lnTo>
                  <a:lnTo>
                    <a:pt x="7454" y="6716"/>
                  </a:lnTo>
                  <a:cubicBezTo>
                    <a:pt x="7432" y="6630"/>
                    <a:pt x="7363" y="6583"/>
                    <a:pt x="7280" y="6583"/>
                  </a:cubicBezTo>
                  <a:cubicBezTo>
                    <a:pt x="7270" y="6583"/>
                    <a:pt x="7261" y="6584"/>
                    <a:pt x="7251" y="6585"/>
                  </a:cubicBezTo>
                  <a:cubicBezTo>
                    <a:pt x="7168" y="6597"/>
                    <a:pt x="7108" y="6692"/>
                    <a:pt x="7120" y="6776"/>
                  </a:cubicBezTo>
                  <a:lnTo>
                    <a:pt x="7358" y="8073"/>
                  </a:lnTo>
                  <a:cubicBezTo>
                    <a:pt x="7370" y="8145"/>
                    <a:pt x="7347" y="8204"/>
                    <a:pt x="7287" y="8252"/>
                  </a:cubicBezTo>
                  <a:cubicBezTo>
                    <a:pt x="7255" y="8278"/>
                    <a:pt x="7216" y="8289"/>
                    <a:pt x="7180" y="8289"/>
                  </a:cubicBezTo>
                  <a:cubicBezTo>
                    <a:pt x="7148" y="8289"/>
                    <a:pt x="7119" y="8280"/>
                    <a:pt x="7097" y="8264"/>
                  </a:cubicBezTo>
                  <a:cubicBezTo>
                    <a:pt x="6287" y="7823"/>
                    <a:pt x="6049" y="7061"/>
                    <a:pt x="6049" y="7049"/>
                  </a:cubicBezTo>
                  <a:cubicBezTo>
                    <a:pt x="6030" y="6976"/>
                    <a:pt x="5969" y="6930"/>
                    <a:pt x="5909" y="6930"/>
                  </a:cubicBezTo>
                  <a:cubicBezTo>
                    <a:pt x="5892" y="6930"/>
                    <a:pt x="5874" y="6934"/>
                    <a:pt x="5858" y="6942"/>
                  </a:cubicBezTo>
                  <a:cubicBezTo>
                    <a:pt x="5787" y="6954"/>
                    <a:pt x="5739" y="7026"/>
                    <a:pt x="5739" y="7109"/>
                  </a:cubicBezTo>
                  <a:cubicBezTo>
                    <a:pt x="5108" y="6847"/>
                    <a:pt x="4668" y="6407"/>
                    <a:pt x="4394" y="5764"/>
                  </a:cubicBezTo>
                  <a:cubicBezTo>
                    <a:pt x="4239" y="5395"/>
                    <a:pt x="4191" y="5037"/>
                    <a:pt x="4156" y="4847"/>
                  </a:cubicBezTo>
                  <a:lnTo>
                    <a:pt x="4334" y="4847"/>
                  </a:lnTo>
                  <a:cubicBezTo>
                    <a:pt x="4430" y="4847"/>
                    <a:pt x="4501" y="4763"/>
                    <a:pt x="4501" y="4680"/>
                  </a:cubicBezTo>
                  <a:cubicBezTo>
                    <a:pt x="4501" y="4585"/>
                    <a:pt x="4430" y="4513"/>
                    <a:pt x="4334" y="4513"/>
                  </a:cubicBezTo>
                  <a:lnTo>
                    <a:pt x="334" y="4513"/>
                  </a:lnTo>
                  <a:lnTo>
                    <a:pt x="334" y="4502"/>
                  </a:lnTo>
                  <a:cubicBezTo>
                    <a:pt x="334" y="4204"/>
                    <a:pt x="572" y="3966"/>
                    <a:pt x="870" y="3966"/>
                  </a:cubicBezTo>
                  <a:lnTo>
                    <a:pt x="8418" y="3966"/>
                  </a:lnTo>
                  <a:cubicBezTo>
                    <a:pt x="9025" y="3966"/>
                    <a:pt x="9537" y="3454"/>
                    <a:pt x="9537" y="2847"/>
                  </a:cubicBezTo>
                  <a:cubicBezTo>
                    <a:pt x="9537" y="2239"/>
                    <a:pt x="9025" y="1727"/>
                    <a:pt x="8418" y="1727"/>
                  </a:cubicBezTo>
                  <a:lnTo>
                    <a:pt x="7989" y="1727"/>
                  </a:lnTo>
                  <a:cubicBezTo>
                    <a:pt x="7906" y="1727"/>
                    <a:pt x="7847" y="1775"/>
                    <a:pt x="7835" y="1835"/>
                  </a:cubicBezTo>
                  <a:cubicBezTo>
                    <a:pt x="7835" y="1846"/>
                    <a:pt x="7597" y="2525"/>
                    <a:pt x="6858" y="2716"/>
                  </a:cubicBezTo>
                  <a:cubicBezTo>
                    <a:pt x="6894" y="2573"/>
                    <a:pt x="6930" y="2394"/>
                    <a:pt x="6930" y="2156"/>
                  </a:cubicBezTo>
                  <a:cubicBezTo>
                    <a:pt x="6930" y="1823"/>
                    <a:pt x="7168" y="1704"/>
                    <a:pt x="7180" y="1704"/>
                  </a:cubicBezTo>
                  <a:cubicBezTo>
                    <a:pt x="7239" y="1668"/>
                    <a:pt x="7287" y="1608"/>
                    <a:pt x="7287" y="1549"/>
                  </a:cubicBezTo>
                  <a:cubicBezTo>
                    <a:pt x="7287" y="1489"/>
                    <a:pt x="7251" y="1430"/>
                    <a:pt x="7192" y="1406"/>
                  </a:cubicBezTo>
                  <a:cubicBezTo>
                    <a:pt x="7180" y="1406"/>
                    <a:pt x="6942" y="1287"/>
                    <a:pt x="6942" y="930"/>
                  </a:cubicBezTo>
                  <a:cubicBezTo>
                    <a:pt x="6942" y="692"/>
                    <a:pt x="6918" y="513"/>
                    <a:pt x="6858" y="370"/>
                  </a:cubicBezTo>
                  <a:close/>
                  <a:moveTo>
                    <a:pt x="6406" y="1"/>
                  </a:moveTo>
                  <a:cubicBezTo>
                    <a:pt x="6323" y="1"/>
                    <a:pt x="6239" y="72"/>
                    <a:pt x="6239" y="168"/>
                  </a:cubicBezTo>
                  <a:cubicBezTo>
                    <a:pt x="6239" y="263"/>
                    <a:pt x="6323" y="334"/>
                    <a:pt x="6394" y="334"/>
                  </a:cubicBezTo>
                  <a:cubicBezTo>
                    <a:pt x="6454" y="346"/>
                    <a:pt x="6585" y="465"/>
                    <a:pt x="6585" y="942"/>
                  </a:cubicBezTo>
                  <a:cubicBezTo>
                    <a:pt x="6585" y="1239"/>
                    <a:pt x="6704" y="1430"/>
                    <a:pt x="6823" y="1549"/>
                  </a:cubicBezTo>
                  <a:cubicBezTo>
                    <a:pt x="6704" y="1668"/>
                    <a:pt x="6585" y="1870"/>
                    <a:pt x="6585" y="2168"/>
                  </a:cubicBezTo>
                  <a:cubicBezTo>
                    <a:pt x="6585" y="2644"/>
                    <a:pt x="6454" y="2763"/>
                    <a:pt x="6394" y="2775"/>
                  </a:cubicBezTo>
                  <a:cubicBezTo>
                    <a:pt x="6299" y="2775"/>
                    <a:pt x="6239" y="2847"/>
                    <a:pt x="6239" y="2942"/>
                  </a:cubicBezTo>
                  <a:cubicBezTo>
                    <a:pt x="6239" y="3025"/>
                    <a:pt x="6323" y="3097"/>
                    <a:pt x="6406" y="3097"/>
                  </a:cubicBezTo>
                  <a:cubicBezTo>
                    <a:pt x="7097" y="3097"/>
                    <a:pt x="7525" y="2787"/>
                    <a:pt x="7763" y="2537"/>
                  </a:cubicBezTo>
                  <a:cubicBezTo>
                    <a:pt x="7918" y="2358"/>
                    <a:pt x="8025" y="2180"/>
                    <a:pt x="8073" y="2073"/>
                  </a:cubicBezTo>
                  <a:lnTo>
                    <a:pt x="8406" y="2073"/>
                  </a:lnTo>
                  <a:cubicBezTo>
                    <a:pt x="8835" y="2073"/>
                    <a:pt x="9192" y="2430"/>
                    <a:pt x="9192" y="2858"/>
                  </a:cubicBezTo>
                  <a:cubicBezTo>
                    <a:pt x="9192" y="3299"/>
                    <a:pt x="8835" y="3656"/>
                    <a:pt x="8406" y="3656"/>
                  </a:cubicBezTo>
                  <a:lnTo>
                    <a:pt x="858" y="3656"/>
                  </a:lnTo>
                  <a:cubicBezTo>
                    <a:pt x="381" y="3656"/>
                    <a:pt x="0" y="4037"/>
                    <a:pt x="0" y="4502"/>
                  </a:cubicBezTo>
                  <a:cubicBezTo>
                    <a:pt x="0" y="5716"/>
                    <a:pt x="560" y="6835"/>
                    <a:pt x="1524" y="7561"/>
                  </a:cubicBezTo>
                  <a:cubicBezTo>
                    <a:pt x="2203" y="8085"/>
                    <a:pt x="3025" y="8359"/>
                    <a:pt x="3858" y="8359"/>
                  </a:cubicBezTo>
                  <a:cubicBezTo>
                    <a:pt x="4203" y="8359"/>
                    <a:pt x="4549" y="8312"/>
                    <a:pt x="4894" y="8216"/>
                  </a:cubicBezTo>
                  <a:lnTo>
                    <a:pt x="6120" y="7883"/>
                  </a:lnTo>
                  <a:cubicBezTo>
                    <a:pt x="6299" y="8121"/>
                    <a:pt x="6573" y="8359"/>
                    <a:pt x="6918" y="8562"/>
                  </a:cubicBezTo>
                  <a:cubicBezTo>
                    <a:pt x="6989" y="8609"/>
                    <a:pt x="7073" y="8621"/>
                    <a:pt x="7144" y="8621"/>
                  </a:cubicBezTo>
                  <a:cubicBezTo>
                    <a:pt x="7251" y="8621"/>
                    <a:pt x="7358" y="8597"/>
                    <a:pt x="7442" y="8538"/>
                  </a:cubicBezTo>
                  <a:cubicBezTo>
                    <a:pt x="7608" y="8419"/>
                    <a:pt x="7680" y="8216"/>
                    <a:pt x="7656" y="8026"/>
                  </a:cubicBezTo>
                  <a:lnTo>
                    <a:pt x="7549" y="7490"/>
                  </a:lnTo>
                  <a:lnTo>
                    <a:pt x="8597" y="7204"/>
                  </a:lnTo>
                  <a:cubicBezTo>
                    <a:pt x="10037" y="6811"/>
                    <a:pt x="11049" y="5478"/>
                    <a:pt x="11049" y="3978"/>
                  </a:cubicBezTo>
                  <a:cubicBezTo>
                    <a:pt x="11085" y="2358"/>
                    <a:pt x="9752" y="1037"/>
                    <a:pt x="8132" y="1037"/>
                  </a:cubicBezTo>
                  <a:lnTo>
                    <a:pt x="8073" y="1037"/>
                  </a:lnTo>
                  <a:cubicBezTo>
                    <a:pt x="8025" y="930"/>
                    <a:pt x="7918" y="751"/>
                    <a:pt x="7763" y="572"/>
                  </a:cubicBezTo>
                  <a:cubicBezTo>
                    <a:pt x="7525" y="299"/>
                    <a:pt x="7097" y="1"/>
                    <a:pt x="640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grpSp>
      <p:sp>
        <p:nvSpPr>
          <p:cNvPr id="11961" name="Google Shape;11961;p81"/>
          <p:cNvSpPr/>
          <p:nvPr/>
        </p:nvSpPr>
        <p:spPr>
          <a:xfrm>
            <a:off x="6424815" y="2866477"/>
            <a:ext cx="354752" cy="330176"/>
          </a:xfrm>
          <a:custGeom>
            <a:avLst/>
            <a:gdLst/>
            <a:ahLst/>
            <a:cxnLst/>
            <a:rect l="l" t="t" r="r" b="b"/>
            <a:pathLst>
              <a:path w="11086" h="10318" extrusionOk="0">
                <a:moveTo>
                  <a:pt x="3811" y="745"/>
                </a:moveTo>
                <a:cubicBezTo>
                  <a:pt x="3906" y="745"/>
                  <a:pt x="3989" y="829"/>
                  <a:pt x="3989" y="924"/>
                </a:cubicBezTo>
                <a:cubicBezTo>
                  <a:pt x="3989" y="1031"/>
                  <a:pt x="3906" y="1102"/>
                  <a:pt x="3811" y="1102"/>
                </a:cubicBezTo>
                <a:cubicBezTo>
                  <a:pt x="3727" y="1102"/>
                  <a:pt x="3632" y="1031"/>
                  <a:pt x="3632" y="924"/>
                </a:cubicBezTo>
                <a:cubicBezTo>
                  <a:pt x="3632" y="817"/>
                  <a:pt x="3727" y="745"/>
                  <a:pt x="3811" y="745"/>
                </a:cubicBezTo>
                <a:close/>
                <a:moveTo>
                  <a:pt x="8742" y="532"/>
                </a:moveTo>
                <a:cubicBezTo>
                  <a:pt x="9296" y="532"/>
                  <a:pt x="9880" y="576"/>
                  <a:pt x="10347" y="709"/>
                </a:cubicBezTo>
                <a:cubicBezTo>
                  <a:pt x="10073" y="924"/>
                  <a:pt x="9657" y="1269"/>
                  <a:pt x="9335" y="1686"/>
                </a:cubicBezTo>
                <a:cubicBezTo>
                  <a:pt x="8847" y="1245"/>
                  <a:pt x="8252" y="876"/>
                  <a:pt x="7561" y="590"/>
                </a:cubicBezTo>
                <a:cubicBezTo>
                  <a:pt x="7890" y="559"/>
                  <a:pt x="8307" y="532"/>
                  <a:pt x="8742" y="532"/>
                </a:cubicBezTo>
                <a:close/>
                <a:moveTo>
                  <a:pt x="4519" y="339"/>
                </a:moveTo>
                <a:cubicBezTo>
                  <a:pt x="5432" y="339"/>
                  <a:pt x="6383" y="508"/>
                  <a:pt x="7240" y="829"/>
                </a:cubicBezTo>
                <a:cubicBezTo>
                  <a:pt x="8252" y="1221"/>
                  <a:pt x="9085" y="1781"/>
                  <a:pt x="9692" y="2507"/>
                </a:cubicBezTo>
                <a:cubicBezTo>
                  <a:pt x="9323" y="2305"/>
                  <a:pt x="8859" y="2114"/>
                  <a:pt x="8335" y="1995"/>
                </a:cubicBezTo>
                <a:cubicBezTo>
                  <a:pt x="8013" y="1722"/>
                  <a:pt x="7668" y="1495"/>
                  <a:pt x="7323" y="1317"/>
                </a:cubicBezTo>
                <a:cubicBezTo>
                  <a:pt x="6740" y="1043"/>
                  <a:pt x="6073" y="817"/>
                  <a:pt x="5311" y="686"/>
                </a:cubicBezTo>
                <a:cubicBezTo>
                  <a:pt x="5298" y="682"/>
                  <a:pt x="5286" y="680"/>
                  <a:pt x="5273" y="680"/>
                </a:cubicBezTo>
                <a:cubicBezTo>
                  <a:pt x="5201" y="680"/>
                  <a:pt x="5130" y="736"/>
                  <a:pt x="5120" y="817"/>
                </a:cubicBezTo>
                <a:cubicBezTo>
                  <a:pt x="5108" y="900"/>
                  <a:pt x="5168" y="995"/>
                  <a:pt x="5251" y="1007"/>
                </a:cubicBezTo>
                <a:cubicBezTo>
                  <a:pt x="5537" y="1055"/>
                  <a:pt x="5787" y="1114"/>
                  <a:pt x="6049" y="1186"/>
                </a:cubicBezTo>
                <a:cubicBezTo>
                  <a:pt x="5966" y="1531"/>
                  <a:pt x="5656" y="1757"/>
                  <a:pt x="5656" y="1757"/>
                </a:cubicBezTo>
                <a:cubicBezTo>
                  <a:pt x="5585" y="1793"/>
                  <a:pt x="5573" y="1900"/>
                  <a:pt x="5608" y="1972"/>
                </a:cubicBezTo>
                <a:cubicBezTo>
                  <a:pt x="5644" y="2019"/>
                  <a:pt x="5704" y="2055"/>
                  <a:pt x="5751" y="2055"/>
                </a:cubicBezTo>
                <a:cubicBezTo>
                  <a:pt x="5775" y="2055"/>
                  <a:pt x="5811" y="2031"/>
                  <a:pt x="5835" y="2019"/>
                </a:cubicBezTo>
                <a:cubicBezTo>
                  <a:pt x="5847" y="2007"/>
                  <a:pt x="6239" y="1733"/>
                  <a:pt x="6359" y="1281"/>
                </a:cubicBezTo>
                <a:cubicBezTo>
                  <a:pt x="6466" y="1305"/>
                  <a:pt x="6561" y="1352"/>
                  <a:pt x="6656" y="1376"/>
                </a:cubicBezTo>
                <a:cubicBezTo>
                  <a:pt x="6644" y="1662"/>
                  <a:pt x="6406" y="1876"/>
                  <a:pt x="6406" y="1888"/>
                </a:cubicBezTo>
                <a:cubicBezTo>
                  <a:pt x="6347" y="1948"/>
                  <a:pt x="6323" y="2055"/>
                  <a:pt x="6382" y="2114"/>
                </a:cubicBezTo>
                <a:cubicBezTo>
                  <a:pt x="6418" y="2138"/>
                  <a:pt x="6466" y="2174"/>
                  <a:pt x="6501" y="2174"/>
                </a:cubicBezTo>
                <a:cubicBezTo>
                  <a:pt x="6549" y="2174"/>
                  <a:pt x="6585" y="2150"/>
                  <a:pt x="6609" y="2126"/>
                </a:cubicBezTo>
                <a:cubicBezTo>
                  <a:pt x="6620" y="2114"/>
                  <a:pt x="6894" y="1876"/>
                  <a:pt x="6954" y="1519"/>
                </a:cubicBezTo>
                <a:cubicBezTo>
                  <a:pt x="7025" y="1543"/>
                  <a:pt x="7085" y="1579"/>
                  <a:pt x="7156" y="1602"/>
                </a:cubicBezTo>
                <a:cubicBezTo>
                  <a:pt x="7192" y="1614"/>
                  <a:pt x="7216" y="1638"/>
                  <a:pt x="7263" y="1650"/>
                </a:cubicBezTo>
                <a:cubicBezTo>
                  <a:pt x="7240" y="1829"/>
                  <a:pt x="7085" y="1972"/>
                  <a:pt x="7085" y="1972"/>
                </a:cubicBezTo>
                <a:cubicBezTo>
                  <a:pt x="7025" y="2031"/>
                  <a:pt x="7013" y="2138"/>
                  <a:pt x="7073" y="2198"/>
                </a:cubicBezTo>
                <a:cubicBezTo>
                  <a:pt x="7097" y="2233"/>
                  <a:pt x="7144" y="2257"/>
                  <a:pt x="7192" y="2257"/>
                </a:cubicBezTo>
                <a:cubicBezTo>
                  <a:pt x="7240" y="2257"/>
                  <a:pt x="7263" y="2245"/>
                  <a:pt x="7299" y="2210"/>
                </a:cubicBezTo>
                <a:cubicBezTo>
                  <a:pt x="7311" y="2198"/>
                  <a:pt x="7478" y="2055"/>
                  <a:pt x="7549" y="1817"/>
                </a:cubicBezTo>
                <a:cubicBezTo>
                  <a:pt x="7740" y="1936"/>
                  <a:pt x="7930" y="2079"/>
                  <a:pt x="8133" y="2245"/>
                </a:cubicBezTo>
                <a:cubicBezTo>
                  <a:pt x="8144" y="2257"/>
                  <a:pt x="8168" y="2269"/>
                  <a:pt x="8204" y="2269"/>
                </a:cubicBezTo>
                <a:cubicBezTo>
                  <a:pt x="9395" y="2543"/>
                  <a:pt x="10216" y="3198"/>
                  <a:pt x="10573" y="3555"/>
                </a:cubicBezTo>
                <a:lnTo>
                  <a:pt x="9621" y="3615"/>
                </a:lnTo>
                <a:cubicBezTo>
                  <a:pt x="9561" y="3615"/>
                  <a:pt x="9514" y="3638"/>
                  <a:pt x="9478" y="3698"/>
                </a:cubicBezTo>
                <a:cubicBezTo>
                  <a:pt x="9454" y="3746"/>
                  <a:pt x="9454" y="3805"/>
                  <a:pt x="9478" y="3865"/>
                </a:cubicBezTo>
                <a:cubicBezTo>
                  <a:pt x="9537" y="3960"/>
                  <a:pt x="9585" y="4055"/>
                  <a:pt x="9645" y="4150"/>
                </a:cubicBezTo>
                <a:cubicBezTo>
                  <a:pt x="9680" y="4210"/>
                  <a:pt x="9740" y="4234"/>
                  <a:pt x="9799" y="4234"/>
                </a:cubicBezTo>
                <a:cubicBezTo>
                  <a:pt x="9823" y="4234"/>
                  <a:pt x="9835" y="4234"/>
                  <a:pt x="9871" y="4222"/>
                </a:cubicBezTo>
                <a:cubicBezTo>
                  <a:pt x="9942" y="4174"/>
                  <a:pt x="9978" y="4091"/>
                  <a:pt x="9942" y="3996"/>
                </a:cubicBezTo>
                <a:cubicBezTo>
                  <a:pt x="9930" y="3972"/>
                  <a:pt x="9918" y="3960"/>
                  <a:pt x="9895" y="3924"/>
                </a:cubicBezTo>
                <a:lnTo>
                  <a:pt x="10466" y="3900"/>
                </a:lnTo>
                <a:cubicBezTo>
                  <a:pt x="10657" y="4436"/>
                  <a:pt x="10752" y="4996"/>
                  <a:pt x="10752" y="5603"/>
                </a:cubicBezTo>
                <a:cubicBezTo>
                  <a:pt x="10752" y="6329"/>
                  <a:pt x="10597" y="6960"/>
                  <a:pt x="10299" y="7484"/>
                </a:cubicBezTo>
                <a:cubicBezTo>
                  <a:pt x="10359" y="7317"/>
                  <a:pt x="10419" y="7163"/>
                  <a:pt x="10454" y="6996"/>
                </a:cubicBezTo>
                <a:cubicBezTo>
                  <a:pt x="10597" y="6282"/>
                  <a:pt x="10526" y="5472"/>
                  <a:pt x="10228" y="4674"/>
                </a:cubicBezTo>
                <a:cubicBezTo>
                  <a:pt x="10201" y="4603"/>
                  <a:pt x="10148" y="4565"/>
                  <a:pt x="10084" y="4565"/>
                </a:cubicBezTo>
                <a:cubicBezTo>
                  <a:pt x="10062" y="4565"/>
                  <a:pt x="10038" y="4570"/>
                  <a:pt x="10014" y="4579"/>
                </a:cubicBezTo>
                <a:cubicBezTo>
                  <a:pt x="9930" y="4615"/>
                  <a:pt x="9883" y="4698"/>
                  <a:pt x="9930" y="4793"/>
                </a:cubicBezTo>
                <a:cubicBezTo>
                  <a:pt x="10216" y="5532"/>
                  <a:pt x="10276" y="6282"/>
                  <a:pt x="10133" y="6936"/>
                </a:cubicBezTo>
                <a:cubicBezTo>
                  <a:pt x="9978" y="7663"/>
                  <a:pt x="9573" y="8270"/>
                  <a:pt x="8906" y="8746"/>
                </a:cubicBezTo>
                <a:cubicBezTo>
                  <a:pt x="8454" y="8972"/>
                  <a:pt x="7966" y="9103"/>
                  <a:pt x="7502" y="9199"/>
                </a:cubicBezTo>
                <a:cubicBezTo>
                  <a:pt x="7621" y="9139"/>
                  <a:pt x="7740" y="9056"/>
                  <a:pt x="7859" y="8996"/>
                </a:cubicBezTo>
                <a:cubicBezTo>
                  <a:pt x="8990" y="8318"/>
                  <a:pt x="9478" y="7353"/>
                  <a:pt x="9287" y="6234"/>
                </a:cubicBezTo>
                <a:cubicBezTo>
                  <a:pt x="9276" y="6055"/>
                  <a:pt x="9228" y="5877"/>
                  <a:pt x="9156" y="5698"/>
                </a:cubicBezTo>
                <a:cubicBezTo>
                  <a:pt x="8930" y="5091"/>
                  <a:pt x="8454" y="4555"/>
                  <a:pt x="7799" y="4138"/>
                </a:cubicBezTo>
                <a:cubicBezTo>
                  <a:pt x="7097" y="3686"/>
                  <a:pt x="6192" y="3400"/>
                  <a:pt x="5192" y="3305"/>
                </a:cubicBezTo>
                <a:cubicBezTo>
                  <a:pt x="3977" y="3186"/>
                  <a:pt x="2572" y="2984"/>
                  <a:pt x="2179" y="2543"/>
                </a:cubicBezTo>
                <a:cubicBezTo>
                  <a:pt x="2509" y="2503"/>
                  <a:pt x="2897" y="2463"/>
                  <a:pt x="3382" y="2463"/>
                </a:cubicBezTo>
                <a:cubicBezTo>
                  <a:pt x="3616" y="2463"/>
                  <a:pt x="3873" y="2472"/>
                  <a:pt x="4156" y="2495"/>
                </a:cubicBezTo>
                <a:cubicBezTo>
                  <a:pt x="4162" y="2496"/>
                  <a:pt x="4168" y="2497"/>
                  <a:pt x="4174" y="2497"/>
                </a:cubicBezTo>
                <a:cubicBezTo>
                  <a:pt x="4251" y="2497"/>
                  <a:pt x="4323" y="2430"/>
                  <a:pt x="4334" y="2353"/>
                </a:cubicBezTo>
                <a:cubicBezTo>
                  <a:pt x="4346" y="2257"/>
                  <a:pt x="4275" y="2186"/>
                  <a:pt x="4180" y="2174"/>
                </a:cubicBezTo>
                <a:cubicBezTo>
                  <a:pt x="3861" y="2140"/>
                  <a:pt x="3573" y="2128"/>
                  <a:pt x="3313" y="2128"/>
                </a:cubicBezTo>
                <a:cubicBezTo>
                  <a:pt x="2834" y="2128"/>
                  <a:pt x="2448" y="2171"/>
                  <a:pt x="2132" y="2210"/>
                </a:cubicBezTo>
                <a:cubicBezTo>
                  <a:pt x="1890" y="2235"/>
                  <a:pt x="1689" y="2261"/>
                  <a:pt x="1516" y="2261"/>
                </a:cubicBezTo>
                <a:cubicBezTo>
                  <a:pt x="1365" y="2261"/>
                  <a:pt x="1236" y="2241"/>
                  <a:pt x="1120" y="2186"/>
                </a:cubicBezTo>
                <a:cubicBezTo>
                  <a:pt x="632" y="1960"/>
                  <a:pt x="346" y="1650"/>
                  <a:pt x="346" y="1471"/>
                </a:cubicBezTo>
                <a:cubicBezTo>
                  <a:pt x="346" y="1436"/>
                  <a:pt x="370" y="1400"/>
                  <a:pt x="417" y="1341"/>
                </a:cubicBezTo>
                <a:cubicBezTo>
                  <a:pt x="644" y="1138"/>
                  <a:pt x="1763" y="829"/>
                  <a:pt x="3334" y="829"/>
                </a:cubicBezTo>
                <a:cubicBezTo>
                  <a:pt x="3322" y="864"/>
                  <a:pt x="3322" y="900"/>
                  <a:pt x="3322" y="936"/>
                </a:cubicBezTo>
                <a:cubicBezTo>
                  <a:pt x="3322" y="1221"/>
                  <a:pt x="3549" y="1436"/>
                  <a:pt x="3822" y="1436"/>
                </a:cubicBezTo>
                <a:cubicBezTo>
                  <a:pt x="4108" y="1436"/>
                  <a:pt x="4334" y="1221"/>
                  <a:pt x="4334" y="936"/>
                </a:cubicBezTo>
                <a:lnTo>
                  <a:pt x="4334" y="876"/>
                </a:lnTo>
                <a:cubicBezTo>
                  <a:pt x="4418" y="876"/>
                  <a:pt x="4501" y="888"/>
                  <a:pt x="4584" y="900"/>
                </a:cubicBezTo>
                <a:lnTo>
                  <a:pt x="4596" y="900"/>
                </a:lnTo>
                <a:cubicBezTo>
                  <a:pt x="4680" y="900"/>
                  <a:pt x="4751" y="840"/>
                  <a:pt x="4763" y="757"/>
                </a:cubicBezTo>
                <a:cubicBezTo>
                  <a:pt x="4775" y="662"/>
                  <a:pt x="4704" y="590"/>
                  <a:pt x="4620" y="579"/>
                </a:cubicBezTo>
                <a:cubicBezTo>
                  <a:pt x="4454" y="567"/>
                  <a:pt x="4299" y="543"/>
                  <a:pt x="4144" y="531"/>
                </a:cubicBezTo>
                <a:cubicBezTo>
                  <a:pt x="4049" y="471"/>
                  <a:pt x="3942" y="424"/>
                  <a:pt x="3822" y="424"/>
                </a:cubicBezTo>
                <a:cubicBezTo>
                  <a:pt x="3727" y="424"/>
                  <a:pt x="3632" y="459"/>
                  <a:pt x="3561" y="507"/>
                </a:cubicBezTo>
                <a:cubicBezTo>
                  <a:pt x="3322" y="507"/>
                  <a:pt x="3084" y="507"/>
                  <a:pt x="2858" y="519"/>
                </a:cubicBezTo>
                <a:cubicBezTo>
                  <a:pt x="3072" y="471"/>
                  <a:pt x="3287" y="448"/>
                  <a:pt x="3513" y="412"/>
                </a:cubicBezTo>
                <a:cubicBezTo>
                  <a:pt x="3838" y="363"/>
                  <a:pt x="4176" y="339"/>
                  <a:pt x="4519" y="339"/>
                </a:cubicBezTo>
                <a:close/>
                <a:moveTo>
                  <a:pt x="8228" y="8306"/>
                </a:moveTo>
                <a:lnTo>
                  <a:pt x="8228" y="8306"/>
                </a:lnTo>
                <a:cubicBezTo>
                  <a:pt x="8085" y="8437"/>
                  <a:pt x="7906" y="8568"/>
                  <a:pt x="7692" y="8687"/>
                </a:cubicBezTo>
                <a:cubicBezTo>
                  <a:pt x="6906" y="9187"/>
                  <a:pt x="6049" y="9365"/>
                  <a:pt x="6025" y="9365"/>
                </a:cubicBezTo>
                <a:cubicBezTo>
                  <a:pt x="6013" y="9365"/>
                  <a:pt x="6001" y="9365"/>
                  <a:pt x="5989" y="9377"/>
                </a:cubicBezTo>
                <a:cubicBezTo>
                  <a:pt x="4977" y="9865"/>
                  <a:pt x="3727" y="9973"/>
                  <a:pt x="2953" y="9984"/>
                </a:cubicBezTo>
                <a:lnTo>
                  <a:pt x="4215" y="9401"/>
                </a:lnTo>
                <a:cubicBezTo>
                  <a:pt x="4275" y="9377"/>
                  <a:pt x="4299" y="9318"/>
                  <a:pt x="4299" y="9258"/>
                </a:cubicBezTo>
                <a:cubicBezTo>
                  <a:pt x="4299" y="9199"/>
                  <a:pt x="4251" y="9139"/>
                  <a:pt x="4215" y="9103"/>
                </a:cubicBezTo>
                <a:lnTo>
                  <a:pt x="2930" y="8532"/>
                </a:lnTo>
                <a:lnTo>
                  <a:pt x="2953" y="8532"/>
                </a:lnTo>
                <a:cubicBezTo>
                  <a:pt x="3692" y="8532"/>
                  <a:pt x="4894" y="8603"/>
                  <a:pt x="5966" y="9020"/>
                </a:cubicBezTo>
                <a:cubicBezTo>
                  <a:pt x="6001" y="9032"/>
                  <a:pt x="6025" y="9032"/>
                  <a:pt x="6061" y="9032"/>
                </a:cubicBezTo>
                <a:cubicBezTo>
                  <a:pt x="7144" y="8853"/>
                  <a:pt x="7811" y="8568"/>
                  <a:pt x="8228" y="8306"/>
                </a:cubicBezTo>
                <a:close/>
                <a:moveTo>
                  <a:pt x="4495" y="1"/>
                </a:moveTo>
                <a:cubicBezTo>
                  <a:pt x="4135" y="1"/>
                  <a:pt x="3780" y="26"/>
                  <a:pt x="3441" y="78"/>
                </a:cubicBezTo>
                <a:cubicBezTo>
                  <a:pt x="2549" y="209"/>
                  <a:pt x="1739" y="388"/>
                  <a:pt x="1167" y="579"/>
                </a:cubicBezTo>
                <a:cubicBezTo>
                  <a:pt x="370" y="852"/>
                  <a:pt x="1" y="1114"/>
                  <a:pt x="1" y="1448"/>
                </a:cubicBezTo>
                <a:cubicBezTo>
                  <a:pt x="1" y="1781"/>
                  <a:pt x="393" y="2186"/>
                  <a:pt x="965" y="2460"/>
                </a:cubicBezTo>
                <a:cubicBezTo>
                  <a:pt x="1151" y="2527"/>
                  <a:pt x="1330" y="2559"/>
                  <a:pt x="1533" y="2559"/>
                </a:cubicBezTo>
                <a:cubicBezTo>
                  <a:pt x="1617" y="2559"/>
                  <a:pt x="1705" y="2553"/>
                  <a:pt x="1798" y="2543"/>
                </a:cubicBezTo>
                <a:cubicBezTo>
                  <a:pt x="1953" y="2829"/>
                  <a:pt x="2275" y="3031"/>
                  <a:pt x="2846" y="3210"/>
                </a:cubicBezTo>
                <a:cubicBezTo>
                  <a:pt x="3382" y="3376"/>
                  <a:pt x="4108" y="3496"/>
                  <a:pt x="5168" y="3603"/>
                </a:cubicBezTo>
                <a:cubicBezTo>
                  <a:pt x="6120" y="3686"/>
                  <a:pt x="6966" y="3972"/>
                  <a:pt x="7632" y="4389"/>
                </a:cubicBezTo>
                <a:cubicBezTo>
                  <a:pt x="8252" y="4781"/>
                  <a:pt x="8668" y="5258"/>
                  <a:pt x="8871" y="5793"/>
                </a:cubicBezTo>
                <a:cubicBezTo>
                  <a:pt x="9121" y="6484"/>
                  <a:pt x="8978" y="7186"/>
                  <a:pt x="8430" y="7770"/>
                </a:cubicBezTo>
                <a:cubicBezTo>
                  <a:pt x="7894" y="8329"/>
                  <a:pt x="6728" y="8603"/>
                  <a:pt x="6061" y="8722"/>
                </a:cubicBezTo>
                <a:cubicBezTo>
                  <a:pt x="4959" y="8297"/>
                  <a:pt x="3741" y="8216"/>
                  <a:pt x="2985" y="8216"/>
                </a:cubicBezTo>
                <a:cubicBezTo>
                  <a:pt x="2557" y="8216"/>
                  <a:pt x="2277" y="8242"/>
                  <a:pt x="2251" y="8246"/>
                </a:cubicBezTo>
                <a:cubicBezTo>
                  <a:pt x="2179" y="8246"/>
                  <a:pt x="2120" y="8306"/>
                  <a:pt x="2096" y="8377"/>
                </a:cubicBezTo>
                <a:cubicBezTo>
                  <a:pt x="2084" y="8449"/>
                  <a:pt x="2132" y="8532"/>
                  <a:pt x="2191" y="8556"/>
                </a:cubicBezTo>
                <a:lnTo>
                  <a:pt x="3763" y="9270"/>
                </a:lnTo>
                <a:lnTo>
                  <a:pt x="2191" y="9984"/>
                </a:lnTo>
                <a:cubicBezTo>
                  <a:pt x="2120" y="10020"/>
                  <a:pt x="2084" y="10092"/>
                  <a:pt x="2096" y="10163"/>
                </a:cubicBezTo>
                <a:cubicBezTo>
                  <a:pt x="2120" y="10234"/>
                  <a:pt x="2179" y="10294"/>
                  <a:pt x="2251" y="10294"/>
                </a:cubicBezTo>
                <a:cubicBezTo>
                  <a:pt x="2275" y="10294"/>
                  <a:pt x="2513" y="10318"/>
                  <a:pt x="2870" y="10318"/>
                </a:cubicBezTo>
                <a:cubicBezTo>
                  <a:pt x="3644" y="10318"/>
                  <a:pt x="5001" y="10223"/>
                  <a:pt x="6120" y="9687"/>
                </a:cubicBezTo>
                <a:cubicBezTo>
                  <a:pt x="6847" y="9627"/>
                  <a:pt x="8073" y="9544"/>
                  <a:pt x="9109" y="9008"/>
                </a:cubicBezTo>
                <a:cubicBezTo>
                  <a:pt x="10419" y="8329"/>
                  <a:pt x="11085" y="7186"/>
                  <a:pt x="11085" y="5615"/>
                </a:cubicBezTo>
                <a:cubicBezTo>
                  <a:pt x="11085" y="4996"/>
                  <a:pt x="11002" y="4424"/>
                  <a:pt x="10823" y="3865"/>
                </a:cubicBezTo>
                <a:lnTo>
                  <a:pt x="10931" y="3853"/>
                </a:lnTo>
                <a:cubicBezTo>
                  <a:pt x="10990" y="3853"/>
                  <a:pt x="11050" y="3805"/>
                  <a:pt x="11061" y="3769"/>
                </a:cubicBezTo>
                <a:cubicBezTo>
                  <a:pt x="11085" y="3710"/>
                  <a:pt x="11073" y="3650"/>
                  <a:pt x="11050" y="3603"/>
                </a:cubicBezTo>
                <a:cubicBezTo>
                  <a:pt x="11026" y="3567"/>
                  <a:pt x="10811" y="3305"/>
                  <a:pt x="10407" y="2972"/>
                </a:cubicBezTo>
                <a:cubicBezTo>
                  <a:pt x="10180" y="2591"/>
                  <a:pt x="9895" y="2233"/>
                  <a:pt x="9573" y="1900"/>
                </a:cubicBezTo>
                <a:cubicBezTo>
                  <a:pt x="10038" y="1293"/>
                  <a:pt x="10764" y="805"/>
                  <a:pt x="10776" y="805"/>
                </a:cubicBezTo>
                <a:cubicBezTo>
                  <a:pt x="10823" y="769"/>
                  <a:pt x="10847" y="709"/>
                  <a:pt x="10847" y="650"/>
                </a:cubicBezTo>
                <a:cubicBezTo>
                  <a:pt x="10847" y="590"/>
                  <a:pt x="10811" y="555"/>
                  <a:pt x="10752" y="519"/>
                </a:cubicBezTo>
                <a:cubicBezTo>
                  <a:pt x="10279" y="318"/>
                  <a:pt x="9629" y="210"/>
                  <a:pt x="8778" y="210"/>
                </a:cubicBezTo>
                <a:cubicBezTo>
                  <a:pt x="8622" y="210"/>
                  <a:pt x="8458" y="214"/>
                  <a:pt x="8287" y="221"/>
                </a:cubicBezTo>
                <a:cubicBezTo>
                  <a:pt x="7597" y="257"/>
                  <a:pt x="7025" y="328"/>
                  <a:pt x="6882" y="352"/>
                </a:cubicBezTo>
                <a:cubicBezTo>
                  <a:pt x="6113" y="123"/>
                  <a:pt x="5288" y="1"/>
                  <a:pt x="4495" y="1"/>
                </a:cubicBezTo>
                <a:close/>
              </a:path>
            </a:pathLst>
          </a:cu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grpSp>
        <p:nvGrpSpPr>
          <p:cNvPr id="11962" name="Google Shape;11962;p81"/>
          <p:cNvGrpSpPr/>
          <p:nvPr/>
        </p:nvGrpSpPr>
        <p:grpSpPr>
          <a:xfrm>
            <a:off x="5342383" y="2842477"/>
            <a:ext cx="321984" cy="354560"/>
            <a:chOff x="5265069" y="2424754"/>
            <a:chExt cx="321984" cy="354560"/>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grpSpPr>
        <p:sp>
          <p:nvSpPr>
            <p:cNvPr id="11963" name="Google Shape;11963;p81"/>
            <p:cNvSpPr/>
            <p:nvPr/>
          </p:nvSpPr>
          <p:spPr>
            <a:xfrm>
              <a:off x="5265069" y="2424754"/>
              <a:ext cx="321984" cy="354560"/>
            </a:xfrm>
            <a:custGeom>
              <a:avLst/>
              <a:gdLst/>
              <a:ahLst/>
              <a:cxnLst/>
              <a:rect l="l" t="t" r="r" b="b"/>
              <a:pathLst>
                <a:path w="10062" h="11080" extrusionOk="0">
                  <a:moveTo>
                    <a:pt x="8199" y="510"/>
                  </a:moveTo>
                  <a:cubicBezTo>
                    <a:pt x="8465" y="510"/>
                    <a:pt x="8769" y="527"/>
                    <a:pt x="9109" y="567"/>
                  </a:cubicBezTo>
                  <a:cubicBezTo>
                    <a:pt x="9169" y="590"/>
                    <a:pt x="9228" y="614"/>
                    <a:pt x="9252" y="674"/>
                  </a:cubicBezTo>
                  <a:cubicBezTo>
                    <a:pt x="9288" y="733"/>
                    <a:pt x="9288" y="793"/>
                    <a:pt x="9240" y="852"/>
                  </a:cubicBezTo>
                  <a:lnTo>
                    <a:pt x="8752" y="1686"/>
                  </a:lnTo>
                  <a:lnTo>
                    <a:pt x="8526" y="1459"/>
                  </a:lnTo>
                  <a:cubicBezTo>
                    <a:pt x="8169" y="1102"/>
                    <a:pt x="7752" y="805"/>
                    <a:pt x="7323" y="590"/>
                  </a:cubicBezTo>
                  <a:cubicBezTo>
                    <a:pt x="7537" y="542"/>
                    <a:pt x="7832" y="510"/>
                    <a:pt x="8199" y="510"/>
                  </a:cubicBezTo>
                  <a:close/>
                  <a:moveTo>
                    <a:pt x="3692" y="3460"/>
                  </a:moveTo>
                  <a:cubicBezTo>
                    <a:pt x="3728" y="3472"/>
                    <a:pt x="3775" y="3484"/>
                    <a:pt x="3811" y="3531"/>
                  </a:cubicBezTo>
                  <a:cubicBezTo>
                    <a:pt x="3906" y="3698"/>
                    <a:pt x="4025" y="3841"/>
                    <a:pt x="4168" y="3996"/>
                  </a:cubicBezTo>
                  <a:cubicBezTo>
                    <a:pt x="3870" y="4079"/>
                    <a:pt x="3585" y="4234"/>
                    <a:pt x="3204" y="4436"/>
                  </a:cubicBezTo>
                  <a:cubicBezTo>
                    <a:pt x="2803" y="4659"/>
                    <a:pt x="2283" y="4835"/>
                    <a:pt x="1777" y="4835"/>
                  </a:cubicBezTo>
                  <a:cubicBezTo>
                    <a:pt x="1606" y="4835"/>
                    <a:pt x="1437" y="4814"/>
                    <a:pt x="1275" y="4769"/>
                  </a:cubicBezTo>
                  <a:cubicBezTo>
                    <a:pt x="2335" y="4377"/>
                    <a:pt x="3120" y="3829"/>
                    <a:pt x="3537" y="3507"/>
                  </a:cubicBezTo>
                  <a:cubicBezTo>
                    <a:pt x="3585" y="3472"/>
                    <a:pt x="3632" y="3460"/>
                    <a:pt x="3692" y="3460"/>
                  </a:cubicBezTo>
                  <a:close/>
                  <a:moveTo>
                    <a:pt x="5123" y="300"/>
                  </a:moveTo>
                  <a:cubicBezTo>
                    <a:pt x="5187" y="300"/>
                    <a:pt x="5250" y="301"/>
                    <a:pt x="5311" y="305"/>
                  </a:cubicBezTo>
                  <a:cubicBezTo>
                    <a:pt x="6442" y="364"/>
                    <a:pt x="7514" y="852"/>
                    <a:pt x="8335" y="1650"/>
                  </a:cubicBezTo>
                  <a:cubicBezTo>
                    <a:pt x="9157" y="2460"/>
                    <a:pt x="9645" y="3531"/>
                    <a:pt x="9716" y="4662"/>
                  </a:cubicBezTo>
                  <a:cubicBezTo>
                    <a:pt x="9728" y="5365"/>
                    <a:pt x="9645" y="6020"/>
                    <a:pt x="9419" y="6639"/>
                  </a:cubicBezTo>
                  <a:cubicBezTo>
                    <a:pt x="9193" y="7234"/>
                    <a:pt x="8871" y="7770"/>
                    <a:pt x="8442" y="8246"/>
                  </a:cubicBezTo>
                  <a:cubicBezTo>
                    <a:pt x="8002" y="8710"/>
                    <a:pt x="7478" y="9079"/>
                    <a:pt x="6907" y="9353"/>
                  </a:cubicBezTo>
                  <a:cubicBezTo>
                    <a:pt x="6299" y="9615"/>
                    <a:pt x="5656" y="9758"/>
                    <a:pt x="5002" y="9758"/>
                  </a:cubicBezTo>
                  <a:cubicBezTo>
                    <a:pt x="4763" y="9758"/>
                    <a:pt x="4275" y="9734"/>
                    <a:pt x="3835" y="9710"/>
                  </a:cubicBezTo>
                  <a:cubicBezTo>
                    <a:pt x="3811" y="9710"/>
                    <a:pt x="3775" y="9710"/>
                    <a:pt x="3751" y="9722"/>
                  </a:cubicBezTo>
                  <a:lnTo>
                    <a:pt x="2287" y="10520"/>
                  </a:lnTo>
                  <a:cubicBezTo>
                    <a:pt x="2406" y="10306"/>
                    <a:pt x="2608" y="10032"/>
                    <a:pt x="2858" y="9770"/>
                  </a:cubicBezTo>
                  <a:cubicBezTo>
                    <a:pt x="2918" y="9710"/>
                    <a:pt x="2966" y="9603"/>
                    <a:pt x="2966" y="9508"/>
                  </a:cubicBezTo>
                  <a:cubicBezTo>
                    <a:pt x="2966" y="9425"/>
                    <a:pt x="2918" y="9329"/>
                    <a:pt x="2847" y="9270"/>
                  </a:cubicBezTo>
                  <a:cubicBezTo>
                    <a:pt x="2573" y="9056"/>
                    <a:pt x="2382" y="8734"/>
                    <a:pt x="2263" y="8484"/>
                  </a:cubicBezTo>
                  <a:lnTo>
                    <a:pt x="2263" y="8484"/>
                  </a:lnTo>
                  <a:lnTo>
                    <a:pt x="3585" y="9210"/>
                  </a:lnTo>
                  <a:cubicBezTo>
                    <a:pt x="3597" y="9234"/>
                    <a:pt x="3620" y="9234"/>
                    <a:pt x="3644" y="9234"/>
                  </a:cubicBezTo>
                  <a:cubicBezTo>
                    <a:pt x="4037" y="9294"/>
                    <a:pt x="4406" y="9306"/>
                    <a:pt x="4752" y="9306"/>
                  </a:cubicBezTo>
                  <a:cubicBezTo>
                    <a:pt x="5490" y="9306"/>
                    <a:pt x="6145" y="9187"/>
                    <a:pt x="6692" y="8937"/>
                  </a:cubicBezTo>
                  <a:cubicBezTo>
                    <a:pt x="7407" y="8603"/>
                    <a:pt x="7930" y="8067"/>
                    <a:pt x="8228" y="7389"/>
                  </a:cubicBezTo>
                  <a:cubicBezTo>
                    <a:pt x="8538" y="6651"/>
                    <a:pt x="8585" y="5781"/>
                    <a:pt x="8359" y="4900"/>
                  </a:cubicBezTo>
                  <a:cubicBezTo>
                    <a:pt x="8145" y="4067"/>
                    <a:pt x="7680" y="3317"/>
                    <a:pt x="7085" y="2841"/>
                  </a:cubicBezTo>
                  <a:cubicBezTo>
                    <a:pt x="7057" y="2817"/>
                    <a:pt x="7024" y="2807"/>
                    <a:pt x="6991" y="2807"/>
                  </a:cubicBezTo>
                  <a:cubicBezTo>
                    <a:pt x="6939" y="2807"/>
                    <a:pt x="6888" y="2833"/>
                    <a:pt x="6859" y="2876"/>
                  </a:cubicBezTo>
                  <a:cubicBezTo>
                    <a:pt x="6799" y="2948"/>
                    <a:pt x="6811" y="3055"/>
                    <a:pt x="6895" y="3103"/>
                  </a:cubicBezTo>
                  <a:cubicBezTo>
                    <a:pt x="7430" y="3519"/>
                    <a:pt x="7847" y="4210"/>
                    <a:pt x="8050" y="4972"/>
                  </a:cubicBezTo>
                  <a:cubicBezTo>
                    <a:pt x="8264" y="5781"/>
                    <a:pt x="8228" y="6579"/>
                    <a:pt x="7930" y="7246"/>
                  </a:cubicBezTo>
                  <a:cubicBezTo>
                    <a:pt x="7633" y="7948"/>
                    <a:pt x="7085" y="8460"/>
                    <a:pt x="6323" y="8722"/>
                  </a:cubicBezTo>
                  <a:cubicBezTo>
                    <a:pt x="6502" y="8591"/>
                    <a:pt x="6668" y="8425"/>
                    <a:pt x="6811" y="8234"/>
                  </a:cubicBezTo>
                  <a:cubicBezTo>
                    <a:pt x="7323" y="7579"/>
                    <a:pt x="7502" y="6734"/>
                    <a:pt x="7311" y="5912"/>
                  </a:cubicBezTo>
                  <a:cubicBezTo>
                    <a:pt x="7252" y="5698"/>
                    <a:pt x="7168" y="5496"/>
                    <a:pt x="7073" y="5305"/>
                  </a:cubicBezTo>
                  <a:lnTo>
                    <a:pt x="7073" y="5305"/>
                  </a:lnTo>
                  <a:cubicBezTo>
                    <a:pt x="7264" y="5329"/>
                    <a:pt x="7383" y="5329"/>
                    <a:pt x="7395" y="5329"/>
                  </a:cubicBezTo>
                  <a:cubicBezTo>
                    <a:pt x="7466" y="5329"/>
                    <a:pt x="7549" y="5269"/>
                    <a:pt x="7561" y="5198"/>
                  </a:cubicBezTo>
                  <a:cubicBezTo>
                    <a:pt x="7704" y="4436"/>
                    <a:pt x="7264" y="4031"/>
                    <a:pt x="6835" y="3650"/>
                  </a:cubicBezTo>
                  <a:cubicBezTo>
                    <a:pt x="6514" y="3364"/>
                    <a:pt x="6216" y="3103"/>
                    <a:pt x="6097" y="2686"/>
                  </a:cubicBezTo>
                  <a:lnTo>
                    <a:pt x="6097" y="2686"/>
                  </a:lnTo>
                  <a:cubicBezTo>
                    <a:pt x="6180" y="2698"/>
                    <a:pt x="6240" y="2722"/>
                    <a:pt x="6299" y="2757"/>
                  </a:cubicBezTo>
                  <a:cubicBezTo>
                    <a:pt x="6319" y="2763"/>
                    <a:pt x="6339" y="2766"/>
                    <a:pt x="6359" y="2766"/>
                  </a:cubicBezTo>
                  <a:cubicBezTo>
                    <a:pt x="6424" y="2766"/>
                    <a:pt x="6484" y="2735"/>
                    <a:pt x="6502" y="2662"/>
                  </a:cubicBezTo>
                  <a:cubicBezTo>
                    <a:pt x="6537" y="2579"/>
                    <a:pt x="6502" y="2483"/>
                    <a:pt x="6418" y="2460"/>
                  </a:cubicBezTo>
                  <a:cubicBezTo>
                    <a:pt x="6252" y="2400"/>
                    <a:pt x="6085" y="2352"/>
                    <a:pt x="5918" y="2329"/>
                  </a:cubicBezTo>
                  <a:cubicBezTo>
                    <a:pt x="5910" y="2323"/>
                    <a:pt x="5900" y="2321"/>
                    <a:pt x="5890" y="2321"/>
                  </a:cubicBezTo>
                  <a:cubicBezTo>
                    <a:pt x="5856" y="2321"/>
                    <a:pt x="5815" y="2346"/>
                    <a:pt x="5787" y="2364"/>
                  </a:cubicBezTo>
                  <a:cubicBezTo>
                    <a:pt x="5764" y="2400"/>
                    <a:pt x="5728" y="2460"/>
                    <a:pt x="5740" y="2507"/>
                  </a:cubicBezTo>
                  <a:cubicBezTo>
                    <a:pt x="5823" y="3174"/>
                    <a:pt x="6240" y="3555"/>
                    <a:pt x="6621" y="3900"/>
                  </a:cubicBezTo>
                  <a:cubicBezTo>
                    <a:pt x="6990" y="4246"/>
                    <a:pt x="7311" y="4507"/>
                    <a:pt x="7264" y="5008"/>
                  </a:cubicBezTo>
                  <a:cubicBezTo>
                    <a:pt x="6752" y="4960"/>
                    <a:pt x="4990" y="4710"/>
                    <a:pt x="4109" y="3353"/>
                  </a:cubicBezTo>
                  <a:cubicBezTo>
                    <a:pt x="4037" y="3234"/>
                    <a:pt x="3918" y="3162"/>
                    <a:pt x="3763" y="3126"/>
                  </a:cubicBezTo>
                  <a:cubicBezTo>
                    <a:pt x="3735" y="3122"/>
                    <a:pt x="3706" y="3119"/>
                    <a:pt x="3678" y="3119"/>
                  </a:cubicBezTo>
                  <a:cubicBezTo>
                    <a:pt x="3564" y="3119"/>
                    <a:pt x="3454" y="3157"/>
                    <a:pt x="3358" y="3234"/>
                  </a:cubicBezTo>
                  <a:cubicBezTo>
                    <a:pt x="2906" y="3603"/>
                    <a:pt x="1918" y="4293"/>
                    <a:pt x="620" y="4627"/>
                  </a:cubicBezTo>
                  <a:cubicBezTo>
                    <a:pt x="603" y="4633"/>
                    <a:pt x="587" y="4636"/>
                    <a:pt x="571" y="4636"/>
                  </a:cubicBezTo>
                  <a:cubicBezTo>
                    <a:pt x="529" y="4636"/>
                    <a:pt x="491" y="4617"/>
                    <a:pt x="465" y="4591"/>
                  </a:cubicBezTo>
                  <a:cubicBezTo>
                    <a:pt x="418" y="4555"/>
                    <a:pt x="382" y="4496"/>
                    <a:pt x="406" y="4436"/>
                  </a:cubicBezTo>
                  <a:cubicBezTo>
                    <a:pt x="418" y="4174"/>
                    <a:pt x="596" y="3734"/>
                    <a:pt x="1358" y="3174"/>
                  </a:cubicBezTo>
                  <a:cubicBezTo>
                    <a:pt x="1513" y="3055"/>
                    <a:pt x="1620" y="2864"/>
                    <a:pt x="1620" y="2662"/>
                  </a:cubicBezTo>
                  <a:cubicBezTo>
                    <a:pt x="1632" y="2352"/>
                    <a:pt x="1787" y="1745"/>
                    <a:pt x="2692" y="1019"/>
                  </a:cubicBezTo>
                  <a:cubicBezTo>
                    <a:pt x="3224" y="597"/>
                    <a:pt x="4253" y="300"/>
                    <a:pt x="5123" y="300"/>
                  </a:cubicBezTo>
                  <a:close/>
                  <a:moveTo>
                    <a:pt x="5036" y="0"/>
                  </a:moveTo>
                  <a:cubicBezTo>
                    <a:pt x="4094" y="0"/>
                    <a:pt x="3002" y="329"/>
                    <a:pt x="2430" y="781"/>
                  </a:cubicBezTo>
                  <a:cubicBezTo>
                    <a:pt x="1430" y="1579"/>
                    <a:pt x="1251" y="2317"/>
                    <a:pt x="1239" y="2674"/>
                  </a:cubicBezTo>
                  <a:cubicBezTo>
                    <a:pt x="1239" y="2769"/>
                    <a:pt x="1180" y="2864"/>
                    <a:pt x="1084" y="2936"/>
                  </a:cubicBezTo>
                  <a:cubicBezTo>
                    <a:pt x="418" y="3448"/>
                    <a:pt x="49" y="3948"/>
                    <a:pt x="13" y="4436"/>
                  </a:cubicBezTo>
                  <a:cubicBezTo>
                    <a:pt x="1" y="4603"/>
                    <a:pt x="72" y="4758"/>
                    <a:pt x="191" y="4853"/>
                  </a:cubicBezTo>
                  <a:cubicBezTo>
                    <a:pt x="288" y="4932"/>
                    <a:pt x="404" y="4978"/>
                    <a:pt x="525" y="4978"/>
                  </a:cubicBezTo>
                  <a:cubicBezTo>
                    <a:pt x="568" y="4978"/>
                    <a:pt x="612" y="4972"/>
                    <a:pt x="656" y="4960"/>
                  </a:cubicBezTo>
                  <a:cubicBezTo>
                    <a:pt x="703" y="4948"/>
                    <a:pt x="727" y="4948"/>
                    <a:pt x="775" y="4936"/>
                  </a:cubicBezTo>
                  <a:cubicBezTo>
                    <a:pt x="1084" y="5091"/>
                    <a:pt x="1430" y="5174"/>
                    <a:pt x="1775" y="5174"/>
                  </a:cubicBezTo>
                  <a:cubicBezTo>
                    <a:pt x="2335" y="5174"/>
                    <a:pt x="2906" y="4972"/>
                    <a:pt x="3335" y="4734"/>
                  </a:cubicBezTo>
                  <a:cubicBezTo>
                    <a:pt x="3775" y="4484"/>
                    <a:pt x="4073" y="4341"/>
                    <a:pt x="4418" y="4281"/>
                  </a:cubicBezTo>
                  <a:cubicBezTo>
                    <a:pt x="4835" y="4638"/>
                    <a:pt x="5371" y="4912"/>
                    <a:pt x="5978" y="5115"/>
                  </a:cubicBezTo>
                  <a:cubicBezTo>
                    <a:pt x="6204" y="5186"/>
                    <a:pt x="6395" y="5234"/>
                    <a:pt x="6585" y="5258"/>
                  </a:cubicBezTo>
                  <a:cubicBezTo>
                    <a:pt x="6752" y="5484"/>
                    <a:pt x="6859" y="5734"/>
                    <a:pt x="6930" y="6008"/>
                  </a:cubicBezTo>
                  <a:cubicBezTo>
                    <a:pt x="7109" y="6734"/>
                    <a:pt x="6966" y="7472"/>
                    <a:pt x="6502" y="8056"/>
                  </a:cubicBezTo>
                  <a:cubicBezTo>
                    <a:pt x="6049" y="8639"/>
                    <a:pt x="5371" y="8960"/>
                    <a:pt x="4644" y="8960"/>
                  </a:cubicBezTo>
                  <a:cubicBezTo>
                    <a:pt x="4323" y="8960"/>
                    <a:pt x="3954" y="8949"/>
                    <a:pt x="3644" y="8925"/>
                  </a:cubicBezTo>
                  <a:lnTo>
                    <a:pt x="1965" y="7996"/>
                  </a:lnTo>
                  <a:cubicBezTo>
                    <a:pt x="1939" y="7985"/>
                    <a:pt x="1907" y="7979"/>
                    <a:pt x="1877" y="7979"/>
                  </a:cubicBezTo>
                  <a:cubicBezTo>
                    <a:pt x="1841" y="7979"/>
                    <a:pt x="1807" y="7988"/>
                    <a:pt x="1787" y="8008"/>
                  </a:cubicBezTo>
                  <a:cubicBezTo>
                    <a:pt x="1739" y="8056"/>
                    <a:pt x="1704" y="8115"/>
                    <a:pt x="1727" y="8175"/>
                  </a:cubicBezTo>
                  <a:cubicBezTo>
                    <a:pt x="1739" y="8210"/>
                    <a:pt x="1965" y="9044"/>
                    <a:pt x="2573" y="9532"/>
                  </a:cubicBezTo>
                  <a:lnTo>
                    <a:pt x="2573" y="9544"/>
                  </a:lnTo>
                  <a:cubicBezTo>
                    <a:pt x="1965" y="10139"/>
                    <a:pt x="1739" y="10830"/>
                    <a:pt x="1727" y="10853"/>
                  </a:cubicBezTo>
                  <a:cubicBezTo>
                    <a:pt x="1704" y="10913"/>
                    <a:pt x="1727" y="10984"/>
                    <a:pt x="1763" y="11032"/>
                  </a:cubicBezTo>
                  <a:cubicBezTo>
                    <a:pt x="1799" y="11068"/>
                    <a:pt x="1823" y="11080"/>
                    <a:pt x="1870" y="11080"/>
                  </a:cubicBezTo>
                  <a:cubicBezTo>
                    <a:pt x="1906" y="11080"/>
                    <a:pt x="1930" y="11080"/>
                    <a:pt x="1942" y="11068"/>
                  </a:cubicBezTo>
                  <a:lnTo>
                    <a:pt x="3787" y="10032"/>
                  </a:lnTo>
                  <a:cubicBezTo>
                    <a:pt x="4204" y="10068"/>
                    <a:pt x="4704" y="10080"/>
                    <a:pt x="4918" y="10080"/>
                  </a:cubicBezTo>
                  <a:cubicBezTo>
                    <a:pt x="5633" y="10080"/>
                    <a:pt x="6323" y="9937"/>
                    <a:pt x="6966" y="9651"/>
                  </a:cubicBezTo>
                  <a:cubicBezTo>
                    <a:pt x="7585" y="9365"/>
                    <a:pt x="8133" y="8984"/>
                    <a:pt x="8597" y="8472"/>
                  </a:cubicBezTo>
                  <a:cubicBezTo>
                    <a:pt x="9062" y="7972"/>
                    <a:pt x="9419" y="7401"/>
                    <a:pt x="9657" y="6758"/>
                  </a:cubicBezTo>
                  <a:cubicBezTo>
                    <a:pt x="9966" y="6079"/>
                    <a:pt x="10062" y="5377"/>
                    <a:pt x="10014" y="4662"/>
                  </a:cubicBezTo>
                  <a:cubicBezTo>
                    <a:pt x="9943" y="3662"/>
                    <a:pt x="9585" y="2733"/>
                    <a:pt x="8954" y="1936"/>
                  </a:cubicBezTo>
                  <a:lnTo>
                    <a:pt x="9514" y="1019"/>
                  </a:lnTo>
                  <a:cubicBezTo>
                    <a:pt x="9597" y="864"/>
                    <a:pt x="9597" y="686"/>
                    <a:pt x="9526" y="543"/>
                  </a:cubicBezTo>
                  <a:cubicBezTo>
                    <a:pt x="9454" y="388"/>
                    <a:pt x="9300" y="269"/>
                    <a:pt x="9133" y="257"/>
                  </a:cubicBezTo>
                  <a:cubicBezTo>
                    <a:pt x="8763" y="208"/>
                    <a:pt x="8430" y="189"/>
                    <a:pt x="8139" y="189"/>
                  </a:cubicBezTo>
                  <a:cubicBezTo>
                    <a:pt x="7372" y="189"/>
                    <a:pt x="6898" y="318"/>
                    <a:pt x="6811" y="352"/>
                  </a:cubicBezTo>
                  <a:cubicBezTo>
                    <a:pt x="6323" y="150"/>
                    <a:pt x="5799" y="31"/>
                    <a:pt x="5263" y="7"/>
                  </a:cubicBezTo>
                  <a:cubicBezTo>
                    <a:pt x="5189" y="2"/>
                    <a:pt x="5113" y="0"/>
                    <a:pt x="503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1964" name="Google Shape;11964;p81"/>
            <p:cNvSpPr/>
            <p:nvPr/>
          </p:nvSpPr>
          <p:spPr>
            <a:xfrm>
              <a:off x="5360717" y="2479826"/>
              <a:ext cx="32416" cy="38144"/>
            </a:xfrm>
            <a:custGeom>
              <a:avLst/>
              <a:gdLst/>
              <a:ahLst/>
              <a:cxnLst/>
              <a:rect l="l" t="t" r="r" b="b"/>
              <a:pathLst>
                <a:path w="1013" h="1192" extrusionOk="0">
                  <a:moveTo>
                    <a:pt x="512" y="322"/>
                  </a:moveTo>
                  <a:cubicBezTo>
                    <a:pt x="596" y="322"/>
                    <a:pt x="691" y="417"/>
                    <a:pt x="691" y="500"/>
                  </a:cubicBezTo>
                  <a:lnTo>
                    <a:pt x="691" y="679"/>
                  </a:lnTo>
                  <a:cubicBezTo>
                    <a:pt x="691" y="786"/>
                    <a:pt x="596" y="858"/>
                    <a:pt x="512" y="858"/>
                  </a:cubicBezTo>
                  <a:cubicBezTo>
                    <a:pt x="417" y="858"/>
                    <a:pt x="322" y="762"/>
                    <a:pt x="322" y="679"/>
                  </a:cubicBezTo>
                  <a:lnTo>
                    <a:pt x="322" y="500"/>
                  </a:lnTo>
                  <a:cubicBezTo>
                    <a:pt x="322" y="393"/>
                    <a:pt x="417" y="322"/>
                    <a:pt x="512" y="322"/>
                  </a:cubicBezTo>
                  <a:close/>
                  <a:moveTo>
                    <a:pt x="512" y="0"/>
                  </a:moveTo>
                  <a:cubicBezTo>
                    <a:pt x="227" y="0"/>
                    <a:pt x="0" y="215"/>
                    <a:pt x="0" y="500"/>
                  </a:cubicBezTo>
                  <a:lnTo>
                    <a:pt x="0" y="679"/>
                  </a:lnTo>
                  <a:cubicBezTo>
                    <a:pt x="0" y="965"/>
                    <a:pt x="227" y="1191"/>
                    <a:pt x="512" y="1191"/>
                  </a:cubicBezTo>
                  <a:cubicBezTo>
                    <a:pt x="786" y="1191"/>
                    <a:pt x="1012" y="965"/>
                    <a:pt x="1012" y="679"/>
                  </a:cubicBezTo>
                  <a:lnTo>
                    <a:pt x="1012" y="500"/>
                  </a:lnTo>
                  <a:cubicBezTo>
                    <a:pt x="1012" y="239"/>
                    <a:pt x="786" y="0"/>
                    <a:pt x="51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grpSp>
      <p:grpSp>
        <p:nvGrpSpPr>
          <p:cNvPr id="11965" name="Google Shape;11965;p81"/>
          <p:cNvGrpSpPr/>
          <p:nvPr/>
        </p:nvGrpSpPr>
        <p:grpSpPr>
          <a:xfrm>
            <a:off x="4227983" y="2884493"/>
            <a:ext cx="355104" cy="259584"/>
            <a:chOff x="4150669" y="2466770"/>
            <a:chExt cx="355104" cy="259584"/>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grpSpPr>
        <p:sp>
          <p:nvSpPr>
            <p:cNvPr id="11966" name="Google Shape;11966;p81"/>
            <p:cNvSpPr/>
            <p:nvPr/>
          </p:nvSpPr>
          <p:spPr>
            <a:xfrm>
              <a:off x="4150669" y="2466770"/>
              <a:ext cx="355104" cy="259584"/>
            </a:xfrm>
            <a:custGeom>
              <a:avLst/>
              <a:gdLst/>
              <a:ahLst/>
              <a:cxnLst/>
              <a:rect l="l" t="t" r="r" b="b"/>
              <a:pathLst>
                <a:path w="11097" h="8112" extrusionOk="0">
                  <a:moveTo>
                    <a:pt x="4060" y="349"/>
                  </a:moveTo>
                  <a:cubicBezTo>
                    <a:pt x="5489" y="718"/>
                    <a:pt x="6632" y="1504"/>
                    <a:pt x="7382" y="2266"/>
                  </a:cubicBezTo>
                  <a:cubicBezTo>
                    <a:pt x="6965" y="2051"/>
                    <a:pt x="6560" y="1897"/>
                    <a:pt x="6263" y="1766"/>
                  </a:cubicBezTo>
                  <a:cubicBezTo>
                    <a:pt x="5322" y="1420"/>
                    <a:pt x="4298" y="1170"/>
                    <a:pt x="3560" y="1123"/>
                  </a:cubicBezTo>
                  <a:lnTo>
                    <a:pt x="4060" y="349"/>
                  </a:lnTo>
                  <a:close/>
                  <a:moveTo>
                    <a:pt x="3322" y="1397"/>
                  </a:moveTo>
                  <a:cubicBezTo>
                    <a:pt x="4036" y="1409"/>
                    <a:pt x="5144" y="1647"/>
                    <a:pt x="6144" y="2040"/>
                  </a:cubicBezTo>
                  <a:cubicBezTo>
                    <a:pt x="7370" y="2504"/>
                    <a:pt x="8275" y="3052"/>
                    <a:pt x="8704" y="3635"/>
                  </a:cubicBezTo>
                  <a:cubicBezTo>
                    <a:pt x="8737" y="3676"/>
                    <a:pt x="8783" y="3697"/>
                    <a:pt x="8829" y="3697"/>
                  </a:cubicBezTo>
                  <a:cubicBezTo>
                    <a:pt x="8864" y="3697"/>
                    <a:pt x="8899" y="3685"/>
                    <a:pt x="8930" y="3659"/>
                  </a:cubicBezTo>
                  <a:cubicBezTo>
                    <a:pt x="9001" y="3599"/>
                    <a:pt x="9013" y="3516"/>
                    <a:pt x="8954" y="3433"/>
                  </a:cubicBezTo>
                  <a:cubicBezTo>
                    <a:pt x="8930" y="3397"/>
                    <a:pt x="8882" y="3349"/>
                    <a:pt x="8858" y="3314"/>
                  </a:cubicBezTo>
                  <a:cubicBezTo>
                    <a:pt x="9668" y="3004"/>
                    <a:pt x="10240" y="2480"/>
                    <a:pt x="10597" y="2087"/>
                  </a:cubicBezTo>
                  <a:lnTo>
                    <a:pt x="10597" y="2087"/>
                  </a:lnTo>
                  <a:lnTo>
                    <a:pt x="10251" y="3956"/>
                  </a:lnTo>
                  <a:cubicBezTo>
                    <a:pt x="10204" y="4230"/>
                    <a:pt x="10204" y="4504"/>
                    <a:pt x="10251" y="4778"/>
                  </a:cubicBezTo>
                  <a:lnTo>
                    <a:pt x="10597" y="6647"/>
                  </a:lnTo>
                  <a:cubicBezTo>
                    <a:pt x="10251" y="6266"/>
                    <a:pt x="9692" y="5742"/>
                    <a:pt x="8870" y="5433"/>
                  </a:cubicBezTo>
                  <a:cubicBezTo>
                    <a:pt x="9132" y="5123"/>
                    <a:pt x="9335" y="4766"/>
                    <a:pt x="9335" y="4373"/>
                  </a:cubicBezTo>
                  <a:cubicBezTo>
                    <a:pt x="9335" y="4302"/>
                    <a:pt x="9311" y="4207"/>
                    <a:pt x="9299" y="4135"/>
                  </a:cubicBezTo>
                  <a:cubicBezTo>
                    <a:pt x="9288" y="4059"/>
                    <a:pt x="9207" y="4003"/>
                    <a:pt x="9130" y="4003"/>
                  </a:cubicBezTo>
                  <a:cubicBezTo>
                    <a:pt x="9123" y="4003"/>
                    <a:pt x="9116" y="4003"/>
                    <a:pt x="9108" y="4004"/>
                  </a:cubicBezTo>
                  <a:cubicBezTo>
                    <a:pt x="9013" y="4016"/>
                    <a:pt x="8954" y="4111"/>
                    <a:pt x="8977" y="4195"/>
                  </a:cubicBezTo>
                  <a:cubicBezTo>
                    <a:pt x="8989" y="4254"/>
                    <a:pt x="8989" y="4314"/>
                    <a:pt x="8989" y="4373"/>
                  </a:cubicBezTo>
                  <a:cubicBezTo>
                    <a:pt x="8989" y="4730"/>
                    <a:pt x="8775" y="5099"/>
                    <a:pt x="8358" y="5469"/>
                  </a:cubicBezTo>
                  <a:cubicBezTo>
                    <a:pt x="7989" y="5802"/>
                    <a:pt x="7442" y="6135"/>
                    <a:pt x="6787" y="6433"/>
                  </a:cubicBezTo>
                  <a:cubicBezTo>
                    <a:pt x="5620" y="6957"/>
                    <a:pt x="4215" y="7302"/>
                    <a:pt x="3322" y="7326"/>
                  </a:cubicBezTo>
                  <a:cubicBezTo>
                    <a:pt x="4155" y="6576"/>
                    <a:pt x="4644" y="5492"/>
                    <a:pt x="4644" y="4361"/>
                  </a:cubicBezTo>
                  <a:cubicBezTo>
                    <a:pt x="4644" y="4004"/>
                    <a:pt x="4596" y="3647"/>
                    <a:pt x="4513" y="3302"/>
                  </a:cubicBezTo>
                  <a:cubicBezTo>
                    <a:pt x="4481" y="3227"/>
                    <a:pt x="4410" y="3181"/>
                    <a:pt x="4336" y="3181"/>
                  </a:cubicBezTo>
                  <a:cubicBezTo>
                    <a:pt x="4327" y="3181"/>
                    <a:pt x="4319" y="3181"/>
                    <a:pt x="4310" y="3183"/>
                  </a:cubicBezTo>
                  <a:cubicBezTo>
                    <a:pt x="4227" y="3218"/>
                    <a:pt x="4179" y="3302"/>
                    <a:pt x="4191" y="3385"/>
                  </a:cubicBezTo>
                  <a:cubicBezTo>
                    <a:pt x="4286" y="3695"/>
                    <a:pt x="4334" y="4016"/>
                    <a:pt x="4334" y="4349"/>
                  </a:cubicBezTo>
                  <a:cubicBezTo>
                    <a:pt x="4334" y="5504"/>
                    <a:pt x="3774" y="6600"/>
                    <a:pt x="2858" y="7278"/>
                  </a:cubicBezTo>
                  <a:cubicBezTo>
                    <a:pt x="2096" y="7183"/>
                    <a:pt x="1512" y="6862"/>
                    <a:pt x="1096" y="6290"/>
                  </a:cubicBezTo>
                  <a:cubicBezTo>
                    <a:pt x="857" y="5957"/>
                    <a:pt x="738" y="5623"/>
                    <a:pt x="679" y="5433"/>
                  </a:cubicBezTo>
                  <a:cubicBezTo>
                    <a:pt x="1072" y="5338"/>
                    <a:pt x="1500" y="5099"/>
                    <a:pt x="1727" y="4718"/>
                  </a:cubicBezTo>
                  <a:cubicBezTo>
                    <a:pt x="1750" y="4718"/>
                    <a:pt x="1786" y="4707"/>
                    <a:pt x="1810" y="4707"/>
                  </a:cubicBezTo>
                  <a:cubicBezTo>
                    <a:pt x="1905" y="4683"/>
                    <a:pt x="1965" y="4599"/>
                    <a:pt x="1953" y="4504"/>
                  </a:cubicBezTo>
                  <a:cubicBezTo>
                    <a:pt x="1931" y="4428"/>
                    <a:pt x="1859" y="4372"/>
                    <a:pt x="1775" y="4372"/>
                  </a:cubicBezTo>
                  <a:cubicBezTo>
                    <a:pt x="1767" y="4372"/>
                    <a:pt x="1759" y="4372"/>
                    <a:pt x="1750" y="4373"/>
                  </a:cubicBezTo>
                  <a:cubicBezTo>
                    <a:pt x="1571" y="4402"/>
                    <a:pt x="1406" y="4413"/>
                    <a:pt x="1255" y="4413"/>
                  </a:cubicBezTo>
                  <a:cubicBezTo>
                    <a:pt x="775" y="4413"/>
                    <a:pt x="446" y="4297"/>
                    <a:pt x="310" y="4242"/>
                  </a:cubicBezTo>
                  <a:cubicBezTo>
                    <a:pt x="357" y="2802"/>
                    <a:pt x="1441" y="1611"/>
                    <a:pt x="2846" y="1409"/>
                  </a:cubicBezTo>
                  <a:cubicBezTo>
                    <a:pt x="3036" y="1551"/>
                    <a:pt x="3203" y="1706"/>
                    <a:pt x="3358" y="1885"/>
                  </a:cubicBezTo>
                  <a:cubicBezTo>
                    <a:pt x="3393" y="1921"/>
                    <a:pt x="3441" y="1944"/>
                    <a:pt x="3477" y="1944"/>
                  </a:cubicBezTo>
                  <a:cubicBezTo>
                    <a:pt x="3524" y="1944"/>
                    <a:pt x="3560" y="1932"/>
                    <a:pt x="3584" y="1909"/>
                  </a:cubicBezTo>
                  <a:cubicBezTo>
                    <a:pt x="3643" y="1849"/>
                    <a:pt x="3655" y="1742"/>
                    <a:pt x="3596" y="1682"/>
                  </a:cubicBezTo>
                  <a:cubicBezTo>
                    <a:pt x="3512" y="1575"/>
                    <a:pt x="3417" y="1492"/>
                    <a:pt x="3322" y="1397"/>
                  </a:cubicBezTo>
                  <a:close/>
                  <a:moveTo>
                    <a:pt x="6489" y="6933"/>
                  </a:moveTo>
                  <a:cubicBezTo>
                    <a:pt x="6489" y="7278"/>
                    <a:pt x="6608" y="7576"/>
                    <a:pt x="6691" y="7766"/>
                  </a:cubicBezTo>
                  <a:cubicBezTo>
                    <a:pt x="6546" y="7784"/>
                    <a:pt x="6400" y="7792"/>
                    <a:pt x="6256" y="7792"/>
                  </a:cubicBezTo>
                  <a:cubicBezTo>
                    <a:pt x="5624" y="7792"/>
                    <a:pt x="5025" y="7640"/>
                    <a:pt x="4608" y="7505"/>
                  </a:cubicBezTo>
                  <a:cubicBezTo>
                    <a:pt x="5227" y="7374"/>
                    <a:pt x="5882" y="7171"/>
                    <a:pt x="6489" y="6933"/>
                  </a:cubicBezTo>
                  <a:close/>
                  <a:moveTo>
                    <a:pt x="4030" y="1"/>
                  </a:moveTo>
                  <a:cubicBezTo>
                    <a:pt x="3977" y="1"/>
                    <a:pt x="3921" y="25"/>
                    <a:pt x="3882" y="75"/>
                  </a:cubicBezTo>
                  <a:lnTo>
                    <a:pt x="3203" y="1123"/>
                  </a:lnTo>
                  <a:cubicBezTo>
                    <a:pt x="1429" y="1159"/>
                    <a:pt x="0" y="2623"/>
                    <a:pt x="0" y="4397"/>
                  </a:cubicBezTo>
                  <a:cubicBezTo>
                    <a:pt x="0" y="4457"/>
                    <a:pt x="24" y="4492"/>
                    <a:pt x="72" y="4528"/>
                  </a:cubicBezTo>
                  <a:cubicBezTo>
                    <a:pt x="83" y="4540"/>
                    <a:pt x="524" y="4790"/>
                    <a:pt x="1250" y="4790"/>
                  </a:cubicBezTo>
                  <a:lnTo>
                    <a:pt x="1274" y="4790"/>
                  </a:lnTo>
                  <a:cubicBezTo>
                    <a:pt x="1060" y="5016"/>
                    <a:pt x="726" y="5147"/>
                    <a:pt x="464" y="5183"/>
                  </a:cubicBezTo>
                  <a:cubicBezTo>
                    <a:pt x="417" y="5183"/>
                    <a:pt x="369" y="5207"/>
                    <a:pt x="357" y="5242"/>
                  </a:cubicBezTo>
                  <a:cubicBezTo>
                    <a:pt x="322" y="5266"/>
                    <a:pt x="310" y="5314"/>
                    <a:pt x="322" y="5361"/>
                  </a:cubicBezTo>
                  <a:cubicBezTo>
                    <a:pt x="322" y="5385"/>
                    <a:pt x="417" y="5945"/>
                    <a:pt x="834" y="6516"/>
                  </a:cubicBezTo>
                  <a:cubicBezTo>
                    <a:pt x="1203" y="7040"/>
                    <a:pt x="1953" y="7671"/>
                    <a:pt x="3286" y="7671"/>
                  </a:cubicBezTo>
                  <a:cubicBezTo>
                    <a:pt x="3512" y="7671"/>
                    <a:pt x="3751" y="7647"/>
                    <a:pt x="4013" y="7612"/>
                  </a:cubicBezTo>
                  <a:cubicBezTo>
                    <a:pt x="4203" y="7695"/>
                    <a:pt x="5179" y="8112"/>
                    <a:pt x="6251" y="8112"/>
                  </a:cubicBezTo>
                  <a:cubicBezTo>
                    <a:pt x="6489" y="8112"/>
                    <a:pt x="6739" y="8100"/>
                    <a:pt x="6977" y="8040"/>
                  </a:cubicBezTo>
                  <a:cubicBezTo>
                    <a:pt x="7025" y="8028"/>
                    <a:pt x="7072" y="7993"/>
                    <a:pt x="7096" y="7945"/>
                  </a:cubicBezTo>
                  <a:cubicBezTo>
                    <a:pt x="7108" y="7909"/>
                    <a:pt x="7108" y="7850"/>
                    <a:pt x="7084" y="7802"/>
                  </a:cubicBezTo>
                  <a:cubicBezTo>
                    <a:pt x="7084" y="7802"/>
                    <a:pt x="6787" y="7314"/>
                    <a:pt x="6822" y="6790"/>
                  </a:cubicBezTo>
                  <a:cubicBezTo>
                    <a:pt x="6870" y="6778"/>
                    <a:pt x="6906" y="6754"/>
                    <a:pt x="6941" y="6743"/>
                  </a:cubicBezTo>
                  <a:cubicBezTo>
                    <a:pt x="7442" y="6516"/>
                    <a:pt x="8120" y="6159"/>
                    <a:pt x="8632" y="5707"/>
                  </a:cubicBezTo>
                  <a:cubicBezTo>
                    <a:pt x="10073" y="6183"/>
                    <a:pt x="10751" y="7433"/>
                    <a:pt x="10775" y="7445"/>
                  </a:cubicBezTo>
                  <a:cubicBezTo>
                    <a:pt x="10799" y="7505"/>
                    <a:pt x="10859" y="7528"/>
                    <a:pt x="10918" y="7528"/>
                  </a:cubicBezTo>
                  <a:cubicBezTo>
                    <a:pt x="10930" y="7528"/>
                    <a:pt x="10954" y="7528"/>
                    <a:pt x="10978" y="7516"/>
                  </a:cubicBezTo>
                  <a:cubicBezTo>
                    <a:pt x="11049" y="7493"/>
                    <a:pt x="11097" y="7409"/>
                    <a:pt x="11085" y="7338"/>
                  </a:cubicBezTo>
                  <a:lnTo>
                    <a:pt x="10597" y="4754"/>
                  </a:lnTo>
                  <a:cubicBezTo>
                    <a:pt x="10561" y="4516"/>
                    <a:pt x="10561" y="4278"/>
                    <a:pt x="10597" y="4040"/>
                  </a:cubicBezTo>
                  <a:lnTo>
                    <a:pt x="11061" y="1444"/>
                  </a:lnTo>
                  <a:cubicBezTo>
                    <a:pt x="11073" y="1373"/>
                    <a:pt x="11025" y="1301"/>
                    <a:pt x="10954" y="1266"/>
                  </a:cubicBezTo>
                  <a:cubicBezTo>
                    <a:pt x="10936" y="1260"/>
                    <a:pt x="10917" y="1257"/>
                    <a:pt x="10897" y="1257"/>
                  </a:cubicBezTo>
                  <a:cubicBezTo>
                    <a:pt x="10839" y="1257"/>
                    <a:pt x="10781" y="1284"/>
                    <a:pt x="10763" y="1337"/>
                  </a:cubicBezTo>
                  <a:cubicBezTo>
                    <a:pt x="10763" y="1361"/>
                    <a:pt x="10073" y="2611"/>
                    <a:pt x="8632" y="3087"/>
                  </a:cubicBezTo>
                  <a:cubicBezTo>
                    <a:pt x="8525" y="2980"/>
                    <a:pt x="8406" y="2885"/>
                    <a:pt x="8287" y="2802"/>
                  </a:cubicBezTo>
                  <a:cubicBezTo>
                    <a:pt x="8120" y="2563"/>
                    <a:pt x="7644" y="1956"/>
                    <a:pt x="6834" y="1325"/>
                  </a:cubicBezTo>
                  <a:cubicBezTo>
                    <a:pt x="6001" y="682"/>
                    <a:pt x="5060" y="242"/>
                    <a:pt x="4060" y="4"/>
                  </a:cubicBezTo>
                  <a:cubicBezTo>
                    <a:pt x="4050" y="2"/>
                    <a:pt x="4040" y="1"/>
                    <a:pt x="403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1967" name="Google Shape;11967;p81"/>
            <p:cNvSpPr/>
            <p:nvPr/>
          </p:nvSpPr>
          <p:spPr>
            <a:xfrm>
              <a:off x="4270285" y="2538098"/>
              <a:ext cx="17184" cy="19872"/>
            </a:xfrm>
            <a:custGeom>
              <a:avLst/>
              <a:gdLst/>
              <a:ahLst/>
              <a:cxnLst/>
              <a:rect l="l" t="t" r="r" b="b"/>
              <a:pathLst>
                <a:path w="537" h="621" extrusionOk="0">
                  <a:moveTo>
                    <a:pt x="184" y="1"/>
                  </a:moveTo>
                  <a:cubicBezTo>
                    <a:pt x="155" y="1"/>
                    <a:pt x="125" y="9"/>
                    <a:pt x="96" y="25"/>
                  </a:cubicBezTo>
                  <a:cubicBezTo>
                    <a:pt x="25" y="61"/>
                    <a:pt x="1" y="168"/>
                    <a:pt x="36" y="239"/>
                  </a:cubicBezTo>
                  <a:cubicBezTo>
                    <a:pt x="96" y="334"/>
                    <a:pt x="144" y="418"/>
                    <a:pt x="191" y="525"/>
                  </a:cubicBezTo>
                  <a:cubicBezTo>
                    <a:pt x="215" y="584"/>
                    <a:pt x="275" y="620"/>
                    <a:pt x="334" y="620"/>
                  </a:cubicBezTo>
                  <a:cubicBezTo>
                    <a:pt x="370" y="620"/>
                    <a:pt x="382" y="620"/>
                    <a:pt x="417" y="596"/>
                  </a:cubicBezTo>
                  <a:cubicBezTo>
                    <a:pt x="489" y="561"/>
                    <a:pt x="536" y="454"/>
                    <a:pt x="489" y="382"/>
                  </a:cubicBezTo>
                  <a:cubicBezTo>
                    <a:pt x="441" y="275"/>
                    <a:pt x="382" y="168"/>
                    <a:pt x="322" y="84"/>
                  </a:cubicBezTo>
                  <a:cubicBezTo>
                    <a:pt x="291" y="30"/>
                    <a:pt x="239" y="1"/>
                    <a:pt x="18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1968" name="Google Shape;11968;p81"/>
            <p:cNvSpPr/>
            <p:nvPr/>
          </p:nvSpPr>
          <p:spPr>
            <a:xfrm>
              <a:off x="4183437" y="2557170"/>
              <a:ext cx="32416" cy="38144"/>
            </a:xfrm>
            <a:custGeom>
              <a:avLst/>
              <a:gdLst/>
              <a:ahLst/>
              <a:cxnLst/>
              <a:rect l="l" t="t" r="r" b="b"/>
              <a:pathLst>
                <a:path w="1013" h="1192" extrusionOk="0">
                  <a:moveTo>
                    <a:pt x="500" y="334"/>
                  </a:moveTo>
                  <a:cubicBezTo>
                    <a:pt x="607" y="334"/>
                    <a:pt x="691" y="417"/>
                    <a:pt x="691" y="512"/>
                  </a:cubicBezTo>
                  <a:lnTo>
                    <a:pt x="691" y="691"/>
                  </a:lnTo>
                  <a:cubicBezTo>
                    <a:pt x="691" y="798"/>
                    <a:pt x="595" y="870"/>
                    <a:pt x="500" y="870"/>
                  </a:cubicBezTo>
                  <a:cubicBezTo>
                    <a:pt x="405" y="870"/>
                    <a:pt x="322" y="774"/>
                    <a:pt x="322" y="691"/>
                  </a:cubicBezTo>
                  <a:lnTo>
                    <a:pt x="322" y="512"/>
                  </a:lnTo>
                  <a:cubicBezTo>
                    <a:pt x="322" y="405"/>
                    <a:pt x="417" y="334"/>
                    <a:pt x="500" y="334"/>
                  </a:cubicBezTo>
                  <a:close/>
                  <a:moveTo>
                    <a:pt x="512" y="0"/>
                  </a:moveTo>
                  <a:cubicBezTo>
                    <a:pt x="226" y="0"/>
                    <a:pt x="0" y="227"/>
                    <a:pt x="0" y="512"/>
                  </a:cubicBezTo>
                  <a:lnTo>
                    <a:pt x="0" y="691"/>
                  </a:lnTo>
                  <a:cubicBezTo>
                    <a:pt x="0" y="965"/>
                    <a:pt x="226" y="1191"/>
                    <a:pt x="512" y="1191"/>
                  </a:cubicBezTo>
                  <a:cubicBezTo>
                    <a:pt x="786" y="1191"/>
                    <a:pt x="1012" y="965"/>
                    <a:pt x="1012" y="691"/>
                  </a:cubicBezTo>
                  <a:lnTo>
                    <a:pt x="1012" y="512"/>
                  </a:lnTo>
                  <a:cubicBezTo>
                    <a:pt x="1012" y="239"/>
                    <a:pt x="786" y="0"/>
                    <a:pt x="51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1969" name="Google Shape;11969;p81"/>
            <p:cNvSpPr/>
            <p:nvPr/>
          </p:nvSpPr>
          <p:spPr>
            <a:xfrm>
              <a:off x="4309901" y="2589490"/>
              <a:ext cx="82720" cy="60672"/>
            </a:xfrm>
            <a:custGeom>
              <a:avLst/>
              <a:gdLst/>
              <a:ahLst/>
              <a:cxnLst/>
              <a:rect l="l" t="t" r="r" b="b"/>
              <a:pathLst>
                <a:path w="2585" h="1896" extrusionOk="0">
                  <a:moveTo>
                    <a:pt x="1005" y="1"/>
                  </a:moveTo>
                  <a:cubicBezTo>
                    <a:pt x="911" y="1"/>
                    <a:pt x="851" y="2"/>
                    <a:pt x="846" y="2"/>
                  </a:cubicBezTo>
                  <a:cubicBezTo>
                    <a:pt x="751" y="2"/>
                    <a:pt x="680" y="86"/>
                    <a:pt x="680" y="169"/>
                  </a:cubicBezTo>
                  <a:cubicBezTo>
                    <a:pt x="680" y="264"/>
                    <a:pt x="751" y="336"/>
                    <a:pt x="846" y="336"/>
                  </a:cubicBezTo>
                  <a:cubicBezTo>
                    <a:pt x="899" y="335"/>
                    <a:pt x="953" y="334"/>
                    <a:pt x="1006" y="334"/>
                  </a:cubicBezTo>
                  <a:cubicBezTo>
                    <a:pt x="1570" y="334"/>
                    <a:pt x="2108" y="391"/>
                    <a:pt x="2227" y="467"/>
                  </a:cubicBezTo>
                  <a:cubicBezTo>
                    <a:pt x="2204" y="514"/>
                    <a:pt x="2180" y="633"/>
                    <a:pt x="2120" y="764"/>
                  </a:cubicBezTo>
                  <a:lnTo>
                    <a:pt x="1465" y="657"/>
                  </a:lnTo>
                  <a:cubicBezTo>
                    <a:pt x="1457" y="656"/>
                    <a:pt x="1449" y="656"/>
                    <a:pt x="1441" y="656"/>
                  </a:cubicBezTo>
                  <a:cubicBezTo>
                    <a:pt x="1357" y="656"/>
                    <a:pt x="1287" y="713"/>
                    <a:pt x="1287" y="800"/>
                  </a:cubicBezTo>
                  <a:cubicBezTo>
                    <a:pt x="1275" y="883"/>
                    <a:pt x="1334" y="979"/>
                    <a:pt x="1418" y="979"/>
                  </a:cubicBezTo>
                  <a:lnTo>
                    <a:pt x="1954" y="1062"/>
                  </a:lnTo>
                  <a:cubicBezTo>
                    <a:pt x="1763" y="1372"/>
                    <a:pt x="1584" y="1550"/>
                    <a:pt x="1489" y="1574"/>
                  </a:cubicBezTo>
                  <a:cubicBezTo>
                    <a:pt x="1476" y="1578"/>
                    <a:pt x="1462" y="1580"/>
                    <a:pt x="1445" y="1580"/>
                  </a:cubicBezTo>
                  <a:cubicBezTo>
                    <a:pt x="1220" y="1580"/>
                    <a:pt x="687" y="1209"/>
                    <a:pt x="299" y="776"/>
                  </a:cubicBezTo>
                  <a:cubicBezTo>
                    <a:pt x="267" y="739"/>
                    <a:pt x="227" y="721"/>
                    <a:pt x="186" y="721"/>
                  </a:cubicBezTo>
                  <a:cubicBezTo>
                    <a:pt x="149" y="721"/>
                    <a:pt x="113" y="736"/>
                    <a:pt x="84" y="764"/>
                  </a:cubicBezTo>
                  <a:cubicBezTo>
                    <a:pt x="25" y="824"/>
                    <a:pt x="1" y="931"/>
                    <a:pt x="60" y="991"/>
                  </a:cubicBezTo>
                  <a:cubicBezTo>
                    <a:pt x="275" y="1205"/>
                    <a:pt x="537" y="1455"/>
                    <a:pt x="775" y="1634"/>
                  </a:cubicBezTo>
                  <a:cubicBezTo>
                    <a:pt x="1049" y="1800"/>
                    <a:pt x="1275" y="1896"/>
                    <a:pt x="1454" y="1896"/>
                  </a:cubicBezTo>
                  <a:cubicBezTo>
                    <a:pt x="1489" y="1896"/>
                    <a:pt x="1549" y="1896"/>
                    <a:pt x="1596" y="1884"/>
                  </a:cubicBezTo>
                  <a:cubicBezTo>
                    <a:pt x="1751" y="1836"/>
                    <a:pt x="1930" y="1669"/>
                    <a:pt x="2108" y="1407"/>
                  </a:cubicBezTo>
                  <a:cubicBezTo>
                    <a:pt x="2251" y="1193"/>
                    <a:pt x="2382" y="943"/>
                    <a:pt x="2477" y="741"/>
                  </a:cubicBezTo>
                  <a:cubicBezTo>
                    <a:pt x="2573" y="526"/>
                    <a:pt x="2585" y="395"/>
                    <a:pt x="2537" y="300"/>
                  </a:cubicBezTo>
                  <a:cubicBezTo>
                    <a:pt x="2454" y="145"/>
                    <a:pt x="2180" y="50"/>
                    <a:pt x="1584" y="26"/>
                  </a:cubicBezTo>
                  <a:cubicBezTo>
                    <a:pt x="1363" y="5"/>
                    <a:pt x="1146" y="1"/>
                    <a:pt x="100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grpSp>
      <p:grpSp>
        <p:nvGrpSpPr>
          <p:cNvPr id="11970" name="Google Shape;11970;p81"/>
          <p:cNvGrpSpPr/>
          <p:nvPr/>
        </p:nvGrpSpPr>
        <p:grpSpPr>
          <a:xfrm>
            <a:off x="4777007" y="2842669"/>
            <a:ext cx="354336" cy="353984"/>
            <a:chOff x="4699693" y="2424946"/>
            <a:chExt cx="354336" cy="353984"/>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grpSpPr>
        <p:sp>
          <p:nvSpPr>
            <p:cNvPr id="11971" name="Google Shape;11971;p81"/>
            <p:cNvSpPr/>
            <p:nvPr/>
          </p:nvSpPr>
          <p:spPr>
            <a:xfrm>
              <a:off x="4699693" y="2424946"/>
              <a:ext cx="354336" cy="353984"/>
            </a:xfrm>
            <a:custGeom>
              <a:avLst/>
              <a:gdLst/>
              <a:ahLst/>
              <a:cxnLst/>
              <a:rect l="l" t="t" r="r" b="b"/>
              <a:pathLst>
                <a:path w="11073" h="11062" extrusionOk="0">
                  <a:moveTo>
                    <a:pt x="8144" y="358"/>
                  </a:moveTo>
                  <a:lnTo>
                    <a:pt x="8144" y="358"/>
                  </a:lnTo>
                  <a:cubicBezTo>
                    <a:pt x="7751" y="715"/>
                    <a:pt x="7191" y="1311"/>
                    <a:pt x="6977" y="1965"/>
                  </a:cubicBezTo>
                  <a:cubicBezTo>
                    <a:pt x="6429" y="1680"/>
                    <a:pt x="5822" y="1537"/>
                    <a:pt x="5179" y="1537"/>
                  </a:cubicBezTo>
                  <a:cubicBezTo>
                    <a:pt x="4917" y="1537"/>
                    <a:pt x="4643" y="1549"/>
                    <a:pt x="4393" y="1573"/>
                  </a:cubicBezTo>
                  <a:cubicBezTo>
                    <a:pt x="5286" y="1084"/>
                    <a:pt x="6239" y="775"/>
                    <a:pt x="6941" y="596"/>
                  </a:cubicBezTo>
                  <a:cubicBezTo>
                    <a:pt x="7418" y="477"/>
                    <a:pt x="7834" y="406"/>
                    <a:pt x="8144" y="358"/>
                  </a:cubicBezTo>
                  <a:close/>
                  <a:moveTo>
                    <a:pt x="8263" y="3585"/>
                  </a:moveTo>
                  <a:cubicBezTo>
                    <a:pt x="8442" y="3870"/>
                    <a:pt x="8573" y="4168"/>
                    <a:pt x="8680" y="4478"/>
                  </a:cubicBezTo>
                  <a:cubicBezTo>
                    <a:pt x="8727" y="4609"/>
                    <a:pt x="8811" y="4728"/>
                    <a:pt x="8942" y="4787"/>
                  </a:cubicBezTo>
                  <a:cubicBezTo>
                    <a:pt x="9013" y="4817"/>
                    <a:pt x="9085" y="4832"/>
                    <a:pt x="9154" y="4832"/>
                  </a:cubicBezTo>
                  <a:cubicBezTo>
                    <a:pt x="9224" y="4832"/>
                    <a:pt x="9293" y="4817"/>
                    <a:pt x="9358" y="4787"/>
                  </a:cubicBezTo>
                  <a:lnTo>
                    <a:pt x="10632" y="4251"/>
                  </a:lnTo>
                  <a:lnTo>
                    <a:pt x="10632" y="4251"/>
                  </a:lnTo>
                  <a:lnTo>
                    <a:pt x="10311" y="5192"/>
                  </a:lnTo>
                  <a:cubicBezTo>
                    <a:pt x="10239" y="5406"/>
                    <a:pt x="10239" y="5644"/>
                    <a:pt x="10311" y="5847"/>
                  </a:cubicBezTo>
                  <a:lnTo>
                    <a:pt x="10632" y="6787"/>
                  </a:lnTo>
                  <a:lnTo>
                    <a:pt x="9358" y="6252"/>
                  </a:lnTo>
                  <a:cubicBezTo>
                    <a:pt x="9293" y="6222"/>
                    <a:pt x="9221" y="6207"/>
                    <a:pt x="9150" y="6207"/>
                  </a:cubicBezTo>
                  <a:cubicBezTo>
                    <a:pt x="9079" y="6207"/>
                    <a:pt x="9007" y="6222"/>
                    <a:pt x="8942" y="6252"/>
                  </a:cubicBezTo>
                  <a:cubicBezTo>
                    <a:pt x="8811" y="6311"/>
                    <a:pt x="8727" y="6430"/>
                    <a:pt x="8680" y="6561"/>
                  </a:cubicBezTo>
                  <a:cubicBezTo>
                    <a:pt x="8584" y="6871"/>
                    <a:pt x="8442" y="7192"/>
                    <a:pt x="8263" y="7454"/>
                  </a:cubicBezTo>
                  <a:cubicBezTo>
                    <a:pt x="8144" y="6871"/>
                    <a:pt x="8084" y="6204"/>
                    <a:pt x="8084" y="5525"/>
                  </a:cubicBezTo>
                  <a:cubicBezTo>
                    <a:pt x="8084" y="4835"/>
                    <a:pt x="8144" y="4168"/>
                    <a:pt x="8263" y="3585"/>
                  </a:cubicBezTo>
                  <a:close/>
                  <a:moveTo>
                    <a:pt x="3084" y="2382"/>
                  </a:moveTo>
                  <a:cubicBezTo>
                    <a:pt x="2774" y="3323"/>
                    <a:pt x="2608" y="4406"/>
                    <a:pt x="2608" y="5549"/>
                  </a:cubicBezTo>
                  <a:cubicBezTo>
                    <a:pt x="2608" y="6680"/>
                    <a:pt x="2774" y="7764"/>
                    <a:pt x="3084" y="8716"/>
                  </a:cubicBezTo>
                  <a:cubicBezTo>
                    <a:pt x="2917" y="8597"/>
                    <a:pt x="2774" y="8502"/>
                    <a:pt x="2631" y="8395"/>
                  </a:cubicBezTo>
                  <a:cubicBezTo>
                    <a:pt x="2024" y="7919"/>
                    <a:pt x="1607" y="7276"/>
                    <a:pt x="1191" y="6657"/>
                  </a:cubicBezTo>
                  <a:cubicBezTo>
                    <a:pt x="941" y="6264"/>
                    <a:pt x="691" y="5883"/>
                    <a:pt x="393" y="5537"/>
                  </a:cubicBezTo>
                  <a:cubicBezTo>
                    <a:pt x="691" y="5180"/>
                    <a:pt x="953" y="4787"/>
                    <a:pt x="1191" y="4418"/>
                  </a:cubicBezTo>
                  <a:cubicBezTo>
                    <a:pt x="1607" y="3799"/>
                    <a:pt x="2036" y="3156"/>
                    <a:pt x="2631" y="2680"/>
                  </a:cubicBezTo>
                  <a:cubicBezTo>
                    <a:pt x="2786" y="2573"/>
                    <a:pt x="2929" y="2466"/>
                    <a:pt x="3084" y="2382"/>
                  </a:cubicBezTo>
                  <a:close/>
                  <a:moveTo>
                    <a:pt x="6370" y="2073"/>
                  </a:moveTo>
                  <a:cubicBezTo>
                    <a:pt x="6668" y="2168"/>
                    <a:pt x="6965" y="2323"/>
                    <a:pt x="7239" y="2501"/>
                  </a:cubicBezTo>
                  <a:cubicBezTo>
                    <a:pt x="7180" y="2680"/>
                    <a:pt x="7132" y="2858"/>
                    <a:pt x="7084" y="3049"/>
                  </a:cubicBezTo>
                  <a:cubicBezTo>
                    <a:pt x="7072" y="3144"/>
                    <a:pt x="7120" y="3228"/>
                    <a:pt x="7203" y="3239"/>
                  </a:cubicBezTo>
                  <a:lnTo>
                    <a:pt x="7251" y="3239"/>
                  </a:lnTo>
                  <a:cubicBezTo>
                    <a:pt x="7322" y="3239"/>
                    <a:pt x="7382" y="3204"/>
                    <a:pt x="7406" y="3120"/>
                  </a:cubicBezTo>
                  <a:cubicBezTo>
                    <a:pt x="7441" y="2977"/>
                    <a:pt x="7489" y="2847"/>
                    <a:pt x="7525" y="2704"/>
                  </a:cubicBezTo>
                  <a:cubicBezTo>
                    <a:pt x="7727" y="2858"/>
                    <a:pt x="7882" y="3037"/>
                    <a:pt x="8037" y="3228"/>
                  </a:cubicBezTo>
                  <a:cubicBezTo>
                    <a:pt x="7870" y="3894"/>
                    <a:pt x="7787" y="4704"/>
                    <a:pt x="7787" y="5525"/>
                  </a:cubicBezTo>
                  <a:cubicBezTo>
                    <a:pt x="7787" y="6335"/>
                    <a:pt x="7870" y="7145"/>
                    <a:pt x="8037" y="7811"/>
                  </a:cubicBezTo>
                  <a:cubicBezTo>
                    <a:pt x="7870" y="7990"/>
                    <a:pt x="7691" y="8169"/>
                    <a:pt x="7501" y="8335"/>
                  </a:cubicBezTo>
                  <a:cubicBezTo>
                    <a:pt x="7263" y="7526"/>
                    <a:pt x="7120" y="6549"/>
                    <a:pt x="7120" y="5525"/>
                  </a:cubicBezTo>
                  <a:cubicBezTo>
                    <a:pt x="7120" y="4930"/>
                    <a:pt x="7156" y="4359"/>
                    <a:pt x="7251" y="3811"/>
                  </a:cubicBezTo>
                  <a:cubicBezTo>
                    <a:pt x="7263" y="3716"/>
                    <a:pt x="7203" y="3632"/>
                    <a:pt x="7120" y="3632"/>
                  </a:cubicBezTo>
                  <a:cubicBezTo>
                    <a:pt x="7112" y="3631"/>
                    <a:pt x="7104" y="3631"/>
                    <a:pt x="7096" y="3631"/>
                  </a:cubicBezTo>
                  <a:cubicBezTo>
                    <a:pt x="7011" y="3631"/>
                    <a:pt x="6941" y="3687"/>
                    <a:pt x="6941" y="3763"/>
                  </a:cubicBezTo>
                  <a:cubicBezTo>
                    <a:pt x="6846" y="4335"/>
                    <a:pt x="6799" y="4906"/>
                    <a:pt x="6799" y="5525"/>
                  </a:cubicBezTo>
                  <a:cubicBezTo>
                    <a:pt x="6799" y="6621"/>
                    <a:pt x="6953" y="7680"/>
                    <a:pt x="7239" y="8538"/>
                  </a:cubicBezTo>
                  <a:cubicBezTo>
                    <a:pt x="6965" y="8716"/>
                    <a:pt x="6668" y="8871"/>
                    <a:pt x="6370" y="8978"/>
                  </a:cubicBezTo>
                  <a:cubicBezTo>
                    <a:pt x="6167" y="8002"/>
                    <a:pt x="6060" y="6787"/>
                    <a:pt x="6060" y="5525"/>
                  </a:cubicBezTo>
                  <a:cubicBezTo>
                    <a:pt x="6060" y="4251"/>
                    <a:pt x="6179" y="3037"/>
                    <a:pt x="6370" y="2073"/>
                  </a:cubicBezTo>
                  <a:close/>
                  <a:moveTo>
                    <a:pt x="5429" y="1870"/>
                  </a:moveTo>
                  <a:cubicBezTo>
                    <a:pt x="5644" y="1894"/>
                    <a:pt x="5846" y="1930"/>
                    <a:pt x="6060" y="1977"/>
                  </a:cubicBezTo>
                  <a:cubicBezTo>
                    <a:pt x="5846" y="2977"/>
                    <a:pt x="5727" y="4228"/>
                    <a:pt x="5727" y="5525"/>
                  </a:cubicBezTo>
                  <a:cubicBezTo>
                    <a:pt x="5727" y="6811"/>
                    <a:pt x="5846" y="8061"/>
                    <a:pt x="6060" y="9062"/>
                  </a:cubicBezTo>
                  <a:cubicBezTo>
                    <a:pt x="5846" y="9109"/>
                    <a:pt x="5644" y="9157"/>
                    <a:pt x="5429" y="9169"/>
                  </a:cubicBezTo>
                  <a:cubicBezTo>
                    <a:pt x="5179" y="8157"/>
                    <a:pt x="5048" y="6859"/>
                    <a:pt x="5048" y="5525"/>
                  </a:cubicBezTo>
                  <a:cubicBezTo>
                    <a:pt x="5048" y="4180"/>
                    <a:pt x="5179" y="2906"/>
                    <a:pt x="5429" y="1870"/>
                  </a:cubicBezTo>
                  <a:close/>
                  <a:moveTo>
                    <a:pt x="5108" y="1894"/>
                  </a:moveTo>
                  <a:cubicBezTo>
                    <a:pt x="4870" y="2918"/>
                    <a:pt x="4739" y="4216"/>
                    <a:pt x="4739" y="5537"/>
                  </a:cubicBezTo>
                  <a:cubicBezTo>
                    <a:pt x="4739" y="6859"/>
                    <a:pt x="4870" y="8157"/>
                    <a:pt x="5108" y="9181"/>
                  </a:cubicBezTo>
                  <a:cubicBezTo>
                    <a:pt x="4834" y="9181"/>
                    <a:pt x="4572" y="9157"/>
                    <a:pt x="4334" y="9121"/>
                  </a:cubicBezTo>
                  <a:cubicBezTo>
                    <a:pt x="4096" y="8109"/>
                    <a:pt x="3965" y="6847"/>
                    <a:pt x="3965" y="5537"/>
                  </a:cubicBezTo>
                  <a:cubicBezTo>
                    <a:pt x="3965" y="4692"/>
                    <a:pt x="4001" y="3882"/>
                    <a:pt x="4108" y="3120"/>
                  </a:cubicBezTo>
                  <a:cubicBezTo>
                    <a:pt x="4120" y="3025"/>
                    <a:pt x="4060" y="2942"/>
                    <a:pt x="3977" y="2930"/>
                  </a:cubicBezTo>
                  <a:cubicBezTo>
                    <a:pt x="3969" y="2929"/>
                    <a:pt x="3961" y="2928"/>
                    <a:pt x="3953" y="2928"/>
                  </a:cubicBezTo>
                  <a:cubicBezTo>
                    <a:pt x="3870" y="2928"/>
                    <a:pt x="3809" y="2985"/>
                    <a:pt x="3798" y="3061"/>
                  </a:cubicBezTo>
                  <a:cubicBezTo>
                    <a:pt x="3691" y="3835"/>
                    <a:pt x="3631" y="4656"/>
                    <a:pt x="3631" y="5525"/>
                  </a:cubicBezTo>
                  <a:cubicBezTo>
                    <a:pt x="3631" y="6799"/>
                    <a:pt x="3751" y="8038"/>
                    <a:pt x="3977" y="9038"/>
                  </a:cubicBezTo>
                  <a:cubicBezTo>
                    <a:pt x="3810" y="8990"/>
                    <a:pt x="3643" y="8943"/>
                    <a:pt x="3477" y="8883"/>
                  </a:cubicBezTo>
                  <a:cubicBezTo>
                    <a:pt x="3108" y="7907"/>
                    <a:pt x="2905" y="6740"/>
                    <a:pt x="2905" y="5525"/>
                  </a:cubicBezTo>
                  <a:cubicBezTo>
                    <a:pt x="2905" y="4299"/>
                    <a:pt x="3096" y="3144"/>
                    <a:pt x="3477" y="2156"/>
                  </a:cubicBezTo>
                  <a:cubicBezTo>
                    <a:pt x="3631" y="2096"/>
                    <a:pt x="3798" y="2037"/>
                    <a:pt x="3977" y="2013"/>
                  </a:cubicBezTo>
                  <a:lnTo>
                    <a:pt x="3977" y="2013"/>
                  </a:lnTo>
                  <a:cubicBezTo>
                    <a:pt x="3941" y="2132"/>
                    <a:pt x="3929" y="2251"/>
                    <a:pt x="3893" y="2382"/>
                  </a:cubicBezTo>
                  <a:cubicBezTo>
                    <a:pt x="3881" y="2466"/>
                    <a:pt x="3941" y="2561"/>
                    <a:pt x="4036" y="2573"/>
                  </a:cubicBezTo>
                  <a:lnTo>
                    <a:pt x="4060" y="2573"/>
                  </a:lnTo>
                  <a:cubicBezTo>
                    <a:pt x="4132" y="2573"/>
                    <a:pt x="4215" y="2513"/>
                    <a:pt x="4227" y="2442"/>
                  </a:cubicBezTo>
                  <a:cubicBezTo>
                    <a:pt x="4262" y="2263"/>
                    <a:pt x="4298" y="2096"/>
                    <a:pt x="4334" y="1954"/>
                  </a:cubicBezTo>
                  <a:cubicBezTo>
                    <a:pt x="4572" y="1906"/>
                    <a:pt x="4834" y="1894"/>
                    <a:pt x="5108" y="1894"/>
                  </a:cubicBezTo>
                  <a:close/>
                  <a:moveTo>
                    <a:pt x="6953" y="9050"/>
                  </a:moveTo>
                  <a:cubicBezTo>
                    <a:pt x="7180" y="9716"/>
                    <a:pt x="7739" y="10312"/>
                    <a:pt x="8132" y="10669"/>
                  </a:cubicBezTo>
                  <a:cubicBezTo>
                    <a:pt x="7811" y="10621"/>
                    <a:pt x="7394" y="10550"/>
                    <a:pt x="6918" y="10431"/>
                  </a:cubicBezTo>
                  <a:cubicBezTo>
                    <a:pt x="6227" y="10252"/>
                    <a:pt x="5286" y="9955"/>
                    <a:pt x="4358" y="9431"/>
                  </a:cubicBezTo>
                  <a:lnTo>
                    <a:pt x="4358" y="9431"/>
                  </a:lnTo>
                  <a:cubicBezTo>
                    <a:pt x="4620" y="9466"/>
                    <a:pt x="4870" y="9478"/>
                    <a:pt x="5155" y="9478"/>
                  </a:cubicBezTo>
                  <a:cubicBezTo>
                    <a:pt x="5786" y="9478"/>
                    <a:pt x="6406" y="9323"/>
                    <a:pt x="6953" y="9050"/>
                  </a:cubicBezTo>
                  <a:close/>
                  <a:moveTo>
                    <a:pt x="8668" y="1"/>
                  </a:moveTo>
                  <a:cubicBezTo>
                    <a:pt x="8632" y="1"/>
                    <a:pt x="7906" y="49"/>
                    <a:pt x="6882" y="299"/>
                  </a:cubicBezTo>
                  <a:cubicBezTo>
                    <a:pt x="5941" y="537"/>
                    <a:pt x="4584" y="1001"/>
                    <a:pt x="3405" y="1858"/>
                  </a:cubicBezTo>
                  <a:cubicBezTo>
                    <a:pt x="3072" y="1989"/>
                    <a:pt x="2738" y="2168"/>
                    <a:pt x="2453" y="2406"/>
                  </a:cubicBezTo>
                  <a:cubicBezTo>
                    <a:pt x="1822" y="2918"/>
                    <a:pt x="1369" y="3585"/>
                    <a:pt x="941" y="4228"/>
                  </a:cubicBezTo>
                  <a:cubicBezTo>
                    <a:pt x="655" y="4656"/>
                    <a:pt x="393" y="5061"/>
                    <a:pt x="60" y="5418"/>
                  </a:cubicBezTo>
                  <a:cubicBezTo>
                    <a:pt x="0" y="5478"/>
                    <a:pt x="0" y="5561"/>
                    <a:pt x="60" y="5644"/>
                  </a:cubicBezTo>
                  <a:cubicBezTo>
                    <a:pt x="393" y="6002"/>
                    <a:pt x="655" y="6395"/>
                    <a:pt x="941" y="6835"/>
                  </a:cubicBezTo>
                  <a:cubicBezTo>
                    <a:pt x="1369" y="7466"/>
                    <a:pt x="1822" y="8145"/>
                    <a:pt x="2453" y="8645"/>
                  </a:cubicBezTo>
                  <a:cubicBezTo>
                    <a:pt x="2750" y="8871"/>
                    <a:pt x="3072" y="9062"/>
                    <a:pt x="3405" y="9193"/>
                  </a:cubicBezTo>
                  <a:cubicBezTo>
                    <a:pt x="4584" y="10062"/>
                    <a:pt x="5941" y="10538"/>
                    <a:pt x="6882" y="10764"/>
                  </a:cubicBezTo>
                  <a:cubicBezTo>
                    <a:pt x="7894" y="11014"/>
                    <a:pt x="8632" y="11062"/>
                    <a:pt x="8668" y="11062"/>
                  </a:cubicBezTo>
                  <a:lnTo>
                    <a:pt x="8680" y="11062"/>
                  </a:lnTo>
                  <a:cubicBezTo>
                    <a:pt x="8751" y="11062"/>
                    <a:pt x="8811" y="11014"/>
                    <a:pt x="8823" y="10955"/>
                  </a:cubicBezTo>
                  <a:cubicBezTo>
                    <a:pt x="8858" y="10871"/>
                    <a:pt x="8823" y="10800"/>
                    <a:pt x="8763" y="10776"/>
                  </a:cubicBezTo>
                  <a:cubicBezTo>
                    <a:pt x="8751" y="10752"/>
                    <a:pt x="7549" y="9883"/>
                    <a:pt x="7275" y="8907"/>
                  </a:cubicBezTo>
                  <a:cubicBezTo>
                    <a:pt x="7382" y="8847"/>
                    <a:pt x="7489" y="8776"/>
                    <a:pt x="7596" y="8692"/>
                  </a:cubicBezTo>
                  <a:cubicBezTo>
                    <a:pt x="8263" y="8181"/>
                    <a:pt x="8763" y="7454"/>
                    <a:pt x="9001" y="6645"/>
                  </a:cubicBezTo>
                  <a:cubicBezTo>
                    <a:pt x="9025" y="6609"/>
                    <a:pt x="9049" y="6561"/>
                    <a:pt x="9096" y="6549"/>
                  </a:cubicBezTo>
                  <a:cubicBezTo>
                    <a:pt x="9120" y="6531"/>
                    <a:pt x="9147" y="6523"/>
                    <a:pt x="9172" y="6523"/>
                  </a:cubicBezTo>
                  <a:cubicBezTo>
                    <a:pt x="9198" y="6523"/>
                    <a:pt x="9221" y="6531"/>
                    <a:pt x="9239" y="6549"/>
                  </a:cubicBezTo>
                  <a:lnTo>
                    <a:pt x="10835" y="7228"/>
                  </a:lnTo>
                  <a:cubicBezTo>
                    <a:pt x="10855" y="7240"/>
                    <a:pt x="10878" y="7246"/>
                    <a:pt x="10900" y="7246"/>
                  </a:cubicBezTo>
                  <a:cubicBezTo>
                    <a:pt x="10941" y="7246"/>
                    <a:pt x="10982" y="7227"/>
                    <a:pt x="11013" y="7204"/>
                  </a:cubicBezTo>
                  <a:cubicBezTo>
                    <a:pt x="11061" y="7157"/>
                    <a:pt x="11073" y="7097"/>
                    <a:pt x="11061" y="7038"/>
                  </a:cubicBezTo>
                  <a:lnTo>
                    <a:pt x="10632" y="5740"/>
                  </a:lnTo>
                  <a:cubicBezTo>
                    <a:pt x="10585" y="5597"/>
                    <a:pt x="10585" y="5442"/>
                    <a:pt x="10632" y="5299"/>
                  </a:cubicBezTo>
                  <a:lnTo>
                    <a:pt x="11061" y="4013"/>
                  </a:lnTo>
                  <a:cubicBezTo>
                    <a:pt x="11073" y="3954"/>
                    <a:pt x="11061" y="3882"/>
                    <a:pt x="11013" y="3847"/>
                  </a:cubicBezTo>
                  <a:cubicBezTo>
                    <a:pt x="10983" y="3824"/>
                    <a:pt x="10942" y="3810"/>
                    <a:pt x="10901" y="3810"/>
                  </a:cubicBezTo>
                  <a:cubicBezTo>
                    <a:pt x="10878" y="3810"/>
                    <a:pt x="10856" y="3814"/>
                    <a:pt x="10835" y="3823"/>
                  </a:cubicBezTo>
                  <a:lnTo>
                    <a:pt x="9239" y="4513"/>
                  </a:lnTo>
                  <a:cubicBezTo>
                    <a:pt x="9221" y="4519"/>
                    <a:pt x="9198" y="4522"/>
                    <a:pt x="9172" y="4522"/>
                  </a:cubicBezTo>
                  <a:cubicBezTo>
                    <a:pt x="9147" y="4522"/>
                    <a:pt x="9120" y="4519"/>
                    <a:pt x="9096" y="4513"/>
                  </a:cubicBezTo>
                  <a:cubicBezTo>
                    <a:pt x="9049" y="4490"/>
                    <a:pt x="9025" y="4454"/>
                    <a:pt x="9001" y="4406"/>
                  </a:cubicBezTo>
                  <a:cubicBezTo>
                    <a:pt x="8763" y="3597"/>
                    <a:pt x="8263" y="2870"/>
                    <a:pt x="7596" y="2370"/>
                  </a:cubicBezTo>
                  <a:lnTo>
                    <a:pt x="7275" y="2144"/>
                  </a:lnTo>
                  <a:cubicBezTo>
                    <a:pt x="7561" y="1192"/>
                    <a:pt x="8751" y="299"/>
                    <a:pt x="8763" y="287"/>
                  </a:cubicBezTo>
                  <a:cubicBezTo>
                    <a:pt x="8823" y="239"/>
                    <a:pt x="8846" y="168"/>
                    <a:pt x="8823" y="108"/>
                  </a:cubicBezTo>
                  <a:cubicBezTo>
                    <a:pt x="8799" y="25"/>
                    <a:pt x="8739" y="1"/>
                    <a:pt x="866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1972" name="Google Shape;11972;p81"/>
            <p:cNvSpPr/>
            <p:nvPr/>
          </p:nvSpPr>
          <p:spPr>
            <a:xfrm>
              <a:off x="4738157" y="2573938"/>
              <a:ext cx="38144" cy="38112"/>
            </a:xfrm>
            <a:custGeom>
              <a:avLst/>
              <a:gdLst/>
              <a:ahLst/>
              <a:cxnLst/>
              <a:rect l="l" t="t" r="r" b="b"/>
              <a:pathLst>
                <a:path w="1192" h="1191" extrusionOk="0">
                  <a:moveTo>
                    <a:pt x="596" y="346"/>
                  </a:moveTo>
                  <a:cubicBezTo>
                    <a:pt x="751" y="346"/>
                    <a:pt x="870" y="465"/>
                    <a:pt x="870" y="607"/>
                  </a:cubicBezTo>
                  <a:cubicBezTo>
                    <a:pt x="870" y="762"/>
                    <a:pt x="751" y="881"/>
                    <a:pt x="596" y="881"/>
                  </a:cubicBezTo>
                  <a:cubicBezTo>
                    <a:pt x="453" y="881"/>
                    <a:pt x="334" y="762"/>
                    <a:pt x="334" y="607"/>
                  </a:cubicBezTo>
                  <a:cubicBezTo>
                    <a:pt x="334" y="465"/>
                    <a:pt x="453" y="346"/>
                    <a:pt x="596" y="346"/>
                  </a:cubicBezTo>
                  <a:close/>
                  <a:moveTo>
                    <a:pt x="596" y="0"/>
                  </a:moveTo>
                  <a:cubicBezTo>
                    <a:pt x="274" y="0"/>
                    <a:pt x="1" y="274"/>
                    <a:pt x="1" y="596"/>
                  </a:cubicBezTo>
                  <a:cubicBezTo>
                    <a:pt x="1" y="929"/>
                    <a:pt x="274" y="1191"/>
                    <a:pt x="596" y="1191"/>
                  </a:cubicBezTo>
                  <a:cubicBezTo>
                    <a:pt x="929" y="1191"/>
                    <a:pt x="1191" y="929"/>
                    <a:pt x="1191" y="596"/>
                  </a:cubicBezTo>
                  <a:cubicBezTo>
                    <a:pt x="1191" y="274"/>
                    <a:pt x="929" y="0"/>
                    <a:pt x="59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grpSp>
      <p:sp>
        <p:nvSpPr>
          <p:cNvPr id="11973" name="Google Shape;11973;p81"/>
          <p:cNvSpPr/>
          <p:nvPr/>
        </p:nvSpPr>
        <p:spPr>
          <a:xfrm>
            <a:off x="5887215" y="2842317"/>
            <a:ext cx="331520" cy="354720"/>
          </a:xfrm>
          <a:custGeom>
            <a:avLst/>
            <a:gdLst/>
            <a:ahLst/>
            <a:cxnLst/>
            <a:rect l="l" t="t" r="r" b="b"/>
            <a:pathLst>
              <a:path w="10360" h="11085" extrusionOk="0">
                <a:moveTo>
                  <a:pt x="6395" y="5179"/>
                </a:moveTo>
                <a:cubicBezTo>
                  <a:pt x="6490" y="5179"/>
                  <a:pt x="6573" y="5251"/>
                  <a:pt x="6573" y="5358"/>
                </a:cubicBezTo>
                <a:cubicBezTo>
                  <a:pt x="6573" y="5453"/>
                  <a:pt x="6490" y="5536"/>
                  <a:pt x="6395" y="5536"/>
                </a:cubicBezTo>
                <a:lnTo>
                  <a:pt x="6216" y="5536"/>
                </a:lnTo>
                <a:cubicBezTo>
                  <a:pt x="6121" y="5536"/>
                  <a:pt x="6037" y="5441"/>
                  <a:pt x="6037" y="5358"/>
                </a:cubicBezTo>
                <a:cubicBezTo>
                  <a:pt x="6037" y="5263"/>
                  <a:pt x="6133" y="5179"/>
                  <a:pt x="6216" y="5179"/>
                </a:cubicBezTo>
                <a:close/>
                <a:moveTo>
                  <a:pt x="4132" y="5191"/>
                </a:moveTo>
                <a:cubicBezTo>
                  <a:pt x="4239" y="5191"/>
                  <a:pt x="4311" y="5274"/>
                  <a:pt x="4311" y="5370"/>
                </a:cubicBezTo>
                <a:cubicBezTo>
                  <a:pt x="4311" y="5477"/>
                  <a:pt x="4228" y="5548"/>
                  <a:pt x="4132" y="5548"/>
                </a:cubicBezTo>
                <a:lnTo>
                  <a:pt x="3954" y="5548"/>
                </a:lnTo>
                <a:cubicBezTo>
                  <a:pt x="3847" y="5548"/>
                  <a:pt x="3775" y="5453"/>
                  <a:pt x="3775" y="5370"/>
                </a:cubicBezTo>
                <a:cubicBezTo>
                  <a:pt x="3775" y="5274"/>
                  <a:pt x="3870" y="5191"/>
                  <a:pt x="3954" y="5191"/>
                </a:cubicBezTo>
                <a:close/>
                <a:moveTo>
                  <a:pt x="9776" y="4727"/>
                </a:moveTo>
                <a:lnTo>
                  <a:pt x="9776" y="4727"/>
                </a:lnTo>
                <a:cubicBezTo>
                  <a:pt x="9943" y="4917"/>
                  <a:pt x="10038" y="5179"/>
                  <a:pt x="10038" y="5453"/>
                </a:cubicBezTo>
                <a:cubicBezTo>
                  <a:pt x="10038" y="6084"/>
                  <a:pt x="9538" y="6584"/>
                  <a:pt x="8907" y="6584"/>
                </a:cubicBezTo>
                <a:lnTo>
                  <a:pt x="6633" y="6584"/>
                </a:lnTo>
                <a:cubicBezTo>
                  <a:pt x="6525" y="6441"/>
                  <a:pt x="6454" y="6263"/>
                  <a:pt x="6418" y="6072"/>
                </a:cubicBezTo>
                <a:lnTo>
                  <a:pt x="6418" y="6072"/>
                </a:lnTo>
                <a:lnTo>
                  <a:pt x="8716" y="6167"/>
                </a:lnTo>
                <a:cubicBezTo>
                  <a:pt x="8744" y="6170"/>
                  <a:pt x="8771" y="6171"/>
                  <a:pt x="8798" y="6171"/>
                </a:cubicBezTo>
                <a:cubicBezTo>
                  <a:pt x="9066" y="6171"/>
                  <a:pt x="9318" y="6064"/>
                  <a:pt x="9502" y="5870"/>
                </a:cubicBezTo>
                <a:cubicBezTo>
                  <a:pt x="9716" y="5667"/>
                  <a:pt x="9835" y="5394"/>
                  <a:pt x="9835" y="5096"/>
                </a:cubicBezTo>
                <a:cubicBezTo>
                  <a:pt x="9835" y="4965"/>
                  <a:pt x="9800" y="4846"/>
                  <a:pt x="9776" y="4727"/>
                </a:cubicBezTo>
                <a:close/>
                <a:moveTo>
                  <a:pt x="3966" y="6763"/>
                </a:moveTo>
                <a:lnTo>
                  <a:pt x="3966" y="7441"/>
                </a:lnTo>
                <a:lnTo>
                  <a:pt x="3978" y="7441"/>
                </a:lnTo>
                <a:cubicBezTo>
                  <a:pt x="3585" y="7775"/>
                  <a:pt x="3096" y="7977"/>
                  <a:pt x="2573" y="7977"/>
                </a:cubicBezTo>
                <a:lnTo>
                  <a:pt x="2049" y="7977"/>
                </a:lnTo>
                <a:cubicBezTo>
                  <a:pt x="1846" y="7977"/>
                  <a:pt x="1632" y="8037"/>
                  <a:pt x="1465" y="8156"/>
                </a:cubicBezTo>
                <a:cubicBezTo>
                  <a:pt x="1656" y="7822"/>
                  <a:pt x="1989" y="7596"/>
                  <a:pt x="2394" y="7596"/>
                </a:cubicBezTo>
                <a:cubicBezTo>
                  <a:pt x="3049" y="7596"/>
                  <a:pt x="3632" y="7275"/>
                  <a:pt x="3966" y="6763"/>
                </a:cubicBezTo>
                <a:close/>
                <a:moveTo>
                  <a:pt x="5132" y="357"/>
                </a:moveTo>
                <a:cubicBezTo>
                  <a:pt x="5621" y="357"/>
                  <a:pt x="6085" y="560"/>
                  <a:pt x="6406" y="917"/>
                </a:cubicBezTo>
                <a:cubicBezTo>
                  <a:pt x="6740" y="1274"/>
                  <a:pt x="6906" y="1762"/>
                  <a:pt x="6847" y="2238"/>
                </a:cubicBezTo>
                <a:lnTo>
                  <a:pt x="6573" y="4941"/>
                </a:lnTo>
                <a:cubicBezTo>
                  <a:pt x="6502" y="4905"/>
                  <a:pt x="6430" y="4882"/>
                  <a:pt x="6347" y="4882"/>
                </a:cubicBezTo>
                <a:lnTo>
                  <a:pt x="6168" y="4882"/>
                </a:lnTo>
                <a:cubicBezTo>
                  <a:pt x="5894" y="4882"/>
                  <a:pt x="5668" y="5096"/>
                  <a:pt x="5668" y="5382"/>
                </a:cubicBezTo>
                <a:cubicBezTo>
                  <a:pt x="5668" y="5608"/>
                  <a:pt x="5811" y="5798"/>
                  <a:pt x="6025" y="5870"/>
                </a:cubicBezTo>
                <a:cubicBezTo>
                  <a:pt x="6133" y="6822"/>
                  <a:pt x="6954" y="7596"/>
                  <a:pt x="7942" y="7596"/>
                </a:cubicBezTo>
                <a:cubicBezTo>
                  <a:pt x="8347" y="7596"/>
                  <a:pt x="8692" y="7822"/>
                  <a:pt x="8871" y="8156"/>
                </a:cubicBezTo>
                <a:cubicBezTo>
                  <a:pt x="8704" y="8049"/>
                  <a:pt x="8514" y="7977"/>
                  <a:pt x="8288" y="7977"/>
                </a:cubicBezTo>
                <a:lnTo>
                  <a:pt x="7764" y="7977"/>
                </a:lnTo>
                <a:cubicBezTo>
                  <a:pt x="7240" y="7977"/>
                  <a:pt x="6752" y="7775"/>
                  <a:pt x="6371" y="7441"/>
                </a:cubicBezTo>
                <a:lnTo>
                  <a:pt x="6371" y="7275"/>
                </a:lnTo>
                <a:cubicBezTo>
                  <a:pt x="6371" y="7179"/>
                  <a:pt x="6287" y="7108"/>
                  <a:pt x="6204" y="7108"/>
                </a:cubicBezTo>
                <a:cubicBezTo>
                  <a:pt x="6121" y="7108"/>
                  <a:pt x="6037" y="7179"/>
                  <a:pt x="6037" y="7275"/>
                </a:cubicBezTo>
                <a:lnTo>
                  <a:pt x="6037" y="9704"/>
                </a:lnTo>
                <a:cubicBezTo>
                  <a:pt x="6037" y="10180"/>
                  <a:pt x="6395" y="10573"/>
                  <a:pt x="6871" y="10632"/>
                </a:cubicBezTo>
                <a:cubicBezTo>
                  <a:pt x="6906" y="10644"/>
                  <a:pt x="6945" y="10650"/>
                  <a:pt x="6984" y="10650"/>
                </a:cubicBezTo>
                <a:cubicBezTo>
                  <a:pt x="7023" y="10650"/>
                  <a:pt x="7061" y="10644"/>
                  <a:pt x="7097" y="10632"/>
                </a:cubicBezTo>
                <a:lnTo>
                  <a:pt x="7097" y="10632"/>
                </a:lnTo>
                <a:cubicBezTo>
                  <a:pt x="6966" y="10716"/>
                  <a:pt x="6799" y="10751"/>
                  <a:pt x="6621" y="10751"/>
                </a:cubicBezTo>
                <a:cubicBezTo>
                  <a:pt x="6085" y="10751"/>
                  <a:pt x="5656" y="10323"/>
                  <a:pt x="5656" y="9787"/>
                </a:cubicBezTo>
                <a:lnTo>
                  <a:pt x="5656" y="7608"/>
                </a:lnTo>
                <a:cubicBezTo>
                  <a:pt x="5656" y="7334"/>
                  <a:pt x="5430" y="7108"/>
                  <a:pt x="5144" y="7108"/>
                </a:cubicBezTo>
                <a:cubicBezTo>
                  <a:pt x="4859" y="7108"/>
                  <a:pt x="4644" y="7334"/>
                  <a:pt x="4644" y="7608"/>
                </a:cubicBezTo>
                <a:lnTo>
                  <a:pt x="4644" y="9787"/>
                </a:lnTo>
                <a:cubicBezTo>
                  <a:pt x="4644" y="10323"/>
                  <a:pt x="4204" y="10751"/>
                  <a:pt x="3668" y="10751"/>
                </a:cubicBezTo>
                <a:cubicBezTo>
                  <a:pt x="3513" y="10751"/>
                  <a:pt x="3347" y="10716"/>
                  <a:pt x="3192" y="10632"/>
                </a:cubicBezTo>
                <a:lnTo>
                  <a:pt x="3192" y="10632"/>
                </a:lnTo>
                <a:cubicBezTo>
                  <a:pt x="3233" y="10644"/>
                  <a:pt x="3272" y="10650"/>
                  <a:pt x="3309" y="10650"/>
                </a:cubicBezTo>
                <a:cubicBezTo>
                  <a:pt x="3347" y="10650"/>
                  <a:pt x="3382" y="10644"/>
                  <a:pt x="3418" y="10632"/>
                </a:cubicBezTo>
                <a:cubicBezTo>
                  <a:pt x="3894" y="10573"/>
                  <a:pt x="4251" y="10180"/>
                  <a:pt x="4251" y="9704"/>
                </a:cubicBezTo>
                <a:lnTo>
                  <a:pt x="4251" y="5858"/>
                </a:lnTo>
                <a:cubicBezTo>
                  <a:pt x="4466" y="5786"/>
                  <a:pt x="4597" y="5608"/>
                  <a:pt x="4597" y="5382"/>
                </a:cubicBezTo>
                <a:cubicBezTo>
                  <a:pt x="4597" y="5096"/>
                  <a:pt x="4370" y="4882"/>
                  <a:pt x="4085" y="4882"/>
                </a:cubicBezTo>
                <a:lnTo>
                  <a:pt x="3906" y="4882"/>
                </a:lnTo>
                <a:cubicBezTo>
                  <a:pt x="3823" y="4882"/>
                  <a:pt x="3751" y="4893"/>
                  <a:pt x="3692" y="4941"/>
                </a:cubicBezTo>
                <a:lnTo>
                  <a:pt x="3418" y="2238"/>
                </a:lnTo>
                <a:cubicBezTo>
                  <a:pt x="3370" y="1762"/>
                  <a:pt x="3525" y="1274"/>
                  <a:pt x="3847" y="917"/>
                </a:cubicBezTo>
                <a:cubicBezTo>
                  <a:pt x="4180" y="560"/>
                  <a:pt x="4644" y="357"/>
                  <a:pt x="5132" y="357"/>
                </a:cubicBezTo>
                <a:close/>
                <a:moveTo>
                  <a:pt x="5180" y="0"/>
                </a:moveTo>
                <a:cubicBezTo>
                  <a:pt x="4597" y="0"/>
                  <a:pt x="4049" y="238"/>
                  <a:pt x="3656" y="667"/>
                </a:cubicBezTo>
                <a:cubicBezTo>
                  <a:pt x="3275" y="1095"/>
                  <a:pt x="3073" y="1667"/>
                  <a:pt x="3132" y="2238"/>
                </a:cubicBezTo>
                <a:lnTo>
                  <a:pt x="3454" y="5370"/>
                </a:lnTo>
                <a:cubicBezTo>
                  <a:pt x="3454" y="5513"/>
                  <a:pt x="3525" y="5667"/>
                  <a:pt x="3644" y="5751"/>
                </a:cubicBezTo>
                <a:lnTo>
                  <a:pt x="1620" y="5846"/>
                </a:lnTo>
                <a:cubicBezTo>
                  <a:pt x="1605" y="5847"/>
                  <a:pt x="1590" y="5847"/>
                  <a:pt x="1575" y="5847"/>
                </a:cubicBezTo>
                <a:cubicBezTo>
                  <a:pt x="1379" y="5847"/>
                  <a:pt x="1205" y="5775"/>
                  <a:pt x="1072" y="5632"/>
                </a:cubicBezTo>
                <a:cubicBezTo>
                  <a:pt x="918" y="5489"/>
                  <a:pt x="834" y="5298"/>
                  <a:pt x="834" y="5096"/>
                </a:cubicBezTo>
                <a:cubicBezTo>
                  <a:pt x="834" y="4667"/>
                  <a:pt x="1191" y="4310"/>
                  <a:pt x="1620" y="4310"/>
                </a:cubicBezTo>
                <a:lnTo>
                  <a:pt x="1703" y="4310"/>
                </a:lnTo>
                <a:cubicBezTo>
                  <a:pt x="2084" y="4310"/>
                  <a:pt x="2394" y="4001"/>
                  <a:pt x="2394" y="3631"/>
                </a:cubicBezTo>
                <a:cubicBezTo>
                  <a:pt x="2394" y="3536"/>
                  <a:pt x="2323" y="3465"/>
                  <a:pt x="2227" y="3465"/>
                </a:cubicBezTo>
                <a:cubicBezTo>
                  <a:pt x="2144" y="3465"/>
                  <a:pt x="2061" y="3536"/>
                  <a:pt x="2061" y="3631"/>
                </a:cubicBezTo>
                <a:cubicBezTo>
                  <a:pt x="2061" y="3822"/>
                  <a:pt x="1906" y="3989"/>
                  <a:pt x="1703" y="3989"/>
                </a:cubicBezTo>
                <a:lnTo>
                  <a:pt x="1453" y="3989"/>
                </a:lnTo>
                <a:cubicBezTo>
                  <a:pt x="656" y="3989"/>
                  <a:pt x="1" y="4643"/>
                  <a:pt x="1" y="5441"/>
                </a:cubicBezTo>
                <a:cubicBezTo>
                  <a:pt x="1" y="6251"/>
                  <a:pt x="656" y="6906"/>
                  <a:pt x="1453" y="6906"/>
                </a:cubicBezTo>
                <a:lnTo>
                  <a:pt x="2585" y="6906"/>
                </a:lnTo>
                <a:cubicBezTo>
                  <a:pt x="2680" y="6906"/>
                  <a:pt x="2751" y="6822"/>
                  <a:pt x="2751" y="6739"/>
                </a:cubicBezTo>
                <a:cubicBezTo>
                  <a:pt x="2751" y="6644"/>
                  <a:pt x="2680" y="6572"/>
                  <a:pt x="2585" y="6572"/>
                </a:cubicBezTo>
                <a:lnTo>
                  <a:pt x="1453" y="6572"/>
                </a:lnTo>
                <a:cubicBezTo>
                  <a:pt x="834" y="6572"/>
                  <a:pt x="322" y="6072"/>
                  <a:pt x="322" y="5441"/>
                </a:cubicBezTo>
                <a:cubicBezTo>
                  <a:pt x="322" y="5155"/>
                  <a:pt x="429" y="4917"/>
                  <a:pt x="596" y="4715"/>
                </a:cubicBezTo>
                <a:lnTo>
                  <a:pt x="596" y="4715"/>
                </a:lnTo>
                <a:cubicBezTo>
                  <a:pt x="549" y="4834"/>
                  <a:pt x="537" y="4965"/>
                  <a:pt x="537" y="5084"/>
                </a:cubicBezTo>
                <a:cubicBezTo>
                  <a:pt x="537" y="5382"/>
                  <a:pt x="656" y="5655"/>
                  <a:pt x="858" y="5858"/>
                </a:cubicBezTo>
                <a:cubicBezTo>
                  <a:pt x="1062" y="6050"/>
                  <a:pt x="1319" y="6156"/>
                  <a:pt x="1599" y="6156"/>
                </a:cubicBezTo>
                <a:cubicBezTo>
                  <a:pt x="1614" y="6156"/>
                  <a:pt x="1629" y="6156"/>
                  <a:pt x="1644" y="6156"/>
                </a:cubicBezTo>
                <a:lnTo>
                  <a:pt x="3954" y="6048"/>
                </a:lnTo>
                <a:lnTo>
                  <a:pt x="3954" y="6048"/>
                </a:lnTo>
                <a:cubicBezTo>
                  <a:pt x="3906" y="6251"/>
                  <a:pt x="3835" y="6406"/>
                  <a:pt x="3728" y="6572"/>
                </a:cubicBezTo>
                <a:lnTo>
                  <a:pt x="3299" y="6572"/>
                </a:lnTo>
                <a:cubicBezTo>
                  <a:pt x="3216" y="6572"/>
                  <a:pt x="3132" y="6644"/>
                  <a:pt x="3132" y="6739"/>
                </a:cubicBezTo>
                <a:cubicBezTo>
                  <a:pt x="3132" y="6822"/>
                  <a:pt x="3216" y="6906"/>
                  <a:pt x="3299" y="6906"/>
                </a:cubicBezTo>
                <a:lnTo>
                  <a:pt x="3454" y="6906"/>
                </a:lnTo>
                <a:cubicBezTo>
                  <a:pt x="3180" y="7120"/>
                  <a:pt x="2823" y="7275"/>
                  <a:pt x="2442" y="7275"/>
                </a:cubicBezTo>
                <a:cubicBezTo>
                  <a:pt x="1680" y="7275"/>
                  <a:pt x="1072" y="7882"/>
                  <a:pt x="1072" y="8644"/>
                </a:cubicBezTo>
                <a:lnTo>
                  <a:pt x="1072" y="8989"/>
                </a:lnTo>
                <a:cubicBezTo>
                  <a:pt x="1072" y="9180"/>
                  <a:pt x="906" y="9346"/>
                  <a:pt x="715" y="9346"/>
                </a:cubicBezTo>
                <a:cubicBezTo>
                  <a:pt x="620" y="9346"/>
                  <a:pt x="549" y="9418"/>
                  <a:pt x="549" y="9501"/>
                </a:cubicBezTo>
                <a:cubicBezTo>
                  <a:pt x="549" y="9596"/>
                  <a:pt x="620" y="9668"/>
                  <a:pt x="715" y="9668"/>
                </a:cubicBezTo>
                <a:cubicBezTo>
                  <a:pt x="1084" y="9668"/>
                  <a:pt x="1394" y="9358"/>
                  <a:pt x="1394" y="8989"/>
                </a:cubicBezTo>
                <a:cubicBezTo>
                  <a:pt x="1394" y="8596"/>
                  <a:pt x="1703" y="8287"/>
                  <a:pt x="2096" y="8287"/>
                </a:cubicBezTo>
                <a:lnTo>
                  <a:pt x="2620" y="8287"/>
                </a:lnTo>
                <a:cubicBezTo>
                  <a:pt x="3120" y="8287"/>
                  <a:pt x="3608" y="8132"/>
                  <a:pt x="4013" y="7834"/>
                </a:cubicBezTo>
                <a:lnTo>
                  <a:pt x="4013" y="9680"/>
                </a:lnTo>
                <a:cubicBezTo>
                  <a:pt x="4013" y="10001"/>
                  <a:pt x="3775" y="10263"/>
                  <a:pt x="3466" y="10299"/>
                </a:cubicBezTo>
                <a:cubicBezTo>
                  <a:pt x="3448" y="10300"/>
                  <a:pt x="3430" y="10301"/>
                  <a:pt x="3413" y="10301"/>
                </a:cubicBezTo>
                <a:cubicBezTo>
                  <a:pt x="3254" y="10301"/>
                  <a:pt x="3107" y="10251"/>
                  <a:pt x="2989" y="10144"/>
                </a:cubicBezTo>
                <a:cubicBezTo>
                  <a:pt x="2858" y="10025"/>
                  <a:pt x="2775" y="9858"/>
                  <a:pt x="2775" y="9680"/>
                </a:cubicBezTo>
                <a:lnTo>
                  <a:pt x="2775" y="9525"/>
                </a:lnTo>
                <a:cubicBezTo>
                  <a:pt x="2775" y="9049"/>
                  <a:pt x="2394" y="8668"/>
                  <a:pt x="1930" y="8668"/>
                </a:cubicBezTo>
                <a:cubicBezTo>
                  <a:pt x="1846" y="8668"/>
                  <a:pt x="1763" y="8751"/>
                  <a:pt x="1763" y="8834"/>
                </a:cubicBezTo>
                <a:cubicBezTo>
                  <a:pt x="1763" y="8930"/>
                  <a:pt x="1846" y="9001"/>
                  <a:pt x="1930" y="9001"/>
                </a:cubicBezTo>
                <a:cubicBezTo>
                  <a:pt x="2227" y="9001"/>
                  <a:pt x="2465" y="9239"/>
                  <a:pt x="2465" y="9537"/>
                </a:cubicBezTo>
                <a:lnTo>
                  <a:pt x="2465" y="9787"/>
                </a:lnTo>
                <a:cubicBezTo>
                  <a:pt x="2465" y="10501"/>
                  <a:pt x="3049" y="11085"/>
                  <a:pt x="3763" y="11085"/>
                </a:cubicBezTo>
                <a:cubicBezTo>
                  <a:pt x="4478" y="11085"/>
                  <a:pt x="5061" y="10501"/>
                  <a:pt x="5061" y="9787"/>
                </a:cubicBezTo>
                <a:lnTo>
                  <a:pt x="5061" y="7620"/>
                </a:lnTo>
                <a:cubicBezTo>
                  <a:pt x="5061" y="7513"/>
                  <a:pt x="5144" y="7441"/>
                  <a:pt x="5240" y="7441"/>
                </a:cubicBezTo>
                <a:cubicBezTo>
                  <a:pt x="5323" y="7441"/>
                  <a:pt x="5418" y="7525"/>
                  <a:pt x="5418" y="7620"/>
                </a:cubicBezTo>
                <a:lnTo>
                  <a:pt x="5418" y="9787"/>
                </a:lnTo>
                <a:cubicBezTo>
                  <a:pt x="5418" y="10501"/>
                  <a:pt x="5990" y="11085"/>
                  <a:pt x="6704" y="11085"/>
                </a:cubicBezTo>
                <a:cubicBezTo>
                  <a:pt x="7418" y="11085"/>
                  <a:pt x="8002" y="10501"/>
                  <a:pt x="8002" y="9787"/>
                </a:cubicBezTo>
                <a:lnTo>
                  <a:pt x="8002" y="9525"/>
                </a:lnTo>
                <a:cubicBezTo>
                  <a:pt x="8002" y="9227"/>
                  <a:pt x="8240" y="8989"/>
                  <a:pt x="8538" y="8989"/>
                </a:cubicBezTo>
                <a:cubicBezTo>
                  <a:pt x="8633" y="8989"/>
                  <a:pt x="8704" y="8906"/>
                  <a:pt x="8704" y="8823"/>
                </a:cubicBezTo>
                <a:cubicBezTo>
                  <a:pt x="8704" y="8727"/>
                  <a:pt x="8633" y="8656"/>
                  <a:pt x="8538" y="8656"/>
                </a:cubicBezTo>
                <a:cubicBezTo>
                  <a:pt x="8061" y="8656"/>
                  <a:pt x="7692" y="9037"/>
                  <a:pt x="7692" y="9501"/>
                </a:cubicBezTo>
                <a:lnTo>
                  <a:pt x="7692" y="9668"/>
                </a:lnTo>
                <a:cubicBezTo>
                  <a:pt x="7692" y="9846"/>
                  <a:pt x="7621" y="10013"/>
                  <a:pt x="7478" y="10132"/>
                </a:cubicBezTo>
                <a:cubicBezTo>
                  <a:pt x="7372" y="10228"/>
                  <a:pt x="7236" y="10285"/>
                  <a:pt x="7100" y="10285"/>
                </a:cubicBezTo>
                <a:cubicBezTo>
                  <a:pt x="7067" y="10285"/>
                  <a:pt x="7034" y="10282"/>
                  <a:pt x="7002" y="10275"/>
                </a:cubicBezTo>
                <a:cubicBezTo>
                  <a:pt x="6692" y="10251"/>
                  <a:pt x="6454" y="9977"/>
                  <a:pt x="6454" y="9668"/>
                </a:cubicBezTo>
                <a:lnTo>
                  <a:pt x="6454" y="7822"/>
                </a:lnTo>
                <a:cubicBezTo>
                  <a:pt x="6859" y="8108"/>
                  <a:pt x="7347" y="8275"/>
                  <a:pt x="7859" y="8275"/>
                </a:cubicBezTo>
                <a:lnTo>
                  <a:pt x="8371" y="8275"/>
                </a:lnTo>
                <a:cubicBezTo>
                  <a:pt x="8764" y="8275"/>
                  <a:pt x="9073" y="8584"/>
                  <a:pt x="9073" y="8965"/>
                </a:cubicBezTo>
                <a:cubicBezTo>
                  <a:pt x="9073" y="9334"/>
                  <a:pt x="9383" y="9656"/>
                  <a:pt x="9764" y="9656"/>
                </a:cubicBezTo>
                <a:cubicBezTo>
                  <a:pt x="9847" y="9656"/>
                  <a:pt x="9919" y="9585"/>
                  <a:pt x="9919" y="9489"/>
                </a:cubicBezTo>
                <a:cubicBezTo>
                  <a:pt x="9919" y="9394"/>
                  <a:pt x="9847" y="9323"/>
                  <a:pt x="9764" y="9323"/>
                </a:cubicBezTo>
                <a:cubicBezTo>
                  <a:pt x="9562" y="9323"/>
                  <a:pt x="9407" y="9156"/>
                  <a:pt x="9407" y="8965"/>
                </a:cubicBezTo>
                <a:lnTo>
                  <a:pt x="9407" y="8620"/>
                </a:lnTo>
                <a:cubicBezTo>
                  <a:pt x="9407" y="7870"/>
                  <a:pt x="8788" y="7251"/>
                  <a:pt x="8038" y="7251"/>
                </a:cubicBezTo>
                <a:cubicBezTo>
                  <a:pt x="7645" y="7251"/>
                  <a:pt x="7287" y="7120"/>
                  <a:pt x="7026" y="6882"/>
                </a:cubicBezTo>
                <a:lnTo>
                  <a:pt x="8990" y="6882"/>
                </a:lnTo>
                <a:cubicBezTo>
                  <a:pt x="9003" y="6882"/>
                  <a:pt x="9015" y="6882"/>
                  <a:pt x="9028" y="6882"/>
                </a:cubicBezTo>
                <a:cubicBezTo>
                  <a:pt x="9727" y="6882"/>
                  <a:pt x="10359" y="6236"/>
                  <a:pt x="10359" y="5441"/>
                </a:cubicBezTo>
                <a:cubicBezTo>
                  <a:pt x="10359" y="4643"/>
                  <a:pt x="9704" y="3989"/>
                  <a:pt x="8895" y="3989"/>
                </a:cubicBezTo>
                <a:lnTo>
                  <a:pt x="8645" y="3989"/>
                </a:lnTo>
                <a:cubicBezTo>
                  <a:pt x="8454" y="3989"/>
                  <a:pt x="8288" y="3822"/>
                  <a:pt x="8288" y="3631"/>
                </a:cubicBezTo>
                <a:cubicBezTo>
                  <a:pt x="8288" y="3536"/>
                  <a:pt x="8216" y="3465"/>
                  <a:pt x="8121" y="3465"/>
                </a:cubicBezTo>
                <a:cubicBezTo>
                  <a:pt x="8038" y="3465"/>
                  <a:pt x="7966" y="3536"/>
                  <a:pt x="7966" y="3631"/>
                </a:cubicBezTo>
                <a:cubicBezTo>
                  <a:pt x="7966" y="4001"/>
                  <a:pt x="8276" y="4310"/>
                  <a:pt x="8645" y="4310"/>
                </a:cubicBezTo>
                <a:lnTo>
                  <a:pt x="8728" y="4310"/>
                </a:lnTo>
                <a:cubicBezTo>
                  <a:pt x="9169" y="4310"/>
                  <a:pt x="9526" y="4667"/>
                  <a:pt x="9526" y="5096"/>
                </a:cubicBezTo>
                <a:cubicBezTo>
                  <a:pt x="9526" y="5310"/>
                  <a:pt x="9431" y="5501"/>
                  <a:pt x="9288" y="5632"/>
                </a:cubicBezTo>
                <a:cubicBezTo>
                  <a:pt x="9144" y="5775"/>
                  <a:pt x="8969" y="5847"/>
                  <a:pt x="8774" y="5847"/>
                </a:cubicBezTo>
                <a:cubicBezTo>
                  <a:pt x="8759" y="5847"/>
                  <a:pt x="8743" y="5847"/>
                  <a:pt x="8728" y="5846"/>
                </a:cubicBezTo>
                <a:lnTo>
                  <a:pt x="6716" y="5751"/>
                </a:lnTo>
                <a:cubicBezTo>
                  <a:pt x="6823" y="5667"/>
                  <a:pt x="6895" y="5536"/>
                  <a:pt x="6906" y="5370"/>
                </a:cubicBezTo>
                <a:lnTo>
                  <a:pt x="7216" y="2238"/>
                </a:lnTo>
                <a:cubicBezTo>
                  <a:pt x="7276" y="1667"/>
                  <a:pt x="7085" y="1095"/>
                  <a:pt x="6692" y="667"/>
                </a:cubicBezTo>
                <a:cubicBezTo>
                  <a:pt x="6311" y="238"/>
                  <a:pt x="5752" y="0"/>
                  <a:pt x="5180" y="0"/>
                </a:cubicBezTo>
                <a:close/>
              </a:path>
            </a:pathLst>
          </a:cu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1974" name="Google Shape;11974;p81"/>
          <p:cNvSpPr/>
          <p:nvPr/>
        </p:nvSpPr>
        <p:spPr>
          <a:xfrm>
            <a:off x="3129167" y="2881261"/>
            <a:ext cx="355520" cy="315776"/>
          </a:xfrm>
          <a:custGeom>
            <a:avLst/>
            <a:gdLst/>
            <a:ahLst/>
            <a:cxnLst/>
            <a:rect l="l" t="t" r="r" b="b"/>
            <a:pathLst>
              <a:path w="11110" h="9868" extrusionOk="0">
                <a:moveTo>
                  <a:pt x="3096" y="1307"/>
                </a:moveTo>
                <a:cubicBezTo>
                  <a:pt x="3144" y="1367"/>
                  <a:pt x="3191" y="1426"/>
                  <a:pt x="3263" y="1474"/>
                </a:cubicBezTo>
                <a:cubicBezTo>
                  <a:pt x="3334" y="1521"/>
                  <a:pt x="3430" y="1533"/>
                  <a:pt x="3525" y="1533"/>
                </a:cubicBezTo>
                <a:cubicBezTo>
                  <a:pt x="3668" y="1533"/>
                  <a:pt x="3811" y="1498"/>
                  <a:pt x="3989" y="1426"/>
                </a:cubicBezTo>
                <a:lnTo>
                  <a:pt x="3989" y="1426"/>
                </a:lnTo>
                <a:cubicBezTo>
                  <a:pt x="3739" y="2319"/>
                  <a:pt x="2834" y="2914"/>
                  <a:pt x="2441" y="3129"/>
                </a:cubicBezTo>
                <a:cubicBezTo>
                  <a:pt x="2453" y="2950"/>
                  <a:pt x="2477" y="2748"/>
                  <a:pt x="2501" y="2557"/>
                </a:cubicBezTo>
                <a:cubicBezTo>
                  <a:pt x="2596" y="2117"/>
                  <a:pt x="2810" y="1676"/>
                  <a:pt x="3096" y="1307"/>
                </a:cubicBezTo>
                <a:close/>
                <a:moveTo>
                  <a:pt x="7930" y="1307"/>
                </a:moveTo>
                <a:cubicBezTo>
                  <a:pt x="8228" y="1676"/>
                  <a:pt x="8442" y="2129"/>
                  <a:pt x="8525" y="2557"/>
                </a:cubicBezTo>
                <a:cubicBezTo>
                  <a:pt x="8573" y="2748"/>
                  <a:pt x="8585" y="2926"/>
                  <a:pt x="8585" y="3129"/>
                </a:cubicBezTo>
                <a:cubicBezTo>
                  <a:pt x="8204" y="2914"/>
                  <a:pt x="7275" y="2319"/>
                  <a:pt x="7037" y="1426"/>
                </a:cubicBezTo>
                <a:lnTo>
                  <a:pt x="7037" y="1426"/>
                </a:lnTo>
                <a:cubicBezTo>
                  <a:pt x="7216" y="1498"/>
                  <a:pt x="7370" y="1533"/>
                  <a:pt x="7501" y="1533"/>
                </a:cubicBezTo>
                <a:cubicBezTo>
                  <a:pt x="7609" y="1533"/>
                  <a:pt x="7692" y="1521"/>
                  <a:pt x="7775" y="1474"/>
                </a:cubicBezTo>
                <a:cubicBezTo>
                  <a:pt x="7847" y="1426"/>
                  <a:pt x="7906" y="1367"/>
                  <a:pt x="7930" y="1307"/>
                </a:cubicBezTo>
                <a:close/>
                <a:moveTo>
                  <a:pt x="6728" y="2914"/>
                </a:moveTo>
                <a:cubicBezTo>
                  <a:pt x="6835" y="2914"/>
                  <a:pt x="6906" y="3010"/>
                  <a:pt x="6906" y="3093"/>
                </a:cubicBezTo>
                <a:cubicBezTo>
                  <a:pt x="6906" y="3200"/>
                  <a:pt x="6823" y="3272"/>
                  <a:pt x="6728" y="3272"/>
                </a:cubicBezTo>
                <a:cubicBezTo>
                  <a:pt x="6620" y="3272"/>
                  <a:pt x="6549" y="3188"/>
                  <a:pt x="6549" y="3093"/>
                </a:cubicBezTo>
                <a:cubicBezTo>
                  <a:pt x="6549" y="3010"/>
                  <a:pt x="6644" y="2914"/>
                  <a:pt x="6728" y="2914"/>
                </a:cubicBezTo>
                <a:close/>
                <a:moveTo>
                  <a:pt x="4299" y="2914"/>
                </a:moveTo>
                <a:cubicBezTo>
                  <a:pt x="4406" y="2914"/>
                  <a:pt x="4477" y="3010"/>
                  <a:pt x="4477" y="3093"/>
                </a:cubicBezTo>
                <a:cubicBezTo>
                  <a:pt x="4477" y="3200"/>
                  <a:pt x="4394" y="3272"/>
                  <a:pt x="4299" y="3272"/>
                </a:cubicBezTo>
                <a:cubicBezTo>
                  <a:pt x="4293" y="3272"/>
                  <a:pt x="4288" y="3273"/>
                  <a:pt x="4283" y="3273"/>
                </a:cubicBezTo>
                <a:cubicBezTo>
                  <a:pt x="4204" y="3273"/>
                  <a:pt x="4120" y="3193"/>
                  <a:pt x="4120" y="3093"/>
                </a:cubicBezTo>
                <a:cubicBezTo>
                  <a:pt x="4120" y="2986"/>
                  <a:pt x="4215" y="2914"/>
                  <a:pt x="4299" y="2914"/>
                </a:cubicBezTo>
                <a:close/>
                <a:moveTo>
                  <a:pt x="6732" y="1"/>
                </a:moveTo>
                <a:cubicBezTo>
                  <a:pt x="6670" y="1"/>
                  <a:pt x="6603" y="32"/>
                  <a:pt x="6585" y="105"/>
                </a:cubicBezTo>
                <a:cubicBezTo>
                  <a:pt x="6549" y="176"/>
                  <a:pt x="6585" y="283"/>
                  <a:pt x="6668" y="307"/>
                </a:cubicBezTo>
                <a:cubicBezTo>
                  <a:pt x="7037" y="474"/>
                  <a:pt x="7394" y="724"/>
                  <a:pt x="7680" y="1021"/>
                </a:cubicBezTo>
                <a:cubicBezTo>
                  <a:pt x="7680" y="1057"/>
                  <a:pt x="7668" y="1152"/>
                  <a:pt x="7609" y="1188"/>
                </a:cubicBezTo>
                <a:cubicBezTo>
                  <a:pt x="7593" y="1194"/>
                  <a:pt x="7560" y="1205"/>
                  <a:pt x="7505" y="1205"/>
                </a:cubicBezTo>
                <a:cubicBezTo>
                  <a:pt x="7353" y="1205"/>
                  <a:pt x="7027" y="1126"/>
                  <a:pt x="6382" y="664"/>
                </a:cubicBezTo>
                <a:cubicBezTo>
                  <a:pt x="6356" y="643"/>
                  <a:pt x="6326" y="634"/>
                  <a:pt x="6295" y="634"/>
                </a:cubicBezTo>
                <a:cubicBezTo>
                  <a:pt x="6241" y="634"/>
                  <a:pt x="6186" y="662"/>
                  <a:pt x="6156" y="700"/>
                </a:cubicBezTo>
                <a:cubicBezTo>
                  <a:pt x="6097" y="771"/>
                  <a:pt x="6132" y="879"/>
                  <a:pt x="6192" y="914"/>
                </a:cubicBezTo>
                <a:cubicBezTo>
                  <a:pt x="6358" y="1033"/>
                  <a:pt x="6525" y="1140"/>
                  <a:pt x="6668" y="1236"/>
                </a:cubicBezTo>
                <a:cubicBezTo>
                  <a:pt x="6739" y="1831"/>
                  <a:pt x="7120" y="2403"/>
                  <a:pt x="7716" y="2914"/>
                </a:cubicBezTo>
                <a:cubicBezTo>
                  <a:pt x="8073" y="3212"/>
                  <a:pt x="8406" y="3391"/>
                  <a:pt x="8561" y="3462"/>
                </a:cubicBezTo>
                <a:cubicBezTo>
                  <a:pt x="8490" y="3938"/>
                  <a:pt x="8263" y="4391"/>
                  <a:pt x="7906" y="4808"/>
                </a:cubicBezTo>
                <a:cubicBezTo>
                  <a:pt x="7894" y="4772"/>
                  <a:pt x="7871" y="4760"/>
                  <a:pt x="7859" y="4724"/>
                </a:cubicBezTo>
                <a:cubicBezTo>
                  <a:pt x="7830" y="4681"/>
                  <a:pt x="7783" y="4655"/>
                  <a:pt x="7732" y="4655"/>
                </a:cubicBezTo>
                <a:cubicBezTo>
                  <a:pt x="7699" y="4655"/>
                  <a:pt x="7665" y="4665"/>
                  <a:pt x="7632" y="4689"/>
                </a:cubicBezTo>
                <a:cubicBezTo>
                  <a:pt x="7561" y="4724"/>
                  <a:pt x="7537" y="4831"/>
                  <a:pt x="7597" y="4903"/>
                </a:cubicBezTo>
                <a:cubicBezTo>
                  <a:pt x="7728" y="5129"/>
                  <a:pt x="7799" y="5355"/>
                  <a:pt x="7799" y="5605"/>
                </a:cubicBezTo>
                <a:cubicBezTo>
                  <a:pt x="7799" y="5832"/>
                  <a:pt x="7680" y="6272"/>
                  <a:pt x="6918" y="6748"/>
                </a:cubicBezTo>
                <a:cubicBezTo>
                  <a:pt x="6406" y="7082"/>
                  <a:pt x="5823" y="7260"/>
                  <a:pt x="5537" y="7260"/>
                </a:cubicBezTo>
                <a:cubicBezTo>
                  <a:pt x="5239" y="7260"/>
                  <a:pt x="4680" y="7082"/>
                  <a:pt x="4156" y="6748"/>
                </a:cubicBezTo>
                <a:cubicBezTo>
                  <a:pt x="3394" y="6260"/>
                  <a:pt x="3275" y="5832"/>
                  <a:pt x="3275" y="5605"/>
                </a:cubicBezTo>
                <a:cubicBezTo>
                  <a:pt x="3275" y="4700"/>
                  <a:pt x="4287" y="3950"/>
                  <a:pt x="5537" y="3950"/>
                </a:cubicBezTo>
                <a:cubicBezTo>
                  <a:pt x="6144" y="3950"/>
                  <a:pt x="6716" y="4129"/>
                  <a:pt x="7144" y="4450"/>
                </a:cubicBezTo>
                <a:cubicBezTo>
                  <a:pt x="7172" y="4474"/>
                  <a:pt x="7205" y="4484"/>
                  <a:pt x="7238" y="4484"/>
                </a:cubicBezTo>
                <a:cubicBezTo>
                  <a:pt x="7290" y="4484"/>
                  <a:pt x="7341" y="4458"/>
                  <a:pt x="7370" y="4415"/>
                </a:cubicBezTo>
                <a:cubicBezTo>
                  <a:pt x="7430" y="4343"/>
                  <a:pt x="7418" y="4236"/>
                  <a:pt x="7335" y="4188"/>
                </a:cubicBezTo>
                <a:cubicBezTo>
                  <a:pt x="7156" y="4057"/>
                  <a:pt x="6966" y="3950"/>
                  <a:pt x="6775" y="3879"/>
                </a:cubicBezTo>
                <a:lnTo>
                  <a:pt x="6823" y="3629"/>
                </a:lnTo>
                <a:cubicBezTo>
                  <a:pt x="7073" y="3593"/>
                  <a:pt x="7263" y="3391"/>
                  <a:pt x="7263" y="3117"/>
                </a:cubicBezTo>
                <a:cubicBezTo>
                  <a:pt x="7263" y="2843"/>
                  <a:pt x="7037" y="2617"/>
                  <a:pt x="6763" y="2617"/>
                </a:cubicBezTo>
                <a:cubicBezTo>
                  <a:pt x="6478" y="2617"/>
                  <a:pt x="6251" y="2843"/>
                  <a:pt x="6251" y="3117"/>
                </a:cubicBezTo>
                <a:cubicBezTo>
                  <a:pt x="6251" y="3319"/>
                  <a:pt x="6358" y="3474"/>
                  <a:pt x="6501" y="3569"/>
                </a:cubicBezTo>
                <a:lnTo>
                  <a:pt x="6466" y="3796"/>
                </a:lnTo>
                <a:cubicBezTo>
                  <a:pt x="6180" y="3700"/>
                  <a:pt x="5870" y="3653"/>
                  <a:pt x="5549" y="3653"/>
                </a:cubicBezTo>
                <a:cubicBezTo>
                  <a:pt x="5239" y="3653"/>
                  <a:pt x="4930" y="3700"/>
                  <a:pt x="4644" y="3796"/>
                </a:cubicBezTo>
                <a:lnTo>
                  <a:pt x="4596" y="3569"/>
                </a:lnTo>
                <a:cubicBezTo>
                  <a:pt x="4751" y="3474"/>
                  <a:pt x="4858" y="3319"/>
                  <a:pt x="4858" y="3117"/>
                </a:cubicBezTo>
                <a:cubicBezTo>
                  <a:pt x="4858" y="2843"/>
                  <a:pt x="4632" y="2617"/>
                  <a:pt x="4346" y="2617"/>
                </a:cubicBezTo>
                <a:cubicBezTo>
                  <a:pt x="4061" y="2617"/>
                  <a:pt x="3846" y="2843"/>
                  <a:pt x="3846" y="3117"/>
                </a:cubicBezTo>
                <a:cubicBezTo>
                  <a:pt x="3846" y="3379"/>
                  <a:pt x="4037" y="3593"/>
                  <a:pt x="4287" y="3629"/>
                </a:cubicBezTo>
                <a:lnTo>
                  <a:pt x="4334" y="3879"/>
                </a:lnTo>
                <a:cubicBezTo>
                  <a:pt x="4120" y="3974"/>
                  <a:pt x="3918" y="4069"/>
                  <a:pt x="3739" y="4212"/>
                </a:cubicBezTo>
                <a:cubicBezTo>
                  <a:pt x="3501" y="4391"/>
                  <a:pt x="3310" y="4593"/>
                  <a:pt x="3168" y="4831"/>
                </a:cubicBezTo>
                <a:cubicBezTo>
                  <a:pt x="2810" y="4415"/>
                  <a:pt x="2596" y="3950"/>
                  <a:pt x="2513" y="3498"/>
                </a:cubicBezTo>
                <a:cubicBezTo>
                  <a:pt x="2668" y="3415"/>
                  <a:pt x="3013" y="3236"/>
                  <a:pt x="3370" y="2938"/>
                </a:cubicBezTo>
                <a:cubicBezTo>
                  <a:pt x="3977" y="2438"/>
                  <a:pt x="4334" y="1855"/>
                  <a:pt x="4406" y="1260"/>
                </a:cubicBezTo>
                <a:cubicBezTo>
                  <a:pt x="4561" y="1176"/>
                  <a:pt x="4703" y="1069"/>
                  <a:pt x="4882" y="950"/>
                </a:cubicBezTo>
                <a:cubicBezTo>
                  <a:pt x="4954" y="890"/>
                  <a:pt x="4977" y="795"/>
                  <a:pt x="4918" y="724"/>
                </a:cubicBezTo>
                <a:cubicBezTo>
                  <a:pt x="4884" y="683"/>
                  <a:pt x="4839" y="662"/>
                  <a:pt x="4793" y="662"/>
                </a:cubicBezTo>
                <a:cubicBezTo>
                  <a:pt x="4758" y="662"/>
                  <a:pt x="4722" y="674"/>
                  <a:pt x="4692" y="700"/>
                </a:cubicBezTo>
                <a:cubicBezTo>
                  <a:pt x="4058" y="1145"/>
                  <a:pt x="3732" y="1240"/>
                  <a:pt x="3577" y="1240"/>
                </a:cubicBezTo>
                <a:cubicBezTo>
                  <a:pt x="3516" y="1240"/>
                  <a:pt x="3482" y="1225"/>
                  <a:pt x="3465" y="1212"/>
                </a:cubicBezTo>
                <a:cubicBezTo>
                  <a:pt x="3394" y="1176"/>
                  <a:pt x="3394" y="1081"/>
                  <a:pt x="3394" y="1057"/>
                </a:cubicBezTo>
                <a:cubicBezTo>
                  <a:pt x="3691" y="759"/>
                  <a:pt x="4037" y="498"/>
                  <a:pt x="4406" y="343"/>
                </a:cubicBezTo>
                <a:cubicBezTo>
                  <a:pt x="4477" y="307"/>
                  <a:pt x="4525" y="200"/>
                  <a:pt x="4501" y="128"/>
                </a:cubicBezTo>
                <a:cubicBezTo>
                  <a:pt x="4474" y="74"/>
                  <a:pt x="4404" y="33"/>
                  <a:pt x="4341" y="33"/>
                </a:cubicBezTo>
                <a:cubicBezTo>
                  <a:pt x="4322" y="33"/>
                  <a:pt x="4303" y="37"/>
                  <a:pt x="4287" y="45"/>
                </a:cubicBezTo>
                <a:cubicBezTo>
                  <a:pt x="3811" y="247"/>
                  <a:pt x="3370" y="593"/>
                  <a:pt x="2989" y="1021"/>
                </a:cubicBezTo>
                <a:cubicBezTo>
                  <a:pt x="2608" y="1486"/>
                  <a:pt x="2334" y="2010"/>
                  <a:pt x="2239" y="2522"/>
                </a:cubicBezTo>
                <a:cubicBezTo>
                  <a:pt x="2096" y="3176"/>
                  <a:pt x="2120" y="4165"/>
                  <a:pt x="3025" y="5141"/>
                </a:cubicBezTo>
                <a:lnTo>
                  <a:pt x="3049" y="5177"/>
                </a:lnTo>
                <a:cubicBezTo>
                  <a:pt x="3037" y="5248"/>
                  <a:pt x="3013" y="5320"/>
                  <a:pt x="3013" y="5403"/>
                </a:cubicBezTo>
                <a:lnTo>
                  <a:pt x="1715" y="5403"/>
                </a:lnTo>
                <a:cubicBezTo>
                  <a:pt x="1596" y="5403"/>
                  <a:pt x="1477" y="5439"/>
                  <a:pt x="1370" y="5522"/>
                </a:cubicBezTo>
                <a:lnTo>
                  <a:pt x="72" y="6653"/>
                </a:lnTo>
                <a:cubicBezTo>
                  <a:pt x="1" y="6713"/>
                  <a:pt x="1" y="6808"/>
                  <a:pt x="60" y="6867"/>
                </a:cubicBezTo>
                <a:cubicBezTo>
                  <a:pt x="96" y="6903"/>
                  <a:pt x="131" y="6927"/>
                  <a:pt x="179" y="6927"/>
                </a:cubicBezTo>
                <a:cubicBezTo>
                  <a:pt x="227" y="6927"/>
                  <a:pt x="251" y="6915"/>
                  <a:pt x="286" y="6891"/>
                </a:cubicBezTo>
                <a:lnTo>
                  <a:pt x="1584" y="5760"/>
                </a:lnTo>
                <a:cubicBezTo>
                  <a:pt x="1608" y="5724"/>
                  <a:pt x="1655" y="5712"/>
                  <a:pt x="1703" y="5712"/>
                </a:cubicBezTo>
                <a:lnTo>
                  <a:pt x="2965" y="5712"/>
                </a:lnTo>
                <a:cubicBezTo>
                  <a:pt x="2965" y="5796"/>
                  <a:pt x="2989" y="5891"/>
                  <a:pt x="3013" y="5962"/>
                </a:cubicBezTo>
                <a:lnTo>
                  <a:pt x="1858" y="6332"/>
                </a:lnTo>
                <a:cubicBezTo>
                  <a:pt x="1763" y="6367"/>
                  <a:pt x="1679" y="6427"/>
                  <a:pt x="1608" y="6510"/>
                </a:cubicBezTo>
                <a:lnTo>
                  <a:pt x="632" y="7808"/>
                </a:lnTo>
                <a:cubicBezTo>
                  <a:pt x="572" y="7879"/>
                  <a:pt x="584" y="7987"/>
                  <a:pt x="655" y="8034"/>
                </a:cubicBezTo>
                <a:cubicBezTo>
                  <a:pt x="691" y="8046"/>
                  <a:pt x="715" y="8058"/>
                  <a:pt x="763" y="8058"/>
                </a:cubicBezTo>
                <a:cubicBezTo>
                  <a:pt x="810" y="8058"/>
                  <a:pt x="870" y="8046"/>
                  <a:pt x="893" y="7998"/>
                </a:cubicBezTo>
                <a:lnTo>
                  <a:pt x="1882" y="6713"/>
                </a:lnTo>
                <a:cubicBezTo>
                  <a:pt x="1906" y="6677"/>
                  <a:pt x="1941" y="6653"/>
                  <a:pt x="1965" y="6653"/>
                </a:cubicBezTo>
                <a:lnTo>
                  <a:pt x="3156" y="6260"/>
                </a:lnTo>
                <a:cubicBezTo>
                  <a:pt x="3203" y="6332"/>
                  <a:pt x="3251" y="6415"/>
                  <a:pt x="3310" y="6474"/>
                </a:cubicBezTo>
                <a:lnTo>
                  <a:pt x="2156" y="7308"/>
                </a:lnTo>
                <a:cubicBezTo>
                  <a:pt x="2096" y="7344"/>
                  <a:pt x="2036" y="7403"/>
                  <a:pt x="2013" y="7486"/>
                </a:cubicBezTo>
                <a:lnTo>
                  <a:pt x="1358" y="8749"/>
                </a:lnTo>
                <a:cubicBezTo>
                  <a:pt x="1310" y="8820"/>
                  <a:pt x="1346" y="8927"/>
                  <a:pt x="1429" y="8975"/>
                </a:cubicBezTo>
                <a:cubicBezTo>
                  <a:pt x="1465" y="8987"/>
                  <a:pt x="1477" y="8987"/>
                  <a:pt x="1501" y="8987"/>
                </a:cubicBezTo>
                <a:cubicBezTo>
                  <a:pt x="1560" y="8987"/>
                  <a:pt x="1620" y="8951"/>
                  <a:pt x="1655" y="8891"/>
                </a:cubicBezTo>
                <a:lnTo>
                  <a:pt x="2310" y="7629"/>
                </a:lnTo>
                <a:cubicBezTo>
                  <a:pt x="2322" y="7606"/>
                  <a:pt x="2334" y="7582"/>
                  <a:pt x="2370" y="7570"/>
                </a:cubicBezTo>
                <a:lnTo>
                  <a:pt x="3560" y="6724"/>
                </a:lnTo>
                <a:cubicBezTo>
                  <a:pt x="3632" y="6796"/>
                  <a:pt x="3727" y="6855"/>
                  <a:pt x="3799" y="6915"/>
                </a:cubicBezTo>
                <a:lnTo>
                  <a:pt x="2846" y="7784"/>
                </a:lnTo>
                <a:cubicBezTo>
                  <a:pt x="2775" y="7856"/>
                  <a:pt x="2715" y="7939"/>
                  <a:pt x="2691" y="8046"/>
                </a:cubicBezTo>
                <a:lnTo>
                  <a:pt x="2322" y="9665"/>
                </a:lnTo>
                <a:cubicBezTo>
                  <a:pt x="2310" y="9761"/>
                  <a:pt x="2358" y="9856"/>
                  <a:pt x="2441" y="9868"/>
                </a:cubicBezTo>
                <a:lnTo>
                  <a:pt x="2477" y="9868"/>
                </a:lnTo>
                <a:cubicBezTo>
                  <a:pt x="2548" y="9868"/>
                  <a:pt x="2608" y="9820"/>
                  <a:pt x="2632" y="9725"/>
                </a:cubicBezTo>
                <a:lnTo>
                  <a:pt x="3013" y="8106"/>
                </a:lnTo>
                <a:cubicBezTo>
                  <a:pt x="3025" y="8082"/>
                  <a:pt x="3037" y="8034"/>
                  <a:pt x="3072" y="8022"/>
                </a:cubicBezTo>
                <a:lnTo>
                  <a:pt x="4084" y="7094"/>
                </a:lnTo>
                <a:cubicBezTo>
                  <a:pt x="4620" y="7427"/>
                  <a:pt x="5227" y="7617"/>
                  <a:pt x="5585" y="7617"/>
                </a:cubicBezTo>
                <a:cubicBezTo>
                  <a:pt x="5942" y="7617"/>
                  <a:pt x="6549" y="7427"/>
                  <a:pt x="7085" y="7094"/>
                </a:cubicBezTo>
                <a:lnTo>
                  <a:pt x="8097" y="8022"/>
                </a:lnTo>
                <a:cubicBezTo>
                  <a:pt x="8132" y="8046"/>
                  <a:pt x="8144" y="8082"/>
                  <a:pt x="8156" y="8106"/>
                </a:cubicBezTo>
                <a:lnTo>
                  <a:pt x="8525" y="9725"/>
                </a:lnTo>
                <a:cubicBezTo>
                  <a:pt x="8549" y="9808"/>
                  <a:pt x="8621" y="9868"/>
                  <a:pt x="8692" y="9868"/>
                </a:cubicBezTo>
                <a:lnTo>
                  <a:pt x="8728" y="9868"/>
                </a:lnTo>
                <a:cubicBezTo>
                  <a:pt x="8811" y="9844"/>
                  <a:pt x="8871" y="9761"/>
                  <a:pt x="8847" y="9665"/>
                </a:cubicBezTo>
                <a:lnTo>
                  <a:pt x="8466" y="8046"/>
                </a:lnTo>
                <a:cubicBezTo>
                  <a:pt x="8442" y="7951"/>
                  <a:pt x="8394" y="7856"/>
                  <a:pt x="8323" y="7784"/>
                </a:cubicBezTo>
                <a:lnTo>
                  <a:pt x="7370" y="6915"/>
                </a:lnTo>
                <a:cubicBezTo>
                  <a:pt x="7454" y="6855"/>
                  <a:pt x="7537" y="6784"/>
                  <a:pt x="7609" y="6724"/>
                </a:cubicBezTo>
                <a:lnTo>
                  <a:pt x="8799" y="7570"/>
                </a:lnTo>
                <a:cubicBezTo>
                  <a:pt x="8823" y="7582"/>
                  <a:pt x="8847" y="7617"/>
                  <a:pt x="8859" y="7629"/>
                </a:cubicBezTo>
                <a:lnTo>
                  <a:pt x="9514" y="8891"/>
                </a:lnTo>
                <a:cubicBezTo>
                  <a:pt x="9537" y="8951"/>
                  <a:pt x="9597" y="8987"/>
                  <a:pt x="9656" y="8987"/>
                </a:cubicBezTo>
                <a:cubicBezTo>
                  <a:pt x="9692" y="8987"/>
                  <a:pt x="9704" y="8987"/>
                  <a:pt x="9740" y="8975"/>
                </a:cubicBezTo>
                <a:cubicBezTo>
                  <a:pt x="9811" y="8927"/>
                  <a:pt x="9835" y="8832"/>
                  <a:pt x="9811" y="8749"/>
                </a:cubicBezTo>
                <a:lnTo>
                  <a:pt x="9156" y="7486"/>
                </a:lnTo>
                <a:cubicBezTo>
                  <a:pt x="9121" y="7403"/>
                  <a:pt x="9061" y="7344"/>
                  <a:pt x="9002" y="7308"/>
                </a:cubicBezTo>
                <a:lnTo>
                  <a:pt x="7859" y="6474"/>
                </a:lnTo>
                <a:cubicBezTo>
                  <a:pt x="7918" y="6391"/>
                  <a:pt x="7966" y="6332"/>
                  <a:pt x="8013" y="6260"/>
                </a:cubicBezTo>
                <a:lnTo>
                  <a:pt x="9204" y="6653"/>
                </a:lnTo>
                <a:cubicBezTo>
                  <a:pt x="9228" y="6665"/>
                  <a:pt x="9275" y="6677"/>
                  <a:pt x="9287" y="6713"/>
                </a:cubicBezTo>
                <a:lnTo>
                  <a:pt x="10276" y="7998"/>
                </a:lnTo>
                <a:cubicBezTo>
                  <a:pt x="10299" y="8046"/>
                  <a:pt x="10347" y="8058"/>
                  <a:pt x="10407" y="8058"/>
                </a:cubicBezTo>
                <a:cubicBezTo>
                  <a:pt x="10430" y="8058"/>
                  <a:pt x="10478" y="8046"/>
                  <a:pt x="10514" y="8034"/>
                </a:cubicBezTo>
                <a:cubicBezTo>
                  <a:pt x="10585" y="7975"/>
                  <a:pt x="10597" y="7879"/>
                  <a:pt x="10538" y="7808"/>
                </a:cubicBezTo>
                <a:lnTo>
                  <a:pt x="9561" y="6510"/>
                </a:lnTo>
                <a:cubicBezTo>
                  <a:pt x="9502" y="6427"/>
                  <a:pt x="9406" y="6367"/>
                  <a:pt x="9299" y="6332"/>
                </a:cubicBezTo>
                <a:lnTo>
                  <a:pt x="8156" y="5962"/>
                </a:lnTo>
                <a:cubicBezTo>
                  <a:pt x="8192" y="5879"/>
                  <a:pt x="8204" y="5784"/>
                  <a:pt x="8204" y="5712"/>
                </a:cubicBezTo>
                <a:lnTo>
                  <a:pt x="9466" y="5712"/>
                </a:lnTo>
                <a:cubicBezTo>
                  <a:pt x="9514" y="5712"/>
                  <a:pt x="9561" y="5724"/>
                  <a:pt x="9585" y="5760"/>
                </a:cubicBezTo>
                <a:lnTo>
                  <a:pt x="10883" y="6891"/>
                </a:lnTo>
                <a:cubicBezTo>
                  <a:pt x="10907" y="6915"/>
                  <a:pt x="10954" y="6927"/>
                  <a:pt x="10990" y="6927"/>
                </a:cubicBezTo>
                <a:cubicBezTo>
                  <a:pt x="11026" y="6927"/>
                  <a:pt x="11073" y="6915"/>
                  <a:pt x="11109" y="6879"/>
                </a:cubicBezTo>
                <a:cubicBezTo>
                  <a:pt x="11073" y="6784"/>
                  <a:pt x="11073" y="6677"/>
                  <a:pt x="11002" y="6617"/>
                </a:cubicBezTo>
                <a:lnTo>
                  <a:pt x="9704" y="5486"/>
                </a:lnTo>
                <a:cubicBezTo>
                  <a:pt x="9621" y="5415"/>
                  <a:pt x="9502" y="5367"/>
                  <a:pt x="9359" y="5367"/>
                </a:cubicBezTo>
                <a:lnTo>
                  <a:pt x="8073" y="5367"/>
                </a:lnTo>
                <a:lnTo>
                  <a:pt x="8025" y="5141"/>
                </a:lnTo>
                <a:lnTo>
                  <a:pt x="8049" y="5117"/>
                </a:lnTo>
                <a:cubicBezTo>
                  <a:pt x="8942" y="4129"/>
                  <a:pt x="8978" y="3153"/>
                  <a:pt x="8847" y="2498"/>
                </a:cubicBezTo>
                <a:cubicBezTo>
                  <a:pt x="8728" y="1962"/>
                  <a:pt x="8466" y="1438"/>
                  <a:pt x="8085" y="998"/>
                </a:cubicBezTo>
                <a:cubicBezTo>
                  <a:pt x="7728" y="581"/>
                  <a:pt x="7263" y="224"/>
                  <a:pt x="6787" y="9"/>
                </a:cubicBezTo>
                <a:cubicBezTo>
                  <a:pt x="6770" y="4"/>
                  <a:pt x="6751" y="1"/>
                  <a:pt x="6732" y="1"/>
                </a:cubicBezTo>
                <a:close/>
              </a:path>
            </a:pathLst>
          </a:cu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grpSp>
        <p:nvGrpSpPr>
          <p:cNvPr id="11975" name="Google Shape;11975;p81"/>
          <p:cNvGrpSpPr/>
          <p:nvPr/>
        </p:nvGrpSpPr>
        <p:grpSpPr>
          <a:xfrm>
            <a:off x="2030351" y="2969965"/>
            <a:ext cx="355136" cy="227072"/>
            <a:chOff x="1953037" y="2552242"/>
            <a:chExt cx="355136" cy="227072"/>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grpSpPr>
        <p:sp>
          <p:nvSpPr>
            <p:cNvPr id="11976" name="Google Shape;11976;p81"/>
            <p:cNvSpPr/>
            <p:nvPr/>
          </p:nvSpPr>
          <p:spPr>
            <a:xfrm>
              <a:off x="1953037" y="2552242"/>
              <a:ext cx="355136" cy="227072"/>
            </a:xfrm>
            <a:custGeom>
              <a:avLst/>
              <a:gdLst/>
              <a:ahLst/>
              <a:cxnLst/>
              <a:rect l="l" t="t" r="r" b="b"/>
              <a:pathLst>
                <a:path w="11098" h="7096" extrusionOk="0">
                  <a:moveTo>
                    <a:pt x="6198" y="1414"/>
                  </a:moveTo>
                  <a:cubicBezTo>
                    <a:pt x="6408" y="1414"/>
                    <a:pt x="6616" y="1431"/>
                    <a:pt x="6823" y="1464"/>
                  </a:cubicBezTo>
                  <a:cubicBezTo>
                    <a:pt x="6895" y="1488"/>
                    <a:pt x="6990" y="1500"/>
                    <a:pt x="7073" y="1512"/>
                  </a:cubicBezTo>
                  <a:lnTo>
                    <a:pt x="6907" y="2464"/>
                  </a:lnTo>
                  <a:lnTo>
                    <a:pt x="5573" y="2929"/>
                  </a:lnTo>
                  <a:lnTo>
                    <a:pt x="4978" y="1607"/>
                  </a:lnTo>
                  <a:cubicBezTo>
                    <a:pt x="5397" y="1475"/>
                    <a:pt x="5802" y="1414"/>
                    <a:pt x="6198" y="1414"/>
                  </a:cubicBezTo>
                  <a:close/>
                  <a:moveTo>
                    <a:pt x="7407" y="1607"/>
                  </a:moveTo>
                  <a:cubicBezTo>
                    <a:pt x="7883" y="1750"/>
                    <a:pt x="8478" y="2036"/>
                    <a:pt x="9097" y="2524"/>
                  </a:cubicBezTo>
                  <a:lnTo>
                    <a:pt x="9038" y="2571"/>
                  </a:lnTo>
                  <a:cubicBezTo>
                    <a:pt x="8966" y="2619"/>
                    <a:pt x="8954" y="2714"/>
                    <a:pt x="8990" y="2798"/>
                  </a:cubicBezTo>
                  <a:cubicBezTo>
                    <a:pt x="9026" y="2833"/>
                    <a:pt x="9085" y="2869"/>
                    <a:pt x="9133" y="2869"/>
                  </a:cubicBezTo>
                  <a:cubicBezTo>
                    <a:pt x="9157" y="2869"/>
                    <a:pt x="9193" y="2857"/>
                    <a:pt x="9216" y="2833"/>
                  </a:cubicBezTo>
                  <a:lnTo>
                    <a:pt x="9335" y="2750"/>
                  </a:lnTo>
                  <a:cubicBezTo>
                    <a:pt x="9740" y="3119"/>
                    <a:pt x="10157" y="3583"/>
                    <a:pt x="10574" y="4179"/>
                  </a:cubicBezTo>
                  <a:cubicBezTo>
                    <a:pt x="9883" y="4357"/>
                    <a:pt x="9228" y="4488"/>
                    <a:pt x="8633" y="4584"/>
                  </a:cubicBezTo>
                  <a:lnTo>
                    <a:pt x="8395" y="3417"/>
                  </a:lnTo>
                  <a:lnTo>
                    <a:pt x="8692" y="3214"/>
                  </a:lnTo>
                  <a:cubicBezTo>
                    <a:pt x="8776" y="3167"/>
                    <a:pt x="8788" y="3060"/>
                    <a:pt x="8740" y="2988"/>
                  </a:cubicBezTo>
                  <a:cubicBezTo>
                    <a:pt x="8709" y="2942"/>
                    <a:pt x="8659" y="2916"/>
                    <a:pt x="8604" y="2916"/>
                  </a:cubicBezTo>
                  <a:cubicBezTo>
                    <a:pt x="8574" y="2916"/>
                    <a:pt x="8543" y="2924"/>
                    <a:pt x="8514" y="2940"/>
                  </a:cubicBezTo>
                  <a:lnTo>
                    <a:pt x="8216" y="3155"/>
                  </a:lnTo>
                  <a:lnTo>
                    <a:pt x="7252" y="2512"/>
                  </a:lnTo>
                  <a:lnTo>
                    <a:pt x="7407" y="1607"/>
                  </a:lnTo>
                  <a:close/>
                  <a:moveTo>
                    <a:pt x="7049" y="2750"/>
                  </a:moveTo>
                  <a:lnTo>
                    <a:pt x="8073" y="3429"/>
                  </a:lnTo>
                  <a:lnTo>
                    <a:pt x="8311" y="4607"/>
                  </a:lnTo>
                  <a:cubicBezTo>
                    <a:pt x="7883" y="4661"/>
                    <a:pt x="7474" y="4688"/>
                    <a:pt x="7096" y="4688"/>
                  </a:cubicBezTo>
                  <a:cubicBezTo>
                    <a:pt x="6970" y="4688"/>
                    <a:pt x="6847" y="4685"/>
                    <a:pt x="6728" y="4679"/>
                  </a:cubicBezTo>
                  <a:cubicBezTo>
                    <a:pt x="6073" y="4655"/>
                    <a:pt x="5490" y="4548"/>
                    <a:pt x="5025" y="4345"/>
                  </a:cubicBezTo>
                  <a:lnTo>
                    <a:pt x="5621" y="3250"/>
                  </a:lnTo>
                  <a:lnTo>
                    <a:pt x="7049" y="2750"/>
                  </a:lnTo>
                  <a:close/>
                  <a:moveTo>
                    <a:pt x="1561" y="300"/>
                  </a:moveTo>
                  <a:cubicBezTo>
                    <a:pt x="1774" y="300"/>
                    <a:pt x="1974" y="373"/>
                    <a:pt x="2132" y="512"/>
                  </a:cubicBezTo>
                  <a:cubicBezTo>
                    <a:pt x="2323" y="678"/>
                    <a:pt x="2430" y="916"/>
                    <a:pt x="2430" y="1178"/>
                  </a:cubicBezTo>
                  <a:lnTo>
                    <a:pt x="2430" y="2762"/>
                  </a:lnTo>
                  <a:cubicBezTo>
                    <a:pt x="2430" y="2786"/>
                    <a:pt x="2465" y="3381"/>
                    <a:pt x="2906" y="4036"/>
                  </a:cubicBezTo>
                  <a:lnTo>
                    <a:pt x="2858" y="4060"/>
                  </a:lnTo>
                  <a:cubicBezTo>
                    <a:pt x="2608" y="4143"/>
                    <a:pt x="2430" y="4369"/>
                    <a:pt x="2394" y="4631"/>
                  </a:cubicBezTo>
                  <a:lnTo>
                    <a:pt x="2358" y="5084"/>
                  </a:lnTo>
                  <a:cubicBezTo>
                    <a:pt x="1358" y="4024"/>
                    <a:pt x="1192" y="2583"/>
                    <a:pt x="1192" y="2512"/>
                  </a:cubicBezTo>
                  <a:cubicBezTo>
                    <a:pt x="1180" y="2381"/>
                    <a:pt x="1072" y="2262"/>
                    <a:pt x="941" y="2214"/>
                  </a:cubicBezTo>
                  <a:lnTo>
                    <a:pt x="632" y="2143"/>
                  </a:lnTo>
                  <a:cubicBezTo>
                    <a:pt x="537" y="2119"/>
                    <a:pt x="501" y="2047"/>
                    <a:pt x="501" y="1964"/>
                  </a:cubicBezTo>
                  <a:lnTo>
                    <a:pt x="501" y="1869"/>
                  </a:lnTo>
                  <a:cubicBezTo>
                    <a:pt x="822" y="1857"/>
                    <a:pt x="1227" y="1809"/>
                    <a:pt x="1453" y="1690"/>
                  </a:cubicBezTo>
                  <a:cubicBezTo>
                    <a:pt x="1525" y="1643"/>
                    <a:pt x="1573" y="1559"/>
                    <a:pt x="1525" y="1464"/>
                  </a:cubicBezTo>
                  <a:cubicBezTo>
                    <a:pt x="1491" y="1413"/>
                    <a:pt x="1438" y="1373"/>
                    <a:pt x="1375" y="1373"/>
                  </a:cubicBezTo>
                  <a:cubicBezTo>
                    <a:pt x="1351" y="1373"/>
                    <a:pt x="1325" y="1379"/>
                    <a:pt x="1299" y="1393"/>
                  </a:cubicBezTo>
                  <a:cubicBezTo>
                    <a:pt x="1132" y="1464"/>
                    <a:pt x="799" y="1524"/>
                    <a:pt x="334" y="1547"/>
                  </a:cubicBezTo>
                  <a:lnTo>
                    <a:pt x="334" y="1524"/>
                  </a:lnTo>
                  <a:lnTo>
                    <a:pt x="334" y="916"/>
                  </a:lnTo>
                  <a:cubicBezTo>
                    <a:pt x="334" y="643"/>
                    <a:pt x="525" y="428"/>
                    <a:pt x="799" y="393"/>
                  </a:cubicBezTo>
                  <a:lnTo>
                    <a:pt x="1430" y="309"/>
                  </a:lnTo>
                  <a:cubicBezTo>
                    <a:pt x="1474" y="303"/>
                    <a:pt x="1517" y="300"/>
                    <a:pt x="1561" y="300"/>
                  </a:cubicBezTo>
                  <a:close/>
                  <a:moveTo>
                    <a:pt x="4692" y="1726"/>
                  </a:moveTo>
                  <a:lnTo>
                    <a:pt x="5335" y="3155"/>
                  </a:lnTo>
                  <a:lnTo>
                    <a:pt x="4740" y="4238"/>
                  </a:lnTo>
                  <a:cubicBezTo>
                    <a:pt x="4680" y="4203"/>
                    <a:pt x="4609" y="4167"/>
                    <a:pt x="4549" y="4131"/>
                  </a:cubicBezTo>
                  <a:cubicBezTo>
                    <a:pt x="4520" y="4115"/>
                    <a:pt x="4490" y="4107"/>
                    <a:pt x="4461" y="4107"/>
                  </a:cubicBezTo>
                  <a:cubicBezTo>
                    <a:pt x="4406" y="4107"/>
                    <a:pt x="4354" y="4136"/>
                    <a:pt x="4323" y="4191"/>
                  </a:cubicBezTo>
                  <a:cubicBezTo>
                    <a:pt x="4275" y="4262"/>
                    <a:pt x="4287" y="4369"/>
                    <a:pt x="4382" y="4417"/>
                  </a:cubicBezTo>
                  <a:cubicBezTo>
                    <a:pt x="5061" y="4845"/>
                    <a:pt x="5978" y="5060"/>
                    <a:pt x="7109" y="5060"/>
                  </a:cubicBezTo>
                  <a:cubicBezTo>
                    <a:pt x="8145" y="5060"/>
                    <a:pt x="9371" y="4881"/>
                    <a:pt x="10764" y="4500"/>
                  </a:cubicBezTo>
                  <a:lnTo>
                    <a:pt x="10764" y="4500"/>
                  </a:lnTo>
                  <a:cubicBezTo>
                    <a:pt x="10740" y="4536"/>
                    <a:pt x="10740" y="4595"/>
                    <a:pt x="10705" y="4655"/>
                  </a:cubicBezTo>
                  <a:cubicBezTo>
                    <a:pt x="10657" y="4774"/>
                    <a:pt x="10574" y="4845"/>
                    <a:pt x="10455" y="4881"/>
                  </a:cubicBezTo>
                  <a:cubicBezTo>
                    <a:pt x="9128" y="5204"/>
                    <a:pt x="7958" y="5362"/>
                    <a:pt x="6945" y="5362"/>
                  </a:cubicBezTo>
                  <a:cubicBezTo>
                    <a:pt x="6649" y="5362"/>
                    <a:pt x="6366" y="5349"/>
                    <a:pt x="6097" y="5322"/>
                  </a:cubicBezTo>
                  <a:cubicBezTo>
                    <a:pt x="5156" y="5238"/>
                    <a:pt x="4382" y="4965"/>
                    <a:pt x="3811" y="4536"/>
                  </a:cubicBezTo>
                  <a:cubicBezTo>
                    <a:pt x="2966" y="3905"/>
                    <a:pt x="2787" y="3095"/>
                    <a:pt x="2763" y="2833"/>
                  </a:cubicBezTo>
                  <a:cubicBezTo>
                    <a:pt x="2882" y="2750"/>
                    <a:pt x="2977" y="2655"/>
                    <a:pt x="3097" y="2583"/>
                  </a:cubicBezTo>
                  <a:cubicBezTo>
                    <a:pt x="3180" y="2952"/>
                    <a:pt x="3358" y="3476"/>
                    <a:pt x="3811" y="3952"/>
                  </a:cubicBezTo>
                  <a:cubicBezTo>
                    <a:pt x="3847" y="3988"/>
                    <a:pt x="3894" y="4000"/>
                    <a:pt x="3930" y="4000"/>
                  </a:cubicBezTo>
                  <a:cubicBezTo>
                    <a:pt x="3978" y="4000"/>
                    <a:pt x="4025" y="3988"/>
                    <a:pt x="4049" y="3952"/>
                  </a:cubicBezTo>
                  <a:cubicBezTo>
                    <a:pt x="4109" y="3893"/>
                    <a:pt x="4109" y="3786"/>
                    <a:pt x="4049" y="3726"/>
                  </a:cubicBezTo>
                  <a:cubicBezTo>
                    <a:pt x="3573" y="3250"/>
                    <a:pt x="3442" y="2714"/>
                    <a:pt x="3394" y="2393"/>
                  </a:cubicBezTo>
                  <a:cubicBezTo>
                    <a:pt x="3835" y="2107"/>
                    <a:pt x="4263" y="1881"/>
                    <a:pt x="4692" y="1726"/>
                  </a:cubicBezTo>
                  <a:close/>
                  <a:moveTo>
                    <a:pt x="9609" y="5417"/>
                  </a:moveTo>
                  <a:cubicBezTo>
                    <a:pt x="9490" y="5548"/>
                    <a:pt x="9371" y="5667"/>
                    <a:pt x="9252" y="5738"/>
                  </a:cubicBezTo>
                  <a:cubicBezTo>
                    <a:pt x="9216" y="5750"/>
                    <a:pt x="9157" y="5798"/>
                    <a:pt x="8978" y="5857"/>
                  </a:cubicBezTo>
                  <a:lnTo>
                    <a:pt x="8978" y="5512"/>
                  </a:lnTo>
                  <a:cubicBezTo>
                    <a:pt x="9193" y="5488"/>
                    <a:pt x="9383" y="5441"/>
                    <a:pt x="9609" y="5417"/>
                  </a:cubicBezTo>
                  <a:close/>
                  <a:moveTo>
                    <a:pt x="4668" y="5334"/>
                  </a:moveTo>
                  <a:cubicBezTo>
                    <a:pt x="5085" y="5488"/>
                    <a:pt x="5537" y="5596"/>
                    <a:pt x="6049" y="5631"/>
                  </a:cubicBezTo>
                  <a:cubicBezTo>
                    <a:pt x="6335" y="5667"/>
                    <a:pt x="6633" y="5679"/>
                    <a:pt x="6942" y="5679"/>
                  </a:cubicBezTo>
                  <a:cubicBezTo>
                    <a:pt x="7204" y="5679"/>
                    <a:pt x="7502" y="5667"/>
                    <a:pt x="7788" y="5655"/>
                  </a:cubicBezTo>
                  <a:lnTo>
                    <a:pt x="7788" y="5893"/>
                  </a:lnTo>
                  <a:cubicBezTo>
                    <a:pt x="7561" y="5893"/>
                    <a:pt x="7359" y="6012"/>
                    <a:pt x="7240" y="6203"/>
                  </a:cubicBezTo>
                  <a:cubicBezTo>
                    <a:pt x="6758" y="6257"/>
                    <a:pt x="6324" y="6280"/>
                    <a:pt x="5934" y="6280"/>
                  </a:cubicBezTo>
                  <a:cubicBezTo>
                    <a:pt x="4698" y="6280"/>
                    <a:pt x="3912" y="6050"/>
                    <a:pt x="3478" y="5869"/>
                  </a:cubicBezTo>
                  <a:lnTo>
                    <a:pt x="3501" y="5738"/>
                  </a:lnTo>
                  <a:cubicBezTo>
                    <a:pt x="3739" y="5738"/>
                    <a:pt x="4299" y="5691"/>
                    <a:pt x="4668" y="5334"/>
                  </a:cubicBezTo>
                  <a:close/>
                  <a:moveTo>
                    <a:pt x="3097" y="4322"/>
                  </a:moveTo>
                  <a:cubicBezTo>
                    <a:pt x="3239" y="4488"/>
                    <a:pt x="3394" y="4655"/>
                    <a:pt x="3608" y="4798"/>
                  </a:cubicBezTo>
                  <a:cubicBezTo>
                    <a:pt x="3811" y="4965"/>
                    <a:pt x="4049" y="5095"/>
                    <a:pt x="4323" y="5215"/>
                  </a:cubicBezTo>
                  <a:cubicBezTo>
                    <a:pt x="4073" y="5381"/>
                    <a:pt x="3751" y="5417"/>
                    <a:pt x="3573" y="5429"/>
                  </a:cubicBezTo>
                  <a:lnTo>
                    <a:pt x="3573" y="5393"/>
                  </a:lnTo>
                  <a:cubicBezTo>
                    <a:pt x="3597" y="5310"/>
                    <a:pt x="3537" y="5215"/>
                    <a:pt x="3442" y="5203"/>
                  </a:cubicBezTo>
                  <a:cubicBezTo>
                    <a:pt x="3429" y="5199"/>
                    <a:pt x="3416" y="5197"/>
                    <a:pt x="3404" y="5197"/>
                  </a:cubicBezTo>
                  <a:cubicBezTo>
                    <a:pt x="3332" y="5197"/>
                    <a:pt x="3261" y="5251"/>
                    <a:pt x="3251" y="5322"/>
                  </a:cubicBezTo>
                  <a:lnTo>
                    <a:pt x="3025" y="6465"/>
                  </a:lnTo>
                  <a:cubicBezTo>
                    <a:pt x="3001" y="6631"/>
                    <a:pt x="2846" y="6750"/>
                    <a:pt x="2668" y="6750"/>
                  </a:cubicBezTo>
                  <a:lnTo>
                    <a:pt x="1775" y="6750"/>
                  </a:lnTo>
                  <a:lnTo>
                    <a:pt x="1906" y="6441"/>
                  </a:lnTo>
                  <a:cubicBezTo>
                    <a:pt x="1965" y="6310"/>
                    <a:pt x="2084" y="6215"/>
                    <a:pt x="2239" y="6215"/>
                  </a:cubicBezTo>
                  <a:lnTo>
                    <a:pt x="2418" y="6215"/>
                  </a:lnTo>
                  <a:cubicBezTo>
                    <a:pt x="2501" y="6215"/>
                    <a:pt x="2561" y="6155"/>
                    <a:pt x="2585" y="6072"/>
                  </a:cubicBezTo>
                  <a:lnTo>
                    <a:pt x="2716" y="4667"/>
                  </a:lnTo>
                  <a:cubicBezTo>
                    <a:pt x="2727" y="4536"/>
                    <a:pt x="2811" y="4417"/>
                    <a:pt x="2954" y="4369"/>
                  </a:cubicBezTo>
                  <a:lnTo>
                    <a:pt x="3097" y="4322"/>
                  </a:lnTo>
                  <a:close/>
                  <a:moveTo>
                    <a:pt x="8657" y="5560"/>
                  </a:moveTo>
                  <a:lnTo>
                    <a:pt x="8657" y="6572"/>
                  </a:lnTo>
                  <a:cubicBezTo>
                    <a:pt x="8657" y="6679"/>
                    <a:pt x="8561" y="6750"/>
                    <a:pt x="8478" y="6750"/>
                  </a:cubicBezTo>
                  <a:lnTo>
                    <a:pt x="7347" y="6750"/>
                  </a:lnTo>
                  <a:lnTo>
                    <a:pt x="7490" y="6429"/>
                  </a:lnTo>
                  <a:cubicBezTo>
                    <a:pt x="7549" y="6286"/>
                    <a:pt x="7669" y="6215"/>
                    <a:pt x="7823" y="6215"/>
                  </a:cubicBezTo>
                  <a:lnTo>
                    <a:pt x="7954" y="6215"/>
                  </a:lnTo>
                  <a:cubicBezTo>
                    <a:pt x="8038" y="6215"/>
                    <a:pt x="8121" y="6143"/>
                    <a:pt x="8121" y="6048"/>
                  </a:cubicBezTo>
                  <a:lnTo>
                    <a:pt x="8121" y="5619"/>
                  </a:lnTo>
                  <a:cubicBezTo>
                    <a:pt x="8300" y="5607"/>
                    <a:pt x="8466" y="5572"/>
                    <a:pt x="8657" y="5560"/>
                  </a:cubicBezTo>
                  <a:close/>
                  <a:moveTo>
                    <a:pt x="1533" y="0"/>
                  </a:moveTo>
                  <a:cubicBezTo>
                    <a:pt x="1479" y="0"/>
                    <a:pt x="1425" y="4"/>
                    <a:pt x="1370" y="12"/>
                  </a:cubicBezTo>
                  <a:lnTo>
                    <a:pt x="727" y="95"/>
                  </a:lnTo>
                  <a:cubicBezTo>
                    <a:pt x="310" y="154"/>
                    <a:pt x="1" y="512"/>
                    <a:pt x="1" y="952"/>
                  </a:cubicBezTo>
                  <a:lnTo>
                    <a:pt x="1" y="1559"/>
                  </a:lnTo>
                  <a:cubicBezTo>
                    <a:pt x="1" y="1643"/>
                    <a:pt x="49" y="1738"/>
                    <a:pt x="108" y="1797"/>
                  </a:cubicBezTo>
                  <a:cubicBezTo>
                    <a:pt x="132" y="1809"/>
                    <a:pt x="156" y="1845"/>
                    <a:pt x="179" y="1857"/>
                  </a:cubicBezTo>
                  <a:lnTo>
                    <a:pt x="179" y="1976"/>
                  </a:lnTo>
                  <a:cubicBezTo>
                    <a:pt x="179" y="2214"/>
                    <a:pt x="334" y="2417"/>
                    <a:pt x="572" y="2476"/>
                  </a:cubicBezTo>
                  <a:lnTo>
                    <a:pt x="882" y="2559"/>
                  </a:lnTo>
                  <a:cubicBezTo>
                    <a:pt x="882" y="2559"/>
                    <a:pt x="894" y="2559"/>
                    <a:pt x="894" y="2571"/>
                  </a:cubicBezTo>
                  <a:cubicBezTo>
                    <a:pt x="930" y="2869"/>
                    <a:pt x="1037" y="3357"/>
                    <a:pt x="1239" y="3869"/>
                  </a:cubicBezTo>
                  <a:cubicBezTo>
                    <a:pt x="1513" y="4536"/>
                    <a:pt x="1870" y="5084"/>
                    <a:pt x="2323" y="5512"/>
                  </a:cubicBezTo>
                  <a:lnTo>
                    <a:pt x="2287" y="5905"/>
                  </a:lnTo>
                  <a:lnTo>
                    <a:pt x="2251" y="5905"/>
                  </a:lnTo>
                  <a:cubicBezTo>
                    <a:pt x="1965" y="5905"/>
                    <a:pt x="1715" y="6072"/>
                    <a:pt x="1608" y="6334"/>
                  </a:cubicBezTo>
                  <a:lnTo>
                    <a:pt x="1394" y="6869"/>
                  </a:lnTo>
                  <a:cubicBezTo>
                    <a:pt x="1370" y="6917"/>
                    <a:pt x="1370" y="6977"/>
                    <a:pt x="1406" y="7024"/>
                  </a:cubicBezTo>
                  <a:cubicBezTo>
                    <a:pt x="1430" y="7060"/>
                    <a:pt x="1477" y="7096"/>
                    <a:pt x="1537" y="7096"/>
                  </a:cubicBezTo>
                  <a:lnTo>
                    <a:pt x="2680" y="7096"/>
                  </a:lnTo>
                  <a:cubicBezTo>
                    <a:pt x="3013" y="7096"/>
                    <a:pt x="3299" y="6869"/>
                    <a:pt x="3358" y="6548"/>
                  </a:cubicBezTo>
                  <a:lnTo>
                    <a:pt x="3418" y="6215"/>
                  </a:lnTo>
                  <a:cubicBezTo>
                    <a:pt x="3894" y="6405"/>
                    <a:pt x="4704" y="6619"/>
                    <a:pt x="5942" y="6619"/>
                  </a:cubicBezTo>
                  <a:cubicBezTo>
                    <a:pt x="6287" y="6619"/>
                    <a:pt x="6668" y="6608"/>
                    <a:pt x="7085" y="6560"/>
                  </a:cubicBezTo>
                  <a:lnTo>
                    <a:pt x="7085" y="6560"/>
                  </a:lnTo>
                  <a:lnTo>
                    <a:pt x="6954" y="6869"/>
                  </a:lnTo>
                  <a:cubicBezTo>
                    <a:pt x="6930" y="6917"/>
                    <a:pt x="6942" y="6977"/>
                    <a:pt x="6966" y="7024"/>
                  </a:cubicBezTo>
                  <a:cubicBezTo>
                    <a:pt x="7002" y="7060"/>
                    <a:pt x="7049" y="7096"/>
                    <a:pt x="7109" y="7096"/>
                  </a:cubicBezTo>
                  <a:lnTo>
                    <a:pt x="8490" y="7096"/>
                  </a:lnTo>
                  <a:cubicBezTo>
                    <a:pt x="8776" y="7096"/>
                    <a:pt x="8990" y="6869"/>
                    <a:pt x="8990" y="6584"/>
                  </a:cubicBezTo>
                  <a:lnTo>
                    <a:pt x="8990" y="6215"/>
                  </a:lnTo>
                  <a:cubicBezTo>
                    <a:pt x="9204" y="6155"/>
                    <a:pt x="9347" y="6096"/>
                    <a:pt x="9443" y="6036"/>
                  </a:cubicBezTo>
                  <a:cubicBezTo>
                    <a:pt x="9669" y="5893"/>
                    <a:pt x="9871" y="5655"/>
                    <a:pt x="10062" y="5334"/>
                  </a:cubicBezTo>
                  <a:cubicBezTo>
                    <a:pt x="10216" y="5310"/>
                    <a:pt x="10383" y="5262"/>
                    <a:pt x="10538" y="5238"/>
                  </a:cubicBezTo>
                  <a:cubicBezTo>
                    <a:pt x="10764" y="5179"/>
                    <a:pt x="10943" y="5024"/>
                    <a:pt x="11014" y="4822"/>
                  </a:cubicBezTo>
                  <a:cubicBezTo>
                    <a:pt x="11098" y="4560"/>
                    <a:pt x="11062" y="4322"/>
                    <a:pt x="10943" y="4143"/>
                  </a:cubicBezTo>
                  <a:cubicBezTo>
                    <a:pt x="10645" y="3691"/>
                    <a:pt x="10145" y="3012"/>
                    <a:pt x="9454" y="2417"/>
                  </a:cubicBezTo>
                  <a:cubicBezTo>
                    <a:pt x="8657" y="1726"/>
                    <a:pt x="7776" y="1285"/>
                    <a:pt x="6883" y="1155"/>
                  </a:cubicBezTo>
                  <a:cubicBezTo>
                    <a:pt x="6667" y="1122"/>
                    <a:pt x="6450" y="1106"/>
                    <a:pt x="6233" y="1106"/>
                  </a:cubicBezTo>
                  <a:cubicBezTo>
                    <a:pt x="5093" y="1106"/>
                    <a:pt x="3929" y="1551"/>
                    <a:pt x="2739" y="2440"/>
                  </a:cubicBezTo>
                  <a:lnTo>
                    <a:pt x="2739" y="1202"/>
                  </a:lnTo>
                  <a:cubicBezTo>
                    <a:pt x="2739" y="857"/>
                    <a:pt x="2596" y="512"/>
                    <a:pt x="2323" y="285"/>
                  </a:cubicBezTo>
                  <a:cubicBezTo>
                    <a:pt x="2102" y="105"/>
                    <a:pt x="1822" y="0"/>
                    <a:pt x="153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1977" name="Google Shape;11977;p81"/>
            <p:cNvSpPr/>
            <p:nvPr/>
          </p:nvSpPr>
          <p:spPr>
            <a:xfrm>
              <a:off x="1985805" y="2573938"/>
              <a:ext cx="10720" cy="16416"/>
            </a:xfrm>
            <a:custGeom>
              <a:avLst/>
              <a:gdLst/>
              <a:ahLst/>
              <a:cxnLst/>
              <a:rect l="l" t="t" r="r" b="b"/>
              <a:pathLst>
                <a:path w="335" h="513" extrusionOk="0">
                  <a:moveTo>
                    <a:pt x="168" y="0"/>
                  </a:moveTo>
                  <a:cubicBezTo>
                    <a:pt x="84" y="0"/>
                    <a:pt x="1" y="72"/>
                    <a:pt x="1" y="167"/>
                  </a:cubicBezTo>
                  <a:lnTo>
                    <a:pt x="1" y="346"/>
                  </a:lnTo>
                  <a:cubicBezTo>
                    <a:pt x="1" y="429"/>
                    <a:pt x="84" y="512"/>
                    <a:pt x="168" y="512"/>
                  </a:cubicBezTo>
                  <a:cubicBezTo>
                    <a:pt x="263" y="512"/>
                    <a:pt x="334" y="429"/>
                    <a:pt x="334" y="346"/>
                  </a:cubicBezTo>
                  <a:lnTo>
                    <a:pt x="334" y="167"/>
                  </a:lnTo>
                  <a:cubicBezTo>
                    <a:pt x="334" y="72"/>
                    <a:pt x="263" y="0"/>
                    <a:pt x="16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grpSp>
      <p:sp>
        <p:nvSpPr>
          <p:cNvPr id="11978" name="Google Shape;11978;p81"/>
          <p:cNvSpPr/>
          <p:nvPr/>
        </p:nvSpPr>
        <p:spPr>
          <a:xfrm>
            <a:off x="3681231" y="2841869"/>
            <a:ext cx="348256" cy="354016"/>
          </a:xfrm>
          <a:custGeom>
            <a:avLst/>
            <a:gdLst/>
            <a:ahLst/>
            <a:cxnLst/>
            <a:rect l="l" t="t" r="r" b="b"/>
            <a:pathLst>
              <a:path w="10883" h="11063" extrusionOk="0">
                <a:moveTo>
                  <a:pt x="932" y="329"/>
                </a:moveTo>
                <a:cubicBezTo>
                  <a:pt x="1012" y="329"/>
                  <a:pt x="1098" y="346"/>
                  <a:pt x="1191" y="383"/>
                </a:cubicBezTo>
                <a:lnTo>
                  <a:pt x="1275" y="431"/>
                </a:lnTo>
                <a:cubicBezTo>
                  <a:pt x="1144" y="502"/>
                  <a:pt x="1013" y="586"/>
                  <a:pt x="894" y="693"/>
                </a:cubicBezTo>
                <a:cubicBezTo>
                  <a:pt x="703" y="859"/>
                  <a:pt x="560" y="1026"/>
                  <a:pt x="465" y="1205"/>
                </a:cubicBezTo>
                <a:cubicBezTo>
                  <a:pt x="441" y="1157"/>
                  <a:pt x="429" y="1097"/>
                  <a:pt x="417" y="1050"/>
                </a:cubicBezTo>
                <a:cubicBezTo>
                  <a:pt x="346" y="788"/>
                  <a:pt x="405" y="586"/>
                  <a:pt x="596" y="443"/>
                </a:cubicBezTo>
                <a:cubicBezTo>
                  <a:pt x="697" y="370"/>
                  <a:pt x="808" y="329"/>
                  <a:pt x="932" y="329"/>
                </a:cubicBezTo>
                <a:close/>
                <a:moveTo>
                  <a:pt x="1947" y="630"/>
                </a:moveTo>
                <a:cubicBezTo>
                  <a:pt x="1973" y="630"/>
                  <a:pt x="1999" y="631"/>
                  <a:pt x="2025" y="633"/>
                </a:cubicBezTo>
                <a:cubicBezTo>
                  <a:pt x="2334" y="669"/>
                  <a:pt x="2608" y="847"/>
                  <a:pt x="2763" y="978"/>
                </a:cubicBezTo>
                <a:cubicBezTo>
                  <a:pt x="2703" y="990"/>
                  <a:pt x="2644" y="1026"/>
                  <a:pt x="2584" y="1050"/>
                </a:cubicBezTo>
                <a:cubicBezTo>
                  <a:pt x="2513" y="1097"/>
                  <a:pt x="2465" y="1181"/>
                  <a:pt x="2513" y="1264"/>
                </a:cubicBezTo>
                <a:cubicBezTo>
                  <a:pt x="2547" y="1316"/>
                  <a:pt x="2600" y="1355"/>
                  <a:pt x="2658" y="1355"/>
                </a:cubicBezTo>
                <a:cubicBezTo>
                  <a:pt x="2681" y="1355"/>
                  <a:pt x="2704" y="1349"/>
                  <a:pt x="2727" y="1336"/>
                </a:cubicBezTo>
                <a:cubicBezTo>
                  <a:pt x="2931" y="1234"/>
                  <a:pt x="3137" y="1185"/>
                  <a:pt x="3341" y="1185"/>
                </a:cubicBezTo>
                <a:cubicBezTo>
                  <a:pt x="3591" y="1185"/>
                  <a:pt x="3837" y="1258"/>
                  <a:pt x="4073" y="1395"/>
                </a:cubicBezTo>
                <a:cubicBezTo>
                  <a:pt x="4239" y="1478"/>
                  <a:pt x="4370" y="1598"/>
                  <a:pt x="4466" y="1693"/>
                </a:cubicBezTo>
                <a:cubicBezTo>
                  <a:pt x="4370" y="1717"/>
                  <a:pt x="4275" y="1752"/>
                  <a:pt x="4180" y="1800"/>
                </a:cubicBezTo>
                <a:cubicBezTo>
                  <a:pt x="4096" y="1824"/>
                  <a:pt x="4061" y="1931"/>
                  <a:pt x="4096" y="2002"/>
                </a:cubicBezTo>
                <a:cubicBezTo>
                  <a:pt x="4115" y="2075"/>
                  <a:pt x="4181" y="2106"/>
                  <a:pt x="4244" y="2106"/>
                </a:cubicBezTo>
                <a:cubicBezTo>
                  <a:pt x="4263" y="2106"/>
                  <a:pt x="4282" y="2103"/>
                  <a:pt x="4299" y="2098"/>
                </a:cubicBezTo>
                <a:cubicBezTo>
                  <a:pt x="4531" y="1998"/>
                  <a:pt x="4780" y="1950"/>
                  <a:pt x="5034" y="1950"/>
                </a:cubicBezTo>
                <a:cubicBezTo>
                  <a:pt x="5601" y="1950"/>
                  <a:pt x="6191" y="2189"/>
                  <a:pt x="6668" y="2633"/>
                </a:cubicBezTo>
                <a:cubicBezTo>
                  <a:pt x="7025" y="2967"/>
                  <a:pt x="7275" y="3407"/>
                  <a:pt x="7394" y="3884"/>
                </a:cubicBezTo>
                <a:cubicBezTo>
                  <a:pt x="7525" y="4431"/>
                  <a:pt x="7466" y="5015"/>
                  <a:pt x="7252" y="5610"/>
                </a:cubicBezTo>
                <a:cubicBezTo>
                  <a:pt x="6537" y="7527"/>
                  <a:pt x="6406" y="8944"/>
                  <a:pt x="6859" y="9837"/>
                </a:cubicBezTo>
                <a:cubicBezTo>
                  <a:pt x="6894" y="9896"/>
                  <a:pt x="6954" y="9920"/>
                  <a:pt x="7002" y="9920"/>
                </a:cubicBezTo>
                <a:cubicBezTo>
                  <a:pt x="7037" y="9920"/>
                  <a:pt x="7049" y="9920"/>
                  <a:pt x="7085" y="9908"/>
                </a:cubicBezTo>
                <a:cubicBezTo>
                  <a:pt x="7156" y="9860"/>
                  <a:pt x="7204" y="9777"/>
                  <a:pt x="7156" y="9682"/>
                </a:cubicBezTo>
                <a:cubicBezTo>
                  <a:pt x="6930" y="9241"/>
                  <a:pt x="6871" y="8622"/>
                  <a:pt x="6978" y="7848"/>
                </a:cubicBezTo>
                <a:cubicBezTo>
                  <a:pt x="7061" y="7229"/>
                  <a:pt x="7263" y="6515"/>
                  <a:pt x="7561" y="5705"/>
                </a:cubicBezTo>
                <a:cubicBezTo>
                  <a:pt x="7716" y="5265"/>
                  <a:pt x="7799" y="4812"/>
                  <a:pt x="7799" y="4384"/>
                </a:cubicBezTo>
                <a:cubicBezTo>
                  <a:pt x="7874" y="4375"/>
                  <a:pt x="7953" y="4371"/>
                  <a:pt x="8035" y="4371"/>
                </a:cubicBezTo>
                <a:cubicBezTo>
                  <a:pt x="8746" y="4371"/>
                  <a:pt x="9716" y="4698"/>
                  <a:pt x="10121" y="5455"/>
                </a:cubicBezTo>
                <a:cubicBezTo>
                  <a:pt x="10776" y="6741"/>
                  <a:pt x="10562" y="8884"/>
                  <a:pt x="9657" y="9956"/>
                </a:cubicBezTo>
                <a:cubicBezTo>
                  <a:pt x="9418" y="10241"/>
                  <a:pt x="9044" y="10526"/>
                  <a:pt x="8530" y="10526"/>
                </a:cubicBezTo>
                <a:cubicBezTo>
                  <a:pt x="8378" y="10526"/>
                  <a:pt x="8214" y="10501"/>
                  <a:pt x="8037" y="10444"/>
                </a:cubicBezTo>
                <a:cubicBezTo>
                  <a:pt x="7823" y="10372"/>
                  <a:pt x="7668" y="10277"/>
                  <a:pt x="7514" y="10158"/>
                </a:cubicBezTo>
                <a:cubicBezTo>
                  <a:pt x="7484" y="10133"/>
                  <a:pt x="7448" y="10121"/>
                  <a:pt x="7412" y="10121"/>
                </a:cubicBezTo>
                <a:cubicBezTo>
                  <a:pt x="7363" y="10121"/>
                  <a:pt x="7315" y="10145"/>
                  <a:pt x="7287" y="10194"/>
                </a:cubicBezTo>
                <a:cubicBezTo>
                  <a:pt x="7228" y="10265"/>
                  <a:pt x="7252" y="10372"/>
                  <a:pt x="7323" y="10408"/>
                </a:cubicBezTo>
                <a:cubicBezTo>
                  <a:pt x="7394" y="10468"/>
                  <a:pt x="7466" y="10527"/>
                  <a:pt x="7561" y="10575"/>
                </a:cubicBezTo>
                <a:cubicBezTo>
                  <a:pt x="7212" y="10675"/>
                  <a:pt x="6764" y="10762"/>
                  <a:pt x="6251" y="10762"/>
                </a:cubicBezTo>
                <a:cubicBezTo>
                  <a:pt x="5908" y="10762"/>
                  <a:pt x="5536" y="10723"/>
                  <a:pt x="5144" y="10622"/>
                </a:cubicBezTo>
                <a:cubicBezTo>
                  <a:pt x="4001" y="10325"/>
                  <a:pt x="3049" y="9563"/>
                  <a:pt x="2287" y="8384"/>
                </a:cubicBezTo>
                <a:cubicBezTo>
                  <a:pt x="1394" y="6955"/>
                  <a:pt x="1548" y="5658"/>
                  <a:pt x="1846" y="4836"/>
                </a:cubicBezTo>
                <a:cubicBezTo>
                  <a:pt x="2168" y="3860"/>
                  <a:pt x="2882" y="2943"/>
                  <a:pt x="3739" y="2371"/>
                </a:cubicBezTo>
                <a:cubicBezTo>
                  <a:pt x="3811" y="2336"/>
                  <a:pt x="3823" y="2229"/>
                  <a:pt x="3775" y="2157"/>
                </a:cubicBezTo>
                <a:cubicBezTo>
                  <a:pt x="3753" y="2106"/>
                  <a:pt x="3704" y="2082"/>
                  <a:pt x="3653" y="2082"/>
                </a:cubicBezTo>
                <a:cubicBezTo>
                  <a:pt x="3621" y="2082"/>
                  <a:pt x="3588" y="2091"/>
                  <a:pt x="3561" y="2110"/>
                </a:cubicBezTo>
                <a:cubicBezTo>
                  <a:pt x="2644" y="2717"/>
                  <a:pt x="1894" y="3693"/>
                  <a:pt x="1537" y="4729"/>
                </a:cubicBezTo>
                <a:cubicBezTo>
                  <a:pt x="1453" y="4955"/>
                  <a:pt x="1382" y="5205"/>
                  <a:pt x="1334" y="5491"/>
                </a:cubicBezTo>
                <a:cubicBezTo>
                  <a:pt x="1215" y="5265"/>
                  <a:pt x="1096" y="4967"/>
                  <a:pt x="1025" y="4610"/>
                </a:cubicBezTo>
                <a:cubicBezTo>
                  <a:pt x="834" y="3645"/>
                  <a:pt x="1120" y="2752"/>
                  <a:pt x="1870" y="1943"/>
                </a:cubicBezTo>
                <a:cubicBezTo>
                  <a:pt x="1977" y="1836"/>
                  <a:pt x="2084" y="1740"/>
                  <a:pt x="2191" y="1657"/>
                </a:cubicBezTo>
                <a:cubicBezTo>
                  <a:pt x="2263" y="1598"/>
                  <a:pt x="2263" y="1502"/>
                  <a:pt x="2203" y="1443"/>
                </a:cubicBezTo>
                <a:cubicBezTo>
                  <a:pt x="2171" y="1398"/>
                  <a:pt x="2125" y="1377"/>
                  <a:pt x="2080" y="1377"/>
                </a:cubicBezTo>
                <a:cubicBezTo>
                  <a:pt x="2042" y="1377"/>
                  <a:pt x="2004" y="1392"/>
                  <a:pt x="1977" y="1419"/>
                </a:cubicBezTo>
                <a:cubicBezTo>
                  <a:pt x="1858" y="1514"/>
                  <a:pt x="1751" y="1621"/>
                  <a:pt x="1656" y="1740"/>
                </a:cubicBezTo>
                <a:cubicBezTo>
                  <a:pt x="1215" y="2193"/>
                  <a:pt x="953" y="2657"/>
                  <a:pt x="822" y="3086"/>
                </a:cubicBezTo>
                <a:cubicBezTo>
                  <a:pt x="739" y="2943"/>
                  <a:pt x="656" y="2752"/>
                  <a:pt x="608" y="2526"/>
                </a:cubicBezTo>
                <a:cubicBezTo>
                  <a:pt x="477" y="1919"/>
                  <a:pt x="656" y="1395"/>
                  <a:pt x="1132" y="978"/>
                </a:cubicBezTo>
                <a:cubicBezTo>
                  <a:pt x="1394" y="749"/>
                  <a:pt x="1665" y="630"/>
                  <a:pt x="1947" y="630"/>
                </a:cubicBezTo>
                <a:close/>
                <a:moveTo>
                  <a:pt x="912" y="1"/>
                </a:moveTo>
                <a:cubicBezTo>
                  <a:pt x="725" y="1"/>
                  <a:pt x="555" y="55"/>
                  <a:pt x="405" y="169"/>
                </a:cubicBezTo>
                <a:cubicBezTo>
                  <a:pt x="108" y="395"/>
                  <a:pt x="1" y="740"/>
                  <a:pt x="108" y="1121"/>
                </a:cubicBezTo>
                <a:cubicBezTo>
                  <a:pt x="144" y="1312"/>
                  <a:pt x="251" y="1478"/>
                  <a:pt x="298" y="1550"/>
                </a:cubicBezTo>
                <a:cubicBezTo>
                  <a:pt x="179" y="1931"/>
                  <a:pt x="203" y="2264"/>
                  <a:pt x="263" y="2550"/>
                </a:cubicBezTo>
                <a:cubicBezTo>
                  <a:pt x="370" y="3038"/>
                  <a:pt x="620" y="3419"/>
                  <a:pt x="679" y="3479"/>
                </a:cubicBezTo>
                <a:cubicBezTo>
                  <a:pt x="608" y="3919"/>
                  <a:pt x="644" y="4324"/>
                  <a:pt x="715" y="4646"/>
                </a:cubicBezTo>
                <a:cubicBezTo>
                  <a:pt x="858" y="5384"/>
                  <a:pt x="1215" y="5884"/>
                  <a:pt x="1298" y="5991"/>
                </a:cubicBezTo>
                <a:cubicBezTo>
                  <a:pt x="1263" y="6729"/>
                  <a:pt x="1441" y="7610"/>
                  <a:pt x="2025" y="8539"/>
                </a:cubicBezTo>
                <a:cubicBezTo>
                  <a:pt x="3192" y="10396"/>
                  <a:pt x="4775" y="11063"/>
                  <a:pt x="6251" y="11063"/>
                </a:cubicBezTo>
                <a:cubicBezTo>
                  <a:pt x="6871" y="11063"/>
                  <a:pt x="7466" y="10944"/>
                  <a:pt x="8002" y="10742"/>
                </a:cubicBezTo>
                <a:cubicBezTo>
                  <a:pt x="8180" y="10801"/>
                  <a:pt x="8371" y="10825"/>
                  <a:pt x="8549" y="10825"/>
                </a:cubicBezTo>
                <a:cubicBezTo>
                  <a:pt x="9061" y="10825"/>
                  <a:pt x="9538" y="10587"/>
                  <a:pt x="9930" y="10146"/>
                </a:cubicBezTo>
                <a:cubicBezTo>
                  <a:pt x="10383" y="9587"/>
                  <a:pt x="10716" y="8753"/>
                  <a:pt x="10800" y="7825"/>
                </a:cubicBezTo>
                <a:cubicBezTo>
                  <a:pt x="10883" y="6884"/>
                  <a:pt x="10728" y="5979"/>
                  <a:pt x="10371" y="5277"/>
                </a:cubicBezTo>
                <a:cubicBezTo>
                  <a:pt x="10061" y="4681"/>
                  <a:pt x="9490" y="4372"/>
                  <a:pt x="9097" y="4217"/>
                </a:cubicBezTo>
                <a:cubicBezTo>
                  <a:pt x="8737" y="4084"/>
                  <a:pt x="8354" y="4012"/>
                  <a:pt x="8003" y="4012"/>
                </a:cubicBezTo>
                <a:cubicBezTo>
                  <a:pt x="7913" y="4012"/>
                  <a:pt x="7825" y="4017"/>
                  <a:pt x="7740" y="4026"/>
                </a:cubicBezTo>
                <a:lnTo>
                  <a:pt x="7692" y="3753"/>
                </a:lnTo>
                <a:cubicBezTo>
                  <a:pt x="7561" y="3217"/>
                  <a:pt x="7275" y="2729"/>
                  <a:pt x="6871" y="2348"/>
                </a:cubicBezTo>
                <a:cubicBezTo>
                  <a:pt x="6352" y="1840"/>
                  <a:pt x="5667" y="1577"/>
                  <a:pt x="5020" y="1577"/>
                </a:cubicBezTo>
                <a:cubicBezTo>
                  <a:pt x="4954" y="1577"/>
                  <a:pt x="4888" y="1580"/>
                  <a:pt x="4823" y="1586"/>
                </a:cubicBezTo>
                <a:cubicBezTo>
                  <a:pt x="4751" y="1490"/>
                  <a:pt x="4537" y="1252"/>
                  <a:pt x="4227" y="1074"/>
                </a:cubicBezTo>
                <a:cubicBezTo>
                  <a:pt x="3929" y="904"/>
                  <a:pt x="3622" y="827"/>
                  <a:pt x="3299" y="827"/>
                </a:cubicBezTo>
                <a:cubicBezTo>
                  <a:pt x="3236" y="827"/>
                  <a:pt x="3173" y="830"/>
                  <a:pt x="3108" y="836"/>
                </a:cubicBezTo>
                <a:cubicBezTo>
                  <a:pt x="2989" y="705"/>
                  <a:pt x="2584" y="324"/>
                  <a:pt x="2025" y="264"/>
                </a:cubicBezTo>
                <a:cubicBezTo>
                  <a:pt x="1988" y="257"/>
                  <a:pt x="1952" y="254"/>
                  <a:pt x="1917" y="254"/>
                </a:cubicBezTo>
                <a:cubicBezTo>
                  <a:pt x="1839" y="254"/>
                  <a:pt x="1765" y="268"/>
                  <a:pt x="1691" y="276"/>
                </a:cubicBezTo>
                <a:cubicBezTo>
                  <a:pt x="1632" y="228"/>
                  <a:pt x="1489" y="145"/>
                  <a:pt x="1310" y="74"/>
                </a:cubicBezTo>
                <a:cubicBezTo>
                  <a:pt x="1171" y="26"/>
                  <a:pt x="1038" y="1"/>
                  <a:pt x="912" y="1"/>
                </a:cubicBezTo>
                <a:close/>
              </a:path>
            </a:pathLst>
          </a:cu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grpSp>
        <p:nvGrpSpPr>
          <p:cNvPr id="11979" name="Google Shape;11979;p81"/>
          <p:cNvGrpSpPr/>
          <p:nvPr/>
        </p:nvGrpSpPr>
        <p:grpSpPr>
          <a:xfrm>
            <a:off x="2578255" y="2944941"/>
            <a:ext cx="355104" cy="250944"/>
            <a:chOff x="2500941" y="2527218"/>
            <a:chExt cx="355104" cy="250944"/>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grpSpPr>
        <p:sp>
          <p:nvSpPr>
            <p:cNvPr id="11980" name="Google Shape;11980;p81"/>
            <p:cNvSpPr/>
            <p:nvPr/>
          </p:nvSpPr>
          <p:spPr>
            <a:xfrm>
              <a:off x="2500941" y="2527218"/>
              <a:ext cx="355104" cy="250944"/>
            </a:xfrm>
            <a:custGeom>
              <a:avLst/>
              <a:gdLst/>
              <a:ahLst/>
              <a:cxnLst/>
              <a:rect l="l" t="t" r="r" b="b"/>
              <a:pathLst>
                <a:path w="11097" h="7842" extrusionOk="0">
                  <a:moveTo>
                    <a:pt x="9204" y="579"/>
                  </a:moveTo>
                  <a:cubicBezTo>
                    <a:pt x="9882" y="579"/>
                    <a:pt x="10430" y="1139"/>
                    <a:pt x="10430" y="1806"/>
                  </a:cubicBezTo>
                  <a:cubicBezTo>
                    <a:pt x="10430" y="2472"/>
                    <a:pt x="9882" y="3020"/>
                    <a:pt x="9204" y="3020"/>
                  </a:cubicBezTo>
                  <a:cubicBezTo>
                    <a:pt x="8537" y="3020"/>
                    <a:pt x="7989" y="2472"/>
                    <a:pt x="7989" y="1806"/>
                  </a:cubicBezTo>
                  <a:cubicBezTo>
                    <a:pt x="7989" y="1139"/>
                    <a:pt x="8537" y="579"/>
                    <a:pt x="9204" y="579"/>
                  </a:cubicBezTo>
                  <a:close/>
                  <a:moveTo>
                    <a:pt x="8647" y="361"/>
                  </a:moveTo>
                  <a:cubicBezTo>
                    <a:pt x="8681" y="361"/>
                    <a:pt x="8716" y="362"/>
                    <a:pt x="8751" y="365"/>
                  </a:cubicBezTo>
                  <a:cubicBezTo>
                    <a:pt x="8120" y="555"/>
                    <a:pt x="7668" y="1151"/>
                    <a:pt x="7668" y="1829"/>
                  </a:cubicBezTo>
                  <a:cubicBezTo>
                    <a:pt x="7668" y="2687"/>
                    <a:pt x="8358" y="3377"/>
                    <a:pt x="9216" y="3377"/>
                  </a:cubicBezTo>
                  <a:cubicBezTo>
                    <a:pt x="9727" y="3377"/>
                    <a:pt x="10180" y="3127"/>
                    <a:pt x="10466" y="2734"/>
                  </a:cubicBezTo>
                  <a:cubicBezTo>
                    <a:pt x="10609" y="2949"/>
                    <a:pt x="10763" y="3199"/>
                    <a:pt x="10775" y="3365"/>
                  </a:cubicBezTo>
                  <a:cubicBezTo>
                    <a:pt x="10668" y="3472"/>
                    <a:pt x="9989" y="3782"/>
                    <a:pt x="8680" y="4068"/>
                  </a:cubicBezTo>
                  <a:cubicBezTo>
                    <a:pt x="8584" y="4080"/>
                    <a:pt x="8525" y="4175"/>
                    <a:pt x="8561" y="4258"/>
                  </a:cubicBezTo>
                  <a:cubicBezTo>
                    <a:pt x="8573" y="4330"/>
                    <a:pt x="8644" y="4389"/>
                    <a:pt x="8715" y="4389"/>
                  </a:cubicBezTo>
                  <a:lnTo>
                    <a:pt x="8751" y="4389"/>
                  </a:lnTo>
                  <a:cubicBezTo>
                    <a:pt x="9370" y="4258"/>
                    <a:pt x="9954" y="4092"/>
                    <a:pt x="10370" y="3925"/>
                  </a:cubicBezTo>
                  <a:lnTo>
                    <a:pt x="10370" y="3925"/>
                  </a:lnTo>
                  <a:cubicBezTo>
                    <a:pt x="10323" y="3961"/>
                    <a:pt x="10299" y="4008"/>
                    <a:pt x="10251" y="4032"/>
                  </a:cubicBezTo>
                  <a:cubicBezTo>
                    <a:pt x="9894" y="4330"/>
                    <a:pt x="9394" y="4675"/>
                    <a:pt x="8835" y="4985"/>
                  </a:cubicBezTo>
                  <a:cubicBezTo>
                    <a:pt x="8418" y="5223"/>
                    <a:pt x="8001" y="5437"/>
                    <a:pt x="7608" y="5592"/>
                  </a:cubicBezTo>
                  <a:cubicBezTo>
                    <a:pt x="7049" y="5270"/>
                    <a:pt x="6334" y="5104"/>
                    <a:pt x="5584" y="5104"/>
                  </a:cubicBezTo>
                  <a:cubicBezTo>
                    <a:pt x="4822" y="5104"/>
                    <a:pt x="4108" y="5282"/>
                    <a:pt x="3560" y="5592"/>
                  </a:cubicBezTo>
                  <a:cubicBezTo>
                    <a:pt x="3155" y="5437"/>
                    <a:pt x="2739" y="5223"/>
                    <a:pt x="2322" y="4985"/>
                  </a:cubicBezTo>
                  <a:cubicBezTo>
                    <a:pt x="1774" y="4675"/>
                    <a:pt x="1262" y="4330"/>
                    <a:pt x="905" y="4032"/>
                  </a:cubicBezTo>
                  <a:cubicBezTo>
                    <a:pt x="857" y="3984"/>
                    <a:pt x="822" y="3961"/>
                    <a:pt x="786" y="3925"/>
                  </a:cubicBezTo>
                  <a:lnTo>
                    <a:pt x="786" y="3925"/>
                  </a:lnTo>
                  <a:cubicBezTo>
                    <a:pt x="1084" y="4044"/>
                    <a:pt x="1441" y="4151"/>
                    <a:pt x="1857" y="4270"/>
                  </a:cubicBezTo>
                  <a:cubicBezTo>
                    <a:pt x="3048" y="4592"/>
                    <a:pt x="4405" y="4746"/>
                    <a:pt x="5596" y="4746"/>
                  </a:cubicBezTo>
                  <a:cubicBezTo>
                    <a:pt x="6370" y="4746"/>
                    <a:pt x="7215" y="4675"/>
                    <a:pt x="8049" y="4544"/>
                  </a:cubicBezTo>
                  <a:cubicBezTo>
                    <a:pt x="8144" y="4520"/>
                    <a:pt x="8203" y="4437"/>
                    <a:pt x="8180" y="4342"/>
                  </a:cubicBezTo>
                  <a:cubicBezTo>
                    <a:pt x="8169" y="4265"/>
                    <a:pt x="8098" y="4209"/>
                    <a:pt x="8013" y="4209"/>
                  </a:cubicBezTo>
                  <a:cubicBezTo>
                    <a:pt x="8005" y="4209"/>
                    <a:pt x="7997" y="4210"/>
                    <a:pt x="7989" y="4211"/>
                  </a:cubicBezTo>
                  <a:cubicBezTo>
                    <a:pt x="7168" y="4342"/>
                    <a:pt x="6334" y="4425"/>
                    <a:pt x="5596" y="4425"/>
                  </a:cubicBezTo>
                  <a:cubicBezTo>
                    <a:pt x="4096" y="4425"/>
                    <a:pt x="2750" y="4151"/>
                    <a:pt x="2084" y="3996"/>
                  </a:cubicBezTo>
                  <a:cubicBezTo>
                    <a:pt x="1072" y="3734"/>
                    <a:pt x="476" y="3472"/>
                    <a:pt x="381" y="3353"/>
                  </a:cubicBezTo>
                  <a:cubicBezTo>
                    <a:pt x="405" y="3187"/>
                    <a:pt x="548" y="2925"/>
                    <a:pt x="703" y="2722"/>
                  </a:cubicBezTo>
                  <a:cubicBezTo>
                    <a:pt x="976" y="3115"/>
                    <a:pt x="1441" y="3365"/>
                    <a:pt x="1953" y="3365"/>
                  </a:cubicBezTo>
                  <a:cubicBezTo>
                    <a:pt x="2798" y="3365"/>
                    <a:pt x="3501" y="2663"/>
                    <a:pt x="3501" y="1817"/>
                  </a:cubicBezTo>
                  <a:cubicBezTo>
                    <a:pt x="3501" y="1639"/>
                    <a:pt x="3465" y="1460"/>
                    <a:pt x="3405" y="1294"/>
                  </a:cubicBezTo>
                  <a:cubicBezTo>
                    <a:pt x="3387" y="1229"/>
                    <a:pt x="3326" y="1186"/>
                    <a:pt x="3261" y="1186"/>
                  </a:cubicBezTo>
                  <a:cubicBezTo>
                    <a:pt x="3242" y="1186"/>
                    <a:pt x="3222" y="1190"/>
                    <a:pt x="3203" y="1198"/>
                  </a:cubicBezTo>
                  <a:cubicBezTo>
                    <a:pt x="3108" y="1222"/>
                    <a:pt x="3060" y="1317"/>
                    <a:pt x="3096" y="1401"/>
                  </a:cubicBezTo>
                  <a:cubicBezTo>
                    <a:pt x="3143" y="1532"/>
                    <a:pt x="3167" y="1675"/>
                    <a:pt x="3167" y="1817"/>
                  </a:cubicBezTo>
                  <a:cubicBezTo>
                    <a:pt x="3167" y="2484"/>
                    <a:pt x="2619" y="3044"/>
                    <a:pt x="1953" y="3044"/>
                  </a:cubicBezTo>
                  <a:cubicBezTo>
                    <a:pt x="1274" y="3044"/>
                    <a:pt x="726" y="2484"/>
                    <a:pt x="726" y="1817"/>
                  </a:cubicBezTo>
                  <a:cubicBezTo>
                    <a:pt x="726" y="1151"/>
                    <a:pt x="1274" y="603"/>
                    <a:pt x="1953" y="603"/>
                  </a:cubicBezTo>
                  <a:cubicBezTo>
                    <a:pt x="2250" y="603"/>
                    <a:pt x="2524" y="698"/>
                    <a:pt x="2750" y="913"/>
                  </a:cubicBezTo>
                  <a:cubicBezTo>
                    <a:pt x="2785" y="941"/>
                    <a:pt x="2824" y="956"/>
                    <a:pt x="2862" y="956"/>
                  </a:cubicBezTo>
                  <a:cubicBezTo>
                    <a:pt x="2905" y="956"/>
                    <a:pt x="2946" y="938"/>
                    <a:pt x="2977" y="901"/>
                  </a:cubicBezTo>
                  <a:cubicBezTo>
                    <a:pt x="3036" y="817"/>
                    <a:pt x="3036" y="734"/>
                    <a:pt x="2965" y="674"/>
                  </a:cubicBezTo>
                  <a:cubicBezTo>
                    <a:pt x="2798" y="520"/>
                    <a:pt x="2608" y="424"/>
                    <a:pt x="2405" y="365"/>
                  </a:cubicBezTo>
                  <a:cubicBezTo>
                    <a:pt x="2442" y="362"/>
                    <a:pt x="2478" y="361"/>
                    <a:pt x="2513" y="361"/>
                  </a:cubicBezTo>
                  <a:cubicBezTo>
                    <a:pt x="2793" y="361"/>
                    <a:pt x="3047" y="442"/>
                    <a:pt x="3227" y="579"/>
                  </a:cubicBezTo>
                  <a:cubicBezTo>
                    <a:pt x="4036" y="1222"/>
                    <a:pt x="4715" y="1496"/>
                    <a:pt x="5584" y="1496"/>
                  </a:cubicBezTo>
                  <a:cubicBezTo>
                    <a:pt x="6441" y="1496"/>
                    <a:pt x="7132" y="1222"/>
                    <a:pt x="7930" y="579"/>
                  </a:cubicBezTo>
                  <a:cubicBezTo>
                    <a:pt x="8120" y="442"/>
                    <a:pt x="8375" y="361"/>
                    <a:pt x="8647" y="361"/>
                  </a:cubicBezTo>
                  <a:close/>
                  <a:moveTo>
                    <a:pt x="5584" y="5437"/>
                  </a:moveTo>
                  <a:cubicBezTo>
                    <a:pt x="6179" y="5437"/>
                    <a:pt x="6751" y="5556"/>
                    <a:pt x="7215" y="5758"/>
                  </a:cubicBezTo>
                  <a:cubicBezTo>
                    <a:pt x="6572" y="6020"/>
                    <a:pt x="5989" y="6151"/>
                    <a:pt x="5584" y="6151"/>
                  </a:cubicBezTo>
                  <a:cubicBezTo>
                    <a:pt x="5144" y="6151"/>
                    <a:pt x="4584" y="6020"/>
                    <a:pt x="3941" y="5758"/>
                  </a:cubicBezTo>
                  <a:cubicBezTo>
                    <a:pt x="4405" y="5556"/>
                    <a:pt x="4989" y="5437"/>
                    <a:pt x="5584" y="5437"/>
                  </a:cubicBezTo>
                  <a:close/>
                  <a:moveTo>
                    <a:pt x="607" y="4234"/>
                  </a:moveTo>
                  <a:lnTo>
                    <a:pt x="607" y="4234"/>
                  </a:lnTo>
                  <a:cubicBezTo>
                    <a:pt x="643" y="4246"/>
                    <a:pt x="655" y="4270"/>
                    <a:pt x="679" y="4294"/>
                  </a:cubicBezTo>
                  <a:cubicBezTo>
                    <a:pt x="1060" y="4604"/>
                    <a:pt x="1572" y="4961"/>
                    <a:pt x="2143" y="5282"/>
                  </a:cubicBezTo>
                  <a:cubicBezTo>
                    <a:pt x="2739" y="5627"/>
                    <a:pt x="3358" y="5913"/>
                    <a:pt x="3929" y="6116"/>
                  </a:cubicBezTo>
                  <a:cubicBezTo>
                    <a:pt x="4584" y="6354"/>
                    <a:pt x="5120" y="6473"/>
                    <a:pt x="5548" y="6473"/>
                  </a:cubicBezTo>
                  <a:cubicBezTo>
                    <a:pt x="5977" y="6473"/>
                    <a:pt x="6525" y="6354"/>
                    <a:pt x="7168" y="6116"/>
                  </a:cubicBezTo>
                  <a:cubicBezTo>
                    <a:pt x="7739" y="5913"/>
                    <a:pt x="8358" y="5616"/>
                    <a:pt x="8954" y="5282"/>
                  </a:cubicBezTo>
                  <a:cubicBezTo>
                    <a:pt x="9537" y="4961"/>
                    <a:pt x="10061" y="4604"/>
                    <a:pt x="10418" y="4294"/>
                  </a:cubicBezTo>
                  <a:cubicBezTo>
                    <a:pt x="10442" y="4270"/>
                    <a:pt x="10454" y="4246"/>
                    <a:pt x="10489" y="4234"/>
                  </a:cubicBezTo>
                  <a:lnTo>
                    <a:pt x="10489" y="4234"/>
                  </a:lnTo>
                  <a:cubicBezTo>
                    <a:pt x="10239" y="4770"/>
                    <a:pt x="9716" y="5401"/>
                    <a:pt x="9061" y="5973"/>
                  </a:cubicBezTo>
                  <a:cubicBezTo>
                    <a:pt x="8525" y="6437"/>
                    <a:pt x="7942" y="6818"/>
                    <a:pt x="7370" y="7092"/>
                  </a:cubicBezTo>
                  <a:cubicBezTo>
                    <a:pt x="6727" y="7390"/>
                    <a:pt x="6120" y="7532"/>
                    <a:pt x="5560" y="7532"/>
                  </a:cubicBezTo>
                  <a:cubicBezTo>
                    <a:pt x="5013" y="7532"/>
                    <a:pt x="4405" y="7390"/>
                    <a:pt x="3762" y="7092"/>
                  </a:cubicBezTo>
                  <a:cubicBezTo>
                    <a:pt x="3179" y="6818"/>
                    <a:pt x="2608" y="6437"/>
                    <a:pt x="2060" y="5973"/>
                  </a:cubicBezTo>
                  <a:cubicBezTo>
                    <a:pt x="1417" y="5401"/>
                    <a:pt x="893" y="4782"/>
                    <a:pt x="607" y="4234"/>
                  </a:cubicBezTo>
                  <a:close/>
                  <a:moveTo>
                    <a:pt x="2503" y="1"/>
                  </a:moveTo>
                  <a:cubicBezTo>
                    <a:pt x="2451" y="1"/>
                    <a:pt x="2399" y="3"/>
                    <a:pt x="2346" y="8"/>
                  </a:cubicBezTo>
                  <a:cubicBezTo>
                    <a:pt x="1965" y="20"/>
                    <a:pt x="1584" y="151"/>
                    <a:pt x="1334" y="365"/>
                  </a:cubicBezTo>
                  <a:cubicBezTo>
                    <a:pt x="762" y="579"/>
                    <a:pt x="333" y="1151"/>
                    <a:pt x="333" y="1806"/>
                  </a:cubicBezTo>
                  <a:cubicBezTo>
                    <a:pt x="333" y="2008"/>
                    <a:pt x="381" y="2222"/>
                    <a:pt x="453" y="2401"/>
                  </a:cubicBezTo>
                  <a:cubicBezTo>
                    <a:pt x="322" y="2568"/>
                    <a:pt x="0" y="3020"/>
                    <a:pt x="0" y="3365"/>
                  </a:cubicBezTo>
                  <a:cubicBezTo>
                    <a:pt x="0" y="4139"/>
                    <a:pt x="714" y="5258"/>
                    <a:pt x="1822" y="6211"/>
                  </a:cubicBezTo>
                  <a:cubicBezTo>
                    <a:pt x="2381" y="6687"/>
                    <a:pt x="2989" y="7092"/>
                    <a:pt x="3596" y="7366"/>
                  </a:cubicBezTo>
                  <a:cubicBezTo>
                    <a:pt x="4286" y="7699"/>
                    <a:pt x="4941" y="7842"/>
                    <a:pt x="5536" y="7842"/>
                  </a:cubicBezTo>
                  <a:cubicBezTo>
                    <a:pt x="6132" y="7842"/>
                    <a:pt x="6787" y="7687"/>
                    <a:pt x="7465" y="7366"/>
                  </a:cubicBezTo>
                  <a:cubicBezTo>
                    <a:pt x="8073" y="7092"/>
                    <a:pt x="8692" y="6687"/>
                    <a:pt x="9239" y="6211"/>
                  </a:cubicBezTo>
                  <a:cubicBezTo>
                    <a:pt x="10335" y="5258"/>
                    <a:pt x="11073" y="4139"/>
                    <a:pt x="11073" y="3377"/>
                  </a:cubicBezTo>
                  <a:lnTo>
                    <a:pt x="11073" y="3365"/>
                  </a:lnTo>
                  <a:cubicBezTo>
                    <a:pt x="11097" y="3020"/>
                    <a:pt x="10775" y="2568"/>
                    <a:pt x="10644" y="2401"/>
                  </a:cubicBezTo>
                  <a:cubicBezTo>
                    <a:pt x="10716" y="2222"/>
                    <a:pt x="10751" y="2008"/>
                    <a:pt x="10751" y="1806"/>
                  </a:cubicBezTo>
                  <a:cubicBezTo>
                    <a:pt x="10751" y="1151"/>
                    <a:pt x="10347" y="579"/>
                    <a:pt x="9763" y="365"/>
                  </a:cubicBezTo>
                  <a:cubicBezTo>
                    <a:pt x="9501" y="151"/>
                    <a:pt x="9132" y="20"/>
                    <a:pt x="8751" y="8"/>
                  </a:cubicBezTo>
                  <a:cubicBezTo>
                    <a:pt x="8714" y="5"/>
                    <a:pt x="8677" y="4"/>
                    <a:pt x="8640" y="4"/>
                  </a:cubicBezTo>
                  <a:cubicBezTo>
                    <a:pt x="8277" y="4"/>
                    <a:pt x="7941" y="109"/>
                    <a:pt x="7703" y="282"/>
                  </a:cubicBezTo>
                  <a:cubicBezTo>
                    <a:pt x="6965" y="877"/>
                    <a:pt x="6346" y="1115"/>
                    <a:pt x="5548" y="1115"/>
                  </a:cubicBezTo>
                  <a:cubicBezTo>
                    <a:pt x="4739" y="1115"/>
                    <a:pt x="4143" y="877"/>
                    <a:pt x="3393" y="282"/>
                  </a:cubicBezTo>
                  <a:cubicBezTo>
                    <a:pt x="3165" y="105"/>
                    <a:pt x="2855" y="1"/>
                    <a:pt x="250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1981" name="Google Shape;11981;p81"/>
            <p:cNvSpPr/>
            <p:nvPr/>
          </p:nvSpPr>
          <p:spPr>
            <a:xfrm>
              <a:off x="2651437" y="2623922"/>
              <a:ext cx="16768" cy="15968"/>
            </a:xfrm>
            <a:custGeom>
              <a:avLst/>
              <a:gdLst/>
              <a:ahLst/>
              <a:cxnLst/>
              <a:rect l="l" t="t" r="r" b="b"/>
              <a:pathLst>
                <a:path w="524" h="499" extrusionOk="0">
                  <a:moveTo>
                    <a:pt x="351" y="1"/>
                  </a:moveTo>
                  <a:cubicBezTo>
                    <a:pt x="310" y="1"/>
                    <a:pt x="268" y="16"/>
                    <a:pt x="238" y="46"/>
                  </a:cubicBezTo>
                  <a:lnTo>
                    <a:pt x="60" y="224"/>
                  </a:lnTo>
                  <a:cubicBezTo>
                    <a:pt x="0" y="284"/>
                    <a:pt x="0" y="391"/>
                    <a:pt x="60" y="450"/>
                  </a:cubicBezTo>
                  <a:cubicBezTo>
                    <a:pt x="83" y="474"/>
                    <a:pt x="131" y="498"/>
                    <a:pt x="179" y="498"/>
                  </a:cubicBezTo>
                  <a:cubicBezTo>
                    <a:pt x="214" y="498"/>
                    <a:pt x="262" y="474"/>
                    <a:pt x="298" y="450"/>
                  </a:cubicBezTo>
                  <a:lnTo>
                    <a:pt x="476" y="272"/>
                  </a:lnTo>
                  <a:cubicBezTo>
                    <a:pt x="524" y="224"/>
                    <a:pt x="524" y="117"/>
                    <a:pt x="464" y="46"/>
                  </a:cubicBezTo>
                  <a:cubicBezTo>
                    <a:pt x="435" y="16"/>
                    <a:pt x="393" y="1"/>
                    <a:pt x="35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1982" name="Google Shape;11982;p81"/>
            <p:cNvSpPr/>
            <p:nvPr/>
          </p:nvSpPr>
          <p:spPr>
            <a:xfrm>
              <a:off x="2690285" y="2623922"/>
              <a:ext cx="16800" cy="15968"/>
            </a:xfrm>
            <a:custGeom>
              <a:avLst/>
              <a:gdLst/>
              <a:ahLst/>
              <a:cxnLst/>
              <a:rect l="l" t="t" r="r" b="b"/>
              <a:pathLst>
                <a:path w="525" h="499" extrusionOk="0">
                  <a:moveTo>
                    <a:pt x="173" y="1"/>
                  </a:moveTo>
                  <a:cubicBezTo>
                    <a:pt x="131" y="1"/>
                    <a:pt x="90" y="16"/>
                    <a:pt x="60" y="46"/>
                  </a:cubicBezTo>
                  <a:cubicBezTo>
                    <a:pt x="0" y="105"/>
                    <a:pt x="0" y="212"/>
                    <a:pt x="60" y="272"/>
                  </a:cubicBezTo>
                  <a:lnTo>
                    <a:pt x="239" y="450"/>
                  </a:lnTo>
                  <a:cubicBezTo>
                    <a:pt x="274" y="474"/>
                    <a:pt x="310" y="498"/>
                    <a:pt x="358" y="498"/>
                  </a:cubicBezTo>
                  <a:cubicBezTo>
                    <a:pt x="405" y="498"/>
                    <a:pt x="453" y="474"/>
                    <a:pt x="477" y="450"/>
                  </a:cubicBezTo>
                  <a:cubicBezTo>
                    <a:pt x="524" y="391"/>
                    <a:pt x="524" y="284"/>
                    <a:pt x="465" y="224"/>
                  </a:cubicBezTo>
                  <a:lnTo>
                    <a:pt x="286" y="46"/>
                  </a:lnTo>
                  <a:cubicBezTo>
                    <a:pt x="256" y="16"/>
                    <a:pt x="215" y="1"/>
                    <a:pt x="17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1983" name="Google Shape;11983;p81"/>
            <p:cNvSpPr/>
            <p:nvPr/>
          </p:nvSpPr>
          <p:spPr>
            <a:xfrm>
              <a:off x="2535597" y="2557170"/>
              <a:ext cx="32416" cy="49184"/>
            </a:xfrm>
            <a:custGeom>
              <a:avLst/>
              <a:gdLst/>
              <a:ahLst/>
              <a:cxnLst/>
              <a:rect l="l" t="t" r="r" b="b"/>
              <a:pathLst>
                <a:path w="1013" h="1537" extrusionOk="0">
                  <a:moveTo>
                    <a:pt x="501" y="0"/>
                  </a:moveTo>
                  <a:cubicBezTo>
                    <a:pt x="227" y="0"/>
                    <a:pt x="1" y="227"/>
                    <a:pt x="1" y="512"/>
                  </a:cubicBezTo>
                  <a:lnTo>
                    <a:pt x="1" y="1024"/>
                  </a:lnTo>
                  <a:cubicBezTo>
                    <a:pt x="1" y="1310"/>
                    <a:pt x="227" y="1536"/>
                    <a:pt x="501" y="1536"/>
                  </a:cubicBezTo>
                  <a:cubicBezTo>
                    <a:pt x="786" y="1536"/>
                    <a:pt x="1013" y="1310"/>
                    <a:pt x="1013" y="1024"/>
                  </a:cubicBezTo>
                  <a:lnTo>
                    <a:pt x="1013" y="691"/>
                  </a:lnTo>
                  <a:cubicBezTo>
                    <a:pt x="1013" y="596"/>
                    <a:pt x="941" y="524"/>
                    <a:pt x="846" y="524"/>
                  </a:cubicBezTo>
                  <a:cubicBezTo>
                    <a:pt x="763" y="524"/>
                    <a:pt x="679" y="596"/>
                    <a:pt x="679" y="691"/>
                  </a:cubicBezTo>
                  <a:lnTo>
                    <a:pt x="679" y="1036"/>
                  </a:lnTo>
                  <a:cubicBezTo>
                    <a:pt x="679" y="1131"/>
                    <a:pt x="596" y="1215"/>
                    <a:pt x="501" y="1215"/>
                  </a:cubicBezTo>
                  <a:cubicBezTo>
                    <a:pt x="405" y="1215"/>
                    <a:pt x="322" y="1120"/>
                    <a:pt x="322" y="1036"/>
                  </a:cubicBezTo>
                  <a:lnTo>
                    <a:pt x="322" y="512"/>
                  </a:lnTo>
                  <a:cubicBezTo>
                    <a:pt x="322" y="405"/>
                    <a:pt x="417" y="334"/>
                    <a:pt x="501" y="334"/>
                  </a:cubicBezTo>
                  <a:cubicBezTo>
                    <a:pt x="596" y="334"/>
                    <a:pt x="667" y="262"/>
                    <a:pt x="667" y="167"/>
                  </a:cubicBezTo>
                  <a:cubicBezTo>
                    <a:pt x="667" y="84"/>
                    <a:pt x="596" y="0"/>
                    <a:pt x="50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1984" name="Google Shape;11984;p81"/>
            <p:cNvSpPr/>
            <p:nvPr/>
          </p:nvSpPr>
          <p:spPr>
            <a:xfrm>
              <a:off x="2790477" y="2557938"/>
              <a:ext cx="32416" cy="48800"/>
            </a:xfrm>
            <a:custGeom>
              <a:avLst/>
              <a:gdLst/>
              <a:ahLst/>
              <a:cxnLst/>
              <a:rect l="l" t="t" r="r" b="b"/>
              <a:pathLst>
                <a:path w="1013" h="1525" extrusionOk="0">
                  <a:moveTo>
                    <a:pt x="501" y="0"/>
                  </a:moveTo>
                  <a:cubicBezTo>
                    <a:pt x="418" y="0"/>
                    <a:pt x="346" y="72"/>
                    <a:pt x="346" y="155"/>
                  </a:cubicBezTo>
                  <a:cubicBezTo>
                    <a:pt x="346" y="250"/>
                    <a:pt x="418" y="322"/>
                    <a:pt x="501" y="322"/>
                  </a:cubicBezTo>
                  <a:cubicBezTo>
                    <a:pt x="608" y="322"/>
                    <a:pt x="679" y="417"/>
                    <a:pt x="679" y="500"/>
                  </a:cubicBezTo>
                  <a:lnTo>
                    <a:pt x="679" y="1024"/>
                  </a:lnTo>
                  <a:cubicBezTo>
                    <a:pt x="679" y="1131"/>
                    <a:pt x="596" y="1203"/>
                    <a:pt x="501" y="1203"/>
                  </a:cubicBezTo>
                  <a:cubicBezTo>
                    <a:pt x="418" y="1203"/>
                    <a:pt x="322" y="1107"/>
                    <a:pt x="322" y="1024"/>
                  </a:cubicBezTo>
                  <a:lnTo>
                    <a:pt x="322" y="679"/>
                  </a:lnTo>
                  <a:cubicBezTo>
                    <a:pt x="322" y="596"/>
                    <a:pt x="251" y="512"/>
                    <a:pt x="156" y="512"/>
                  </a:cubicBezTo>
                  <a:cubicBezTo>
                    <a:pt x="72" y="512"/>
                    <a:pt x="1" y="596"/>
                    <a:pt x="1" y="679"/>
                  </a:cubicBezTo>
                  <a:lnTo>
                    <a:pt x="1" y="1024"/>
                  </a:lnTo>
                  <a:cubicBezTo>
                    <a:pt x="1" y="1310"/>
                    <a:pt x="215" y="1524"/>
                    <a:pt x="501" y="1524"/>
                  </a:cubicBezTo>
                  <a:cubicBezTo>
                    <a:pt x="787" y="1524"/>
                    <a:pt x="1013" y="1310"/>
                    <a:pt x="1013" y="1024"/>
                  </a:cubicBezTo>
                  <a:lnTo>
                    <a:pt x="1013" y="500"/>
                  </a:lnTo>
                  <a:cubicBezTo>
                    <a:pt x="1013" y="215"/>
                    <a:pt x="787" y="0"/>
                    <a:pt x="50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grpSp>
      <p:sp>
        <p:nvSpPr>
          <p:cNvPr id="11985" name="Google Shape;11985;p81"/>
          <p:cNvSpPr/>
          <p:nvPr/>
        </p:nvSpPr>
        <p:spPr>
          <a:xfrm>
            <a:off x="7524751" y="2917005"/>
            <a:ext cx="355136" cy="281952"/>
          </a:xfrm>
          <a:custGeom>
            <a:avLst/>
            <a:gdLst/>
            <a:ahLst/>
            <a:cxnLst/>
            <a:rect l="l" t="t" r="r" b="b"/>
            <a:pathLst>
              <a:path w="11098" h="8811" extrusionOk="0">
                <a:moveTo>
                  <a:pt x="4955" y="0"/>
                </a:moveTo>
                <a:cubicBezTo>
                  <a:pt x="4754" y="0"/>
                  <a:pt x="4539" y="24"/>
                  <a:pt x="4311" y="71"/>
                </a:cubicBezTo>
                <a:cubicBezTo>
                  <a:pt x="3358" y="262"/>
                  <a:pt x="2406" y="833"/>
                  <a:pt x="1418" y="1786"/>
                </a:cubicBezTo>
                <a:cubicBezTo>
                  <a:pt x="1358" y="1845"/>
                  <a:pt x="1358" y="1952"/>
                  <a:pt x="1418" y="2012"/>
                </a:cubicBezTo>
                <a:cubicBezTo>
                  <a:pt x="1453" y="2036"/>
                  <a:pt x="1489" y="2048"/>
                  <a:pt x="1537" y="2048"/>
                </a:cubicBezTo>
                <a:cubicBezTo>
                  <a:pt x="1584" y="2048"/>
                  <a:pt x="1608" y="2036"/>
                  <a:pt x="1656" y="2012"/>
                </a:cubicBezTo>
                <a:cubicBezTo>
                  <a:pt x="2596" y="1095"/>
                  <a:pt x="3489" y="559"/>
                  <a:pt x="4382" y="381"/>
                </a:cubicBezTo>
                <a:cubicBezTo>
                  <a:pt x="4594" y="339"/>
                  <a:pt x="4791" y="318"/>
                  <a:pt x="4972" y="318"/>
                </a:cubicBezTo>
                <a:cubicBezTo>
                  <a:pt x="5311" y="318"/>
                  <a:pt x="5594" y="392"/>
                  <a:pt x="5811" y="547"/>
                </a:cubicBezTo>
                <a:cubicBezTo>
                  <a:pt x="6002" y="678"/>
                  <a:pt x="6109" y="845"/>
                  <a:pt x="6180" y="1000"/>
                </a:cubicBezTo>
                <a:cubicBezTo>
                  <a:pt x="6121" y="976"/>
                  <a:pt x="6061" y="952"/>
                  <a:pt x="6002" y="940"/>
                </a:cubicBezTo>
                <a:cubicBezTo>
                  <a:pt x="5984" y="933"/>
                  <a:pt x="5967" y="930"/>
                  <a:pt x="5949" y="930"/>
                </a:cubicBezTo>
                <a:cubicBezTo>
                  <a:pt x="5882" y="930"/>
                  <a:pt x="5818" y="979"/>
                  <a:pt x="5799" y="1035"/>
                </a:cubicBezTo>
                <a:cubicBezTo>
                  <a:pt x="5764" y="1131"/>
                  <a:pt x="5823" y="1214"/>
                  <a:pt x="5895" y="1250"/>
                </a:cubicBezTo>
                <a:cubicBezTo>
                  <a:pt x="6121" y="1309"/>
                  <a:pt x="6335" y="1416"/>
                  <a:pt x="6537" y="1512"/>
                </a:cubicBezTo>
                <a:cubicBezTo>
                  <a:pt x="6787" y="1667"/>
                  <a:pt x="6907" y="1845"/>
                  <a:pt x="6883" y="2048"/>
                </a:cubicBezTo>
                <a:cubicBezTo>
                  <a:pt x="6847" y="2250"/>
                  <a:pt x="6692" y="2429"/>
                  <a:pt x="6514" y="2464"/>
                </a:cubicBezTo>
                <a:cubicBezTo>
                  <a:pt x="6483" y="2472"/>
                  <a:pt x="6453" y="2476"/>
                  <a:pt x="6425" y="2476"/>
                </a:cubicBezTo>
                <a:cubicBezTo>
                  <a:pt x="6321" y="2476"/>
                  <a:pt x="6234" y="2424"/>
                  <a:pt x="6168" y="2321"/>
                </a:cubicBezTo>
                <a:cubicBezTo>
                  <a:pt x="5871" y="1857"/>
                  <a:pt x="5442" y="1500"/>
                  <a:pt x="4990" y="1297"/>
                </a:cubicBezTo>
                <a:cubicBezTo>
                  <a:pt x="4882" y="1250"/>
                  <a:pt x="4763" y="1202"/>
                  <a:pt x="4668" y="1178"/>
                </a:cubicBezTo>
                <a:cubicBezTo>
                  <a:pt x="4811" y="1152"/>
                  <a:pt x="4954" y="1138"/>
                  <a:pt x="5097" y="1138"/>
                </a:cubicBezTo>
                <a:cubicBezTo>
                  <a:pt x="5144" y="1138"/>
                  <a:pt x="5192" y="1140"/>
                  <a:pt x="5240" y="1143"/>
                </a:cubicBezTo>
                <a:cubicBezTo>
                  <a:pt x="5335" y="1143"/>
                  <a:pt x="5406" y="1083"/>
                  <a:pt x="5406" y="1000"/>
                </a:cubicBezTo>
                <a:cubicBezTo>
                  <a:pt x="5406" y="905"/>
                  <a:pt x="5347" y="833"/>
                  <a:pt x="5263" y="833"/>
                </a:cubicBezTo>
                <a:cubicBezTo>
                  <a:pt x="5208" y="830"/>
                  <a:pt x="5151" y="829"/>
                  <a:pt x="5095" y="829"/>
                </a:cubicBezTo>
                <a:cubicBezTo>
                  <a:pt x="4253" y="829"/>
                  <a:pt x="3373" y="1161"/>
                  <a:pt x="2525" y="1797"/>
                </a:cubicBezTo>
                <a:cubicBezTo>
                  <a:pt x="1954" y="2226"/>
                  <a:pt x="1573" y="2667"/>
                  <a:pt x="1453" y="2810"/>
                </a:cubicBezTo>
                <a:cubicBezTo>
                  <a:pt x="1215" y="2869"/>
                  <a:pt x="977" y="2964"/>
                  <a:pt x="739" y="3083"/>
                </a:cubicBezTo>
                <a:cubicBezTo>
                  <a:pt x="870" y="2917"/>
                  <a:pt x="1013" y="2726"/>
                  <a:pt x="1215" y="2512"/>
                </a:cubicBezTo>
                <a:cubicBezTo>
                  <a:pt x="1275" y="2452"/>
                  <a:pt x="1275" y="2345"/>
                  <a:pt x="1192" y="2286"/>
                </a:cubicBezTo>
                <a:cubicBezTo>
                  <a:pt x="1164" y="2258"/>
                  <a:pt x="1130" y="2244"/>
                  <a:pt x="1094" y="2244"/>
                </a:cubicBezTo>
                <a:cubicBezTo>
                  <a:pt x="1052" y="2244"/>
                  <a:pt x="1009" y="2264"/>
                  <a:pt x="977" y="2309"/>
                </a:cubicBezTo>
                <a:cubicBezTo>
                  <a:pt x="394" y="2964"/>
                  <a:pt x="60" y="3500"/>
                  <a:pt x="37" y="3524"/>
                </a:cubicBezTo>
                <a:cubicBezTo>
                  <a:pt x="1" y="3583"/>
                  <a:pt x="1" y="3643"/>
                  <a:pt x="37" y="3702"/>
                </a:cubicBezTo>
                <a:cubicBezTo>
                  <a:pt x="75" y="3749"/>
                  <a:pt x="123" y="3775"/>
                  <a:pt x="175" y="3775"/>
                </a:cubicBezTo>
                <a:cubicBezTo>
                  <a:pt x="204" y="3775"/>
                  <a:pt x="233" y="3767"/>
                  <a:pt x="263" y="3750"/>
                </a:cubicBezTo>
                <a:cubicBezTo>
                  <a:pt x="691" y="3441"/>
                  <a:pt x="1215" y="3214"/>
                  <a:pt x="1715" y="3107"/>
                </a:cubicBezTo>
                <a:cubicBezTo>
                  <a:pt x="1860" y="3079"/>
                  <a:pt x="2037" y="3059"/>
                  <a:pt x="2203" y="3059"/>
                </a:cubicBezTo>
                <a:cubicBezTo>
                  <a:pt x="2391" y="3059"/>
                  <a:pt x="2567" y="3085"/>
                  <a:pt x="2668" y="3155"/>
                </a:cubicBezTo>
                <a:cubicBezTo>
                  <a:pt x="2799" y="3238"/>
                  <a:pt x="2858" y="3357"/>
                  <a:pt x="2799" y="3476"/>
                </a:cubicBezTo>
                <a:cubicBezTo>
                  <a:pt x="2747" y="3588"/>
                  <a:pt x="2610" y="3674"/>
                  <a:pt x="2395" y="3674"/>
                </a:cubicBezTo>
                <a:cubicBezTo>
                  <a:pt x="2311" y="3674"/>
                  <a:pt x="2215" y="3661"/>
                  <a:pt x="2108" y="3631"/>
                </a:cubicBezTo>
                <a:cubicBezTo>
                  <a:pt x="1912" y="3572"/>
                  <a:pt x="1724" y="3542"/>
                  <a:pt x="1549" y="3542"/>
                </a:cubicBezTo>
                <a:cubicBezTo>
                  <a:pt x="1373" y="3542"/>
                  <a:pt x="1209" y="3572"/>
                  <a:pt x="1061" y="3631"/>
                </a:cubicBezTo>
                <a:cubicBezTo>
                  <a:pt x="799" y="3738"/>
                  <a:pt x="584" y="3929"/>
                  <a:pt x="453" y="4179"/>
                </a:cubicBezTo>
                <a:cubicBezTo>
                  <a:pt x="322" y="4429"/>
                  <a:pt x="275" y="4750"/>
                  <a:pt x="334" y="5048"/>
                </a:cubicBezTo>
                <a:cubicBezTo>
                  <a:pt x="382" y="5310"/>
                  <a:pt x="513" y="5548"/>
                  <a:pt x="703" y="5727"/>
                </a:cubicBezTo>
                <a:cubicBezTo>
                  <a:pt x="632" y="5858"/>
                  <a:pt x="572" y="6012"/>
                  <a:pt x="537" y="6179"/>
                </a:cubicBezTo>
                <a:cubicBezTo>
                  <a:pt x="441" y="6631"/>
                  <a:pt x="525" y="7143"/>
                  <a:pt x="811" y="7632"/>
                </a:cubicBezTo>
                <a:cubicBezTo>
                  <a:pt x="1013" y="8001"/>
                  <a:pt x="1251" y="8239"/>
                  <a:pt x="1275" y="8239"/>
                </a:cubicBezTo>
                <a:cubicBezTo>
                  <a:pt x="1299" y="8274"/>
                  <a:pt x="1346" y="8286"/>
                  <a:pt x="1394" y="8286"/>
                </a:cubicBezTo>
                <a:cubicBezTo>
                  <a:pt x="1430" y="8286"/>
                  <a:pt x="1477" y="8274"/>
                  <a:pt x="1513" y="8239"/>
                </a:cubicBezTo>
                <a:cubicBezTo>
                  <a:pt x="1573" y="8179"/>
                  <a:pt x="1573" y="8084"/>
                  <a:pt x="1513" y="8024"/>
                </a:cubicBezTo>
                <a:cubicBezTo>
                  <a:pt x="1489" y="8001"/>
                  <a:pt x="644" y="7167"/>
                  <a:pt x="870" y="6250"/>
                </a:cubicBezTo>
                <a:cubicBezTo>
                  <a:pt x="977" y="5798"/>
                  <a:pt x="1239" y="5477"/>
                  <a:pt x="1656" y="5298"/>
                </a:cubicBezTo>
                <a:cubicBezTo>
                  <a:pt x="1896" y="5194"/>
                  <a:pt x="2169" y="5144"/>
                  <a:pt x="2455" y="5144"/>
                </a:cubicBezTo>
                <a:cubicBezTo>
                  <a:pt x="2595" y="5144"/>
                  <a:pt x="2738" y="5155"/>
                  <a:pt x="2882" y="5179"/>
                </a:cubicBezTo>
                <a:cubicBezTo>
                  <a:pt x="3382" y="5262"/>
                  <a:pt x="3775" y="5536"/>
                  <a:pt x="3739" y="5762"/>
                </a:cubicBezTo>
                <a:cubicBezTo>
                  <a:pt x="3728" y="5822"/>
                  <a:pt x="3716" y="5858"/>
                  <a:pt x="3668" y="5893"/>
                </a:cubicBezTo>
                <a:cubicBezTo>
                  <a:pt x="3634" y="5910"/>
                  <a:pt x="3589" y="5927"/>
                  <a:pt x="3540" y="5927"/>
                </a:cubicBezTo>
                <a:cubicBezTo>
                  <a:pt x="3519" y="5927"/>
                  <a:pt x="3498" y="5924"/>
                  <a:pt x="3478" y="5917"/>
                </a:cubicBezTo>
                <a:lnTo>
                  <a:pt x="3454" y="5917"/>
                </a:lnTo>
                <a:cubicBezTo>
                  <a:pt x="3394" y="5846"/>
                  <a:pt x="3323" y="5774"/>
                  <a:pt x="3239" y="5715"/>
                </a:cubicBezTo>
                <a:cubicBezTo>
                  <a:pt x="3207" y="5696"/>
                  <a:pt x="3173" y="5687"/>
                  <a:pt x="3141" y="5687"/>
                </a:cubicBezTo>
                <a:cubicBezTo>
                  <a:pt x="3090" y="5687"/>
                  <a:pt x="3042" y="5711"/>
                  <a:pt x="3013" y="5762"/>
                </a:cubicBezTo>
                <a:cubicBezTo>
                  <a:pt x="2966" y="5834"/>
                  <a:pt x="2977" y="5941"/>
                  <a:pt x="3061" y="5977"/>
                </a:cubicBezTo>
                <a:cubicBezTo>
                  <a:pt x="3263" y="6119"/>
                  <a:pt x="3275" y="6274"/>
                  <a:pt x="3263" y="6381"/>
                </a:cubicBezTo>
                <a:cubicBezTo>
                  <a:pt x="3251" y="6536"/>
                  <a:pt x="3132" y="6679"/>
                  <a:pt x="3001" y="6727"/>
                </a:cubicBezTo>
                <a:cubicBezTo>
                  <a:pt x="2976" y="6732"/>
                  <a:pt x="2951" y="6735"/>
                  <a:pt x="2927" y="6735"/>
                </a:cubicBezTo>
                <a:cubicBezTo>
                  <a:pt x="2850" y="6735"/>
                  <a:pt x="2779" y="6704"/>
                  <a:pt x="2716" y="6631"/>
                </a:cubicBezTo>
                <a:cubicBezTo>
                  <a:pt x="2435" y="6342"/>
                  <a:pt x="2096" y="6177"/>
                  <a:pt x="1791" y="6177"/>
                </a:cubicBezTo>
                <a:cubicBezTo>
                  <a:pt x="1707" y="6177"/>
                  <a:pt x="1626" y="6189"/>
                  <a:pt x="1549" y="6215"/>
                </a:cubicBezTo>
                <a:cubicBezTo>
                  <a:pt x="1311" y="6298"/>
                  <a:pt x="1168" y="6477"/>
                  <a:pt x="1120" y="6727"/>
                </a:cubicBezTo>
                <a:cubicBezTo>
                  <a:pt x="1108" y="6810"/>
                  <a:pt x="1168" y="6905"/>
                  <a:pt x="1251" y="6905"/>
                </a:cubicBezTo>
                <a:cubicBezTo>
                  <a:pt x="1259" y="6906"/>
                  <a:pt x="1267" y="6907"/>
                  <a:pt x="1275" y="6907"/>
                </a:cubicBezTo>
                <a:cubicBezTo>
                  <a:pt x="1360" y="6907"/>
                  <a:pt x="1430" y="6850"/>
                  <a:pt x="1430" y="6774"/>
                </a:cubicBezTo>
                <a:cubicBezTo>
                  <a:pt x="1465" y="6620"/>
                  <a:pt x="1549" y="6548"/>
                  <a:pt x="1644" y="6536"/>
                </a:cubicBezTo>
                <a:cubicBezTo>
                  <a:pt x="1690" y="6521"/>
                  <a:pt x="1738" y="6514"/>
                  <a:pt x="1786" y="6514"/>
                </a:cubicBezTo>
                <a:cubicBezTo>
                  <a:pt x="2035" y="6514"/>
                  <a:pt x="2298" y="6700"/>
                  <a:pt x="2477" y="6870"/>
                </a:cubicBezTo>
                <a:cubicBezTo>
                  <a:pt x="2608" y="7012"/>
                  <a:pt x="2763" y="7084"/>
                  <a:pt x="2918" y="7084"/>
                </a:cubicBezTo>
                <a:cubicBezTo>
                  <a:pt x="2977" y="7084"/>
                  <a:pt x="3037" y="7072"/>
                  <a:pt x="3097" y="7048"/>
                </a:cubicBezTo>
                <a:cubicBezTo>
                  <a:pt x="3263" y="6989"/>
                  <a:pt x="3418" y="6870"/>
                  <a:pt x="3501" y="6715"/>
                </a:cubicBezTo>
                <a:cubicBezTo>
                  <a:pt x="3656" y="6870"/>
                  <a:pt x="3918" y="7108"/>
                  <a:pt x="4323" y="7381"/>
                </a:cubicBezTo>
                <a:cubicBezTo>
                  <a:pt x="4966" y="7810"/>
                  <a:pt x="6109" y="8405"/>
                  <a:pt x="7919" y="8810"/>
                </a:cubicBezTo>
                <a:lnTo>
                  <a:pt x="7954" y="8810"/>
                </a:lnTo>
                <a:cubicBezTo>
                  <a:pt x="8026" y="8810"/>
                  <a:pt x="8097" y="8763"/>
                  <a:pt x="8121" y="8679"/>
                </a:cubicBezTo>
                <a:cubicBezTo>
                  <a:pt x="8133" y="8584"/>
                  <a:pt x="8085" y="8501"/>
                  <a:pt x="8002" y="8477"/>
                </a:cubicBezTo>
                <a:cubicBezTo>
                  <a:pt x="6240" y="8096"/>
                  <a:pt x="5144" y="7524"/>
                  <a:pt x="4525" y="7131"/>
                </a:cubicBezTo>
                <a:cubicBezTo>
                  <a:pt x="3870" y="6679"/>
                  <a:pt x="3620" y="6322"/>
                  <a:pt x="3609" y="6322"/>
                </a:cubicBezTo>
                <a:lnTo>
                  <a:pt x="3609" y="6274"/>
                </a:lnTo>
                <a:cubicBezTo>
                  <a:pt x="3716" y="6274"/>
                  <a:pt x="3799" y="6250"/>
                  <a:pt x="3870" y="6191"/>
                </a:cubicBezTo>
                <a:cubicBezTo>
                  <a:pt x="3990" y="6119"/>
                  <a:pt x="4049" y="6000"/>
                  <a:pt x="4085" y="5834"/>
                </a:cubicBezTo>
                <a:cubicBezTo>
                  <a:pt x="4109" y="5607"/>
                  <a:pt x="4001" y="5381"/>
                  <a:pt x="3751" y="5203"/>
                </a:cubicBezTo>
                <a:cubicBezTo>
                  <a:pt x="3561" y="5060"/>
                  <a:pt x="3275" y="4941"/>
                  <a:pt x="2954" y="4881"/>
                </a:cubicBezTo>
                <a:cubicBezTo>
                  <a:pt x="2794" y="4852"/>
                  <a:pt x="2628" y="4836"/>
                  <a:pt x="2461" y="4836"/>
                </a:cubicBezTo>
                <a:cubicBezTo>
                  <a:pt x="1883" y="4836"/>
                  <a:pt x="1297" y="5024"/>
                  <a:pt x="918" y="5477"/>
                </a:cubicBezTo>
                <a:cubicBezTo>
                  <a:pt x="644" y="5191"/>
                  <a:pt x="572" y="4715"/>
                  <a:pt x="763" y="4345"/>
                </a:cubicBezTo>
                <a:cubicBezTo>
                  <a:pt x="848" y="4194"/>
                  <a:pt x="1067" y="3879"/>
                  <a:pt x="1581" y="3879"/>
                </a:cubicBezTo>
                <a:cubicBezTo>
                  <a:pt x="1716" y="3879"/>
                  <a:pt x="1871" y="3901"/>
                  <a:pt x="2049" y="3953"/>
                </a:cubicBezTo>
                <a:cubicBezTo>
                  <a:pt x="2189" y="3994"/>
                  <a:pt x="2318" y="4013"/>
                  <a:pt x="2436" y="4013"/>
                </a:cubicBezTo>
                <a:cubicBezTo>
                  <a:pt x="2788" y="4013"/>
                  <a:pt x="3034" y="3845"/>
                  <a:pt x="3132" y="3631"/>
                </a:cubicBezTo>
                <a:cubicBezTo>
                  <a:pt x="3251" y="3357"/>
                  <a:pt x="3144" y="3083"/>
                  <a:pt x="2882" y="2905"/>
                </a:cubicBezTo>
                <a:cubicBezTo>
                  <a:pt x="2714" y="2806"/>
                  <a:pt x="2470" y="2756"/>
                  <a:pt x="2181" y="2756"/>
                </a:cubicBezTo>
                <a:cubicBezTo>
                  <a:pt x="2123" y="2756"/>
                  <a:pt x="2063" y="2758"/>
                  <a:pt x="2001" y="2762"/>
                </a:cubicBezTo>
                <a:cubicBezTo>
                  <a:pt x="2180" y="2583"/>
                  <a:pt x="2430" y="2333"/>
                  <a:pt x="2739" y="2107"/>
                </a:cubicBezTo>
                <a:cubicBezTo>
                  <a:pt x="2966" y="1928"/>
                  <a:pt x="3251" y="1750"/>
                  <a:pt x="3561" y="1607"/>
                </a:cubicBezTo>
                <a:cubicBezTo>
                  <a:pt x="3742" y="1535"/>
                  <a:pt x="3929" y="1500"/>
                  <a:pt x="4120" y="1500"/>
                </a:cubicBezTo>
                <a:cubicBezTo>
                  <a:pt x="4368" y="1500"/>
                  <a:pt x="4621" y="1559"/>
                  <a:pt x="4871" y="1667"/>
                </a:cubicBezTo>
                <a:cubicBezTo>
                  <a:pt x="5156" y="1786"/>
                  <a:pt x="5406" y="1976"/>
                  <a:pt x="5633" y="2214"/>
                </a:cubicBezTo>
                <a:cubicBezTo>
                  <a:pt x="5299" y="2274"/>
                  <a:pt x="4799" y="2452"/>
                  <a:pt x="4549" y="3000"/>
                </a:cubicBezTo>
                <a:cubicBezTo>
                  <a:pt x="4323" y="3512"/>
                  <a:pt x="4347" y="4048"/>
                  <a:pt x="4668" y="4595"/>
                </a:cubicBezTo>
                <a:cubicBezTo>
                  <a:pt x="5573" y="6239"/>
                  <a:pt x="8681" y="7691"/>
                  <a:pt x="10919" y="7977"/>
                </a:cubicBezTo>
                <a:lnTo>
                  <a:pt x="10931" y="7977"/>
                </a:lnTo>
                <a:cubicBezTo>
                  <a:pt x="11002" y="7977"/>
                  <a:pt x="11074" y="7917"/>
                  <a:pt x="11098" y="7846"/>
                </a:cubicBezTo>
                <a:cubicBezTo>
                  <a:pt x="11050" y="7643"/>
                  <a:pt x="10990" y="7572"/>
                  <a:pt x="10907" y="7560"/>
                </a:cubicBezTo>
                <a:cubicBezTo>
                  <a:pt x="9835" y="7429"/>
                  <a:pt x="8538" y="6989"/>
                  <a:pt x="7407" y="6417"/>
                </a:cubicBezTo>
                <a:cubicBezTo>
                  <a:pt x="6180" y="5786"/>
                  <a:pt x="5287" y="5048"/>
                  <a:pt x="4906" y="4345"/>
                </a:cubicBezTo>
                <a:cubicBezTo>
                  <a:pt x="4656" y="3881"/>
                  <a:pt x="4609" y="3452"/>
                  <a:pt x="4799" y="3048"/>
                </a:cubicBezTo>
                <a:cubicBezTo>
                  <a:pt x="4918" y="2798"/>
                  <a:pt x="5133" y="2607"/>
                  <a:pt x="5442" y="2500"/>
                </a:cubicBezTo>
                <a:cubicBezTo>
                  <a:pt x="5597" y="2440"/>
                  <a:pt x="5752" y="2429"/>
                  <a:pt x="5847" y="2429"/>
                </a:cubicBezTo>
                <a:cubicBezTo>
                  <a:pt x="5859" y="2440"/>
                  <a:pt x="5871" y="2464"/>
                  <a:pt x="5883" y="2488"/>
                </a:cubicBezTo>
                <a:cubicBezTo>
                  <a:pt x="6025" y="2679"/>
                  <a:pt x="6216" y="2798"/>
                  <a:pt x="6418" y="2798"/>
                </a:cubicBezTo>
                <a:cubicBezTo>
                  <a:pt x="6466" y="2798"/>
                  <a:pt x="6526" y="2798"/>
                  <a:pt x="6573" y="2786"/>
                </a:cubicBezTo>
                <a:cubicBezTo>
                  <a:pt x="6883" y="2702"/>
                  <a:pt x="7157" y="2429"/>
                  <a:pt x="7192" y="2095"/>
                </a:cubicBezTo>
                <a:cubicBezTo>
                  <a:pt x="7240" y="1750"/>
                  <a:pt x="7061" y="1440"/>
                  <a:pt x="6692" y="1238"/>
                </a:cubicBezTo>
                <a:cubicBezTo>
                  <a:pt x="6645" y="1202"/>
                  <a:pt x="6597" y="1190"/>
                  <a:pt x="6573" y="1178"/>
                </a:cubicBezTo>
                <a:cubicBezTo>
                  <a:pt x="6537" y="1035"/>
                  <a:pt x="6418" y="595"/>
                  <a:pt x="5990" y="297"/>
                </a:cubicBezTo>
                <a:cubicBezTo>
                  <a:pt x="5711" y="98"/>
                  <a:pt x="5362" y="0"/>
                  <a:pt x="4955" y="0"/>
                </a:cubicBezTo>
                <a:close/>
              </a:path>
            </a:pathLst>
          </a:cu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grpSp>
        <p:nvGrpSpPr>
          <p:cNvPr id="11986" name="Google Shape;11986;p81"/>
          <p:cNvGrpSpPr/>
          <p:nvPr/>
        </p:nvGrpSpPr>
        <p:grpSpPr>
          <a:xfrm>
            <a:off x="8071119" y="2844845"/>
            <a:ext cx="356256" cy="351808"/>
            <a:chOff x="7993805" y="2427122"/>
            <a:chExt cx="356256" cy="351808"/>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grpSpPr>
        <p:sp>
          <p:nvSpPr>
            <p:cNvPr id="11987" name="Google Shape;11987;p81"/>
            <p:cNvSpPr/>
            <p:nvPr/>
          </p:nvSpPr>
          <p:spPr>
            <a:xfrm>
              <a:off x="8154957" y="2427122"/>
              <a:ext cx="195104" cy="194464"/>
            </a:xfrm>
            <a:custGeom>
              <a:avLst/>
              <a:gdLst/>
              <a:ahLst/>
              <a:cxnLst/>
              <a:rect l="l" t="t" r="r" b="b"/>
              <a:pathLst>
                <a:path w="6097" h="6077" extrusionOk="0">
                  <a:moveTo>
                    <a:pt x="299" y="0"/>
                  </a:moveTo>
                  <a:cubicBezTo>
                    <a:pt x="228" y="0"/>
                    <a:pt x="159" y="25"/>
                    <a:pt x="108" y="76"/>
                  </a:cubicBezTo>
                  <a:cubicBezTo>
                    <a:pt x="13" y="171"/>
                    <a:pt x="1" y="290"/>
                    <a:pt x="60" y="409"/>
                  </a:cubicBezTo>
                  <a:cubicBezTo>
                    <a:pt x="406" y="1028"/>
                    <a:pt x="644" y="1790"/>
                    <a:pt x="858" y="2517"/>
                  </a:cubicBezTo>
                  <a:cubicBezTo>
                    <a:pt x="1191" y="3588"/>
                    <a:pt x="1537" y="4695"/>
                    <a:pt x="2227" y="5410"/>
                  </a:cubicBezTo>
                  <a:cubicBezTo>
                    <a:pt x="2644" y="5838"/>
                    <a:pt x="3227" y="6077"/>
                    <a:pt x="3835" y="6077"/>
                  </a:cubicBezTo>
                  <a:lnTo>
                    <a:pt x="3858" y="6077"/>
                  </a:lnTo>
                  <a:cubicBezTo>
                    <a:pt x="4466" y="6077"/>
                    <a:pt x="5025" y="5850"/>
                    <a:pt x="5442" y="5422"/>
                  </a:cubicBezTo>
                  <a:cubicBezTo>
                    <a:pt x="5859" y="4993"/>
                    <a:pt x="6097" y="4422"/>
                    <a:pt x="6097" y="3814"/>
                  </a:cubicBezTo>
                  <a:cubicBezTo>
                    <a:pt x="6085" y="3219"/>
                    <a:pt x="5859" y="2659"/>
                    <a:pt x="5430" y="2243"/>
                  </a:cubicBezTo>
                  <a:cubicBezTo>
                    <a:pt x="4728" y="1540"/>
                    <a:pt x="3620" y="1195"/>
                    <a:pt x="2537" y="874"/>
                  </a:cubicBezTo>
                  <a:cubicBezTo>
                    <a:pt x="2287" y="790"/>
                    <a:pt x="2025" y="707"/>
                    <a:pt x="1751" y="612"/>
                  </a:cubicBezTo>
                  <a:cubicBezTo>
                    <a:pt x="1737" y="607"/>
                    <a:pt x="1722" y="605"/>
                    <a:pt x="1707" y="605"/>
                  </a:cubicBezTo>
                  <a:cubicBezTo>
                    <a:pt x="1637" y="605"/>
                    <a:pt x="1568" y="650"/>
                    <a:pt x="1549" y="719"/>
                  </a:cubicBezTo>
                  <a:cubicBezTo>
                    <a:pt x="1513" y="814"/>
                    <a:pt x="1561" y="897"/>
                    <a:pt x="1644" y="933"/>
                  </a:cubicBezTo>
                  <a:cubicBezTo>
                    <a:pt x="1918" y="1016"/>
                    <a:pt x="2180" y="1088"/>
                    <a:pt x="2442" y="1183"/>
                  </a:cubicBezTo>
                  <a:cubicBezTo>
                    <a:pt x="3525" y="1505"/>
                    <a:pt x="4537" y="1838"/>
                    <a:pt x="5192" y="2481"/>
                  </a:cubicBezTo>
                  <a:cubicBezTo>
                    <a:pt x="5561" y="2838"/>
                    <a:pt x="5752" y="3326"/>
                    <a:pt x="5775" y="3850"/>
                  </a:cubicBezTo>
                  <a:cubicBezTo>
                    <a:pt x="5775" y="4362"/>
                    <a:pt x="5585" y="4862"/>
                    <a:pt x="5216" y="5219"/>
                  </a:cubicBezTo>
                  <a:cubicBezTo>
                    <a:pt x="4859" y="5565"/>
                    <a:pt x="4370" y="5767"/>
                    <a:pt x="3847" y="5767"/>
                  </a:cubicBezTo>
                  <a:lnTo>
                    <a:pt x="3835" y="5767"/>
                  </a:lnTo>
                  <a:cubicBezTo>
                    <a:pt x="3323" y="5767"/>
                    <a:pt x="2823" y="5553"/>
                    <a:pt x="2465" y="5184"/>
                  </a:cubicBezTo>
                  <a:cubicBezTo>
                    <a:pt x="1834" y="4529"/>
                    <a:pt x="1513" y="3517"/>
                    <a:pt x="1168" y="2433"/>
                  </a:cubicBezTo>
                  <a:cubicBezTo>
                    <a:pt x="965" y="1743"/>
                    <a:pt x="739" y="1028"/>
                    <a:pt x="429" y="409"/>
                  </a:cubicBezTo>
                  <a:lnTo>
                    <a:pt x="429" y="409"/>
                  </a:lnTo>
                  <a:cubicBezTo>
                    <a:pt x="608" y="493"/>
                    <a:pt x="799" y="588"/>
                    <a:pt x="1013" y="659"/>
                  </a:cubicBezTo>
                  <a:cubicBezTo>
                    <a:pt x="1033" y="665"/>
                    <a:pt x="1053" y="668"/>
                    <a:pt x="1073" y="668"/>
                  </a:cubicBezTo>
                  <a:cubicBezTo>
                    <a:pt x="1137" y="668"/>
                    <a:pt x="1197" y="637"/>
                    <a:pt x="1215" y="564"/>
                  </a:cubicBezTo>
                  <a:cubicBezTo>
                    <a:pt x="1251" y="481"/>
                    <a:pt x="1215" y="385"/>
                    <a:pt x="1132" y="362"/>
                  </a:cubicBezTo>
                  <a:cubicBezTo>
                    <a:pt x="858" y="254"/>
                    <a:pt x="644" y="159"/>
                    <a:pt x="429" y="28"/>
                  </a:cubicBezTo>
                  <a:cubicBezTo>
                    <a:pt x="388" y="10"/>
                    <a:pt x="343" y="0"/>
                    <a:pt x="29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1988" name="Google Shape;11988;p81"/>
            <p:cNvSpPr/>
            <p:nvPr/>
          </p:nvSpPr>
          <p:spPr>
            <a:xfrm>
              <a:off x="7993805" y="2477170"/>
              <a:ext cx="136032" cy="222144"/>
            </a:xfrm>
            <a:custGeom>
              <a:avLst/>
              <a:gdLst/>
              <a:ahLst/>
              <a:cxnLst/>
              <a:rect l="l" t="t" r="r" b="b"/>
              <a:pathLst>
                <a:path w="4251" h="6942" extrusionOk="0">
                  <a:moveTo>
                    <a:pt x="1834" y="0"/>
                  </a:moveTo>
                  <a:cubicBezTo>
                    <a:pt x="1715" y="0"/>
                    <a:pt x="1632" y="95"/>
                    <a:pt x="1596" y="214"/>
                  </a:cubicBezTo>
                  <a:cubicBezTo>
                    <a:pt x="1453" y="857"/>
                    <a:pt x="1155" y="1512"/>
                    <a:pt x="870" y="2143"/>
                  </a:cubicBezTo>
                  <a:cubicBezTo>
                    <a:pt x="453" y="3084"/>
                    <a:pt x="0" y="4048"/>
                    <a:pt x="60" y="4965"/>
                  </a:cubicBezTo>
                  <a:cubicBezTo>
                    <a:pt x="96" y="5513"/>
                    <a:pt x="346" y="6013"/>
                    <a:pt x="762" y="6406"/>
                  </a:cubicBezTo>
                  <a:cubicBezTo>
                    <a:pt x="1155" y="6751"/>
                    <a:pt x="1644" y="6941"/>
                    <a:pt x="2144" y="6941"/>
                  </a:cubicBezTo>
                  <a:lnTo>
                    <a:pt x="2286" y="6941"/>
                  </a:lnTo>
                  <a:cubicBezTo>
                    <a:pt x="2834" y="6906"/>
                    <a:pt x="3334" y="6656"/>
                    <a:pt x="3703" y="6227"/>
                  </a:cubicBezTo>
                  <a:cubicBezTo>
                    <a:pt x="4072" y="5810"/>
                    <a:pt x="4251" y="5275"/>
                    <a:pt x="4215" y="4703"/>
                  </a:cubicBezTo>
                  <a:cubicBezTo>
                    <a:pt x="4156" y="3798"/>
                    <a:pt x="3608" y="2893"/>
                    <a:pt x="3072" y="2012"/>
                  </a:cubicBezTo>
                  <a:cubicBezTo>
                    <a:pt x="2953" y="1822"/>
                    <a:pt x="2846" y="1643"/>
                    <a:pt x="2727" y="1441"/>
                  </a:cubicBezTo>
                  <a:cubicBezTo>
                    <a:pt x="2696" y="1395"/>
                    <a:pt x="2646" y="1368"/>
                    <a:pt x="2591" y="1368"/>
                  </a:cubicBezTo>
                  <a:cubicBezTo>
                    <a:pt x="2561" y="1368"/>
                    <a:pt x="2530" y="1376"/>
                    <a:pt x="2501" y="1393"/>
                  </a:cubicBezTo>
                  <a:cubicBezTo>
                    <a:pt x="2429" y="1429"/>
                    <a:pt x="2406" y="1536"/>
                    <a:pt x="2441" y="1607"/>
                  </a:cubicBezTo>
                  <a:cubicBezTo>
                    <a:pt x="2560" y="1810"/>
                    <a:pt x="2667" y="2000"/>
                    <a:pt x="2787" y="2191"/>
                  </a:cubicBezTo>
                  <a:cubicBezTo>
                    <a:pt x="3322" y="3072"/>
                    <a:pt x="3822" y="3905"/>
                    <a:pt x="3894" y="4739"/>
                  </a:cubicBezTo>
                  <a:cubicBezTo>
                    <a:pt x="3918" y="5203"/>
                    <a:pt x="3775" y="5656"/>
                    <a:pt x="3453" y="6013"/>
                  </a:cubicBezTo>
                  <a:cubicBezTo>
                    <a:pt x="3144" y="6370"/>
                    <a:pt x="2715" y="6584"/>
                    <a:pt x="2251" y="6608"/>
                  </a:cubicBezTo>
                  <a:cubicBezTo>
                    <a:pt x="2209" y="6611"/>
                    <a:pt x="2168" y="6613"/>
                    <a:pt x="2127" y="6613"/>
                  </a:cubicBezTo>
                  <a:cubicBezTo>
                    <a:pt x="1708" y="6613"/>
                    <a:pt x="1314" y="6449"/>
                    <a:pt x="989" y="6168"/>
                  </a:cubicBezTo>
                  <a:cubicBezTo>
                    <a:pt x="632" y="5858"/>
                    <a:pt x="417" y="5417"/>
                    <a:pt x="393" y="4941"/>
                  </a:cubicBezTo>
                  <a:cubicBezTo>
                    <a:pt x="346" y="4108"/>
                    <a:pt x="751" y="3239"/>
                    <a:pt x="1167" y="2286"/>
                  </a:cubicBezTo>
                  <a:cubicBezTo>
                    <a:pt x="1429" y="1691"/>
                    <a:pt x="1703" y="1095"/>
                    <a:pt x="1870" y="476"/>
                  </a:cubicBezTo>
                  <a:cubicBezTo>
                    <a:pt x="1929" y="631"/>
                    <a:pt x="2001" y="774"/>
                    <a:pt x="2072" y="941"/>
                  </a:cubicBezTo>
                  <a:cubicBezTo>
                    <a:pt x="2106" y="992"/>
                    <a:pt x="2159" y="1031"/>
                    <a:pt x="2222" y="1031"/>
                  </a:cubicBezTo>
                  <a:cubicBezTo>
                    <a:pt x="2246" y="1031"/>
                    <a:pt x="2272" y="1025"/>
                    <a:pt x="2298" y="1012"/>
                  </a:cubicBezTo>
                  <a:cubicBezTo>
                    <a:pt x="2370" y="976"/>
                    <a:pt x="2417" y="881"/>
                    <a:pt x="2370" y="798"/>
                  </a:cubicBezTo>
                  <a:cubicBezTo>
                    <a:pt x="2263" y="572"/>
                    <a:pt x="2179" y="381"/>
                    <a:pt x="2108" y="179"/>
                  </a:cubicBezTo>
                  <a:cubicBezTo>
                    <a:pt x="2060" y="83"/>
                    <a:pt x="1953" y="0"/>
                    <a:pt x="183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1989" name="Google Shape;11989;p81"/>
            <p:cNvSpPr/>
            <p:nvPr/>
          </p:nvSpPr>
          <p:spPr>
            <a:xfrm>
              <a:off x="8170573" y="2617042"/>
              <a:ext cx="110528" cy="161888"/>
            </a:xfrm>
            <a:custGeom>
              <a:avLst/>
              <a:gdLst/>
              <a:ahLst/>
              <a:cxnLst/>
              <a:rect l="l" t="t" r="r" b="b"/>
              <a:pathLst>
                <a:path w="3454" h="5059" extrusionOk="0">
                  <a:moveTo>
                    <a:pt x="307" y="1"/>
                  </a:moveTo>
                  <a:cubicBezTo>
                    <a:pt x="276" y="1"/>
                    <a:pt x="245" y="8"/>
                    <a:pt x="215" y="22"/>
                  </a:cubicBezTo>
                  <a:cubicBezTo>
                    <a:pt x="108" y="70"/>
                    <a:pt x="61" y="177"/>
                    <a:pt x="72" y="273"/>
                  </a:cubicBezTo>
                  <a:cubicBezTo>
                    <a:pt x="156" y="773"/>
                    <a:pt x="120" y="1320"/>
                    <a:pt x="84" y="1856"/>
                  </a:cubicBezTo>
                  <a:cubicBezTo>
                    <a:pt x="49" y="2642"/>
                    <a:pt x="1" y="3463"/>
                    <a:pt x="299" y="4106"/>
                  </a:cubicBezTo>
                  <a:cubicBezTo>
                    <a:pt x="477" y="4499"/>
                    <a:pt x="811" y="4797"/>
                    <a:pt x="1204" y="4952"/>
                  </a:cubicBezTo>
                  <a:cubicBezTo>
                    <a:pt x="1394" y="5023"/>
                    <a:pt x="1596" y="5059"/>
                    <a:pt x="1787" y="5059"/>
                  </a:cubicBezTo>
                  <a:cubicBezTo>
                    <a:pt x="2013" y="5059"/>
                    <a:pt x="2251" y="5011"/>
                    <a:pt x="2454" y="4904"/>
                  </a:cubicBezTo>
                  <a:cubicBezTo>
                    <a:pt x="2847" y="4725"/>
                    <a:pt x="3144" y="4404"/>
                    <a:pt x="3287" y="3987"/>
                  </a:cubicBezTo>
                  <a:cubicBezTo>
                    <a:pt x="3454" y="3571"/>
                    <a:pt x="3442" y="3118"/>
                    <a:pt x="3251" y="2737"/>
                  </a:cubicBezTo>
                  <a:cubicBezTo>
                    <a:pt x="2954" y="2094"/>
                    <a:pt x="2299" y="1606"/>
                    <a:pt x="1668" y="1130"/>
                  </a:cubicBezTo>
                  <a:lnTo>
                    <a:pt x="1585" y="1046"/>
                  </a:lnTo>
                  <a:cubicBezTo>
                    <a:pt x="1552" y="1023"/>
                    <a:pt x="1518" y="1013"/>
                    <a:pt x="1485" y="1013"/>
                  </a:cubicBezTo>
                  <a:cubicBezTo>
                    <a:pt x="1434" y="1013"/>
                    <a:pt x="1387" y="1039"/>
                    <a:pt x="1358" y="1082"/>
                  </a:cubicBezTo>
                  <a:cubicBezTo>
                    <a:pt x="1299" y="1154"/>
                    <a:pt x="1311" y="1261"/>
                    <a:pt x="1382" y="1308"/>
                  </a:cubicBezTo>
                  <a:lnTo>
                    <a:pt x="1477" y="1380"/>
                  </a:lnTo>
                  <a:cubicBezTo>
                    <a:pt x="2096" y="1856"/>
                    <a:pt x="2680" y="2297"/>
                    <a:pt x="2954" y="2868"/>
                  </a:cubicBezTo>
                  <a:cubicBezTo>
                    <a:pt x="3097" y="3178"/>
                    <a:pt x="3109" y="3535"/>
                    <a:pt x="2989" y="3868"/>
                  </a:cubicBezTo>
                  <a:cubicBezTo>
                    <a:pt x="2870" y="4190"/>
                    <a:pt x="2632" y="4463"/>
                    <a:pt x="2323" y="4606"/>
                  </a:cubicBezTo>
                  <a:cubicBezTo>
                    <a:pt x="2158" y="4689"/>
                    <a:pt x="1979" y="4727"/>
                    <a:pt x="1798" y="4727"/>
                  </a:cubicBezTo>
                  <a:cubicBezTo>
                    <a:pt x="1639" y="4727"/>
                    <a:pt x="1478" y="4698"/>
                    <a:pt x="1323" y="4642"/>
                  </a:cubicBezTo>
                  <a:cubicBezTo>
                    <a:pt x="1001" y="4523"/>
                    <a:pt x="727" y="4261"/>
                    <a:pt x="596" y="3952"/>
                  </a:cubicBezTo>
                  <a:cubicBezTo>
                    <a:pt x="346" y="3392"/>
                    <a:pt x="370" y="2642"/>
                    <a:pt x="418" y="1856"/>
                  </a:cubicBezTo>
                  <a:cubicBezTo>
                    <a:pt x="453" y="1392"/>
                    <a:pt x="465" y="927"/>
                    <a:pt x="430" y="487"/>
                  </a:cubicBezTo>
                  <a:lnTo>
                    <a:pt x="430" y="487"/>
                  </a:lnTo>
                  <a:cubicBezTo>
                    <a:pt x="537" y="594"/>
                    <a:pt x="656" y="689"/>
                    <a:pt x="787" y="808"/>
                  </a:cubicBezTo>
                  <a:cubicBezTo>
                    <a:pt x="824" y="835"/>
                    <a:pt x="862" y="847"/>
                    <a:pt x="897" y="847"/>
                  </a:cubicBezTo>
                  <a:cubicBezTo>
                    <a:pt x="940" y="847"/>
                    <a:pt x="980" y="829"/>
                    <a:pt x="1013" y="796"/>
                  </a:cubicBezTo>
                  <a:cubicBezTo>
                    <a:pt x="1073" y="725"/>
                    <a:pt x="1061" y="630"/>
                    <a:pt x="1001" y="570"/>
                  </a:cubicBezTo>
                  <a:cubicBezTo>
                    <a:pt x="787" y="392"/>
                    <a:pt x="632" y="225"/>
                    <a:pt x="489" y="82"/>
                  </a:cubicBezTo>
                  <a:cubicBezTo>
                    <a:pt x="440" y="33"/>
                    <a:pt x="374" y="1"/>
                    <a:pt x="30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grpSp>
      <p:grpSp>
        <p:nvGrpSpPr>
          <p:cNvPr id="11990" name="Google Shape;11990;p81"/>
          <p:cNvGrpSpPr/>
          <p:nvPr/>
        </p:nvGrpSpPr>
        <p:grpSpPr>
          <a:xfrm>
            <a:off x="955951" y="2382733"/>
            <a:ext cx="308640" cy="353312"/>
            <a:chOff x="878637" y="1965010"/>
            <a:chExt cx="308640" cy="353312"/>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grpSpPr>
        <p:sp>
          <p:nvSpPr>
            <p:cNvPr id="11991" name="Google Shape;11991;p81"/>
            <p:cNvSpPr/>
            <p:nvPr/>
          </p:nvSpPr>
          <p:spPr>
            <a:xfrm>
              <a:off x="878637" y="1965010"/>
              <a:ext cx="308640" cy="353312"/>
            </a:xfrm>
            <a:custGeom>
              <a:avLst/>
              <a:gdLst/>
              <a:ahLst/>
              <a:cxnLst/>
              <a:rect l="l" t="t" r="r" b="b"/>
              <a:pathLst>
                <a:path w="9645" h="11041" extrusionOk="0">
                  <a:moveTo>
                    <a:pt x="1167" y="1122"/>
                  </a:moveTo>
                  <a:cubicBezTo>
                    <a:pt x="1905" y="1777"/>
                    <a:pt x="2893" y="2837"/>
                    <a:pt x="3632" y="4361"/>
                  </a:cubicBezTo>
                  <a:cubicBezTo>
                    <a:pt x="3477" y="4420"/>
                    <a:pt x="3322" y="4492"/>
                    <a:pt x="3191" y="4563"/>
                  </a:cubicBezTo>
                  <a:cubicBezTo>
                    <a:pt x="2882" y="3861"/>
                    <a:pt x="2203" y="2492"/>
                    <a:pt x="1167" y="1122"/>
                  </a:cubicBezTo>
                  <a:close/>
                  <a:moveTo>
                    <a:pt x="334" y="610"/>
                  </a:moveTo>
                  <a:lnTo>
                    <a:pt x="334" y="610"/>
                  </a:lnTo>
                  <a:cubicBezTo>
                    <a:pt x="1691" y="2182"/>
                    <a:pt x="2548" y="3956"/>
                    <a:pt x="2905" y="4730"/>
                  </a:cubicBezTo>
                  <a:cubicBezTo>
                    <a:pt x="2643" y="4920"/>
                    <a:pt x="2405" y="5159"/>
                    <a:pt x="2239" y="5444"/>
                  </a:cubicBezTo>
                  <a:cubicBezTo>
                    <a:pt x="1274" y="4563"/>
                    <a:pt x="798" y="3230"/>
                    <a:pt x="572" y="2241"/>
                  </a:cubicBezTo>
                  <a:cubicBezTo>
                    <a:pt x="417" y="1587"/>
                    <a:pt x="357" y="991"/>
                    <a:pt x="334" y="610"/>
                  </a:cubicBezTo>
                  <a:close/>
                  <a:moveTo>
                    <a:pt x="9311" y="587"/>
                  </a:moveTo>
                  <a:lnTo>
                    <a:pt x="9311" y="587"/>
                  </a:lnTo>
                  <a:cubicBezTo>
                    <a:pt x="9263" y="979"/>
                    <a:pt x="9204" y="1563"/>
                    <a:pt x="9049" y="2218"/>
                  </a:cubicBezTo>
                  <a:cubicBezTo>
                    <a:pt x="8835" y="3206"/>
                    <a:pt x="8358" y="4551"/>
                    <a:pt x="7382" y="5444"/>
                  </a:cubicBezTo>
                  <a:cubicBezTo>
                    <a:pt x="7204" y="5170"/>
                    <a:pt x="6989" y="4932"/>
                    <a:pt x="6715" y="4730"/>
                  </a:cubicBezTo>
                  <a:cubicBezTo>
                    <a:pt x="6775" y="4611"/>
                    <a:pt x="6823" y="4492"/>
                    <a:pt x="6882" y="4349"/>
                  </a:cubicBezTo>
                  <a:cubicBezTo>
                    <a:pt x="6930" y="4277"/>
                    <a:pt x="6882" y="4182"/>
                    <a:pt x="6811" y="4146"/>
                  </a:cubicBezTo>
                  <a:cubicBezTo>
                    <a:pt x="6787" y="4133"/>
                    <a:pt x="6763" y="4127"/>
                    <a:pt x="6740" y="4127"/>
                  </a:cubicBezTo>
                  <a:cubicBezTo>
                    <a:pt x="6679" y="4127"/>
                    <a:pt x="6622" y="4166"/>
                    <a:pt x="6596" y="4218"/>
                  </a:cubicBezTo>
                  <a:cubicBezTo>
                    <a:pt x="6537" y="4325"/>
                    <a:pt x="6489" y="4444"/>
                    <a:pt x="6453" y="4551"/>
                  </a:cubicBezTo>
                  <a:cubicBezTo>
                    <a:pt x="6299" y="4480"/>
                    <a:pt x="6156" y="4397"/>
                    <a:pt x="6001" y="4337"/>
                  </a:cubicBezTo>
                  <a:cubicBezTo>
                    <a:pt x="6703" y="2908"/>
                    <a:pt x="7620" y="1896"/>
                    <a:pt x="8263" y="1289"/>
                  </a:cubicBezTo>
                  <a:cubicBezTo>
                    <a:pt x="8335" y="1218"/>
                    <a:pt x="8418" y="1158"/>
                    <a:pt x="8478" y="1098"/>
                  </a:cubicBezTo>
                  <a:lnTo>
                    <a:pt x="8478" y="1098"/>
                  </a:lnTo>
                  <a:cubicBezTo>
                    <a:pt x="7787" y="2003"/>
                    <a:pt x="7263" y="2896"/>
                    <a:pt x="6906" y="3587"/>
                  </a:cubicBezTo>
                  <a:cubicBezTo>
                    <a:pt x="6858" y="3658"/>
                    <a:pt x="6894" y="3754"/>
                    <a:pt x="6989" y="3801"/>
                  </a:cubicBezTo>
                  <a:cubicBezTo>
                    <a:pt x="7013" y="3825"/>
                    <a:pt x="7025" y="3825"/>
                    <a:pt x="7061" y="3825"/>
                  </a:cubicBezTo>
                  <a:cubicBezTo>
                    <a:pt x="7120" y="3825"/>
                    <a:pt x="7180" y="3789"/>
                    <a:pt x="7204" y="3730"/>
                  </a:cubicBezTo>
                  <a:cubicBezTo>
                    <a:pt x="7644" y="2896"/>
                    <a:pt x="8347" y="1706"/>
                    <a:pt x="9311" y="587"/>
                  </a:cubicBezTo>
                  <a:close/>
                  <a:moveTo>
                    <a:pt x="4810" y="8945"/>
                  </a:moveTo>
                  <a:cubicBezTo>
                    <a:pt x="5156" y="8945"/>
                    <a:pt x="5441" y="9135"/>
                    <a:pt x="5441" y="9361"/>
                  </a:cubicBezTo>
                  <a:cubicBezTo>
                    <a:pt x="5441" y="9540"/>
                    <a:pt x="5227" y="9671"/>
                    <a:pt x="4965" y="9790"/>
                  </a:cubicBezTo>
                  <a:lnTo>
                    <a:pt x="4941" y="9790"/>
                  </a:lnTo>
                  <a:cubicBezTo>
                    <a:pt x="4897" y="9821"/>
                    <a:pt x="4847" y="9836"/>
                    <a:pt x="4796" y="9836"/>
                  </a:cubicBezTo>
                  <a:cubicBezTo>
                    <a:pt x="4752" y="9836"/>
                    <a:pt x="4707" y="9824"/>
                    <a:pt x="4668" y="9802"/>
                  </a:cubicBezTo>
                  <a:cubicBezTo>
                    <a:pt x="4394" y="9671"/>
                    <a:pt x="4191" y="9552"/>
                    <a:pt x="4191" y="9361"/>
                  </a:cubicBezTo>
                  <a:cubicBezTo>
                    <a:pt x="4191" y="9135"/>
                    <a:pt x="4465" y="8945"/>
                    <a:pt x="4810" y="8945"/>
                  </a:cubicBezTo>
                  <a:close/>
                  <a:moveTo>
                    <a:pt x="4775" y="4480"/>
                  </a:moveTo>
                  <a:cubicBezTo>
                    <a:pt x="6227" y="4480"/>
                    <a:pt x="7382" y="5420"/>
                    <a:pt x="7382" y="6599"/>
                  </a:cubicBezTo>
                  <a:lnTo>
                    <a:pt x="7382" y="6659"/>
                  </a:lnTo>
                  <a:cubicBezTo>
                    <a:pt x="7406" y="7040"/>
                    <a:pt x="7501" y="7421"/>
                    <a:pt x="7716" y="7790"/>
                  </a:cubicBezTo>
                  <a:cubicBezTo>
                    <a:pt x="7858" y="8052"/>
                    <a:pt x="7918" y="8302"/>
                    <a:pt x="7918" y="8564"/>
                  </a:cubicBezTo>
                  <a:cubicBezTo>
                    <a:pt x="7918" y="9516"/>
                    <a:pt x="7013" y="10326"/>
                    <a:pt x="5751" y="10600"/>
                  </a:cubicBezTo>
                  <a:cubicBezTo>
                    <a:pt x="5918" y="10528"/>
                    <a:pt x="6049" y="10409"/>
                    <a:pt x="6132" y="10266"/>
                  </a:cubicBezTo>
                  <a:cubicBezTo>
                    <a:pt x="6180" y="10183"/>
                    <a:pt x="6168" y="10088"/>
                    <a:pt x="6096" y="10040"/>
                  </a:cubicBezTo>
                  <a:cubicBezTo>
                    <a:pt x="6064" y="10022"/>
                    <a:pt x="6030" y="10012"/>
                    <a:pt x="5998" y="10012"/>
                  </a:cubicBezTo>
                  <a:cubicBezTo>
                    <a:pt x="5947" y="10012"/>
                    <a:pt x="5899" y="10036"/>
                    <a:pt x="5870" y="10088"/>
                  </a:cubicBezTo>
                  <a:cubicBezTo>
                    <a:pt x="5763" y="10254"/>
                    <a:pt x="5572" y="10350"/>
                    <a:pt x="5370" y="10350"/>
                  </a:cubicBezTo>
                  <a:cubicBezTo>
                    <a:pt x="5227" y="10350"/>
                    <a:pt x="5072" y="10290"/>
                    <a:pt x="4953" y="10171"/>
                  </a:cubicBezTo>
                  <a:lnTo>
                    <a:pt x="4929" y="10147"/>
                  </a:lnTo>
                  <a:cubicBezTo>
                    <a:pt x="4977" y="10135"/>
                    <a:pt x="5037" y="10111"/>
                    <a:pt x="5072" y="10088"/>
                  </a:cubicBezTo>
                  <a:lnTo>
                    <a:pt x="5096" y="10088"/>
                  </a:lnTo>
                  <a:cubicBezTo>
                    <a:pt x="5346" y="9957"/>
                    <a:pt x="5751" y="9754"/>
                    <a:pt x="5751" y="9361"/>
                  </a:cubicBezTo>
                  <a:cubicBezTo>
                    <a:pt x="5751" y="8957"/>
                    <a:pt x="5310" y="8623"/>
                    <a:pt x="4798" y="8623"/>
                  </a:cubicBezTo>
                  <a:cubicBezTo>
                    <a:pt x="4275" y="8623"/>
                    <a:pt x="3846" y="8957"/>
                    <a:pt x="3846" y="9361"/>
                  </a:cubicBezTo>
                  <a:cubicBezTo>
                    <a:pt x="3846" y="9754"/>
                    <a:pt x="4227" y="9957"/>
                    <a:pt x="4501" y="10088"/>
                  </a:cubicBezTo>
                  <a:lnTo>
                    <a:pt x="4513" y="10088"/>
                  </a:lnTo>
                  <a:cubicBezTo>
                    <a:pt x="4560" y="10111"/>
                    <a:pt x="4620" y="10135"/>
                    <a:pt x="4656" y="10147"/>
                  </a:cubicBezTo>
                  <a:lnTo>
                    <a:pt x="4632" y="10171"/>
                  </a:lnTo>
                  <a:cubicBezTo>
                    <a:pt x="4513" y="10290"/>
                    <a:pt x="4382" y="10350"/>
                    <a:pt x="4215" y="10350"/>
                  </a:cubicBezTo>
                  <a:cubicBezTo>
                    <a:pt x="4025" y="10350"/>
                    <a:pt x="3846" y="10254"/>
                    <a:pt x="3727" y="10088"/>
                  </a:cubicBezTo>
                  <a:cubicBezTo>
                    <a:pt x="3698" y="10036"/>
                    <a:pt x="3646" y="10012"/>
                    <a:pt x="3594" y="10012"/>
                  </a:cubicBezTo>
                  <a:cubicBezTo>
                    <a:pt x="3561" y="10012"/>
                    <a:pt x="3528" y="10022"/>
                    <a:pt x="3501" y="10040"/>
                  </a:cubicBezTo>
                  <a:cubicBezTo>
                    <a:pt x="3429" y="10088"/>
                    <a:pt x="3405" y="10183"/>
                    <a:pt x="3453" y="10266"/>
                  </a:cubicBezTo>
                  <a:cubicBezTo>
                    <a:pt x="3560" y="10409"/>
                    <a:pt x="3691" y="10528"/>
                    <a:pt x="3846" y="10600"/>
                  </a:cubicBezTo>
                  <a:cubicBezTo>
                    <a:pt x="2596" y="10326"/>
                    <a:pt x="1667" y="9516"/>
                    <a:pt x="1667" y="8564"/>
                  </a:cubicBezTo>
                  <a:cubicBezTo>
                    <a:pt x="1667" y="8302"/>
                    <a:pt x="1739" y="8052"/>
                    <a:pt x="1881" y="7790"/>
                  </a:cubicBezTo>
                  <a:cubicBezTo>
                    <a:pt x="2096" y="7421"/>
                    <a:pt x="2191" y="7028"/>
                    <a:pt x="2179" y="6659"/>
                  </a:cubicBezTo>
                  <a:lnTo>
                    <a:pt x="2179" y="6599"/>
                  </a:lnTo>
                  <a:cubicBezTo>
                    <a:pt x="2179" y="5432"/>
                    <a:pt x="3334" y="4480"/>
                    <a:pt x="4775" y="4480"/>
                  </a:cubicBezTo>
                  <a:close/>
                  <a:moveTo>
                    <a:pt x="4810" y="10445"/>
                  </a:moveTo>
                  <a:cubicBezTo>
                    <a:pt x="4941" y="10564"/>
                    <a:pt x="5120" y="10635"/>
                    <a:pt x="5299" y="10671"/>
                  </a:cubicBezTo>
                  <a:cubicBezTo>
                    <a:pt x="5144" y="10683"/>
                    <a:pt x="4977" y="10695"/>
                    <a:pt x="4810" y="10695"/>
                  </a:cubicBezTo>
                  <a:cubicBezTo>
                    <a:pt x="4644" y="10695"/>
                    <a:pt x="4489" y="10683"/>
                    <a:pt x="4322" y="10671"/>
                  </a:cubicBezTo>
                  <a:cubicBezTo>
                    <a:pt x="4501" y="10647"/>
                    <a:pt x="4679" y="10576"/>
                    <a:pt x="4810" y="10445"/>
                  </a:cubicBezTo>
                  <a:close/>
                  <a:moveTo>
                    <a:pt x="165" y="0"/>
                  </a:moveTo>
                  <a:cubicBezTo>
                    <a:pt x="140" y="0"/>
                    <a:pt x="113" y="9"/>
                    <a:pt x="84" y="27"/>
                  </a:cubicBezTo>
                  <a:cubicBezTo>
                    <a:pt x="36" y="51"/>
                    <a:pt x="0" y="110"/>
                    <a:pt x="0" y="158"/>
                  </a:cubicBezTo>
                  <a:cubicBezTo>
                    <a:pt x="0" y="206"/>
                    <a:pt x="0" y="1146"/>
                    <a:pt x="274" y="2301"/>
                  </a:cubicBezTo>
                  <a:cubicBezTo>
                    <a:pt x="441" y="2992"/>
                    <a:pt x="643" y="3611"/>
                    <a:pt x="917" y="4158"/>
                  </a:cubicBezTo>
                  <a:cubicBezTo>
                    <a:pt x="1227" y="4801"/>
                    <a:pt x="1631" y="5337"/>
                    <a:pt x="2084" y="5742"/>
                  </a:cubicBezTo>
                  <a:cubicBezTo>
                    <a:pt x="1965" y="6004"/>
                    <a:pt x="1905" y="6290"/>
                    <a:pt x="1905" y="6599"/>
                  </a:cubicBezTo>
                  <a:lnTo>
                    <a:pt x="1905" y="6683"/>
                  </a:lnTo>
                  <a:cubicBezTo>
                    <a:pt x="1929" y="6992"/>
                    <a:pt x="1834" y="7314"/>
                    <a:pt x="1643" y="7647"/>
                  </a:cubicBezTo>
                  <a:cubicBezTo>
                    <a:pt x="1477" y="7945"/>
                    <a:pt x="1393" y="8254"/>
                    <a:pt x="1393" y="8588"/>
                  </a:cubicBezTo>
                  <a:cubicBezTo>
                    <a:pt x="1393" y="9254"/>
                    <a:pt x="1762" y="9873"/>
                    <a:pt x="2417" y="10338"/>
                  </a:cubicBezTo>
                  <a:cubicBezTo>
                    <a:pt x="3060" y="10790"/>
                    <a:pt x="3917" y="11040"/>
                    <a:pt x="4822" y="11040"/>
                  </a:cubicBezTo>
                  <a:cubicBezTo>
                    <a:pt x="5739" y="11040"/>
                    <a:pt x="6596" y="10790"/>
                    <a:pt x="7239" y="10338"/>
                  </a:cubicBezTo>
                  <a:cubicBezTo>
                    <a:pt x="7906" y="9873"/>
                    <a:pt x="8263" y="9254"/>
                    <a:pt x="8263" y="8588"/>
                  </a:cubicBezTo>
                  <a:cubicBezTo>
                    <a:pt x="8263" y="8254"/>
                    <a:pt x="8180" y="7945"/>
                    <a:pt x="8013" y="7647"/>
                  </a:cubicBezTo>
                  <a:cubicBezTo>
                    <a:pt x="7835" y="7314"/>
                    <a:pt x="7739" y="7004"/>
                    <a:pt x="7739" y="6683"/>
                  </a:cubicBezTo>
                  <a:lnTo>
                    <a:pt x="7739" y="6599"/>
                  </a:lnTo>
                  <a:cubicBezTo>
                    <a:pt x="7739" y="6302"/>
                    <a:pt x="7680" y="6004"/>
                    <a:pt x="7561" y="5742"/>
                  </a:cubicBezTo>
                  <a:cubicBezTo>
                    <a:pt x="8025" y="5325"/>
                    <a:pt x="8430" y="4789"/>
                    <a:pt x="8751" y="4135"/>
                  </a:cubicBezTo>
                  <a:cubicBezTo>
                    <a:pt x="9025" y="3599"/>
                    <a:pt x="9228" y="2968"/>
                    <a:pt x="9382" y="2289"/>
                  </a:cubicBezTo>
                  <a:cubicBezTo>
                    <a:pt x="9644" y="1122"/>
                    <a:pt x="9644" y="206"/>
                    <a:pt x="9644" y="158"/>
                  </a:cubicBezTo>
                  <a:cubicBezTo>
                    <a:pt x="9632" y="98"/>
                    <a:pt x="9609" y="51"/>
                    <a:pt x="9549" y="27"/>
                  </a:cubicBezTo>
                  <a:cubicBezTo>
                    <a:pt x="9525" y="9"/>
                    <a:pt x="9498" y="0"/>
                    <a:pt x="9470" y="0"/>
                  </a:cubicBezTo>
                  <a:cubicBezTo>
                    <a:pt x="9442" y="0"/>
                    <a:pt x="9412" y="9"/>
                    <a:pt x="9382" y="27"/>
                  </a:cubicBezTo>
                  <a:cubicBezTo>
                    <a:pt x="9347" y="39"/>
                    <a:pt x="8787" y="372"/>
                    <a:pt x="8037" y="1063"/>
                  </a:cubicBezTo>
                  <a:cubicBezTo>
                    <a:pt x="7358" y="1694"/>
                    <a:pt x="6406" y="2765"/>
                    <a:pt x="5680" y="4254"/>
                  </a:cubicBezTo>
                  <a:cubicBezTo>
                    <a:pt x="5406" y="4182"/>
                    <a:pt x="5108" y="4146"/>
                    <a:pt x="4810" y="4146"/>
                  </a:cubicBezTo>
                  <a:cubicBezTo>
                    <a:pt x="4513" y="4146"/>
                    <a:pt x="4215" y="4194"/>
                    <a:pt x="3953" y="4254"/>
                  </a:cubicBezTo>
                  <a:cubicBezTo>
                    <a:pt x="3215" y="2765"/>
                    <a:pt x="2262" y="1706"/>
                    <a:pt x="1596" y="1063"/>
                  </a:cubicBezTo>
                  <a:cubicBezTo>
                    <a:pt x="834" y="372"/>
                    <a:pt x="274" y="27"/>
                    <a:pt x="238" y="27"/>
                  </a:cubicBezTo>
                  <a:cubicBezTo>
                    <a:pt x="215" y="9"/>
                    <a:pt x="191" y="0"/>
                    <a:pt x="1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1992" name="Google Shape;11992;p81"/>
            <p:cNvSpPr/>
            <p:nvPr/>
          </p:nvSpPr>
          <p:spPr>
            <a:xfrm>
              <a:off x="960557" y="2185682"/>
              <a:ext cx="43840" cy="49568"/>
            </a:xfrm>
            <a:custGeom>
              <a:avLst/>
              <a:gdLst/>
              <a:ahLst/>
              <a:cxnLst/>
              <a:rect l="l" t="t" r="r" b="b"/>
              <a:pathLst>
                <a:path w="1370" h="1549" extrusionOk="0">
                  <a:moveTo>
                    <a:pt x="691" y="1"/>
                  </a:moveTo>
                  <a:cubicBezTo>
                    <a:pt x="322" y="1"/>
                    <a:pt x="0" y="298"/>
                    <a:pt x="0" y="691"/>
                  </a:cubicBezTo>
                  <a:lnTo>
                    <a:pt x="0" y="870"/>
                  </a:lnTo>
                  <a:cubicBezTo>
                    <a:pt x="0" y="1239"/>
                    <a:pt x="298" y="1549"/>
                    <a:pt x="691" y="1549"/>
                  </a:cubicBezTo>
                  <a:cubicBezTo>
                    <a:pt x="1060" y="1549"/>
                    <a:pt x="1369" y="1251"/>
                    <a:pt x="1369" y="870"/>
                  </a:cubicBezTo>
                  <a:lnTo>
                    <a:pt x="1369" y="691"/>
                  </a:lnTo>
                  <a:cubicBezTo>
                    <a:pt x="1369" y="596"/>
                    <a:pt x="1298" y="525"/>
                    <a:pt x="1215" y="525"/>
                  </a:cubicBezTo>
                  <a:cubicBezTo>
                    <a:pt x="1119" y="525"/>
                    <a:pt x="1048" y="596"/>
                    <a:pt x="1048" y="691"/>
                  </a:cubicBezTo>
                  <a:lnTo>
                    <a:pt x="1048" y="870"/>
                  </a:lnTo>
                  <a:cubicBezTo>
                    <a:pt x="1048" y="1060"/>
                    <a:pt x="881" y="1227"/>
                    <a:pt x="691" y="1227"/>
                  </a:cubicBezTo>
                  <a:cubicBezTo>
                    <a:pt x="500" y="1227"/>
                    <a:pt x="333" y="1060"/>
                    <a:pt x="333" y="870"/>
                  </a:cubicBezTo>
                  <a:lnTo>
                    <a:pt x="333" y="691"/>
                  </a:lnTo>
                  <a:cubicBezTo>
                    <a:pt x="333" y="501"/>
                    <a:pt x="500" y="334"/>
                    <a:pt x="691" y="334"/>
                  </a:cubicBezTo>
                  <a:cubicBezTo>
                    <a:pt x="774" y="334"/>
                    <a:pt x="857" y="263"/>
                    <a:pt x="857" y="168"/>
                  </a:cubicBezTo>
                  <a:cubicBezTo>
                    <a:pt x="857" y="84"/>
                    <a:pt x="774" y="1"/>
                    <a:pt x="69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1993" name="Google Shape;11993;p81"/>
            <p:cNvSpPr/>
            <p:nvPr/>
          </p:nvSpPr>
          <p:spPr>
            <a:xfrm>
              <a:off x="1060365" y="2185682"/>
              <a:ext cx="43840" cy="49568"/>
            </a:xfrm>
            <a:custGeom>
              <a:avLst/>
              <a:gdLst/>
              <a:ahLst/>
              <a:cxnLst/>
              <a:rect l="l" t="t" r="r" b="b"/>
              <a:pathLst>
                <a:path w="1370" h="1549" extrusionOk="0">
                  <a:moveTo>
                    <a:pt x="679" y="1"/>
                  </a:moveTo>
                  <a:cubicBezTo>
                    <a:pt x="310" y="1"/>
                    <a:pt x="1" y="298"/>
                    <a:pt x="1" y="691"/>
                  </a:cubicBezTo>
                  <a:lnTo>
                    <a:pt x="1" y="870"/>
                  </a:lnTo>
                  <a:cubicBezTo>
                    <a:pt x="1" y="1239"/>
                    <a:pt x="298" y="1549"/>
                    <a:pt x="679" y="1549"/>
                  </a:cubicBezTo>
                  <a:cubicBezTo>
                    <a:pt x="1048" y="1549"/>
                    <a:pt x="1370" y="1251"/>
                    <a:pt x="1370" y="870"/>
                  </a:cubicBezTo>
                  <a:lnTo>
                    <a:pt x="1370" y="691"/>
                  </a:lnTo>
                  <a:cubicBezTo>
                    <a:pt x="1370" y="596"/>
                    <a:pt x="1286" y="525"/>
                    <a:pt x="1203" y="525"/>
                  </a:cubicBezTo>
                  <a:cubicBezTo>
                    <a:pt x="1108" y="525"/>
                    <a:pt x="1036" y="596"/>
                    <a:pt x="1036" y="691"/>
                  </a:cubicBezTo>
                  <a:lnTo>
                    <a:pt x="1036" y="870"/>
                  </a:lnTo>
                  <a:cubicBezTo>
                    <a:pt x="1036" y="1060"/>
                    <a:pt x="870" y="1227"/>
                    <a:pt x="679" y="1227"/>
                  </a:cubicBezTo>
                  <a:cubicBezTo>
                    <a:pt x="489" y="1227"/>
                    <a:pt x="322" y="1060"/>
                    <a:pt x="322" y="870"/>
                  </a:cubicBezTo>
                  <a:lnTo>
                    <a:pt x="322" y="691"/>
                  </a:lnTo>
                  <a:cubicBezTo>
                    <a:pt x="322" y="501"/>
                    <a:pt x="489" y="334"/>
                    <a:pt x="679" y="334"/>
                  </a:cubicBezTo>
                  <a:cubicBezTo>
                    <a:pt x="774" y="334"/>
                    <a:pt x="846" y="263"/>
                    <a:pt x="846" y="168"/>
                  </a:cubicBezTo>
                  <a:cubicBezTo>
                    <a:pt x="846" y="84"/>
                    <a:pt x="774" y="1"/>
                    <a:pt x="67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grpSp>
      <p:grpSp>
        <p:nvGrpSpPr>
          <p:cNvPr id="11994" name="Google Shape;11994;p81"/>
          <p:cNvGrpSpPr/>
          <p:nvPr/>
        </p:nvGrpSpPr>
        <p:grpSpPr>
          <a:xfrm>
            <a:off x="6973455" y="2382445"/>
            <a:ext cx="348256" cy="352448"/>
            <a:chOff x="6896141" y="1964722"/>
            <a:chExt cx="348256" cy="352448"/>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grpSpPr>
        <p:sp>
          <p:nvSpPr>
            <p:cNvPr id="11995" name="Google Shape;11995;p81"/>
            <p:cNvSpPr/>
            <p:nvPr/>
          </p:nvSpPr>
          <p:spPr>
            <a:xfrm>
              <a:off x="6896141" y="1964722"/>
              <a:ext cx="348256" cy="352448"/>
            </a:xfrm>
            <a:custGeom>
              <a:avLst/>
              <a:gdLst/>
              <a:ahLst/>
              <a:cxnLst/>
              <a:rect l="l" t="t" r="r" b="b"/>
              <a:pathLst>
                <a:path w="10883" h="11014" extrusionOk="0">
                  <a:moveTo>
                    <a:pt x="1406" y="1417"/>
                  </a:moveTo>
                  <a:cubicBezTo>
                    <a:pt x="1406" y="1596"/>
                    <a:pt x="1441" y="1762"/>
                    <a:pt x="1525" y="1905"/>
                  </a:cubicBezTo>
                  <a:lnTo>
                    <a:pt x="465" y="1905"/>
                  </a:lnTo>
                  <a:cubicBezTo>
                    <a:pt x="393" y="1905"/>
                    <a:pt x="334" y="1846"/>
                    <a:pt x="334" y="1774"/>
                  </a:cubicBezTo>
                  <a:cubicBezTo>
                    <a:pt x="334" y="1715"/>
                    <a:pt x="370" y="1667"/>
                    <a:pt x="429" y="1655"/>
                  </a:cubicBezTo>
                  <a:lnTo>
                    <a:pt x="1406" y="1417"/>
                  </a:lnTo>
                  <a:close/>
                  <a:moveTo>
                    <a:pt x="2751" y="334"/>
                  </a:moveTo>
                  <a:cubicBezTo>
                    <a:pt x="3334" y="334"/>
                    <a:pt x="3799" y="810"/>
                    <a:pt x="3799" y="1369"/>
                  </a:cubicBezTo>
                  <a:lnTo>
                    <a:pt x="3799" y="3453"/>
                  </a:lnTo>
                  <a:cubicBezTo>
                    <a:pt x="3287" y="3429"/>
                    <a:pt x="2953" y="3274"/>
                    <a:pt x="2799" y="3203"/>
                  </a:cubicBezTo>
                  <a:cubicBezTo>
                    <a:pt x="2870" y="2965"/>
                    <a:pt x="2918" y="2715"/>
                    <a:pt x="2918" y="2417"/>
                  </a:cubicBezTo>
                  <a:cubicBezTo>
                    <a:pt x="2918" y="2322"/>
                    <a:pt x="2846" y="2250"/>
                    <a:pt x="2751" y="2250"/>
                  </a:cubicBezTo>
                  <a:lnTo>
                    <a:pt x="2596" y="2250"/>
                  </a:lnTo>
                  <a:cubicBezTo>
                    <a:pt x="2120" y="2250"/>
                    <a:pt x="1715" y="1869"/>
                    <a:pt x="1715" y="1369"/>
                  </a:cubicBezTo>
                  <a:cubicBezTo>
                    <a:pt x="1715" y="798"/>
                    <a:pt x="2191" y="334"/>
                    <a:pt x="2751" y="334"/>
                  </a:cubicBezTo>
                  <a:close/>
                  <a:moveTo>
                    <a:pt x="2691" y="3501"/>
                  </a:moveTo>
                  <a:cubicBezTo>
                    <a:pt x="2882" y="3608"/>
                    <a:pt x="3275" y="3751"/>
                    <a:pt x="3811" y="3774"/>
                  </a:cubicBezTo>
                  <a:lnTo>
                    <a:pt x="3811" y="4310"/>
                  </a:lnTo>
                  <a:cubicBezTo>
                    <a:pt x="3811" y="4394"/>
                    <a:pt x="3870" y="4453"/>
                    <a:pt x="3965" y="4465"/>
                  </a:cubicBezTo>
                  <a:cubicBezTo>
                    <a:pt x="5156" y="4548"/>
                    <a:pt x="6251" y="4822"/>
                    <a:pt x="7204" y="5287"/>
                  </a:cubicBezTo>
                  <a:cubicBezTo>
                    <a:pt x="7966" y="5656"/>
                    <a:pt x="8645" y="6168"/>
                    <a:pt x="9216" y="6775"/>
                  </a:cubicBezTo>
                  <a:cubicBezTo>
                    <a:pt x="9930" y="7537"/>
                    <a:pt x="10299" y="8275"/>
                    <a:pt x="10466" y="8620"/>
                  </a:cubicBezTo>
                  <a:cubicBezTo>
                    <a:pt x="6025" y="8608"/>
                    <a:pt x="4203" y="7584"/>
                    <a:pt x="3453" y="6727"/>
                  </a:cubicBezTo>
                  <a:cubicBezTo>
                    <a:pt x="3156" y="6394"/>
                    <a:pt x="3025" y="6060"/>
                    <a:pt x="2965" y="5834"/>
                  </a:cubicBezTo>
                  <a:lnTo>
                    <a:pt x="2965" y="5834"/>
                  </a:lnTo>
                  <a:cubicBezTo>
                    <a:pt x="4061" y="6989"/>
                    <a:pt x="5549" y="7251"/>
                    <a:pt x="6716" y="7251"/>
                  </a:cubicBezTo>
                  <a:cubicBezTo>
                    <a:pt x="7037" y="7251"/>
                    <a:pt x="7359" y="7239"/>
                    <a:pt x="7609" y="7203"/>
                  </a:cubicBezTo>
                  <a:cubicBezTo>
                    <a:pt x="7692" y="7192"/>
                    <a:pt x="7752" y="7120"/>
                    <a:pt x="7752" y="7025"/>
                  </a:cubicBezTo>
                  <a:cubicBezTo>
                    <a:pt x="7752" y="6942"/>
                    <a:pt x="7668" y="6882"/>
                    <a:pt x="7573" y="6882"/>
                  </a:cubicBezTo>
                  <a:cubicBezTo>
                    <a:pt x="7327" y="6909"/>
                    <a:pt x="7039" y="6929"/>
                    <a:pt x="6725" y="6929"/>
                  </a:cubicBezTo>
                  <a:cubicBezTo>
                    <a:pt x="5519" y="6929"/>
                    <a:pt x="3933" y="6628"/>
                    <a:pt x="2894" y="5239"/>
                  </a:cubicBezTo>
                  <a:cubicBezTo>
                    <a:pt x="2858" y="5215"/>
                    <a:pt x="2834" y="5179"/>
                    <a:pt x="2787" y="5179"/>
                  </a:cubicBezTo>
                  <a:cubicBezTo>
                    <a:pt x="2779" y="5178"/>
                    <a:pt x="2771" y="5178"/>
                    <a:pt x="2763" y="5178"/>
                  </a:cubicBezTo>
                  <a:cubicBezTo>
                    <a:pt x="2680" y="5178"/>
                    <a:pt x="2619" y="5235"/>
                    <a:pt x="2608" y="5322"/>
                  </a:cubicBezTo>
                  <a:cubicBezTo>
                    <a:pt x="2608" y="5346"/>
                    <a:pt x="2501" y="6108"/>
                    <a:pt x="3203" y="6930"/>
                  </a:cubicBezTo>
                  <a:cubicBezTo>
                    <a:pt x="3703" y="7501"/>
                    <a:pt x="4477" y="7977"/>
                    <a:pt x="5525" y="8311"/>
                  </a:cubicBezTo>
                  <a:cubicBezTo>
                    <a:pt x="6716" y="8692"/>
                    <a:pt x="8228" y="8906"/>
                    <a:pt x="10049" y="8954"/>
                  </a:cubicBezTo>
                  <a:cubicBezTo>
                    <a:pt x="10097" y="9097"/>
                    <a:pt x="10133" y="9228"/>
                    <a:pt x="10157" y="9323"/>
                  </a:cubicBezTo>
                  <a:lnTo>
                    <a:pt x="7418" y="9323"/>
                  </a:lnTo>
                  <a:cubicBezTo>
                    <a:pt x="5299" y="9323"/>
                    <a:pt x="3703" y="8918"/>
                    <a:pt x="2679" y="8144"/>
                  </a:cubicBezTo>
                  <a:cubicBezTo>
                    <a:pt x="1679" y="7382"/>
                    <a:pt x="1536" y="6489"/>
                    <a:pt x="1536" y="6037"/>
                  </a:cubicBezTo>
                  <a:cubicBezTo>
                    <a:pt x="1536" y="5406"/>
                    <a:pt x="1846" y="4929"/>
                    <a:pt x="2179" y="4429"/>
                  </a:cubicBezTo>
                  <a:cubicBezTo>
                    <a:pt x="2370" y="4132"/>
                    <a:pt x="2549" y="3846"/>
                    <a:pt x="2691" y="3501"/>
                  </a:cubicBezTo>
                  <a:close/>
                  <a:moveTo>
                    <a:pt x="4989" y="9442"/>
                  </a:moveTo>
                  <a:cubicBezTo>
                    <a:pt x="5108" y="9466"/>
                    <a:pt x="5227" y="9489"/>
                    <a:pt x="5358" y="9501"/>
                  </a:cubicBezTo>
                  <a:lnTo>
                    <a:pt x="5358" y="10704"/>
                  </a:lnTo>
                  <a:lnTo>
                    <a:pt x="4989" y="10704"/>
                  </a:lnTo>
                  <a:lnTo>
                    <a:pt x="4989" y="9442"/>
                  </a:lnTo>
                  <a:close/>
                  <a:moveTo>
                    <a:pt x="2751" y="0"/>
                  </a:moveTo>
                  <a:cubicBezTo>
                    <a:pt x="2096" y="0"/>
                    <a:pt x="1560" y="465"/>
                    <a:pt x="1417" y="1060"/>
                  </a:cubicBezTo>
                  <a:lnTo>
                    <a:pt x="346" y="1334"/>
                  </a:lnTo>
                  <a:cubicBezTo>
                    <a:pt x="132" y="1369"/>
                    <a:pt x="1" y="1572"/>
                    <a:pt x="1" y="1762"/>
                  </a:cubicBezTo>
                  <a:cubicBezTo>
                    <a:pt x="1" y="2012"/>
                    <a:pt x="215" y="2203"/>
                    <a:pt x="453" y="2203"/>
                  </a:cubicBezTo>
                  <a:lnTo>
                    <a:pt x="1727" y="2203"/>
                  </a:lnTo>
                  <a:cubicBezTo>
                    <a:pt x="1953" y="2417"/>
                    <a:pt x="2239" y="2548"/>
                    <a:pt x="2560" y="2548"/>
                  </a:cubicBezTo>
                  <a:cubicBezTo>
                    <a:pt x="2513" y="3215"/>
                    <a:pt x="2191" y="3727"/>
                    <a:pt x="1882" y="4227"/>
                  </a:cubicBezTo>
                  <a:cubicBezTo>
                    <a:pt x="1536" y="4751"/>
                    <a:pt x="1191" y="5298"/>
                    <a:pt x="1191" y="6013"/>
                  </a:cubicBezTo>
                  <a:cubicBezTo>
                    <a:pt x="1191" y="6418"/>
                    <a:pt x="1298" y="6834"/>
                    <a:pt x="1477" y="7203"/>
                  </a:cubicBezTo>
                  <a:cubicBezTo>
                    <a:pt x="1703" y="7656"/>
                    <a:pt x="2025" y="8061"/>
                    <a:pt x="2477" y="8382"/>
                  </a:cubicBezTo>
                  <a:cubicBezTo>
                    <a:pt x="3037" y="8811"/>
                    <a:pt x="3763" y="9144"/>
                    <a:pt x="4644" y="9347"/>
                  </a:cubicBezTo>
                  <a:lnTo>
                    <a:pt x="4644" y="10692"/>
                  </a:lnTo>
                  <a:lnTo>
                    <a:pt x="3608" y="10692"/>
                  </a:lnTo>
                  <a:cubicBezTo>
                    <a:pt x="3513" y="10692"/>
                    <a:pt x="3441" y="10763"/>
                    <a:pt x="3441" y="10859"/>
                  </a:cubicBezTo>
                  <a:cubicBezTo>
                    <a:pt x="3441" y="10942"/>
                    <a:pt x="3513" y="11013"/>
                    <a:pt x="3608" y="11013"/>
                  </a:cubicBezTo>
                  <a:lnTo>
                    <a:pt x="5847" y="11013"/>
                  </a:lnTo>
                  <a:cubicBezTo>
                    <a:pt x="5942" y="11013"/>
                    <a:pt x="6013" y="10942"/>
                    <a:pt x="6013" y="10859"/>
                  </a:cubicBezTo>
                  <a:cubicBezTo>
                    <a:pt x="6013" y="10763"/>
                    <a:pt x="5942" y="10692"/>
                    <a:pt x="5847" y="10692"/>
                  </a:cubicBezTo>
                  <a:lnTo>
                    <a:pt x="5668" y="10692"/>
                  </a:lnTo>
                  <a:lnTo>
                    <a:pt x="5668" y="9525"/>
                  </a:lnTo>
                  <a:cubicBezTo>
                    <a:pt x="6204" y="9609"/>
                    <a:pt x="6787" y="9632"/>
                    <a:pt x="7418" y="9632"/>
                  </a:cubicBezTo>
                  <a:lnTo>
                    <a:pt x="10347" y="9632"/>
                  </a:lnTo>
                  <a:cubicBezTo>
                    <a:pt x="10395" y="9632"/>
                    <a:pt x="10430" y="9620"/>
                    <a:pt x="10466" y="9573"/>
                  </a:cubicBezTo>
                  <a:cubicBezTo>
                    <a:pt x="10490" y="9549"/>
                    <a:pt x="10514" y="9501"/>
                    <a:pt x="10514" y="9442"/>
                  </a:cubicBezTo>
                  <a:cubicBezTo>
                    <a:pt x="10514" y="9430"/>
                    <a:pt x="10478" y="9251"/>
                    <a:pt x="10395" y="8930"/>
                  </a:cubicBezTo>
                  <a:lnTo>
                    <a:pt x="10704" y="8930"/>
                  </a:lnTo>
                  <a:cubicBezTo>
                    <a:pt x="10740" y="8930"/>
                    <a:pt x="10811" y="8906"/>
                    <a:pt x="10835" y="8858"/>
                  </a:cubicBezTo>
                  <a:cubicBezTo>
                    <a:pt x="10871" y="8847"/>
                    <a:pt x="10883" y="8799"/>
                    <a:pt x="10847" y="8739"/>
                  </a:cubicBezTo>
                  <a:cubicBezTo>
                    <a:pt x="10835" y="8692"/>
                    <a:pt x="10478" y="7656"/>
                    <a:pt x="9454" y="6572"/>
                  </a:cubicBezTo>
                  <a:cubicBezTo>
                    <a:pt x="8859" y="5930"/>
                    <a:pt x="8144" y="5406"/>
                    <a:pt x="7335" y="5001"/>
                  </a:cubicBezTo>
                  <a:cubicBezTo>
                    <a:pt x="6382" y="4525"/>
                    <a:pt x="5299" y="4239"/>
                    <a:pt x="4120" y="4155"/>
                  </a:cubicBezTo>
                  <a:lnTo>
                    <a:pt x="4120" y="1369"/>
                  </a:lnTo>
                  <a:cubicBezTo>
                    <a:pt x="4120" y="619"/>
                    <a:pt x="3513" y="0"/>
                    <a:pt x="275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1996" name="Google Shape;11996;p81"/>
            <p:cNvSpPr/>
            <p:nvPr/>
          </p:nvSpPr>
          <p:spPr>
            <a:xfrm>
              <a:off x="7155597" y="2179538"/>
              <a:ext cx="18336" cy="11904"/>
            </a:xfrm>
            <a:custGeom>
              <a:avLst/>
              <a:gdLst/>
              <a:ahLst/>
              <a:cxnLst/>
              <a:rect l="l" t="t" r="r" b="b"/>
              <a:pathLst>
                <a:path w="573" h="372" extrusionOk="0">
                  <a:moveTo>
                    <a:pt x="389" y="0"/>
                  </a:moveTo>
                  <a:cubicBezTo>
                    <a:pt x="378" y="0"/>
                    <a:pt x="368" y="1"/>
                    <a:pt x="358" y="2"/>
                  </a:cubicBezTo>
                  <a:cubicBezTo>
                    <a:pt x="358" y="2"/>
                    <a:pt x="286" y="14"/>
                    <a:pt x="156" y="50"/>
                  </a:cubicBezTo>
                  <a:cubicBezTo>
                    <a:pt x="60" y="62"/>
                    <a:pt x="1" y="157"/>
                    <a:pt x="36" y="240"/>
                  </a:cubicBezTo>
                  <a:cubicBezTo>
                    <a:pt x="48" y="312"/>
                    <a:pt x="120" y="371"/>
                    <a:pt x="203" y="371"/>
                  </a:cubicBezTo>
                  <a:lnTo>
                    <a:pt x="227" y="371"/>
                  </a:lnTo>
                  <a:cubicBezTo>
                    <a:pt x="382" y="348"/>
                    <a:pt x="453" y="312"/>
                    <a:pt x="453" y="312"/>
                  </a:cubicBezTo>
                  <a:cubicBezTo>
                    <a:pt x="525" y="300"/>
                    <a:pt x="572" y="217"/>
                    <a:pt x="560" y="121"/>
                  </a:cubicBezTo>
                  <a:cubicBezTo>
                    <a:pt x="529" y="38"/>
                    <a:pt x="461" y="0"/>
                    <a:pt x="38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1997" name="Google Shape;11997;p81"/>
            <p:cNvSpPr/>
            <p:nvPr/>
          </p:nvSpPr>
          <p:spPr>
            <a:xfrm>
              <a:off x="6962829" y="1987186"/>
              <a:ext cx="32416" cy="32416"/>
            </a:xfrm>
            <a:custGeom>
              <a:avLst/>
              <a:gdLst/>
              <a:ahLst/>
              <a:cxnLst/>
              <a:rect l="l" t="t" r="r" b="b"/>
              <a:pathLst>
                <a:path w="1013" h="1013" extrusionOk="0">
                  <a:moveTo>
                    <a:pt x="512" y="334"/>
                  </a:moveTo>
                  <a:cubicBezTo>
                    <a:pt x="607" y="334"/>
                    <a:pt x="691" y="417"/>
                    <a:pt x="691" y="513"/>
                  </a:cubicBezTo>
                  <a:cubicBezTo>
                    <a:pt x="691" y="596"/>
                    <a:pt x="607" y="691"/>
                    <a:pt x="512" y="691"/>
                  </a:cubicBezTo>
                  <a:cubicBezTo>
                    <a:pt x="405" y="691"/>
                    <a:pt x="334" y="596"/>
                    <a:pt x="334" y="513"/>
                  </a:cubicBezTo>
                  <a:cubicBezTo>
                    <a:pt x="334" y="417"/>
                    <a:pt x="417" y="334"/>
                    <a:pt x="512" y="334"/>
                  </a:cubicBezTo>
                  <a:close/>
                  <a:moveTo>
                    <a:pt x="512" y="1"/>
                  </a:moveTo>
                  <a:cubicBezTo>
                    <a:pt x="226" y="1"/>
                    <a:pt x="0" y="227"/>
                    <a:pt x="0" y="513"/>
                  </a:cubicBezTo>
                  <a:cubicBezTo>
                    <a:pt x="0" y="786"/>
                    <a:pt x="226" y="1013"/>
                    <a:pt x="512" y="1013"/>
                  </a:cubicBezTo>
                  <a:cubicBezTo>
                    <a:pt x="786" y="1013"/>
                    <a:pt x="1012" y="786"/>
                    <a:pt x="1012" y="513"/>
                  </a:cubicBezTo>
                  <a:cubicBezTo>
                    <a:pt x="1012" y="227"/>
                    <a:pt x="786" y="1"/>
                    <a:pt x="51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grpSp>
      <p:grpSp>
        <p:nvGrpSpPr>
          <p:cNvPr id="11998" name="Google Shape;11998;p81"/>
          <p:cNvGrpSpPr/>
          <p:nvPr/>
        </p:nvGrpSpPr>
        <p:grpSpPr>
          <a:xfrm>
            <a:off x="8067311" y="2433101"/>
            <a:ext cx="355136" cy="303328"/>
            <a:chOff x="7989997" y="2015378"/>
            <a:chExt cx="355136" cy="303328"/>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grpSpPr>
        <p:sp>
          <p:nvSpPr>
            <p:cNvPr id="11999" name="Google Shape;11999;p81"/>
            <p:cNvSpPr/>
            <p:nvPr/>
          </p:nvSpPr>
          <p:spPr>
            <a:xfrm>
              <a:off x="8052109" y="2080530"/>
              <a:ext cx="43840" cy="49568"/>
            </a:xfrm>
            <a:custGeom>
              <a:avLst/>
              <a:gdLst/>
              <a:ahLst/>
              <a:cxnLst/>
              <a:rect l="l" t="t" r="r" b="b"/>
              <a:pathLst>
                <a:path w="1370" h="1549" extrusionOk="0">
                  <a:moveTo>
                    <a:pt x="679" y="1"/>
                  </a:moveTo>
                  <a:cubicBezTo>
                    <a:pt x="310" y="1"/>
                    <a:pt x="0" y="298"/>
                    <a:pt x="0" y="691"/>
                  </a:cubicBezTo>
                  <a:lnTo>
                    <a:pt x="0" y="870"/>
                  </a:lnTo>
                  <a:cubicBezTo>
                    <a:pt x="0" y="1239"/>
                    <a:pt x="298" y="1549"/>
                    <a:pt x="679" y="1549"/>
                  </a:cubicBezTo>
                  <a:cubicBezTo>
                    <a:pt x="1072" y="1549"/>
                    <a:pt x="1369" y="1251"/>
                    <a:pt x="1369" y="870"/>
                  </a:cubicBezTo>
                  <a:lnTo>
                    <a:pt x="1369" y="691"/>
                  </a:lnTo>
                  <a:cubicBezTo>
                    <a:pt x="1369" y="596"/>
                    <a:pt x="1298" y="525"/>
                    <a:pt x="1203" y="525"/>
                  </a:cubicBezTo>
                  <a:cubicBezTo>
                    <a:pt x="1119" y="525"/>
                    <a:pt x="1036" y="596"/>
                    <a:pt x="1036" y="691"/>
                  </a:cubicBezTo>
                  <a:lnTo>
                    <a:pt x="1036" y="870"/>
                  </a:lnTo>
                  <a:cubicBezTo>
                    <a:pt x="1036" y="1060"/>
                    <a:pt x="881" y="1227"/>
                    <a:pt x="679" y="1227"/>
                  </a:cubicBezTo>
                  <a:cubicBezTo>
                    <a:pt x="488" y="1227"/>
                    <a:pt x="322" y="1060"/>
                    <a:pt x="322" y="870"/>
                  </a:cubicBezTo>
                  <a:lnTo>
                    <a:pt x="322" y="691"/>
                  </a:lnTo>
                  <a:cubicBezTo>
                    <a:pt x="322" y="489"/>
                    <a:pt x="488" y="334"/>
                    <a:pt x="679" y="334"/>
                  </a:cubicBezTo>
                  <a:cubicBezTo>
                    <a:pt x="774" y="334"/>
                    <a:pt x="845" y="251"/>
                    <a:pt x="845" y="167"/>
                  </a:cubicBezTo>
                  <a:cubicBezTo>
                    <a:pt x="845" y="72"/>
                    <a:pt x="774" y="1"/>
                    <a:pt x="67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2000" name="Google Shape;12000;p81"/>
            <p:cNvSpPr/>
            <p:nvPr/>
          </p:nvSpPr>
          <p:spPr>
            <a:xfrm>
              <a:off x="7989997" y="2015378"/>
              <a:ext cx="355136" cy="303328"/>
            </a:xfrm>
            <a:custGeom>
              <a:avLst/>
              <a:gdLst/>
              <a:ahLst/>
              <a:cxnLst/>
              <a:rect l="l" t="t" r="r" b="b"/>
              <a:pathLst>
                <a:path w="11098" h="9479" extrusionOk="0">
                  <a:moveTo>
                    <a:pt x="1001" y="3096"/>
                  </a:moveTo>
                  <a:cubicBezTo>
                    <a:pt x="977" y="3180"/>
                    <a:pt x="953" y="3287"/>
                    <a:pt x="941" y="3394"/>
                  </a:cubicBezTo>
                  <a:cubicBezTo>
                    <a:pt x="929" y="3465"/>
                    <a:pt x="929" y="3525"/>
                    <a:pt x="929" y="3596"/>
                  </a:cubicBezTo>
                  <a:lnTo>
                    <a:pt x="536" y="3287"/>
                  </a:lnTo>
                  <a:lnTo>
                    <a:pt x="1001" y="3096"/>
                  </a:lnTo>
                  <a:close/>
                  <a:moveTo>
                    <a:pt x="4430" y="322"/>
                  </a:moveTo>
                  <a:lnTo>
                    <a:pt x="4132" y="703"/>
                  </a:lnTo>
                  <a:cubicBezTo>
                    <a:pt x="4096" y="739"/>
                    <a:pt x="4084" y="798"/>
                    <a:pt x="4096" y="846"/>
                  </a:cubicBezTo>
                  <a:cubicBezTo>
                    <a:pt x="4108" y="894"/>
                    <a:pt x="4156" y="941"/>
                    <a:pt x="4215" y="953"/>
                  </a:cubicBezTo>
                  <a:cubicBezTo>
                    <a:pt x="4906" y="1120"/>
                    <a:pt x="5501" y="1549"/>
                    <a:pt x="5882" y="2191"/>
                  </a:cubicBezTo>
                  <a:cubicBezTo>
                    <a:pt x="6335" y="2906"/>
                    <a:pt x="6811" y="3465"/>
                    <a:pt x="7311" y="3870"/>
                  </a:cubicBezTo>
                  <a:cubicBezTo>
                    <a:pt x="7728" y="4192"/>
                    <a:pt x="8144" y="4406"/>
                    <a:pt x="8573" y="4513"/>
                  </a:cubicBezTo>
                  <a:cubicBezTo>
                    <a:pt x="8785" y="4559"/>
                    <a:pt x="8969" y="4577"/>
                    <a:pt x="9129" y="4577"/>
                  </a:cubicBezTo>
                  <a:cubicBezTo>
                    <a:pt x="9176" y="4577"/>
                    <a:pt x="9221" y="4575"/>
                    <a:pt x="9263" y="4573"/>
                  </a:cubicBezTo>
                  <a:lnTo>
                    <a:pt x="9263" y="4573"/>
                  </a:lnTo>
                  <a:cubicBezTo>
                    <a:pt x="8656" y="5120"/>
                    <a:pt x="8061" y="5501"/>
                    <a:pt x="7478" y="5704"/>
                  </a:cubicBezTo>
                  <a:cubicBezTo>
                    <a:pt x="7161" y="5811"/>
                    <a:pt x="6852" y="5865"/>
                    <a:pt x="6558" y="5865"/>
                  </a:cubicBezTo>
                  <a:cubicBezTo>
                    <a:pt x="6299" y="5865"/>
                    <a:pt x="6051" y="5823"/>
                    <a:pt x="5823" y="5740"/>
                  </a:cubicBezTo>
                  <a:cubicBezTo>
                    <a:pt x="5537" y="5644"/>
                    <a:pt x="5287" y="5490"/>
                    <a:pt x="5096" y="5287"/>
                  </a:cubicBezTo>
                  <a:lnTo>
                    <a:pt x="5096" y="5287"/>
                  </a:lnTo>
                  <a:cubicBezTo>
                    <a:pt x="5346" y="5418"/>
                    <a:pt x="5632" y="5490"/>
                    <a:pt x="5977" y="5525"/>
                  </a:cubicBezTo>
                  <a:cubicBezTo>
                    <a:pt x="6049" y="5525"/>
                    <a:pt x="6120" y="5537"/>
                    <a:pt x="6192" y="5537"/>
                  </a:cubicBezTo>
                  <a:cubicBezTo>
                    <a:pt x="6477" y="5537"/>
                    <a:pt x="6775" y="5501"/>
                    <a:pt x="7061" y="5430"/>
                  </a:cubicBezTo>
                  <a:cubicBezTo>
                    <a:pt x="7144" y="5418"/>
                    <a:pt x="7192" y="5323"/>
                    <a:pt x="7180" y="5239"/>
                  </a:cubicBezTo>
                  <a:cubicBezTo>
                    <a:pt x="7169" y="5156"/>
                    <a:pt x="7095" y="5118"/>
                    <a:pt x="7021" y="5118"/>
                  </a:cubicBezTo>
                  <a:cubicBezTo>
                    <a:pt x="7010" y="5118"/>
                    <a:pt x="7000" y="5119"/>
                    <a:pt x="6989" y="5120"/>
                  </a:cubicBezTo>
                  <a:cubicBezTo>
                    <a:pt x="6717" y="5185"/>
                    <a:pt x="6450" y="5217"/>
                    <a:pt x="6201" y="5217"/>
                  </a:cubicBezTo>
                  <a:cubicBezTo>
                    <a:pt x="5763" y="5217"/>
                    <a:pt x="5377" y="5119"/>
                    <a:pt x="5096" y="4930"/>
                  </a:cubicBezTo>
                  <a:cubicBezTo>
                    <a:pt x="4763" y="4692"/>
                    <a:pt x="4584" y="4335"/>
                    <a:pt x="4537" y="3835"/>
                  </a:cubicBezTo>
                  <a:cubicBezTo>
                    <a:pt x="4584" y="3334"/>
                    <a:pt x="4870" y="2918"/>
                    <a:pt x="5346" y="2644"/>
                  </a:cubicBezTo>
                  <a:cubicBezTo>
                    <a:pt x="5418" y="2608"/>
                    <a:pt x="5453" y="2501"/>
                    <a:pt x="5406" y="2430"/>
                  </a:cubicBezTo>
                  <a:cubicBezTo>
                    <a:pt x="5375" y="2375"/>
                    <a:pt x="5323" y="2346"/>
                    <a:pt x="5267" y="2346"/>
                  </a:cubicBezTo>
                  <a:cubicBezTo>
                    <a:pt x="5238" y="2346"/>
                    <a:pt x="5208" y="2354"/>
                    <a:pt x="5180" y="2370"/>
                  </a:cubicBezTo>
                  <a:cubicBezTo>
                    <a:pt x="4513" y="2751"/>
                    <a:pt x="4156" y="3418"/>
                    <a:pt x="4215" y="4168"/>
                  </a:cubicBezTo>
                  <a:cubicBezTo>
                    <a:pt x="4287" y="5013"/>
                    <a:pt x="4870" y="5763"/>
                    <a:pt x="5704" y="6061"/>
                  </a:cubicBezTo>
                  <a:cubicBezTo>
                    <a:pt x="5969" y="6149"/>
                    <a:pt x="6247" y="6194"/>
                    <a:pt x="6537" y="6194"/>
                  </a:cubicBezTo>
                  <a:cubicBezTo>
                    <a:pt x="6871" y="6194"/>
                    <a:pt x="7221" y="6135"/>
                    <a:pt x="7585" y="6013"/>
                  </a:cubicBezTo>
                  <a:cubicBezTo>
                    <a:pt x="8061" y="5847"/>
                    <a:pt x="8537" y="5585"/>
                    <a:pt x="9025" y="5192"/>
                  </a:cubicBezTo>
                  <a:lnTo>
                    <a:pt x="9049" y="5192"/>
                  </a:lnTo>
                  <a:cubicBezTo>
                    <a:pt x="9197" y="5214"/>
                    <a:pt x="9338" y="5224"/>
                    <a:pt x="9472" y="5224"/>
                  </a:cubicBezTo>
                  <a:cubicBezTo>
                    <a:pt x="9973" y="5224"/>
                    <a:pt x="10372" y="5085"/>
                    <a:pt x="10645" y="4954"/>
                  </a:cubicBezTo>
                  <a:lnTo>
                    <a:pt x="10645" y="4954"/>
                  </a:lnTo>
                  <a:cubicBezTo>
                    <a:pt x="9990" y="6799"/>
                    <a:pt x="8061" y="8097"/>
                    <a:pt x="5918" y="8097"/>
                  </a:cubicBezTo>
                  <a:cubicBezTo>
                    <a:pt x="4430" y="8097"/>
                    <a:pt x="3072" y="7549"/>
                    <a:pt x="2203" y="6561"/>
                  </a:cubicBezTo>
                  <a:cubicBezTo>
                    <a:pt x="1453" y="5716"/>
                    <a:pt x="1132" y="4644"/>
                    <a:pt x="1274" y="3442"/>
                  </a:cubicBezTo>
                  <a:cubicBezTo>
                    <a:pt x="1370" y="2703"/>
                    <a:pt x="1632" y="2096"/>
                    <a:pt x="2013" y="1608"/>
                  </a:cubicBezTo>
                  <a:cubicBezTo>
                    <a:pt x="2322" y="1215"/>
                    <a:pt x="2715" y="906"/>
                    <a:pt x="3191" y="679"/>
                  </a:cubicBezTo>
                  <a:cubicBezTo>
                    <a:pt x="3668" y="465"/>
                    <a:pt x="4132" y="370"/>
                    <a:pt x="4430" y="322"/>
                  </a:cubicBezTo>
                  <a:close/>
                  <a:moveTo>
                    <a:pt x="5989" y="8407"/>
                  </a:moveTo>
                  <a:lnTo>
                    <a:pt x="5632" y="9121"/>
                  </a:lnTo>
                  <a:lnTo>
                    <a:pt x="5299" y="9121"/>
                  </a:lnTo>
                  <a:lnTo>
                    <a:pt x="5656" y="8407"/>
                  </a:lnTo>
                  <a:close/>
                  <a:moveTo>
                    <a:pt x="4715" y="1"/>
                  </a:moveTo>
                  <a:cubicBezTo>
                    <a:pt x="4605" y="1"/>
                    <a:pt x="3846" y="11"/>
                    <a:pt x="3013" y="406"/>
                  </a:cubicBezTo>
                  <a:cubicBezTo>
                    <a:pt x="2489" y="644"/>
                    <a:pt x="2060" y="977"/>
                    <a:pt x="1715" y="1418"/>
                  </a:cubicBezTo>
                  <a:cubicBezTo>
                    <a:pt x="1417" y="1787"/>
                    <a:pt x="1191" y="2215"/>
                    <a:pt x="1060" y="2727"/>
                  </a:cubicBezTo>
                  <a:lnTo>
                    <a:pt x="119" y="3120"/>
                  </a:lnTo>
                  <a:cubicBezTo>
                    <a:pt x="60" y="3144"/>
                    <a:pt x="36" y="3204"/>
                    <a:pt x="24" y="3263"/>
                  </a:cubicBezTo>
                  <a:cubicBezTo>
                    <a:pt x="0" y="3323"/>
                    <a:pt x="36" y="3382"/>
                    <a:pt x="84" y="3406"/>
                  </a:cubicBezTo>
                  <a:lnTo>
                    <a:pt x="870" y="4037"/>
                  </a:lnTo>
                  <a:cubicBezTo>
                    <a:pt x="881" y="5085"/>
                    <a:pt x="1239" y="6037"/>
                    <a:pt x="1929" y="6799"/>
                  </a:cubicBezTo>
                  <a:cubicBezTo>
                    <a:pt x="2739" y="7704"/>
                    <a:pt x="3929" y="8276"/>
                    <a:pt x="5275" y="8407"/>
                  </a:cubicBezTo>
                  <a:lnTo>
                    <a:pt x="4906" y="9157"/>
                  </a:lnTo>
                  <a:lnTo>
                    <a:pt x="3965" y="9157"/>
                  </a:lnTo>
                  <a:cubicBezTo>
                    <a:pt x="3870" y="9157"/>
                    <a:pt x="3799" y="9228"/>
                    <a:pt x="3799" y="9311"/>
                  </a:cubicBezTo>
                  <a:cubicBezTo>
                    <a:pt x="3799" y="9407"/>
                    <a:pt x="3870" y="9478"/>
                    <a:pt x="3965" y="9478"/>
                  </a:cubicBezTo>
                  <a:lnTo>
                    <a:pt x="6370" y="9478"/>
                  </a:lnTo>
                  <a:cubicBezTo>
                    <a:pt x="6466" y="9478"/>
                    <a:pt x="6537" y="9407"/>
                    <a:pt x="6537" y="9311"/>
                  </a:cubicBezTo>
                  <a:cubicBezTo>
                    <a:pt x="6537" y="9228"/>
                    <a:pt x="6466" y="9157"/>
                    <a:pt x="6370" y="9157"/>
                  </a:cubicBezTo>
                  <a:lnTo>
                    <a:pt x="5942" y="9157"/>
                  </a:lnTo>
                  <a:lnTo>
                    <a:pt x="6311" y="8418"/>
                  </a:lnTo>
                  <a:cubicBezTo>
                    <a:pt x="7358" y="8335"/>
                    <a:pt x="8359" y="7978"/>
                    <a:pt x="9168" y="7383"/>
                  </a:cubicBezTo>
                  <a:cubicBezTo>
                    <a:pt x="10109" y="6692"/>
                    <a:pt x="10764" y="5740"/>
                    <a:pt x="11014" y="4704"/>
                  </a:cubicBezTo>
                  <a:cubicBezTo>
                    <a:pt x="11097" y="4597"/>
                    <a:pt x="11061" y="4525"/>
                    <a:pt x="11002" y="4489"/>
                  </a:cubicBezTo>
                  <a:cubicBezTo>
                    <a:pt x="10978" y="4475"/>
                    <a:pt x="10953" y="4469"/>
                    <a:pt x="10927" y="4469"/>
                  </a:cubicBezTo>
                  <a:cubicBezTo>
                    <a:pt x="10888" y="4469"/>
                    <a:pt x="10847" y="4484"/>
                    <a:pt x="10811" y="4513"/>
                  </a:cubicBezTo>
                  <a:cubicBezTo>
                    <a:pt x="10811" y="4513"/>
                    <a:pt x="10258" y="4931"/>
                    <a:pt x="9416" y="4931"/>
                  </a:cubicBezTo>
                  <a:cubicBezTo>
                    <a:pt x="9393" y="4931"/>
                    <a:pt x="9370" y="4931"/>
                    <a:pt x="9347" y="4930"/>
                  </a:cubicBezTo>
                  <a:cubicBezTo>
                    <a:pt x="9525" y="4775"/>
                    <a:pt x="9692" y="4608"/>
                    <a:pt x="9871" y="4430"/>
                  </a:cubicBezTo>
                  <a:cubicBezTo>
                    <a:pt x="9930" y="4370"/>
                    <a:pt x="9930" y="4287"/>
                    <a:pt x="9883" y="4227"/>
                  </a:cubicBezTo>
                  <a:cubicBezTo>
                    <a:pt x="9857" y="4184"/>
                    <a:pt x="9800" y="4154"/>
                    <a:pt x="9747" y="4154"/>
                  </a:cubicBezTo>
                  <a:cubicBezTo>
                    <a:pt x="9728" y="4154"/>
                    <a:pt x="9708" y="4158"/>
                    <a:pt x="9692" y="4168"/>
                  </a:cubicBezTo>
                  <a:cubicBezTo>
                    <a:pt x="9692" y="4168"/>
                    <a:pt x="9472" y="4269"/>
                    <a:pt x="9104" y="4269"/>
                  </a:cubicBezTo>
                  <a:cubicBezTo>
                    <a:pt x="8966" y="4269"/>
                    <a:pt x="8808" y="4255"/>
                    <a:pt x="8632" y="4216"/>
                  </a:cubicBezTo>
                  <a:cubicBezTo>
                    <a:pt x="7537" y="3942"/>
                    <a:pt x="6668" y="2882"/>
                    <a:pt x="6132" y="2037"/>
                  </a:cubicBezTo>
                  <a:cubicBezTo>
                    <a:pt x="5751" y="1418"/>
                    <a:pt x="5168" y="953"/>
                    <a:pt x="4501" y="727"/>
                  </a:cubicBezTo>
                  <a:lnTo>
                    <a:pt x="4858" y="251"/>
                  </a:lnTo>
                  <a:cubicBezTo>
                    <a:pt x="4882" y="203"/>
                    <a:pt x="4906" y="132"/>
                    <a:pt x="4870" y="84"/>
                  </a:cubicBezTo>
                  <a:cubicBezTo>
                    <a:pt x="4846" y="25"/>
                    <a:pt x="4799" y="1"/>
                    <a:pt x="4727" y="1"/>
                  </a:cubicBezTo>
                  <a:cubicBezTo>
                    <a:pt x="4725" y="1"/>
                    <a:pt x="4721" y="1"/>
                    <a:pt x="471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2001" name="Google Shape;12001;p81"/>
            <p:cNvSpPr/>
            <p:nvPr/>
          </p:nvSpPr>
          <p:spPr>
            <a:xfrm>
              <a:off x="8229645" y="2166034"/>
              <a:ext cx="19456" cy="15872"/>
            </a:xfrm>
            <a:custGeom>
              <a:avLst/>
              <a:gdLst/>
              <a:ahLst/>
              <a:cxnLst/>
              <a:rect l="l" t="t" r="r" b="b"/>
              <a:pathLst>
                <a:path w="608" h="496" extrusionOk="0">
                  <a:moveTo>
                    <a:pt x="436" y="0"/>
                  </a:moveTo>
                  <a:cubicBezTo>
                    <a:pt x="399" y="0"/>
                    <a:pt x="362" y="15"/>
                    <a:pt x="334" y="43"/>
                  </a:cubicBezTo>
                  <a:cubicBezTo>
                    <a:pt x="274" y="79"/>
                    <a:pt x="191" y="139"/>
                    <a:pt x="108" y="186"/>
                  </a:cubicBezTo>
                  <a:cubicBezTo>
                    <a:pt x="36" y="234"/>
                    <a:pt x="0" y="317"/>
                    <a:pt x="36" y="412"/>
                  </a:cubicBezTo>
                  <a:cubicBezTo>
                    <a:pt x="60" y="472"/>
                    <a:pt x="120" y="496"/>
                    <a:pt x="179" y="496"/>
                  </a:cubicBezTo>
                  <a:cubicBezTo>
                    <a:pt x="215" y="496"/>
                    <a:pt x="227" y="496"/>
                    <a:pt x="250" y="484"/>
                  </a:cubicBezTo>
                  <a:cubicBezTo>
                    <a:pt x="370" y="424"/>
                    <a:pt x="477" y="365"/>
                    <a:pt x="548" y="293"/>
                  </a:cubicBezTo>
                  <a:cubicBezTo>
                    <a:pt x="596" y="222"/>
                    <a:pt x="608" y="115"/>
                    <a:pt x="548" y="55"/>
                  </a:cubicBezTo>
                  <a:cubicBezTo>
                    <a:pt x="517" y="18"/>
                    <a:pt x="476" y="0"/>
                    <a:pt x="43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grpSp>
      <p:grpSp>
        <p:nvGrpSpPr>
          <p:cNvPr id="12002" name="Google Shape;12002;p81"/>
          <p:cNvGrpSpPr/>
          <p:nvPr/>
        </p:nvGrpSpPr>
        <p:grpSpPr>
          <a:xfrm>
            <a:off x="3675535" y="1927085"/>
            <a:ext cx="348640" cy="330784"/>
            <a:chOff x="3598221" y="1509362"/>
            <a:chExt cx="348640" cy="330784"/>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grpSpPr>
        <p:sp>
          <p:nvSpPr>
            <p:cNvPr id="12003" name="Google Shape;12003;p81"/>
            <p:cNvSpPr/>
            <p:nvPr/>
          </p:nvSpPr>
          <p:spPr>
            <a:xfrm>
              <a:off x="3739181" y="1603538"/>
              <a:ext cx="43456" cy="48032"/>
            </a:xfrm>
            <a:custGeom>
              <a:avLst/>
              <a:gdLst/>
              <a:ahLst/>
              <a:cxnLst/>
              <a:rect l="l" t="t" r="r" b="b"/>
              <a:pathLst>
                <a:path w="1358" h="1501" extrusionOk="0">
                  <a:moveTo>
                    <a:pt x="667" y="0"/>
                  </a:moveTo>
                  <a:cubicBezTo>
                    <a:pt x="298" y="0"/>
                    <a:pt x="0" y="298"/>
                    <a:pt x="0" y="667"/>
                  </a:cubicBezTo>
                  <a:lnTo>
                    <a:pt x="0" y="834"/>
                  </a:lnTo>
                  <a:cubicBezTo>
                    <a:pt x="0" y="1203"/>
                    <a:pt x="298" y="1500"/>
                    <a:pt x="667" y="1500"/>
                  </a:cubicBezTo>
                  <a:cubicBezTo>
                    <a:pt x="1036" y="1500"/>
                    <a:pt x="1334" y="1203"/>
                    <a:pt x="1334" y="834"/>
                  </a:cubicBezTo>
                  <a:lnTo>
                    <a:pt x="1334" y="667"/>
                  </a:lnTo>
                  <a:cubicBezTo>
                    <a:pt x="1358" y="595"/>
                    <a:pt x="1274" y="512"/>
                    <a:pt x="1191" y="512"/>
                  </a:cubicBezTo>
                  <a:cubicBezTo>
                    <a:pt x="1096" y="512"/>
                    <a:pt x="1024" y="595"/>
                    <a:pt x="1024" y="679"/>
                  </a:cubicBezTo>
                  <a:lnTo>
                    <a:pt x="1024" y="845"/>
                  </a:lnTo>
                  <a:cubicBezTo>
                    <a:pt x="1024" y="1036"/>
                    <a:pt x="858" y="1203"/>
                    <a:pt x="667" y="1203"/>
                  </a:cubicBezTo>
                  <a:cubicBezTo>
                    <a:pt x="477" y="1203"/>
                    <a:pt x="310" y="1036"/>
                    <a:pt x="310" y="845"/>
                  </a:cubicBezTo>
                  <a:lnTo>
                    <a:pt x="310" y="679"/>
                  </a:lnTo>
                  <a:cubicBezTo>
                    <a:pt x="310" y="488"/>
                    <a:pt x="477" y="322"/>
                    <a:pt x="667" y="322"/>
                  </a:cubicBezTo>
                  <a:cubicBezTo>
                    <a:pt x="762" y="322"/>
                    <a:pt x="834" y="250"/>
                    <a:pt x="834" y="155"/>
                  </a:cubicBezTo>
                  <a:cubicBezTo>
                    <a:pt x="834" y="72"/>
                    <a:pt x="762" y="0"/>
                    <a:pt x="66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2004" name="Google Shape;12004;p81"/>
            <p:cNvSpPr/>
            <p:nvPr/>
          </p:nvSpPr>
          <p:spPr>
            <a:xfrm>
              <a:off x="3619533" y="1709906"/>
              <a:ext cx="16416" cy="15584"/>
            </a:xfrm>
            <a:custGeom>
              <a:avLst/>
              <a:gdLst/>
              <a:ahLst/>
              <a:cxnLst/>
              <a:rect l="l" t="t" r="r" b="b"/>
              <a:pathLst>
                <a:path w="513" h="487" extrusionOk="0">
                  <a:moveTo>
                    <a:pt x="340" y="1"/>
                  </a:moveTo>
                  <a:cubicBezTo>
                    <a:pt x="298" y="1"/>
                    <a:pt x="257" y="16"/>
                    <a:pt x="227" y="46"/>
                  </a:cubicBezTo>
                  <a:lnTo>
                    <a:pt x="60" y="212"/>
                  </a:lnTo>
                  <a:cubicBezTo>
                    <a:pt x="1" y="272"/>
                    <a:pt x="1" y="379"/>
                    <a:pt x="60" y="438"/>
                  </a:cubicBezTo>
                  <a:cubicBezTo>
                    <a:pt x="96" y="462"/>
                    <a:pt x="132" y="486"/>
                    <a:pt x="179" y="486"/>
                  </a:cubicBezTo>
                  <a:cubicBezTo>
                    <a:pt x="227" y="486"/>
                    <a:pt x="251" y="462"/>
                    <a:pt x="298" y="438"/>
                  </a:cubicBezTo>
                  <a:lnTo>
                    <a:pt x="465" y="272"/>
                  </a:lnTo>
                  <a:cubicBezTo>
                    <a:pt x="513" y="212"/>
                    <a:pt x="513" y="105"/>
                    <a:pt x="453" y="46"/>
                  </a:cubicBezTo>
                  <a:cubicBezTo>
                    <a:pt x="423" y="16"/>
                    <a:pt x="382" y="1"/>
                    <a:pt x="34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2005" name="Google Shape;12005;p81"/>
            <p:cNvSpPr/>
            <p:nvPr/>
          </p:nvSpPr>
          <p:spPr>
            <a:xfrm>
              <a:off x="3598221" y="1509362"/>
              <a:ext cx="348640" cy="330784"/>
            </a:xfrm>
            <a:custGeom>
              <a:avLst/>
              <a:gdLst/>
              <a:ahLst/>
              <a:cxnLst/>
              <a:rect l="l" t="t" r="r" b="b"/>
              <a:pathLst>
                <a:path w="10895" h="10337" extrusionOk="0">
                  <a:moveTo>
                    <a:pt x="5489" y="586"/>
                  </a:moveTo>
                  <a:lnTo>
                    <a:pt x="5489" y="586"/>
                  </a:lnTo>
                  <a:cubicBezTo>
                    <a:pt x="5429" y="955"/>
                    <a:pt x="5441" y="1288"/>
                    <a:pt x="5477" y="1538"/>
                  </a:cubicBezTo>
                  <a:cubicBezTo>
                    <a:pt x="5382" y="1550"/>
                    <a:pt x="5239" y="1610"/>
                    <a:pt x="5013" y="1729"/>
                  </a:cubicBezTo>
                  <a:lnTo>
                    <a:pt x="4465" y="883"/>
                  </a:lnTo>
                  <a:cubicBezTo>
                    <a:pt x="4655" y="800"/>
                    <a:pt x="5013" y="657"/>
                    <a:pt x="5489" y="586"/>
                  </a:cubicBezTo>
                  <a:close/>
                  <a:moveTo>
                    <a:pt x="6560" y="538"/>
                  </a:moveTo>
                  <a:lnTo>
                    <a:pt x="6560" y="538"/>
                  </a:lnTo>
                  <a:cubicBezTo>
                    <a:pt x="7108" y="598"/>
                    <a:pt x="7680" y="776"/>
                    <a:pt x="8215" y="1062"/>
                  </a:cubicBezTo>
                  <a:cubicBezTo>
                    <a:pt x="8382" y="1157"/>
                    <a:pt x="8537" y="1241"/>
                    <a:pt x="8704" y="1348"/>
                  </a:cubicBezTo>
                  <a:cubicBezTo>
                    <a:pt x="8715" y="1407"/>
                    <a:pt x="8858" y="1967"/>
                    <a:pt x="8882" y="2729"/>
                  </a:cubicBezTo>
                  <a:cubicBezTo>
                    <a:pt x="8620" y="2479"/>
                    <a:pt x="8358" y="2264"/>
                    <a:pt x="8144" y="2122"/>
                  </a:cubicBezTo>
                  <a:cubicBezTo>
                    <a:pt x="7549" y="1705"/>
                    <a:pt x="7084" y="1550"/>
                    <a:pt x="6906" y="1502"/>
                  </a:cubicBezTo>
                  <a:cubicBezTo>
                    <a:pt x="6834" y="1074"/>
                    <a:pt x="6715" y="764"/>
                    <a:pt x="6560" y="538"/>
                  </a:cubicBezTo>
                  <a:close/>
                  <a:moveTo>
                    <a:pt x="9073" y="1610"/>
                  </a:moveTo>
                  <a:cubicBezTo>
                    <a:pt x="9466" y="1907"/>
                    <a:pt x="9835" y="2253"/>
                    <a:pt x="10192" y="2669"/>
                  </a:cubicBezTo>
                  <a:cubicBezTo>
                    <a:pt x="10180" y="3146"/>
                    <a:pt x="10120" y="3610"/>
                    <a:pt x="10025" y="4038"/>
                  </a:cubicBezTo>
                  <a:cubicBezTo>
                    <a:pt x="9751" y="3646"/>
                    <a:pt x="9466" y="3324"/>
                    <a:pt x="9192" y="3038"/>
                  </a:cubicBezTo>
                  <a:cubicBezTo>
                    <a:pt x="9216" y="2443"/>
                    <a:pt x="9132" y="1943"/>
                    <a:pt x="9073" y="1610"/>
                  </a:cubicBezTo>
                  <a:close/>
                  <a:moveTo>
                    <a:pt x="2465" y="4205"/>
                  </a:moveTo>
                  <a:cubicBezTo>
                    <a:pt x="2608" y="4396"/>
                    <a:pt x="3024" y="4812"/>
                    <a:pt x="4179" y="4943"/>
                  </a:cubicBezTo>
                  <a:cubicBezTo>
                    <a:pt x="5644" y="5122"/>
                    <a:pt x="5846" y="6003"/>
                    <a:pt x="5858" y="6420"/>
                  </a:cubicBezTo>
                  <a:cubicBezTo>
                    <a:pt x="5679" y="6479"/>
                    <a:pt x="5489" y="6551"/>
                    <a:pt x="5286" y="6646"/>
                  </a:cubicBezTo>
                  <a:cubicBezTo>
                    <a:pt x="5251" y="6527"/>
                    <a:pt x="5191" y="6313"/>
                    <a:pt x="5060" y="6110"/>
                  </a:cubicBezTo>
                  <a:cubicBezTo>
                    <a:pt x="4667" y="5539"/>
                    <a:pt x="4012" y="5301"/>
                    <a:pt x="3524" y="5193"/>
                  </a:cubicBezTo>
                  <a:cubicBezTo>
                    <a:pt x="3405" y="5170"/>
                    <a:pt x="3286" y="5134"/>
                    <a:pt x="3167" y="5098"/>
                  </a:cubicBezTo>
                  <a:cubicBezTo>
                    <a:pt x="3148" y="5090"/>
                    <a:pt x="3128" y="5086"/>
                    <a:pt x="3109" y="5086"/>
                  </a:cubicBezTo>
                  <a:cubicBezTo>
                    <a:pt x="3044" y="5086"/>
                    <a:pt x="2983" y="5129"/>
                    <a:pt x="2965" y="5193"/>
                  </a:cubicBezTo>
                  <a:cubicBezTo>
                    <a:pt x="2929" y="5289"/>
                    <a:pt x="2977" y="5372"/>
                    <a:pt x="3060" y="5408"/>
                  </a:cubicBezTo>
                  <a:cubicBezTo>
                    <a:pt x="3179" y="5455"/>
                    <a:pt x="3322" y="5479"/>
                    <a:pt x="3453" y="5515"/>
                  </a:cubicBezTo>
                  <a:cubicBezTo>
                    <a:pt x="4774" y="5789"/>
                    <a:pt x="4953" y="6586"/>
                    <a:pt x="4989" y="6765"/>
                  </a:cubicBezTo>
                  <a:cubicBezTo>
                    <a:pt x="4774" y="6836"/>
                    <a:pt x="4572" y="6920"/>
                    <a:pt x="4358" y="7015"/>
                  </a:cubicBezTo>
                  <a:cubicBezTo>
                    <a:pt x="4274" y="6682"/>
                    <a:pt x="3917" y="6051"/>
                    <a:pt x="2560" y="5658"/>
                  </a:cubicBezTo>
                  <a:cubicBezTo>
                    <a:pt x="1869" y="5467"/>
                    <a:pt x="1715" y="5003"/>
                    <a:pt x="1679" y="4896"/>
                  </a:cubicBezTo>
                  <a:lnTo>
                    <a:pt x="2036" y="4586"/>
                  </a:lnTo>
                  <a:cubicBezTo>
                    <a:pt x="2096" y="4705"/>
                    <a:pt x="2203" y="4884"/>
                    <a:pt x="2405" y="5051"/>
                  </a:cubicBezTo>
                  <a:cubicBezTo>
                    <a:pt x="2441" y="5074"/>
                    <a:pt x="2465" y="5074"/>
                    <a:pt x="2512" y="5074"/>
                  </a:cubicBezTo>
                  <a:cubicBezTo>
                    <a:pt x="2560" y="5074"/>
                    <a:pt x="2608" y="5062"/>
                    <a:pt x="2631" y="5015"/>
                  </a:cubicBezTo>
                  <a:cubicBezTo>
                    <a:pt x="2691" y="4943"/>
                    <a:pt x="2679" y="4860"/>
                    <a:pt x="2619" y="4800"/>
                  </a:cubicBezTo>
                  <a:cubicBezTo>
                    <a:pt x="2369" y="4586"/>
                    <a:pt x="2310" y="4384"/>
                    <a:pt x="2286" y="4360"/>
                  </a:cubicBezTo>
                  <a:cubicBezTo>
                    <a:pt x="2346" y="4300"/>
                    <a:pt x="2405" y="4265"/>
                    <a:pt x="2465" y="4205"/>
                  </a:cubicBezTo>
                  <a:close/>
                  <a:moveTo>
                    <a:pt x="5882" y="312"/>
                  </a:moveTo>
                  <a:cubicBezTo>
                    <a:pt x="5965" y="359"/>
                    <a:pt x="6072" y="431"/>
                    <a:pt x="6191" y="550"/>
                  </a:cubicBezTo>
                  <a:cubicBezTo>
                    <a:pt x="6489" y="883"/>
                    <a:pt x="6632" y="1443"/>
                    <a:pt x="6632" y="2145"/>
                  </a:cubicBezTo>
                  <a:cubicBezTo>
                    <a:pt x="6632" y="2241"/>
                    <a:pt x="6715" y="2312"/>
                    <a:pt x="6799" y="2312"/>
                  </a:cubicBezTo>
                  <a:cubicBezTo>
                    <a:pt x="6894" y="2312"/>
                    <a:pt x="6965" y="2241"/>
                    <a:pt x="6965" y="2145"/>
                  </a:cubicBezTo>
                  <a:cubicBezTo>
                    <a:pt x="6965" y="2026"/>
                    <a:pt x="6965" y="1919"/>
                    <a:pt x="6953" y="1824"/>
                  </a:cubicBezTo>
                  <a:lnTo>
                    <a:pt x="6953" y="1824"/>
                  </a:lnTo>
                  <a:cubicBezTo>
                    <a:pt x="7156" y="1895"/>
                    <a:pt x="7525" y="2038"/>
                    <a:pt x="7989" y="2372"/>
                  </a:cubicBezTo>
                  <a:cubicBezTo>
                    <a:pt x="8323" y="2598"/>
                    <a:pt x="8620" y="2860"/>
                    <a:pt x="8894" y="3146"/>
                  </a:cubicBezTo>
                  <a:cubicBezTo>
                    <a:pt x="8882" y="3396"/>
                    <a:pt x="8870" y="3681"/>
                    <a:pt x="8811" y="3967"/>
                  </a:cubicBezTo>
                  <a:cubicBezTo>
                    <a:pt x="8799" y="4050"/>
                    <a:pt x="8858" y="4122"/>
                    <a:pt x="8942" y="4146"/>
                  </a:cubicBezTo>
                  <a:lnTo>
                    <a:pt x="8977" y="4146"/>
                  </a:lnTo>
                  <a:cubicBezTo>
                    <a:pt x="9049" y="4146"/>
                    <a:pt x="9120" y="4086"/>
                    <a:pt x="9132" y="4003"/>
                  </a:cubicBezTo>
                  <a:cubicBezTo>
                    <a:pt x="9168" y="3824"/>
                    <a:pt x="9192" y="3634"/>
                    <a:pt x="9216" y="3455"/>
                  </a:cubicBezTo>
                  <a:cubicBezTo>
                    <a:pt x="9489" y="3777"/>
                    <a:pt x="9727" y="4098"/>
                    <a:pt x="9954" y="4408"/>
                  </a:cubicBezTo>
                  <a:cubicBezTo>
                    <a:pt x="9847" y="4693"/>
                    <a:pt x="9763" y="4920"/>
                    <a:pt x="9656" y="5134"/>
                  </a:cubicBezTo>
                  <a:cubicBezTo>
                    <a:pt x="9394" y="5729"/>
                    <a:pt x="9037" y="6253"/>
                    <a:pt x="8584" y="6705"/>
                  </a:cubicBezTo>
                  <a:cubicBezTo>
                    <a:pt x="7977" y="7313"/>
                    <a:pt x="7382" y="7598"/>
                    <a:pt x="7156" y="7682"/>
                  </a:cubicBezTo>
                  <a:cubicBezTo>
                    <a:pt x="7072" y="7479"/>
                    <a:pt x="6989" y="7301"/>
                    <a:pt x="6918" y="7134"/>
                  </a:cubicBezTo>
                  <a:cubicBezTo>
                    <a:pt x="7906" y="6610"/>
                    <a:pt x="8573" y="5824"/>
                    <a:pt x="8918" y="4753"/>
                  </a:cubicBezTo>
                  <a:cubicBezTo>
                    <a:pt x="8942" y="4670"/>
                    <a:pt x="8894" y="4574"/>
                    <a:pt x="8811" y="4562"/>
                  </a:cubicBezTo>
                  <a:cubicBezTo>
                    <a:pt x="8789" y="4554"/>
                    <a:pt x="8768" y="4550"/>
                    <a:pt x="8749" y="4550"/>
                  </a:cubicBezTo>
                  <a:cubicBezTo>
                    <a:pt x="8682" y="4550"/>
                    <a:pt x="8629" y="4596"/>
                    <a:pt x="8620" y="4670"/>
                  </a:cubicBezTo>
                  <a:cubicBezTo>
                    <a:pt x="8299" y="5646"/>
                    <a:pt x="7680" y="6372"/>
                    <a:pt x="6799" y="6848"/>
                  </a:cubicBezTo>
                  <a:cubicBezTo>
                    <a:pt x="6727" y="6682"/>
                    <a:pt x="6679" y="6575"/>
                    <a:pt x="6632" y="6479"/>
                  </a:cubicBezTo>
                  <a:cubicBezTo>
                    <a:pt x="7120" y="6277"/>
                    <a:pt x="7453" y="5943"/>
                    <a:pt x="7584" y="5515"/>
                  </a:cubicBezTo>
                  <a:cubicBezTo>
                    <a:pt x="7953" y="4396"/>
                    <a:pt x="6941" y="2955"/>
                    <a:pt x="6906" y="2895"/>
                  </a:cubicBezTo>
                  <a:cubicBezTo>
                    <a:pt x="6876" y="2844"/>
                    <a:pt x="6825" y="2820"/>
                    <a:pt x="6772" y="2820"/>
                  </a:cubicBezTo>
                  <a:cubicBezTo>
                    <a:pt x="6740" y="2820"/>
                    <a:pt x="6707" y="2830"/>
                    <a:pt x="6679" y="2848"/>
                  </a:cubicBezTo>
                  <a:cubicBezTo>
                    <a:pt x="6608" y="2895"/>
                    <a:pt x="6584" y="2991"/>
                    <a:pt x="6632" y="3074"/>
                  </a:cubicBezTo>
                  <a:cubicBezTo>
                    <a:pt x="6644" y="3086"/>
                    <a:pt x="7584" y="4443"/>
                    <a:pt x="7275" y="5408"/>
                  </a:cubicBezTo>
                  <a:cubicBezTo>
                    <a:pt x="7215" y="5586"/>
                    <a:pt x="7108" y="5753"/>
                    <a:pt x="6977" y="5884"/>
                  </a:cubicBezTo>
                  <a:cubicBezTo>
                    <a:pt x="7060" y="5467"/>
                    <a:pt x="7060" y="4765"/>
                    <a:pt x="6620" y="3765"/>
                  </a:cubicBezTo>
                  <a:cubicBezTo>
                    <a:pt x="6594" y="3713"/>
                    <a:pt x="6538" y="3674"/>
                    <a:pt x="6477" y="3674"/>
                  </a:cubicBezTo>
                  <a:cubicBezTo>
                    <a:pt x="6453" y="3674"/>
                    <a:pt x="6429" y="3680"/>
                    <a:pt x="6406" y="3693"/>
                  </a:cubicBezTo>
                  <a:cubicBezTo>
                    <a:pt x="6334" y="3729"/>
                    <a:pt x="6287" y="3824"/>
                    <a:pt x="6334" y="3908"/>
                  </a:cubicBezTo>
                  <a:cubicBezTo>
                    <a:pt x="6549" y="4348"/>
                    <a:pt x="6763" y="5015"/>
                    <a:pt x="6703" y="5634"/>
                  </a:cubicBezTo>
                  <a:cubicBezTo>
                    <a:pt x="6668" y="5991"/>
                    <a:pt x="6549" y="6146"/>
                    <a:pt x="6549" y="6170"/>
                  </a:cubicBezTo>
                  <a:cubicBezTo>
                    <a:pt x="6489" y="6194"/>
                    <a:pt x="6227" y="6289"/>
                    <a:pt x="6191" y="6301"/>
                  </a:cubicBezTo>
                  <a:cubicBezTo>
                    <a:pt x="6156" y="6015"/>
                    <a:pt x="6072" y="5658"/>
                    <a:pt x="5775" y="5336"/>
                  </a:cubicBezTo>
                  <a:cubicBezTo>
                    <a:pt x="5429" y="4943"/>
                    <a:pt x="4905" y="4705"/>
                    <a:pt x="4227" y="4622"/>
                  </a:cubicBezTo>
                  <a:cubicBezTo>
                    <a:pt x="3060" y="4479"/>
                    <a:pt x="2762" y="4062"/>
                    <a:pt x="2715" y="3979"/>
                  </a:cubicBezTo>
                  <a:cubicBezTo>
                    <a:pt x="3477" y="3324"/>
                    <a:pt x="4191" y="2717"/>
                    <a:pt x="4501" y="2455"/>
                  </a:cubicBezTo>
                  <a:cubicBezTo>
                    <a:pt x="5096" y="1979"/>
                    <a:pt x="5429" y="1860"/>
                    <a:pt x="5548" y="1824"/>
                  </a:cubicBezTo>
                  <a:cubicBezTo>
                    <a:pt x="5584" y="1955"/>
                    <a:pt x="5608" y="2038"/>
                    <a:pt x="5620" y="2038"/>
                  </a:cubicBezTo>
                  <a:cubicBezTo>
                    <a:pt x="5648" y="2105"/>
                    <a:pt x="5707" y="2141"/>
                    <a:pt x="5778" y="2141"/>
                  </a:cubicBezTo>
                  <a:cubicBezTo>
                    <a:pt x="5796" y="2141"/>
                    <a:pt x="5815" y="2138"/>
                    <a:pt x="5834" y="2133"/>
                  </a:cubicBezTo>
                  <a:cubicBezTo>
                    <a:pt x="5906" y="2098"/>
                    <a:pt x="5953" y="2014"/>
                    <a:pt x="5917" y="1919"/>
                  </a:cubicBezTo>
                  <a:cubicBezTo>
                    <a:pt x="5917" y="1907"/>
                    <a:pt x="5644" y="1193"/>
                    <a:pt x="5882" y="312"/>
                  </a:cubicBezTo>
                  <a:close/>
                  <a:moveTo>
                    <a:pt x="1417" y="5098"/>
                  </a:moveTo>
                  <a:cubicBezTo>
                    <a:pt x="1512" y="5336"/>
                    <a:pt x="1786" y="5753"/>
                    <a:pt x="2453" y="5943"/>
                  </a:cubicBezTo>
                  <a:cubicBezTo>
                    <a:pt x="2917" y="6074"/>
                    <a:pt x="3536" y="6313"/>
                    <a:pt x="3870" y="6753"/>
                  </a:cubicBezTo>
                  <a:cubicBezTo>
                    <a:pt x="3989" y="6896"/>
                    <a:pt x="4036" y="7027"/>
                    <a:pt x="4048" y="7110"/>
                  </a:cubicBezTo>
                  <a:cubicBezTo>
                    <a:pt x="4048" y="7134"/>
                    <a:pt x="4036" y="7134"/>
                    <a:pt x="4036" y="7134"/>
                  </a:cubicBezTo>
                  <a:cubicBezTo>
                    <a:pt x="3381" y="7408"/>
                    <a:pt x="2750" y="7658"/>
                    <a:pt x="2346" y="7789"/>
                  </a:cubicBezTo>
                  <a:cubicBezTo>
                    <a:pt x="2324" y="7793"/>
                    <a:pt x="2302" y="7796"/>
                    <a:pt x="2281" y="7796"/>
                  </a:cubicBezTo>
                  <a:cubicBezTo>
                    <a:pt x="2246" y="7796"/>
                    <a:pt x="2213" y="7788"/>
                    <a:pt x="2191" y="7765"/>
                  </a:cubicBezTo>
                  <a:lnTo>
                    <a:pt x="1834" y="7503"/>
                  </a:lnTo>
                  <a:cubicBezTo>
                    <a:pt x="1917" y="7444"/>
                    <a:pt x="2036" y="7384"/>
                    <a:pt x="2155" y="7313"/>
                  </a:cubicBezTo>
                  <a:cubicBezTo>
                    <a:pt x="2488" y="7110"/>
                    <a:pt x="2786" y="6896"/>
                    <a:pt x="2798" y="6884"/>
                  </a:cubicBezTo>
                  <a:cubicBezTo>
                    <a:pt x="2869" y="6836"/>
                    <a:pt x="2881" y="6729"/>
                    <a:pt x="2822" y="6658"/>
                  </a:cubicBezTo>
                  <a:cubicBezTo>
                    <a:pt x="2802" y="6617"/>
                    <a:pt x="2758" y="6596"/>
                    <a:pt x="2712" y="6596"/>
                  </a:cubicBezTo>
                  <a:cubicBezTo>
                    <a:pt x="2676" y="6596"/>
                    <a:pt x="2638" y="6608"/>
                    <a:pt x="2608" y="6634"/>
                  </a:cubicBezTo>
                  <a:cubicBezTo>
                    <a:pt x="2072" y="7015"/>
                    <a:pt x="1393" y="7420"/>
                    <a:pt x="1250" y="7420"/>
                  </a:cubicBezTo>
                  <a:cubicBezTo>
                    <a:pt x="643" y="7360"/>
                    <a:pt x="357" y="6313"/>
                    <a:pt x="310" y="6194"/>
                  </a:cubicBezTo>
                  <a:cubicBezTo>
                    <a:pt x="298" y="6134"/>
                    <a:pt x="310" y="6063"/>
                    <a:pt x="369" y="6015"/>
                  </a:cubicBezTo>
                  <a:cubicBezTo>
                    <a:pt x="583" y="5836"/>
                    <a:pt x="953" y="5503"/>
                    <a:pt x="1417" y="5098"/>
                  </a:cubicBezTo>
                  <a:close/>
                  <a:moveTo>
                    <a:pt x="5797" y="0"/>
                  </a:moveTo>
                  <a:cubicBezTo>
                    <a:pt x="5725" y="0"/>
                    <a:pt x="5665" y="45"/>
                    <a:pt x="5644" y="109"/>
                  </a:cubicBezTo>
                  <a:cubicBezTo>
                    <a:pt x="5620" y="169"/>
                    <a:pt x="5608" y="217"/>
                    <a:pt x="5596" y="276"/>
                  </a:cubicBezTo>
                  <a:cubicBezTo>
                    <a:pt x="4751" y="371"/>
                    <a:pt x="4215" y="693"/>
                    <a:pt x="4179" y="705"/>
                  </a:cubicBezTo>
                  <a:cubicBezTo>
                    <a:pt x="4132" y="729"/>
                    <a:pt x="4120" y="764"/>
                    <a:pt x="4108" y="812"/>
                  </a:cubicBezTo>
                  <a:cubicBezTo>
                    <a:pt x="4096" y="848"/>
                    <a:pt x="4108" y="895"/>
                    <a:pt x="4132" y="931"/>
                  </a:cubicBezTo>
                  <a:lnTo>
                    <a:pt x="4786" y="1907"/>
                  </a:lnTo>
                  <a:cubicBezTo>
                    <a:pt x="4655" y="2003"/>
                    <a:pt x="4513" y="2098"/>
                    <a:pt x="4346" y="2241"/>
                  </a:cubicBezTo>
                  <a:cubicBezTo>
                    <a:pt x="3620" y="2812"/>
                    <a:pt x="893" y="5193"/>
                    <a:pt x="191" y="5813"/>
                  </a:cubicBezTo>
                  <a:cubicBezTo>
                    <a:pt x="60" y="5932"/>
                    <a:pt x="0" y="6122"/>
                    <a:pt x="48" y="6313"/>
                  </a:cubicBezTo>
                  <a:cubicBezTo>
                    <a:pt x="83" y="6467"/>
                    <a:pt x="191" y="6825"/>
                    <a:pt x="405" y="7146"/>
                  </a:cubicBezTo>
                  <a:cubicBezTo>
                    <a:pt x="643" y="7515"/>
                    <a:pt x="917" y="7729"/>
                    <a:pt x="1250" y="7753"/>
                  </a:cubicBezTo>
                  <a:lnTo>
                    <a:pt x="1274" y="7753"/>
                  </a:lnTo>
                  <a:cubicBezTo>
                    <a:pt x="1334" y="7753"/>
                    <a:pt x="1417" y="7741"/>
                    <a:pt x="1536" y="7694"/>
                  </a:cubicBezTo>
                  <a:lnTo>
                    <a:pt x="2024" y="8039"/>
                  </a:lnTo>
                  <a:cubicBezTo>
                    <a:pt x="2107" y="8099"/>
                    <a:pt x="2215" y="8134"/>
                    <a:pt x="2310" y="8134"/>
                  </a:cubicBezTo>
                  <a:cubicBezTo>
                    <a:pt x="2369" y="8134"/>
                    <a:pt x="2405" y="8110"/>
                    <a:pt x="2465" y="8099"/>
                  </a:cubicBezTo>
                  <a:cubicBezTo>
                    <a:pt x="2881" y="7956"/>
                    <a:pt x="3512" y="7694"/>
                    <a:pt x="4167" y="7432"/>
                  </a:cubicBezTo>
                  <a:cubicBezTo>
                    <a:pt x="4953" y="7122"/>
                    <a:pt x="5775" y="6777"/>
                    <a:pt x="6358" y="6586"/>
                  </a:cubicBezTo>
                  <a:cubicBezTo>
                    <a:pt x="6537" y="6979"/>
                    <a:pt x="7251" y="8610"/>
                    <a:pt x="7846" y="10230"/>
                  </a:cubicBezTo>
                  <a:cubicBezTo>
                    <a:pt x="7870" y="10289"/>
                    <a:pt x="7930" y="10337"/>
                    <a:pt x="7989" y="10337"/>
                  </a:cubicBezTo>
                  <a:cubicBezTo>
                    <a:pt x="8001" y="10337"/>
                    <a:pt x="8025" y="10337"/>
                    <a:pt x="8049" y="10313"/>
                  </a:cubicBezTo>
                  <a:cubicBezTo>
                    <a:pt x="8144" y="10289"/>
                    <a:pt x="8168" y="10194"/>
                    <a:pt x="8144" y="10111"/>
                  </a:cubicBezTo>
                  <a:lnTo>
                    <a:pt x="7965" y="9622"/>
                  </a:lnTo>
                  <a:cubicBezTo>
                    <a:pt x="8215" y="9480"/>
                    <a:pt x="9275" y="8944"/>
                    <a:pt x="10120" y="8170"/>
                  </a:cubicBezTo>
                  <a:cubicBezTo>
                    <a:pt x="10180" y="8110"/>
                    <a:pt x="10192" y="8015"/>
                    <a:pt x="10132" y="7956"/>
                  </a:cubicBezTo>
                  <a:cubicBezTo>
                    <a:pt x="10097" y="7920"/>
                    <a:pt x="10044" y="7897"/>
                    <a:pt x="9995" y="7897"/>
                  </a:cubicBezTo>
                  <a:cubicBezTo>
                    <a:pt x="9962" y="7897"/>
                    <a:pt x="9930" y="7908"/>
                    <a:pt x="9906" y="7932"/>
                  </a:cubicBezTo>
                  <a:cubicBezTo>
                    <a:pt x="9120" y="8646"/>
                    <a:pt x="8144" y="9170"/>
                    <a:pt x="7858" y="9301"/>
                  </a:cubicBezTo>
                  <a:cubicBezTo>
                    <a:pt x="7787" y="9122"/>
                    <a:pt x="7727" y="8944"/>
                    <a:pt x="7644" y="8765"/>
                  </a:cubicBezTo>
                  <a:cubicBezTo>
                    <a:pt x="8025" y="8587"/>
                    <a:pt x="9180" y="7991"/>
                    <a:pt x="10049" y="6944"/>
                  </a:cubicBezTo>
                  <a:cubicBezTo>
                    <a:pt x="10108" y="6860"/>
                    <a:pt x="10085" y="6777"/>
                    <a:pt x="10025" y="6717"/>
                  </a:cubicBezTo>
                  <a:cubicBezTo>
                    <a:pt x="9993" y="6691"/>
                    <a:pt x="9958" y="6678"/>
                    <a:pt x="9925" y="6678"/>
                  </a:cubicBezTo>
                  <a:cubicBezTo>
                    <a:pt x="9883" y="6678"/>
                    <a:pt x="9844" y="6697"/>
                    <a:pt x="9811" y="6729"/>
                  </a:cubicBezTo>
                  <a:cubicBezTo>
                    <a:pt x="9001" y="7718"/>
                    <a:pt x="7906" y="8289"/>
                    <a:pt x="7525" y="8468"/>
                  </a:cubicBezTo>
                  <a:cubicBezTo>
                    <a:pt x="7453" y="8289"/>
                    <a:pt x="7382" y="8110"/>
                    <a:pt x="7322" y="7956"/>
                  </a:cubicBezTo>
                  <a:cubicBezTo>
                    <a:pt x="7572" y="7848"/>
                    <a:pt x="8203" y="7551"/>
                    <a:pt x="8835" y="6908"/>
                  </a:cubicBezTo>
                  <a:cubicBezTo>
                    <a:pt x="9311" y="6432"/>
                    <a:pt x="9704" y="5884"/>
                    <a:pt x="9989" y="5253"/>
                  </a:cubicBezTo>
                  <a:cubicBezTo>
                    <a:pt x="10061" y="5098"/>
                    <a:pt x="10120" y="4931"/>
                    <a:pt x="10180" y="4765"/>
                  </a:cubicBezTo>
                  <a:cubicBezTo>
                    <a:pt x="10323" y="4991"/>
                    <a:pt x="10442" y="5193"/>
                    <a:pt x="10561" y="5408"/>
                  </a:cubicBezTo>
                  <a:cubicBezTo>
                    <a:pt x="10478" y="5658"/>
                    <a:pt x="10370" y="5908"/>
                    <a:pt x="10239" y="6146"/>
                  </a:cubicBezTo>
                  <a:cubicBezTo>
                    <a:pt x="10192" y="6229"/>
                    <a:pt x="10228" y="6324"/>
                    <a:pt x="10299" y="6372"/>
                  </a:cubicBezTo>
                  <a:cubicBezTo>
                    <a:pt x="10323" y="6384"/>
                    <a:pt x="10359" y="6384"/>
                    <a:pt x="10370" y="6384"/>
                  </a:cubicBezTo>
                  <a:cubicBezTo>
                    <a:pt x="10430" y="6384"/>
                    <a:pt x="10478" y="6360"/>
                    <a:pt x="10501" y="6313"/>
                  </a:cubicBezTo>
                  <a:cubicBezTo>
                    <a:pt x="10668" y="6027"/>
                    <a:pt x="10799" y="5729"/>
                    <a:pt x="10894" y="5455"/>
                  </a:cubicBezTo>
                  <a:lnTo>
                    <a:pt x="10894" y="5432"/>
                  </a:lnTo>
                  <a:lnTo>
                    <a:pt x="10894" y="5420"/>
                  </a:lnTo>
                  <a:lnTo>
                    <a:pt x="10859" y="5408"/>
                  </a:lnTo>
                  <a:lnTo>
                    <a:pt x="10859" y="5396"/>
                  </a:lnTo>
                  <a:lnTo>
                    <a:pt x="10859" y="5372"/>
                  </a:lnTo>
                  <a:lnTo>
                    <a:pt x="10859" y="5360"/>
                  </a:lnTo>
                  <a:lnTo>
                    <a:pt x="10859" y="5348"/>
                  </a:lnTo>
                  <a:cubicBezTo>
                    <a:pt x="10668" y="5003"/>
                    <a:pt x="10478" y="4693"/>
                    <a:pt x="10299" y="4408"/>
                  </a:cubicBezTo>
                  <a:cubicBezTo>
                    <a:pt x="10418" y="3979"/>
                    <a:pt x="10489" y="3527"/>
                    <a:pt x="10525" y="3050"/>
                  </a:cubicBezTo>
                  <a:cubicBezTo>
                    <a:pt x="10549" y="3086"/>
                    <a:pt x="10561" y="3110"/>
                    <a:pt x="10597" y="3157"/>
                  </a:cubicBezTo>
                  <a:cubicBezTo>
                    <a:pt x="10620" y="3205"/>
                    <a:pt x="10668" y="3217"/>
                    <a:pt x="10716" y="3217"/>
                  </a:cubicBezTo>
                  <a:cubicBezTo>
                    <a:pt x="10740" y="3217"/>
                    <a:pt x="10787" y="3205"/>
                    <a:pt x="10823" y="3193"/>
                  </a:cubicBezTo>
                  <a:cubicBezTo>
                    <a:pt x="10894" y="3134"/>
                    <a:pt x="10894" y="3038"/>
                    <a:pt x="10847" y="2967"/>
                  </a:cubicBezTo>
                  <a:cubicBezTo>
                    <a:pt x="10085" y="1979"/>
                    <a:pt x="9251" y="1264"/>
                    <a:pt x="8394" y="812"/>
                  </a:cubicBezTo>
                  <a:cubicBezTo>
                    <a:pt x="7703" y="455"/>
                    <a:pt x="6989" y="252"/>
                    <a:pt x="6275" y="240"/>
                  </a:cubicBezTo>
                  <a:cubicBezTo>
                    <a:pt x="6037" y="50"/>
                    <a:pt x="5834" y="14"/>
                    <a:pt x="5822" y="2"/>
                  </a:cubicBezTo>
                  <a:cubicBezTo>
                    <a:pt x="5814" y="1"/>
                    <a:pt x="5805" y="0"/>
                    <a:pt x="579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2006" name="Google Shape;12006;p81"/>
            <p:cNvSpPr/>
            <p:nvPr/>
          </p:nvSpPr>
          <p:spPr>
            <a:xfrm>
              <a:off x="3927757" y="1737234"/>
              <a:ext cx="18720" cy="19104"/>
            </a:xfrm>
            <a:custGeom>
              <a:avLst/>
              <a:gdLst/>
              <a:ahLst/>
              <a:cxnLst/>
              <a:rect l="l" t="t" r="r" b="b"/>
              <a:pathLst>
                <a:path w="585" h="597" extrusionOk="0">
                  <a:moveTo>
                    <a:pt x="404" y="0"/>
                  </a:moveTo>
                  <a:cubicBezTo>
                    <a:pt x="349" y="0"/>
                    <a:pt x="294" y="26"/>
                    <a:pt x="263" y="73"/>
                  </a:cubicBezTo>
                  <a:cubicBezTo>
                    <a:pt x="203" y="168"/>
                    <a:pt x="132" y="251"/>
                    <a:pt x="61" y="346"/>
                  </a:cubicBezTo>
                  <a:cubicBezTo>
                    <a:pt x="1" y="418"/>
                    <a:pt x="13" y="501"/>
                    <a:pt x="72" y="561"/>
                  </a:cubicBezTo>
                  <a:cubicBezTo>
                    <a:pt x="108" y="597"/>
                    <a:pt x="132" y="597"/>
                    <a:pt x="180" y="597"/>
                  </a:cubicBezTo>
                  <a:cubicBezTo>
                    <a:pt x="227" y="597"/>
                    <a:pt x="263" y="573"/>
                    <a:pt x="299" y="537"/>
                  </a:cubicBezTo>
                  <a:cubicBezTo>
                    <a:pt x="382" y="430"/>
                    <a:pt x="465" y="346"/>
                    <a:pt x="525" y="239"/>
                  </a:cubicBezTo>
                  <a:cubicBezTo>
                    <a:pt x="584" y="180"/>
                    <a:pt x="561" y="73"/>
                    <a:pt x="489" y="25"/>
                  </a:cubicBezTo>
                  <a:cubicBezTo>
                    <a:pt x="464" y="8"/>
                    <a:pt x="434" y="0"/>
                    <a:pt x="40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grpSp>
      <p:grpSp>
        <p:nvGrpSpPr>
          <p:cNvPr id="12007" name="Google Shape;12007;p81"/>
          <p:cNvGrpSpPr/>
          <p:nvPr/>
        </p:nvGrpSpPr>
        <p:grpSpPr>
          <a:xfrm>
            <a:off x="5324111" y="1918381"/>
            <a:ext cx="347872" cy="347488"/>
            <a:chOff x="5246797" y="1500658"/>
            <a:chExt cx="347872" cy="347488"/>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grpSpPr>
        <p:sp>
          <p:nvSpPr>
            <p:cNvPr id="12008" name="Google Shape;12008;p81"/>
            <p:cNvSpPr/>
            <p:nvPr/>
          </p:nvSpPr>
          <p:spPr>
            <a:xfrm>
              <a:off x="5246797" y="1500658"/>
              <a:ext cx="347872" cy="347488"/>
            </a:xfrm>
            <a:custGeom>
              <a:avLst/>
              <a:gdLst/>
              <a:ahLst/>
              <a:cxnLst/>
              <a:rect l="l" t="t" r="r" b="b"/>
              <a:pathLst>
                <a:path w="10871" h="10859" extrusionOk="0">
                  <a:moveTo>
                    <a:pt x="2024" y="989"/>
                  </a:moveTo>
                  <a:cubicBezTo>
                    <a:pt x="2441" y="989"/>
                    <a:pt x="2822" y="1251"/>
                    <a:pt x="2977" y="1620"/>
                  </a:cubicBezTo>
                  <a:cubicBezTo>
                    <a:pt x="2560" y="1834"/>
                    <a:pt x="2179" y="2120"/>
                    <a:pt x="1834" y="2453"/>
                  </a:cubicBezTo>
                  <a:cubicBezTo>
                    <a:pt x="1703" y="2584"/>
                    <a:pt x="1572" y="2715"/>
                    <a:pt x="1453" y="2870"/>
                  </a:cubicBezTo>
                  <a:cubicBezTo>
                    <a:pt x="1167" y="2679"/>
                    <a:pt x="1001" y="2358"/>
                    <a:pt x="1001" y="2024"/>
                  </a:cubicBezTo>
                  <a:cubicBezTo>
                    <a:pt x="1001" y="1453"/>
                    <a:pt x="1465" y="989"/>
                    <a:pt x="2024" y="989"/>
                  </a:cubicBezTo>
                  <a:close/>
                  <a:moveTo>
                    <a:pt x="2024" y="310"/>
                  </a:moveTo>
                  <a:cubicBezTo>
                    <a:pt x="2715" y="310"/>
                    <a:pt x="3322" y="715"/>
                    <a:pt x="3608" y="1334"/>
                  </a:cubicBezTo>
                  <a:cubicBezTo>
                    <a:pt x="3489" y="1382"/>
                    <a:pt x="3382" y="1429"/>
                    <a:pt x="3275" y="1465"/>
                  </a:cubicBezTo>
                  <a:cubicBezTo>
                    <a:pt x="3072" y="977"/>
                    <a:pt x="2572" y="667"/>
                    <a:pt x="2036" y="667"/>
                  </a:cubicBezTo>
                  <a:cubicBezTo>
                    <a:pt x="1298" y="667"/>
                    <a:pt x="691" y="1274"/>
                    <a:pt x="691" y="2013"/>
                  </a:cubicBezTo>
                  <a:cubicBezTo>
                    <a:pt x="691" y="2465"/>
                    <a:pt x="893" y="2870"/>
                    <a:pt x="1251" y="3120"/>
                  </a:cubicBezTo>
                  <a:cubicBezTo>
                    <a:pt x="1179" y="3227"/>
                    <a:pt x="1120" y="3310"/>
                    <a:pt x="1048" y="3418"/>
                  </a:cubicBezTo>
                  <a:cubicBezTo>
                    <a:pt x="596" y="3108"/>
                    <a:pt x="310" y="2584"/>
                    <a:pt x="310" y="2024"/>
                  </a:cubicBezTo>
                  <a:cubicBezTo>
                    <a:pt x="310" y="1084"/>
                    <a:pt x="1096" y="310"/>
                    <a:pt x="2024" y="310"/>
                  </a:cubicBezTo>
                  <a:close/>
                  <a:moveTo>
                    <a:pt x="8847" y="310"/>
                  </a:moveTo>
                  <a:cubicBezTo>
                    <a:pt x="9787" y="310"/>
                    <a:pt x="10561" y="1084"/>
                    <a:pt x="10561" y="2024"/>
                  </a:cubicBezTo>
                  <a:cubicBezTo>
                    <a:pt x="10561" y="2584"/>
                    <a:pt x="10276" y="3108"/>
                    <a:pt x="9823" y="3418"/>
                  </a:cubicBezTo>
                  <a:cubicBezTo>
                    <a:pt x="9764" y="3310"/>
                    <a:pt x="9692" y="3215"/>
                    <a:pt x="9621" y="3120"/>
                  </a:cubicBezTo>
                  <a:cubicBezTo>
                    <a:pt x="9978" y="2870"/>
                    <a:pt x="10180" y="2465"/>
                    <a:pt x="10180" y="2024"/>
                  </a:cubicBezTo>
                  <a:cubicBezTo>
                    <a:pt x="10180" y="1846"/>
                    <a:pt x="10156" y="1667"/>
                    <a:pt x="10073" y="1501"/>
                  </a:cubicBezTo>
                  <a:cubicBezTo>
                    <a:pt x="10054" y="1442"/>
                    <a:pt x="9977" y="1399"/>
                    <a:pt x="9911" y="1399"/>
                  </a:cubicBezTo>
                  <a:cubicBezTo>
                    <a:pt x="9897" y="1399"/>
                    <a:pt x="9883" y="1401"/>
                    <a:pt x="9871" y="1405"/>
                  </a:cubicBezTo>
                  <a:cubicBezTo>
                    <a:pt x="9799" y="1441"/>
                    <a:pt x="9752" y="1536"/>
                    <a:pt x="9775" y="1620"/>
                  </a:cubicBezTo>
                  <a:cubicBezTo>
                    <a:pt x="9835" y="1751"/>
                    <a:pt x="9859" y="1882"/>
                    <a:pt x="9859" y="2013"/>
                  </a:cubicBezTo>
                  <a:cubicBezTo>
                    <a:pt x="9859" y="2358"/>
                    <a:pt x="9692" y="2667"/>
                    <a:pt x="9406" y="2870"/>
                  </a:cubicBezTo>
                  <a:cubicBezTo>
                    <a:pt x="9287" y="2715"/>
                    <a:pt x="9156" y="2584"/>
                    <a:pt x="9025" y="2453"/>
                  </a:cubicBezTo>
                  <a:cubicBezTo>
                    <a:pt x="8680" y="2120"/>
                    <a:pt x="8287" y="1834"/>
                    <a:pt x="7870" y="1620"/>
                  </a:cubicBezTo>
                  <a:cubicBezTo>
                    <a:pt x="8037" y="1239"/>
                    <a:pt x="8406" y="989"/>
                    <a:pt x="8835" y="989"/>
                  </a:cubicBezTo>
                  <a:cubicBezTo>
                    <a:pt x="9013" y="989"/>
                    <a:pt x="9204" y="1036"/>
                    <a:pt x="9347" y="1143"/>
                  </a:cubicBezTo>
                  <a:cubicBezTo>
                    <a:pt x="9373" y="1154"/>
                    <a:pt x="9400" y="1160"/>
                    <a:pt x="9426" y="1160"/>
                  </a:cubicBezTo>
                  <a:cubicBezTo>
                    <a:pt x="9485" y="1160"/>
                    <a:pt x="9540" y="1133"/>
                    <a:pt x="9573" y="1084"/>
                  </a:cubicBezTo>
                  <a:cubicBezTo>
                    <a:pt x="9621" y="1001"/>
                    <a:pt x="9585" y="905"/>
                    <a:pt x="9514" y="858"/>
                  </a:cubicBezTo>
                  <a:cubicBezTo>
                    <a:pt x="9299" y="739"/>
                    <a:pt x="9061" y="667"/>
                    <a:pt x="8835" y="667"/>
                  </a:cubicBezTo>
                  <a:cubicBezTo>
                    <a:pt x="8299" y="667"/>
                    <a:pt x="7799" y="977"/>
                    <a:pt x="7597" y="1465"/>
                  </a:cubicBezTo>
                  <a:cubicBezTo>
                    <a:pt x="7489" y="1417"/>
                    <a:pt x="7370" y="1382"/>
                    <a:pt x="7263" y="1334"/>
                  </a:cubicBezTo>
                  <a:cubicBezTo>
                    <a:pt x="7537" y="727"/>
                    <a:pt x="8156" y="310"/>
                    <a:pt x="8847" y="310"/>
                  </a:cubicBezTo>
                  <a:close/>
                  <a:moveTo>
                    <a:pt x="5430" y="1322"/>
                  </a:moveTo>
                  <a:cubicBezTo>
                    <a:pt x="6716" y="1322"/>
                    <a:pt x="7906" y="1798"/>
                    <a:pt x="8811" y="2679"/>
                  </a:cubicBezTo>
                  <a:cubicBezTo>
                    <a:pt x="9704" y="3548"/>
                    <a:pt x="10216" y="4715"/>
                    <a:pt x="10216" y="5930"/>
                  </a:cubicBezTo>
                  <a:cubicBezTo>
                    <a:pt x="10216" y="7168"/>
                    <a:pt x="9728" y="8311"/>
                    <a:pt x="8811" y="9192"/>
                  </a:cubicBezTo>
                  <a:cubicBezTo>
                    <a:pt x="7906" y="10073"/>
                    <a:pt x="6716" y="10549"/>
                    <a:pt x="5430" y="10549"/>
                  </a:cubicBezTo>
                  <a:cubicBezTo>
                    <a:pt x="4156" y="10549"/>
                    <a:pt x="2965" y="10073"/>
                    <a:pt x="2060" y="9192"/>
                  </a:cubicBezTo>
                  <a:cubicBezTo>
                    <a:pt x="1167" y="8323"/>
                    <a:pt x="655" y="7168"/>
                    <a:pt x="655" y="5930"/>
                  </a:cubicBezTo>
                  <a:cubicBezTo>
                    <a:pt x="655" y="4703"/>
                    <a:pt x="1143" y="3548"/>
                    <a:pt x="2060" y="2679"/>
                  </a:cubicBezTo>
                  <a:cubicBezTo>
                    <a:pt x="2965" y="1798"/>
                    <a:pt x="4156" y="1322"/>
                    <a:pt x="5430" y="1322"/>
                  </a:cubicBezTo>
                  <a:close/>
                  <a:moveTo>
                    <a:pt x="2024" y="0"/>
                  </a:moveTo>
                  <a:cubicBezTo>
                    <a:pt x="917" y="0"/>
                    <a:pt x="0" y="905"/>
                    <a:pt x="0" y="2024"/>
                  </a:cubicBezTo>
                  <a:cubicBezTo>
                    <a:pt x="0" y="2691"/>
                    <a:pt x="346" y="3334"/>
                    <a:pt x="893" y="3703"/>
                  </a:cubicBezTo>
                  <a:cubicBezTo>
                    <a:pt x="536" y="4382"/>
                    <a:pt x="346" y="5144"/>
                    <a:pt x="346" y="5930"/>
                  </a:cubicBezTo>
                  <a:cubicBezTo>
                    <a:pt x="346" y="7239"/>
                    <a:pt x="881" y="8490"/>
                    <a:pt x="1834" y="9418"/>
                  </a:cubicBezTo>
                  <a:cubicBezTo>
                    <a:pt x="2798" y="10335"/>
                    <a:pt x="4072" y="10859"/>
                    <a:pt x="5442" y="10859"/>
                  </a:cubicBezTo>
                  <a:cubicBezTo>
                    <a:pt x="6811" y="10859"/>
                    <a:pt x="8073" y="10359"/>
                    <a:pt x="9037" y="9418"/>
                  </a:cubicBezTo>
                  <a:cubicBezTo>
                    <a:pt x="10002" y="8490"/>
                    <a:pt x="10526" y="7239"/>
                    <a:pt x="10526" y="5930"/>
                  </a:cubicBezTo>
                  <a:cubicBezTo>
                    <a:pt x="10526" y="5144"/>
                    <a:pt x="10335" y="4382"/>
                    <a:pt x="9978" y="3703"/>
                  </a:cubicBezTo>
                  <a:cubicBezTo>
                    <a:pt x="10526" y="3322"/>
                    <a:pt x="10871" y="2703"/>
                    <a:pt x="10871" y="2024"/>
                  </a:cubicBezTo>
                  <a:cubicBezTo>
                    <a:pt x="10871" y="905"/>
                    <a:pt x="9966" y="0"/>
                    <a:pt x="8847" y="0"/>
                  </a:cubicBezTo>
                  <a:cubicBezTo>
                    <a:pt x="8025" y="0"/>
                    <a:pt x="7287" y="489"/>
                    <a:pt x="6966" y="1251"/>
                  </a:cubicBezTo>
                  <a:cubicBezTo>
                    <a:pt x="6477" y="1096"/>
                    <a:pt x="5977" y="1024"/>
                    <a:pt x="5442" y="1024"/>
                  </a:cubicBezTo>
                  <a:cubicBezTo>
                    <a:pt x="4918" y="1024"/>
                    <a:pt x="4394" y="1096"/>
                    <a:pt x="3906" y="1251"/>
                  </a:cubicBezTo>
                  <a:cubicBezTo>
                    <a:pt x="3596" y="500"/>
                    <a:pt x="2846" y="0"/>
                    <a:pt x="202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2009" name="Google Shape;12009;p81"/>
            <p:cNvSpPr/>
            <p:nvPr/>
          </p:nvSpPr>
          <p:spPr>
            <a:xfrm>
              <a:off x="5333677" y="1663346"/>
              <a:ext cx="43456" cy="48032"/>
            </a:xfrm>
            <a:custGeom>
              <a:avLst/>
              <a:gdLst/>
              <a:ahLst/>
              <a:cxnLst/>
              <a:rect l="l" t="t" r="r" b="b"/>
              <a:pathLst>
                <a:path w="1358" h="1501" extrusionOk="0">
                  <a:moveTo>
                    <a:pt x="667" y="0"/>
                  </a:moveTo>
                  <a:cubicBezTo>
                    <a:pt x="298" y="0"/>
                    <a:pt x="0" y="298"/>
                    <a:pt x="0" y="667"/>
                  </a:cubicBezTo>
                  <a:lnTo>
                    <a:pt x="0" y="834"/>
                  </a:lnTo>
                  <a:cubicBezTo>
                    <a:pt x="0" y="1203"/>
                    <a:pt x="298" y="1501"/>
                    <a:pt x="667" y="1501"/>
                  </a:cubicBezTo>
                  <a:cubicBezTo>
                    <a:pt x="1036" y="1501"/>
                    <a:pt x="1334" y="1203"/>
                    <a:pt x="1334" y="834"/>
                  </a:cubicBezTo>
                  <a:lnTo>
                    <a:pt x="1334" y="667"/>
                  </a:lnTo>
                  <a:cubicBezTo>
                    <a:pt x="1357" y="596"/>
                    <a:pt x="1274" y="524"/>
                    <a:pt x="1191" y="524"/>
                  </a:cubicBezTo>
                  <a:cubicBezTo>
                    <a:pt x="1095" y="524"/>
                    <a:pt x="1024" y="596"/>
                    <a:pt x="1024" y="691"/>
                  </a:cubicBezTo>
                  <a:lnTo>
                    <a:pt x="1024" y="846"/>
                  </a:lnTo>
                  <a:cubicBezTo>
                    <a:pt x="1024" y="1048"/>
                    <a:pt x="857" y="1203"/>
                    <a:pt x="667" y="1203"/>
                  </a:cubicBezTo>
                  <a:cubicBezTo>
                    <a:pt x="476" y="1203"/>
                    <a:pt x="310" y="1048"/>
                    <a:pt x="310" y="846"/>
                  </a:cubicBezTo>
                  <a:lnTo>
                    <a:pt x="310" y="691"/>
                  </a:lnTo>
                  <a:cubicBezTo>
                    <a:pt x="310" y="489"/>
                    <a:pt x="476" y="334"/>
                    <a:pt x="667" y="334"/>
                  </a:cubicBezTo>
                  <a:cubicBezTo>
                    <a:pt x="762" y="334"/>
                    <a:pt x="833" y="250"/>
                    <a:pt x="833" y="167"/>
                  </a:cubicBezTo>
                  <a:cubicBezTo>
                    <a:pt x="833" y="72"/>
                    <a:pt x="762" y="0"/>
                    <a:pt x="66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2010" name="Google Shape;12010;p81"/>
            <p:cNvSpPr/>
            <p:nvPr/>
          </p:nvSpPr>
          <p:spPr>
            <a:xfrm>
              <a:off x="5463949" y="1663346"/>
              <a:ext cx="43488" cy="48032"/>
            </a:xfrm>
            <a:custGeom>
              <a:avLst/>
              <a:gdLst/>
              <a:ahLst/>
              <a:cxnLst/>
              <a:rect l="l" t="t" r="r" b="b"/>
              <a:pathLst>
                <a:path w="1359" h="1501" extrusionOk="0">
                  <a:moveTo>
                    <a:pt x="668" y="0"/>
                  </a:moveTo>
                  <a:cubicBezTo>
                    <a:pt x="299" y="0"/>
                    <a:pt x="1" y="298"/>
                    <a:pt x="1" y="667"/>
                  </a:cubicBezTo>
                  <a:lnTo>
                    <a:pt x="1" y="834"/>
                  </a:lnTo>
                  <a:cubicBezTo>
                    <a:pt x="1" y="1203"/>
                    <a:pt x="299" y="1501"/>
                    <a:pt x="668" y="1501"/>
                  </a:cubicBezTo>
                  <a:cubicBezTo>
                    <a:pt x="1049" y="1501"/>
                    <a:pt x="1346" y="1203"/>
                    <a:pt x="1346" y="834"/>
                  </a:cubicBezTo>
                  <a:lnTo>
                    <a:pt x="1346" y="667"/>
                  </a:lnTo>
                  <a:cubicBezTo>
                    <a:pt x="1358" y="596"/>
                    <a:pt x="1287" y="524"/>
                    <a:pt x="1192" y="524"/>
                  </a:cubicBezTo>
                  <a:cubicBezTo>
                    <a:pt x="1108" y="524"/>
                    <a:pt x="1037" y="596"/>
                    <a:pt x="1037" y="691"/>
                  </a:cubicBezTo>
                  <a:lnTo>
                    <a:pt x="1037" y="846"/>
                  </a:lnTo>
                  <a:cubicBezTo>
                    <a:pt x="1037" y="1048"/>
                    <a:pt x="870" y="1203"/>
                    <a:pt x="668" y="1203"/>
                  </a:cubicBezTo>
                  <a:cubicBezTo>
                    <a:pt x="477" y="1203"/>
                    <a:pt x="311" y="1048"/>
                    <a:pt x="311" y="846"/>
                  </a:cubicBezTo>
                  <a:lnTo>
                    <a:pt x="311" y="691"/>
                  </a:lnTo>
                  <a:cubicBezTo>
                    <a:pt x="311" y="489"/>
                    <a:pt x="477" y="334"/>
                    <a:pt x="668" y="334"/>
                  </a:cubicBezTo>
                  <a:cubicBezTo>
                    <a:pt x="763" y="334"/>
                    <a:pt x="834" y="250"/>
                    <a:pt x="834" y="167"/>
                  </a:cubicBezTo>
                  <a:cubicBezTo>
                    <a:pt x="834" y="72"/>
                    <a:pt x="763" y="0"/>
                    <a:pt x="66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2011" name="Google Shape;12011;p81"/>
            <p:cNvSpPr/>
            <p:nvPr/>
          </p:nvSpPr>
          <p:spPr>
            <a:xfrm>
              <a:off x="5365677" y="1730002"/>
              <a:ext cx="109760" cy="96064"/>
            </a:xfrm>
            <a:custGeom>
              <a:avLst/>
              <a:gdLst/>
              <a:ahLst/>
              <a:cxnLst/>
              <a:rect l="l" t="t" r="r" b="b"/>
              <a:pathLst>
                <a:path w="3430" h="3002" extrusionOk="0">
                  <a:moveTo>
                    <a:pt x="1703" y="287"/>
                  </a:moveTo>
                  <a:cubicBezTo>
                    <a:pt x="2012" y="287"/>
                    <a:pt x="2393" y="430"/>
                    <a:pt x="2393" y="644"/>
                  </a:cubicBezTo>
                  <a:cubicBezTo>
                    <a:pt x="2393" y="823"/>
                    <a:pt x="2096" y="1168"/>
                    <a:pt x="1703" y="1168"/>
                  </a:cubicBezTo>
                  <a:cubicBezTo>
                    <a:pt x="1322" y="1168"/>
                    <a:pt x="1024" y="823"/>
                    <a:pt x="1024" y="644"/>
                  </a:cubicBezTo>
                  <a:cubicBezTo>
                    <a:pt x="1024" y="430"/>
                    <a:pt x="1393" y="287"/>
                    <a:pt x="1703" y="287"/>
                  </a:cubicBezTo>
                  <a:close/>
                  <a:moveTo>
                    <a:pt x="1727" y="2025"/>
                  </a:moveTo>
                  <a:cubicBezTo>
                    <a:pt x="1822" y="2025"/>
                    <a:pt x="1917" y="2025"/>
                    <a:pt x="2024" y="2037"/>
                  </a:cubicBezTo>
                  <a:cubicBezTo>
                    <a:pt x="2179" y="2061"/>
                    <a:pt x="2319" y="2073"/>
                    <a:pt x="2447" y="2073"/>
                  </a:cubicBezTo>
                  <a:cubicBezTo>
                    <a:pt x="2575" y="2073"/>
                    <a:pt x="2691" y="2061"/>
                    <a:pt x="2798" y="2037"/>
                  </a:cubicBezTo>
                  <a:lnTo>
                    <a:pt x="2798" y="2037"/>
                  </a:lnTo>
                  <a:cubicBezTo>
                    <a:pt x="2679" y="2406"/>
                    <a:pt x="2239" y="2692"/>
                    <a:pt x="1727" y="2692"/>
                  </a:cubicBezTo>
                  <a:cubicBezTo>
                    <a:pt x="1203" y="2692"/>
                    <a:pt x="762" y="2418"/>
                    <a:pt x="655" y="2037"/>
                  </a:cubicBezTo>
                  <a:lnTo>
                    <a:pt x="655" y="2037"/>
                  </a:lnTo>
                  <a:cubicBezTo>
                    <a:pt x="756" y="2061"/>
                    <a:pt x="869" y="2073"/>
                    <a:pt x="997" y="2073"/>
                  </a:cubicBezTo>
                  <a:cubicBezTo>
                    <a:pt x="1125" y="2073"/>
                    <a:pt x="1268" y="2061"/>
                    <a:pt x="1429" y="2037"/>
                  </a:cubicBezTo>
                  <a:cubicBezTo>
                    <a:pt x="1524" y="2025"/>
                    <a:pt x="1619" y="2025"/>
                    <a:pt x="1727" y="2025"/>
                  </a:cubicBezTo>
                  <a:close/>
                  <a:moveTo>
                    <a:pt x="1703" y="1"/>
                  </a:moveTo>
                  <a:cubicBezTo>
                    <a:pt x="1143" y="1"/>
                    <a:pt x="691" y="299"/>
                    <a:pt x="691" y="668"/>
                  </a:cubicBezTo>
                  <a:cubicBezTo>
                    <a:pt x="691" y="858"/>
                    <a:pt x="810" y="1073"/>
                    <a:pt x="988" y="1239"/>
                  </a:cubicBezTo>
                  <a:cubicBezTo>
                    <a:pt x="1155" y="1370"/>
                    <a:pt x="1334" y="1454"/>
                    <a:pt x="1548" y="1501"/>
                  </a:cubicBezTo>
                  <a:lnTo>
                    <a:pt x="1548" y="1739"/>
                  </a:lnTo>
                  <a:cubicBezTo>
                    <a:pt x="1488" y="1739"/>
                    <a:pt x="1429" y="1763"/>
                    <a:pt x="1369" y="1763"/>
                  </a:cubicBezTo>
                  <a:cubicBezTo>
                    <a:pt x="1243" y="1776"/>
                    <a:pt x="1126" y="1783"/>
                    <a:pt x="1019" y="1783"/>
                  </a:cubicBezTo>
                  <a:cubicBezTo>
                    <a:pt x="723" y="1783"/>
                    <a:pt x="507" y="1731"/>
                    <a:pt x="393" y="1608"/>
                  </a:cubicBezTo>
                  <a:cubicBezTo>
                    <a:pt x="298" y="1501"/>
                    <a:pt x="322" y="1382"/>
                    <a:pt x="322" y="1370"/>
                  </a:cubicBezTo>
                  <a:cubicBezTo>
                    <a:pt x="334" y="1275"/>
                    <a:pt x="274" y="1204"/>
                    <a:pt x="203" y="1180"/>
                  </a:cubicBezTo>
                  <a:cubicBezTo>
                    <a:pt x="190" y="1176"/>
                    <a:pt x="177" y="1174"/>
                    <a:pt x="165" y="1174"/>
                  </a:cubicBezTo>
                  <a:cubicBezTo>
                    <a:pt x="95" y="1174"/>
                    <a:pt x="32" y="1228"/>
                    <a:pt x="12" y="1299"/>
                  </a:cubicBezTo>
                  <a:cubicBezTo>
                    <a:pt x="0" y="1394"/>
                    <a:pt x="0" y="1620"/>
                    <a:pt x="155" y="1799"/>
                  </a:cubicBezTo>
                  <a:cubicBezTo>
                    <a:pt x="191" y="1835"/>
                    <a:pt x="238" y="1858"/>
                    <a:pt x="262" y="1894"/>
                  </a:cubicBezTo>
                  <a:cubicBezTo>
                    <a:pt x="310" y="2513"/>
                    <a:pt x="929" y="3001"/>
                    <a:pt x="1691" y="3001"/>
                  </a:cubicBezTo>
                  <a:cubicBezTo>
                    <a:pt x="2453" y="3001"/>
                    <a:pt x="3072" y="2513"/>
                    <a:pt x="3120" y="1894"/>
                  </a:cubicBezTo>
                  <a:cubicBezTo>
                    <a:pt x="3167" y="1858"/>
                    <a:pt x="3191" y="1835"/>
                    <a:pt x="3227" y="1799"/>
                  </a:cubicBezTo>
                  <a:cubicBezTo>
                    <a:pt x="3417" y="1620"/>
                    <a:pt x="3429" y="1406"/>
                    <a:pt x="3405" y="1299"/>
                  </a:cubicBezTo>
                  <a:cubicBezTo>
                    <a:pt x="3396" y="1223"/>
                    <a:pt x="3333" y="1169"/>
                    <a:pt x="3266" y="1169"/>
                  </a:cubicBezTo>
                  <a:cubicBezTo>
                    <a:pt x="3249" y="1169"/>
                    <a:pt x="3232" y="1173"/>
                    <a:pt x="3215" y="1180"/>
                  </a:cubicBezTo>
                  <a:cubicBezTo>
                    <a:pt x="3120" y="1192"/>
                    <a:pt x="3060" y="1275"/>
                    <a:pt x="3096" y="1370"/>
                  </a:cubicBezTo>
                  <a:cubicBezTo>
                    <a:pt x="3096" y="1370"/>
                    <a:pt x="3108" y="1501"/>
                    <a:pt x="3012" y="1608"/>
                  </a:cubicBezTo>
                  <a:cubicBezTo>
                    <a:pt x="2905" y="1725"/>
                    <a:pt x="2682" y="1781"/>
                    <a:pt x="2375" y="1781"/>
                  </a:cubicBezTo>
                  <a:cubicBezTo>
                    <a:pt x="2275" y="1781"/>
                    <a:pt x="2165" y="1775"/>
                    <a:pt x="2048" y="1763"/>
                  </a:cubicBezTo>
                  <a:cubicBezTo>
                    <a:pt x="1989" y="1739"/>
                    <a:pt x="1929" y="1739"/>
                    <a:pt x="1869" y="1739"/>
                  </a:cubicBezTo>
                  <a:lnTo>
                    <a:pt x="1869" y="1501"/>
                  </a:lnTo>
                  <a:cubicBezTo>
                    <a:pt x="2060" y="1477"/>
                    <a:pt x="2250" y="1382"/>
                    <a:pt x="2417" y="1239"/>
                  </a:cubicBezTo>
                  <a:cubicBezTo>
                    <a:pt x="2620" y="1073"/>
                    <a:pt x="2715" y="858"/>
                    <a:pt x="2715" y="668"/>
                  </a:cubicBezTo>
                  <a:cubicBezTo>
                    <a:pt x="2715" y="299"/>
                    <a:pt x="2274" y="1"/>
                    <a:pt x="170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grpSp>
      <p:grpSp>
        <p:nvGrpSpPr>
          <p:cNvPr id="12012" name="Google Shape;12012;p81"/>
          <p:cNvGrpSpPr/>
          <p:nvPr/>
        </p:nvGrpSpPr>
        <p:grpSpPr>
          <a:xfrm>
            <a:off x="5873903" y="1918381"/>
            <a:ext cx="349024" cy="346752"/>
            <a:chOff x="5796589" y="1500658"/>
            <a:chExt cx="349024" cy="346752"/>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grpSpPr>
        <p:sp>
          <p:nvSpPr>
            <p:cNvPr id="12013" name="Google Shape;12013;p81"/>
            <p:cNvSpPr/>
            <p:nvPr/>
          </p:nvSpPr>
          <p:spPr>
            <a:xfrm>
              <a:off x="6089933" y="1500658"/>
              <a:ext cx="11104" cy="20992"/>
            </a:xfrm>
            <a:custGeom>
              <a:avLst/>
              <a:gdLst/>
              <a:ahLst/>
              <a:cxnLst/>
              <a:rect l="l" t="t" r="r" b="b"/>
              <a:pathLst>
                <a:path w="347" h="656" extrusionOk="0">
                  <a:moveTo>
                    <a:pt x="168" y="0"/>
                  </a:moveTo>
                  <a:cubicBezTo>
                    <a:pt x="72" y="0"/>
                    <a:pt x="1" y="72"/>
                    <a:pt x="1" y="155"/>
                  </a:cubicBezTo>
                  <a:cubicBezTo>
                    <a:pt x="1" y="155"/>
                    <a:pt x="1" y="310"/>
                    <a:pt x="13" y="500"/>
                  </a:cubicBezTo>
                  <a:cubicBezTo>
                    <a:pt x="13" y="596"/>
                    <a:pt x="84" y="655"/>
                    <a:pt x="180" y="655"/>
                  </a:cubicBezTo>
                  <a:lnTo>
                    <a:pt x="191" y="655"/>
                  </a:lnTo>
                  <a:cubicBezTo>
                    <a:pt x="287" y="655"/>
                    <a:pt x="346" y="572"/>
                    <a:pt x="346" y="489"/>
                  </a:cubicBezTo>
                  <a:cubicBezTo>
                    <a:pt x="322" y="298"/>
                    <a:pt x="322" y="155"/>
                    <a:pt x="322" y="155"/>
                  </a:cubicBezTo>
                  <a:cubicBezTo>
                    <a:pt x="322" y="72"/>
                    <a:pt x="251" y="0"/>
                    <a:pt x="16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grpSp>
          <p:nvGrpSpPr>
            <p:cNvPr id="12014" name="Google Shape;12014;p81"/>
            <p:cNvGrpSpPr/>
            <p:nvPr/>
          </p:nvGrpSpPr>
          <p:grpSpPr>
            <a:xfrm>
              <a:off x="5796589" y="1500658"/>
              <a:ext cx="349024" cy="346752"/>
              <a:chOff x="5796589" y="1500658"/>
              <a:chExt cx="349024" cy="346752"/>
            </a:xfrm>
            <a:grpFill/>
          </p:grpSpPr>
          <p:sp>
            <p:nvSpPr>
              <p:cNvPr id="12015" name="Google Shape;12015;p81"/>
              <p:cNvSpPr/>
              <p:nvPr/>
            </p:nvSpPr>
            <p:spPr>
              <a:xfrm>
                <a:off x="5893357" y="1544018"/>
                <a:ext cx="14496" cy="15328"/>
              </a:xfrm>
              <a:custGeom>
                <a:avLst/>
                <a:gdLst/>
                <a:ahLst/>
                <a:cxnLst/>
                <a:rect l="l" t="t" r="r" b="b"/>
                <a:pathLst>
                  <a:path w="453" h="479" extrusionOk="0">
                    <a:moveTo>
                      <a:pt x="271" y="1"/>
                    </a:moveTo>
                    <a:cubicBezTo>
                      <a:pt x="211" y="1"/>
                      <a:pt x="149" y="34"/>
                      <a:pt x="131" y="86"/>
                    </a:cubicBezTo>
                    <a:cubicBezTo>
                      <a:pt x="131" y="86"/>
                      <a:pt x="96" y="146"/>
                      <a:pt x="36" y="229"/>
                    </a:cubicBezTo>
                    <a:cubicBezTo>
                      <a:pt x="0" y="312"/>
                      <a:pt x="12" y="408"/>
                      <a:pt x="84" y="455"/>
                    </a:cubicBezTo>
                    <a:cubicBezTo>
                      <a:pt x="119" y="467"/>
                      <a:pt x="143" y="479"/>
                      <a:pt x="167" y="479"/>
                    </a:cubicBezTo>
                    <a:cubicBezTo>
                      <a:pt x="238" y="479"/>
                      <a:pt x="274" y="455"/>
                      <a:pt x="310" y="408"/>
                    </a:cubicBezTo>
                    <a:cubicBezTo>
                      <a:pt x="381" y="312"/>
                      <a:pt x="417" y="229"/>
                      <a:pt x="417" y="217"/>
                    </a:cubicBezTo>
                    <a:cubicBezTo>
                      <a:pt x="453" y="146"/>
                      <a:pt x="417" y="50"/>
                      <a:pt x="334" y="15"/>
                    </a:cubicBezTo>
                    <a:cubicBezTo>
                      <a:pt x="315" y="5"/>
                      <a:pt x="293" y="1"/>
                      <a:pt x="27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2016" name="Google Shape;12016;p81"/>
              <p:cNvSpPr/>
              <p:nvPr/>
            </p:nvSpPr>
            <p:spPr>
              <a:xfrm>
                <a:off x="5905165" y="1696114"/>
                <a:ext cx="32416" cy="37760"/>
              </a:xfrm>
              <a:custGeom>
                <a:avLst/>
                <a:gdLst/>
                <a:ahLst/>
                <a:cxnLst/>
                <a:rect l="l" t="t" r="r" b="b"/>
                <a:pathLst>
                  <a:path w="1013" h="1180" extrusionOk="0">
                    <a:moveTo>
                      <a:pt x="524" y="334"/>
                    </a:moveTo>
                    <a:cubicBezTo>
                      <a:pt x="620" y="334"/>
                      <a:pt x="703" y="405"/>
                      <a:pt x="703" y="512"/>
                    </a:cubicBezTo>
                    <a:lnTo>
                      <a:pt x="703" y="679"/>
                    </a:lnTo>
                    <a:cubicBezTo>
                      <a:pt x="703" y="774"/>
                      <a:pt x="620" y="858"/>
                      <a:pt x="524" y="858"/>
                    </a:cubicBezTo>
                    <a:cubicBezTo>
                      <a:pt x="417" y="858"/>
                      <a:pt x="346" y="774"/>
                      <a:pt x="346" y="679"/>
                    </a:cubicBezTo>
                    <a:lnTo>
                      <a:pt x="346" y="512"/>
                    </a:lnTo>
                    <a:cubicBezTo>
                      <a:pt x="346" y="405"/>
                      <a:pt x="417" y="334"/>
                      <a:pt x="524" y="334"/>
                    </a:cubicBezTo>
                    <a:close/>
                    <a:moveTo>
                      <a:pt x="500" y="0"/>
                    </a:moveTo>
                    <a:cubicBezTo>
                      <a:pt x="239" y="0"/>
                      <a:pt x="0" y="227"/>
                      <a:pt x="0" y="512"/>
                    </a:cubicBezTo>
                    <a:lnTo>
                      <a:pt x="0" y="679"/>
                    </a:lnTo>
                    <a:cubicBezTo>
                      <a:pt x="0" y="941"/>
                      <a:pt x="215" y="1179"/>
                      <a:pt x="500" y="1179"/>
                    </a:cubicBezTo>
                    <a:cubicBezTo>
                      <a:pt x="774" y="1179"/>
                      <a:pt x="1012" y="953"/>
                      <a:pt x="1012" y="679"/>
                    </a:cubicBezTo>
                    <a:lnTo>
                      <a:pt x="1012" y="512"/>
                    </a:lnTo>
                    <a:cubicBezTo>
                      <a:pt x="1012" y="227"/>
                      <a:pt x="786" y="0"/>
                      <a:pt x="50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2017" name="Google Shape;12017;p81"/>
              <p:cNvSpPr/>
              <p:nvPr/>
            </p:nvSpPr>
            <p:spPr>
              <a:xfrm>
                <a:off x="6003085" y="1696114"/>
                <a:ext cx="32416" cy="37760"/>
              </a:xfrm>
              <a:custGeom>
                <a:avLst/>
                <a:gdLst/>
                <a:ahLst/>
                <a:cxnLst/>
                <a:rect l="l" t="t" r="r" b="b"/>
                <a:pathLst>
                  <a:path w="1013" h="1180" extrusionOk="0">
                    <a:moveTo>
                      <a:pt x="512" y="334"/>
                    </a:moveTo>
                    <a:cubicBezTo>
                      <a:pt x="619" y="334"/>
                      <a:pt x="691" y="405"/>
                      <a:pt x="691" y="512"/>
                    </a:cubicBezTo>
                    <a:lnTo>
                      <a:pt x="691" y="679"/>
                    </a:lnTo>
                    <a:cubicBezTo>
                      <a:pt x="691" y="774"/>
                      <a:pt x="619" y="858"/>
                      <a:pt x="512" y="858"/>
                    </a:cubicBezTo>
                    <a:cubicBezTo>
                      <a:pt x="405" y="858"/>
                      <a:pt x="334" y="774"/>
                      <a:pt x="334" y="679"/>
                    </a:cubicBezTo>
                    <a:lnTo>
                      <a:pt x="334" y="512"/>
                    </a:lnTo>
                    <a:cubicBezTo>
                      <a:pt x="334" y="405"/>
                      <a:pt x="405" y="334"/>
                      <a:pt x="512" y="334"/>
                    </a:cubicBezTo>
                    <a:close/>
                    <a:moveTo>
                      <a:pt x="512" y="0"/>
                    </a:moveTo>
                    <a:cubicBezTo>
                      <a:pt x="238" y="0"/>
                      <a:pt x="0" y="227"/>
                      <a:pt x="0" y="512"/>
                    </a:cubicBezTo>
                    <a:lnTo>
                      <a:pt x="0" y="679"/>
                    </a:lnTo>
                    <a:cubicBezTo>
                      <a:pt x="0" y="941"/>
                      <a:pt x="227" y="1179"/>
                      <a:pt x="512" y="1179"/>
                    </a:cubicBezTo>
                    <a:cubicBezTo>
                      <a:pt x="798" y="1179"/>
                      <a:pt x="1012" y="953"/>
                      <a:pt x="1012" y="679"/>
                    </a:cubicBezTo>
                    <a:lnTo>
                      <a:pt x="1012" y="512"/>
                    </a:lnTo>
                    <a:cubicBezTo>
                      <a:pt x="1012" y="227"/>
                      <a:pt x="786" y="0"/>
                      <a:pt x="51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2018" name="Google Shape;12018;p81"/>
              <p:cNvSpPr/>
              <p:nvPr/>
            </p:nvSpPr>
            <p:spPr>
              <a:xfrm>
                <a:off x="5796589" y="1500658"/>
                <a:ext cx="349024" cy="346752"/>
              </a:xfrm>
              <a:custGeom>
                <a:avLst/>
                <a:gdLst/>
                <a:ahLst/>
                <a:cxnLst/>
                <a:rect l="l" t="t" r="r" b="b"/>
                <a:pathLst>
                  <a:path w="10907" h="10836" extrusionOk="0">
                    <a:moveTo>
                      <a:pt x="8215" y="4060"/>
                    </a:moveTo>
                    <a:lnTo>
                      <a:pt x="8215" y="4060"/>
                    </a:lnTo>
                    <a:cubicBezTo>
                      <a:pt x="7977" y="4227"/>
                      <a:pt x="7739" y="4430"/>
                      <a:pt x="7525" y="4668"/>
                    </a:cubicBezTo>
                    <a:cubicBezTo>
                      <a:pt x="7453" y="4596"/>
                      <a:pt x="7382" y="4525"/>
                      <a:pt x="7287" y="4441"/>
                    </a:cubicBezTo>
                    <a:cubicBezTo>
                      <a:pt x="7513" y="4358"/>
                      <a:pt x="7823" y="4203"/>
                      <a:pt x="8215" y="4060"/>
                    </a:cubicBezTo>
                    <a:close/>
                    <a:moveTo>
                      <a:pt x="2631" y="4072"/>
                    </a:moveTo>
                    <a:lnTo>
                      <a:pt x="2631" y="4072"/>
                    </a:lnTo>
                    <a:cubicBezTo>
                      <a:pt x="3036" y="4203"/>
                      <a:pt x="3358" y="4358"/>
                      <a:pt x="3560" y="4465"/>
                    </a:cubicBezTo>
                    <a:cubicBezTo>
                      <a:pt x="3465" y="4537"/>
                      <a:pt x="3393" y="4608"/>
                      <a:pt x="3322" y="4680"/>
                    </a:cubicBezTo>
                    <a:cubicBezTo>
                      <a:pt x="3108" y="4430"/>
                      <a:pt x="2870" y="4239"/>
                      <a:pt x="2631" y="4072"/>
                    </a:cubicBezTo>
                    <a:close/>
                    <a:moveTo>
                      <a:pt x="1357" y="3775"/>
                    </a:moveTo>
                    <a:lnTo>
                      <a:pt x="1357" y="3775"/>
                    </a:lnTo>
                    <a:cubicBezTo>
                      <a:pt x="1738" y="3906"/>
                      <a:pt x="2608" y="4263"/>
                      <a:pt x="3120" y="4953"/>
                    </a:cubicBezTo>
                    <a:cubicBezTo>
                      <a:pt x="3060" y="5049"/>
                      <a:pt x="3001" y="5168"/>
                      <a:pt x="2941" y="5287"/>
                    </a:cubicBezTo>
                    <a:cubicBezTo>
                      <a:pt x="1655" y="5192"/>
                      <a:pt x="1393" y="4215"/>
                      <a:pt x="1357" y="3775"/>
                    </a:cubicBezTo>
                    <a:close/>
                    <a:moveTo>
                      <a:pt x="9513" y="3775"/>
                    </a:moveTo>
                    <a:cubicBezTo>
                      <a:pt x="9466" y="4215"/>
                      <a:pt x="9216" y="5192"/>
                      <a:pt x="7918" y="5299"/>
                    </a:cubicBezTo>
                    <a:cubicBezTo>
                      <a:pt x="7870" y="5180"/>
                      <a:pt x="7811" y="5061"/>
                      <a:pt x="7739" y="4953"/>
                    </a:cubicBezTo>
                    <a:cubicBezTo>
                      <a:pt x="8275" y="4263"/>
                      <a:pt x="9120" y="3906"/>
                      <a:pt x="9513" y="3775"/>
                    </a:cubicBezTo>
                    <a:close/>
                    <a:moveTo>
                      <a:pt x="5429" y="8823"/>
                    </a:moveTo>
                    <a:cubicBezTo>
                      <a:pt x="5775" y="8823"/>
                      <a:pt x="5953" y="8966"/>
                      <a:pt x="5953" y="9025"/>
                    </a:cubicBezTo>
                    <a:cubicBezTo>
                      <a:pt x="5953" y="9132"/>
                      <a:pt x="5727" y="9359"/>
                      <a:pt x="5429" y="9359"/>
                    </a:cubicBezTo>
                    <a:cubicBezTo>
                      <a:pt x="5132" y="9347"/>
                      <a:pt x="4906" y="9121"/>
                      <a:pt x="4906" y="9025"/>
                    </a:cubicBezTo>
                    <a:cubicBezTo>
                      <a:pt x="4906" y="8966"/>
                      <a:pt x="5084" y="8823"/>
                      <a:pt x="5429" y="8823"/>
                    </a:cubicBezTo>
                    <a:close/>
                    <a:moveTo>
                      <a:pt x="5429" y="4251"/>
                    </a:moveTo>
                    <a:cubicBezTo>
                      <a:pt x="6287" y="4251"/>
                      <a:pt x="6930" y="4465"/>
                      <a:pt x="7322" y="4918"/>
                    </a:cubicBezTo>
                    <a:cubicBezTo>
                      <a:pt x="7644" y="5311"/>
                      <a:pt x="7811" y="5894"/>
                      <a:pt x="7811" y="6620"/>
                    </a:cubicBezTo>
                    <a:cubicBezTo>
                      <a:pt x="7811" y="7442"/>
                      <a:pt x="7644" y="7644"/>
                      <a:pt x="7215" y="8168"/>
                    </a:cubicBezTo>
                    <a:cubicBezTo>
                      <a:pt x="7132" y="8287"/>
                      <a:pt x="7001" y="8418"/>
                      <a:pt x="6882" y="8585"/>
                    </a:cubicBezTo>
                    <a:cubicBezTo>
                      <a:pt x="6870" y="8537"/>
                      <a:pt x="6858" y="8478"/>
                      <a:pt x="6822" y="8430"/>
                    </a:cubicBezTo>
                    <a:cubicBezTo>
                      <a:pt x="6797" y="8379"/>
                      <a:pt x="6740" y="8339"/>
                      <a:pt x="6684" y="8339"/>
                    </a:cubicBezTo>
                    <a:cubicBezTo>
                      <a:pt x="6662" y="8339"/>
                      <a:pt x="6640" y="8345"/>
                      <a:pt x="6620" y="8359"/>
                    </a:cubicBezTo>
                    <a:cubicBezTo>
                      <a:pt x="6549" y="8406"/>
                      <a:pt x="6501" y="8490"/>
                      <a:pt x="6549" y="8561"/>
                    </a:cubicBezTo>
                    <a:cubicBezTo>
                      <a:pt x="6608" y="8668"/>
                      <a:pt x="6620" y="8787"/>
                      <a:pt x="6620" y="8906"/>
                    </a:cubicBezTo>
                    <a:cubicBezTo>
                      <a:pt x="6620" y="9502"/>
                      <a:pt x="6275" y="9823"/>
                      <a:pt x="5572" y="9847"/>
                    </a:cubicBezTo>
                    <a:lnTo>
                      <a:pt x="5572" y="9644"/>
                    </a:lnTo>
                    <a:cubicBezTo>
                      <a:pt x="5965" y="9561"/>
                      <a:pt x="6263" y="9263"/>
                      <a:pt x="6263" y="9013"/>
                    </a:cubicBezTo>
                    <a:cubicBezTo>
                      <a:pt x="6263" y="8716"/>
                      <a:pt x="5906" y="8490"/>
                      <a:pt x="5429" y="8490"/>
                    </a:cubicBezTo>
                    <a:cubicBezTo>
                      <a:pt x="4953" y="8490"/>
                      <a:pt x="4596" y="8716"/>
                      <a:pt x="4596" y="9013"/>
                    </a:cubicBezTo>
                    <a:cubicBezTo>
                      <a:pt x="4596" y="9263"/>
                      <a:pt x="4894" y="9585"/>
                      <a:pt x="5275" y="9644"/>
                    </a:cubicBezTo>
                    <a:lnTo>
                      <a:pt x="5275" y="9847"/>
                    </a:lnTo>
                    <a:cubicBezTo>
                      <a:pt x="4584" y="9799"/>
                      <a:pt x="4239" y="9502"/>
                      <a:pt x="4239" y="8906"/>
                    </a:cubicBezTo>
                    <a:cubicBezTo>
                      <a:pt x="4239" y="8382"/>
                      <a:pt x="4775" y="7954"/>
                      <a:pt x="5441" y="7954"/>
                    </a:cubicBezTo>
                    <a:cubicBezTo>
                      <a:pt x="5679" y="7954"/>
                      <a:pt x="5906" y="8013"/>
                      <a:pt x="6108" y="8120"/>
                    </a:cubicBezTo>
                    <a:cubicBezTo>
                      <a:pt x="6134" y="8135"/>
                      <a:pt x="6162" y="8142"/>
                      <a:pt x="6188" y="8142"/>
                    </a:cubicBezTo>
                    <a:cubicBezTo>
                      <a:pt x="6245" y="8142"/>
                      <a:pt x="6298" y="8110"/>
                      <a:pt x="6322" y="8061"/>
                    </a:cubicBezTo>
                    <a:cubicBezTo>
                      <a:pt x="6370" y="7990"/>
                      <a:pt x="6334" y="7882"/>
                      <a:pt x="6263" y="7859"/>
                    </a:cubicBezTo>
                    <a:cubicBezTo>
                      <a:pt x="6025" y="7716"/>
                      <a:pt x="5739" y="7656"/>
                      <a:pt x="5441" y="7656"/>
                    </a:cubicBezTo>
                    <a:cubicBezTo>
                      <a:pt x="4739" y="7656"/>
                      <a:pt x="4144" y="8061"/>
                      <a:pt x="3965" y="8597"/>
                    </a:cubicBezTo>
                    <a:cubicBezTo>
                      <a:pt x="3846" y="8430"/>
                      <a:pt x="3727" y="8299"/>
                      <a:pt x="3643" y="8180"/>
                    </a:cubicBezTo>
                    <a:cubicBezTo>
                      <a:pt x="3215" y="7644"/>
                      <a:pt x="3048" y="7454"/>
                      <a:pt x="3048" y="6632"/>
                    </a:cubicBezTo>
                    <a:cubicBezTo>
                      <a:pt x="3048" y="5894"/>
                      <a:pt x="3215" y="5323"/>
                      <a:pt x="3536" y="4942"/>
                    </a:cubicBezTo>
                    <a:cubicBezTo>
                      <a:pt x="3929" y="4477"/>
                      <a:pt x="4560" y="4251"/>
                      <a:pt x="5429" y="4251"/>
                    </a:cubicBezTo>
                    <a:close/>
                    <a:moveTo>
                      <a:pt x="4596" y="10025"/>
                    </a:moveTo>
                    <a:cubicBezTo>
                      <a:pt x="4822" y="10121"/>
                      <a:pt x="5108" y="10180"/>
                      <a:pt x="5429" y="10180"/>
                    </a:cubicBezTo>
                    <a:cubicBezTo>
                      <a:pt x="5751" y="10180"/>
                      <a:pt x="6037" y="10133"/>
                      <a:pt x="6263" y="10025"/>
                    </a:cubicBezTo>
                    <a:lnTo>
                      <a:pt x="6263" y="10025"/>
                    </a:lnTo>
                    <a:cubicBezTo>
                      <a:pt x="6179" y="10383"/>
                      <a:pt x="5906" y="10537"/>
                      <a:pt x="5429" y="10537"/>
                    </a:cubicBezTo>
                    <a:cubicBezTo>
                      <a:pt x="4953" y="10537"/>
                      <a:pt x="4691" y="10371"/>
                      <a:pt x="4596" y="10025"/>
                    </a:cubicBezTo>
                    <a:close/>
                    <a:moveTo>
                      <a:pt x="1560" y="0"/>
                    </a:moveTo>
                    <a:cubicBezTo>
                      <a:pt x="1465" y="0"/>
                      <a:pt x="1393" y="72"/>
                      <a:pt x="1393" y="155"/>
                    </a:cubicBezTo>
                    <a:cubicBezTo>
                      <a:pt x="1393" y="512"/>
                      <a:pt x="1334" y="1524"/>
                      <a:pt x="1096" y="1917"/>
                    </a:cubicBezTo>
                    <a:cubicBezTo>
                      <a:pt x="834" y="1691"/>
                      <a:pt x="619" y="1441"/>
                      <a:pt x="500" y="1120"/>
                    </a:cubicBezTo>
                    <a:cubicBezTo>
                      <a:pt x="322" y="691"/>
                      <a:pt x="357" y="346"/>
                      <a:pt x="357" y="334"/>
                    </a:cubicBezTo>
                    <a:cubicBezTo>
                      <a:pt x="369" y="250"/>
                      <a:pt x="298" y="167"/>
                      <a:pt x="214" y="155"/>
                    </a:cubicBezTo>
                    <a:cubicBezTo>
                      <a:pt x="208" y="154"/>
                      <a:pt x="202" y="154"/>
                      <a:pt x="196" y="154"/>
                    </a:cubicBezTo>
                    <a:cubicBezTo>
                      <a:pt x="121" y="154"/>
                      <a:pt x="58" y="220"/>
                      <a:pt x="36" y="286"/>
                    </a:cubicBezTo>
                    <a:cubicBezTo>
                      <a:pt x="36" y="310"/>
                      <a:pt x="0" y="727"/>
                      <a:pt x="203" y="1215"/>
                    </a:cubicBezTo>
                    <a:cubicBezTo>
                      <a:pt x="393" y="1679"/>
                      <a:pt x="834" y="2286"/>
                      <a:pt x="1858" y="2656"/>
                    </a:cubicBezTo>
                    <a:cubicBezTo>
                      <a:pt x="3286" y="3179"/>
                      <a:pt x="4084" y="3775"/>
                      <a:pt x="4382" y="4025"/>
                    </a:cubicBezTo>
                    <a:cubicBezTo>
                      <a:pt x="4227" y="4084"/>
                      <a:pt x="4060" y="4144"/>
                      <a:pt x="3905" y="4215"/>
                    </a:cubicBezTo>
                    <a:cubicBezTo>
                      <a:pt x="3596" y="4060"/>
                      <a:pt x="2417" y="3465"/>
                      <a:pt x="1250" y="3370"/>
                    </a:cubicBezTo>
                    <a:cubicBezTo>
                      <a:pt x="1203" y="3370"/>
                      <a:pt x="1155" y="3394"/>
                      <a:pt x="1131" y="3418"/>
                    </a:cubicBezTo>
                    <a:cubicBezTo>
                      <a:pt x="1096" y="3453"/>
                      <a:pt x="1084" y="3489"/>
                      <a:pt x="1072" y="3537"/>
                    </a:cubicBezTo>
                    <a:cubicBezTo>
                      <a:pt x="1072" y="3548"/>
                      <a:pt x="1048" y="4025"/>
                      <a:pt x="1286" y="4537"/>
                    </a:cubicBezTo>
                    <a:cubicBezTo>
                      <a:pt x="1500" y="4965"/>
                      <a:pt x="1941" y="5501"/>
                      <a:pt x="2893" y="5596"/>
                    </a:cubicBezTo>
                    <a:cubicBezTo>
                      <a:pt x="2822" y="5894"/>
                      <a:pt x="2774" y="6227"/>
                      <a:pt x="2774" y="6608"/>
                    </a:cubicBezTo>
                    <a:cubicBezTo>
                      <a:pt x="2774" y="7537"/>
                      <a:pt x="2989" y="7799"/>
                      <a:pt x="3453" y="8359"/>
                    </a:cubicBezTo>
                    <a:cubicBezTo>
                      <a:pt x="3596" y="8537"/>
                      <a:pt x="3774" y="8763"/>
                      <a:pt x="3989" y="9049"/>
                    </a:cubicBezTo>
                    <a:cubicBezTo>
                      <a:pt x="4013" y="9359"/>
                      <a:pt x="4120" y="9609"/>
                      <a:pt x="4322" y="9787"/>
                    </a:cubicBezTo>
                    <a:cubicBezTo>
                      <a:pt x="4346" y="10454"/>
                      <a:pt x="4763" y="10835"/>
                      <a:pt x="5501" y="10835"/>
                    </a:cubicBezTo>
                    <a:cubicBezTo>
                      <a:pt x="6251" y="10835"/>
                      <a:pt x="6668" y="10454"/>
                      <a:pt x="6680" y="9787"/>
                    </a:cubicBezTo>
                    <a:cubicBezTo>
                      <a:pt x="6870" y="9597"/>
                      <a:pt x="6989" y="9347"/>
                      <a:pt x="7025" y="9049"/>
                    </a:cubicBezTo>
                    <a:cubicBezTo>
                      <a:pt x="7227" y="8763"/>
                      <a:pt x="7406" y="8537"/>
                      <a:pt x="7561" y="8359"/>
                    </a:cubicBezTo>
                    <a:cubicBezTo>
                      <a:pt x="8013" y="7799"/>
                      <a:pt x="8227" y="7537"/>
                      <a:pt x="8227" y="6608"/>
                    </a:cubicBezTo>
                    <a:cubicBezTo>
                      <a:pt x="8227" y="6227"/>
                      <a:pt x="8180" y="5894"/>
                      <a:pt x="8108" y="5596"/>
                    </a:cubicBezTo>
                    <a:cubicBezTo>
                      <a:pt x="9061" y="5489"/>
                      <a:pt x="9501" y="4965"/>
                      <a:pt x="9716" y="4537"/>
                    </a:cubicBezTo>
                    <a:cubicBezTo>
                      <a:pt x="9954" y="4049"/>
                      <a:pt x="9942" y="3572"/>
                      <a:pt x="9942" y="3537"/>
                    </a:cubicBezTo>
                    <a:cubicBezTo>
                      <a:pt x="9942" y="3489"/>
                      <a:pt x="9918" y="3453"/>
                      <a:pt x="9882" y="3418"/>
                    </a:cubicBezTo>
                    <a:cubicBezTo>
                      <a:pt x="9847" y="3394"/>
                      <a:pt x="9799" y="3370"/>
                      <a:pt x="9763" y="3370"/>
                    </a:cubicBezTo>
                    <a:cubicBezTo>
                      <a:pt x="8585" y="3477"/>
                      <a:pt x="7406" y="4060"/>
                      <a:pt x="7096" y="4215"/>
                    </a:cubicBezTo>
                    <a:cubicBezTo>
                      <a:pt x="6941" y="4144"/>
                      <a:pt x="6799" y="4072"/>
                      <a:pt x="6620" y="4025"/>
                    </a:cubicBezTo>
                    <a:cubicBezTo>
                      <a:pt x="6918" y="3775"/>
                      <a:pt x="7703" y="3179"/>
                      <a:pt x="9144" y="2656"/>
                    </a:cubicBezTo>
                    <a:cubicBezTo>
                      <a:pt x="10180" y="2286"/>
                      <a:pt x="10609" y="1667"/>
                      <a:pt x="10799" y="1215"/>
                    </a:cubicBezTo>
                    <a:cubicBezTo>
                      <a:pt x="10906" y="739"/>
                      <a:pt x="10859" y="322"/>
                      <a:pt x="10859" y="310"/>
                    </a:cubicBezTo>
                    <a:cubicBezTo>
                      <a:pt x="10849" y="229"/>
                      <a:pt x="10795" y="174"/>
                      <a:pt x="10721" y="174"/>
                    </a:cubicBezTo>
                    <a:cubicBezTo>
                      <a:pt x="10708" y="174"/>
                      <a:pt x="10694" y="175"/>
                      <a:pt x="10680" y="179"/>
                    </a:cubicBezTo>
                    <a:cubicBezTo>
                      <a:pt x="10597" y="191"/>
                      <a:pt x="10537" y="262"/>
                      <a:pt x="10549" y="346"/>
                    </a:cubicBezTo>
                    <a:cubicBezTo>
                      <a:pt x="10549" y="346"/>
                      <a:pt x="10585" y="715"/>
                      <a:pt x="10406" y="1143"/>
                    </a:cubicBezTo>
                    <a:cubicBezTo>
                      <a:pt x="10263" y="1453"/>
                      <a:pt x="10073" y="1703"/>
                      <a:pt x="9811" y="1929"/>
                    </a:cubicBezTo>
                    <a:cubicBezTo>
                      <a:pt x="9716" y="1786"/>
                      <a:pt x="9620" y="1513"/>
                      <a:pt x="9585" y="1167"/>
                    </a:cubicBezTo>
                    <a:cubicBezTo>
                      <a:pt x="9574" y="1091"/>
                      <a:pt x="9503" y="1035"/>
                      <a:pt x="9427" y="1035"/>
                    </a:cubicBezTo>
                    <a:cubicBezTo>
                      <a:pt x="9420" y="1035"/>
                      <a:pt x="9413" y="1035"/>
                      <a:pt x="9406" y="1036"/>
                    </a:cubicBezTo>
                    <a:cubicBezTo>
                      <a:pt x="9311" y="1048"/>
                      <a:pt x="9251" y="1132"/>
                      <a:pt x="9263" y="1215"/>
                    </a:cubicBezTo>
                    <a:cubicBezTo>
                      <a:pt x="9323" y="1620"/>
                      <a:pt x="9418" y="1929"/>
                      <a:pt x="9549" y="2120"/>
                    </a:cubicBezTo>
                    <a:cubicBezTo>
                      <a:pt x="9370" y="2227"/>
                      <a:pt x="9180" y="2334"/>
                      <a:pt x="8954" y="2405"/>
                    </a:cubicBezTo>
                    <a:cubicBezTo>
                      <a:pt x="8704" y="2501"/>
                      <a:pt x="8465" y="2596"/>
                      <a:pt x="8239" y="2691"/>
                    </a:cubicBezTo>
                    <a:cubicBezTo>
                      <a:pt x="8573" y="2191"/>
                      <a:pt x="8763" y="1739"/>
                      <a:pt x="8549" y="1060"/>
                    </a:cubicBezTo>
                    <a:cubicBezTo>
                      <a:pt x="8530" y="996"/>
                      <a:pt x="8470" y="953"/>
                      <a:pt x="8410" y="953"/>
                    </a:cubicBezTo>
                    <a:cubicBezTo>
                      <a:pt x="8392" y="953"/>
                      <a:pt x="8375" y="957"/>
                      <a:pt x="8358" y="965"/>
                    </a:cubicBezTo>
                    <a:cubicBezTo>
                      <a:pt x="8275" y="989"/>
                      <a:pt x="8227" y="1084"/>
                      <a:pt x="8251" y="1155"/>
                    </a:cubicBezTo>
                    <a:cubicBezTo>
                      <a:pt x="8358" y="1513"/>
                      <a:pt x="8346" y="1798"/>
                      <a:pt x="8239" y="2060"/>
                    </a:cubicBezTo>
                    <a:cubicBezTo>
                      <a:pt x="7918" y="1870"/>
                      <a:pt x="7739" y="1489"/>
                      <a:pt x="7739" y="1465"/>
                    </a:cubicBezTo>
                    <a:cubicBezTo>
                      <a:pt x="7713" y="1413"/>
                      <a:pt x="7651" y="1374"/>
                      <a:pt x="7591" y="1374"/>
                    </a:cubicBezTo>
                    <a:cubicBezTo>
                      <a:pt x="7568" y="1374"/>
                      <a:pt x="7545" y="1380"/>
                      <a:pt x="7525" y="1393"/>
                    </a:cubicBezTo>
                    <a:cubicBezTo>
                      <a:pt x="7453" y="1417"/>
                      <a:pt x="7406" y="1524"/>
                      <a:pt x="7453" y="1596"/>
                    </a:cubicBezTo>
                    <a:cubicBezTo>
                      <a:pt x="7465" y="1620"/>
                      <a:pt x="7692" y="2096"/>
                      <a:pt x="8108" y="2346"/>
                    </a:cubicBezTo>
                    <a:cubicBezTo>
                      <a:pt x="8001" y="2525"/>
                      <a:pt x="7858" y="2715"/>
                      <a:pt x="7703" y="2929"/>
                    </a:cubicBezTo>
                    <a:lnTo>
                      <a:pt x="7656" y="2989"/>
                    </a:lnTo>
                    <a:cubicBezTo>
                      <a:pt x="6703" y="3477"/>
                      <a:pt x="6263" y="3918"/>
                      <a:pt x="6191" y="3977"/>
                    </a:cubicBezTo>
                    <a:cubicBezTo>
                      <a:pt x="5965" y="3941"/>
                      <a:pt x="5727" y="3918"/>
                      <a:pt x="5453" y="3918"/>
                    </a:cubicBezTo>
                    <a:cubicBezTo>
                      <a:pt x="5191" y="3918"/>
                      <a:pt x="4953" y="3941"/>
                      <a:pt x="4727" y="3977"/>
                    </a:cubicBezTo>
                    <a:cubicBezTo>
                      <a:pt x="4667" y="3906"/>
                      <a:pt x="4203" y="3477"/>
                      <a:pt x="3251" y="2989"/>
                    </a:cubicBezTo>
                    <a:lnTo>
                      <a:pt x="3215" y="2929"/>
                    </a:lnTo>
                    <a:cubicBezTo>
                      <a:pt x="3048" y="2715"/>
                      <a:pt x="2917" y="2536"/>
                      <a:pt x="2810" y="2346"/>
                    </a:cubicBezTo>
                    <a:cubicBezTo>
                      <a:pt x="2834" y="2334"/>
                      <a:pt x="2870" y="2310"/>
                      <a:pt x="2893" y="2286"/>
                    </a:cubicBezTo>
                    <a:cubicBezTo>
                      <a:pt x="2977" y="2239"/>
                      <a:pt x="2989" y="2132"/>
                      <a:pt x="2941" y="2060"/>
                    </a:cubicBezTo>
                    <a:cubicBezTo>
                      <a:pt x="2910" y="2014"/>
                      <a:pt x="2860" y="1993"/>
                      <a:pt x="2806" y="1993"/>
                    </a:cubicBezTo>
                    <a:cubicBezTo>
                      <a:pt x="2776" y="1993"/>
                      <a:pt x="2745" y="2000"/>
                      <a:pt x="2715" y="2013"/>
                    </a:cubicBezTo>
                    <a:cubicBezTo>
                      <a:pt x="2703" y="2036"/>
                      <a:pt x="2691" y="2036"/>
                      <a:pt x="2679" y="2048"/>
                    </a:cubicBezTo>
                    <a:cubicBezTo>
                      <a:pt x="2572" y="1774"/>
                      <a:pt x="2536" y="1501"/>
                      <a:pt x="2655" y="1143"/>
                    </a:cubicBezTo>
                    <a:cubicBezTo>
                      <a:pt x="2691" y="1048"/>
                      <a:pt x="2643" y="965"/>
                      <a:pt x="2560" y="941"/>
                    </a:cubicBezTo>
                    <a:cubicBezTo>
                      <a:pt x="2543" y="937"/>
                      <a:pt x="2527" y="935"/>
                      <a:pt x="2512" y="935"/>
                    </a:cubicBezTo>
                    <a:cubicBezTo>
                      <a:pt x="2437" y="935"/>
                      <a:pt x="2377" y="979"/>
                      <a:pt x="2358" y="1048"/>
                    </a:cubicBezTo>
                    <a:cubicBezTo>
                      <a:pt x="2155" y="1739"/>
                      <a:pt x="2346" y="2191"/>
                      <a:pt x="2679" y="2667"/>
                    </a:cubicBezTo>
                    <a:cubicBezTo>
                      <a:pt x="2453" y="2584"/>
                      <a:pt x="2215" y="2477"/>
                      <a:pt x="1965" y="2394"/>
                    </a:cubicBezTo>
                    <a:cubicBezTo>
                      <a:pt x="1738" y="2310"/>
                      <a:pt x="1548" y="2215"/>
                      <a:pt x="1369" y="2108"/>
                    </a:cubicBezTo>
                    <a:cubicBezTo>
                      <a:pt x="1727" y="1560"/>
                      <a:pt x="1727" y="215"/>
                      <a:pt x="1727" y="155"/>
                    </a:cubicBezTo>
                    <a:cubicBezTo>
                      <a:pt x="1727" y="72"/>
                      <a:pt x="1643" y="0"/>
                      <a:pt x="156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grpSp>
      </p:grpSp>
      <p:grpSp>
        <p:nvGrpSpPr>
          <p:cNvPr id="12019" name="Google Shape;12019;p81"/>
          <p:cNvGrpSpPr/>
          <p:nvPr/>
        </p:nvGrpSpPr>
        <p:grpSpPr>
          <a:xfrm>
            <a:off x="6972687" y="1920301"/>
            <a:ext cx="348640" cy="343296"/>
            <a:chOff x="6895373" y="1502578"/>
            <a:chExt cx="348640" cy="343296"/>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grpSpPr>
        <p:sp>
          <p:nvSpPr>
            <p:cNvPr id="12020" name="Google Shape;12020;p81"/>
            <p:cNvSpPr/>
            <p:nvPr/>
          </p:nvSpPr>
          <p:spPr>
            <a:xfrm>
              <a:off x="6895373" y="1502578"/>
              <a:ext cx="348640" cy="343296"/>
            </a:xfrm>
            <a:custGeom>
              <a:avLst/>
              <a:gdLst/>
              <a:ahLst/>
              <a:cxnLst/>
              <a:rect l="l" t="t" r="r" b="b"/>
              <a:pathLst>
                <a:path w="10895" h="10728" extrusionOk="0">
                  <a:moveTo>
                    <a:pt x="1263" y="321"/>
                  </a:moveTo>
                  <a:cubicBezTo>
                    <a:pt x="1799" y="536"/>
                    <a:pt x="2834" y="1036"/>
                    <a:pt x="3823" y="2179"/>
                  </a:cubicBezTo>
                  <a:cubicBezTo>
                    <a:pt x="3596" y="2262"/>
                    <a:pt x="3370" y="2345"/>
                    <a:pt x="3168" y="2465"/>
                  </a:cubicBezTo>
                  <a:cubicBezTo>
                    <a:pt x="2334" y="1214"/>
                    <a:pt x="1501" y="548"/>
                    <a:pt x="1215" y="321"/>
                  </a:cubicBezTo>
                  <a:close/>
                  <a:moveTo>
                    <a:pt x="9681" y="310"/>
                  </a:moveTo>
                  <a:lnTo>
                    <a:pt x="9681" y="310"/>
                  </a:lnTo>
                  <a:cubicBezTo>
                    <a:pt x="9585" y="381"/>
                    <a:pt x="9419" y="512"/>
                    <a:pt x="9228" y="691"/>
                  </a:cubicBezTo>
                  <a:cubicBezTo>
                    <a:pt x="9169" y="750"/>
                    <a:pt x="9145" y="857"/>
                    <a:pt x="9204" y="917"/>
                  </a:cubicBezTo>
                  <a:cubicBezTo>
                    <a:pt x="9240" y="952"/>
                    <a:pt x="9288" y="964"/>
                    <a:pt x="9323" y="964"/>
                  </a:cubicBezTo>
                  <a:cubicBezTo>
                    <a:pt x="9371" y="964"/>
                    <a:pt x="9407" y="952"/>
                    <a:pt x="9431" y="917"/>
                  </a:cubicBezTo>
                  <a:cubicBezTo>
                    <a:pt x="9621" y="738"/>
                    <a:pt x="9788" y="619"/>
                    <a:pt x="9883" y="548"/>
                  </a:cubicBezTo>
                  <a:lnTo>
                    <a:pt x="9883" y="548"/>
                  </a:lnTo>
                  <a:cubicBezTo>
                    <a:pt x="9800" y="2036"/>
                    <a:pt x="9442" y="3238"/>
                    <a:pt x="9288" y="3667"/>
                  </a:cubicBezTo>
                  <a:cubicBezTo>
                    <a:pt x="9145" y="3524"/>
                    <a:pt x="9014" y="3393"/>
                    <a:pt x="8883" y="3250"/>
                  </a:cubicBezTo>
                  <a:cubicBezTo>
                    <a:pt x="8609" y="3000"/>
                    <a:pt x="8311" y="2774"/>
                    <a:pt x="8002" y="2596"/>
                  </a:cubicBezTo>
                  <a:cubicBezTo>
                    <a:pt x="8288" y="2179"/>
                    <a:pt x="8597" y="1798"/>
                    <a:pt x="8907" y="1441"/>
                  </a:cubicBezTo>
                  <a:cubicBezTo>
                    <a:pt x="8966" y="1381"/>
                    <a:pt x="8966" y="1274"/>
                    <a:pt x="8895" y="1214"/>
                  </a:cubicBezTo>
                  <a:cubicBezTo>
                    <a:pt x="8866" y="1186"/>
                    <a:pt x="8827" y="1171"/>
                    <a:pt x="8787" y="1171"/>
                  </a:cubicBezTo>
                  <a:cubicBezTo>
                    <a:pt x="8744" y="1171"/>
                    <a:pt x="8700" y="1189"/>
                    <a:pt x="8669" y="1226"/>
                  </a:cubicBezTo>
                  <a:cubicBezTo>
                    <a:pt x="8335" y="1607"/>
                    <a:pt x="8002" y="2024"/>
                    <a:pt x="7716" y="2453"/>
                  </a:cubicBezTo>
                  <a:cubicBezTo>
                    <a:pt x="7514" y="2345"/>
                    <a:pt x="7287" y="2238"/>
                    <a:pt x="7061" y="2167"/>
                  </a:cubicBezTo>
                  <a:cubicBezTo>
                    <a:pt x="8061" y="1048"/>
                    <a:pt x="9085" y="536"/>
                    <a:pt x="9645" y="321"/>
                  </a:cubicBezTo>
                  <a:cubicBezTo>
                    <a:pt x="9657" y="321"/>
                    <a:pt x="9669" y="310"/>
                    <a:pt x="9681" y="310"/>
                  </a:cubicBezTo>
                  <a:close/>
                  <a:moveTo>
                    <a:pt x="1025" y="571"/>
                  </a:moveTo>
                  <a:cubicBezTo>
                    <a:pt x="1287" y="774"/>
                    <a:pt x="2084" y="1429"/>
                    <a:pt x="2894" y="2631"/>
                  </a:cubicBezTo>
                  <a:cubicBezTo>
                    <a:pt x="2584" y="2810"/>
                    <a:pt x="2299" y="3036"/>
                    <a:pt x="2013" y="3286"/>
                  </a:cubicBezTo>
                  <a:cubicBezTo>
                    <a:pt x="1870" y="3417"/>
                    <a:pt x="1739" y="3548"/>
                    <a:pt x="1620" y="3703"/>
                  </a:cubicBezTo>
                  <a:cubicBezTo>
                    <a:pt x="1453" y="3250"/>
                    <a:pt x="1096" y="2060"/>
                    <a:pt x="1025" y="571"/>
                  </a:cubicBezTo>
                  <a:close/>
                  <a:moveTo>
                    <a:pt x="3291" y="4769"/>
                  </a:moveTo>
                  <a:cubicBezTo>
                    <a:pt x="3574" y="4769"/>
                    <a:pt x="3813" y="4862"/>
                    <a:pt x="4013" y="5024"/>
                  </a:cubicBezTo>
                  <a:cubicBezTo>
                    <a:pt x="4287" y="5251"/>
                    <a:pt x="4430" y="5608"/>
                    <a:pt x="4430" y="5989"/>
                  </a:cubicBezTo>
                  <a:cubicBezTo>
                    <a:pt x="4430" y="6465"/>
                    <a:pt x="4227" y="6989"/>
                    <a:pt x="4013" y="7477"/>
                  </a:cubicBezTo>
                  <a:cubicBezTo>
                    <a:pt x="3811" y="8001"/>
                    <a:pt x="3585" y="8525"/>
                    <a:pt x="3585" y="9061"/>
                  </a:cubicBezTo>
                  <a:lnTo>
                    <a:pt x="3585" y="9108"/>
                  </a:lnTo>
                  <a:cubicBezTo>
                    <a:pt x="2715" y="8668"/>
                    <a:pt x="1668" y="8334"/>
                    <a:pt x="1275" y="8191"/>
                  </a:cubicBezTo>
                  <a:lnTo>
                    <a:pt x="1430" y="7560"/>
                  </a:lnTo>
                  <a:cubicBezTo>
                    <a:pt x="1441" y="7477"/>
                    <a:pt x="1406" y="7406"/>
                    <a:pt x="1334" y="7382"/>
                  </a:cubicBezTo>
                  <a:cubicBezTo>
                    <a:pt x="1227" y="7334"/>
                    <a:pt x="715" y="7168"/>
                    <a:pt x="394" y="7084"/>
                  </a:cubicBezTo>
                  <a:cubicBezTo>
                    <a:pt x="953" y="6096"/>
                    <a:pt x="1846" y="4965"/>
                    <a:pt x="3073" y="4786"/>
                  </a:cubicBezTo>
                  <a:cubicBezTo>
                    <a:pt x="3148" y="4774"/>
                    <a:pt x="3221" y="4769"/>
                    <a:pt x="3291" y="4769"/>
                  </a:cubicBezTo>
                  <a:close/>
                  <a:moveTo>
                    <a:pt x="7599" y="4760"/>
                  </a:moveTo>
                  <a:cubicBezTo>
                    <a:pt x="7668" y="4760"/>
                    <a:pt x="7739" y="4765"/>
                    <a:pt x="7811" y="4774"/>
                  </a:cubicBezTo>
                  <a:cubicBezTo>
                    <a:pt x="9050" y="4953"/>
                    <a:pt x="9942" y="6084"/>
                    <a:pt x="10490" y="7060"/>
                  </a:cubicBezTo>
                  <a:cubicBezTo>
                    <a:pt x="10181" y="7168"/>
                    <a:pt x="9645" y="7334"/>
                    <a:pt x="9550" y="7382"/>
                  </a:cubicBezTo>
                  <a:cubicBezTo>
                    <a:pt x="9478" y="7406"/>
                    <a:pt x="9442" y="7477"/>
                    <a:pt x="9466" y="7560"/>
                  </a:cubicBezTo>
                  <a:lnTo>
                    <a:pt x="9609" y="8191"/>
                  </a:lnTo>
                  <a:cubicBezTo>
                    <a:pt x="9228" y="8311"/>
                    <a:pt x="8168" y="8668"/>
                    <a:pt x="7299" y="9108"/>
                  </a:cubicBezTo>
                  <a:lnTo>
                    <a:pt x="7299" y="9049"/>
                  </a:lnTo>
                  <a:cubicBezTo>
                    <a:pt x="7299" y="8525"/>
                    <a:pt x="7085" y="7989"/>
                    <a:pt x="6871" y="7465"/>
                  </a:cubicBezTo>
                  <a:cubicBezTo>
                    <a:pt x="6668" y="6977"/>
                    <a:pt x="6454" y="6453"/>
                    <a:pt x="6454" y="5977"/>
                  </a:cubicBezTo>
                  <a:cubicBezTo>
                    <a:pt x="6454" y="5596"/>
                    <a:pt x="6609" y="5239"/>
                    <a:pt x="6871" y="5012"/>
                  </a:cubicBezTo>
                  <a:cubicBezTo>
                    <a:pt x="7062" y="4840"/>
                    <a:pt x="7315" y="4760"/>
                    <a:pt x="7599" y="4760"/>
                  </a:cubicBezTo>
                  <a:close/>
                  <a:moveTo>
                    <a:pt x="5430" y="8358"/>
                  </a:moveTo>
                  <a:cubicBezTo>
                    <a:pt x="5799" y="8358"/>
                    <a:pt x="6132" y="8549"/>
                    <a:pt x="6132" y="8763"/>
                  </a:cubicBezTo>
                  <a:cubicBezTo>
                    <a:pt x="6132" y="8953"/>
                    <a:pt x="5835" y="9084"/>
                    <a:pt x="5609" y="9192"/>
                  </a:cubicBezTo>
                  <a:lnTo>
                    <a:pt x="5597" y="9192"/>
                  </a:lnTo>
                  <a:cubicBezTo>
                    <a:pt x="5549" y="9215"/>
                    <a:pt x="5493" y="9227"/>
                    <a:pt x="5434" y="9227"/>
                  </a:cubicBezTo>
                  <a:cubicBezTo>
                    <a:pt x="5376" y="9227"/>
                    <a:pt x="5317" y="9215"/>
                    <a:pt x="5263" y="9192"/>
                  </a:cubicBezTo>
                  <a:cubicBezTo>
                    <a:pt x="5037" y="9084"/>
                    <a:pt x="4728" y="8953"/>
                    <a:pt x="4728" y="8763"/>
                  </a:cubicBezTo>
                  <a:cubicBezTo>
                    <a:pt x="4728" y="8549"/>
                    <a:pt x="5061" y="8358"/>
                    <a:pt x="5430" y="8358"/>
                  </a:cubicBezTo>
                  <a:close/>
                  <a:moveTo>
                    <a:pt x="5430" y="2226"/>
                  </a:moveTo>
                  <a:cubicBezTo>
                    <a:pt x="6633" y="2226"/>
                    <a:pt x="7752" y="2667"/>
                    <a:pt x="8645" y="3500"/>
                  </a:cubicBezTo>
                  <a:cubicBezTo>
                    <a:pt x="9371" y="4179"/>
                    <a:pt x="9919" y="5096"/>
                    <a:pt x="10276" y="6179"/>
                  </a:cubicBezTo>
                  <a:cubicBezTo>
                    <a:pt x="9966" y="5751"/>
                    <a:pt x="9645" y="5393"/>
                    <a:pt x="9300" y="5132"/>
                  </a:cubicBezTo>
                  <a:cubicBezTo>
                    <a:pt x="8835" y="4751"/>
                    <a:pt x="8347" y="4536"/>
                    <a:pt x="7823" y="4453"/>
                  </a:cubicBezTo>
                  <a:cubicBezTo>
                    <a:pt x="7735" y="4439"/>
                    <a:pt x="7648" y="4433"/>
                    <a:pt x="7563" y="4433"/>
                  </a:cubicBezTo>
                  <a:cubicBezTo>
                    <a:pt x="7204" y="4433"/>
                    <a:pt x="6883" y="4553"/>
                    <a:pt x="6633" y="4774"/>
                  </a:cubicBezTo>
                  <a:cubicBezTo>
                    <a:pt x="6299" y="5048"/>
                    <a:pt x="6109" y="5501"/>
                    <a:pt x="6109" y="5977"/>
                  </a:cubicBezTo>
                  <a:cubicBezTo>
                    <a:pt x="6109" y="6525"/>
                    <a:pt x="6335" y="7060"/>
                    <a:pt x="6561" y="7584"/>
                  </a:cubicBezTo>
                  <a:cubicBezTo>
                    <a:pt x="6764" y="8084"/>
                    <a:pt x="6978" y="8572"/>
                    <a:pt x="6978" y="9049"/>
                  </a:cubicBezTo>
                  <a:cubicBezTo>
                    <a:pt x="6990" y="9239"/>
                    <a:pt x="6859" y="9501"/>
                    <a:pt x="6585" y="9680"/>
                  </a:cubicBezTo>
                  <a:cubicBezTo>
                    <a:pt x="6424" y="9783"/>
                    <a:pt x="6258" y="9823"/>
                    <a:pt x="6097" y="9823"/>
                  </a:cubicBezTo>
                  <a:cubicBezTo>
                    <a:pt x="5924" y="9823"/>
                    <a:pt x="5757" y="9777"/>
                    <a:pt x="5609" y="9715"/>
                  </a:cubicBezTo>
                  <a:lnTo>
                    <a:pt x="5609" y="9513"/>
                  </a:lnTo>
                  <a:lnTo>
                    <a:pt x="5740" y="9477"/>
                  </a:lnTo>
                  <a:lnTo>
                    <a:pt x="5751" y="9477"/>
                  </a:lnTo>
                  <a:cubicBezTo>
                    <a:pt x="6037" y="9358"/>
                    <a:pt x="6454" y="9156"/>
                    <a:pt x="6454" y="8763"/>
                  </a:cubicBezTo>
                  <a:cubicBezTo>
                    <a:pt x="6454" y="8358"/>
                    <a:pt x="6013" y="8025"/>
                    <a:pt x="5430" y="8025"/>
                  </a:cubicBezTo>
                  <a:cubicBezTo>
                    <a:pt x="4859" y="8025"/>
                    <a:pt x="4406" y="8346"/>
                    <a:pt x="4406" y="8763"/>
                  </a:cubicBezTo>
                  <a:cubicBezTo>
                    <a:pt x="4406" y="9156"/>
                    <a:pt x="4835" y="9358"/>
                    <a:pt x="5097" y="9477"/>
                  </a:cubicBezTo>
                  <a:lnTo>
                    <a:pt x="5120" y="9477"/>
                  </a:lnTo>
                  <a:cubicBezTo>
                    <a:pt x="5156" y="9489"/>
                    <a:pt x="5216" y="9513"/>
                    <a:pt x="5263" y="9513"/>
                  </a:cubicBezTo>
                  <a:lnTo>
                    <a:pt x="5263" y="9715"/>
                  </a:lnTo>
                  <a:cubicBezTo>
                    <a:pt x="5128" y="9777"/>
                    <a:pt x="4960" y="9823"/>
                    <a:pt x="4784" y="9823"/>
                  </a:cubicBezTo>
                  <a:cubicBezTo>
                    <a:pt x="4620" y="9823"/>
                    <a:pt x="4448" y="9783"/>
                    <a:pt x="4287" y="9680"/>
                  </a:cubicBezTo>
                  <a:cubicBezTo>
                    <a:pt x="4001" y="9501"/>
                    <a:pt x="3882" y="9239"/>
                    <a:pt x="3882" y="9049"/>
                  </a:cubicBezTo>
                  <a:cubicBezTo>
                    <a:pt x="3882" y="8584"/>
                    <a:pt x="4073" y="8096"/>
                    <a:pt x="4299" y="7584"/>
                  </a:cubicBezTo>
                  <a:cubicBezTo>
                    <a:pt x="4525" y="7060"/>
                    <a:pt x="4739" y="6525"/>
                    <a:pt x="4739" y="5977"/>
                  </a:cubicBezTo>
                  <a:cubicBezTo>
                    <a:pt x="4739" y="5501"/>
                    <a:pt x="4549" y="5048"/>
                    <a:pt x="4227" y="4774"/>
                  </a:cubicBezTo>
                  <a:cubicBezTo>
                    <a:pt x="3963" y="4549"/>
                    <a:pt x="3635" y="4437"/>
                    <a:pt x="3275" y="4437"/>
                  </a:cubicBezTo>
                  <a:cubicBezTo>
                    <a:pt x="3197" y="4437"/>
                    <a:pt x="3118" y="4442"/>
                    <a:pt x="3037" y="4453"/>
                  </a:cubicBezTo>
                  <a:cubicBezTo>
                    <a:pt x="2525" y="4536"/>
                    <a:pt x="2025" y="4751"/>
                    <a:pt x="1560" y="5132"/>
                  </a:cubicBezTo>
                  <a:cubicBezTo>
                    <a:pt x="1215" y="5393"/>
                    <a:pt x="894" y="5751"/>
                    <a:pt x="572" y="6179"/>
                  </a:cubicBezTo>
                  <a:cubicBezTo>
                    <a:pt x="929" y="5096"/>
                    <a:pt x="1489" y="4179"/>
                    <a:pt x="2215" y="3500"/>
                  </a:cubicBezTo>
                  <a:cubicBezTo>
                    <a:pt x="3108" y="2667"/>
                    <a:pt x="4227" y="2226"/>
                    <a:pt x="5430" y="2226"/>
                  </a:cubicBezTo>
                  <a:close/>
                  <a:moveTo>
                    <a:pt x="5454" y="10001"/>
                  </a:moveTo>
                  <a:cubicBezTo>
                    <a:pt x="5692" y="10096"/>
                    <a:pt x="5918" y="10144"/>
                    <a:pt x="6097" y="10144"/>
                  </a:cubicBezTo>
                  <a:cubicBezTo>
                    <a:pt x="6156" y="10144"/>
                    <a:pt x="6216" y="10144"/>
                    <a:pt x="6275" y="10132"/>
                  </a:cubicBezTo>
                  <a:lnTo>
                    <a:pt x="6275" y="10132"/>
                  </a:lnTo>
                  <a:cubicBezTo>
                    <a:pt x="6228" y="10180"/>
                    <a:pt x="6168" y="10239"/>
                    <a:pt x="6097" y="10275"/>
                  </a:cubicBezTo>
                  <a:cubicBezTo>
                    <a:pt x="5930" y="10370"/>
                    <a:pt x="5692" y="10430"/>
                    <a:pt x="5454" y="10430"/>
                  </a:cubicBezTo>
                  <a:cubicBezTo>
                    <a:pt x="5216" y="10430"/>
                    <a:pt x="4978" y="10370"/>
                    <a:pt x="4823" y="10275"/>
                  </a:cubicBezTo>
                  <a:cubicBezTo>
                    <a:pt x="4739" y="10239"/>
                    <a:pt x="4680" y="10192"/>
                    <a:pt x="4644" y="10132"/>
                  </a:cubicBezTo>
                  <a:lnTo>
                    <a:pt x="4644" y="10132"/>
                  </a:lnTo>
                  <a:cubicBezTo>
                    <a:pt x="4704" y="10144"/>
                    <a:pt x="4763" y="10144"/>
                    <a:pt x="4823" y="10144"/>
                  </a:cubicBezTo>
                  <a:cubicBezTo>
                    <a:pt x="5013" y="10144"/>
                    <a:pt x="5216" y="10096"/>
                    <a:pt x="5454" y="10001"/>
                  </a:cubicBezTo>
                  <a:close/>
                  <a:moveTo>
                    <a:pt x="1184" y="0"/>
                  </a:moveTo>
                  <a:cubicBezTo>
                    <a:pt x="1083" y="0"/>
                    <a:pt x="985" y="30"/>
                    <a:pt x="906" y="95"/>
                  </a:cubicBezTo>
                  <a:cubicBezTo>
                    <a:pt x="775" y="202"/>
                    <a:pt x="691" y="345"/>
                    <a:pt x="691" y="512"/>
                  </a:cubicBezTo>
                  <a:cubicBezTo>
                    <a:pt x="787" y="2417"/>
                    <a:pt x="1310" y="3822"/>
                    <a:pt x="1370" y="3977"/>
                  </a:cubicBezTo>
                  <a:cubicBezTo>
                    <a:pt x="727" y="4834"/>
                    <a:pt x="251" y="5905"/>
                    <a:pt x="13" y="7132"/>
                  </a:cubicBezTo>
                  <a:cubicBezTo>
                    <a:pt x="1" y="7215"/>
                    <a:pt x="36" y="7298"/>
                    <a:pt x="132" y="7310"/>
                  </a:cubicBezTo>
                  <a:cubicBezTo>
                    <a:pt x="501" y="7418"/>
                    <a:pt x="894" y="7537"/>
                    <a:pt x="1096" y="7596"/>
                  </a:cubicBezTo>
                  <a:lnTo>
                    <a:pt x="953" y="8251"/>
                  </a:lnTo>
                  <a:cubicBezTo>
                    <a:pt x="929" y="8322"/>
                    <a:pt x="977" y="8418"/>
                    <a:pt x="1049" y="8441"/>
                  </a:cubicBezTo>
                  <a:cubicBezTo>
                    <a:pt x="1072" y="8441"/>
                    <a:pt x="2703" y="8953"/>
                    <a:pt x="3727" y="9513"/>
                  </a:cubicBezTo>
                  <a:cubicBezTo>
                    <a:pt x="3835" y="9680"/>
                    <a:pt x="3966" y="9834"/>
                    <a:pt x="4144" y="9930"/>
                  </a:cubicBezTo>
                  <a:cubicBezTo>
                    <a:pt x="4180" y="9965"/>
                    <a:pt x="4227" y="9977"/>
                    <a:pt x="4287" y="10013"/>
                  </a:cubicBezTo>
                  <a:cubicBezTo>
                    <a:pt x="4299" y="10406"/>
                    <a:pt x="4799" y="10727"/>
                    <a:pt x="5454" y="10727"/>
                  </a:cubicBezTo>
                  <a:cubicBezTo>
                    <a:pt x="6109" y="10727"/>
                    <a:pt x="6621" y="10406"/>
                    <a:pt x="6633" y="10013"/>
                  </a:cubicBezTo>
                  <a:cubicBezTo>
                    <a:pt x="6680" y="9977"/>
                    <a:pt x="6728" y="9965"/>
                    <a:pt x="6764" y="9930"/>
                  </a:cubicBezTo>
                  <a:cubicBezTo>
                    <a:pt x="6942" y="9834"/>
                    <a:pt x="7085" y="9680"/>
                    <a:pt x="7180" y="9513"/>
                  </a:cubicBezTo>
                  <a:cubicBezTo>
                    <a:pt x="8228" y="8953"/>
                    <a:pt x="9847" y="8441"/>
                    <a:pt x="9859" y="8441"/>
                  </a:cubicBezTo>
                  <a:cubicBezTo>
                    <a:pt x="9942" y="8418"/>
                    <a:pt x="10002" y="8346"/>
                    <a:pt x="9966" y="8251"/>
                  </a:cubicBezTo>
                  <a:lnTo>
                    <a:pt x="9823" y="7596"/>
                  </a:lnTo>
                  <a:cubicBezTo>
                    <a:pt x="10014" y="7537"/>
                    <a:pt x="10419" y="7418"/>
                    <a:pt x="10788" y="7310"/>
                  </a:cubicBezTo>
                  <a:cubicBezTo>
                    <a:pt x="10847" y="7298"/>
                    <a:pt x="10895" y="7227"/>
                    <a:pt x="10871" y="7132"/>
                  </a:cubicBezTo>
                  <a:cubicBezTo>
                    <a:pt x="10633" y="5905"/>
                    <a:pt x="10181" y="4834"/>
                    <a:pt x="9526" y="3989"/>
                  </a:cubicBezTo>
                  <a:cubicBezTo>
                    <a:pt x="9585" y="3822"/>
                    <a:pt x="10121" y="2405"/>
                    <a:pt x="10193" y="512"/>
                  </a:cubicBezTo>
                  <a:cubicBezTo>
                    <a:pt x="10193" y="357"/>
                    <a:pt x="10121" y="190"/>
                    <a:pt x="9978" y="95"/>
                  </a:cubicBezTo>
                  <a:cubicBezTo>
                    <a:pt x="9898" y="30"/>
                    <a:pt x="9801" y="0"/>
                    <a:pt x="9699" y="0"/>
                  </a:cubicBezTo>
                  <a:cubicBezTo>
                    <a:pt x="9634" y="0"/>
                    <a:pt x="9567" y="12"/>
                    <a:pt x="9502" y="36"/>
                  </a:cubicBezTo>
                  <a:cubicBezTo>
                    <a:pt x="8930" y="262"/>
                    <a:pt x="7799" y="821"/>
                    <a:pt x="6740" y="2095"/>
                  </a:cubicBezTo>
                  <a:cubicBezTo>
                    <a:pt x="6323" y="1988"/>
                    <a:pt x="5894" y="1929"/>
                    <a:pt x="5442" y="1929"/>
                  </a:cubicBezTo>
                  <a:cubicBezTo>
                    <a:pt x="5001" y="1929"/>
                    <a:pt x="4561" y="1988"/>
                    <a:pt x="4144" y="2095"/>
                  </a:cubicBezTo>
                  <a:cubicBezTo>
                    <a:pt x="3096" y="821"/>
                    <a:pt x="1965" y="262"/>
                    <a:pt x="1382" y="36"/>
                  </a:cubicBezTo>
                  <a:cubicBezTo>
                    <a:pt x="1317" y="12"/>
                    <a:pt x="1250" y="0"/>
                    <a:pt x="118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2021" name="Google Shape;12021;p81"/>
            <p:cNvSpPr/>
            <p:nvPr/>
          </p:nvSpPr>
          <p:spPr>
            <a:xfrm>
              <a:off x="6977677" y="1667154"/>
              <a:ext cx="48416" cy="59456"/>
            </a:xfrm>
            <a:custGeom>
              <a:avLst/>
              <a:gdLst/>
              <a:ahLst/>
              <a:cxnLst/>
              <a:rect l="l" t="t" r="r" b="b"/>
              <a:pathLst>
                <a:path w="1513" h="1858" extrusionOk="0">
                  <a:moveTo>
                    <a:pt x="751" y="0"/>
                  </a:moveTo>
                  <a:cubicBezTo>
                    <a:pt x="334" y="0"/>
                    <a:pt x="1" y="346"/>
                    <a:pt x="1" y="762"/>
                  </a:cubicBezTo>
                  <a:lnTo>
                    <a:pt x="1" y="1096"/>
                  </a:lnTo>
                  <a:cubicBezTo>
                    <a:pt x="1" y="1524"/>
                    <a:pt x="334" y="1858"/>
                    <a:pt x="751" y="1858"/>
                  </a:cubicBezTo>
                  <a:cubicBezTo>
                    <a:pt x="1167" y="1858"/>
                    <a:pt x="1513" y="1524"/>
                    <a:pt x="1513" y="1096"/>
                  </a:cubicBezTo>
                  <a:lnTo>
                    <a:pt x="1513" y="762"/>
                  </a:lnTo>
                  <a:cubicBezTo>
                    <a:pt x="1501" y="643"/>
                    <a:pt x="1489" y="536"/>
                    <a:pt x="1429" y="429"/>
                  </a:cubicBezTo>
                  <a:cubicBezTo>
                    <a:pt x="1395" y="378"/>
                    <a:pt x="1342" y="338"/>
                    <a:pt x="1284" y="338"/>
                  </a:cubicBezTo>
                  <a:cubicBezTo>
                    <a:pt x="1261" y="338"/>
                    <a:pt x="1238" y="344"/>
                    <a:pt x="1215" y="358"/>
                  </a:cubicBezTo>
                  <a:cubicBezTo>
                    <a:pt x="1144" y="405"/>
                    <a:pt x="1096" y="489"/>
                    <a:pt x="1144" y="560"/>
                  </a:cubicBezTo>
                  <a:cubicBezTo>
                    <a:pt x="1179" y="620"/>
                    <a:pt x="1191" y="679"/>
                    <a:pt x="1191" y="762"/>
                  </a:cubicBezTo>
                  <a:lnTo>
                    <a:pt x="1191" y="1096"/>
                  </a:lnTo>
                  <a:cubicBezTo>
                    <a:pt x="1191" y="1346"/>
                    <a:pt x="1001" y="1536"/>
                    <a:pt x="751" y="1536"/>
                  </a:cubicBezTo>
                  <a:cubicBezTo>
                    <a:pt x="524" y="1536"/>
                    <a:pt x="322" y="1334"/>
                    <a:pt x="322" y="1096"/>
                  </a:cubicBezTo>
                  <a:lnTo>
                    <a:pt x="322" y="762"/>
                  </a:lnTo>
                  <a:cubicBezTo>
                    <a:pt x="322" y="524"/>
                    <a:pt x="512" y="334"/>
                    <a:pt x="751" y="334"/>
                  </a:cubicBezTo>
                  <a:cubicBezTo>
                    <a:pt x="846" y="334"/>
                    <a:pt x="917" y="250"/>
                    <a:pt x="917" y="167"/>
                  </a:cubicBezTo>
                  <a:cubicBezTo>
                    <a:pt x="917" y="72"/>
                    <a:pt x="846" y="0"/>
                    <a:pt x="75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2022" name="Google Shape;12022;p81"/>
            <p:cNvSpPr/>
            <p:nvPr/>
          </p:nvSpPr>
          <p:spPr>
            <a:xfrm>
              <a:off x="7113709" y="1667154"/>
              <a:ext cx="48800" cy="59456"/>
            </a:xfrm>
            <a:custGeom>
              <a:avLst/>
              <a:gdLst/>
              <a:ahLst/>
              <a:cxnLst/>
              <a:rect l="l" t="t" r="r" b="b"/>
              <a:pathLst>
                <a:path w="1525" h="1858" extrusionOk="0">
                  <a:moveTo>
                    <a:pt x="762" y="0"/>
                  </a:moveTo>
                  <a:cubicBezTo>
                    <a:pt x="345" y="0"/>
                    <a:pt x="0" y="346"/>
                    <a:pt x="0" y="762"/>
                  </a:cubicBezTo>
                  <a:lnTo>
                    <a:pt x="0" y="1096"/>
                  </a:lnTo>
                  <a:cubicBezTo>
                    <a:pt x="0" y="1524"/>
                    <a:pt x="345" y="1858"/>
                    <a:pt x="762" y="1858"/>
                  </a:cubicBezTo>
                  <a:cubicBezTo>
                    <a:pt x="1179" y="1858"/>
                    <a:pt x="1524" y="1524"/>
                    <a:pt x="1524" y="1096"/>
                  </a:cubicBezTo>
                  <a:lnTo>
                    <a:pt x="1524" y="762"/>
                  </a:lnTo>
                  <a:cubicBezTo>
                    <a:pt x="1512" y="643"/>
                    <a:pt x="1476" y="536"/>
                    <a:pt x="1429" y="429"/>
                  </a:cubicBezTo>
                  <a:cubicBezTo>
                    <a:pt x="1403" y="378"/>
                    <a:pt x="1346" y="338"/>
                    <a:pt x="1290" y="338"/>
                  </a:cubicBezTo>
                  <a:cubicBezTo>
                    <a:pt x="1268" y="338"/>
                    <a:pt x="1246" y="344"/>
                    <a:pt x="1226" y="358"/>
                  </a:cubicBezTo>
                  <a:cubicBezTo>
                    <a:pt x="1143" y="405"/>
                    <a:pt x="1107" y="489"/>
                    <a:pt x="1143" y="560"/>
                  </a:cubicBezTo>
                  <a:cubicBezTo>
                    <a:pt x="1179" y="620"/>
                    <a:pt x="1191" y="679"/>
                    <a:pt x="1191" y="762"/>
                  </a:cubicBezTo>
                  <a:lnTo>
                    <a:pt x="1191" y="1096"/>
                  </a:lnTo>
                  <a:cubicBezTo>
                    <a:pt x="1191" y="1346"/>
                    <a:pt x="1000" y="1536"/>
                    <a:pt x="762" y="1536"/>
                  </a:cubicBezTo>
                  <a:cubicBezTo>
                    <a:pt x="524" y="1536"/>
                    <a:pt x="333" y="1334"/>
                    <a:pt x="333" y="1096"/>
                  </a:cubicBezTo>
                  <a:lnTo>
                    <a:pt x="333" y="762"/>
                  </a:lnTo>
                  <a:cubicBezTo>
                    <a:pt x="333" y="524"/>
                    <a:pt x="524" y="334"/>
                    <a:pt x="762" y="334"/>
                  </a:cubicBezTo>
                  <a:cubicBezTo>
                    <a:pt x="845" y="334"/>
                    <a:pt x="929" y="250"/>
                    <a:pt x="929" y="167"/>
                  </a:cubicBezTo>
                  <a:cubicBezTo>
                    <a:pt x="929" y="72"/>
                    <a:pt x="845" y="0"/>
                    <a:pt x="76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grpSp>
      <p:grpSp>
        <p:nvGrpSpPr>
          <p:cNvPr id="12023" name="Google Shape;12023;p81"/>
          <p:cNvGrpSpPr/>
          <p:nvPr/>
        </p:nvGrpSpPr>
        <p:grpSpPr>
          <a:xfrm>
            <a:off x="4224911" y="1923181"/>
            <a:ext cx="347904" cy="336992"/>
            <a:chOff x="4147597" y="1505458"/>
            <a:chExt cx="347904" cy="336992"/>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grpSpPr>
        <p:sp>
          <p:nvSpPr>
            <p:cNvPr id="12024" name="Google Shape;12024;p81"/>
            <p:cNvSpPr/>
            <p:nvPr/>
          </p:nvSpPr>
          <p:spPr>
            <a:xfrm>
              <a:off x="4293901" y="1707410"/>
              <a:ext cx="22528" cy="15392"/>
            </a:xfrm>
            <a:custGeom>
              <a:avLst/>
              <a:gdLst/>
              <a:ahLst/>
              <a:cxnLst/>
              <a:rect l="l" t="t" r="r" b="b"/>
              <a:pathLst>
                <a:path w="704" h="481" extrusionOk="0">
                  <a:moveTo>
                    <a:pt x="182" y="1"/>
                  </a:moveTo>
                  <a:cubicBezTo>
                    <a:pt x="124" y="1"/>
                    <a:pt x="65" y="32"/>
                    <a:pt x="49" y="100"/>
                  </a:cubicBezTo>
                  <a:cubicBezTo>
                    <a:pt x="1" y="171"/>
                    <a:pt x="37" y="278"/>
                    <a:pt x="120" y="302"/>
                  </a:cubicBezTo>
                  <a:lnTo>
                    <a:pt x="465" y="469"/>
                  </a:lnTo>
                  <a:cubicBezTo>
                    <a:pt x="489" y="481"/>
                    <a:pt x="513" y="481"/>
                    <a:pt x="537" y="481"/>
                  </a:cubicBezTo>
                  <a:cubicBezTo>
                    <a:pt x="596" y="481"/>
                    <a:pt x="656" y="457"/>
                    <a:pt x="691" y="397"/>
                  </a:cubicBezTo>
                  <a:cubicBezTo>
                    <a:pt x="703" y="326"/>
                    <a:pt x="668" y="219"/>
                    <a:pt x="596" y="183"/>
                  </a:cubicBezTo>
                  <a:lnTo>
                    <a:pt x="251" y="16"/>
                  </a:lnTo>
                  <a:cubicBezTo>
                    <a:pt x="230" y="6"/>
                    <a:pt x="206" y="1"/>
                    <a:pt x="18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2025" name="Google Shape;12025;p81"/>
            <p:cNvSpPr/>
            <p:nvPr/>
          </p:nvSpPr>
          <p:spPr>
            <a:xfrm>
              <a:off x="4326669" y="1707250"/>
              <a:ext cx="22528" cy="15168"/>
            </a:xfrm>
            <a:custGeom>
              <a:avLst/>
              <a:gdLst/>
              <a:ahLst/>
              <a:cxnLst/>
              <a:rect l="l" t="t" r="r" b="b"/>
              <a:pathLst>
                <a:path w="704" h="474" extrusionOk="0">
                  <a:moveTo>
                    <a:pt x="508" y="1"/>
                  </a:moveTo>
                  <a:cubicBezTo>
                    <a:pt x="489" y="1"/>
                    <a:pt x="471" y="4"/>
                    <a:pt x="453" y="10"/>
                  </a:cubicBezTo>
                  <a:lnTo>
                    <a:pt x="108" y="176"/>
                  </a:lnTo>
                  <a:cubicBezTo>
                    <a:pt x="37" y="224"/>
                    <a:pt x="1" y="307"/>
                    <a:pt x="37" y="391"/>
                  </a:cubicBezTo>
                  <a:cubicBezTo>
                    <a:pt x="60" y="438"/>
                    <a:pt x="120" y="474"/>
                    <a:pt x="179" y="474"/>
                  </a:cubicBezTo>
                  <a:cubicBezTo>
                    <a:pt x="215" y="474"/>
                    <a:pt x="227" y="474"/>
                    <a:pt x="263" y="462"/>
                  </a:cubicBezTo>
                  <a:lnTo>
                    <a:pt x="596" y="295"/>
                  </a:lnTo>
                  <a:cubicBezTo>
                    <a:pt x="656" y="271"/>
                    <a:pt x="703" y="164"/>
                    <a:pt x="656" y="93"/>
                  </a:cubicBezTo>
                  <a:cubicBezTo>
                    <a:pt x="629" y="30"/>
                    <a:pt x="567" y="1"/>
                    <a:pt x="50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2026" name="Google Shape;12026;p81"/>
            <p:cNvSpPr/>
            <p:nvPr/>
          </p:nvSpPr>
          <p:spPr>
            <a:xfrm>
              <a:off x="4147597" y="1505458"/>
              <a:ext cx="347904" cy="336992"/>
            </a:xfrm>
            <a:custGeom>
              <a:avLst/>
              <a:gdLst/>
              <a:ahLst/>
              <a:cxnLst/>
              <a:rect l="l" t="t" r="r" b="b"/>
              <a:pathLst>
                <a:path w="10872" h="10531" extrusionOk="0">
                  <a:moveTo>
                    <a:pt x="1525" y="3387"/>
                  </a:moveTo>
                  <a:cubicBezTo>
                    <a:pt x="1632" y="3387"/>
                    <a:pt x="1727" y="3398"/>
                    <a:pt x="1834" y="3434"/>
                  </a:cubicBezTo>
                  <a:cubicBezTo>
                    <a:pt x="1751" y="3756"/>
                    <a:pt x="1703" y="4089"/>
                    <a:pt x="1703" y="4422"/>
                  </a:cubicBezTo>
                  <a:cubicBezTo>
                    <a:pt x="1703" y="4720"/>
                    <a:pt x="1608" y="5042"/>
                    <a:pt x="1453" y="5315"/>
                  </a:cubicBezTo>
                  <a:cubicBezTo>
                    <a:pt x="1358" y="5470"/>
                    <a:pt x="1299" y="5613"/>
                    <a:pt x="1239" y="5768"/>
                  </a:cubicBezTo>
                  <a:cubicBezTo>
                    <a:pt x="703" y="5637"/>
                    <a:pt x="322" y="5161"/>
                    <a:pt x="322" y="4589"/>
                  </a:cubicBezTo>
                  <a:cubicBezTo>
                    <a:pt x="322" y="3922"/>
                    <a:pt x="858" y="3387"/>
                    <a:pt x="1525" y="3387"/>
                  </a:cubicBezTo>
                  <a:close/>
                  <a:moveTo>
                    <a:pt x="9347" y="3387"/>
                  </a:moveTo>
                  <a:cubicBezTo>
                    <a:pt x="10026" y="3387"/>
                    <a:pt x="10562" y="3922"/>
                    <a:pt x="10562" y="4589"/>
                  </a:cubicBezTo>
                  <a:cubicBezTo>
                    <a:pt x="10538" y="5161"/>
                    <a:pt x="10157" y="5637"/>
                    <a:pt x="9633" y="5768"/>
                  </a:cubicBezTo>
                  <a:cubicBezTo>
                    <a:pt x="9574" y="5625"/>
                    <a:pt x="9502" y="5470"/>
                    <a:pt x="9431" y="5327"/>
                  </a:cubicBezTo>
                  <a:cubicBezTo>
                    <a:pt x="9264" y="5042"/>
                    <a:pt x="9169" y="4732"/>
                    <a:pt x="9169" y="4434"/>
                  </a:cubicBezTo>
                  <a:cubicBezTo>
                    <a:pt x="9169" y="4089"/>
                    <a:pt x="9133" y="3756"/>
                    <a:pt x="9038" y="3434"/>
                  </a:cubicBezTo>
                  <a:cubicBezTo>
                    <a:pt x="9145" y="3398"/>
                    <a:pt x="9252" y="3387"/>
                    <a:pt x="9347" y="3387"/>
                  </a:cubicBezTo>
                  <a:close/>
                  <a:moveTo>
                    <a:pt x="5656" y="386"/>
                  </a:moveTo>
                  <a:lnTo>
                    <a:pt x="5775" y="886"/>
                  </a:lnTo>
                  <a:cubicBezTo>
                    <a:pt x="5799" y="934"/>
                    <a:pt x="5823" y="982"/>
                    <a:pt x="5871" y="993"/>
                  </a:cubicBezTo>
                  <a:cubicBezTo>
                    <a:pt x="5898" y="1000"/>
                    <a:pt x="5922" y="1007"/>
                    <a:pt x="5946" y="1007"/>
                  </a:cubicBezTo>
                  <a:cubicBezTo>
                    <a:pt x="5964" y="1007"/>
                    <a:pt x="5982" y="1003"/>
                    <a:pt x="6002" y="993"/>
                  </a:cubicBezTo>
                  <a:lnTo>
                    <a:pt x="6633" y="743"/>
                  </a:lnTo>
                  <a:lnTo>
                    <a:pt x="6633" y="1112"/>
                  </a:lnTo>
                  <a:cubicBezTo>
                    <a:pt x="6633" y="1172"/>
                    <a:pt x="6668" y="1232"/>
                    <a:pt x="6728" y="1255"/>
                  </a:cubicBezTo>
                  <a:cubicBezTo>
                    <a:pt x="8014" y="1791"/>
                    <a:pt x="8847" y="3029"/>
                    <a:pt x="8847" y="4411"/>
                  </a:cubicBezTo>
                  <a:cubicBezTo>
                    <a:pt x="8847" y="4768"/>
                    <a:pt x="8954" y="5137"/>
                    <a:pt x="9145" y="5470"/>
                  </a:cubicBezTo>
                  <a:cubicBezTo>
                    <a:pt x="9395" y="5923"/>
                    <a:pt x="9526" y="6399"/>
                    <a:pt x="9526" y="6887"/>
                  </a:cubicBezTo>
                  <a:cubicBezTo>
                    <a:pt x="9526" y="8732"/>
                    <a:pt x="7680" y="10221"/>
                    <a:pt x="5442" y="10221"/>
                  </a:cubicBezTo>
                  <a:cubicBezTo>
                    <a:pt x="3180" y="10221"/>
                    <a:pt x="1346" y="8732"/>
                    <a:pt x="1346" y="6887"/>
                  </a:cubicBezTo>
                  <a:cubicBezTo>
                    <a:pt x="1346" y="6399"/>
                    <a:pt x="1477" y="5923"/>
                    <a:pt x="1727" y="5470"/>
                  </a:cubicBezTo>
                  <a:cubicBezTo>
                    <a:pt x="1930" y="5149"/>
                    <a:pt x="2025" y="4768"/>
                    <a:pt x="2025" y="4411"/>
                  </a:cubicBezTo>
                  <a:cubicBezTo>
                    <a:pt x="2025" y="3637"/>
                    <a:pt x="2299" y="2863"/>
                    <a:pt x="2787" y="2267"/>
                  </a:cubicBezTo>
                  <a:cubicBezTo>
                    <a:pt x="3275" y="1672"/>
                    <a:pt x="3954" y="1255"/>
                    <a:pt x="4692" y="1101"/>
                  </a:cubicBezTo>
                  <a:cubicBezTo>
                    <a:pt x="4728" y="1101"/>
                    <a:pt x="4751" y="1065"/>
                    <a:pt x="4763" y="1053"/>
                  </a:cubicBezTo>
                  <a:cubicBezTo>
                    <a:pt x="5061" y="743"/>
                    <a:pt x="5359" y="517"/>
                    <a:pt x="5656" y="386"/>
                  </a:cubicBezTo>
                  <a:close/>
                  <a:moveTo>
                    <a:pt x="5754" y="1"/>
                  </a:moveTo>
                  <a:cubicBezTo>
                    <a:pt x="5741" y="1"/>
                    <a:pt x="5729" y="2"/>
                    <a:pt x="5716" y="5"/>
                  </a:cubicBezTo>
                  <a:cubicBezTo>
                    <a:pt x="5335" y="148"/>
                    <a:pt x="4930" y="398"/>
                    <a:pt x="4573" y="779"/>
                  </a:cubicBezTo>
                  <a:cubicBezTo>
                    <a:pt x="3775" y="982"/>
                    <a:pt x="3061" y="1422"/>
                    <a:pt x="2537" y="2065"/>
                  </a:cubicBezTo>
                  <a:cubicBezTo>
                    <a:pt x="2287" y="2375"/>
                    <a:pt x="2073" y="2732"/>
                    <a:pt x="1942" y="3125"/>
                  </a:cubicBezTo>
                  <a:cubicBezTo>
                    <a:pt x="1811" y="3077"/>
                    <a:pt x="1668" y="3065"/>
                    <a:pt x="1525" y="3065"/>
                  </a:cubicBezTo>
                  <a:cubicBezTo>
                    <a:pt x="691" y="3065"/>
                    <a:pt x="1" y="3744"/>
                    <a:pt x="1" y="4577"/>
                  </a:cubicBezTo>
                  <a:cubicBezTo>
                    <a:pt x="1" y="5280"/>
                    <a:pt x="477" y="5875"/>
                    <a:pt x="1132" y="6054"/>
                  </a:cubicBezTo>
                  <a:cubicBezTo>
                    <a:pt x="1061" y="6316"/>
                    <a:pt x="1013" y="6601"/>
                    <a:pt x="1013" y="6887"/>
                  </a:cubicBezTo>
                  <a:cubicBezTo>
                    <a:pt x="1013" y="7863"/>
                    <a:pt x="1477" y="8792"/>
                    <a:pt x="2323" y="9471"/>
                  </a:cubicBezTo>
                  <a:cubicBezTo>
                    <a:pt x="3156" y="10161"/>
                    <a:pt x="4263" y="10530"/>
                    <a:pt x="5442" y="10530"/>
                  </a:cubicBezTo>
                  <a:cubicBezTo>
                    <a:pt x="6609" y="10530"/>
                    <a:pt x="7716" y="10161"/>
                    <a:pt x="8550" y="9471"/>
                  </a:cubicBezTo>
                  <a:cubicBezTo>
                    <a:pt x="9383" y="8792"/>
                    <a:pt x="9859" y="7863"/>
                    <a:pt x="9859" y="6887"/>
                  </a:cubicBezTo>
                  <a:cubicBezTo>
                    <a:pt x="9859" y="6601"/>
                    <a:pt x="9812" y="6339"/>
                    <a:pt x="9740" y="6054"/>
                  </a:cubicBezTo>
                  <a:cubicBezTo>
                    <a:pt x="10395" y="5887"/>
                    <a:pt x="10871" y="5292"/>
                    <a:pt x="10871" y="4589"/>
                  </a:cubicBezTo>
                  <a:cubicBezTo>
                    <a:pt x="10871" y="3756"/>
                    <a:pt x="10181" y="3077"/>
                    <a:pt x="9347" y="3077"/>
                  </a:cubicBezTo>
                  <a:cubicBezTo>
                    <a:pt x="9216" y="3077"/>
                    <a:pt x="9073" y="3089"/>
                    <a:pt x="8931" y="3137"/>
                  </a:cubicBezTo>
                  <a:cubicBezTo>
                    <a:pt x="8835" y="2851"/>
                    <a:pt x="8692" y="2577"/>
                    <a:pt x="8514" y="2327"/>
                  </a:cubicBezTo>
                  <a:cubicBezTo>
                    <a:pt x="8133" y="1755"/>
                    <a:pt x="7585" y="1303"/>
                    <a:pt x="6954" y="1017"/>
                  </a:cubicBezTo>
                  <a:lnTo>
                    <a:pt x="6954" y="517"/>
                  </a:lnTo>
                  <a:cubicBezTo>
                    <a:pt x="6954" y="458"/>
                    <a:pt x="6930" y="410"/>
                    <a:pt x="6883" y="374"/>
                  </a:cubicBezTo>
                  <a:cubicBezTo>
                    <a:pt x="6855" y="360"/>
                    <a:pt x="6823" y="355"/>
                    <a:pt x="6792" y="355"/>
                  </a:cubicBezTo>
                  <a:cubicBezTo>
                    <a:pt x="6769" y="355"/>
                    <a:pt x="6748" y="357"/>
                    <a:pt x="6728" y="362"/>
                  </a:cubicBezTo>
                  <a:lnTo>
                    <a:pt x="6049" y="636"/>
                  </a:lnTo>
                  <a:lnTo>
                    <a:pt x="5930" y="124"/>
                  </a:lnTo>
                  <a:cubicBezTo>
                    <a:pt x="5918" y="77"/>
                    <a:pt x="5883" y="53"/>
                    <a:pt x="5859" y="29"/>
                  </a:cubicBezTo>
                  <a:cubicBezTo>
                    <a:pt x="5824" y="12"/>
                    <a:pt x="5789" y="1"/>
                    <a:pt x="575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2027" name="Google Shape;12027;p81"/>
            <p:cNvSpPr/>
            <p:nvPr/>
          </p:nvSpPr>
          <p:spPr>
            <a:xfrm>
              <a:off x="4250477" y="1641618"/>
              <a:ext cx="43456" cy="48032"/>
            </a:xfrm>
            <a:custGeom>
              <a:avLst/>
              <a:gdLst/>
              <a:ahLst/>
              <a:cxnLst/>
              <a:rect l="l" t="t" r="r" b="b"/>
              <a:pathLst>
                <a:path w="1358" h="1501" extrusionOk="0">
                  <a:moveTo>
                    <a:pt x="679" y="1"/>
                  </a:moveTo>
                  <a:cubicBezTo>
                    <a:pt x="298" y="1"/>
                    <a:pt x="1" y="298"/>
                    <a:pt x="1" y="667"/>
                  </a:cubicBezTo>
                  <a:lnTo>
                    <a:pt x="1" y="834"/>
                  </a:lnTo>
                  <a:cubicBezTo>
                    <a:pt x="1" y="1203"/>
                    <a:pt x="298" y="1501"/>
                    <a:pt x="679" y="1501"/>
                  </a:cubicBezTo>
                  <a:cubicBezTo>
                    <a:pt x="1048" y="1501"/>
                    <a:pt x="1346" y="1203"/>
                    <a:pt x="1346" y="834"/>
                  </a:cubicBezTo>
                  <a:lnTo>
                    <a:pt x="1346" y="667"/>
                  </a:lnTo>
                  <a:cubicBezTo>
                    <a:pt x="1358" y="596"/>
                    <a:pt x="1286" y="513"/>
                    <a:pt x="1191" y="513"/>
                  </a:cubicBezTo>
                  <a:cubicBezTo>
                    <a:pt x="1108" y="513"/>
                    <a:pt x="1036" y="596"/>
                    <a:pt x="1036" y="679"/>
                  </a:cubicBezTo>
                  <a:lnTo>
                    <a:pt x="1036" y="846"/>
                  </a:lnTo>
                  <a:cubicBezTo>
                    <a:pt x="1036" y="1037"/>
                    <a:pt x="870" y="1203"/>
                    <a:pt x="679" y="1203"/>
                  </a:cubicBezTo>
                  <a:cubicBezTo>
                    <a:pt x="477" y="1203"/>
                    <a:pt x="322" y="1037"/>
                    <a:pt x="322" y="846"/>
                  </a:cubicBezTo>
                  <a:lnTo>
                    <a:pt x="322" y="679"/>
                  </a:lnTo>
                  <a:cubicBezTo>
                    <a:pt x="322" y="489"/>
                    <a:pt x="477" y="322"/>
                    <a:pt x="679" y="322"/>
                  </a:cubicBezTo>
                  <a:cubicBezTo>
                    <a:pt x="763" y="322"/>
                    <a:pt x="834" y="251"/>
                    <a:pt x="834" y="156"/>
                  </a:cubicBezTo>
                  <a:cubicBezTo>
                    <a:pt x="834" y="72"/>
                    <a:pt x="763" y="1"/>
                    <a:pt x="67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2028" name="Google Shape;12028;p81"/>
            <p:cNvSpPr/>
            <p:nvPr/>
          </p:nvSpPr>
          <p:spPr>
            <a:xfrm>
              <a:off x="4348781" y="1641618"/>
              <a:ext cx="43456" cy="48032"/>
            </a:xfrm>
            <a:custGeom>
              <a:avLst/>
              <a:gdLst/>
              <a:ahLst/>
              <a:cxnLst/>
              <a:rect l="l" t="t" r="r" b="b"/>
              <a:pathLst>
                <a:path w="1358" h="1501" extrusionOk="0">
                  <a:moveTo>
                    <a:pt x="667" y="1"/>
                  </a:moveTo>
                  <a:cubicBezTo>
                    <a:pt x="298" y="1"/>
                    <a:pt x="0" y="298"/>
                    <a:pt x="0" y="667"/>
                  </a:cubicBezTo>
                  <a:lnTo>
                    <a:pt x="0" y="834"/>
                  </a:lnTo>
                  <a:cubicBezTo>
                    <a:pt x="0" y="1203"/>
                    <a:pt x="298" y="1501"/>
                    <a:pt x="667" y="1501"/>
                  </a:cubicBezTo>
                  <a:cubicBezTo>
                    <a:pt x="1036" y="1501"/>
                    <a:pt x="1334" y="1203"/>
                    <a:pt x="1334" y="834"/>
                  </a:cubicBezTo>
                  <a:lnTo>
                    <a:pt x="1334" y="667"/>
                  </a:lnTo>
                  <a:cubicBezTo>
                    <a:pt x="1358" y="596"/>
                    <a:pt x="1274" y="513"/>
                    <a:pt x="1191" y="513"/>
                  </a:cubicBezTo>
                  <a:cubicBezTo>
                    <a:pt x="1096" y="513"/>
                    <a:pt x="1024" y="596"/>
                    <a:pt x="1024" y="679"/>
                  </a:cubicBezTo>
                  <a:lnTo>
                    <a:pt x="1024" y="846"/>
                  </a:lnTo>
                  <a:cubicBezTo>
                    <a:pt x="1024" y="1037"/>
                    <a:pt x="858" y="1203"/>
                    <a:pt x="667" y="1203"/>
                  </a:cubicBezTo>
                  <a:cubicBezTo>
                    <a:pt x="477" y="1203"/>
                    <a:pt x="310" y="1037"/>
                    <a:pt x="310" y="846"/>
                  </a:cubicBezTo>
                  <a:lnTo>
                    <a:pt x="310" y="679"/>
                  </a:lnTo>
                  <a:cubicBezTo>
                    <a:pt x="310" y="489"/>
                    <a:pt x="477" y="322"/>
                    <a:pt x="667" y="322"/>
                  </a:cubicBezTo>
                  <a:cubicBezTo>
                    <a:pt x="762" y="322"/>
                    <a:pt x="834" y="251"/>
                    <a:pt x="834" y="156"/>
                  </a:cubicBezTo>
                  <a:cubicBezTo>
                    <a:pt x="834" y="72"/>
                    <a:pt x="762" y="1"/>
                    <a:pt x="66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2029" name="Google Shape;12029;p81"/>
            <p:cNvSpPr/>
            <p:nvPr/>
          </p:nvSpPr>
          <p:spPr>
            <a:xfrm>
              <a:off x="4261517" y="1739922"/>
              <a:ext cx="119680" cy="59840"/>
            </a:xfrm>
            <a:custGeom>
              <a:avLst/>
              <a:gdLst/>
              <a:ahLst/>
              <a:cxnLst/>
              <a:rect l="l" t="t" r="r" b="b"/>
              <a:pathLst>
                <a:path w="3740" h="1870" extrusionOk="0">
                  <a:moveTo>
                    <a:pt x="3394" y="322"/>
                  </a:moveTo>
                  <a:cubicBezTo>
                    <a:pt x="3370" y="643"/>
                    <a:pt x="3192" y="941"/>
                    <a:pt x="2918" y="1167"/>
                  </a:cubicBezTo>
                  <a:cubicBezTo>
                    <a:pt x="2727" y="774"/>
                    <a:pt x="2323" y="513"/>
                    <a:pt x="1858" y="513"/>
                  </a:cubicBezTo>
                  <a:cubicBezTo>
                    <a:pt x="1418" y="513"/>
                    <a:pt x="1013" y="763"/>
                    <a:pt x="810" y="1167"/>
                  </a:cubicBezTo>
                  <a:cubicBezTo>
                    <a:pt x="549" y="941"/>
                    <a:pt x="370" y="655"/>
                    <a:pt x="334" y="322"/>
                  </a:cubicBezTo>
                  <a:close/>
                  <a:moveTo>
                    <a:pt x="1858" y="834"/>
                  </a:moveTo>
                  <a:cubicBezTo>
                    <a:pt x="2204" y="834"/>
                    <a:pt x="2513" y="1048"/>
                    <a:pt x="2644" y="1346"/>
                  </a:cubicBezTo>
                  <a:cubicBezTo>
                    <a:pt x="2477" y="1429"/>
                    <a:pt x="2263" y="1501"/>
                    <a:pt x="2025" y="1525"/>
                  </a:cubicBezTo>
                  <a:lnTo>
                    <a:pt x="2025" y="1346"/>
                  </a:lnTo>
                  <a:cubicBezTo>
                    <a:pt x="2025" y="1251"/>
                    <a:pt x="1953" y="1179"/>
                    <a:pt x="1858" y="1179"/>
                  </a:cubicBezTo>
                  <a:cubicBezTo>
                    <a:pt x="1775" y="1179"/>
                    <a:pt x="1703" y="1251"/>
                    <a:pt x="1703" y="1346"/>
                  </a:cubicBezTo>
                  <a:lnTo>
                    <a:pt x="1703" y="1525"/>
                  </a:lnTo>
                  <a:cubicBezTo>
                    <a:pt x="1477" y="1501"/>
                    <a:pt x="1251" y="1429"/>
                    <a:pt x="1072" y="1346"/>
                  </a:cubicBezTo>
                  <a:cubicBezTo>
                    <a:pt x="1203" y="1036"/>
                    <a:pt x="1525" y="834"/>
                    <a:pt x="1858" y="834"/>
                  </a:cubicBezTo>
                  <a:close/>
                  <a:moveTo>
                    <a:pt x="168" y="1"/>
                  </a:moveTo>
                  <a:cubicBezTo>
                    <a:pt x="72" y="1"/>
                    <a:pt x="1" y="84"/>
                    <a:pt x="1" y="167"/>
                  </a:cubicBezTo>
                  <a:cubicBezTo>
                    <a:pt x="1" y="1108"/>
                    <a:pt x="834" y="1870"/>
                    <a:pt x="1858" y="1870"/>
                  </a:cubicBezTo>
                  <a:cubicBezTo>
                    <a:pt x="2894" y="1870"/>
                    <a:pt x="3728" y="1108"/>
                    <a:pt x="3728" y="167"/>
                  </a:cubicBezTo>
                  <a:cubicBezTo>
                    <a:pt x="3739" y="84"/>
                    <a:pt x="3668" y="1"/>
                    <a:pt x="357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2030" name="Google Shape;12030;p81"/>
            <p:cNvSpPr/>
            <p:nvPr/>
          </p:nvSpPr>
          <p:spPr>
            <a:xfrm>
              <a:off x="4221517" y="1614482"/>
              <a:ext cx="199296" cy="206624"/>
            </a:xfrm>
            <a:custGeom>
              <a:avLst/>
              <a:gdLst/>
              <a:ahLst/>
              <a:cxnLst/>
              <a:rect l="l" t="t" r="r" b="b"/>
              <a:pathLst>
                <a:path w="6228" h="6457" extrusionOk="0">
                  <a:moveTo>
                    <a:pt x="1764" y="1"/>
                  </a:moveTo>
                  <a:cubicBezTo>
                    <a:pt x="1669" y="1"/>
                    <a:pt x="1573" y="9"/>
                    <a:pt x="1477" y="27"/>
                  </a:cubicBezTo>
                  <a:cubicBezTo>
                    <a:pt x="763" y="134"/>
                    <a:pt x="191" y="706"/>
                    <a:pt x="72" y="1420"/>
                  </a:cubicBezTo>
                  <a:cubicBezTo>
                    <a:pt x="1" y="1920"/>
                    <a:pt x="132" y="2408"/>
                    <a:pt x="453" y="2778"/>
                  </a:cubicBezTo>
                  <a:cubicBezTo>
                    <a:pt x="632" y="2992"/>
                    <a:pt x="656" y="3266"/>
                    <a:pt x="548" y="3528"/>
                  </a:cubicBezTo>
                  <a:cubicBezTo>
                    <a:pt x="453" y="3766"/>
                    <a:pt x="406" y="4004"/>
                    <a:pt x="406" y="4254"/>
                  </a:cubicBezTo>
                  <a:cubicBezTo>
                    <a:pt x="406" y="5468"/>
                    <a:pt x="1620" y="6457"/>
                    <a:pt x="3108" y="6457"/>
                  </a:cubicBezTo>
                  <a:cubicBezTo>
                    <a:pt x="4597" y="6457"/>
                    <a:pt x="5823" y="5468"/>
                    <a:pt x="5823" y="4254"/>
                  </a:cubicBezTo>
                  <a:cubicBezTo>
                    <a:pt x="5823" y="4004"/>
                    <a:pt x="5775" y="3766"/>
                    <a:pt x="5668" y="3528"/>
                  </a:cubicBezTo>
                  <a:cubicBezTo>
                    <a:pt x="5573" y="3266"/>
                    <a:pt x="5609" y="2992"/>
                    <a:pt x="5775" y="2778"/>
                  </a:cubicBezTo>
                  <a:cubicBezTo>
                    <a:pt x="6085" y="2408"/>
                    <a:pt x="6228" y="1920"/>
                    <a:pt x="6144" y="1420"/>
                  </a:cubicBezTo>
                  <a:cubicBezTo>
                    <a:pt x="6109" y="1146"/>
                    <a:pt x="5990" y="861"/>
                    <a:pt x="5787" y="634"/>
                  </a:cubicBezTo>
                  <a:cubicBezTo>
                    <a:pt x="5754" y="595"/>
                    <a:pt x="5714" y="577"/>
                    <a:pt x="5673" y="577"/>
                  </a:cubicBezTo>
                  <a:cubicBezTo>
                    <a:pt x="5639" y="577"/>
                    <a:pt x="5605" y="589"/>
                    <a:pt x="5573" y="611"/>
                  </a:cubicBezTo>
                  <a:cubicBezTo>
                    <a:pt x="5489" y="658"/>
                    <a:pt x="5489" y="753"/>
                    <a:pt x="5537" y="825"/>
                  </a:cubicBezTo>
                  <a:cubicBezTo>
                    <a:pt x="5692" y="1027"/>
                    <a:pt x="5787" y="1230"/>
                    <a:pt x="5823" y="1468"/>
                  </a:cubicBezTo>
                  <a:cubicBezTo>
                    <a:pt x="5882" y="1873"/>
                    <a:pt x="5775" y="2254"/>
                    <a:pt x="5525" y="2575"/>
                  </a:cubicBezTo>
                  <a:cubicBezTo>
                    <a:pt x="5263" y="2873"/>
                    <a:pt x="5216" y="3290"/>
                    <a:pt x="5370" y="3635"/>
                  </a:cubicBezTo>
                  <a:cubicBezTo>
                    <a:pt x="5466" y="3837"/>
                    <a:pt x="5513" y="4040"/>
                    <a:pt x="5513" y="4254"/>
                  </a:cubicBezTo>
                  <a:cubicBezTo>
                    <a:pt x="5513" y="5290"/>
                    <a:pt x="4430" y="6123"/>
                    <a:pt x="3108" y="6123"/>
                  </a:cubicBezTo>
                  <a:cubicBezTo>
                    <a:pt x="1787" y="6123"/>
                    <a:pt x="715" y="5278"/>
                    <a:pt x="715" y="4254"/>
                  </a:cubicBezTo>
                  <a:cubicBezTo>
                    <a:pt x="715" y="4040"/>
                    <a:pt x="763" y="3837"/>
                    <a:pt x="846" y="3635"/>
                  </a:cubicBezTo>
                  <a:cubicBezTo>
                    <a:pt x="1013" y="3290"/>
                    <a:pt x="953" y="2873"/>
                    <a:pt x="703" y="2575"/>
                  </a:cubicBezTo>
                  <a:cubicBezTo>
                    <a:pt x="441" y="2254"/>
                    <a:pt x="346" y="1873"/>
                    <a:pt x="406" y="1468"/>
                  </a:cubicBezTo>
                  <a:cubicBezTo>
                    <a:pt x="489" y="884"/>
                    <a:pt x="953" y="432"/>
                    <a:pt x="1537" y="337"/>
                  </a:cubicBezTo>
                  <a:cubicBezTo>
                    <a:pt x="1606" y="327"/>
                    <a:pt x="1676" y="322"/>
                    <a:pt x="1746" y="322"/>
                  </a:cubicBezTo>
                  <a:cubicBezTo>
                    <a:pt x="2090" y="322"/>
                    <a:pt x="2422" y="444"/>
                    <a:pt x="2680" y="682"/>
                  </a:cubicBezTo>
                  <a:cubicBezTo>
                    <a:pt x="2805" y="795"/>
                    <a:pt x="2962" y="852"/>
                    <a:pt x="3120" y="852"/>
                  </a:cubicBezTo>
                  <a:cubicBezTo>
                    <a:pt x="3278" y="852"/>
                    <a:pt x="3436" y="795"/>
                    <a:pt x="3561" y="682"/>
                  </a:cubicBezTo>
                  <a:cubicBezTo>
                    <a:pt x="3818" y="444"/>
                    <a:pt x="4150" y="322"/>
                    <a:pt x="4495" y="322"/>
                  </a:cubicBezTo>
                  <a:cubicBezTo>
                    <a:pt x="4564" y="322"/>
                    <a:pt x="4634" y="327"/>
                    <a:pt x="4704" y="337"/>
                  </a:cubicBezTo>
                  <a:cubicBezTo>
                    <a:pt x="4835" y="349"/>
                    <a:pt x="4966" y="396"/>
                    <a:pt x="5097" y="456"/>
                  </a:cubicBezTo>
                  <a:cubicBezTo>
                    <a:pt x="5117" y="469"/>
                    <a:pt x="5139" y="475"/>
                    <a:pt x="5162" y="475"/>
                  </a:cubicBezTo>
                  <a:cubicBezTo>
                    <a:pt x="5221" y="475"/>
                    <a:pt x="5282" y="436"/>
                    <a:pt x="5299" y="384"/>
                  </a:cubicBezTo>
                  <a:cubicBezTo>
                    <a:pt x="5323" y="313"/>
                    <a:pt x="5299" y="206"/>
                    <a:pt x="5228" y="170"/>
                  </a:cubicBezTo>
                  <a:cubicBezTo>
                    <a:pt x="5073" y="99"/>
                    <a:pt x="4918" y="39"/>
                    <a:pt x="4751" y="27"/>
                  </a:cubicBezTo>
                  <a:cubicBezTo>
                    <a:pt x="4664" y="15"/>
                    <a:pt x="4577" y="9"/>
                    <a:pt x="4491" y="9"/>
                  </a:cubicBezTo>
                  <a:cubicBezTo>
                    <a:pt x="4063" y="9"/>
                    <a:pt x="3662" y="156"/>
                    <a:pt x="3334" y="444"/>
                  </a:cubicBezTo>
                  <a:cubicBezTo>
                    <a:pt x="3275" y="503"/>
                    <a:pt x="3192" y="533"/>
                    <a:pt x="3108" y="533"/>
                  </a:cubicBezTo>
                  <a:cubicBezTo>
                    <a:pt x="3025" y="533"/>
                    <a:pt x="2942" y="503"/>
                    <a:pt x="2882" y="444"/>
                  </a:cubicBezTo>
                  <a:cubicBezTo>
                    <a:pt x="2572" y="163"/>
                    <a:pt x="2176" y="1"/>
                    <a:pt x="176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grpSp>
      <p:grpSp>
        <p:nvGrpSpPr>
          <p:cNvPr id="12031" name="Google Shape;12031;p81"/>
          <p:cNvGrpSpPr/>
          <p:nvPr/>
        </p:nvGrpSpPr>
        <p:grpSpPr>
          <a:xfrm>
            <a:off x="2576719" y="1917613"/>
            <a:ext cx="347488" cy="348256"/>
            <a:chOff x="2499405" y="1499890"/>
            <a:chExt cx="347488" cy="348256"/>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grpSpPr>
        <p:sp>
          <p:nvSpPr>
            <p:cNvPr id="12032" name="Google Shape;12032;p81"/>
            <p:cNvSpPr/>
            <p:nvPr/>
          </p:nvSpPr>
          <p:spPr>
            <a:xfrm>
              <a:off x="2634669" y="1725842"/>
              <a:ext cx="75840" cy="38496"/>
            </a:xfrm>
            <a:custGeom>
              <a:avLst/>
              <a:gdLst/>
              <a:ahLst/>
              <a:cxnLst/>
              <a:rect l="l" t="t" r="r" b="b"/>
              <a:pathLst>
                <a:path w="2370" h="1203" extrusionOk="0">
                  <a:moveTo>
                    <a:pt x="1965" y="310"/>
                  </a:moveTo>
                  <a:cubicBezTo>
                    <a:pt x="2012" y="310"/>
                    <a:pt x="2024" y="333"/>
                    <a:pt x="2024" y="357"/>
                  </a:cubicBezTo>
                  <a:cubicBezTo>
                    <a:pt x="2024" y="381"/>
                    <a:pt x="2024" y="417"/>
                    <a:pt x="2000" y="429"/>
                  </a:cubicBezTo>
                  <a:lnTo>
                    <a:pt x="1643" y="726"/>
                  </a:lnTo>
                  <a:cubicBezTo>
                    <a:pt x="1506" y="839"/>
                    <a:pt x="1346" y="896"/>
                    <a:pt x="1185" y="896"/>
                  </a:cubicBezTo>
                  <a:cubicBezTo>
                    <a:pt x="1024" y="896"/>
                    <a:pt x="863" y="839"/>
                    <a:pt x="726" y="726"/>
                  </a:cubicBezTo>
                  <a:lnTo>
                    <a:pt x="369" y="429"/>
                  </a:lnTo>
                  <a:cubicBezTo>
                    <a:pt x="345" y="405"/>
                    <a:pt x="345" y="369"/>
                    <a:pt x="357" y="357"/>
                  </a:cubicBezTo>
                  <a:cubicBezTo>
                    <a:pt x="357" y="333"/>
                    <a:pt x="369" y="310"/>
                    <a:pt x="417" y="310"/>
                  </a:cubicBezTo>
                  <a:close/>
                  <a:moveTo>
                    <a:pt x="417" y="0"/>
                  </a:moveTo>
                  <a:cubicBezTo>
                    <a:pt x="250" y="0"/>
                    <a:pt x="119" y="107"/>
                    <a:pt x="60" y="250"/>
                  </a:cubicBezTo>
                  <a:cubicBezTo>
                    <a:pt x="0" y="405"/>
                    <a:pt x="48" y="560"/>
                    <a:pt x="179" y="667"/>
                  </a:cubicBezTo>
                  <a:lnTo>
                    <a:pt x="536" y="964"/>
                  </a:lnTo>
                  <a:cubicBezTo>
                    <a:pt x="726" y="1131"/>
                    <a:pt x="965" y="1203"/>
                    <a:pt x="1191" y="1203"/>
                  </a:cubicBezTo>
                  <a:cubicBezTo>
                    <a:pt x="1429" y="1203"/>
                    <a:pt x="1655" y="1131"/>
                    <a:pt x="1846" y="964"/>
                  </a:cubicBezTo>
                  <a:lnTo>
                    <a:pt x="2203" y="667"/>
                  </a:lnTo>
                  <a:cubicBezTo>
                    <a:pt x="2322" y="583"/>
                    <a:pt x="2370" y="417"/>
                    <a:pt x="2322" y="250"/>
                  </a:cubicBezTo>
                  <a:cubicBezTo>
                    <a:pt x="2262" y="107"/>
                    <a:pt x="2131" y="0"/>
                    <a:pt x="19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2033" name="Google Shape;12033;p81"/>
            <p:cNvSpPr/>
            <p:nvPr/>
          </p:nvSpPr>
          <p:spPr>
            <a:xfrm>
              <a:off x="2596173" y="1658002"/>
              <a:ext cx="43456" cy="48416"/>
            </a:xfrm>
            <a:custGeom>
              <a:avLst/>
              <a:gdLst/>
              <a:ahLst/>
              <a:cxnLst/>
              <a:rect l="l" t="t" r="r" b="b"/>
              <a:pathLst>
                <a:path w="1358" h="1513" extrusionOk="0">
                  <a:moveTo>
                    <a:pt x="667" y="1"/>
                  </a:moveTo>
                  <a:cubicBezTo>
                    <a:pt x="298" y="1"/>
                    <a:pt x="1" y="298"/>
                    <a:pt x="1" y="679"/>
                  </a:cubicBezTo>
                  <a:lnTo>
                    <a:pt x="1" y="834"/>
                  </a:lnTo>
                  <a:cubicBezTo>
                    <a:pt x="1" y="1215"/>
                    <a:pt x="298" y="1513"/>
                    <a:pt x="667" y="1513"/>
                  </a:cubicBezTo>
                  <a:cubicBezTo>
                    <a:pt x="1036" y="1513"/>
                    <a:pt x="1334" y="1215"/>
                    <a:pt x="1334" y="834"/>
                  </a:cubicBezTo>
                  <a:lnTo>
                    <a:pt x="1334" y="679"/>
                  </a:lnTo>
                  <a:cubicBezTo>
                    <a:pt x="1358" y="584"/>
                    <a:pt x="1275" y="525"/>
                    <a:pt x="1191" y="525"/>
                  </a:cubicBezTo>
                  <a:cubicBezTo>
                    <a:pt x="1096" y="525"/>
                    <a:pt x="1025" y="596"/>
                    <a:pt x="1025" y="691"/>
                  </a:cubicBezTo>
                  <a:lnTo>
                    <a:pt x="1025" y="858"/>
                  </a:lnTo>
                  <a:cubicBezTo>
                    <a:pt x="1025" y="1048"/>
                    <a:pt x="858" y="1215"/>
                    <a:pt x="667" y="1215"/>
                  </a:cubicBezTo>
                  <a:cubicBezTo>
                    <a:pt x="477" y="1215"/>
                    <a:pt x="310" y="1048"/>
                    <a:pt x="310" y="858"/>
                  </a:cubicBezTo>
                  <a:lnTo>
                    <a:pt x="310" y="691"/>
                  </a:lnTo>
                  <a:cubicBezTo>
                    <a:pt x="310" y="501"/>
                    <a:pt x="477" y="334"/>
                    <a:pt x="667" y="334"/>
                  </a:cubicBezTo>
                  <a:cubicBezTo>
                    <a:pt x="763" y="334"/>
                    <a:pt x="834" y="263"/>
                    <a:pt x="834" y="167"/>
                  </a:cubicBezTo>
                  <a:cubicBezTo>
                    <a:pt x="834" y="84"/>
                    <a:pt x="763" y="1"/>
                    <a:pt x="66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2034" name="Google Shape;12034;p81"/>
            <p:cNvSpPr/>
            <p:nvPr/>
          </p:nvSpPr>
          <p:spPr>
            <a:xfrm>
              <a:off x="2705133" y="1658002"/>
              <a:ext cx="43488" cy="48416"/>
            </a:xfrm>
            <a:custGeom>
              <a:avLst/>
              <a:gdLst/>
              <a:ahLst/>
              <a:cxnLst/>
              <a:rect l="l" t="t" r="r" b="b"/>
              <a:pathLst>
                <a:path w="1359" h="1513" extrusionOk="0">
                  <a:moveTo>
                    <a:pt x="668" y="1"/>
                  </a:moveTo>
                  <a:cubicBezTo>
                    <a:pt x="298" y="1"/>
                    <a:pt x="1" y="298"/>
                    <a:pt x="1" y="679"/>
                  </a:cubicBezTo>
                  <a:lnTo>
                    <a:pt x="1" y="834"/>
                  </a:lnTo>
                  <a:cubicBezTo>
                    <a:pt x="1" y="1215"/>
                    <a:pt x="298" y="1513"/>
                    <a:pt x="668" y="1513"/>
                  </a:cubicBezTo>
                  <a:cubicBezTo>
                    <a:pt x="1037" y="1513"/>
                    <a:pt x="1334" y="1215"/>
                    <a:pt x="1334" y="834"/>
                  </a:cubicBezTo>
                  <a:lnTo>
                    <a:pt x="1334" y="679"/>
                  </a:lnTo>
                  <a:cubicBezTo>
                    <a:pt x="1358" y="584"/>
                    <a:pt x="1287" y="525"/>
                    <a:pt x="1191" y="525"/>
                  </a:cubicBezTo>
                  <a:cubicBezTo>
                    <a:pt x="1096" y="525"/>
                    <a:pt x="1025" y="596"/>
                    <a:pt x="1025" y="691"/>
                  </a:cubicBezTo>
                  <a:lnTo>
                    <a:pt x="1025" y="858"/>
                  </a:lnTo>
                  <a:cubicBezTo>
                    <a:pt x="1025" y="1048"/>
                    <a:pt x="858" y="1215"/>
                    <a:pt x="668" y="1215"/>
                  </a:cubicBezTo>
                  <a:cubicBezTo>
                    <a:pt x="477" y="1215"/>
                    <a:pt x="310" y="1048"/>
                    <a:pt x="310" y="858"/>
                  </a:cubicBezTo>
                  <a:lnTo>
                    <a:pt x="310" y="691"/>
                  </a:lnTo>
                  <a:cubicBezTo>
                    <a:pt x="310" y="501"/>
                    <a:pt x="477" y="334"/>
                    <a:pt x="668" y="334"/>
                  </a:cubicBezTo>
                  <a:cubicBezTo>
                    <a:pt x="763" y="334"/>
                    <a:pt x="834" y="263"/>
                    <a:pt x="834" y="167"/>
                  </a:cubicBezTo>
                  <a:cubicBezTo>
                    <a:pt x="834" y="84"/>
                    <a:pt x="763" y="1"/>
                    <a:pt x="66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2035" name="Google Shape;12035;p81"/>
            <p:cNvSpPr/>
            <p:nvPr/>
          </p:nvSpPr>
          <p:spPr>
            <a:xfrm>
              <a:off x="2499405" y="1499890"/>
              <a:ext cx="347488" cy="348256"/>
            </a:xfrm>
            <a:custGeom>
              <a:avLst/>
              <a:gdLst/>
              <a:ahLst/>
              <a:cxnLst/>
              <a:rect l="l" t="t" r="r" b="b"/>
              <a:pathLst>
                <a:path w="10859" h="10883" extrusionOk="0">
                  <a:moveTo>
                    <a:pt x="2102" y="1361"/>
                  </a:moveTo>
                  <a:cubicBezTo>
                    <a:pt x="2136" y="1361"/>
                    <a:pt x="2169" y="1364"/>
                    <a:pt x="2203" y="1370"/>
                  </a:cubicBezTo>
                  <a:cubicBezTo>
                    <a:pt x="2382" y="1406"/>
                    <a:pt x="2917" y="1537"/>
                    <a:pt x="3549" y="1953"/>
                  </a:cubicBezTo>
                  <a:cubicBezTo>
                    <a:pt x="3441" y="1989"/>
                    <a:pt x="3346" y="2048"/>
                    <a:pt x="3263" y="2108"/>
                  </a:cubicBezTo>
                  <a:cubicBezTo>
                    <a:pt x="3227" y="2132"/>
                    <a:pt x="3191" y="2156"/>
                    <a:pt x="3144" y="2191"/>
                  </a:cubicBezTo>
                  <a:cubicBezTo>
                    <a:pt x="2715" y="1763"/>
                    <a:pt x="2239" y="1525"/>
                    <a:pt x="1965" y="1477"/>
                  </a:cubicBezTo>
                  <a:cubicBezTo>
                    <a:pt x="1905" y="1465"/>
                    <a:pt x="1846" y="1465"/>
                    <a:pt x="1798" y="1465"/>
                  </a:cubicBezTo>
                  <a:cubicBezTo>
                    <a:pt x="1889" y="1392"/>
                    <a:pt x="1994" y="1361"/>
                    <a:pt x="2102" y="1361"/>
                  </a:cubicBezTo>
                  <a:close/>
                  <a:moveTo>
                    <a:pt x="6442" y="346"/>
                  </a:moveTo>
                  <a:cubicBezTo>
                    <a:pt x="6906" y="346"/>
                    <a:pt x="7311" y="477"/>
                    <a:pt x="7525" y="572"/>
                  </a:cubicBezTo>
                  <a:lnTo>
                    <a:pt x="7347" y="751"/>
                  </a:lnTo>
                  <a:cubicBezTo>
                    <a:pt x="7311" y="798"/>
                    <a:pt x="7287" y="846"/>
                    <a:pt x="7311" y="894"/>
                  </a:cubicBezTo>
                  <a:cubicBezTo>
                    <a:pt x="7323" y="953"/>
                    <a:pt x="7370" y="1001"/>
                    <a:pt x="7430" y="1013"/>
                  </a:cubicBezTo>
                  <a:cubicBezTo>
                    <a:pt x="7632" y="1072"/>
                    <a:pt x="7847" y="1132"/>
                    <a:pt x="8025" y="1215"/>
                  </a:cubicBezTo>
                  <a:cubicBezTo>
                    <a:pt x="7692" y="1334"/>
                    <a:pt x="7263" y="1537"/>
                    <a:pt x="6811" y="1894"/>
                  </a:cubicBezTo>
                  <a:cubicBezTo>
                    <a:pt x="6608" y="1906"/>
                    <a:pt x="6382" y="1953"/>
                    <a:pt x="6144" y="2048"/>
                  </a:cubicBezTo>
                  <a:cubicBezTo>
                    <a:pt x="5835" y="2144"/>
                    <a:pt x="5561" y="2299"/>
                    <a:pt x="5430" y="2370"/>
                  </a:cubicBezTo>
                  <a:cubicBezTo>
                    <a:pt x="5299" y="2299"/>
                    <a:pt x="5025" y="2144"/>
                    <a:pt x="4715" y="2048"/>
                  </a:cubicBezTo>
                  <a:cubicBezTo>
                    <a:pt x="4465" y="1953"/>
                    <a:pt x="4239" y="1906"/>
                    <a:pt x="4049" y="1894"/>
                  </a:cubicBezTo>
                  <a:cubicBezTo>
                    <a:pt x="3596" y="1548"/>
                    <a:pt x="3168" y="1346"/>
                    <a:pt x="2846" y="1215"/>
                  </a:cubicBezTo>
                  <a:cubicBezTo>
                    <a:pt x="2989" y="1132"/>
                    <a:pt x="3203" y="1060"/>
                    <a:pt x="3406" y="1013"/>
                  </a:cubicBezTo>
                  <a:cubicBezTo>
                    <a:pt x="3465" y="1001"/>
                    <a:pt x="3513" y="953"/>
                    <a:pt x="3525" y="894"/>
                  </a:cubicBezTo>
                  <a:cubicBezTo>
                    <a:pt x="3537" y="834"/>
                    <a:pt x="3525" y="775"/>
                    <a:pt x="3489" y="751"/>
                  </a:cubicBezTo>
                  <a:lnTo>
                    <a:pt x="3298" y="572"/>
                  </a:lnTo>
                  <a:cubicBezTo>
                    <a:pt x="3525" y="477"/>
                    <a:pt x="3930" y="346"/>
                    <a:pt x="4394" y="346"/>
                  </a:cubicBezTo>
                  <a:cubicBezTo>
                    <a:pt x="4751" y="346"/>
                    <a:pt x="5013" y="453"/>
                    <a:pt x="5168" y="536"/>
                  </a:cubicBezTo>
                  <a:cubicBezTo>
                    <a:pt x="5239" y="584"/>
                    <a:pt x="5328" y="608"/>
                    <a:pt x="5418" y="608"/>
                  </a:cubicBezTo>
                  <a:cubicBezTo>
                    <a:pt x="5507" y="608"/>
                    <a:pt x="5596" y="584"/>
                    <a:pt x="5668" y="536"/>
                  </a:cubicBezTo>
                  <a:cubicBezTo>
                    <a:pt x="5823" y="453"/>
                    <a:pt x="6073" y="346"/>
                    <a:pt x="6442" y="346"/>
                  </a:cubicBezTo>
                  <a:close/>
                  <a:moveTo>
                    <a:pt x="1840" y="1782"/>
                  </a:moveTo>
                  <a:cubicBezTo>
                    <a:pt x="1869" y="1782"/>
                    <a:pt x="1902" y="1784"/>
                    <a:pt x="1941" y="1787"/>
                  </a:cubicBezTo>
                  <a:cubicBezTo>
                    <a:pt x="2120" y="1822"/>
                    <a:pt x="2513" y="2013"/>
                    <a:pt x="2929" y="2406"/>
                  </a:cubicBezTo>
                  <a:cubicBezTo>
                    <a:pt x="2727" y="2644"/>
                    <a:pt x="2489" y="2953"/>
                    <a:pt x="2275" y="3394"/>
                  </a:cubicBezTo>
                  <a:cubicBezTo>
                    <a:pt x="1917" y="2953"/>
                    <a:pt x="1727" y="2358"/>
                    <a:pt x="1667" y="1894"/>
                  </a:cubicBezTo>
                  <a:cubicBezTo>
                    <a:pt x="1667" y="1882"/>
                    <a:pt x="1667" y="1834"/>
                    <a:pt x="1679" y="1822"/>
                  </a:cubicBezTo>
                  <a:cubicBezTo>
                    <a:pt x="1706" y="1795"/>
                    <a:pt x="1753" y="1782"/>
                    <a:pt x="1840" y="1782"/>
                  </a:cubicBezTo>
                  <a:close/>
                  <a:moveTo>
                    <a:pt x="8691" y="1364"/>
                  </a:moveTo>
                  <a:cubicBezTo>
                    <a:pt x="8804" y="1364"/>
                    <a:pt x="8923" y="1408"/>
                    <a:pt x="9002" y="1477"/>
                  </a:cubicBezTo>
                  <a:cubicBezTo>
                    <a:pt x="8942" y="1477"/>
                    <a:pt x="8906" y="1477"/>
                    <a:pt x="8847" y="1489"/>
                  </a:cubicBezTo>
                  <a:cubicBezTo>
                    <a:pt x="8704" y="1513"/>
                    <a:pt x="8513" y="1584"/>
                    <a:pt x="8335" y="1703"/>
                  </a:cubicBezTo>
                  <a:cubicBezTo>
                    <a:pt x="8263" y="1751"/>
                    <a:pt x="8228" y="1834"/>
                    <a:pt x="8275" y="1929"/>
                  </a:cubicBezTo>
                  <a:cubicBezTo>
                    <a:pt x="8308" y="1979"/>
                    <a:pt x="8358" y="2005"/>
                    <a:pt x="8417" y="2005"/>
                  </a:cubicBezTo>
                  <a:cubicBezTo>
                    <a:pt x="8444" y="2005"/>
                    <a:pt x="8472" y="2000"/>
                    <a:pt x="8502" y="1989"/>
                  </a:cubicBezTo>
                  <a:cubicBezTo>
                    <a:pt x="8644" y="1894"/>
                    <a:pt x="8799" y="1834"/>
                    <a:pt x="8906" y="1822"/>
                  </a:cubicBezTo>
                  <a:cubicBezTo>
                    <a:pt x="8948" y="1815"/>
                    <a:pt x="8984" y="1812"/>
                    <a:pt x="9014" y="1812"/>
                  </a:cubicBezTo>
                  <a:cubicBezTo>
                    <a:pt x="9088" y="1812"/>
                    <a:pt x="9131" y="1829"/>
                    <a:pt x="9156" y="1846"/>
                  </a:cubicBezTo>
                  <a:cubicBezTo>
                    <a:pt x="9168" y="1858"/>
                    <a:pt x="9180" y="1906"/>
                    <a:pt x="9168" y="1941"/>
                  </a:cubicBezTo>
                  <a:cubicBezTo>
                    <a:pt x="9109" y="2382"/>
                    <a:pt x="8918" y="2977"/>
                    <a:pt x="8561" y="3442"/>
                  </a:cubicBezTo>
                  <a:cubicBezTo>
                    <a:pt x="8347" y="3013"/>
                    <a:pt x="8109" y="2680"/>
                    <a:pt x="7906" y="2441"/>
                  </a:cubicBezTo>
                  <a:cubicBezTo>
                    <a:pt x="7930" y="2418"/>
                    <a:pt x="7966" y="2406"/>
                    <a:pt x="7978" y="2370"/>
                  </a:cubicBezTo>
                  <a:cubicBezTo>
                    <a:pt x="8037" y="2310"/>
                    <a:pt x="8049" y="2203"/>
                    <a:pt x="7990" y="2144"/>
                  </a:cubicBezTo>
                  <a:cubicBezTo>
                    <a:pt x="7957" y="2111"/>
                    <a:pt x="7913" y="2093"/>
                    <a:pt x="7871" y="2093"/>
                  </a:cubicBezTo>
                  <a:cubicBezTo>
                    <a:pt x="7836" y="2093"/>
                    <a:pt x="7802" y="2105"/>
                    <a:pt x="7775" y="2132"/>
                  </a:cubicBezTo>
                  <a:lnTo>
                    <a:pt x="7680" y="2227"/>
                  </a:lnTo>
                  <a:cubicBezTo>
                    <a:pt x="7632" y="2191"/>
                    <a:pt x="7609" y="2168"/>
                    <a:pt x="7561" y="2132"/>
                  </a:cubicBezTo>
                  <a:cubicBezTo>
                    <a:pt x="7478" y="2072"/>
                    <a:pt x="7382" y="2013"/>
                    <a:pt x="7275" y="1989"/>
                  </a:cubicBezTo>
                  <a:cubicBezTo>
                    <a:pt x="7894" y="1537"/>
                    <a:pt x="8442" y="1406"/>
                    <a:pt x="8621" y="1370"/>
                  </a:cubicBezTo>
                  <a:cubicBezTo>
                    <a:pt x="8643" y="1366"/>
                    <a:pt x="8667" y="1364"/>
                    <a:pt x="8691" y="1364"/>
                  </a:cubicBezTo>
                  <a:close/>
                  <a:moveTo>
                    <a:pt x="6873" y="2207"/>
                  </a:moveTo>
                  <a:cubicBezTo>
                    <a:pt x="7051" y="2207"/>
                    <a:pt x="7212" y="2247"/>
                    <a:pt x="7335" y="2346"/>
                  </a:cubicBezTo>
                  <a:cubicBezTo>
                    <a:pt x="8168" y="3001"/>
                    <a:pt x="8585" y="4334"/>
                    <a:pt x="8763" y="5085"/>
                  </a:cubicBezTo>
                  <a:cubicBezTo>
                    <a:pt x="9013" y="6168"/>
                    <a:pt x="9049" y="7144"/>
                    <a:pt x="8978" y="7442"/>
                  </a:cubicBezTo>
                  <a:cubicBezTo>
                    <a:pt x="8930" y="7656"/>
                    <a:pt x="8632" y="7966"/>
                    <a:pt x="8240" y="8264"/>
                  </a:cubicBezTo>
                  <a:cubicBezTo>
                    <a:pt x="7859" y="8549"/>
                    <a:pt x="7430" y="8787"/>
                    <a:pt x="6978" y="8954"/>
                  </a:cubicBezTo>
                  <a:cubicBezTo>
                    <a:pt x="7323" y="8704"/>
                    <a:pt x="7549" y="8323"/>
                    <a:pt x="7549" y="7883"/>
                  </a:cubicBezTo>
                  <a:cubicBezTo>
                    <a:pt x="7561" y="7787"/>
                    <a:pt x="7489" y="7716"/>
                    <a:pt x="7394" y="7716"/>
                  </a:cubicBezTo>
                  <a:cubicBezTo>
                    <a:pt x="7311" y="7716"/>
                    <a:pt x="7228" y="7787"/>
                    <a:pt x="7228" y="7883"/>
                  </a:cubicBezTo>
                  <a:cubicBezTo>
                    <a:pt x="7228" y="8418"/>
                    <a:pt x="6799" y="8859"/>
                    <a:pt x="6263" y="8859"/>
                  </a:cubicBezTo>
                  <a:cubicBezTo>
                    <a:pt x="6037" y="8859"/>
                    <a:pt x="5835" y="8787"/>
                    <a:pt x="5656" y="8656"/>
                  </a:cubicBezTo>
                  <a:cubicBezTo>
                    <a:pt x="5579" y="8597"/>
                    <a:pt x="5486" y="8567"/>
                    <a:pt x="5394" y="8567"/>
                  </a:cubicBezTo>
                  <a:cubicBezTo>
                    <a:pt x="5302" y="8567"/>
                    <a:pt x="5209" y="8597"/>
                    <a:pt x="5132" y="8656"/>
                  </a:cubicBezTo>
                  <a:cubicBezTo>
                    <a:pt x="4953" y="8787"/>
                    <a:pt x="4751" y="8859"/>
                    <a:pt x="4525" y="8859"/>
                  </a:cubicBezTo>
                  <a:cubicBezTo>
                    <a:pt x="3989" y="8859"/>
                    <a:pt x="3560" y="8418"/>
                    <a:pt x="3560" y="7883"/>
                  </a:cubicBezTo>
                  <a:cubicBezTo>
                    <a:pt x="3560" y="7787"/>
                    <a:pt x="3477" y="7716"/>
                    <a:pt x="3394" y="7716"/>
                  </a:cubicBezTo>
                  <a:cubicBezTo>
                    <a:pt x="3298" y="7716"/>
                    <a:pt x="3227" y="7787"/>
                    <a:pt x="3227" y="7883"/>
                  </a:cubicBezTo>
                  <a:cubicBezTo>
                    <a:pt x="3227" y="8323"/>
                    <a:pt x="3453" y="8728"/>
                    <a:pt x="3799" y="8954"/>
                  </a:cubicBezTo>
                  <a:cubicBezTo>
                    <a:pt x="3346" y="8787"/>
                    <a:pt x="2917" y="8549"/>
                    <a:pt x="2525" y="8264"/>
                  </a:cubicBezTo>
                  <a:cubicBezTo>
                    <a:pt x="2144" y="7966"/>
                    <a:pt x="1846" y="7656"/>
                    <a:pt x="1798" y="7442"/>
                  </a:cubicBezTo>
                  <a:cubicBezTo>
                    <a:pt x="1727" y="7144"/>
                    <a:pt x="1751" y="6168"/>
                    <a:pt x="2013" y="5085"/>
                  </a:cubicBezTo>
                  <a:cubicBezTo>
                    <a:pt x="2191" y="4334"/>
                    <a:pt x="2608" y="3001"/>
                    <a:pt x="3441" y="2346"/>
                  </a:cubicBezTo>
                  <a:cubicBezTo>
                    <a:pt x="3562" y="2252"/>
                    <a:pt x="3719" y="2214"/>
                    <a:pt x="3893" y="2214"/>
                  </a:cubicBezTo>
                  <a:cubicBezTo>
                    <a:pt x="4356" y="2214"/>
                    <a:pt x="4933" y="2479"/>
                    <a:pt x="5227" y="2644"/>
                  </a:cubicBezTo>
                  <a:lnTo>
                    <a:pt x="5227" y="2894"/>
                  </a:lnTo>
                  <a:cubicBezTo>
                    <a:pt x="5227" y="2977"/>
                    <a:pt x="5299" y="3061"/>
                    <a:pt x="5382" y="3061"/>
                  </a:cubicBezTo>
                  <a:cubicBezTo>
                    <a:pt x="5477" y="3061"/>
                    <a:pt x="5549" y="2977"/>
                    <a:pt x="5549" y="2894"/>
                  </a:cubicBezTo>
                  <a:lnTo>
                    <a:pt x="5549" y="2644"/>
                  </a:lnTo>
                  <a:cubicBezTo>
                    <a:pt x="5841" y="2472"/>
                    <a:pt x="6412" y="2207"/>
                    <a:pt x="6873" y="2207"/>
                  </a:cubicBezTo>
                  <a:close/>
                  <a:moveTo>
                    <a:pt x="5401" y="8880"/>
                  </a:moveTo>
                  <a:cubicBezTo>
                    <a:pt x="5424" y="8880"/>
                    <a:pt x="5448" y="8889"/>
                    <a:pt x="5465" y="8906"/>
                  </a:cubicBezTo>
                  <a:cubicBezTo>
                    <a:pt x="5680" y="9085"/>
                    <a:pt x="5965" y="9192"/>
                    <a:pt x="6263" y="9192"/>
                  </a:cubicBezTo>
                  <a:cubicBezTo>
                    <a:pt x="6382" y="9168"/>
                    <a:pt x="6489" y="9156"/>
                    <a:pt x="6597" y="9145"/>
                  </a:cubicBezTo>
                  <a:lnTo>
                    <a:pt x="6597" y="9145"/>
                  </a:lnTo>
                  <a:cubicBezTo>
                    <a:pt x="6442" y="9490"/>
                    <a:pt x="6085" y="9728"/>
                    <a:pt x="5704" y="9728"/>
                  </a:cubicBezTo>
                  <a:lnTo>
                    <a:pt x="5120" y="9728"/>
                  </a:lnTo>
                  <a:cubicBezTo>
                    <a:pt x="4715" y="9728"/>
                    <a:pt x="4382" y="9478"/>
                    <a:pt x="4227" y="9145"/>
                  </a:cubicBezTo>
                  <a:lnTo>
                    <a:pt x="4227" y="9145"/>
                  </a:lnTo>
                  <a:cubicBezTo>
                    <a:pt x="4334" y="9168"/>
                    <a:pt x="4441" y="9192"/>
                    <a:pt x="4537" y="9192"/>
                  </a:cubicBezTo>
                  <a:cubicBezTo>
                    <a:pt x="4834" y="9192"/>
                    <a:pt x="5108" y="9085"/>
                    <a:pt x="5346" y="8906"/>
                  </a:cubicBezTo>
                  <a:cubicBezTo>
                    <a:pt x="5358" y="8889"/>
                    <a:pt x="5379" y="8880"/>
                    <a:pt x="5401" y="8880"/>
                  </a:cubicBezTo>
                  <a:close/>
                  <a:moveTo>
                    <a:pt x="9418" y="2144"/>
                  </a:moveTo>
                  <a:cubicBezTo>
                    <a:pt x="9918" y="2632"/>
                    <a:pt x="10168" y="3156"/>
                    <a:pt x="10276" y="3430"/>
                  </a:cubicBezTo>
                  <a:lnTo>
                    <a:pt x="9811" y="3430"/>
                  </a:lnTo>
                  <a:cubicBezTo>
                    <a:pt x="9752" y="3430"/>
                    <a:pt x="9704" y="3453"/>
                    <a:pt x="9680" y="3513"/>
                  </a:cubicBezTo>
                  <a:cubicBezTo>
                    <a:pt x="9645" y="3561"/>
                    <a:pt x="9645" y="3632"/>
                    <a:pt x="9680" y="3680"/>
                  </a:cubicBezTo>
                  <a:cubicBezTo>
                    <a:pt x="10311" y="4704"/>
                    <a:pt x="10466" y="6073"/>
                    <a:pt x="10490" y="6597"/>
                  </a:cubicBezTo>
                  <a:lnTo>
                    <a:pt x="10228" y="6490"/>
                  </a:lnTo>
                  <a:cubicBezTo>
                    <a:pt x="10210" y="6485"/>
                    <a:pt x="10191" y="6482"/>
                    <a:pt x="10172" y="6482"/>
                  </a:cubicBezTo>
                  <a:cubicBezTo>
                    <a:pt x="10138" y="6482"/>
                    <a:pt x="10103" y="6491"/>
                    <a:pt x="10073" y="6513"/>
                  </a:cubicBezTo>
                  <a:cubicBezTo>
                    <a:pt x="10037" y="6537"/>
                    <a:pt x="10014" y="6585"/>
                    <a:pt x="10014" y="6644"/>
                  </a:cubicBezTo>
                  <a:cubicBezTo>
                    <a:pt x="10014" y="6656"/>
                    <a:pt x="10014" y="8014"/>
                    <a:pt x="9454" y="8966"/>
                  </a:cubicBezTo>
                  <a:lnTo>
                    <a:pt x="9085" y="8716"/>
                  </a:lnTo>
                  <a:cubicBezTo>
                    <a:pt x="9049" y="8680"/>
                    <a:pt x="9002" y="8680"/>
                    <a:pt x="8966" y="8680"/>
                  </a:cubicBezTo>
                  <a:cubicBezTo>
                    <a:pt x="8918" y="8692"/>
                    <a:pt x="8883" y="8716"/>
                    <a:pt x="8859" y="8752"/>
                  </a:cubicBezTo>
                  <a:cubicBezTo>
                    <a:pt x="8859" y="8776"/>
                    <a:pt x="8394" y="9514"/>
                    <a:pt x="7656" y="9990"/>
                  </a:cubicBezTo>
                  <a:lnTo>
                    <a:pt x="7394" y="9740"/>
                  </a:lnTo>
                  <a:cubicBezTo>
                    <a:pt x="7363" y="9708"/>
                    <a:pt x="7325" y="9694"/>
                    <a:pt x="7287" y="9694"/>
                  </a:cubicBezTo>
                  <a:cubicBezTo>
                    <a:pt x="7253" y="9694"/>
                    <a:pt x="7220" y="9706"/>
                    <a:pt x="7192" y="9728"/>
                  </a:cubicBezTo>
                  <a:cubicBezTo>
                    <a:pt x="7168" y="9728"/>
                    <a:pt x="6370" y="10359"/>
                    <a:pt x="5418" y="10538"/>
                  </a:cubicBezTo>
                  <a:cubicBezTo>
                    <a:pt x="4465" y="10383"/>
                    <a:pt x="3644" y="9740"/>
                    <a:pt x="3644" y="9728"/>
                  </a:cubicBezTo>
                  <a:cubicBezTo>
                    <a:pt x="3616" y="9706"/>
                    <a:pt x="3582" y="9694"/>
                    <a:pt x="3549" y="9694"/>
                  </a:cubicBezTo>
                  <a:cubicBezTo>
                    <a:pt x="3511" y="9694"/>
                    <a:pt x="3473" y="9708"/>
                    <a:pt x="3441" y="9740"/>
                  </a:cubicBezTo>
                  <a:lnTo>
                    <a:pt x="3191" y="9990"/>
                  </a:lnTo>
                  <a:cubicBezTo>
                    <a:pt x="2441" y="9502"/>
                    <a:pt x="2001" y="8752"/>
                    <a:pt x="1977" y="8752"/>
                  </a:cubicBezTo>
                  <a:cubicBezTo>
                    <a:pt x="1953" y="8716"/>
                    <a:pt x="1917" y="8692"/>
                    <a:pt x="1870" y="8680"/>
                  </a:cubicBezTo>
                  <a:cubicBezTo>
                    <a:pt x="1861" y="8677"/>
                    <a:pt x="1851" y="8676"/>
                    <a:pt x="1841" y="8676"/>
                  </a:cubicBezTo>
                  <a:cubicBezTo>
                    <a:pt x="1812" y="8676"/>
                    <a:pt x="1780" y="8689"/>
                    <a:pt x="1763" y="8716"/>
                  </a:cubicBezTo>
                  <a:lnTo>
                    <a:pt x="1382" y="8966"/>
                  </a:lnTo>
                  <a:cubicBezTo>
                    <a:pt x="822" y="8002"/>
                    <a:pt x="822" y="6656"/>
                    <a:pt x="822" y="6644"/>
                  </a:cubicBezTo>
                  <a:cubicBezTo>
                    <a:pt x="822" y="6597"/>
                    <a:pt x="786" y="6537"/>
                    <a:pt x="762" y="6513"/>
                  </a:cubicBezTo>
                  <a:cubicBezTo>
                    <a:pt x="732" y="6490"/>
                    <a:pt x="701" y="6477"/>
                    <a:pt x="667" y="6477"/>
                  </a:cubicBezTo>
                  <a:cubicBezTo>
                    <a:pt x="648" y="6477"/>
                    <a:pt x="629" y="6481"/>
                    <a:pt x="608" y="6490"/>
                  </a:cubicBezTo>
                  <a:lnTo>
                    <a:pt x="310" y="6597"/>
                  </a:lnTo>
                  <a:cubicBezTo>
                    <a:pt x="346" y="6061"/>
                    <a:pt x="489" y="4704"/>
                    <a:pt x="1132" y="3680"/>
                  </a:cubicBezTo>
                  <a:cubicBezTo>
                    <a:pt x="1167" y="3632"/>
                    <a:pt x="1167" y="3572"/>
                    <a:pt x="1132" y="3513"/>
                  </a:cubicBezTo>
                  <a:cubicBezTo>
                    <a:pt x="1108" y="3465"/>
                    <a:pt x="1060" y="3430"/>
                    <a:pt x="1001" y="3430"/>
                  </a:cubicBezTo>
                  <a:lnTo>
                    <a:pt x="536" y="3430"/>
                  </a:lnTo>
                  <a:cubicBezTo>
                    <a:pt x="643" y="3156"/>
                    <a:pt x="893" y="2632"/>
                    <a:pt x="1382" y="2144"/>
                  </a:cubicBezTo>
                  <a:cubicBezTo>
                    <a:pt x="1489" y="2668"/>
                    <a:pt x="1727" y="3275"/>
                    <a:pt x="2132" y="3739"/>
                  </a:cubicBezTo>
                  <a:cubicBezTo>
                    <a:pt x="1977" y="4096"/>
                    <a:pt x="1846" y="4513"/>
                    <a:pt x="1727" y="5013"/>
                  </a:cubicBezTo>
                  <a:cubicBezTo>
                    <a:pt x="1477" y="6109"/>
                    <a:pt x="1417" y="7144"/>
                    <a:pt x="1524" y="7537"/>
                  </a:cubicBezTo>
                  <a:cubicBezTo>
                    <a:pt x="1596" y="7811"/>
                    <a:pt x="1905" y="8192"/>
                    <a:pt x="2370" y="8525"/>
                  </a:cubicBezTo>
                  <a:cubicBezTo>
                    <a:pt x="2846" y="8883"/>
                    <a:pt x="3429" y="9168"/>
                    <a:pt x="3977" y="9335"/>
                  </a:cubicBezTo>
                  <a:cubicBezTo>
                    <a:pt x="4203" y="9752"/>
                    <a:pt x="4632" y="10038"/>
                    <a:pt x="5120" y="10038"/>
                  </a:cubicBezTo>
                  <a:lnTo>
                    <a:pt x="5692" y="10038"/>
                  </a:lnTo>
                  <a:cubicBezTo>
                    <a:pt x="6180" y="10038"/>
                    <a:pt x="6620" y="9752"/>
                    <a:pt x="6835" y="9335"/>
                  </a:cubicBezTo>
                  <a:cubicBezTo>
                    <a:pt x="7382" y="9168"/>
                    <a:pt x="7966" y="8883"/>
                    <a:pt x="8442" y="8525"/>
                  </a:cubicBezTo>
                  <a:cubicBezTo>
                    <a:pt x="8918" y="8192"/>
                    <a:pt x="9216" y="7811"/>
                    <a:pt x="9287" y="7537"/>
                  </a:cubicBezTo>
                  <a:cubicBezTo>
                    <a:pt x="9383" y="7144"/>
                    <a:pt x="9335" y="6109"/>
                    <a:pt x="9085" y="5013"/>
                  </a:cubicBezTo>
                  <a:cubicBezTo>
                    <a:pt x="8966" y="4513"/>
                    <a:pt x="8823" y="4096"/>
                    <a:pt x="8680" y="3739"/>
                  </a:cubicBezTo>
                  <a:cubicBezTo>
                    <a:pt x="9085" y="3287"/>
                    <a:pt x="9335" y="2668"/>
                    <a:pt x="9418" y="2144"/>
                  </a:cubicBezTo>
                  <a:close/>
                  <a:moveTo>
                    <a:pt x="4406" y="1"/>
                  </a:moveTo>
                  <a:cubicBezTo>
                    <a:pt x="3596" y="1"/>
                    <a:pt x="2989" y="346"/>
                    <a:pt x="2965" y="358"/>
                  </a:cubicBezTo>
                  <a:cubicBezTo>
                    <a:pt x="2917" y="394"/>
                    <a:pt x="2882" y="441"/>
                    <a:pt x="2882" y="477"/>
                  </a:cubicBezTo>
                  <a:cubicBezTo>
                    <a:pt x="2882" y="524"/>
                    <a:pt x="2906" y="584"/>
                    <a:pt x="2929" y="620"/>
                  </a:cubicBezTo>
                  <a:lnTo>
                    <a:pt x="3084" y="763"/>
                  </a:lnTo>
                  <a:cubicBezTo>
                    <a:pt x="2822" y="834"/>
                    <a:pt x="2584" y="941"/>
                    <a:pt x="2370" y="1060"/>
                  </a:cubicBezTo>
                  <a:cubicBezTo>
                    <a:pt x="2334" y="1060"/>
                    <a:pt x="2310" y="1048"/>
                    <a:pt x="2286" y="1048"/>
                  </a:cubicBezTo>
                  <a:cubicBezTo>
                    <a:pt x="2234" y="1038"/>
                    <a:pt x="2181" y="1033"/>
                    <a:pt x="2129" y="1033"/>
                  </a:cubicBezTo>
                  <a:cubicBezTo>
                    <a:pt x="1942" y="1033"/>
                    <a:pt x="1759" y="1099"/>
                    <a:pt x="1620" y="1239"/>
                  </a:cubicBezTo>
                  <a:cubicBezTo>
                    <a:pt x="1477" y="1370"/>
                    <a:pt x="1382" y="1548"/>
                    <a:pt x="1370" y="1751"/>
                  </a:cubicBezTo>
                  <a:cubicBezTo>
                    <a:pt x="429" y="2584"/>
                    <a:pt x="191" y="3501"/>
                    <a:pt x="179" y="3549"/>
                  </a:cubicBezTo>
                  <a:cubicBezTo>
                    <a:pt x="167" y="3596"/>
                    <a:pt x="179" y="3656"/>
                    <a:pt x="203" y="3680"/>
                  </a:cubicBezTo>
                  <a:cubicBezTo>
                    <a:pt x="239" y="3727"/>
                    <a:pt x="286" y="3739"/>
                    <a:pt x="322" y="3739"/>
                  </a:cubicBezTo>
                  <a:lnTo>
                    <a:pt x="727" y="3739"/>
                  </a:lnTo>
                  <a:cubicBezTo>
                    <a:pt x="0" y="5096"/>
                    <a:pt x="0" y="6751"/>
                    <a:pt x="0" y="6811"/>
                  </a:cubicBezTo>
                  <a:cubicBezTo>
                    <a:pt x="0" y="6847"/>
                    <a:pt x="24" y="6906"/>
                    <a:pt x="60" y="6942"/>
                  </a:cubicBezTo>
                  <a:cubicBezTo>
                    <a:pt x="90" y="6957"/>
                    <a:pt x="115" y="6972"/>
                    <a:pt x="145" y="6972"/>
                  </a:cubicBezTo>
                  <a:cubicBezTo>
                    <a:pt x="162" y="6972"/>
                    <a:pt x="181" y="6967"/>
                    <a:pt x="203" y="6954"/>
                  </a:cubicBezTo>
                  <a:lnTo>
                    <a:pt x="524" y="6847"/>
                  </a:lnTo>
                  <a:cubicBezTo>
                    <a:pt x="548" y="7323"/>
                    <a:pt x="667" y="8442"/>
                    <a:pt x="1215" y="9276"/>
                  </a:cubicBezTo>
                  <a:cubicBezTo>
                    <a:pt x="1251" y="9311"/>
                    <a:pt x="1274" y="9335"/>
                    <a:pt x="1322" y="9347"/>
                  </a:cubicBezTo>
                  <a:cubicBezTo>
                    <a:pt x="1336" y="9354"/>
                    <a:pt x="1350" y="9357"/>
                    <a:pt x="1363" y="9357"/>
                  </a:cubicBezTo>
                  <a:cubicBezTo>
                    <a:pt x="1396" y="9357"/>
                    <a:pt x="1424" y="9340"/>
                    <a:pt x="1441" y="9323"/>
                  </a:cubicBezTo>
                  <a:lnTo>
                    <a:pt x="1810" y="9073"/>
                  </a:lnTo>
                  <a:cubicBezTo>
                    <a:pt x="2013" y="9335"/>
                    <a:pt x="2465" y="9942"/>
                    <a:pt x="3144" y="10347"/>
                  </a:cubicBezTo>
                  <a:cubicBezTo>
                    <a:pt x="3169" y="10367"/>
                    <a:pt x="3198" y="10377"/>
                    <a:pt x="3226" y="10377"/>
                  </a:cubicBezTo>
                  <a:cubicBezTo>
                    <a:pt x="3267" y="10377"/>
                    <a:pt x="3306" y="10358"/>
                    <a:pt x="3334" y="10323"/>
                  </a:cubicBezTo>
                  <a:lnTo>
                    <a:pt x="3572" y="10085"/>
                  </a:lnTo>
                  <a:cubicBezTo>
                    <a:pt x="3834" y="10276"/>
                    <a:pt x="4549" y="10740"/>
                    <a:pt x="5406" y="10883"/>
                  </a:cubicBezTo>
                  <a:lnTo>
                    <a:pt x="5465" y="10883"/>
                  </a:lnTo>
                  <a:cubicBezTo>
                    <a:pt x="6299" y="10752"/>
                    <a:pt x="7025" y="10276"/>
                    <a:pt x="7287" y="10085"/>
                  </a:cubicBezTo>
                  <a:lnTo>
                    <a:pt x="7525" y="10323"/>
                  </a:lnTo>
                  <a:cubicBezTo>
                    <a:pt x="7556" y="10347"/>
                    <a:pt x="7607" y="10365"/>
                    <a:pt x="7656" y="10365"/>
                  </a:cubicBezTo>
                  <a:cubicBezTo>
                    <a:pt x="7682" y="10365"/>
                    <a:pt x="7707" y="10360"/>
                    <a:pt x="7728" y="10347"/>
                  </a:cubicBezTo>
                  <a:cubicBezTo>
                    <a:pt x="8394" y="9942"/>
                    <a:pt x="8859" y="9335"/>
                    <a:pt x="9049" y="9073"/>
                  </a:cubicBezTo>
                  <a:lnTo>
                    <a:pt x="9418" y="9323"/>
                  </a:lnTo>
                  <a:cubicBezTo>
                    <a:pt x="9454" y="9347"/>
                    <a:pt x="9490" y="9347"/>
                    <a:pt x="9537" y="9347"/>
                  </a:cubicBezTo>
                  <a:cubicBezTo>
                    <a:pt x="9585" y="9335"/>
                    <a:pt x="9609" y="9323"/>
                    <a:pt x="9645" y="9276"/>
                  </a:cubicBezTo>
                  <a:cubicBezTo>
                    <a:pt x="10192" y="8442"/>
                    <a:pt x="10311" y="7323"/>
                    <a:pt x="10347" y="6847"/>
                  </a:cubicBezTo>
                  <a:lnTo>
                    <a:pt x="10657" y="6954"/>
                  </a:lnTo>
                  <a:cubicBezTo>
                    <a:pt x="10676" y="6959"/>
                    <a:pt x="10698" y="6962"/>
                    <a:pt x="10719" y="6962"/>
                  </a:cubicBezTo>
                  <a:cubicBezTo>
                    <a:pt x="10749" y="6962"/>
                    <a:pt x="10778" y="6956"/>
                    <a:pt x="10799" y="6942"/>
                  </a:cubicBezTo>
                  <a:cubicBezTo>
                    <a:pt x="10847" y="6906"/>
                    <a:pt x="10859" y="6871"/>
                    <a:pt x="10859" y="6811"/>
                  </a:cubicBezTo>
                  <a:cubicBezTo>
                    <a:pt x="10835" y="6728"/>
                    <a:pt x="10835" y="5096"/>
                    <a:pt x="10109" y="3739"/>
                  </a:cubicBezTo>
                  <a:lnTo>
                    <a:pt x="10514" y="3739"/>
                  </a:lnTo>
                  <a:cubicBezTo>
                    <a:pt x="10549" y="3739"/>
                    <a:pt x="10597" y="3715"/>
                    <a:pt x="10633" y="3680"/>
                  </a:cubicBezTo>
                  <a:cubicBezTo>
                    <a:pt x="10657" y="3632"/>
                    <a:pt x="10668" y="3596"/>
                    <a:pt x="10657" y="3549"/>
                  </a:cubicBezTo>
                  <a:cubicBezTo>
                    <a:pt x="10645" y="3501"/>
                    <a:pt x="10407" y="2584"/>
                    <a:pt x="9466" y="1751"/>
                  </a:cubicBezTo>
                  <a:cubicBezTo>
                    <a:pt x="9454" y="1548"/>
                    <a:pt x="9359" y="1370"/>
                    <a:pt x="9216" y="1239"/>
                  </a:cubicBezTo>
                  <a:cubicBezTo>
                    <a:pt x="9074" y="1106"/>
                    <a:pt x="8886" y="1034"/>
                    <a:pt x="8696" y="1034"/>
                  </a:cubicBezTo>
                  <a:cubicBezTo>
                    <a:pt x="8647" y="1034"/>
                    <a:pt x="8598" y="1039"/>
                    <a:pt x="8549" y="1048"/>
                  </a:cubicBezTo>
                  <a:cubicBezTo>
                    <a:pt x="8525" y="1048"/>
                    <a:pt x="8502" y="1060"/>
                    <a:pt x="8466" y="1060"/>
                  </a:cubicBezTo>
                  <a:cubicBezTo>
                    <a:pt x="8251" y="941"/>
                    <a:pt x="7990" y="858"/>
                    <a:pt x="7751" y="763"/>
                  </a:cubicBezTo>
                  <a:lnTo>
                    <a:pt x="7906" y="620"/>
                  </a:lnTo>
                  <a:cubicBezTo>
                    <a:pt x="7930" y="584"/>
                    <a:pt x="7954" y="524"/>
                    <a:pt x="7954" y="477"/>
                  </a:cubicBezTo>
                  <a:cubicBezTo>
                    <a:pt x="7954" y="441"/>
                    <a:pt x="7918" y="394"/>
                    <a:pt x="7870" y="358"/>
                  </a:cubicBezTo>
                  <a:cubicBezTo>
                    <a:pt x="7847" y="346"/>
                    <a:pt x="7239" y="1"/>
                    <a:pt x="6430" y="1"/>
                  </a:cubicBezTo>
                  <a:cubicBezTo>
                    <a:pt x="6001" y="1"/>
                    <a:pt x="5680" y="143"/>
                    <a:pt x="5501" y="239"/>
                  </a:cubicBezTo>
                  <a:cubicBezTo>
                    <a:pt x="5471" y="257"/>
                    <a:pt x="5442" y="266"/>
                    <a:pt x="5412" y="266"/>
                  </a:cubicBezTo>
                  <a:cubicBezTo>
                    <a:pt x="5382" y="266"/>
                    <a:pt x="5352" y="257"/>
                    <a:pt x="5323" y="239"/>
                  </a:cubicBezTo>
                  <a:cubicBezTo>
                    <a:pt x="5144" y="143"/>
                    <a:pt x="4834" y="1"/>
                    <a:pt x="440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2036" name="Google Shape;12036;p81"/>
            <p:cNvSpPr/>
            <p:nvPr/>
          </p:nvSpPr>
          <p:spPr>
            <a:xfrm>
              <a:off x="2667053" y="1609618"/>
              <a:ext cx="10688" cy="37760"/>
            </a:xfrm>
            <a:custGeom>
              <a:avLst/>
              <a:gdLst/>
              <a:ahLst/>
              <a:cxnLst/>
              <a:rect l="l" t="t" r="r" b="b"/>
              <a:pathLst>
                <a:path w="334" h="1180" extrusionOk="0">
                  <a:moveTo>
                    <a:pt x="167" y="1"/>
                  </a:moveTo>
                  <a:cubicBezTo>
                    <a:pt x="72" y="1"/>
                    <a:pt x="0" y="72"/>
                    <a:pt x="0" y="167"/>
                  </a:cubicBezTo>
                  <a:lnTo>
                    <a:pt x="0" y="1013"/>
                  </a:lnTo>
                  <a:cubicBezTo>
                    <a:pt x="0" y="1096"/>
                    <a:pt x="72" y="1179"/>
                    <a:pt x="167" y="1179"/>
                  </a:cubicBezTo>
                  <a:cubicBezTo>
                    <a:pt x="250" y="1179"/>
                    <a:pt x="334" y="1096"/>
                    <a:pt x="334" y="1013"/>
                  </a:cubicBezTo>
                  <a:lnTo>
                    <a:pt x="334" y="167"/>
                  </a:lnTo>
                  <a:cubicBezTo>
                    <a:pt x="334" y="60"/>
                    <a:pt x="250" y="1"/>
                    <a:pt x="16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grpSp>
      <p:grpSp>
        <p:nvGrpSpPr>
          <p:cNvPr id="12037" name="Google Shape;12037;p81"/>
          <p:cNvGrpSpPr/>
          <p:nvPr/>
        </p:nvGrpSpPr>
        <p:grpSpPr>
          <a:xfrm>
            <a:off x="2034159" y="1918221"/>
            <a:ext cx="331520" cy="348032"/>
            <a:chOff x="1956845" y="1500498"/>
            <a:chExt cx="331520" cy="348032"/>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grpSpPr>
        <p:sp>
          <p:nvSpPr>
            <p:cNvPr id="12038" name="Google Shape;12038;p81"/>
            <p:cNvSpPr/>
            <p:nvPr/>
          </p:nvSpPr>
          <p:spPr>
            <a:xfrm>
              <a:off x="2078413" y="1736882"/>
              <a:ext cx="88800" cy="44608"/>
            </a:xfrm>
            <a:custGeom>
              <a:avLst/>
              <a:gdLst/>
              <a:ahLst/>
              <a:cxnLst/>
              <a:rect l="l" t="t" r="r" b="b"/>
              <a:pathLst>
                <a:path w="2775" h="1394" extrusionOk="0">
                  <a:moveTo>
                    <a:pt x="2322" y="310"/>
                  </a:moveTo>
                  <a:cubicBezTo>
                    <a:pt x="2381" y="310"/>
                    <a:pt x="2417" y="357"/>
                    <a:pt x="2429" y="381"/>
                  </a:cubicBezTo>
                  <a:cubicBezTo>
                    <a:pt x="2429" y="405"/>
                    <a:pt x="2429" y="477"/>
                    <a:pt x="2381" y="500"/>
                  </a:cubicBezTo>
                  <a:lnTo>
                    <a:pt x="1953" y="858"/>
                  </a:lnTo>
                  <a:cubicBezTo>
                    <a:pt x="1786" y="994"/>
                    <a:pt x="1584" y="1063"/>
                    <a:pt x="1384" y="1063"/>
                  </a:cubicBezTo>
                  <a:cubicBezTo>
                    <a:pt x="1185" y="1063"/>
                    <a:pt x="988" y="994"/>
                    <a:pt x="833" y="858"/>
                  </a:cubicBezTo>
                  <a:lnTo>
                    <a:pt x="405" y="500"/>
                  </a:lnTo>
                  <a:cubicBezTo>
                    <a:pt x="345" y="453"/>
                    <a:pt x="357" y="393"/>
                    <a:pt x="369" y="381"/>
                  </a:cubicBezTo>
                  <a:cubicBezTo>
                    <a:pt x="393" y="369"/>
                    <a:pt x="405" y="310"/>
                    <a:pt x="476" y="310"/>
                  </a:cubicBezTo>
                  <a:close/>
                  <a:moveTo>
                    <a:pt x="464" y="0"/>
                  </a:moveTo>
                  <a:cubicBezTo>
                    <a:pt x="286" y="0"/>
                    <a:pt x="119" y="96"/>
                    <a:pt x="60" y="274"/>
                  </a:cubicBezTo>
                  <a:cubicBezTo>
                    <a:pt x="0" y="441"/>
                    <a:pt x="48" y="631"/>
                    <a:pt x="191" y="750"/>
                  </a:cubicBezTo>
                  <a:lnTo>
                    <a:pt x="631" y="1108"/>
                  </a:lnTo>
                  <a:cubicBezTo>
                    <a:pt x="845" y="1286"/>
                    <a:pt x="1119" y="1393"/>
                    <a:pt x="1381" y="1393"/>
                  </a:cubicBezTo>
                  <a:cubicBezTo>
                    <a:pt x="1655" y="1393"/>
                    <a:pt x="1941" y="1298"/>
                    <a:pt x="2143" y="1108"/>
                  </a:cubicBezTo>
                  <a:lnTo>
                    <a:pt x="2572" y="750"/>
                  </a:lnTo>
                  <a:cubicBezTo>
                    <a:pt x="2727" y="631"/>
                    <a:pt x="2774" y="453"/>
                    <a:pt x="2715" y="274"/>
                  </a:cubicBezTo>
                  <a:cubicBezTo>
                    <a:pt x="2655" y="107"/>
                    <a:pt x="2488" y="0"/>
                    <a:pt x="231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2039" name="Google Shape;12039;p81"/>
            <p:cNvSpPr/>
            <p:nvPr/>
          </p:nvSpPr>
          <p:spPr>
            <a:xfrm>
              <a:off x="1956845" y="1500498"/>
              <a:ext cx="331520" cy="348032"/>
            </a:xfrm>
            <a:custGeom>
              <a:avLst/>
              <a:gdLst/>
              <a:ahLst/>
              <a:cxnLst/>
              <a:rect l="l" t="t" r="r" b="b"/>
              <a:pathLst>
                <a:path w="10360" h="10876" extrusionOk="0">
                  <a:moveTo>
                    <a:pt x="1205" y="326"/>
                  </a:moveTo>
                  <a:cubicBezTo>
                    <a:pt x="1252" y="326"/>
                    <a:pt x="1300" y="330"/>
                    <a:pt x="1346" y="339"/>
                  </a:cubicBezTo>
                  <a:cubicBezTo>
                    <a:pt x="1942" y="494"/>
                    <a:pt x="2525" y="791"/>
                    <a:pt x="3061" y="1232"/>
                  </a:cubicBezTo>
                  <a:cubicBezTo>
                    <a:pt x="2894" y="1315"/>
                    <a:pt x="2727" y="1387"/>
                    <a:pt x="2585" y="1458"/>
                  </a:cubicBezTo>
                  <a:cubicBezTo>
                    <a:pt x="2108" y="922"/>
                    <a:pt x="1489" y="565"/>
                    <a:pt x="1108" y="470"/>
                  </a:cubicBezTo>
                  <a:cubicBezTo>
                    <a:pt x="989" y="458"/>
                    <a:pt x="882" y="458"/>
                    <a:pt x="811" y="458"/>
                  </a:cubicBezTo>
                  <a:cubicBezTo>
                    <a:pt x="918" y="368"/>
                    <a:pt x="1060" y="326"/>
                    <a:pt x="1205" y="326"/>
                  </a:cubicBezTo>
                  <a:close/>
                  <a:moveTo>
                    <a:pt x="9179" y="326"/>
                  </a:moveTo>
                  <a:cubicBezTo>
                    <a:pt x="9324" y="326"/>
                    <a:pt x="9466" y="368"/>
                    <a:pt x="9574" y="458"/>
                  </a:cubicBezTo>
                  <a:lnTo>
                    <a:pt x="9585" y="482"/>
                  </a:lnTo>
                  <a:cubicBezTo>
                    <a:pt x="9548" y="471"/>
                    <a:pt x="9506" y="465"/>
                    <a:pt x="9459" y="465"/>
                  </a:cubicBezTo>
                  <a:cubicBezTo>
                    <a:pt x="9401" y="465"/>
                    <a:pt x="9336" y="474"/>
                    <a:pt x="9264" y="494"/>
                  </a:cubicBezTo>
                  <a:cubicBezTo>
                    <a:pt x="9085" y="541"/>
                    <a:pt x="8847" y="636"/>
                    <a:pt x="8609" y="779"/>
                  </a:cubicBezTo>
                  <a:cubicBezTo>
                    <a:pt x="8538" y="815"/>
                    <a:pt x="8502" y="922"/>
                    <a:pt x="8562" y="994"/>
                  </a:cubicBezTo>
                  <a:cubicBezTo>
                    <a:pt x="8591" y="1046"/>
                    <a:pt x="8644" y="1074"/>
                    <a:pt x="8697" y="1074"/>
                  </a:cubicBezTo>
                  <a:cubicBezTo>
                    <a:pt x="8729" y="1074"/>
                    <a:pt x="8761" y="1064"/>
                    <a:pt x="8788" y="1041"/>
                  </a:cubicBezTo>
                  <a:cubicBezTo>
                    <a:pt x="8990" y="922"/>
                    <a:pt x="9193" y="815"/>
                    <a:pt x="9335" y="791"/>
                  </a:cubicBezTo>
                  <a:cubicBezTo>
                    <a:pt x="9389" y="780"/>
                    <a:pt x="9439" y="774"/>
                    <a:pt x="9484" y="774"/>
                  </a:cubicBezTo>
                  <a:cubicBezTo>
                    <a:pt x="9580" y="774"/>
                    <a:pt x="9656" y="798"/>
                    <a:pt x="9705" y="839"/>
                  </a:cubicBezTo>
                  <a:cubicBezTo>
                    <a:pt x="9788" y="898"/>
                    <a:pt x="9800" y="994"/>
                    <a:pt x="9800" y="1053"/>
                  </a:cubicBezTo>
                  <a:cubicBezTo>
                    <a:pt x="9764" y="1577"/>
                    <a:pt x="9633" y="2244"/>
                    <a:pt x="9228" y="2756"/>
                  </a:cubicBezTo>
                  <a:cubicBezTo>
                    <a:pt x="9133" y="2601"/>
                    <a:pt x="9014" y="2446"/>
                    <a:pt x="8871" y="2303"/>
                  </a:cubicBezTo>
                  <a:cubicBezTo>
                    <a:pt x="8633" y="2041"/>
                    <a:pt x="8371" y="1815"/>
                    <a:pt x="8085" y="1625"/>
                  </a:cubicBezTo>
                  <a:cubicBezTo>
                    <a:pt x="8133" y="1565"/>
                    <a:pt x="8192" y="1518"/>
                    <a:pt x="8252" y="1458"/>
                  </a:cubicBezTo>
                  <a:cubicBezTo>
                    <a:pt x="8312" y="1398"/>
                    <a:pt x="8312" y="1291"/>
                    <a:pt x="8252" y="1232"/>
                  </a:cubicBezTo>
                  <a:cubicBezTo>
                    <a:pt x="8222" y="1202"/>
                    <a:pt x="8181" y="1187"/>
                    <a:pt x="8139" y="1187"/>
                  </a:cubicBezTo>
                  <a:cubicBezTo>
                    <a:pt x="8097" y="1187"/>
                    <a:pt x="8056" y="1202"/>
                    <a:pt x="8026" y="1232"/>
                  </a:cubicBezTo>
                  <a:lnTo>
                    <a:pt x="7800" y="1458"/>
                  </a:lnTo>
                  <a:cubicBezTo>
                    <a:pt x="7657" y="1375"/>
                    <a:pt x="7490" y="1291"/>
                    <a:pt x="7323" y="1232"/>
                  </a:cubicBezTo>
                  <a:cubicBezTo>
                    <a:pt x="7859" y="791"/>
                    <a:pt x="8442" y="494"/>
                    <a:pt x="9038" y="339"/>
                  </a:cubicBezTo>
                  <a:cubicBezTo>
                    <a:pt x="9084" y="330"/>
                    <a:pt x="9132" y="326"/>
                    <a:pt x="9179" y="326"/>
                  </a:cubicBezTo>
                  <a:close/>
                  <a:moveTo>
                    <a:pt x="902" y="792"/>
                  </a:moveTo>
                  <a:cubicBezTo>
                    <a:pt x="947" y="792"/>
                    <a:pt x="996" y="796"/>
                    <a:pt x="1049" y="803"/>
                  </a:cubicBezTo>
                  <a:cubicBezTo>
                    <a:pt x="1489" y="886"/>
                    <a:pt x="2013" y="1327"/>
                    <a:pt x="2299" y="1637"/>
                  </a:cubicBezTo>
                  <a:cubicBezTo>
                    <a:pt x="2013" y="1827"/>
                    <a:pt x="1751" y="2053"/>
                    <a:pt x="1513" y="2327"/>
                  </a:cubicBezTo>
                  <a:cubicBezTo>
                    <a:pt x="1370" y="2470"/>
                    <a:pt x="1251" y="2625"/>
                    <a:pt x="1156" y="2768"/>
                  </a:cubicBezTo>
                  <a:cubicBezTo>
                    <a:pt x="763" y="2244"/>
                    <a:pt x="632" y="1589"/>
                    <a:pt x="584" y="1077"/>
                  </a:cubicBezTo>
                  <a:cubicBezTo>
                    <a:pt x="584" y="994"/>
                    <a:pt x="596" y="910"/>
                    <a:pt x="680" y="851"/>
                  </a:cubicBezTo>
                  <a:cubicBezTo>
                    <a:pt x="728" y="810"/>
                    <a:pt x="805" y="792"/>
                    <a:pt x="902" y="792"/>
                  </a:cubicBezTo>
                  <a:close/>
                  <a:moveTo>
                    <a:pt x="5192" y="1160"/>
                  </a:moveTo>
                  <a:cubicBezTo>
                    <a:pt x="6668" y="1160"/>
                    <a:pt x="7811" y="1625"/>
                    <a:pt x="8633" y="2518"/>
                  </a:cubicBezTo>
                  <a:cubicBezTo>
                    <a:pt x="9478" y="3470"/>
                    <a:pt x="9812" y="4744"/>
                    <a:pt x="9931" y="5661"/>
                  </a:cubicBezTo>
                  <a:cubicBezTo>
                    <a:pt x="10002" y="6375"/>
                    <a:pt x="9990" y="6947"/>
                    <a:pt x="9978" y="7244"/>
                  </a:cubicBezTo>
                  <a:lnTo>
                    <a:pt x="9526" y="7078"/>
                  </a:lnTo>
                  <a:cubicBezTo>
                    <a:pt x="9513" y="7073"/>
                    <a:pt x="9497" y="7071"/>
                    <a:pt x="9479" y="7071"/>
                  </a:cubicBezTo>
                  <a:cubicBezTo>
                    <a:pt x="9448" y="7071"/>
                    <a:pt x="9413" y="7079"/>
                    <a:pt x="9383" y="7102"/>
                  </a:cubicBezTo>
                  <a:cubicBezTo>
                    <a:pt x="9335" y="7125"/>
                    <a:pt x="9312" y="7173"/>
                    <a:pt x="9312" y="7233"/>
                  </a:cubicBezTo>
                  <a:cubicBezTo>
                    <a:pt x="9312" y="7244"/>
                    <a:pt x="9276" y="8256"/>
                    <a:pt x="8871" y="9376"/>
                  </a:cubicBezTo>
                  <a:lnTo>
                    <a:pt x="8562" y="9007"/>
                  </a:lnTo>
                  <a:cubicBezTo>
                    <a:pt x="8538" y="8959"/>
                    <a:pt x="8478" y="8947"/>
                    <a:pt x="8431" y="8947"/>
                  </a:cubicBezTo>
                  <a:cubicBezTo>
                    <a:pt x="8371" y="8947"/>
                    <a:pt x="8323" y="8971"/>
                    <a:pt x="8312" y="9030"/>
                  </a:cubicBezTo>
                  <a:cubicBezTo>
                    <a:pt x="8061" y="9507"/>
                    <a:pt x="7645" y="9923"/>
                    <a:pt x="7430" y="10138"/>
                  </a:cubicBezTo>
                  <a:lnTo>
                    <a:pt x="7049" y="9614"/>
                  </a:lnTo>
                  <a:cubicBezTo>
                    <a:pt x="7466" y="9340"/>
                    <a:pt x="7740" y="8864"/>
                    <a:pt x="7740" y="8328"/>
                  </a:cubicBezTo>
                  <a:cubicBezTo>
                    <a:pt x="7740" y="8245"/>
                    <a:pt x="7669" y="8173"/>
                    <a:pt x="7585" y="8173"/>
                  </a:cubicBezTo>
                  <a:cubicBezTo>
                    <a:pt x="7490" y="8173"/>
                    <a:pt x="7419" y="8245"/>
                    <a:pt x="7419" y="8328"/>
                  </a:cubicBezTo>
                  <a:cubicBezTo>
                    <a:pt x="7419" y="9007"/>
                    <a:pt x="6883" y="9542"/>
                    <a:pt x="6228" y="9542"/>
                  </a:cubicBezTo>
                  <a:cubicBezTo>
                    <a:pt x="5954" y="9542"/>
                    <a:pt x="5704" y="9447"/>
                    <a:pt x="5478" y="9280"/>
                  </a:cubicBezTo>
                  <a:cubicBezTo>
                    <a:pt x="5389" y="9215"/>
                    <a:pt x="5284" y="9182"/>
                    <a:pt x="5183" y="9182"/>
                  </a:cubicBezTo>
                  <a:cubicBezTo>
                    <a:pt x="5082" y="9182"/>
                    <a:pt x="4984" y="9215"/>
                    <a:pt x="4906" y="9280"/>
                  </a:cubicBezTo>
                  <a:cubicBezTo>
                    <a:pt x="4692" y="9447"/>
                    <a:pt x="4442" y="9542"/>
                    <a:pt x="4156" y="9542"/>
                  </a:cubicBezTo>
                  <a:cubicBezTo>
                    <a:pt x="3501" y="9542"/>
                    <a:pt x="2966" y="9007"/>
                    <a:pt x="2966" y="8328"/>
                  </a:cubicBezTo>
                  <a:cubicBezTo>
                    <a:pt x="2966" y="8245"/>
                    <a:pt x="2894" y="8173"/>
                    <a:pt x="2799" y="8173"/>
                  </a:cubicBezTo>
                  <a:cubicBezTo>
                    <a:pt x="2716" y="8173"/>
                    <a:pt x="2632" y="8245"/>
                    <a:pt x="2632" y="8328"/>
                  </a:cubicBezTo>
                  <a:cubicBezTo>
                    <a:pt x="2632" y="8864"/>
                    <a:pt x="2918" y="9340"/>
                    <a:pt x="3335" y="9614"/>
                  </a:cubicBezTo>
                  <a:lnTo>
                    <a:pt x="2954" y="10138"/>
                  </a:lnTo>
                  <a:cubicBezTo>
                    <a:pt x="2739" y="9935"/>
                    <a:pt x="2323" y="9507"/>
                    <a:pt x="2073" y="9030"/>
                  </a:cubicBezTo>
                  <a:cubicBezTo>
                    <a:pt x="2037" y="8983"/>
                    <a:pt x="2001" y="8959"/>
                    <a:pt x="1954" y="8947"/>
                  </a:cubicBezTo>
                  <a:cubicBezTo>
                    <a:pt x="1894" y="8947"/>
                    <a:pt x="1846" y="8959"/>
                    <a:pt x="1823" y="9007"/>
                  </a:cubicBezTo>
                  <a:lnTo>
                    <a:pt x="1501" y="9376"/>
                  </a:lnTo>
                  <a:cubicBezTo>
                    <a:pt x="1108" y="8256"/>
                    <a:pt x="1073" y="7233"/>
                    <a:pt x="1073" y="7233"/>
                  </a:cubicBezTo>
                  <a:cubicBezTo>
                    <a:pt x="1073" y="7185"/>
                    <a:pt x="1049" y="7125"/>
                    <a:pt x="1001" y="7102"/>
                  </a:cubicBezTo>
                  <a:cubicBezTo>
                    <a:pt x="971" y="7079"/>
                    <a:pt x="941" y="7071"/>
                    <a:pt x="907" y="7071"/>
                  </a:cubicBezTo>
                  <a:cubicBezTo>
                    <a:pt x="888" y="7071"/>
                    <a:pt x="868" y="7073"/>
                    <a:pt x="846" y="7078"/>
                  </a:cubicBezTo>
                  <a:lnTo>
                    <a:pt x="406" y="7244"/>
                  </a:lnTo>
                  <a:cubicBezTo>
                    <a:pt x="394" y="6947"/>
                    <a:pt x="370" y="6375"/>
                    <a:pt x="465" y="5673"/>
                  </a:cubicBezTo>
                  <a:cubicBezTo>
                    <a:pt x="584" y="4756"/>
                    <a:pt x="894" y="3470"/>
                    <a:pt x="1763" y="2518"/>
                  </a:cubicBezTo>
                  <a:cubicBezTo>
                    <a:pt x="2561" y="1625"/>
                    <a:pt x="3728" y="1160"/>
                    <a:pt x="5192" y="1160"/>
                  </a:cubicBezTo>
                  <a:close/>
                  <a:moveTo>
                    <a:pt x="5192" y="9492"/>
                  </a:moveTo>
                  <a:cubicBezTo>
                    <a:pt x="5225" y="9492"/>
                    <a:pt x="5258" y="9501"/>
                    <a:pt x="5287" y="9518"/>
                  </a:cubicBezTo>
                  <a:cubicBezTo>
                    <a:pt x="5561" y="9745"/>
                    <a:pt x="5883" y="9852"/>
                    <a:pt x="6228" y="9852"/>
                  </a:cubicBezTo>
                  <a:cubicBezTo>
                    <a:pt x="6371" y="9852"/>
                    <a:pt x="6526" y="9840"/>
                    <a:pt x="6657" y="9792"/>
                  </a:cubicBezTo>
                  <a:lnTo>
                    <a:pt x="6657" y="9792"/>
                  </a:lnTo>
                  <a:cubicBezTo>
                    <a:pt x="6466" y="10245"/>
                    <a:pt x="6037" y="10554"/>
                    <a:pt x="5525" y="10554"/>
                  </a:cubicBezTo>
                  <a:lnTo>
                    <a:pt x="4847" y="10554"/>
                  </a:lnTo>
                  <a:cubicBezTo>
                    <a:pt x="4335" y="10554"/>
                    <a:pt x="3906" y="10233"/>
                    <a:pt x="3728" y="9792"/>
                  </a:cubicBezTo>
                  <a:lnTo>
                    <a:pt x="3728" y="9792"/>
                  </a:lnTo>
                  <a:cubicBezTo>
                    <a:pt x="3859" y="9840"/>
                    <a:pt x="4013" y="9852"/>
                    <a:pt x="4156" y="9852"/>
                  </a:cubicBezTo>
                  <a:cubicBezTo>
                    <a:pt x="4502" y="9852"/>
                    <a:pt x="4823" y="9733"/>
                    <a:pt x="5097" y="9518"/>
                  </a:cubicBezTo>
                  <a:cubicBezTo>
                    <a:pt x="5127" y="9501"/>
                    <a:pt x="5159" y="9492"/>
                    <a:pt x="5192" y="9492"/>
                  </a:cubicBezTo>
                  <a:close/>
                  <a:moveTo>
                    <a:pt x="9185" y="0"/>
                  </a:moveTo>
                  <a:cubicBezTo>
                    <a:pt x="9105" y="0"/>
                    <a:pt x="9024" y="10"/>
                    <a:pt x="8943" y="29"/>
                  </a:cubicBezTo>
                  <a:cubicBezTo>
                    <a:pt x="8252" y="208"/>
                    <a:pt x="7597" y="565"/>
                    <a:pt x="6966" y="1101"/>
                  </a:cubicBezTo>
                  <a:cubicBezTo>
                    <a:pt x="6430" y="934"/>
                    <a:pt x="5835" y="851"/>
                    <a:pt x="5180" y="851"/>
                  </a:cubicBezTo>
                  <a:cubicBezTo>
                    <a:pt x="4525" y="851"/>
                    <a:pt x="3930" y="934"/>
                    <a:pt x="3394" y="1101"/>
                  </a:cubicBezTo>
                  <a:cubicBezTo>
                    <a:pt x="2775" y="565"/>
                    <a:pt x="2096" y="196"/>
                    <a:pt x="1418" y="29"/>
                  </a:cubicBezTo>
                  <a:cubicBezTo>
                    <a:pt x="1344" y="11"/>
                    <a:pt x="1269" y="2"/>
                    <a:pt x="1195" y="2"/>
                  </a:cubicBezTo>
                  <a:cubicBezTo>
                    <a:pt x="982" y="2"/>
                    <a:pt x="773" y="75"/>
                    <a:pt x="596" y="208"/>
                  </a:cubicBezTo>
                  <a:cubicBezTo>
                    <a:pt x="370" y="386"/>
                    <a:pt x="239" y="672"/>
                    <a:pt x="251" y="946"/>
                  </a:cubicBezTo>
                  <a:cubicBezTo>
                    <a:pt x="287" y="1565"/>
                    <a:pt x="418" y="2410"/>
                    <a:pt x="965" y="3030"/>
                  </a:cubicBezTo>
                  <a:cubicBezTo>
                    <a:pt x="453" y="3911"/>
                    <a:pt x="227" y="4899"/>
                    <a:pt x="132" y="5637"/>
                  </a:cubicBezTo>
                  <a:cubicBezTo>
                    <a:pt x="1" y="6661"/>
                    <a:pt x="96" y="7459"/>
                    <a:pt x="96" y="7483"/>
                  </a:cubicBezTo>
                  <a:cubicBezTo>
                    <a:pt x="96" y="7530"/>
                    <a:pt x="120" y="7578"/>
                    <a:pt x="168" y="7602"/>
                  </a:cubicBezTo>
                  <a:cubicBezTo>
                    <a:pt x="198" y="7624"/>
                    <a:pt x="223" y="7633"/>
                    <a:pt x="250" y="7633"/>
                  </a:cubicBezTo>
                  <a:cubicBezTo>
                    <a:pt x="265" y="7633"/>
                    <a:pt x="281" y="7630"/>
                    <a:pt x="299" y="7625"/>
                  </a:cubicBezTo>
                  <a:lnTo>
                    <a:pt x="751" y="7459"/>
                  </a:lnTo>
                  <a:cubicBezTo>
                    <a:pt x="775" y="7852"/>
                    <a:pt x="894" y="8780"/>
                    <a:pt x="1299" y="9745"/>
                  </a:cubicBezTo>
                  <a:cubicBezTo>
                    <a:pt x="1311" y="9792"/>
                    <a:pt x="1370" y="9840"/>
                    <a:pt x="1418" y="9852"/>
                  </a:cubicBezTo>
                  <a:cubicBezTo>
                    <a:pt x="1428" y="9854"/>
                    <a:pt x="1438" y="9855"/>
                    <a:pt x="1447" y="9855"/>
                  </a:cubicBezTo>
                  <a:cubicBezTo>
                    <a:pt x="1493" y="9855"/>
                    <a:pt x="1531" y="9832"/>
                    <a:pt x="1561" y="9792"/>
                  </a:cubicBezTo>
                  <a:lnTo>
                    <a:pt x="1906" y="9388"/>
                  </a:lnTo>
                  <a:cubicBezTo>
                    <a:pt x="2299" y="10007"/>
                    <a:pt x="2847" y="10471"/>
                    <a:pt x="2870" y="10495"/>
                  </a:cubicBezTo>
                  <a:cubicBezTo>
                    <a:pt x="2896" y="10512"/>
                    <a:pt x="2929" y="10523"/>
                    <a:pt x="2959" y="10523"/>
                  </a:cubicBezTo>
                  <a:cubicBezTo>
                    <a:pt x="2969" y="10523"/>
                    <a:pt x="2980" y="10522"/>
                    <a:pt x="2989" y="10519"/>
                  </a:cubicBezTo>
                  <a:cubicBezTo>
                    <a:pt x="3037" y="10519"/>
                    <a:pt x="3085" y="10495"/>
                    <a:pt x="3097" y="10459"/>
                  </a:cubicBezTo>
                  <a:lnTo>
                    <a:pt x="3454" y="9983"/>
                  </a:lnTo>
                  <a:cubicBezTo>
                    <a:pt x="3549" y="10173"/>
                    <a:pt x="3680" y="10352"/>
                    <a:pt x="3847" y="10507"/>
                  </a:cubicBezTo>
                  <a:cubicBezTo>
                    <a:pt x="4109" y="10745"/>
                    <a:pt x="4466" y="10876"/>
                    <a:pt x="4823" y="10876"/>
                  </a:cubicBezTo>
                  <a:lnTo>
                    <a:pt x="5514" y="10876"/>
                  </a:lnTo>
                  <a:cubicBezTo>
                    <a:pt x="6121" y="10876"/>
                    <a:pt x="6657" y="10519"/>
                    <a:pt x="6895" y="9983"/>
                  </a:cubicBezTo>
                  <a:lnTo>
                    <a:pt x="7252" y="10459"/>
                  </a:lnTo>
                  <a:cubicBezTo>
                    <a:pt x="7276" y="10495"/>
                    <a:pt x="7311" y="10519"/>
                    <a:pt x="7359" y="10519"/>
                  </a:cubicBezTo>
                  <a:lnTo>
                    <a:pt x="7371" y="10519"/>
                  </a:lnTo>
                  <a:cubicBezTo>
                    <a:pt x="7419" y="10519"/>
                    <a:pt x="7442" y="10507"/>
                    <a:pt x="7478" y="10471"/>
                  </a:cubicBezTo>
                  <a:cubicBezTo>
                    <a:pt x="7502" y="10459"/>
                    <a:pt x="8050" y="9983"/>
                    <a:pt x="8442" y="9376"/>
                  </a:cubicBezTo>
                  <a:lnTo>
                    <a:pt x="8788" y="9780"/>
                  </a:lnTo>
                  <a:cubicBezTo>
                    <a:pt x="8812" y="9816"/>
                    <a:pt x="8871" y="9840"/>
                    <a:pt x="8931" y="9840"/>
                  </a:cubicBezTo>
                  <a:cubicBezTo>
                    <a:pt x="8990" y="9816"/>
                    <a:pt x="9038" y="9792"/>
                    <a:pt x="9050" y="9733"/>
                  </a:cubicBezTo>
                  <a:cubicBezTo>
                    <a:pt x="9443" y="8780"/>
                    <a:pt x="9562" y="7852"/>
                    <a:pt x="9597" y="7435"/>
                  </a:cubicBezTo>
                  <a:lnTo>
                    <a:pt x="10050" y="7602"/>
                  </a:lnTo>
                  <a:cubicBezTo>
                    <a:pt x="10071" y="7612"/>
                    <a:pt x="10095" y="7618"/>
                    <a:pt x="10117" y="7618"/>
                  </a:cubicBezTo>
                  <a:cubicBezTo>
                    <a:pt x="10144" y="7618"/>
                    <a:pt x="10168" y="7609"/>
                    <a:pt x="10181" y="7590"/>
                  </a:cubicBezTo>
                  <a:cubicBezTo>
                    <a:pt x="10228" y="7554"/>
                    <a:pt x="10252" y="7518"/>
                    <a:pt x="10252" y="7471"/>
                  </a:cubicBezTo>
                  <a:cubicBezTo>
                    <a:pt x="10276" y="7459"/>
                    <a:pt x="10359" y="6673"/>
                    <a:pt x="10228" y="5637"/>
                  </a:cubicBezTo>
                  <a:cubicBezTo>
                    <a:pt x="10133" y="4899"/>
                    <a:pt x="9919" y="3911"/>
                    <a:pt x="9395" y="3030"/>
                  </a:cubicBezTo>
                  <a:cubicBezTo>
                    <a:pt x="9943" y="2410"/>
                    <a:pt x="10097" y="1565"/>
                    <a:pt x="10109" y="946"/>
                  </a:cubicBezTo>
                  <a:cubicBezTo>
                    <a:pt x="10121" y="648"/>
                    <a:pt x="9990" y="386"/>
                    <a:pt x="9764" y="208"/>
                  </a:cubicBezTo>
                  <a:cubicBezTo>
                    <a:pt x="9600" y="69"/>
                    <a:pt x="9397" y="0"/>
                    <a:pt x="918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2040" name="Google Shape;12040;p81"/>
            <p:cNvSpPr/>
            <p:nvPr/>
          </p:nvSpPr>
          <p:spPr>
            <a:xfrm>
              <a:off x="2030765" y="1652690"/>
              <a:ext cx="48800" cy="59840"/>
            </a:xfrm>
            <a:custGeom>
              <a:avLst/>
              <a:gdLst/>
              <a:ahLst/>
              <a:cxnLst/>
              <a:rect l="l" t="t" r="r" b="b"/>
              <a:pathLst>
                <a:path w="1525" h="1870" extrusionOk="0">
                  <a:moveTo>
                    <a:pt x="763" y="0"/>
                  </a:moveTo>
                  <a:cubicBezTo>
                    <a:pt x="346" y="0"/>
                    <a:pt x="1" y="345"/>
                    <a:pt x="1" y="762"/>
                  </a:cubicBezTo>
                  <a:lnTo>
                    <a:pt x="1" y="1107"/>
                  </a:lnTo>
                  <a:cubicBezTo>
                    <a:pt x="1" y="1524"/>
                    <a:pt x="346" y="1869"/>
                    <a:pt x="763" y="1869"/>
                  </a:cubicBezTo>
                  <a:cubicBezTo>
                    <a:pt x="1179" y="1869"/>
                    <a:pt x="1525" y="1524"/>
                    <a:pt x="1525" y="1107"/>
                  </a:cubicBezTo>
                  <a:lnTo>
                    <a:pt x="1525" y="762"/>
                  </a:lnTo>
                  <a:cubicBezTo>
                    <a:pt x="1501" y="643"/>
                    <a:pt x="1477" y="548"/>
                    <a:pt x="1430" y="441"/>
                  </a:cubicBezTo>
                  <a:cubicBezTo>
                    <a:pt x="1394" y="379"/>
                    <a:pt x="1340" y="343"/>
                    <a:pt x="1285" y="343"/>
                  </a:cubicBezTo>
                  <a:cubicBezTo>
                    <a:pt x="1265" y="343"/>
                    <a:pt x="1246" y="348"/>
                    <a:pt x="1227" y="357"/>
                  </a:cubicBezTo>
                  <a:cubicBezTo>
                    <a:pt x="1144" y="405"/>
                    <a:pt x="1108" y="500"/>
                    <a:pt x="1144" y="572"/>
                  </a:cubicBezTo>
                  <a:cubicBezTo>
                    <a:pt x="1179" y="631"/>
                    <a:pt x="1191" y="691"/>
                    <a:pt x="1191" y="762"/>
                  </a:cubicBezTo>
                  <a:lnTo>
                    <a:pt x="1191" y="1107"/>
                  </a:lnTo>
                  <a:cubicBezTo>
                    <a:pt x="1191" y="1345"/>
                    <a:pt x="1001" y="1536"/>
                    <a:pt x="763" y="1536"/>
                  </a:cubicBezTo>
                  <a:cubicBezTo>
                    <a:pt x="525" y="1536"/>
                    <a:pt x="334" y="1345"/>
                    <a:pt x="334" y="1107"/>
                  </a:cubicBezTo>
                  <a:lnTo>
                    <a:pt x="334" y="762"/>
                  </a:lnTo>
                  <a:cubicBezTo>
                    <a:pt x="334" y="524"/>
                    <a:pt x="525" y="333"/>
                    <a:pt x="763" y="333"/>
                  </a:cubicBezTo>
                  <a:cubicBezTo>
                    <a:pt x="846" y="333"/>
                    <a:pt x="929" y="262"/>
                    <a:pt x="929" y="167"/>
                  </a:cubicBezTo>
                  <a:cubicBezTo>
                    <a:pt x="929" y="83"/>
                    <a:pt x="846" y="0"/>
                    <a:pt x="76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2041" name="Google Shape;12041;p81"/>
            <p:cNvSpPr/>
            <p:nvPr/>
          </p:nvSpPr>
          <p:spPr>
            <a:xfrm>
              <a:off x="2167181" y="1652690"/>
              <a:ext cx="48416" cy="59840"/>
            </a:xfrm>
            <a:custGeom>
              <a:avLst/>
              <a:gdLst/>
              <a:ahLst/>
              <a:cxnLst/>
              <a:rect l="l" t="t" r="r" b="b"/>
              <a:pathLst>
                <a:path w="1513" h="1870" extrusionOk="0">
                  <a:moveTo>
                    <a:pt x="750" y="0"/>
                  </a:moveTo>
                  <a:cubicBezTo>
                    <a:pt x="334" y="0"/>
                    <a:pt x="0" y="345"/>
                    <a:pt x="0" y="762"/>
                  </a:cubicBezTo>
                  <a:lnTo>
                    <a:pt x="0" y="1107"/>
                  </a:lnTo>
                  <a:cubicBezTo>
                    <a:pt x="0" y="1524"/>
                    <a:pt x="334" y="1869"/>
                    <a:pt x="750" y="1869"/>
                  </a:cubicBezTo>
                  <a:cubicBezTo>
                    <a:pt x="1167" y="1869"/>
                    <a:pt x="1512" y="1524"/>
                    <a:pt x="1512" y="1107"/>
                  </a:cubicBezTo>
                  <a:lnTo>
                    <a:pt x="1512" y="762"/>
                  </a:lnTo>
                  <a:cubicBezTo>
                    <a:pt x="1500" y="643"/>
                    <a:pt x="1465" y="548"/>
                    <a:pt x="1429" y="441"/>
                  </a:cubicBezTo>
                  <a:cubicBezTo>
                    <a:pt x="1394" y="379"/>
                    <a:pt x="1333" y="343"/>
                    <a:pt x="1274" y="343"/>
                  </a:cubicBezTo>
                  <a:cubicBezTo>
                    <a:pt x="1254" y="343"/>
                    <a:pt x="1233" y="348"/>
                    <a:pt x="1215" y="357"/>
                  </a:cubicBezTo>
                  <a:cubicBezTo>
                    <a:pt x="1143" y="405"/>
                    <a:pt x="1096" y="500"/>
                    <a:pt x="1143" y="572"/>
                  </a:cubicBezTo>
                  <a:cubicBezTo>
                    <a:pt x="1167" y="631"/>
                    <a:pt x="1191" y="691"/>
                    <a:pt x="1191" y="762"/>
                  </a:cubicBezTo>
                  <a:lnTo>
                    <a:pt x="1191" y="1107"/>
                  </a:lnTo>
                  <a:cubicBezTo>
                    <a:pt x="1191" y="1345"/>
                    <a:pt x="988" y="1536"/>
                    <a:pt x="750" y="1536"/>
                  </a:cubicBezTo>
                  <a:cubicBezTo>
                    <a:pt x="512" y="1536"/>
                    <a:pt x="322" y="1345"/>
                    <a:pt x="322" y="1107"/>
                  </a:cubicBezTo>
                  <a:lnTo>
                    <a:pt x="322" y="762"/>
                  </a:lnTo>
                  <a:cubicBezTo>
                    <a:pt x="322" y="524"/>
                    <a:pt x="512" y="333"/>
                    <a:pt x="750" y="333"/>
                  </a:cubicBezTo>
                  <a:cubicBezTo>
                    <a:pt x="846" y="333"/>
                    <a:pt x="917" y="262"/>
                    <a:pt x="917" y="167"/>
                  </a:cubicBezTo>
                  <a:cubicBezTo>
                    <a:pt x="917" y="83"/>
                    <a:pt x="846" y="0"/>
                    <a:pt x="75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2042" name="Google Shape;12042;p81"/>
            <p:cNvSpPr/>
            <p:nvPr/>
          </p:nvSpPr>
          <p:spPr>
            <a:xfrm>
              <a:off x="2020877" y="1729234"/>
              <a:ext cx="20608" cy="15680"/>
            </a:xfrm>
            <a:custGeom>
              <a:avLst/>
              <a:gdLst/>
              <a:ahLst/>
              <a:cxnLst/>
              <a:rect l="l" t="t" r="r" b="b"/>
              <a:pathLst>
                <a:path w="644" h="490" extrusionOk="0">
                  <a:moveTo>
                    <a:pt x="178" y="0"/>
                  </a:moveTo>
                  <a:cubicBezTo>
                    <a:pt x="124" y="0"/>
                    <a:pt x="71" y="26"/>
                    <a:pt x="48" y="73"/>
                  </a:cubicBezTo>
                  <a:cubicBezTo>
                    <a:pt x="0" y="144"/>
                    <a:pt x="12" y="251"/>
                    <a:pt x="84" y="299"/>
                  </a:cubicBezTo>
                  <a:cubicBezTo>
                    <a:pt x="191" y="346"/>
                    <a:pt x="298" y="430"/>
                    <a:pt x="405" y="477"/>
                  </a:cubicBezTo>
                  <a:cubicBezTo>
                    <a:pt x="429" y="489"/>
                    <a:pt x="441" y="489"/>
                    <a:pt x="476" y="489"/>
                  </a:cubicBezTo>
                  <a:cubicBezTo>
                    <a:pt x="536" y="489"/>
                    <a:pt x="596" y="454"/>
                    <a:pt x="619" y="394"/>
                  </a:cubicBezTo>
                  <a:cubicBezTo>
                    <a:pt x="643" y="323"/>
                    <a:pt x="607" y="215"/>
                    <a:pt x="536" y="192"/>
                  </a:cubicBezTo>
                  <a:cubicBezTo>
                    <a:pt x="441" y="144"/>
                    <a:pt x="357" y="85"/>
                    <a:pt x="262" y="25"/>
                  </a:cubicBezTo>
                  <a:cubicBezTo>
                    <a:pt x="237" y="8"/>
                    <a:pt x="207" y="0"/>
                    <a:pt x="17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2043" name="Google Shape;12043;p81"/>
            <p:cNvSpPr/>
            <p:nvPr/>
          </p:nvSpPr>
          <p:spPr>
            <a:xfrm>
              <a:off x="1986189" y="1685426"/>
              <a:ext cx="27840" cy="38144"/>
            </a:xfrm>
            <a:custGeom>
              <a:avLst/>
              <a:gdLst/>
              <a:ahLst/>
              <a:cxnLst/>
              <a:rect l="l" t="t" r="r" b="b"/>
              <a:pathLst>
                <a:path w="870" h="1192" extrusionOk="0">
                  <a:moveTo>
                    <a:pt x="189" y="1"/>
                  </a:moveTo>
                  <a:cubicBezTo>
                    <a:pt x="170" y="1"/>
                    <a:pt x="150" y="5"/>
                    <a:pt x="132" y="13"/>
                  </a:cubicBezTo>
                  <a:cubicBezTo>
                    <a:pt x="36" y="37"/>
                    <a:pt x="1" y="132"/>
                    <a:pt x="25" y="215"/>
                  </a:cubicBezTo>
                  <a:cubicBezTo>
                    <a:pt x="25" y="239"/>
                    <a:pt x="179" y="680"/>
                    <a:pt x="560" y="1132"/>
                  </a:cubicBezTo>
                  <a:cubicBezTo>
                    <a:pt x="596" y="1156"/>
                    <a:pt x="632" y="1192"/>
                    <a:pt x="679" y="1192"/>
                  </a:cubicBezTo>
                  <a:cubicBezTo>
                    <a:pt x="715" y="1192"/>
                    <a:pt x="751" y="1168"/>
                    <a:pt x="787" y="1144"/>
                  </a:cubicBezTo>
                  <a:cubicBezTo>
                    <a:pt x="870" y="1084"/>
                    <a:pt x="870" y="977"/>
                    <a:pt x="810" y="918"/>
                  </a:cubicBezTo>
                  <a:cubicBezTo>
                    <a:pt x="477" y="513"/>
                    <a:pt x="334" y="120"/>
                    <a:pt x="334" y="120"/>
                  </a:cubicBezTo>
                  <a:cubicBezTo>
                    <a:pt x="316" y="46"/>
                    <a:pt x="254" y="1"/>
                    <a:pt x="18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2044" name="Google Shape;12044;p81"/>
            <p:cNvSpPr/>
            <p:nvPr/>
          </p:nvSpPr>
          <p:spPr>
            <a:xfrm>
              <a:off x="2198797" y="1729234"/>
              <a:ext cx="20608" cy="15680"/>
            </a:xfrm>
            <a:custGeom>
              <a:avLst/>
              <a:gdLst/>
              <a:ahLst/>
              <a:cxnLst/>
              <a:rect l="l" t="t" r="r" b="b"/>
              <a:pathLst>
                <a:path w="644" h="490" extrusionOk="0">
                  <a:moveTo>
                    <a:pt x="466" y="0"/>
                  </a:moveTo>
                  <a:cubicBezTo>
                    <a:pt x="437" y="0"/>
                    <a:pt x="407" y="8"/>
                    <a:pt x="381" y="25"/>
                  </a:cubicBezTo>
                  <a:cubicBezTo>
                    <a:pt x="286" y="85"/>
                    <a:pt x="203" y="144"/>
                    <a:pt x="108" y="192"/>
                  </a:cubicBezTo>
                  <a:cubicBezTo>
                    <a:pt x="36" y="239"/>
                    <a:pt x="0" y="323"/>
                    <a:pt x="36" y="394"/>
                  </a:cubicBezTo>
                  <a:cubicBezTo>
                    <a:pt x="60" y="454"/>
                    <a:pt x="119" y="489"/>
                    <a:pt x="179" y="489"/>
                  </a:cubicBezTo>
                  <a:cubicBezTo>
                    <a:pt x="215" y="489"/>
                    <a:pt x="227" y="489"/>
                    <a:pt x="262" y="477"/>
                  </a:cubicBezTo>
                  <a:lnTo>
                    <a:pt x="572" y="299"/>
                  </a:lnTo>
                  <a:cubicBezTo>
                    <a:pt x="631" y="239"/>
                    <a:pt x="643" y="144"/>
                    <a:pt x="596" y="73"/>
                  </a:cubicBezTo>
                  <a:cubicBezTo>
                    <a:pt x="573" y="26"/>
                    <a:pt x="520" y="0"/>
                    <a:pt x="4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2045" name="Google Shape;12045;p81"/>
            <p:cNvSpPr/>
            <p:nvPr/>
          </p:nvSpPr>
          <p:spPr>
            <a:xfrm>
              <a:off x="2225453" y="1685426"/>
              <a:ext cx="28224" cy="37760"/>
            </a:xfrm>
            <a:custGeom>
              <a:avLst/>
              <a:gdLst/>
              <a:ahLst/>
              <a:cxnLst/>
              <a:rect l="l" t="t" r="r" b="b"/>
              <a:pathLst>
                <a:path w="882" h="1180" extrusionOk="0">
                  <a:moveTo>
                    <a:pt x="688" y="1"/>
                  </a:moveTo>
                  <a:cubicBezTo>
                    <a:pt x="620" y="1"/>
                    <a:pt x="564" y="44"/>
                    <a:pt x="537" y="108"/>
                  </a:cubicBezTo>
                  <a:cubicBezTo>
                    <a:pt x="537" y="108"/>
                    <a:pt x="406" y="513"/>
                    <a:pt x="60" y="918"/>
                  </a:cubicBezTo>
                  <a:cubicBezTo>
                    <a:pt x="1" y="989"/>
                    <a:pt x="25" y="1084"/>
                    <a:pt x="84" y="1144"/>
                  </a:cubicBezTo>
                  <a:cubicBezTo>
                    <a:pt x="108" y="1168"/>
                    <a:pt x="144" y="1180"/>
                    <a:pt x="179" y="1180"/>
                  </a:cubicBezTo>
                  <a:cubicBezTo>
                    <a:pt x="227" y="1180"/>
                    <a:pt x="275" y="1168"/>
                    <a:pt x="299" y="1120"/>
                  </a:cubicBezTo>
                  <a:cubicBezTo>
                    <a:pt x="691" y="668"/>
                    <a:pt x="834" y="227"/>
                    <a:pt x="834" y="215"/>
                  </a:cubicBezTo>
                  <a:cubicBezTo>
                    <a:pt x="882" y="132"/>
                    <a:pt x="834" y="37"/>
                    <a:pt x="751" y="13"/>
                  </a:cubicBezTo>
                  <a:cubicBezTo>
                    <a:pt x="729" y="5"/>
                    <a:pt x="708" y="1"/>
                    <a:pt x="68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2046" name="Google Shape;12046;p81"/>
            <p:cNvSpPr/>
            <p:nvPr/>
          </p:nvSpPr>
          <p:spPr>
            <a:xfrm>
              <a:off x="2046381" y="1573906"/>
              <a:ext cx="22528" cy="16320"/>
            </a:xfrm>
            <a:custGeom>
              <a:avLst/>
              <a:gdLst/>
              <a:ahLst/>
              <a:cxnLst/>
              <a:rect l="l" t="t" r="r" b="b"/>
              <a:pathLst>
                <a:path w="704" h="510" extrusionOk="0">
                  <a:moveTo>
                    <a:pt x="508" y="1"/>
                  </a:moveTo>
                  <a:cubicBezTo>
                    <a:pt x="489" y="1"/>
                    <a:pt x="471" y="4"/>
                    <a:pt x="453" y="9"/>
                  </a:cubicBezTo>
                  <a:cubicBezTo>
                    <a:pt x="334" y="69"/>
                    <a:pt x="215" y="140"/>
                    <a:pt x="96" y="212"/>
                  </a:cubicBezTo>
                  <a:cubicBezTo>
                    <a:pt x="25" y="247"/>
                    <a:pt x="1" y="355"/>
                    <a:pt x="49" y="426"/>
                  </a:cubicBezTo>
                  <a:cubicBezTo>
                    <a:pt x="84" y="474"/>
                    <a:pt x="120" y="509"/>
                    <a:pt x="180" y="509"/>
                  </a:cubicBezTo>
                  <a:cubicBezTo>
                    <a:pt x="215" y="509"/>
                    <a:pt x="239" y="486"/>
                    <a:pt x="275" y="474"/>
                  </a:cubicBezTo>
                  <a:cubicBezTo>
                    <a:pt x="382" y="414"/>
                    <a:pt x="477" y="343"/>
                    <a:pt x="596" y="295"/>
                  </a:cubicBezTo>
                  <a:cubicBezTo>
                    <a:pt x="656" y="271"/>
                    <a:pt x="703" y="176"/>
                    <a:pt x="656" y="93"/>
                  </a:cubicBezTo>
                  <a:cubicBezTo>
                    <a:pt x="629" y="30"/>
                    <a:pt x="568" y="1"/>
                    <a:pt x="50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2047" name="Google Shape;12047;p81"/>
            <p:cNvSpPr/>
            <p:nvPr/>
          </p:nvSpPr>
          <p:spPr>
            <a:xfrm>
              <a:off x="2078765" y="1587538"/>
              <a:ext cx="87680" cy="18304"/>
            </a:xfrm>
            <a:custGeom>
              <a:avLst/>
              <a:gdLst/>
              <a:ahLst/>
              <a:cxnLst/>
              <a:rect l="l" t="t" r="r" b="b"/>
              <a:pathLst>
                <a:path w="2740" h="572" extrusionOk="0">
                  <a:moveTo>
                    <a:pt x="1370" y="0"/>
                  </a:moveTo>
                  <a:cubicBezTo>
                    <a:pt x="942" y="0"/>
                    <a:pt x="513" y="95"/>
                    <a:pt x="120" y="262"/>
                  </a:cubicBezTo>
                  <a:cubicBezTo>
                    <a:pt x="49" y="286"/>
                    <a:pt x="1" y="393"/>
                    <a:pt x="37" y="464"/>
                  </a:cubicBezTo>
                  <a:cubicBezTo>
                    <a:pt x="56" y="523"/>
                    <a:pt x="132" y="566"/>
                    <a:pt x="198" y="566"/>
                  </a:cubicBezTo>
                  <a:cubicBezTo>
                    <a:pt x="213" y="566"/>
                    <a:pt x="226" y="564"/>
                    <a:pt x="239" y="560"/>
                  </a:cubicBezTo>
                  <a:cubicBezTo>
                    <a:pt x="584" y="405"/>
                    <a:pt x="965" y="333"/>
                    <a:pt x="1370" y="333"/>
                  </a:cubicBezTo>
                  <a:cubicBezTo>
                    <a:pt x="1775" y="333"/>
                    <a:pt x="2168" y="405"/>
                    <a:pt x="2501" y="560"/>
                  </a:cubicBezTo>
                  <a:cubicBezTo>
                    <a:pt x="2525" y="572"/>
                    <a:pt x="2549" y="572"/>
                    <a:pt x="2561" y="572"/>
                  </a:cubicBezTo>
                  <a:cubicBezTo>
                    <a:pt x="2620" y="572"/>
                    <a:pt x="2680" y="536"/>
                    <a:pt x="2716" y="464"/>
                  </a:cubicBezTo>
                  <a:cubicBezTo>
                    <a:pt x="2739" y="381"/>
                    <a:pt x="2716" y="286"/>
                    <a:pt x="2620" y="262"/>
                  </a:cubicBezTo>
                  <a:cubicBezTo>
                    <a:pt x="2239" y="95"/>
                    <a:pt x="1811" y="0"/>
                    <a:pt x="137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2048" name="Google Shape;12048;p81"/>
            <p:cNvSpPr/>
            <p:nvPr/>
          </p:nvSpPr>
          <p:spPr>
            <a:xfrm>
              <a:off x="2177069" y="1574130"/>
              <a:ext cx="22528" cy="16480"/>
            </a:xfrm>
            <a:custGeom>
              <a:avLst/>
              <a:gdLst/>
              <a:ahLst/>
              <a:cxnLst/>
              <a:rect l="l" t="t" r="r" b="b"/>
              <a:pathLst>
                <a:path w="704" h="515" extrusionOk="0">
                  <a:moveTo>
                    <a:pt x="190" y="0"/>
                  </a:moveTo>
                  <a:cubicBezTo>
                    <a:pt x="129" y="0"/>
                    <a:pt x="66" y="36"/>
                    <a:pt x="48" y="98"/>
                  </a:cubicBezTo>
                  <a:cubicBezTo>
                    <a:pt x="1" y="169"/>
                    <a:pt x="48" y="276"/>
                    <a:pt x="120" y="300"/>
                  </a:cubicBezTo>
                  <a:cubicBezTo>
                    <a:pt x="239" y="360"/>
                    <a:pt x="346" y="419"/>
                    <a:pt x="441" y="479"/>
                  </a:cubicBezTo>
                  <a:cubicBezTo>
                    <a:pt x="477" y="490"/>
                    <a:pt x="501" y="514"/>
                    <a:pt x="537" y="514"/>
                  </a:cubicBezTo>
                  <a:cubicBezTo>
                    <a:pt x="596" y="514"/>
                    <a:pt x="644" y="479"/>
                    <a:pt x="668" y="431"/>
                  </a:cubicBezTo>
                  <a:cubicBezTo>
                    <a:pt x="703" y="360"/>
                    <a:pt x="668" y="264"/>
                    <a:pt x="608" y="217"/>
                  </a:cubicBezTo>
                  <a:cubicBezTo>
                    <a:pt x="489" y="133"/>
                    <a:pt x="370" y="86"/>
                    <a:pt x="251" y="14"/>
                  </a:cubicBezTo>
                  <a:cubicBezTo>
                    <a:pt x="232" y="5"/>
                    <a:pt x="211" y="0"/>
                    <a:pt x="19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2049" name="Google Shape;12049;p81"/>
            <p:cNvSpPr/>
            <p:nvPr/>
          </p:nvSpPr>
          <p:spPr>
            <a:xfrm>
              <a:off x="2078413" y="1560466"/>
              <a:ext cx="88800" cy="15648"/>
            </a:xfrm>
            <a:custGeom>
              <a:avLst/>
              <a:gdLst/>
              <a:ahLst/>
              <a:cxnLst/>
              <a:rect l="l" t="t" r="r" b="b"/>
              <a:pathLst>
                <a:path w="2775" h="489" extrusionOk="0">
                  <a:moveTo>
                    <a:pt x="1381" y="1"/>
                  </a:moveTo>
                  <a:cubicBezTo>
                    <a:pt x="953" y="1"/>
                    <a:pt x="536" y="60"/>
                    <a:pt x="131" y="179"/>
                  </a:cubicBezTo>
                  <a:cubicBezTo>
                    <a:pt x="48" y="215"/>
                    <a:pt x="0" y="298"/>
                    <a:pt x="36" y="370"/>
                  </a:cubicBezTo>
                  <a:cubicBezTo>
                    <a:pt x="54" y="444"/>
                    <a:pt x="116" y="489"/>
                    <a:pt x="175" y="489"/>
                  </a:cubicBezTo>
                  <a:cubicBezTo>
                    <a:pt x="193" y="489"/>
                    <a:pt x="210" y="485"/>
                    <a:pt x="226" y="477"/>
                  </a:cubicBezTo>
                  <a:cubicBezTo>
                    <a:pt x="595" y="370"/>
                    <a:pt x="988" y="310"/>
                    <a:pt x="1381" y="310"/>
                  </a:cubicBezTo>
                  <a:cubicBezTo>
                    <a:pt x="1786" y="310"/>
                    <a:pt x="2179" y="370"/>
                    <a:pt x="2548" y="477"/>
                  </a:cubicBezTo>
                  <a:lnTo>
                    <a:pt x="2596" y="477"/>
                  </a:lnTo>
                  <a:cubicBezTo>
                    <a:pt x="2667" y="477"/>
                    <a:pt x="2727" y="429"/>
                    <a:pt x="2738" y="358"/>
                  </a:cubicBezTo>
                  <a:cubicBezTo>
                    <a:pt x="2774" y="286"/>
                    <a:pt x="2727" y="191"/>
                    <a:pt x="2631" y="179"/>
                  </a:cubicBezTo>
                  <a:cubicBezTo>
                    <a:pt x="2238" y="60"/>
                    <a:pt x="1822" y="1"/>
                    <a:pt x="138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grpSp>
      <p:grpSp>
        <p:nvGrpSpPr>
          <p:cNvPr id="12050" name="Google Shape;12050;p81"/>
          <p:cNvGrpSpPr/>
          <p:nvPr/>
        </p:nvGrpSpPr>
        <p:grpSpPr>
          <a:xfrm>
            <a:off x="6422927" y="1967597"/>
            <a:ext cx="348640" cy="250656"/>
            <a:chOff x="6345613" y="1549874"/>
            <a:chExt cx="348640" cy="250656"/>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grpSpPr>
        <p:sp>
          <p:nvSpPr>
            <p:cNvPr id="12051" name="Google Shape;12051;p81"/>
            <p:cNvSpPr/>
            <p:nvPr/>
          </p:nvSpPr>
          <p:spPr>
            <a:xfrm>
              <a:off x="6405805" y="1685810"/>
              <a:ext cx="32416" cy="32416"/>
            </a:xfrm>
            <a:custGeom>
              <a:avLst/>
              <a:gdLst/>
              <a:ahLst/>
              <a:cxnLst/>
              <a:rect l="l" t="t" r="r" b="b"/>
              <a:pathLst>
                <a:path w="1013" h="1013" extrusionOk="0">
                  <a:moveTo>
                    <a:pt x="500" y="310"/>
                  </a:moveTo>
                  <a:cubicBezTo>
                    <a:pt x="607" y="310"/>
                    <a:pt x="679" y="382"/>
                    <a:pt x="679" y="489"/>
                  </a:cubicBezTo>
                  <a:cubicBezTo>
                    <a:pt x="691" y="596"/>
                    <a:pt x="607" y="668"/>
                    <a:pt x="500" y="668"/>
                  </a:cubicBezTo>
                  <a:cubicBezTo>
                    <a:pt x="393" y="668"/>
                    <a:pt x="322" y="596"/>
                    <a:pt x="322" y="489"/>
                  </a:cubicBezTo>
                  <a:cubicBezTo>
                    <a:pt x="322" y="382"/>
                    <a:pt x="393" y="310"/>
                    <a:pt x="500" y="310"/>
                  </a:cubicBezTo>
                  <a:close/>
                  <a:moveTo>
                    <a:pt x="500" y="1"/>
                  </a:moveTo>
                  <a:cubicBezTo>
                    <a:pt x="215" y="1"/>
                    <a:pt x="0" y="215"/>
                    <a:pt x="0" y="501"/>
                  </a:cubicBezTo>
                  <a:cubicBezTo>
                    <a:pt x="0" y="787"/>
                    <a:pt x="215" y="1013"/>
                    <a:pt x="500" y="1013"/>
                  </a:cubicBezTo>
                  <a:cubicBezTo>
                    <a:pt x="786" y="1013"/>
                    <a:pt x="1012" y="787"/>
                    <a:pt x="1012" y="501"/>
                  </a:cubicBezTo>
                  <a:cubicBezTo>
                    <a:pt x="1012" y="215"/>
                    <a:pt x="786" y="1"/>
                    <a:pt x="50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2052" name="Google Shape;12052;p81"/>
            <p:cNvSpPr/>
            <p:nvPr/>
          </p:nvSpPr>
          <p:spPr>
            <a:xfrm>
              <a:off x="6345613" y="1549874"/>
              <a:ext cx="348640" cy="250656"/>
            </a:xfrm>
            <a:custGeom>
              <a:avLst/>
              <a:gdLst/>
              <a:ahLst/>
              <a:cxnLst/>
              <a:rect l="l" t="t" r="r" b="b"/>
              <a:pathLst>
                <a:path w="10895" h="7833" extrusionOk="0">
                  <a:moveTo>
                    <a:pt x="691" y="4380"/>
                  </a:moveTo>
                  <a:lnTo>
                    <a:pt x="691" y="4380"/>
                  </a:lnTo>
                  <a:cubicBezTo>
                    <a:pt x="703" y="4511"/>
                    <a:pt x="655" y="4630"/>
                    <a:pt x="548" y="4737"/>
                  </a:cubicBezTo>
                  <a:cubicBezTo>
                    <a:pt x="512" y="4797"/>
                    <a:pt x="464" y="4832"/>
                    <a:pt x="429" y="4856"/>
                  </a:cubicBezTo>
                  <a:cubicBezTo>
                    <a:pt x="405" y="4808"/>
                    <a:pt x="369" y="4761"/>
                    <a:pt x="345" y="4713"/>
                  </a:cubicBezTo>
                  <a:cubicBezTo>
                    <a:pt x="345" y="4677"/>
                    <a:pt x="357" y="4630"/>
                    <a:pt x="393" y="4570"/>
                  </a:cubicBezTo>
                  <a:cubicBezTo>
                    <a:pt x="452" y="4475"/>
                    <a:pt x="548" y="4416"/>
                    <a:pt x="691" y="4380"/>
                  </a:cubicBezTo>
                  <a:close/>
                  <a:moveTo>
                    <a:pt x="5691" y="403"/>
                  </a:moveTo>
                  <a:lnTo>
                    <a:pt x="5536" y="903"/>
                  </a:lnTo>
                  <a:cubicBezTo>
                    <a:pt x="5525" y="963"/>
                    <a:pt x="5536" y="1022"/>
                    <a:pt x="5584" y="1058"/>
                  </a:cubicBezTo>
                  <a:cubicBezTo>
                    <a:pt x="5616" y="1090"/>
                    <a:pt x="5653" y="1106"/>
                    <a:pt x="5692" y="1106"/>
                  </a:cubicBezTo>
                  <a:cubicBezTo>
                    <a:pt x="5711" y="1106"/>
                    <a:pt x="5731" y="1102"/>
                    <a:pt x="5751" y="1094"/>
                  </a:cubicBezTo>
                  <a:cubicBezTo>
                    <a:pt x="6167" y="922"/>
                    <a:pt x="6580" y="867"/>
                    <a:pt x="6935" y="867"/>
                  </a:cubicBezTo>
                  <a:cubicBezTo>
                    <a:pt x="7270" y="867"/>
                    <a:pt x="7554" y="916"/>
                    <a:pt x="7739" y="963"/>
                  </a:cubicBezTo>
                  <a:lnTo>
                    <a:pt x="7370" y="1296"/>
                  </a:lnTo>
                  <a:cubicBezTo>
                    <a:pt x="7322" y="1344"/>
                    <a:pt x="7310" y="1415"/>
                    <a:pt x="7322" y="1475"/>
                  </a:cubicBezTo>
                  <a:cubicBezTo>
                    <a:pt x="7358" y="1534"/>
                    <a:pt x="7394" y="1582"/>
                    <a:pt x="7477" y="1582"/>
                  </a:cubicBezTo>
                  <a:cubicBezTo>
                    <a:pt x="8323" y="1618"/>
                    <a:pt x="9001" y="1856"/>
                    <a:pt x="9358" y="1999"/>
                  </a:cubicBezTo>
                  <a:lnTo>
                    <a:pt x="8989" y="2225"/>
                  </a:lnTo>
                  <a:cubicBezTo>
                    <a:pt x="8930" y="2249"/>
                    <a:pt x="8906" y="2332"/>
                    <a:pt x="8918" y="2391"/>
                  </a:cubicBezTo>
                  <a:cubicBezTo>
                    <a:pt x="8930" y="2451"/>
                    <a:pt x="8977" y="2511"/>
                    <a:pt x="9037" y="2522"/>
                  </a:cubicBezTo>
                  <a:cubicBezTo>
                    <a:pt x="9561" y="2653"/>
                    <a:pt x="10156" y="3058"/>
                    <a:pt x="10418" y="3249"/>
                  </a:cubicBezTo>
                  <a:lnTo>
                    <a:pt x="10037" y="3642"/>
                  </a:lnTo>
                  <a:cubicBezTo>
                    <a:pt x="9977" y="3701"/>
                    <a:pt x="9977" y="3785"/>
                    <a:pt x="10013" y="3844"/>
                  </a:cubicBezTo>
                  <a:cubicBezTo>
                    <a:pt x="10299" y="4249"/>
                    <a:pt x="10418" y="4713"/>
                    <a:pt x="10466" y="5023"/>
                  </a:cubicBezTo>
                  <a:cubicBezTo>
                    <a:pt x="10251" y="4808"/>
                    <a:pt x="9775" y="4570"/>
                    <a:pt x="9120" y="4392"/>
                  </a:cubicBezTo>
                  <a:cubicBezTo>
                    <a:pt x="9113" y="4390"/>
                    <a:pt x="9105" y="4390"/>
                    <a:pt x="9098" y="4390"/>
                  </a:cubicBezTo>
                  <a:cubicBezTo>
                    <a:pt x="9032" y="4390"/>
                    <a:pt x="8962" y="4435"/>
                    <a:pt x="8930" y="4499"/>
                  </a:cubicBezTo>
                  <a:lnTo>
                    <a:pt x="8787" y="4963"/>
                  </a:lnTo>
                  <a:cubicBezTo>
                    <a:pt x="7775" y="4344"/>
                    <a:pt x="7072" y="4082"/>
                    <a:pt x="7037" y="4070"/>
                  </a:cubicBezTo>
                  <a:cubicBezTo>
                    <a:pt x="7018" y="4061"/>
                    <a:pt x="6998" y="4056"/>
                    <a:pt x="6979" y="4056"/>
                  </a:cubicBezTo>
                  <a:cubicBezTo>
                    <a:pt x="6924" y="4056"/>
                    <a:pt x="6869" y="4092"/>
                    <a:pt x="6834" y="4154"/>
                  </a:cubicBezTo>
                  <a:lnTo>
                    <a:pt x="6537" y="4797"/>
                  </a:lnTo>
                  <a:cubicBezTo>
                    <a:pt x="6239" y="4594"/>
                    <a:pt x="5941" y="4416"/>
                    <a:pt x="5632" y="4249"/>
                  </a:cubicBezTo>
                  <a:cubicBezTo>
                    <a:pt x="5606" y="4234"/>
                    <a:pt x="5578" y="4227"/>
                    <a:pt x="5552" y="4227"/>
                  </a:cubicBezTo>
                  <a:cubicBezTo>
                    <a:pt x="5494" y="4227"/>
                    <a:pt x="5442" y="4259"/>
                    <a:pt x="5417" y="4308"/>
                  </a:cubicBezTo>
                  <a:cubicBezTo>
                    <a:pt x="5370" y="4380"/>
                    <a:pt x="5405" y="4487"/>
                    <a:pt x="5477" y="4511"/>
                  </a:cubicBezTo>
                  <a:cubicBezTo>
                    <a:pt x="5834" y="4713"/>
                    <a:pt x="6191" y="4928"/>
                    <a:pt x="6525" y="5154"/>
                  </a:cubicBezTo>
                  <a:cubicBezTo>
                    <a:pt x="6560" y="5189"/>
                    <a:pt x="6608" y="5189"/>
                    <a:pt x="6656" y="5189"/>
                  </a:cubicBezTo>
                  <a:cubicBezTo>
                    <a:pt x="6703" y="5166"/>
                    <a:pt x="6739" y="5142"/>
                    <a:pt x="6763" y="5094"/>
                  </a:cubicBezTo>
                  <a:lnTo>
                    <a:pt x="7072" y="4404"/>
                  </a:lnTo>
                  <a:cubicBezTo>
                    <a:pt x="7334" y="4523"/>
                    <a:pt x="7977" y="4808"/>
                    <a:pt x="8799" y="5320"/>
                  </a:cubicBezTo>
                  <a:cubicBezTo>
                    <a:pt x="8827" y="5334"/>
                    <a:pt x="8850" y="5340"/>
                    <a:pt x="8875" y="5340"/>
                  </a:cubicBezTo>
                  <a:cubicBezTo>
                    <a:pt x="8892" y="5340"/>
                    <a:pt x="8910" y="5337"/>
                    <a:pt x="8930" y="5332"/>
                  </a:cubicBezTo>
                  <a:cubicBezTo>
                    <a:pt x="8977" y="5320"/>
                    <a:pt x="9001" y="5273"/>
                    <a:pt x="9025" y="5225"/>
                  </a:cubicBezTo>
                  <a:lnTo>
                    <a:pt x="9180" y="4725"/>
                  </a:lnTo>
                  <a:cubicBezTo>
                    <a:pt x="9573" y="4832"/>
                    <a:pt x="9894" y="4975"/>
                    <a:pt x="10132" y="5106"/>
                  </a:cubicBezTo>
                  <a:cubicBezTo>
                    <a:pt x="9763" y="5630"/>
                    <a:pt x="9061" y="6047"/>
                    <a:pt x="8132" y="6297"/>
                  </a:cubicBezTo>
                  <a:cubicBezTo>
                    <a:pt x="7420" y="6505"/>
                    <a:pt x="6565" y="6601"/>
                    <a:pt x="5681" y="6601"/>
                  </a:cubicBezTo>
                  <a:cubicBezTo>
                    <a:pt x="5455" y="6601"/>
                    <a:pt x="5228" y="6595"/>
                    <a:pt x="5001" y="6582"/>
                  </a:cubicBezTo>
                  <a:cubicBezTo>
                    <a:pt x="4274" y="6535"/>
                    <a:pt x="3560" y="6416"/>
                    <a:pt x="2905" y="6261"/>
                  </a:cubicBezTo>
                  <a:cubicBezTo>
                    <a:pt x="3572" y="5785"/>
                    <a:pt x="3620" y="5130"/>
                    <a:pt x="3572" y="4749"/>
                  </a:cubicBezTo>
                  <a:cubicBezTo>
                    <a:pt x="3561" y="4673"/>
                    <a:pt x="3500" y="4616"/>
                    <a:pt x="3417" y="4616"/>
                  </a:cubicBezTo>
                  <a:cubicBezTo>
                    <a:pt x="3409" y="4616"/>
                    <a:pt x="3401" y="4617"/>
                    <a:pt x="3393" y="4618"/>
                  </a:cubicBezTo>
                  <a:cubicBezTo>
                    <a:pt x="3310" y="4630"/>
                    <a:pt x="3250" y="4713"/>
                    <a:pt x="3262" y="4797"/>
                  </a:cubicBezTo>
                  <a:cubicBezTo>
                    <a:pt x="3310" y="5213"/>
                    <a:pt x="3215" y="5785"/>
                    <a:pt x="2500" y="6142"/>
                  </a:cubicBezTo>
                  <a:cubicBezTo>
                    <a:pt x="2357" y="6094"/>
                    <a:pt x="2203" y="6035"/>
                    <a:pt x="2060" y="5975"/>
                  </a:cubicBezTo>
                  <a:cubicBezTo>
                    <a:pt x="1429" y="5725"/>
                    <a:pt x="941" y="5428"/>
                    <a:pt x="631" y="5082"/>
                  </a:cubicBezTo>
                  <a:cubicBezTo>
                    <a:pt x="822" y="4951"/>
                    <a:pt x="1024" y="4689"/>
                    <a:pt x="1000" y="4320"/>
                  </a:cubicBezTo>
                  <a:cubicBezTo>
                    <a:pt x="1441" y="4249"/>
                    <a:pt x="1786" y="4118"/>
                    <a:pt x="2119" y="3999"/>
                  </a:cubicBezTo>
                  <a:cubicBezTo>
                    <a:pt x="2460" y="3863"/>
                    <a:pt x="2746" y="3748"/>
                    <a:pt x="3051" y="3748"/>
                  </a:cubicBezTo>
                  <a:cubicBezTo>
                    <a:pt x="3066" y="3748"/>
                    <a:pt x="3081" y="3748"/>
                    <a:pt x="3096" y="3749"/>
                  </a:cubicBezTo>
                  <a:cubicBezTo>
                    <a:pt x="3084" y="3808"/>
                    <a:pt x="3072" y="3892"/>
                    <a:pt x="3072" y="3951"/>
                  </a:cubicBezTo>
                  <a:cubicBezTo>
                    <a:pt x="3072" y="4035"/>
                    <a:pt x="3084" y="4118"/>
                    <a:pt x="3108" y="4189"/>
                  </a:cubicBezTo>
                  <a:cubicBezTo>
                    <a:pt x="3137" y="4258"/>
                    <a:pt x="3199" y="4303"/>
                    <a:pt x="3267" y="4303"/>
                  </a:cubicBezTo>
                  <a:cubicBezTo>
                    <a:pt x="3281" y="4303"/>
                    <a:pt x="3295" y="4301"/>
                    <a:pt x="3310" y="4296"/>
                  </a:cubicBezTo>
                  <a:cubicBezTo>
                    <a:pt x="3393" y="4261"/>
                    <a:pt x="3441" y="4166"/>
                    <a:pt x="3405" y="4094"/>
                  </a:cubicBezTo>
                  <a:cubicBezTo>
                    <a:pt x="3393" y="4035"/>
                    <a:pt x="3381" y="4011"/>
                    <a:pt x="3381" y="3963"/>
                  </a:cubicBezTo>
                  <a:cubicBezTo>
                    <a:pt x="3381" y="3725"/>
                    <a:pt x="3572" y="3534"/>
                    <a:pt x="3810" y="3534"/>
                  </a:cubicBezTo>
                  <a:cubicBezTo>
                    <a:pt x="4048" y="3534"/>
                    <a:pt x="4239" y="3725"/>
                    <a:pt x="4239" y="3963"/>
                  </a:cubicBezTo>
                  <a:cubicBezTo>
                    <a:pt x="4239" y="4082"/>
                    <a:pt x="4203" y="4189"/>
                    <a:pt x="4108" y="4273"/>
                  </a:cubicBezTo>
                  <a:cubicBezTo>
                    <a:pt x="4048" y="4332"/>
                    <a:pt x="4048" y="4439"/>
                    <a:pt x="4108" y="4499"/>
                  </a:cubicBezTo>
                  <a:cubicBezTo>
                    <a:pt x="4143" y="4535"/>
                    <a:pt x="4179" y="4547"/>
                    <a:pt x="4227" y="4547"/>
                  </a:cubicBezTo>
                  <a:cubicBezTo>
                    <a:pt x="4274" y="4547"/>
                    <a:pt x="4298" y="4535"/>
                    <a:pt x="4334" y="4499"/>
                  </a:cubicBezTo>
                  <a:cubicBezTo>
                    <a:pt x="4453" y="4392"/>
                    <a:pt x="4513" y="4249"/>
                    <a:pt x="4536" y="4094"/>
                  </a:cubicBezTo>
                  <a:cubicBezTo>
                    <a:pt x="4632" y="4130"/>
                    <a:pt x="4739" y="4177"/>
                    <a:pt x="4858" y="4237"/>
                  </a:cubicBezTo>
                  <a:cubicBezTo>
                    <a:pt x="4870" y="4249"/>
                    <a:pt x="4894" y="4249"/>
                    <a:pt x="4917" y="4249"/>
                  </a:cubicBezTo>
                  <a:cubicBezTo>
                    <a:pt x="4977" y="4249"/>
                    <a:pt x="5036" y="4213"/>
                    <a:pt x="5060" y="4154"/>
                  </a:cubicBezTo>
                  <a:cubicBezTo>
                    <a:pt x="5096" y="4082"/>
                    <a:pt x="5060" y="3975"/>
                    <a:pt x="4989" y="3951"/>
                  </a:cubicBezTo>
                  <a:cubicBezTo>
                    <a:pt x="4774" y="3856"/>
                    <a:pt x="4620" y="3796"/>
                    <a:pt x="4524" y="3773"/>
                  </a:cubicBezTo>
                  <a:cubicBezTo>
                    <a:pt x="4441" y="3463"/>
                    <a:pt x="4143" y="3225"/>
                    <a:pt x="3798" y="3225"/>
                  </a:cubicBezTo>
                  <a:cubicBezTo>
                    <a:pt x="3572" y="3225"/>
                    <a:pt x="3381" y="3320"/>
                    <a:pt x="3227" y="3475"/>
                  </a:cubicBezTo>
                  <a:cubicBezTo>
                    <a:pt x="3162" y="3463"/>
                    <a:pt x="3098" y="3458"/>
                    <a:pt x="3034" y="3458"/>
                  </a:cubicBezTo>
                  <a:cubicBezTo>
                    <a:pt x="2897" y="3458"/>
                    <a:pt x="2757" y="3482"/>
                    <a:pt x="2596" y="3523"/>
                  </a:cubicBezTo>
                  <a:cubicBezTo>
                    <a:pt x="2488" y="3546"/>
                    <a:pt x="2369" y="3582"/>
                    <a:pt x="2262" y="3618"/>
                  </a:cubicBezTo>
                  <a:cubicBezTo>
                    <a:pt x="2155" y="2999"/>
                    <a:pt x="2322" y="2415"/>
                    <a:pt x="2738" y="1891"/>
                  </a:cubicBezTo>
                  <a:cubicBezTo>
                    <a:pt x="2953" y="1641"/>
                    <a:pt x="3167" y="1451"/>
                    <a:pt x="3322" y="1344"/>
                  </a:cubicBezTo>
                  <a:lnTo>
                    <a:pt x="3405" y="1594"/>
                  </a:lnTo>
                  <a:cubicBezTo>
                    <a:pt x="3429" y="1641"/>
                    <a:pt x="3465" y="1689"/>
                    <a:pt x="3524" y="1701"/>
                  </a:cubicBezTo>
                  <a:cubicBezTo>
                    <a:pt x="3538" y="1704"/>
                    <a:pt x="3552" y="1705"/>
                    <a:pt x="3565" y="1705"/>
                  </a:cubicBezTo>
                  <a:cubicBezTo>
                    <a:pt x="3606" y="1705"/>
                    <a:pt x="3643" y="1690"/>
                    <a:pt x="3679" y="1653"/>
                  </a:cubicBezTo>
                  <a:cubicBezTo>
                    <a:pt x="4393" y="927"/>
                    <a:pt x="5251" y="558"/>
                    <a:pt x="5691" y="403"/>
                  </a:cubicBezTo>
                  <a:close/>
                  <a:moveTo>
                    <a:pt x="3036" y="6642"/>
                  </a:moveTo>
                  <a:cubicBezTo>
                    <a:pt x="3262" y="6702"/>
                    <a:pt x="3500" y="6749"/>
                    <a:pt x="3739" y="6797"/>
                  </a:cubicBezTo>
                  <a:lnTo>
                    <a:pt x="3739" y="6928"/>
                  </a:lnTo>
                  <a:lnTo>
                    <a:pt x="3608" y="6940"/>
                  </a:lnTo>
                  <a:cubicBezTo>
                    <a:pt x="3393" y="6975"/>
                    <a:pt x="3227" y="7142"/>
                    <a:pt x="3227" y="7368"/>
                  </a:cubicBezTo>
                  <a:cubicBezTo>
                    <a:pt x="3250" y="7404"/>
                    <a:pt x="3262" y="7428"/>
                    <a:pt x="3262" y="7475"/>
                  </a:cubicBezTo>
                  <a:lnTo>
                    <a:pt x="2655" y="7475"/>
                  </a:lnTo>
                  <a:cubicBezTo>
                    <a:pt x="2596" y="7475"/>
                    <a:pt x="2536" y="7428"/>
                    <a:pt x="2536" y="7356"/>
                  </a:cubicBezTo>
                  <a:cubicBezTo>
                    <a:pt x="2536" y="7297"/>
                    <a:pt x="2572" y="7249"/>
                    <a:pt x="2631" y="7249"/>
                  </a:cubicBezTo>
                  <a:lnTo>
                    <a:pt x="2905" y="7225"/>
                  </a:lnTo>
                  <a:cubicBezTo>
                    <a:pt x="2977" y="7214"/>
                    <a:pt x="3036" y="7154"/>
                    <a:pt x="3036" y="7059"/>
                  </a:cubicBezTo>
                  <a:lnTo>
                    <a:pt x="3036" y="6642"/>
                  </a:lnTo>
                  <a:close/>
                  <a:moveTo>
                    <a:pt x="4084" y="6833"/>
                  </a:moveTo>
                  <a:cubicBezTo>
                    <a:pt x="4262" y="6868"/>
                    <a:pt x="4441" y="6880"/>
                    <a:pt x="4620" y="6892"/>
                  </a:cubicBezTo>
                  <a:lnTo>
                    <a:pt x="4620" y="7297"/>
                  </a:lnTo>
                  <a:cubicBezTo>
                    <a:pt x="4620" y="7404"/>
                    <a:pt x="4536" y="7475"/>
                    <a:pt x="4441" y="7475"/>
                  </a:cubicBezTo>
                  <a:lnTo>
                    <a:pt x="3691" y="7475"/>
                  </a:lnTo>
                  <a:cubicBezTo>
                    <a:pt x="3631" y="7475"/>
                    <a:pt x="3572" y="7428"/>
                    <a:pt x="3572" y="7356"/>
                  </a:cubicBezTo>
                  <a:cubicBezTo>
                    <a:pt x="3572" y="7297"/>
                    <a:pt x="3620" y="7249"/>
                    <a:pt x="3679" y="7249"/>
                  </a:cubicBezTo>
                  <a:lnTo>
                    <a:pt x="3941" y="7225"/>
                  </a:lnTo>
                  <a:cubicBezTo>
                    <a:pt x="4024" y="7202"/>
                    <a:pt x="4084" y="7142"/>
                    <a:pt x="4084" y="7059"/>
                  </a:cubicBezTo>
                  <a:lnTo>
                    <a:pt x="4084" y="6833"/>
                  </a:lnTo>
                  <a:close/>
                  <a:moveTo>
                    <a:pt x="7489" y="6809"/>
                  </a:moveTo>
                  <a:lnTo>
                    <a:pt x="7489" y="6928"/>
                  </a:lnTo>
                  <a:lnTo>
                    <a:pt x="7358" y="6940"/>
                  </a:lnTo>
                  <a:cubicBezTo>
                    <a:pt x="7144" y="6975"/>
                    <a:pt x="6977" y="7142"/>
                    <a:pt x="6977" y="7368"/>
                  </a:cubicBezTo>
                  <a:cubicBezTo>
                    <a:pt x="7001" y="7404"/>
                    <a:pt x="7001" y="7428"/>
                    <a:pt x="7013" y="7475"/>
                  </a:cubicBezTo>
                  <a:lnTo>
                    <a:pt x="6406" y="7475"/>
                  </a:lnTo>
                  <a:cubicBezTo>
                    <a:pt x="6346" y="7475"/>
                    <a:pt x="6287" y="7428"/>
                    <a:pt x="6287" y="7356"/>
                  </a:cubicBezTo>
                  <a:cubicBezTo>
                    <a:pt x="6287" y="7297"/>
                    <a:pt x="6322" y="7249"/>
                    <a:pt x="6382" y="7249"/>
                  </a:cubicBezTo>
                  <a:lnTo>
                    <a:pt x="6656" y="7225"/>
                  </a:lnTo>
                  <a:cubicBezTo>
                    <a:pt x="6727" y="7214"/>
                    <a:pt x="6787" y="7154"/>
                    <a:pt x="6787" y="7059"/>
                  </a:cubicBezTo>
                  <a:lnTo>
                    <a:pt x="6787" y="6892"/>
                  </a:lnTo>
                  <a:cubicBezTo>
                    <a:pt x="7025" y="6868"/>
                    <a:pt x="7263" y="6833"/>
                    <a:pt x="7489" y="6809"/>
                  </a:cubicBezTo>
                  <a:close/>
                  <a:moveTo>
                    <a:pt x="8525" y="6547"/>
                  </a:moveTo>
                  <a:lnTo>
                    <a:pt x="8525" y="7297"/>
                  </a:lnTo>
                  <a:cubicBezTo>
                    <a:pt x="8525" y="7392"/>
                    <a:pt x="8442" y="7475"/>
                    <a:pt x="8346" y="7475"/>
                  </a:cubicBezTo>
                  <a:lnTo>
                    <a:pt x="7430" y="7475"/>
                  </a:lnTo>
                  <a:cubicBezTo>
                    <a:pt x="7370" y="7475"/>
                    <a:pt x="7310" y="7428"/>
                    <a:pt x="7310" y="7356"/>
                  </a:cubicBezTo>
                  <a:cubicBezTo>
                    <a:pt x="7310" y="7297"/>
                    <a:pt x="7358" y="7249"/>
                    <a:pt x="7418" y="7249"/>
                  </a:cubicBezTo>
                  <a:lnTo>
                    <a:pt x="7680" y="7225"/>
                  </a:lnTo>
                  <a:cubicBezTo>
                    <a:pt x="7751" y="7214"/>
                    <a:pt x="7811" y="7154"/>
                    <a:pt x="7811" y="7059"/>
                  </a:cubicBezTo>
                  <a:lnTo>
                    <a:pt x="7811" y="6737"/>
                  </a:lnTo>
                  <a:lnTo>
                    <a:pt x="8215" y="6642"/>
                  </a:lnTo>
                  <a:lnTo>
                    <a:pt x="8525" y="6547"/>
                  </a:lnTo>
                  <a:close/>
                  <a:moveTo>
                    <a:pt x="5948" y="1"/>
                  </a:moveTo>
                  <a:cubicBezTo>
                    <a:pt x="5933" y="1"/>
                    <a:pt x="5919" y="4"/>
                    <a:pt x="5906" y="10"/>
                  </a:cubicBezTo>
                  <a:cubicBezTo>
                    <a:pt x="5846" y="22"/>
                    <a:pt x="4691" y="308"/>
                    <a:pt x="3667" y="1260"/>
                  </a:cubicBezTo>
                  <a:lnTo>
                    <a:pt x="3584" y="1046"/>
                  </a:lnTo>
                  <a:cubicBezTo>
                    <a:pt x="3572" y="998"/>
                    <a:pt x="3548" y="975"/>
                    <a:pt x="3500" y="963"/>
                  </a:cubicBezTo>
                  <a:cubicBezTo>
                    <a:pt x="3479" y="952"/>
                    <a:pt x="3458" y="946"/>
                    <a:pt x="3437" y="946"/>
                  </a:cubicBezTo>
                  <a:cubicBezTo>
                    <a:pt x="3412" y="946"/>
                    <a:pt x="3389" y="955"/>
                    <a:pt x="3370" y="975"/>
                  </a:cubicBezTo>
                  <a:cubicBezTo>
                    <a:pt x="3346" y="987"/>
                    <a:pt x="2917" y="1225"/>
                    <a:pt x="2536" y="1701"/>
                  </a:cubicBezTo>
                  <a:cubicBezTo>
                    <a:pt x="2036" y="2308"/>
                    <a:pt x="1846" y="3023"/>
                    <a:pt x="2000" y="3761"/>
                  </a:cubicBezTo>
                  <a:cubicBezTo>
                    <a:pt x="1619" y="3892"/>
                    <a:pt x="1203" y="4058"/>
                    <a:pt x="655" y="4118"/>
                  </a:cubicBezTo>
                  <a:cubicBezTo>
                    <a:pt x="333" y="4142"/>
                    <a:pt x="167" y="4320"/>
                    <a:pt x="95" y="4463"/>
                  </a:cubicBezTo>
                  <a:cubicBezTo>
                    <a:pt x="12" y="4618"/>
                    <a:pt x="0" y="4761"/>
                    <a:pt x="0" y="4785"/>
                  </a:cubicBezTo>
                  <a:cubicBezTo>
                    <a:pt x="0" y="4808"/>
                    <a:pt x="0" y="4832"/>
                    <a:pt x="12" y="4856"/>
                  </a:cubicBezTo>
                  <a:cubicBezTo>
                    <a:pt x="310" y="5451"/>
                    <a:pt x="964" y="5951"/>
                    <a:pt x="1917" y="6332"/>
                  </a:cubicBezTo>
                  <a:cubicBezTo>
                    <a:pt x="2179" y="6428"/>
                    <a:pt x="2441" y="6523"/>
                    <a:pt x="2727" y="6594"/>
                  </a:cubicBezTo>
                  <a:lnTo>
                    <a:pt x="2727" y="6952"/>
                  </a:lnTo>
                  <a:lnTo>
                    <a:pt x="2596" y="6975"/>
                  </a:lnTo>
                  <a:cubicBezTo>
                    <a:pt x="2381" y="6999"/>
                    <a:pt x="2215" y="7178"/>
                    <a:pt x="2215" y="7404"/>
                  </a:cubicBezTo>
                  <a:cubicBezTo>
                    <a:pt x="2215" y="7642"/>
                    <a:pt x="2417" y="7833"/>
                    <a:pt x="2655" y="7833"/>
                  </a:cubicBezTo>
                  <a:lnTo>
                    <a:pt x="4417" y="7833"/>
                  </a:lnTo>
                  <a:cubicBezTo>
                    <a:pt x="4703" y="7833"/>
                    <a:pt x="4929" y="7606"/>
                    <a:pt x="4929" y="7321"/>
                  </a:cubicBezTo>
                  <a:lnTo>
                    <a:pt x="4929" y="6952"/>
                  </a:lnTo>
                  <a:lnTo>
                    <a:pt x="4989" y="6952"/>
                  </a:lnTo>
                  <a:cubicBezTo>
                    <a:pt x="5227" y="6975"/>
                    <a:pt x="5465" y="6975"/>
                    <a:pt x="5703" y="6975"/>
                  </a:cubicBezTo>
                  <a:cubicBezTo>
                    <a:pt x="5965" y="6975"/>
                    <a:pt x="6227" y="6952"/>
                    <a:pt x="6489" y="6940"/>
                  </a:cubicBezTo>
                  <a:lnTo>
                    <a:pt x="6489" y="6940"/>
                  </a:lnTo>
                  <a:lnTo>
                    <a:pt x="6358" y="6952"/>
                  </a:lnTo>
                  <a:cubicBezTo>
                    <a:pt x="6144" y="6987"/>
                    <a:pt x="5989" y="7166"/>
                    <a:pt x="5989" y="7392"/>
                  </a:cubicBezTo>
                  <a:cubicBezTo>
                    <a:pt x="5989" y="7630"/>
                    <a:pt x="6179" y="7821"/>
                    <a:pt x="6418" y="7821"/>
                  </a:cubicBezTo>
                  <a:lnTo>
                    <a:pt x="8346" y="7821"/>
                  </a:lnTo>
                  <a:cubicBezTo>
                    <a:pt x="8632" y="7821"/>
                    <a:pt x="8858" y="7594"/>
                    <a:pt x="8858" y="7309"/>
                  </a:cubicBezTo>
                  <a:lnTo>
                    <a:pt x="8858" y="6452"/>
                  </a:lnTo>
                  <a:cubicBezTo>
                    <a:pt x="9573" y="6166"/>
                    <a:pt x="10108" y="5785"/>
                    <a:pt x="10430" y="5320"/>
                  </a:cubicBezTo>
                  <a:cubicBezTo>
                    <a:pt x="10525" y="5380"/>
                    <a:pt x="10585" y="5416"/>
                    <a:pt x="10644" y="5463"/>
                  </a:cubicBezTo>
                  <a:cubicBezTo>
                    <a:pt x="10668" y="5499"/>
                    <a:pt x="10704" y="5511"/>
                    <a:pt x="10751" y="5511"/>
                  </a:cubicBezTo>
                  <a:cubicBezTo>
                    <a:pt x="10775" y="5511"/>
                    <a:pt x="10787" y="5511"/>
                    <a:pt x="10811" y="5499"/>
                  </a:cubicBezTo>
                  <a:cubicBezTo>
                    <a:pt x="10870" y="5463"/>
                    <a:pt x="10894" y="5404"/>
                    <a:pt x="10894" y="5344"/>
                  </a:cubicBezTo>
                  <a:cubicBezTo>
                    <a:pt x="10882" y="5285"/>
                    <a:pt x="10882" y="4439"/>
                    <a:pt x="10418" y="3737"/>
                  </a:cubicBezTo>
                  <a:lnTo>
                    <a:pt x="10835" y="3320"/>
                  </a:lnTo>
                  <a:cubicBezTo>
                    <a:pt x="10870" y="3296"/>
                    <a:pt x="10882" y="3249"/>
                    <a:pt x="10882" y="3201"/>
                  </a:cubicBezTo>
                  <a:cubicBezTo>
                    <a:pt x="10882" y="3153"/>
                    <a:pt x="10847" y="3118"/>
                    <a:pt x="10823" y="3082"/>
                  </a:cubicBezTo>
                  <a:cubicBezTo>
                    <a:pt x="10787" y="3058"/>
                    <a:pt x="10156" y="2558"/>
                    <a:pt x="9489" y="2308"/>
                  </a:cubicBezTo>
                  <a:lnTo>
                    <a:pt x="9823" y="2106"/>
                  </a:lnTo>
                  <a:cubicBezTo>
                    <a:pt x="9870" y="2070"/>
                    <a:pt x="9894" y="2010"/>
                    <a:pt x="9894" y="1975"/>
                  </a:cubicBezTo>
                  <a:cubicBezTo>
                    <a:pt x="9894" y="1915"/>
                    <a:pt x="9870" y="1868"/>
                    <a:pt x="9823" y="1832"/>
                  </a:cubicBezTo>
                  <a:cubicBezTo>
                    <a:pt x="9787" y="1820"/>
                    <a:pt x="9037" y="1391"/>
                    <a:pt x="7918" y="1272"/>
                  </a:cubicBezTo>
                  <a:lnTo>
                    <a:pt x="8215" y="987"/>
                  </a:lnTo>
                  <a:cubicBezTo>
                    <a:pt x="8263" y="939"/>
                    <a:pt x="8275" y="903"/>
                    <a:pt x="8263" y="844"/>
                  </a:cubicBezTo>
                  <a:cubicBezTo>
                    <a:pt x="8251" y="784"/>
                    <a:pt x="8215" y="737"/>
                    <a:pt x="8156" y="725"/>
                  </a:cubicBezTo>
                  <a:cubicBezTo>
                    <a:pt x="8123" y="708"/>
                    <a:pt x="7644" y="530"/>
                    <a:pt x="6979" y="530"/>
                  </a:cubicBezTo>
                  <a:cubicBezTo>
                    <a:pt x="6672" y="530"/>
                    <a:pt x="6326" y="568"/>
                    <a:pt x="5965" y="677"/>
                  </a:cubicBezTo>
                  <a:lnTo>
                    <a:pt x="6096" y="201"/>
                  </a:lnTo>
                  <a:cubicBezTo>
                    <a:pt x="6120" y="141"/>
                    <a:pt x="6096" y="82"/>
                    <a:pt x="6060" y="46"/>
                  </a:cubicBezTo>
                  <a:cubicBezTo>
                    <a:pt x="6026" y="20"/>
                    <a:pt x="5985" y="1"/>
                    <a:pt x="594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2053" name="Google Shape;12053;p81"/>
            <p:cNvSpPr/>
            <p:nvPr/>
          </p:nvSpPr>
          <p:spPr>
            <a:xfrm>
              <a:off x="6472845" y="1588626"/>
              <a:ext cx="41952" cy="38944"/>
            </a:xfrm>
            <a:custGeom>
              <a:avLst/>
              <a:gdLst/>
              <a:ahLst/>
              <a:cxnLst/>
              <a:rect l="l" t="t" r="r" b="b"/>
              <a:pathLst>
                <a:path w="1311" h="1217" extrusionOk="0">
                  <a:moveTo>
                    <a:pt x="1110" y="1"/>
                  </a:moveTo>
                  <a:cubicBezTo>
                    <a:pt x="1080" y="1"/>
                    <a:pt x="1050" y="9"/>
                    <a:pt x="1025" y="26"/>
                  </a:cubicBezTo>
                  <a:cubicBezTo>
                    <a:pt x="596" y="323"/>
                    <a:pt x="251" y="704"/>
                    <a:pt x="60" y="966"/>
                  </a:cubicBezTo>
                  <a:cubicBezTo>
                    <a:pt x="1" y="1038"/>
                    <a:pt x="13" y="1133"/>
                    <a:pt x="84" y="1192"/>
                  </a:cubicBezTo>
                  <a:cubicBezTo>
                    <a:pt x="120" y="1204"/>
                    <a:pt x="144" y="1216"/>
                    <a:pt x="179" y="1216"/>
                  </a:cubicBezTo>
                  <a:cubicBezTo>
                    <a:pt x="227" y="1216"/>
                    <a:pt x="263" y="1204"/>
                    <a:pt x="310" y="1157"/>
                  </a:cubicBezTo>
                  <a:cubicBezTo>
                    <a:pt x="501" y="907"/>
                    <a:pt x="798" y="561"/>
                    <a:pt x="1203" y="299"/>
                  </a:cubicBezTo>
                  <a:cubicBezTo>
                    <a:pt x="1275" y="240"/>
                    <a:pt x="1310" y="133"/>
                    <a:pt x="1251" y="73"/>
                  </a:cubicBezTo>
                  <a:cubicBezTo>
                    <a:pt x="1220" y="27"/>
                    <a:pt x="1165" y="1"/>
                    <a:pt x="111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2054" name="Google Shape;12054;p81"/>
            <p:cNvSpPr/>
            <p:nvPr/>
          </p:nvSpPr>
          <p:spPr>
            <a:xfrm>
              <a:off x="6528109" y="1592402"/>
              <a:ext cx="40800" cy="23360"/>
            </a:xfrm>
            <a:custGeom>
              <a:avLst/>
              <a:gdLst/>
              <a:ahLst/>
              <a:cxnLst/>
              <a:rect l="l" t="t" r="r" b="b"/>
              <a:pathLst>
                <a:path w="1275" h="730" extrusionOk="0">
                  <a:moveTo>
                    <a:pt x="1103" y="1"/>
                  </a:moveTo>
                  <a:cubicBezTo>
                    <a:pt x="1092" y="1"/>
                    <a:pt x="1082" y="1"/>
                    <a:pt x="1072" y="3"/>
                  </a:cubicBezTo>
                  <a:cubicBezTo>
                    <a:pt x="643" y="110"/>
                    <a:pt x="298" y="300"/>
                    <a:pt x="83" y="431"/>
                  </a:cubicBezTo>
                  <a:cubicBezTo>
                    <a:pt x="12" y="479"/>
                    <a:pt x="0" y="586"/>
                    <a:pt x="48" y="658"/>
                  </a:cubicBezTo>
                  <a:cubicBezTo>
                    <a:pt x="72" y="705"/>
                    <a:pt x="119" y="729"/>
                    <a:pt x="179" y="729"/>
                  </a:cubicBezTo>
                  <a:cubicBezTo>
                    <a:pt x="203" y="729"/>
                    <a:pt x="238" y="717"/>
                    <a:pt x="262" y="705"/>
                  </a:cubicBezTo>
                  <a:cubicBezTo>
                    <a:pt x="441" y="586"/>
                    <a:pt x="738" y="408"/>
                    <a:pt x="1131" y="312"/>
                  </a:cubicBezTo>
                  <a:cubicBezTo>
                    <a:pt x="1238" y="289"/>
                    <a:pt x="1274" y="193"/>
                    <a:pt x="1262" y="122"/>
                  </a:cubicBezTo>
                  <a:cubicBezTo>
                    <a:pt x="1252" y="38"/>
                    <a:pt x="1177" y="1"/>
                    <a:pt x="110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2055" name="Google Shape;12055;p81"/>
            <p:cNvSpPr/>
            <p:nvPr/>
          </p:nvSpPr>
          <p:spPr>
            <a:xfrm>
              <a:off x="6581453" y="1614994"/>
              <a:ext cx="38496" cy="11040"/>
            </a:xfrm>
            <a:custGeom>
              <a:avLst/>
              <a:gdLst/>
              <a:ahLst/>
              <a:cxnLst/>
              <a:rect l="l" t="t" r="r" b="b"/>
              <a:pathLst>
                <a:path w="1203" h="345" extrusionOk="0">
                  <a:moveTo>
                    <a:pt x="713" y="1"/>
                  </a:moveTo>
                  <a:cubicBezTo>
                    <a:pt x="555" y="1"/>
                    <a:pt x="354" y="8"/>
                    <a:pt x="143" y="35"/>
                  </a:cubicBezTo>
                  <a:cubicBezTo>
                    <a:pt x="60" y="59"/>
                    <a:pt x="0" y="130"/>
                    <a:pt x="12" y="214"/>
                  </a:cubicBezTo>
                  <a:cubicBezTo>
                    <a:pt x="24" y="297"/>
                    <a:pt x="83" y="345"/>
                    <a:pt x="179" y="345"/>
                  </a:cubicBezTo>
                  <a:lnTo>
                    <a:pt x="191" y="345"/>
                  </a:lnTo>
                  <a:cubicBezTo>
                    <a:pt x="405" y="321"/>
                    <a:pt x="613" y="315"/>
                    <a:pt x="768" y="315"/>
                  </a:cubicBezTo>
                  <a:cubicBezTo>
                    <a:pt x="923" y="315"/>
                    <a:pt x="1024" y="321"/>
                    <a:pt x="1024" y="321"/>
                  </a:cubicBezTo>
                  <a:cubicBezTo>
                    <a:pt x="1107" y="321"/>
                    <a:pt x="1191" y="261"/>
                    <a:pt x="1203" y="178"/>
                  </a:cubicBezTo>
                  <a:cubicBezTo>
                    <a:pt x="1191" y="95"/>
                    <a:pt x="1131" y="11"/>
                    <a:pt x="1036" y="11"/>
                  </a:cubicBezTo>
                  <a:cubicBezTo>
                    <a:pt x="1029" y="11"/>
                    <a:pt x="902" y="1"/>
                    <a:pt x="71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2056" name="Google Shape;12056;p81"/>
            <p:cNvSpPr/>
            <p:nvPr/>
          </p:nvSpPr>
          <p:spPr>
            <a:xfrm>
              <a:off x="6634765" y="1648274"/>
              <a:ext cx="25184" cy="16992"/>
            </a:xfrm>
            <a:custGeom>
              <a:avLst/>
              <a:gdLst/>
              <a:ahLst/>
              <a:cxnLst/>
              <a:rect l="l" t="t" r="r" b="b"/>
              <a:pathLst>
                <a:path w="787" h="531" extrusionOk="0">
                  <a:moveTo>
                    <a:pt x="190" y="1"/>
                  </a:moveTo>
                  <a:cubicBezTo>
                    <a:pt x="116" y="1"/>
                    <a:pt x="54" y="44"/>
                    <a:pt x="25" y="102"/>
                  </a:cubicBezTo>
                  <a:cubicBezTo>
                    <a:pt x="1" y="186"/>
                    <a:pt x="37" y="281"/>
                    <a:pt x="120" y="305"/>
                  </a:cubicBezTo>
                  <a:cubicBezTo>
                    <a:pt x="334" y="400"/>
                    <a:pt x="501" y="507"/>
                    <a:pt x="501" y="507"/>
                  </a:cubicBezTo>
                  <a:cubicBezTo>
                    <a:pt x="537" y="519"/>
                    <a:pt x="560" y="531"/>
                    <a:pt x="596" y="531"/>
                  </a:cubicBezTo>
                  <a:cubicBezTo>
                    <a:pt x="632" y="531"/>
                    <a:pt x="691" y="507"/>
                    <a:pt x="727" y="459"/>
                  </a:cubicBezTo>
                  <a:cubicBezTo>
                    <a:pt x="787" y="388"/>
                    <a:pt x="775" y="281"/>
                    <a:pt x="703" y="233"/>
                  </a:cubicBezTo>
                  <a:cubicBezTo>
                    <a:pt x="680" y="233"/>
                    <a:pt x="525" y="102"/>
                    <a:pt x="239" y="7"/>
                  </a:cubicBezTo>
                  <a:cubicBezTo>
                    <a:pt x="222" y="3"/>
                    <a:pt x="206" y="1"/>
                    <a:pt x="19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grpSp>
      <p:grpSp>
        <p:nvGrpSpPr>
          <p:cNvPr id="12057" name="Google Shape;12057;p81"/>
          <p:cNvGrpSpPr/>
          <p:nvPr/>
        </p:nvGrpSpPr>
        <p:grpSpPr>
          <a:xfrm>
            <a:off x="7522095" y="1924749"/>
            <a:ext cx="348640" cy="334272"/>
            <a:chOff x="7444781" y="1507026"/>
            <a:chExt cx="348640" cy="334272"/>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grpSpPr>
        <p:sp>
          <p:nvSpPr>
            <p:cNvPr id="12058" name="Google Shape;12058;p81"/>
            <p:cNvSpPr/>
            <p:nvPr/>
          </p:nvSpPr>
          <p:spPr>
            <a:xfrm>
              <a:off x="7575469" y="1750066"/>
              <a:ext cx="40032" cy="39424"/>
            </a:xfrm>
            <a:custGeom>
              <a:avLst/>
              <a:gdLst/>
              <a:ahLst/>
              <a:cxnLst/>
              <a:rect l="l" t="t" r="r" b="b"/>
              <a:pathLst>
                <a:path w="1251" h="1232" extrusionOk="0">
                  <a:moveTo>
                    <a:pt x="691" y="291"/>
                  </a:moveTo>
                  <a:cubicBezTo>
                    <a:pt x="727" y="291"/>
                    <a:pt x="739" y="291"/>
                    <a:pt x="774" y="315"/>
                  </a:cubicBezTo>
                  <a:cubicBezTo>
                    <a:pt x="858" y="386"/>
                    <a:pt x="870" y="565"/>
                    <a:pt x="798" y="719"/>
                  </a:cubicBezTo>
                  <a:cubicBezTo>
                    <a:pt x="751" y="803"/>
                    <a:pt x="679" y="862"/>
                    <a:pt x="608" y="886"/>
                  </a:cubicBezTo>
                  <a:cubicBezTo>
                    <a:pt x="586" y="897"/>
                    <a:pt x="565" y="903"/>
                    <a:pt x="546" y="903"/>
                  </a:cubicBezTo>
                  <a:cubicBezTo>
                    <a:pt x="522" y="903"/>
                    <a:pt x="502" y="894"/>
                    <a:pt x="489" y="874"/>
                  </a:cubicBezTo>
                  <a:cubicBezTo>
                    <a:pt x="381" y="815"/>
                    <a:pt x="370" y="636"/>
                    <a:pt x="441" y="493"/>
                  </a:cubicBezTo>
                  <a:cubicBezTo>
                    <a:pt x="489" y="398"/>
                    <a:pt x="560" y="338"/>
                    <a:pt x="631" y="315"/>
                  </a:cubicBezTo>
                  <a:cubicBezTo>
                    <a:pt x="655" y="315"/>
                    <a:pt x="667" y="291"/>
                    <a:pt x="691" y="291"/>
                  </a:cubicBezTo>
                  <a:close/>
                  <a:moveTo>
                    <a:pt x="673" y="0"/>
                  </a:moveTo>
                  <a:cubicBezTo>
                    <a:pt x="632" y="0"/>
                    <a:pt x="590" y="5"/>
                    <a:pt x="548" y="17"/>
                  </a:cubicBezTo>
                  <a:cubicBezTo>
                    <a:pt x="381" y="65"/>
                    <a:pt x="250" y="196"/>
                    <a:pt x="155" y="362"/>
                  </a:cubicBezTo>
                  <a:cubicBezTo>
                    <a:pt x="0" y="672"/>
                    <a:pt x="72" y="1029"/>
                    <a:pt x="334" y="1172"/>
                  </a:cubicBezTo>
                  <a:cubicBezTo>
                    <a:pt x="417" y="1219"/>
                    <a:pt x="489" y="1231"/>
                    <a:pt x="560" y="1231"/>
                  </a:cubicBezTo>
                  <a:cubicBezTo>
                    <a:pt x="608" y="1231"/>
                    <a:pt x="655" y="1231"/>
                    <a:pt x="715" y="1219"/>
                  </a:cubicBezTo>
                  <a:cubicBezTo>
                    <a:pt x="870" y="1172"/>
                    <a:pt x="1012" y="1041"/>
                    <a:pt x="1096" y="874"/>
                  </a:cubicBezTo>
                  <a:cubicBezTo>
                    <a:pt x="1251" y="553"/>
                    <a:pt x="1167" y="196"/>
                    <a:pt x="917" y="65"/>
                  </a:cubicBezTo>
                  <a:cubicBezTo>
                    <a:pt x="844" y="24"/>
                    <a:pt x="761" y="0"/>
                    <a:pt x="67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2059" name="Google Shape;12059;p81"/>
            <p:cNvSpPr/>
            <p:nvPr/>
          </p:nvSpPr>
          <p:spPr>
            <a:xfrm>
              <a:off x="7623469" y="1749714"/>
              <a:ext cx="40032" cy="39776"/>
            </a:xfrm>
            <a:custGeom>
              <a:avLst/>
              <a:gdLst/>
              <a:ahLst/>
              <a:cxnLst/>
              <a:rect l="l" t="t" r="r" b="b"/>
              <a:pathLst>
                <a:path w="1251" h="1243" extrusionOk="0">
                  <a:moveTo>
                    <a:pt x="560" y="337"/>
                  </a:moveTo>
                  <a:cubicBezTo>
                    <a:pt x="584" y="337"/>
                    <a:pt x="596" y="337"/>
                    <a:pt x="620" y="349"/>
                  </a:cubicBezTo>
                  <a:cubicBezTo>
                    <a:pt x="703" y="385"/>
                    <a:pt x="775" y="445"/>
                    <a:pt x="822" y="528"/>
                  </a:cubicBezTo>
                  <a:cubicBezTo>
                    <a:pt x="882" y="671"/>
                    <a:pt x="858" y="849"/>
                    <a:pt x="763" y="897"/>
                  </a:cubicBezTo>
                  <a:cubicBezTo>
                    <a:pt x="736" y="914"/>
                    <a:pt x="704" y="926"/>
                    <a:pt x="674" y="926"/>
                  </a:cubicBezTo>
                  <a:cubicBezTo>
                    <a:pt x="664" y="926"/>
                    <a:pt x="653" y="924"/>
                    <a:pt x="644" y="921"/>
                  </a:cubicBezTo>
                  <a:cubicBezTo>
                    <a:pt x="560" y="885"/>
                    <a:pt x="489" y="826"/>
                    <a:pt x="441" y="742"/>
                  </a:cubicBezTo>
                  <a:cubicBezTo>
                    <a:pt x="370" y="588"/>
                    <a:pt x="382" y="409"/>
                    <a:pt x="489" y="349"/>
                  </a:cubicBezTo>
                  <a:cubicBezTo>
                    <a:pt x="501" y="337"/>
                    <a:pt x="536" y="337"/>
                    <a:pt x="560" y="337"/>
                  </a:cubicBezTo>
                  <a:close/>
                  <a:moveTo>
                    <a:pt x="547" y="0"/>
                  </a:moveTo>
                  <a:cubicBezTo>
                    <a:pt x="468" y="0"/>
                    <a:pt x="395" y="24"/>
                    <a:pt x="322" y="76"/>
                  </a:cubicBezTo>
                  <a:cubicBezTo>
                    <a:pt x="72" y="218"/>
                    <a:pt x="1" y="576"/>
                    <a:pt x="143" y="885"/>
                  </a:cubicBezTo>
                  <a:cubicBezTo>
                    <a:pt x="239" y="1052"/>
                    <a:pt x="370" y="1183"/>
                    <a:pt x="536" y="1230"/>
                  </a:cubicBezTo>
                  <a:cubicBezTo>
                    <a:pt x="584" y="1242"/>
                    <a:pt x="620" y="1242"/>
                    <a:pt x="679" y="1242"/>
                  </a:cubicBezTo>
                  <a:cubicBezTo>
                    <a:pt x="763" y="1242"/>
                    <a:pt x="846" y="1230"/>
                    <a:pt x="905" y="1183"/>
                  </a:cubicBezTo>
                  <a:cubicBezTo>
                    <a:pt x="1179" y="1040"/>
                    <a:pt x="1251" y="683"/>
                    <a:pt x="1084" y="373"/>
                  </a:cubicBezTo>
                  <a:cubicBezTo>
                    <a:pt x="1001" y="207"/>
                    <a:pt x="858" y="76"/>
                    <a:pt x="703" y="28"/>
                  </a:cubicBezTo>
                  <a:cubicBezTo>
                    <a:pt x="648" y="10"/>
                    <a:pt x="597" y="0"/>
                    <a:pt x="54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2060" name="Google Shape;12060;p81"/>
            <p:cNvSpPr/>
            <p:nvPr/>
          </p:nvSpPr>
          <p:spPr>
            <a:xfrm>
              <a:off x="7537741" y="1640498"/>
              <a:ext cx="43456" cy="48032"/>
            </a:xfrm>
            <a:custGeom>
              <a:avLst/>
              <a:gdLst/>
              <a:ahLst/>
              <a:cxnLst/>
              <a:rect l="l" t="t" r="r" b="b"/>
              <a:pathLst>
                <a:path w="1358" h="1501" extrusionOk="0">
                  <a:moveTo>
                    <a:pt x="667" y="0"/>
                  </a:moveTo>
                  <a:cubicBezTo>
                    <a:pt x="298" y="0"/>
                    <a:pt x="1" y="298"/>
                    <a:pt x="1" y="667"/>
                  </a:cubicBezTo>
                  <a:lnTo>
                    <a:pt x="1" y="833"/>
                  </a:lnTo>
                  <a:cubicBezTo>
                    <a:pt x="1" y="1203"/>
                    <a:pt x="298" y="1500"/>
                    <a:pt x="667" y="1500"/>
                  </a:cubicBezTo>
                  <a:cubicBezTo>
                    <a:pt x="1037" y="1500"/>
                    <a:pt x="1334" y="1203"/>
                    <a:pt x="1334" y="833"/>
                  </a:cubicBezTo>
                  <a:lnTo>
                    <a:pt x="1334" y="691"/>
                  </a:lnTo>
                  <a:cubicBezTo>
                    <a:pt x="1358" y="595"/>
                    <a:pt x="1275" y="524"/>
                    <a:pt x="1191" y="524"/>
                  </a:cubicBezTo>
                  <a:cubicBezTo>
                    <a:pt x="1096" y="524"/>
                    <a:pt x="1025" y="595"/>
                    <a:pt x="1025" y="691"/>
                  </a:cubicBezTo>
                  <a:lnTo>
                    <a:pt x="1025" y="845"/>
                  </a:lnTo>
                  <a:cubicBezTo>
                    <a:pt x="1025" y="1048"/>
                    <a:pt x="858" y="1203"/>
                    <a:pt x="667" y="1203"/>
                  </a:cubicBezTo>
                  <a:cubicBezTo>
                    <a:pt x="477" y="1203"/>
                    <a:pt x="310" y="1036"/>
                    <a:pt x="310" y="845"/>
                  </a:cubicBezTo>
                  <a:lnTo>
                    <a:pt x="310" y="691"/>
                  </a:lnTo>
                  <a:cubicBezTo>
                    <a:pt x="310" y="488"/>
                    <a:pt x="477" y="333"/>
                    <a:pt x="667" y="333"/>
                  </a:cubicBezTo>
                  <a:cubicBezTo>
                    <a:pt x="763" y="333"/>
                    <a:pt x="834" y="250"/>
                    <a:pt x="834" y="167"/>
                  </a:cubicBezTo>
                  <a:cubicBezTo>
                    <a:pt x="834" y="71"/>
                    <a:pt x="763" y="0"/>
                    <a:pt x="66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2061" name="Google Shape;12061;p81"/>
            <p:cNvSpPr/>
            <p:nvPr/>
          </p:nvSpPr>
          <p:spPr>
            <a:xfrm>
              <a:off x="7657389" y="1640498"/>
              <a:ext cx="43072" cy="48032"/>
            </a:xfrm>
            <a:custGeom>
              <a:avLst/>
              <a:gdLst/>
              <a:ahLst/>
              <a:cxnLst/>
              <a:rect l="l" t="t" r="r" b="b"/>
              <a:pathLst>
                <a:path w="1346" h="1501" extrusionOk="0">
                  <a:moveTo>
                    <a:pt x="667" y="0"/>
                  </a:moveTo>
                  <a:cubicBezTo>
                    <a:pt x="298" y="0"/>
                    <a:pt x="0" y="298"/>
                    <a:pt x="0" y="667"/>
                  </a:cubicBezTo>
                  <a:lnTo>
                    <a:pt x="0" y="833"/>
                  </a:lnTo>
                  <a:cubicBezTo>
                    <a:pt x="0" y="1203"/>
                    <a:pt x="298" y="1500"/>
                    <a:pt x="667" y="1500"/>
                  </a:cubicBezTo>
                  <a:cubicBezTo>
                    <a:pt x="1036" y="1500"/>
                    <a:pt x="1334" y="1203"/>
                    <a:pt x="1334" y="833"/>
                  </a:cubicBezTo>
                  <a:lnTo>
                    <a:pt x="1334" y="691"/>
                  </a:lnTo>
                  <a:cubicBezTo>
                    <a:pt x="1346" y="595"/>
                    <a:pt x="1274" y="524"/>
                    <a:pt x="1191" y="524"/>
                  </a:cubicBezTo>
                  <a:cubicBezTo>
                    <a:pt x="1096" y="524"/>
                    <a:pt x="1024" y="595"/>
                    <a:pt x="1024" y="691"/>
                  </a:cubicBezTo>
                  <a:lnTo>
                    <a:pt x="1024" y="845"/>
                  </a:lnTo>
                  <a:cubicBezTo>
                    <a:pt x="1024" y="1048"/>
                    <a:pt x="858" y="1203"/>
                    <a:pt x="667" y="1203"/>
                  </a:cubicBezTo>
                  <a:cubicBezTo>
                    <a:pt x="465" y="1203"/>
                    <a:pt x="310" y="1036"/>
                    <a:pt x="310" y="845"/>
                  </a:cubicBezTo>
                  <a:lnTo>
                    <a:pt x="310" y="691"/>
                  </a:lnTo>
                  <a:cubicBezTo>
                    <a:pt x="310" y="488"/>
                    <a:pt x="465" y="333"/>
                    <a:pt x="667" y="333"/>
                  </a:cubicBezTo>
                  <a:cubicBezTo>
                    <a:pt x="750" y="333"/>
                    <a:pt x="822" y="250"/>
                    <a:pt x="822" y="167"/>
                  </a:cubicBezTo>
                  <a:cubicBezTo>
                    <a:pt x="822" y="71"/>
                    <a:pt x="750" y="0"/>
                    <a:pt x="66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2062" name="Google Shape;12062;p81"/>
            <p:cNvSpPr/>
            <p:nvPr/>
          </p:nvSpPr>
          <p:spPr>
            <a:xfrm>
              <a:off x="7444781" y="1507026"/>
              <a:ext cx="348640" cy="334272"/>
            </a:xfrm>
            <a:custGeom>
              <a:avLst/>
              <a:gdLst/>
              <a:ahLst/>
              <a:cxnLst/>
              <a:rect l="l" t="t" r="r" b="b"/>
              <a:pathLst>
                <a:path w="10895" h="10446" extrusionOk="0">
                  <a:moveTo>
                    <a:pt x="1203" y="349"/>
                  </a:moveTo>
                  <a:lnTo>
                    <a:pt x="1203" y="349"/>
                  </a:lnTo>
                  <a:cubicBezTo>
                    <a:pt x="1596" y="432"/>
                    <a:pt x="2001" y="575"/>
                    <a:pt x="2382" y="778"/>
                  </a:cubicBezTo>
                  <a:cubicBezTo>
                    <a:pt x="2894" y="1052"/>
                    <a:pt x="3263" y="1385"/>
                    <a:pt x="3501" y="1611"/>
                  </a:cubicBezTo>
                  <a:cubicBezTo>
                    <a:pt x="3263" y="1778"/>
                    <a:pt x="3037" y="1968"/>
                    <a:pt x="2810" y="2183"/>
                  </a:cubicBezTo>
                  <a:cubicBezTo>
                    <a:pt x="2549" y="1564"/>
                    <a:pt x="2179" y="1063"/>
                    <a:pt x="1703" y="671"/>
                  </a:cubicBezTo>
                  <a:cubicBezTo>
                    <a:pt x="1536" y="540"/>
                    <a:pt x="1370" y="432"/>
                    <a:pt x="1203" y="349"/>
                  </a:cubicBezTo>
                  <a:close/>
                  <a:moveTo>
                    <a:pt x="9740" y="361"/>
                  </a:moveTo>
                  <a:lnTo>
                    <a:pt x="9740" y="361"/>
                  </a:lnTo>
                  <a:cubicBezTo>
                    <a:pt x="9407" y="540"/>
                    <a:pt x="9061" y="790"/>
                    <a:pt x="8740" y="1194"/>
                  </a:cubicBezTo>
                  <a:cubicBezTo>
                    <a:pt x="8680" y="1266"/>
                    <a:pt x="8692" y="1361"/>
                    <a:pt x="8752" y="1421"/>
                  </a:cubicBezTo>
                  <a:cubicBezTo>
                    <a:pt x="8775" y="1444"/>
                    <a:pt x="8811" y="1444"/>
                    <a:pt x="8859" y="1444"/>
                  </a:cubicBezTo>
                  <a:cubicBezTo>
                    <a:pt x="8895" y="1444"/>
                    <a:pt x="8942" y="1433"/>
                    <a:pt x="8978" y="1385"/>
                  </a:cubicBezTo>
                  <a:cubicBezTo>
                    <a:pt x="9454" y="825"/>
                    <a:pt x="9966" y="552"/>
                    <a:pt x="10371" y="432"/>
                  </a:cubicBezTo>
                  <a:lnTo>
                    <a:pt x="10371" y="432"/>
                  </a:lnTo>
                  <a:cubicBezTo>
                    <a:pt x="10252" y="647"/>
                    <a:pt x="10169" y="956"/>
                    <a:pt x="10216" y="1373"/>
                  </a:cubicBezTo>
                  <a:cubicBezTo>
                    <a:pt x="10276" y="1945"/>
                    <a:pt x="10228" y="2361"/>
                    <a:pt x="10073" y="2718"/>
                  </a:cubicBezTo>
                  <a:cubicBezTo>
                    <a:pt x="9918" y="3076"/>
                    <a:pt x="9645" y="3385"/>
                    <a:pt x="9228" y="3683"/>
                  </a:cubicBezTo>
                  <a:cubicBezTo>
                    <a:pt x="9037" y="3326"/>
                    <a:pt x="8799" y="2980"/>
                    <a:pt x="8549" y="2671"/>
                  </a:cubicBezTo>
                  <a:cubicBezTo>
                    <a:pt x="8478" y="2599"/>
                    <a:pt x="8406" y="2504"/>
                    <a:pt x="8347" y="2433"/>
                  </a:cubicBezTo>
                  <a:cubicBezTo>
                    <a:pt x="8406" y="2278"/>
                    <a:pt x="8466" y="2147"/>
                    <a:pt x="8549" y="2016"/>
                  </a:cubicBezTo>
                  <a:cubicBezTo>
                    <a:pt x="8585" y="1933"/>
                    <a:pt x="8561" y="1837"/>
                    <a:pt x="8478" y="1802"/>
                  </a:cubicBezTo>
                  <a:cubicBezTo>
                    <a:pt x="8456" y="1791"/>
                    <a:pt x="8430" y="1785"/>
                    <a:pt x="8405" y="1785"/>
                  </a:cubicBezTo>
                  <a:cubicBezTo>
                    <a:pt x="8348" y="1785"/>
                    <a:pt x="8292" y="1812"/>
                    <a:pt x="8275" y="1861"/>
                  </a:cubicBezTo>
                  <a:cubicBezTo>
                    <a:pt x="8216" y="1968"/>
                    <a:pt x="8168" y="2076"/>
                    <a:pt x="8121" y="2183"/>
                  </a:cubicBezTo>
                  <a:cubicBezTo>
                    <a:pt x="7906" y="1956"/>
                    <a:pt x="7680" y="1778"/>
                    <a:pt x="7442" y="1611"/>
                  </a:cubicBezTo>
                  <a:cubicBezTo>
                    <a:pt x="7668" y="1385"/>
                    <a:pt x="8049" y="1040"/>
                    <a:pt x="8561" y="778"/>
                  </a:cubicBezTo>
                  <a:cubicBezTo>
                    <a:pt x="8942" y="575"/>
                    <a:pt x="9347" y="421"/>
                    <a:pt x="9740" y="361"/>
                  </a:cubicBezTo>
                  <a:close/>
                  <a:moveTo>
                    <a:pt x="560" y="456"/>
                  </a:moveTo>
                  <a:lnTo>
                    <a:pt x="560" y="456"/>
                  </a:lnTo>
                  <a:cubicBezTo>
                    <a:pt x="1132" y="635"/>
                    <a:pt x="2037" y="1135"/>
                    <a:pt x="2572" y="2445"/>
                  </a:cubicBezTo>
                  <a:cubicBezTo>
                    <a:pt x="2501" y="2516"/>
                    <a:pt x="2441" y="2599"/>
                    <a:pt x="2382" y="2683"/>
                  </a:cubicBezTo>
                  <a:cubicBezTo>
                    <a:pt x="2132" y="2992"/>
                    <a:pt x="1894" y="3338"/>
                    <a:pt x="1703" y="3695"/>
                  </a:cubicBezTo>
                  <a:cubicBezTo>
                    <a:pt x="1263" y="3385"/>
                    <a:pt x="1001" y="3088"/>
                    <a:pt x="834" y="2718"/>
                  </a:cubicBezTo>
                  <a:cubicBezTo>
                    <a:pt x="691" y="2361"/>
                    <a:pt x="644" y="1921"/>
                    <a:pt x="703" y="1373"/>
                  </a:cubicBezTo>
                  <a:cubicBezTo>
                    <a:pt x="739" y="956"/>
                    <a:pt x="667" y="659"/>
                    <a:pt x="560" y="456"/>
                  </a:cubicBezTo>
                  <a:close/>
                  <a:moveTo>
                    <a:pt x="882" y="6207"/>
                  </a:moveTo>
                  <a:lnTo>
                    <a:pt x="882" y="6207"/>
                  </a:lnTo>
                  <a:cubicBezTo>
                    <a:pt x="1239" y="6612"/>
                    <a:pt x="1727" y="6945"/>
                    <a:pt x="2298" y="7195"/>
                  </a:cubicBezTo>
                  <a:cubicBezTo>
                    <a:pt x="2727" y="7386"/>
                    <a:pt x="3096" y="7481"/>
                    <a:pt x="3263" y="7517"/>
                  </a:cubicBezTo>
                  <a:cubicBezTo>
                    <a:pt x="3144" y="7802"/>
                    <a:pt x="3072" y="8112"/>
                    <a:pt x="3072" y="8457"/>
                  </a:cubicBezTo>
                  <a:lnTo>
                    <a:pt x="3072" y="8469"/>
                  </a:lnTo>
                  <a:cubicBezTo>
                    <a:pt x="2120" y="8255"/>
                    <a:pt x="1441" y="7695"/>
                    <a:pt x="1084" y="6909"/>
                  </a:cubicBezTo>
                  <a:cubicBezTo>
                    <a:pt x="989" y="6659"/>
                    <a:pt x="905" y="6421"/>
                    <a:pt x="882" y="6207"/>
                  </a:cubicBezTo>
                  <a:close/>
                  <a:moveTo>
                    <a:pt x="5466" y="1302"/>
                  </a:moveTo>
                  <a:cubicBezTo>
                    <a:pt x="6442" y="1302"/>
                    <a:pt x="7454" y="1861"/>
                    <a:pt x="8311" y="2909"/>
                  </a:cubicBezTo>
                  <a:cubicBezTo>
                    <a:pt x="9061" y="3814"/>
                    <a:pt x="9585" y="5016"/>
                    <a:pt x="9692" y="6100"/>
                  </a:cubicBezTo>
                  <a:cubicBezTo>
                    <a:pt x="9287" y="6505"/>
                    <a:pt x="8811" y="6755"/>
                    <a:pt x="8442" y="6945"/>
                  </a:cubicBezTo>
                  <a:cubicBezTo>
                    <a:pt x="8359" y="6969"/>
                    <a:pt x="8323" y="7076"/>
                    <a:pt x="8347" y="7148"/>
                  </a:cubicBezTo>
                  <a:cubicBezTo>
                    <a:pt x="8376" y="7206"/>
                    <a:pt x="8454" y="7249"/>
                    <a:pt x="8520" y="7249"/>
                  </a:cubicBezTo>
                  <a:cubicBezTo>
                    <a:pt x="8535" y="7249"/>
                    <a:pt x="8549" y="7247"/>
                    <a:pt x="8561" y="7243"/>
                  </a:cubicBezTo>
                  <a:cubicBezTo>
                    <a:pt x="9240" y="6945"/>
                    <a:pt x="9704" y="6564"/>
                    <a:pt x="10014" y="6243"/>
                  </a:cubicBezTo>
                  <a:lnTo>
                    <a:pt x="10014" y="6243"/>
                  </a:lnTo>
                  <a:cubicBezTo>
                    <a:pt x="9990" y="6433"/>
                    <a:pt x="9930" y="6671"/>
                    <a:pt x="9811" y="6921"/>
                  </a:cubicBezTo>
                  <a:cubicBezTo>
                    <a:pt x="9466" y="7719"/>
                    <a:pt x="8775" y="8267"/>
                    <a:pt x="7811" y="8517"/>
                  </a:cubicBezTo>
                  <a:lnTo>
                    <a:pt x="7811" y="8505"/>
                  </a:lnTo>
                  <a:cubicBezTo>
                    <a:pt x="7811" y="8172"/>
                    <a:pt x="7752" y="7850"/>
                    <a:pt x="7621" y="7564"/>
                  </a:cubicBezTo>
                  <a:cubicBezTo>
                    <a:pt x="7692" y="7552"/>
                    <a:pt x="7787" y="7517"/>
                    <a:pt x="7906" y="7493"/>
                  </a:cubicBezTo>
                  <a:cubicBezTo>
                    <a:pt x="7990" y="7457"/>
                    <a:pt x="8037" y="7374"/>
                    <a:pt x="8013" y="7290"/>
                  </a:cubicBezTo>
                  <a:cubicBezTo>
                    <a:pt x="7986" y="7226"/>
                    <a:pt x="7930" y="7183"/>
                    <a:pt x="7868" y="7183"/>
                  </a:cubicBezTo>
                  <a:cubicBezTo>
                    <a:pt x="7849" y="7183"/>
                    <a:pt x="7830" y="7187"/>
                    <a:pt x="7811" y="7195"/>
                  </a:cubicBezTo>
                  <a:cubicBezTo>
                    <a:pt x="7632" y="7255"/>
                    <a:pt x="7502" y="7267"/>
                    <a:pt x="7478" y="7279"/>
                  </a:cubicBezTo>
                  <a:cubicBezTo>
                    <a:pt x="7371" y="7136"/>
                    <a:pt x="7263" y="6981"/>
                    <a:pt x="7132" y="6862"/>
                  </a:cubicBezTo>
                  <a:cubicBezTo>
                    <a:pt x="6704" y="6445"/>
                    <a:pt x="6108" y="6231"/>
                    <a:pt x="5466" y="6231"/>
                  </a:cubicBezTo>
                  <a:cubicBezTo>
                    <a:pt x="4584" y="6231"/>
                    <a:pt x="3858" y="6648"/>
                    <a:pt x="3441" y="7279"/>
                  </a:cubicBezTo>
                  <a:cubicBezTo>
                    <a:pt x="3334" y="7267"/>
                    <a:pt x="2072" y="7005"/>
                    <a:pt x="1227" y="6136"/>
                  </a:cubicBezTo>
                  <a:cubicBezTo>
                    <a:pt x="1346" y="5052"/>
                    <a:pt x="1858" y="3850"/>
                    <a:pt x="2620" y="2909"/>
                  </a:cubicBezTo>
                  <a:cubicBezTo>
                    <a:pt x="3465" y="1861"/>
                    <a:pt x="4477" y="1302"/>
                    <a:pt x="5466" y="1302"/>
                  </a:cubicBezTo>
                  <a:close/>
                  <a:moveTo>
                    <a:pt x="5466" y="6493"/>
                  </a:moveTo>
                  <a:cubicBezTo>
                    <a:pt x="6644" y="6493"/>
                    <a:pt x="7513" y="7338"/>
                    <a:pt x="7513" y="8469"/>
                  </a:cubicBezTo>
                  <a:cubicBezTo>
                    <a:pt x="7513" y="8707"/>
                    <a:pt x="7454" y="8874"/>
                    <a:pt x="7323" y="8993"/>
                  </a:cubicBezTo>
                  <a:cubicBezTo>
                    <a:pt x="7144" y="9164"/>
                    <a:pt x="6837" y="9212"/>
                    <a:pt x="6517" y="9212"/>
                  </a:cubicBezTo>
                  <a:cubicBezTo>
                    <a:pt x="6304" y="9212"/>
                    <a:pt x="6085" y="9191"/>
                    <a:pt x="5894" y="9172"/>
                  </a:cubicBezTo>
                  <a:cubicBezTo>
                    <a:pt x="5727" y="9160"/>
                    <a:pt x="5585" y="9148"/>
                    <a:pt x="5466" y="9148"/>
                  </a:cubicBezTo>
                  <a:cubicBezTo>
                    <a:pt x="5346" y="9148"/>
                    <a:pt x="5192" y="9160"/>
                    <a:pt x="5049" y="9172"/>
                  </a:cubicBezTo>
                  <a:cubicBezTo>
                    <a:pt x="4869" y="9190"/>
                    <a:pt x="4663" y="9208"/>
                    <a:pt x="4461" y="9208"/>
                  </a:cubicBezTo>
                  <a:cubicBezTo>
                    <a:pt x="4127" y="9208"/>
                    <a:pt x="3801" y="9159"/>
                    <a:pt x="3608" y="8981"/>
                  </a:cubicBezTo>
                  <a:cubicBezTo>
                    <a:pt x="3465" y="8874"/>
                    <a:pt x="3406" y="8707"/>
                    <a:pt x="3406" y="8469"/>
                  </a:cubicBezTo>
                  <a:cubicBezTo>
                    <a:pt x="3406" y="7921"/>
                    <a:pt x="3620" y="7421"/>
                    <a:pt x="4001" y="7040"/>
                  </a:cubicBezTo>
                  <a:cubicBezTo>
                    <a:pt x="4382" y="6683"/>
                    <a:pt x="4894" y="6493"/>
                    <a:pt x="5466" y="6493"/>
                  </a:cubicBezTo>
                  <a:close/>
                  <a:moveTo>
                    <a:pt x="1941" y="8338"/>
                  </a:moveTo>
                  <a:lnTo>
                    <a:pt x="1941" y="8338"/>
                  </a:lnTo>
                  <a:cubicBezTo>
                    <a:pt x="2263" y="8541"/>
                    <a:pt x="2668" y="8731"/>
                    <a:pt x="3156" y="8826"/>
                  </a:cubicBezTo>
                  <a:cubicBezTo>
                    <a:pt x="3203" y="8993"/>
                    <a:pt x="3287" y="9124"/>
                    <a:pt x="3394" y="9231"/>
                  </a:cubicBezTo>
                  <a:cubicBezTo>
                    <a:pt x="3662" y="9475"/>
                    <a:pt x="4075" y="9532"/>
                    <a:pt x="4480" y="9532"/>
                  </a:cubicBezTo>
                  <a:cubicBezTo>
                    <a:pt x="4687" y="9532"/>
                    <a:pt x="4891" y="9517"/>
                    <a:pt x="5073" y="9505"/>
                  </a:cubicBezTo>
                  <a:cubicBezTo>
                    <a:pt x="5227" y="9481"/>
                    <a:pt x="5358" y="9469"/>
                    <a:pt x="5466" y="9469"/>
                  </a:cubicBezTo>
                  <a:cubicBezTo>
                    <a:pt x="5573" y="9469"/>
                    <a:pt x="5716" y="9481"/>
                    <a:pt x="5870" y="9505"/>
                  </a:cubicBezTo>
                  <a:cubicBezTo>
                    <a:pt x="6061" y="9517"/>
                    <a:pt x="6275" y="9529"/>
                    <a:pt x="6489" y="9529"/>
                  </a:cubicBezTo>
                  <a:cubicBezTo>
                    <a:pt x="6894" y="9529"/>
                    <a:pt x="7275" y="9469"/>
                    <a:pt x="7537" y="9231"/>
                  </a:cubicBezTo>
                  <a:cubicBezTo>
                    <a:pt x="7656" y="9124"/>
                    <a:pt x="7728" y="8993"/>
                    <a:pt x="7763" y="8826"/>
                  </a:cubicBezTo>
                  <a:cubicBezTo>
                    <a:pt x="8264" y="8731"/>
                    <a:pt x="8656" y="8553"/>
                    <a:pt x="8990" y="8338"/>
                  </a:cubicBezTo>
                  <a:lnTo>
                    <a:pt x="8990" y="8338"/>
                  </a:lnTo>
                  <a:cubicBezTo>
                    <a:pt x="8752" y="8767"/>
                    <a:pt x="8371" y="9160"/>
                    <a:pt x="7871" y="9469"/>
                  </a:cubicBezTo>
                  <a:cubicBezTo>
                    <a:pt x="7180" y="9898"/>
                    <a:pt x="6323" y="10136"/>
                    <a:pt x="5466" y="10136"/>
                  </a:cubicBezTo>
                  <a:cubicBezTo>
                    <a:pt x="4596" y="10136"/>
                    <a:pt x="3739" y="9898"/>
                    <a:pt x="3049" y="9469"/>
                  </a:cubicBezTo>
                  <a:cubicBezTo>
                    <a:pt x="2560" y="9160"/>
                    <a:pt x="2179" y="8767"/>
                    <a:pt x="1941" y="8338"/>
                  </a:cubicBezTo>
                  <a:close/>
                  <a:moveTo>
                    <a:pt x="602" y="1"/>
                  </a:moveTo>
                  <a:cubicBezTo>
                    <a:pt x="450" y="1"/>
                    <a:pt x="297" y="10"/>
                    <a:pt x="143" y="28"/>
                  </a:cubicBezTo>
                  <a:cubicBezTo>
                    <a:pt x="84" y="51"/>
                    <a:pt x="24" y="87"/>
                    <a:pt x="12" y="147"/>
                  </a:cubicBezTo>
                  <a:cubicBezTo>
                    <a:pt x="1" y="218"/>
                    <a:pt x="24" y="290"/>
                    <a:pt x="72" y="313"/>
                  </a:cubicBezTo>
                  <a:cubicBezTo>
                    <a:pt x="84" y="325"/>
                    <a:pt x="441" y="599"/>
                    <a:pt x="370" y="1337"/>
                  </a:cubicBezTo>
                  <a:cubicBezTo>
                    <a:pt x="310" y="1956"/>
                    <a:pt x="358" y="2433"/>
                    <a:pt x="536" y="2849"/>
                  </a:cubicBezTo>
                  <a:cubicBezTo>
                    <a:pt x="715" y="3278"/>
                    <a:pt x="1036" y="3635"/>
                    <a:pt x="1536" y="3981"/>
                  </a:cubicBezTo>
                  <a:cubicBezTo>
                    <a:pt x="1239" y="4576"/>
                    <a:pt x="1025" y="5195"/>
                    <a:pt x="941" y="5790"/>
                  </a:cubicBezTo>
                  <a:cubicBezTo>
                    <a:pt x="894" y="5731"/>
                    <a:pt x="858" y="5695"/>
                    <a:pt x="834" y="5635"/>
                  </a:cubicBezTo>
                  <a:cubicBezTo>
                    <a:pt x="803" y="5584"/>
                    <a:pt x="745" y="5550"/>
                    <a:pt x="683" y="5550"/>
                  </a:cubicBezTo>
                  <a:cubicBezTo>
                    <a:pt x="674" y="5550"/>
                    <a:pt x="665" y="5551"/>
                    <a:pt x="655" y="5552"/>
                  </a:cubicBezTo>
                  <a:cubicBezTo>
                    <a:pt x="596" y="5576"/>
                    <a:pt x="536" y="5635"/>
                    <a:pt x="536" y="5707"/>
                  </a:cubicBezTo>
                  <a:cubicBezTo>
                    <a:pt x="536" y="5731"/>
                    <a:pt x="489" y="6350"/>
                    <a:pt x="798" y="7040"/>
                  </a:cubicBezTo>
                  <a:cubicBezTo>
                    <a:pt x="917" y="7326"/>
                    <a:pt x="1120" y="7636"/>
                    <a:pt x="1394" y="7921"/>
                  </a:cubicBezTo>
                  <a:cubicBezTo>
                    <a:pt x="1608" y="8636"/>
                    <a:pt x="2132" y="9279"/>
                    <a:pt x="2870" y="9731"/>
                  </a:cubicBezTo>
                  <a:cubicBezTo>
                    <a:pt x="3620" y="10196"/>
                    <a:pt x="4537" y="10446"/>
                    <a:pt x="5466" y="10446"/>
                  </a:cubicBezTo>
                  <a:cubicBezTo>
                    <a:pt x="6382" y="10446"/>
                    <a:pt x="7311" y="10196"/>
                    <a:pt x="8049" y="9731"/>
                  </a:cubicBezTo>
                  <a:cubicBezTo>
                    <a:pt x="8799" y="9279"/>
                    <a:pt x="9311" y="8624"/>
                    <a:pt x="9526" y="7921"/>
                  </a:cubicBezTo>
                  <a:cubicBezTo>
                    <a:pt x="9811" y="7624"/>
                    <a:pt x="10002" y="7314"/>
                    <a:pt x="10121" y="7040"/>
                  </a:cubicBezTo>
                  <a:cubicBezTo>
                    <a:pt x="10419" y="6350"/>
                    <a:pt x="10383" y="5731"/>
                    <a:pt x="10383" y="5707"/>
                  </a:cubicBezTo>
                  <a:cubicBezTo>
                    <a:pt x="10383" y="5635"/>
                    <a:pt x="10323" y="5588"/>
                    <a:pt x="10264" y="5552"/>
                  </a:cubicBezTo>
                  <a:cubicBezTo>
                    <a:pt x="10256" y="5551"/>
                    <a:pt x="10248" y="5550"/>
                    <a:pt x="10240" y="5550"/>
                  </a:cubicBezTo>
                  <a:cubicBezTo>
                    <a:pt x="10186" y="5550"/>
                    <a:pt x="10127" y="5584"/>
                    <a:pt x="10085" y="5635"/>
                  </a:cubicBezTo>
                  <a:cubicBezTo>
                    <a:pt x="10061" y="5683"/>
                    <a:pt x="10014" y="5731"/>
                    <a:pt x="9990" y="5790"/>
                  </a:cubicBezTo>
                  <a:cubicBezTo>
                    <a:pt x="9883" y="5183"/>
                    <a:pt x="9668" y="4576"/>
                    <a:pt x="9395" y="3981"/>
                  </a:cubicBezTo>
                  <a:cubicBezTo>
                    <a:pt x="9883" y="3647"/>
                    <a:pt x="10204" y="3278"/>
                    <a:pt x="10383" y="2849"/>
                  </a:cubicBezTo>
                  <a:cubicBezTo>
                    <a:pt x="10561" y="2433"/>
                    <a:pt x="10609" y="1956"/>
                    <a:pt x="10550" y="1337"/>
                  </a:cubicBezTo>
                  <a:cubicBezTo>
                    <a:pt x="10478" y="611"/>
                    <a:pt x="10835" y="325"/>
                    <a:pt x="10835" y="313"/>
                  </a:cubicBezTo>
                  <a:cubicBezTo>
                    <a:pt x="10883" y="278"/>
                    <a:pt x="10895" y="218"/>
                    <a:pt x="10883" y="159"/>
                  </a:cubicBezTo>
                  <a:cubicBezTo>
                    <a:pt x="10871" y="99"/>
                    <a:pt x="10811" y="51"/>
                    <a:pt x="10740" y="40"/>
                  </a:cubicBezTo>
                  <a:cubicBezTo>
                    <a:pt x="10583" y="18"/>
                    <a:pt x="10426" y="8"/>
                    <a:pt x="10269" y="8"/>
                  </a:cubicBezTo>
                  <a:cubicBezTo>
                    <a:pt x="9633" y="8"/>
                    <a:pt x="9004" y="181"/>
                    <a:pt x="8383" y="516"/>
                  </a:cubicBezTo>
                  <a:cubicBezTo>
                    <a:pt x="7811" y="825"/>
                    <a:pt x="7382" y="1206"/>
                    <a:pt x="7144" y="1444"/>
                  </a:cubicBezTo>
                  <a:cubicBezTo>
                    <a:pt x="6597" y="1123"/>
                    <a:pt x="6025" y="956"/>
                    <a:pt x="5442" y="956"/>
                  </a:cubicBezTo>
                  <a:cubicBezTo>
                    <a:pt x="4882" y="956"/>
                    <a:pt x="4299" y="1123"/>
                    <a:pt x="3751" y="1444"/>
                  </a:cubicBezTo>
                  <a:cubicBezTo>
                    <a:pt x="3513" y="1206"/>
                    <a:pt x="3096" y="825"/>
                    <a:pt x="2513" y="504"/>
                  </a:cubicBezTo>
                  <a:cubicBezTo>
                    <a:pt x="1886" y="166"/>
                    <a:pt x="1251" y="1"/>
                    <a:pt x="60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grpSp>
      <p:grpSp>
        <p:nvGrpSpPr>
          <p:cNvPr id="12063" name="Google Shape;12063;p81"/>
          <p:cNvGrpSpPr/>
          <p:nvPr/>
        </p:nvGrpSpPr>
        <p:grpSpPr>
          <a:xfrm>
            <a:off x="8072655" y="1924461"/>
            <a:ext cx="347872" cy="334944"/>
            <a:chOff x="7995341" y="1506738"/>
            <a:chExt cx="347872" cy="334944"/>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grpSpPr>
        <p:sp>
          <p:nvSpPr>
            <p:cNvPr id="12064" name="Google Shape;12064;p81"/>
            <p:cNvSpPr/>
            <p:nvPr/>
          </p:nvSpPr>
          <p:spPr>
            <a:xfrm>
              <a:off x="8129837" y="1722674"/>
              <a:ext cx="33536" cy="35936"/>
            </a:xfrm>
            <a:custGeom>
              <a:avLst/>
              <a:gdLst/>
              <a:ahLst/>
              <a:cxnLst/>
              <a:rect l="l" t="t" r="r" b="b"/>
              <a:pathLst>
                <a:path w="1048" h="1123" extrusionOk="0">
                  <a:moveTo>
                    <a:pt x="572" y="301"/>
                  </a:moveTo>
                  <a:cubicBezTo>
                    <a:pt x="595" y="301"/>
                    <a:pt x="619" y="301"/>
                    <a:pt x="631" y="325"/>
                  </a:cubicBezTo>
                  <a:cubicBezTo>
                    <a:pt x="679" y="349"/>
                    <a:pt x="714" y="409"/>
                    <a:pt x="714" y="444"/>
                  </a:cubicBezTo>
                  <a:cubicBezTo>
                    <a:pt x="738" y="516"/>
                    <a:pt x="726" y="587"/>
                    <a:pt x="679" y="647"/>
                  </a:cubicBezTo>
                  <a:cubicBezTo>
                    <a:pt x="620" y="745"/>
                    <a:pt x="528" y="811"/>
                    <a:pt x="445" y="811"/>
                  </a:cubicBezTo>
                  <a:cubicBezTo>
                    <a:pt x="427" y="811"/>
                    <a:pt x="410" y="808"/>
                    <a:pt x="393" y="801"/>
                  </a:cubicBezTo>
                  <a:cubicBezTo>
                    <a:pt x="357" y="766"/>
                    <a:pt x="321" y="706"/>
                    <a:pt x="321" y="682"/>
                  </a:cubicBezTo>
                  <a:cubicBezTo>
                    <a:pt x="310" y="623"/>
                    <a:pt x="321" y="540"/>
                    <a:pt x="357" y="468"/>
                  </a:cubicBezTo>
                  <a:cubicBezTo>
                    <a:pt x="381" y="409"/>
                    <a:pt x="441" y="349"/>
                    <a:pt x="500" y="325"/>
                  </a:cubicBezTo>
                  <a:cubicBezTo>
                    <a:pt x="512" y="325"/>
                    <a:pt x="548" y="301"/>
                    <a:pt x="572" y="301"/>
                  </a:cubicBezTo>
                  <a:close/>
                  <a:moveTo>
                    <a:pt x="584" y="0"/>
                  </a:moveTo>
                  <a:cubicBezTo>
                    <a:pt x="522" y="0"/>
                    <a:pt x="457" y="13"/>
                    <a:pt x="393" y="39"/>
                  </a:cubicBezTo>
                  <a:cubicBezTo>
                    <a:pt x="262" y="99"/>
                    <a:pt x="155" y="182"/>
                    <a:pt x="83" y="313"/>
                  </a:cubicBezTo>
                  <a:cubicBezTo>
                    <a:pt x="12" y="456"/>
                    <a:pt x="0" y="599"/>
                    <a:pt x="12" y="730"/>
                  </a:cubicBezTo>
                  <a:cubicBezTo>
                    <a:pt x="36" y="885"/>
                    <a:pt x="131" y="1004"/>
                    <a:pt x="250" y="1063"/>
                  </a:cubicBezTo>
                  <a:cubicBezTo>
                    <a:pt x="310" y="1087"/>
                    <a:pt x="381" y="1123"/>
                    <a:pt x="452" y="1123"/>
                  </a:cubicBezTo>
                  <a:cubicBezTo>
                    <a:pt x="655" y="1123"/>
                    <a:pt x="857" y="1004"/>
                    <a:pt x="964" y="790"/>
                  </a:cubicBezTo>
                  <a:cubicBezTo>
                    <a:pt x="1036" y="659"/>
                    <a:pt x="1048" y="516"/>
                    <a:pt x="1036" y="385"/>
                  </a:cubicBezTo>
                  <a:cubicBezTo>
                    <a:pt x="1012" y="230"/>
                    <a:pt x="917" y="111"/>
                    <a:pt x="798" y="51"/>
                  </a:cubicBezTo>
                  <a:cubicBezTo>
                    <a:pt x="732" y="19"/>
                    <a:pt x="660" y="0"/>
                    <a:pt x="58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2065" name="Google Shape;12065;p81"/>
            <p:cNvSpPr/>
            <p:nvPr/>
          </p:nvSpPr>
          <p:spPr>
            <a:xfrm>
              <a:off x="8172877" y="1722610"/>
              <a:ext cx="35840" cy="36000"/>
            </a:xfrm>
            <a:custGeom>
              <a:avLst/>
              <a:gdLst/>
              <a:ahLst/>
              <a:cxnLst/>
              <a:rect l="l" t="t" r="r" b="b"/>
              <a:pathLst>
                <a:path w="1120" h="1125" extrusionOk="0">
                  <a:moveTo>
                    <a:pt x="530" y="323"/>
                  </a:moveTo>
                  <a:cubicBezTo>
                    <a:pt x="610" y="323"/>
                    <a:pt x="705" y="381"/>
                    <a:pt x="751" y="482"/>
                  </a:cubicBezTo>
                  <a:cubicBezTo>
                    <a:pt x="774" y="542"/>
                    <a:pt x="798" y="625"/>
                    <a:pt x="774" y="684"/>
                  </a:cubicBezTo>
                  <a:cubicBezTo>
                    <a:pt x="774" y="708"/>
                    <a:pt x="751" y="768"/>
                    <a:pt x="703" y="803"/>
                  </a:cubicBezTo>
                  <a:cubicBezTo>
                    <a:pt x="687" y="810"/>
                    <a:pt x="669" y="814"/>
                    <a:pt x="649" y="814"/>
                  </a:cubicBezTo>
                  <a:cubicBezTo>
                    <a:pt x="568" y="814"/>
                    <a:pt x="465" y="754"/>
                    <a:pt x="417" y="649"/>
                  </a:cubicBezTo>
                  <a:cubicBezTo>
                    <a:pt x="346" y="530"/>
                    <a:pt x="381" y="387"/>
                    <a:pt x="465" y="339"/>
                  </a:cubicBezTo>
                  <a:cubicBezTo>
                    <a:pt x="484" y="328"/>
                    <a:pt x="506" y="323"/>
                    <a:pt x="530" y="323"/>
                  </a:cubicBezTo>
                  <a:close/>
                  <a:moveTo>
                    <a:pt x="532" y="0"/>
                  </a:moveTo>
                  <a:cubicBezTo>
                    <a:pt x="459" y="0"/>
                    <a:pt x="387" y="17"/>
                    <a:pt x="322" y="53"/>
                  </a:cubicBezTo>
                  <a:cubicBezTo>
                    <a:pt x="84" y="184"/>
                    <a:pt x="0" y="518"/>
                    <a:pt x="155" y="803"/>
                  </a:cubicBezTo>
                  <a:cubicBezTo>
                    <a:pt x="262" y="1006"/>
                    <a:pt x="465" y="1125"/>
                    <a:pt x="655" y="1125"/>
                  </a:cubicBezTo>
                  <a:cubicBezTo>
                    <a:pt x="739" y="1125"/>
                    <a:pt x="810" y="1113"/>
                    <a:pt x="870" y="1065"/>
                  </a:cubicBezTo>
                  <a:cubicBezTo>
                    <a:pt x="989" y="1006"/>
                    <a:pt x="1072" y="875"/>
                    <a:pt x="1108" y="744"/>
                  </a:cubicBezTo>
                  <a:cubicBezTo>
                    <a:pt x="1120" y="601"/>
                    <a:pt x="1096" y="458"/>
                    <a:pt x="1036" y="327"/>
                  </a:cubicBezTo>
                  <a:cubicBezTo>
                    <a:pt x="924" y="120"/>
                    <a:pt x="724" y="0"/>
                    <a:pt x="53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2066" name="Google Shape;12066;p81"/>
            <p:cNvSpPr/>
            <p:nvPr/>
          </p:nvSpPr>
          <p:spPr>
            <a:xfrm>
              <a:off x="7995341" y="1506738"/>
              <a:ext cx="347872" cy="334944"/>
            </a:xfrm>
            <a:custGeom>
              <a:avLst/>
              <a:gdLst/>
              <a:ahLst/>
              <a:cxnLst/>
              <a:rect l="l" t="t" r="r" b="b"/>
              <a:pathLst>
                <a:path w="10871" h="10467" extrusionOk="0">
                  <a:moveTo>
                    <a:pt x="1548" y="489"/>
                  </a:moveTo>
                  <a:cubicBezTo>
                    <a:pt x="2500" y="799"/>
                    <a:pt x="3262" y="1477"/>
                    <a:pt x="3620" y="1834"/>
                  </a:cubicBezTo>
                  <a:cubicBezTo>
                    <a:pt x="3453" y="1930"/>
                    <a:pt x="3286" y="2037"/>
                    <a:pt x="3143" y="2156"/>
                  </a:cubicBezTo>
                  <a:cubicBezTo>
                    <a:pt x="2870" y="1537"/>
                    <a:pt x="2429" y="1025"/>
                    <a:pt x="1822" y="644"/>
                  </a:cubicBezTo>
                  <a:cubicBezTo>
                    <a:pt x="1727" y="584"/>
                    <a:pt x="1643" y="537"/>
                    <a:pt x="1548" y="489"/>
                  </a:cubicBezTo>
                  <a:close/>
                  <a:moveTo>
                    <a:pt x="333" y="382"/>
                  </a:moveTo>
                  <a:lnTo>
                    <a:pt x="333" y="382"/>
                  </a:lnTo>
                  <a:cubicBezTo>
                    <a:pt x="905" y="501"/>
                    <a:pt x="2310" y="942"/>
                    <a:pt x="2893" y="2382"/>
                  </a:cubicBezTo>
                  <a:cubicBezTo>
                    <a:pt x="2679" y="2573"/>
                    <a:pt x="2489" y="2787"/>
                    <a:pt x="2298" y="3025"/>
                  </a:cubicBezTo>
                  <a:cubicBezTo>
                    <a:pt x="2203" y="3144"/>
                    <a:pt x="2119" y="3263"/>
                    <a:pt x="2024" y="3394"/>
                  </a:cubicBezTo>
                  <a:cubicBezTo>
                    <a:pt x="667" y="2977"/>
                    <a:pt x="393" y="1025"/>
                    <a:pt x="333" y="382"/>
                  </a:cubicBezTo>
                  <a:close/>
                  <a:moveTo>
                    <a:pt x="10525" y="382"/>
                  </a:moveTo>
                  <a:lnTo>
                    <a:pt x="10525" y="382"/>
                  </a:lnTo>
                  <a:cubicBezTo>
                    <a:pt x="10466" y="1025"/>
                    <a:pt x="10180" y="2977"/>
                    <a:pt x="8823" y="3394"/>
                  </a:cubicBezTo>
                  <a:cubicBezTo>
                    <a:pt x="8739" y="3263"/>
                    <a:pt x="8644" y="3144"/>
                    <a:pt x="8561" y="3025"/>
                  </a:cubicBezTo>
                  <a:cubicBezTo>
                    <a:pt x="8382" y="2787"/>
                    <a:pt x="8168" y="2573"/>
                    <a:pt x="7965" y="2382"/>
                  </a:cubicBezTo>
                  <a:cubicBezTo>
                    <a:pt x="8013" y="2275"/>
                    <a:pt x="8049" y="2168"/>
                    <a:pt x="8108" y="2073"/>
                  </a:cubicBezTo>
                  <a:cubicBezTo>
                    <a:pt x="8156" y="1989"/>
                    <a:pt x="8132" y="1894"/>
                    <a:pt x="8049" y="1846"/>
                  </a:cubicBezTo>
                  <a:cubicBezTo>
                    <a:pt x="8024" y="1830"/>
                    <a:pt x="7996" y="1822"/>
                    <a:pt x="7967" y="1822"/>
                  </a:cubicBezTo>
                  <a:cubicBezTo>
                    <a:pt x="7912" y="1822"/>
                    <a:pt x="7858" y="1851"/>
                    <a:pt x="7834" y="1906"/>
                  </a:cubicBezTo>
                  <a:cubicBezTo>
                    <a:pt x="7787" y="1989"/>
                    <a:pt x="7739" y="2073"/>
                    <a:pt x="7715" y="2156"/>
                  </a:cubicBezTo>
                  <a:cubicBezTo>
                    <a:pt x="7561" y="2037"/>
                    <a:pt x="7394" y="1918"/>
                    <a:pt x="7239" y="1823"/>
                  </a:cubicBezTo>
                  <a:cubicBezTo>
                    <a:pt x="7596" y="1477"/>
                    <a:pt x="8346" y="799"/>
                    <a:pt x="9299" y="489"/>
                  </a:cubicBezTo>
                  <a:lnTo>
                    <a:pt x="9299" y="489"/>
                  </a:lnTo>
                  <a:cubicBezTo>
                    <a:pt x="8942" y="680"/>
                    <a:pt x="8573" y="930"/>
                    <a:pt x="8263" y="1311"/>
                  </a:cubicBezTo>
                  <a:cubicBezTo>
                    <a:pt x="8204" y="1370"/>
                    <a:pt x="8215" y="1477"/>
                    <a:pt x="8275" y="1525"/>
                  </a:cubicBezTo>
                  <a:cubicBezTo>
                    <a:pt x="8311" y="1561"/>
                    <a:pt x="8346" y="1573"/>
                    <a:pt x="8382" y="1573"/>
                  </a:cubicBezTo>
                  <a:cubicBezTo>
                    <a:pt x="8430" y="1573"/>
                    <a:pt x="8465" y="1561"/>
                    <a:pt x="8501" y="1513"/>
                  </a:cubicBezTo>
                  <a:cubicBezTo>
                    <a:pt x="9168" y="763"/>
                    <a:pt x="10073" y="477"/>
                    <a:pt x="10525" y="382"/>
                  </a:cubicBezTo>
                  <a:close/>
                  <a:moveTo>
                    <a:pt x="5429" y="1608"/>
                  </a:moveTo>
                  <a:cubicBezTo>
                    <a:pt x="5965" y="1608"/>
                    <a:pt x="6501" y="1751"/>
                    <a:pt x="7013" y="2049"/>
                  </a:cubicBezTo>
                  <a:cubicBezTo>
                    <a:pt x="7489" y="2335"/>
                    <a:pt x="7930" y="2716"/>
                    <a:pt x="8323" y="3216"/>
                  </a:cubicBezTo>
                  <a:cubicBezTo>
                    <a:pt x="9061" y="4180"/>
                    <a:pt x="9525" y="5430"/>
                    <a:pt x="9525" y="6561"/>
                  </a:cubicBezTo>
                  <a:cubicBezTo>
                    <a:pt x="9525" y="8538"/>
                    <a:pt x="7692" y="10145"/>
                    <a:pt x="5429" y="10145"/>
                  </a:cubicBezTo>
                  <a:cubicBezTo>
                    <a:pt x="3167" y="10145"/>
                    <a:pt x="1346" y="8538"/>
                    <a:pt x="1346" y="6561"/>
                  </a:cubicBezTo>
                  <a:cubicBezTo>
                    <a:pt x="1346" y="5430"/>
                    <a:pt x="1786" y="4180"/>
                    <a:pt x="2548" y="3216"/>
                  </a:cubicBezTo>
                  <a:cubicBezTo>
                    <a:pt x="2929" y="2716"/>
                    <a:pt x="3381" y="2335"/>
                    <a:pt x="3858" y="2049"/>
                  </a:cubicBezTo>
                  <a:cubicBezTo>
                    <a:pt x="4358" y="1751"/>
                    <a:pt x="4894" y="1608"/>
                    <a:pt x="5429" y="1608"/>
                  </a:cubicBezTo>
                  <a:close/>
                  <a:moveTo>
                    <a:pt x="535" y="1"/>
                  </a:moveTo>
                  <a:cubicBezTo>
                    <a:pt x="400" y="1"/>
                    <a:pt x="266" y="9"/>
                    <a:pt x="131" y="25"/>
                  </a:cubicBezTo>
                  <a:cubicBezTo>
                    <a:pt x="60" y="49"/>
                    <a:pt x="0" y="108"/>
                    <a:pt x="0" y="191"/>
                  </a:cubicBezTo>
                  <a:cubicBezTo>
                    <a:pt x="0" y="227"/>
                    <a:pt x="24" y="953"/>
                    <a:pt x="286" y="1751"/>
                  </a:cubicBezTo>
                  <a:cubicBezTo>
                    <a:pt x="595" y="2751"/>
                    <a:pt x="1143" y="3406"/>
                    <a:pt x="1857" y="3656"/>
                  </a:cubicBezTo>
                  <a:cubicBezTo>
                    <a:pt x="1322" y="4549"/>
                    <a:pt x="1024" y="5597"/>
                    <a:pt x="1024" y="6561"/>
                  </a:cubicBezTo>
                  <a:cubicBezTo>
                    <a:pt x="1024" y="7609"/>
                    <a:pt x="1488" y="8585"/>
                    <a:pt x="2322" y="9335"/>
                  </a:cubicBezTo>
                  <a:cubicBezTo>
                    <a:pt x="3155" y="10062"/>
                    <a:pt x="4251" y="10466"/>
                    <a:pt x="5429" y="10466"/>
                  </a:cubicBezTo>
                  <a:cubicBezTo>
                    <a:pt x="6608" y="10466"/>
                    <a:pt x="7715" y="10062"/>
                    <a:pt x="8549" y="9335"/>
                  </a:cubicBezTo>
                  <a:cubicBezTo>
                    <a:pt x="9382" y="8585"/>
                    <a:pt x="9835" y="7609"/>
                    <a:pt x="9835" y="6561"/>
                  </a:cubicBezTo>
                  <a:cubicBezTo>
                    <a:pt x="9835" y="5609"/>
                    <a:pt x="9525" y="4573"/>
                    <a:pt x="9001" y="3656"/>
                  </a:cubicBezTo>
                  <a:cubicBezTo>
                    <a:pt x="9716" y="3418"/>
                    <a:pt x="10251" y="2751"/>
                    <a:pt x="10585" y="1751"/>
                  </a:cubicBezTo>
                  <a:cubicBezTo>
                    <a:pt x="10835" y="953"/>
                    <a:pt x="10871" y="227"/>
                    <a:pt x="10871" y="191"/>
                  </a:cubicBezTo>
                  <a:cubicBezTo>
                    <a:pt x="10871" y="120"/>
                    <a:pt x="10811" y="49"/>
                    <a:pt x="10728" y="25"/>
                  </a:cubicBezTo>
                  <a:cubicBezTo>
                    <a:pt x="10595" y="9"/>
                    <a:pt x="10462" y="1"/>
                    <a:pt x="10328" y="1"/>
                  </a:cubicBezTo>
                  <a:cubicBezTo>
                    <a:pt x="9657" y="1"/>
                    <a:pt x="8970" y="201"/>
                    <a:pt x="8275" y="608"/>
                  </a:cubicBezTo>
                  <a:cubicBezTo>
                    <a:pt x="7668" y="965"/>
                    <a:pt x="7203" y="1394"/>
                    <a:pt x="6953" y="1668"/>
                  </a:cubicBezTo>
                  <a:cubicBezTo>
                    <a:pt x="6465" y="1418"/>
                    <a:pt x="5941" y="1299"/>
                    <a:pt x="5429" y="1299"/>
                  </a:cubicBezTo>
                  <a:cubicBezTo>
                    <a:pt x="4917" y="1299"/>
                    <a:pt x="4405" y="1418"/>
                    <a:pt x="3917" y="1668"/>
                  </a:cubicBezTo>
                  <a:cubicBezTo>
                    <a:pt x="3655" y="1394"/>
                    <a:pt x="3203" y="965"/>
                    <a:pt x="2584" y="608"/>
                  </a:cubicBezTo>
                  <a:cubicBezTo>
                    <a:pt x="1899" y="201"/>
                    <a:pt x="1214" y="1"/>
                    <a:pt x="53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2067" name="Google Shape;12067;p81"/>
            <p:cNvSpPr/>
            <p:nvPr/>
          </p:nvSpPr>
          <p:spPr>
            <a:xfrm>
              <a:off x="8103149" y="1685426"/>
              <a:ext cx="132256" cy="123104"/>
            </a:xfrm>
            <a:custGeom>
              <a:avLst/>
              <a:gdLst/>
              <a:ahLst/>
              <a:cxnLst/>
              <a:rect l="l" t="t" r="r" b="b"/>
              <a:pathLst>
                <a:path w="4133" h="3847" extrusionOk="0">
                  <a:moveTo>
                    <a:pt x="2037" y="311"/>
                  </a:moveTo>
                  <a:cubicBezTo>
                    <a:pt x="2513" y="311"/>
                    <a:pt x="2953" y="489"/>
                    <a:pt x="3275" y="799"/>
                  </a:cubicBezTo>
                  <a:cubicBezTo>
                    <a:pt x="3596" y="1108"/>
                    <a:pt x="3775" y="1561"/>
                    <a:pt x="3775" y="2049"/>
                  </a:cubicBezTo>
                  <a:cubicBezTo>
                    <a:pt x="3811" y="2263"/>
                    <a:pt x="3763" y="2406"/>
                    <a:pt x="3644" y="2513"/>
                  </a:cubicBezTo>
                  <a:cubicBezTo>
                    <a:pt x="3496" y="2654"/>
                    <a:pt x="3235" y="2695"/>
                    <a:pt x="2963" y="2695"/>
                  </a:cubicBezTo>
                  <a:cubicBezTo>
                    <a:pt x="2776" y="2695"/>
                    <a:pt x="2583" y="2675"/>
                    <a:pt x="2418" y="2656"/>
                  </a:cubicBezTo>
                  <a:cubicBezTo>
                    <a:pt x="2287" y="2644"/>
                    <a:pt x="2156" y="2632"/>
                    <a:pt x="2048" y="2632"/>
                  </a:cubicBezTo>
                  <a:cubicBezTo>
                    <a:pt x="1941" y="2632"/>
                    <a:pt x="1810" y="2644"/>
                    <a:pt x="1679" y="2656"/>
                  </a:cubicBezTo>
                  <a:cubicBezTo>
                    <a:pt x="1511" y="2671"/>
                    <a:pt x="1316" y="2690"/>
                    <a:pt x="1127" y="2690"/>
                  </a:cubicBezTo>
                  <a:cubicBezTo>
                    <a:pt x="861" y="2690"/>
                    <a:pt x="606" y="2652"/>
                    <a:pt x="453" y="2513"/>
                  </a:cubicBezTo>
                  <a:cubicBezTo>
                    <a:pt x="358" y="2406"/>
                    <a:pt x="298" y="2263"/>
                    <a:pt x="298" y="2049"/>
                  </a:cubicBezTo>
                  <a:cubicBezTo>
                    <a:pt x="298" y="1561"/>
                    <a:pt x="477" y="1108"/>
                    <a:pt x="798" y="799"/>
                  </a:cubicBezTo>
                  <a:cubicBezTo>
                    <a:pt x="1132" y="489"/>
                    <a:pt x="1560" y="311"/>
                    <a:pt x="2037" y="311"/>
                  </a:cubicBezTo>
                  <a:close/>
                  <a:moveTo>
                    <a:pt x="2060" y="2954"/>
                  </a:moveTo>
                  <a:cubicBezTo>
                    <a:pt x="2156" y="2954"/>
                    <a:pt x="2287" y="2978"/>
                    <a:pt x="2406" y="2978"/>
                  </a:cubicBezTo>
                  <a:cubicBezTo>
                    <a:pt x="2584" y="2989"/>
                    <a:pt x="2763" y="3001"/>
                    <a:pt x="2953" y="3001"/>
                  </a:cubicBezTo>
                  <a:cubicBezTo>
                    <a:pt x="3060" y="3001"/>
                    <a:pt x="3156" y="3001"/>
                    <a:pt x="3239" y="2989"/>
                  </a:cubicBezTo>
                  <a:lnTo>
                    <a:pt x="3239" y="2989"/>
                  </a:lnTo>
                  <a:cubicBezTo>
                    <a:pt x="3037" y="3335"/>
                    <a:pt x="2644" y="3537"/>
                    <a:pt x="2239" y="3537"/>
                  </a:cubicBezTo>
                  <a:lnTo>
                    <a:pt x="1882" y="3537"/>
                  </a:lnTo>
                  <a:cubicBezTo>
                    <a:pt x="1465" y="3537"/>
                    <a:pt x="1096" y="3335"/>
                    <a:pt x="870" y="2989"/>
                  </a:cubicBezTo>
                  <a:lnTo>
                    <a:pt x="870" y="2989"/>
                  </a:lnTo>
                  <a:cubicBezTo>
                    <a:pt x="979" y="2999"/>
                    <a:pt x="1092" y="3002"/>
                    <a:pt x="1204" y="3002"/>
                  </a:cubicBezTo>
                  <a:cubicBezTo>
                    <a:pt x="1385" y="3002"/>
                    <a:pt x="1565" y="2992"/>
                    <a:pt x="1727" y="2978"/>
                  </a:cubicBezTo>
                  <a:cubicBezTo>
                    <a:pt x="1858" y="2954"/>
                    <a:pt x="1977" y="2954"/>
                    <a:pt x="2060" y="2954"/>
                  </a:cubicBezTo>
                  <a:close/>
                  <a:moveTo>
                    <a:pt x="2060" y="1"/>
                  </a:moveTo>
                  <a:cubicBezTo>
                    <a:pt x="894" y="1"/>
                    <a:pt x="1" y="870"/>
                    <a:pt x="1" y="2049"/>
                  </a:cubicBezTo>
                  <a:cubicBezTo>
                    <a:pt x="1" y="2346"/>
                    <a:pt x="84" y="2573"/>
                    <a:pt x="263" y="2739"/>
                  </a:cubicBezTo>
                  <a:cubicBezTo>
                    <a:pt x="322" y="2799"/>
                    <a:pt x="393" y="2835"/>
                    <a:pt x="477" y="2870"/>
                  </a:cubicBezTo>
                  <a:cubicBezTo>
                    <a:pt x="691" y="3466"/>
                    <a:pt x="1263" y="3847"/>
                    <a:pt x="1882" y="3847"/>
                  </a:cubicBezTo>
                  <a:lnTo>
                    <a:pt x="2239" y="3847"/>
                  </a:lnTo>
                  <a:cubicBezTo>
                    <a:pt x="2870" y="3847"/>
                    <a:pt x="3430" y="3466"/>
                    <a:pt x="3656" y="2870"/>
                  </a:cubicBezTo>
                  <a:cubicBezTo>
                    <a:pt x="3727" y="2835"/>
                    <a:pt x="3811" y="2775"/>
                    <a:pt x="3870" y="2716"/>
                  </a:cubicBezTo>
                  <a:cubicBezTo>
                    <a:pt x="4049" y="2561"/>
                    <a:pt x="4132" y="2335"/>
                    <a:pt x="4132" y="2037"/>
                  </a:cubicBezTo>
                  <a:cubicBezTo>
                    <a:pt x="4132" y="1489"/>
                    <a:pt x="3906" y="953"/>
                    <a:pt x="3525" y="572"/>
                  </a:cubicBezTo>
                  <a:cubicBezTo>
                    <a:pt x="3132" y="203"/>
                    <a:pt x="2620" y="1"/>
                    <a:pt x="206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2068" name="Google Shape;12068;p81"/>
            <p:cNvSpPr/>
            <p:nvPr/>
          </p:nvSpPr>
          <p:spPr>
            <a:xfrm>
              <a:off x="8087149" y="1640498"/>
              <a:ext cx="43456" cy="48032"/>
            </a:xfrm>
            <a:custGeom>
              <a:avLst/>
              <a:gdLst/>
              <a:ahLst/>
              <a:cxnLst/>
              <a:rect l="l" t="t" r="r" b="b"/>
              <a:pathLst>
                <a:path w="1358" h="1501" extrusionOk="0">
                  <a:moveTo>
                    <a:pt x="679" y="0"/>
                  </a:moveTo>
                  <a:cubicBezTo>
                    <a:pt x="298" y="0"/>
                    <a:pt x="1" y="298"/>
                    <a:pt x="1" y="667"/>
                  </a:cubicBezTo>
                  <a:lnTo>
                    <a:pt x="1" y="833"/>
                  </a:lnTo>
                  <a:cubicBezTo>
                    <a:pt x="1" y="1203"/>
                    <a:pt x="298" y="1500"/>
                    <a:pt x="679" y="1500"/>
                  </a:cubicBezTo>
                  <a:cubicBezTo>
                    <a:pt x="1048" y="1500"/>
                    <a:pt x="1346" y="1203"/>
                    <a:pt x="1346" y="833"/>
                  </a:cubicBezTo>
                  <a:lnTo>
                    <a:pt x="1346" y="691"/>
                  </a:lnTo>
                  <a:cubicBezTo>
                    <a:pt x="1358" y="595"/>
                    <a:pt x="1286" y="524"/>
                    <a:pt x="1191" y="524"/>
                  </a:cubicBezTo>
                  <a:cubicBezTo>
                    <a:pt x="1108" y="524"/>
                    <a:pt x="1036" y="595"/>
                    <a:pt x="1036" y="691"/>
                  </a:cubicBezTo>
                  <a:lnTo>
                    <a:pt x="1036" y="845"/>
                  </a:lnTo>
                  <a:cubicBezTo>
                    <a:pt x="1036" y="1048"/>
                    <a:pt x="870" y="1203"/>
                    <a:pt x="679" y="1203"/>
                  </a:cubicBezTo>
                  <a:cubicBezTo>
                    <a:pt x="477" y="1203"/>
                    <a:pt x="322" y="1036"/>
                    <a:pt x="322" y="845"/>
                  </a:cubicBezTo>
                  <a:lnTo>
                    <a:pt x="322" y="691"/>
                  </a:lnTo>
                  <a:cubicBezTo>
                    <a:pt x="322" y="488"/>
                    <a:pt x="477" y="333"/>
                    <a:pt x="679" y="333"/>
                  </a:cubicBezTo>
                  <a:cubicBezTo>
                    <a:pt x="763" y="333"/>
                    <a:pt x="834" y="250"/>
                    <a:pt x="834" y="167"/>
                  </a:cubicBezTo>
                  <a:cubicBezTo>
                    <a:pt x="834" y="71"/>
                    <a:pt x="763" y="0"/>
                    <a:pt x="67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2069" name="Google Shape;12069;p81"/>
            <p:cNvSpPr/>
            <p:nvPr/>
          </p:nvSpPr>
          <p:spPr>
            <a:xfrm>
              <a:off x="8207149" y="1640498"/>
              <a:ext cx="43104" cy="48032"/>
            </a:xfrm>
            <a:custGeom>
              <a:avLst/>
              <a:gdLst/>
              <a:ahLst/>
              <a:cxnLst/>
              <a:rect l="l" t="t" r="r" b="b"/>
              <a:pathLst>
                <a:path w="1347" h="1501" extrusionOk="0">
                  <a:moveTo>
                    <a:pt x="680" y="0"/>
                  </a:moveTo>
                  <a:cubicBezTo>
                    <a:pt x="299" y="0"/>
                    <a:pt x="1" y="298"/>
                    <a:pt x="1" y="667"/>
                  </a:cubicBezTo>
                  <a:lnTo>
                    <a:pt x="1" y="833"/>
                  </a:lnTo>
                  <a:cubicBezTo>
                    <a:pt x="1" y="1203"/>
                    <a:pt x="299" y="1500"/>
                    <a:pt x="680" y="1500"/>
                  </a:cubicBezTo>
                  <a:cubicBezTo>
                    <a:pt x="1049" y="1500"/>
                    <a:pt x="1346" y="1203"/>
                    <a:pt x="1346" y="833"/>
                  </a:cubicBezTo>
                  <a:lnTo>
                    <a:pt x="1346" y="691"/>
                  </a:lnTo>
                  <a:cubicBezTo>
                    <a:pt x="1346" y="595"/>
                    <a:pt x="1287" y="524"/>
                    <a:pt x="1192" y="524"/>
                  </a:cubicBezTo>
                  <a:cubicBezTo>
                    <a:pt x="1108" y="524"/>
                    <a:pt x="1037" y="595"/>
                    <a:pt x="1037" y="691"/>
                  </a:cubicBezTo>
                  <a:lnTo>
                    <a:pt x="1037" y="845"/>
                  </a:lnTo>
                  <a:cubicBezTo>
                    <a:pt x="1037" y="1048"/>
                    <a:pt x="870" y="1203"/>
                    <a:pt x="680" y="1203"/>
                  </a:cubicBezTo>
                  <a:cubicBezTo>
                    <a:pt x="477" y="1203"/>
                    <a:pt x="311" y="1036"/>
                    <a:pt x="311" y="845"/>
                  </a:cubicBezTo>
                  <a:lnTo>
                    <a:pt x="311" y="691"/>
                  </a:lnTo>
                  <a:cubicBezTo>
                    <a:pt x="311" y="488"/>
                    <a:pt x="477" y="333"/>
                    <a:pt x="680" y="333"/>
                  </a:cubicBezTo>
                  <a:cubicBezTo>
                    <a:pt x="763" y="333"/>
                    <a:pt x="834" y="250"/>
                    <a:pt x="834" y="167"/>
                  </a:cubicBezTo>
                  <a:cubicBezTo>
                    <a:pt x="834" y="71"/>
                    <a:pt x="763" y="0"/>
                    <a:pt x="68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grpSp>
      <p:grpSp>
        <p:nvGrpSpPr>
          <p:cNvPr id="12070" name="Google Shape;12070;p81"/>
          <p:cNvGrpSpPr/>
          <p:nvPr/>
        </p:nvGrpSpPr>
        <p:grpSpPr>
          <a:xfrm>
            <a:off x="3125359" y="1940653"/>
            <a:ext cx="347872" cy="303904"/>
            <a:chOff x="3048045" y="1522930"/>
            <a:chExt cx="347872" cy="303904"/>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grpSpPr>
        <p:sp>
          <p:nvSpPr>
            <p:cNvPr id="12071" name="Google Shape;12071;p81"/>
            <p:cNvSpPr/>
            <p:nvPr/>
          </p:nvSpPr>
          <p:spPr>
            <a:xfrm>
              <a:off x="3137965" y="1548658"/>
              <a:ext cx="10688" cy="13760"/>
            </a:xfrm>
            <a:custGeom>
              <a:avLst/>
              <a:gdLst/>
              <a:ahLst/>
              <a:cxnLst/>
              <a:rect l="l" t="t" r="r" b="b"/>
              <a:pathLst>
                <a:path w="334" h="430" extrusionOk="0">
                  <a:moveTo>
                    <a:pt x="167" y="1"/>
                  </a:moveTo>
                  <a:cubicBezTo>
                    <a:pt x="72" y="1"/>
                    <a:pt x="0" y="72"/>
                    <a:pt x="0" y="167"/>
                  </a:cubicBezTo>
                  <a:lnTo>
                    <a:pt x="0" y="263"/>
                  </a:lnTo>
                  <a:cubicBezTo>
                    <a:pt x="0" y="358"/>
                    <a:pt x="72" y="429"/>
                    <a:pt x="167" y="429"/>
                  </a:cubicBezTo>
                  <a:cubicBezTo>
                    <a:pt x="262" y="429"/>
                    <a:pt x="334" y="358"/>
                    <a:pt x="334" y="263"/>
                  </a:cubicBezTo>
                  <a:lnTo>
                    <a:pt x="334" y="167"/>
                  </a:lnTo>
                  <a:cubicBezTo>
                    <a:pt x="310" y="60"/>
                    <a:pt x="262" y="1"/>
                    <a:pt x="16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grpSp>
          <p:nvGrpSpPr>
            <p:cNvPr id="12072" name="Google Shape;12072;p81"/>
            <p:cNvGrpSpPr/>
            <p:nvPr/>
          </p:nvGrpSpPr>
          <p:grpSpPr>
            <a:xfrm>
              <a:off x="3048045" y="1522930"/>
              <a:ext cx="347872" cy="303904"/>
              <a:chOff x="3048045" y="1522930"/>
              <a:chExt cx="347872" cy="303904"/>
            </a:xfrm>
            <a:grpFill/>
          </p:grpSpPr>
          <p:sp>
            <p:nvSpPr>
              <p:cNvPr id="12073" name="Google Shape;12073;p81"/>
              <p:cNvSpPr/>
              <p:nvPr/>
            </p:nvSpPr>
            <p:spPr>
              <a:xfrm>
                <a:off x="3048045" y="1522930"/>
                <a:ext cx="347872" cy="303904"/>
              </a:xfrm>
              <a:custGeom>
                <a:avLst/>
                <a:gdLst/>
                <a:ahLst/>
                <a:cxnLst/>
                <a:rect l="l" t="t" r="r" b="b"/>
                <a:pathLst>
                  <a:path w="10871" h="9497" extrusionOk="0">
                    <a:moveTo>
                      <a:pt x="5752" y="4495"/>
                    </a:moveTo>
                    <a:cubicBezTo>
                      <a:pt x="6093" y="4495"/>
                      <a:pt x="6440" y="4510"/>
                      <a:pt x="6775" y="4543"/>
                    </a:cubicBezTo>
                    <a:cubicBezTo>
                      <a:pt x="6680" y="4674"/>
                      <a:pt x="6597" y="4817"/>
                      <a:pt x="6513" y="4972"/>
                    </a:cubicBezTo>
                    <a:cubicBezTo>
                      <a:pt x="6229" y="4945"/>
                      <a:pt x="5949" y="4933"/>
                      <a:pt x="5681" y="4933"/>
                    </a:cubicBezTo>
                    <a:cubicBezTo>
                      <a:pt x="5354" y="4933"/>
                      <a:pt x="5044" y="4951"/>
                      <a:pt x="4763" y="4984"/>
                    </a:cubicBezTo>
                    <a:cubicBezTo>
                      <a:pt x="4834" y="4841"/>
                      <a:pt x="4918" y="4674"/>
                      <a:pt x="4977" y="4519"/>
                    </a:cubicBezTo>
                    <a:cubicBezTo>
                      <a:pt x="5227" y="4504"/>
                      <a:pt x="5488" y="4495"/>
                      <a:pt x="5752" y="4495"/>
                    </a:cubicBezTo>
                    <a:close/>
                    <a:moveTo>
                      <a:pt x="5644" y="5242"/>
                    </a:moveTo>
                    <a:cubicBezTo>
                      <a:pt x="5874" y="5242"/>
                      <a:pt x="6115" y="5252"/>
                      <a:pt x="6358" y="5269"/>
                    </a:cubicBezTo>
                    <a:lnTo>
                      <a:pt x="6085" y="5853"/>
                    </a:lnTo>
                    <a:cubicBezTo>
                      <a:pt x="5751" y="6579"/>
                      <a:pt x="5418" y="7282"/>
                      <a:pt x="4930" y="7639"/>
                    </a:cubicBezTo>
                    <a:cubicBezTo>
                      <a:pt x="4811" y="7722"/>
                      <a:pt x="4680" y="7794"/>
                      <a:pt x="4561" y="7877"/>
                    </a:cubicBezTo>
                    <a:cubicBezTo>
                      <a:pt x="4525" y="7853"/>
                      <a:pt x="4501" y="7841"/>
                      <a:pt x="4477" y="7829"/>
                    </a:cubicBezTo>
                    <a:cubicBezTo>
                      <a:pt x="4120" y="7555"/>
                      <a:pt x="3989" y="7246"/>
                      <a:pt x="4049" y="6805"/>
                    </a:cubicBezTo>
                    <a:cubicBezTo>
                      <a:pt x="4108" y="6389"/>
                      <a:pt x="4334" y="5889"/>
                      <a:pt x="4596" y="5329"/>
                    </a:cubicBezTo>
                    <a:cubicBezTo>
                      <a:pt x="4895" y="5269"/>
                      <a:pt x="5255" y="5242"/>
                      <a:pt x="5644" y="5242"/>
                    </a:cubicBezTo>
                    <a:close/>
                    <a:moveTo>
                      <a:pt x="2060" y="6412"/>
                    </a:moveTo>
                    <a:lnTo>
                      <a:pt x="2060" y="6412"/>
                    </a:lnTo>
                    <a:cubicBezTo>
                      <a:pt x="2036" y="6948"/>
                      <a:pt x="2096" y="7460"/>
                      <a:pt x="2322" y="7936"/>
                    </a:cubicBezTo>
                    <a:cubicBezTo>
                      <a:pt x="2132" y="7794"/>
                      <a:pt x="1977" y="7615"/>
                      <a:pt x="1905" y="7413"/>
                    </a:cubicBezTo>
                    <a:cubicBezTo>
                      <a:pt x="1763" y="6984"/>
                      <a:pt x="1858" y="6662"/>
                      <a:pt x="2060" y="6412"/>
                    </a:cubicBezTo>
                    <a:close/>
                    <a:moveTo>
                      <a:pt x="7370" y="5400"/>
                    </a:moveTo>
                    <a:cubicBezTo>
                      <a:pt x="8251" y="5579"/>
                      <a:pt x="8918" y="5900"/>
                      <a:pt x="9121" y="6281"/>
                    </a:cubicBezTo>
                    <a:cubicBezTo>
                      <a:pt x="9192" y="6424"/>
                      <a:pt x="9216" y="6555"/>
                      <a:pt x="9156" y="6710"/>
                    </a:cubicBezTo>
                    <a:cubicBezTo>
                      <a:pt x="9025" y="7067"/>
                      <a:pt x="8561" y="7389"/>
                      <a:pt x="7859" y="7663"/>
                    </a:cubicBezTo>
                    <a:cubicBezTo>
                      <a:pt x="7335" y="7853"/>
                      <a:pt x="6727" y="7984"/>
                      <a:pt x="6144" y="8032"/>
                    </a:cubicBezTo>
                    <a:cubicBezTo>
                      <a:pt x="6704" y="7377"/>
                      <a:pt x="6954" y="6615"/>
                      <a:pt x="7192" y="5924"/>
                    </a:cubicBezTo>
                    <a:cubicBezTo>
                      <a:pt x="7251" y="5746"/>
                      <a:pt x="7311" y="5567"/>
                      <a:pt x="7370" y="5400"/>
                    </a:cubicBezTo>
                    <a:close/>
                    <a:moveTo>
                      <a:pt x="3407" y="319"/>
                    </a:moveTo>
                    <a:cubicBezTo>
                      <a:pt x="3697" y="319"/>
                      <a:pt x="3980" y="376"/>
                      <a:pt x="4239" y="495"/>
                    </a:cubicBezTo>
                    <a:cubicBezTo>
                      <a:pt x="4989" y="828"/>
                      <a:pt x="5346" y="1590"/>
                      <a:pt x="5203" y="2591"/>
                    </a:cubicBezTo>
                    <a:cubicBezTo>
                      <a:pt x="5084" y="3543"/>
                      <a:pt x="4692" y="4388"/>
                      <a:pt x="4334" y="5150"/>
                    </a:cubicBezTo>
                    <a:cubicBezTo>
                      <a:pt x="4049" y="5746"/>
                      <a:pt x="3810" y="6270"/>
                      <a:pt x="3739" y="6746"/>
                    </a:cubicBezTo>
                    <a:cubicBezTo>
                      <a:pt x="3656" y="7258"/>
                      <a:pt x="3822" y="7675"/>
                      <a:pt x="4227" y="8008"/>
                    </a:cubicBezTo>
                    <a:cubicBezTo>
                      <a:pt x="4060" y="8067"/>
                      <a:pt x="3894" y="8127"/>
                      <a:pt x="3739" y="8151"/>
                    </a:cubicBezTo>
                    <a:cubicBezTo>
                      <a:pt x="3644" y="8032"/>
                      <a:pt x="3584" y="7913"/>
                      <a:pt x="3525" y="7817"/>
                    </a:cubicBezTo>
                    <a:cubicBezTo>
                      <a:pt x="3498" y="7754"/>
                      <a:pt x="3436" y="7725"/>
                      <a:pt x="3377" y="7725"/>
                    </a:cubicBezTo>
                    <a:cubicBezTo>
                      <a:pt x="3358" y="7725"/>
                      <a:pt x="3340" y="7728"/>
                      <a:pt x="3322" y="7734"/>
                    </a:cubicBezTo>
                    <a:cubicBezTo>
                      <a:pt x="3239" y="7782"/>
                      <a:pt x="3215" y="7865"/>
                      <a:pt x="3239" y="7948"/>
                    </a:cubicBezTo>
                    <a:cubicBezTo>
                      <a:pt x="3287" y="8032"/>
                      <a:pt x="3334" y="8115"/>
                      <a:pt x="3382" y="8186"/>
                    </a:cubicBezTo>
                    <a:cubicBezTo>
                      <a:pt x="3179" y="8186"/>
                      <a:pt x="2989" y="8163"/>
                      <a:pt x="2810" y="8127"/>
                    </a:cubicBezTo>
                    <a:cubicBezTo>
                      <a:pt x="2025" y="6984"/>
                      <a:pt x="2453" y="5353"/>
                      <a:pt x="2846" y="3912"/>
                    </a:cubicBezTo>
                    <a:cubicBezTo>
                      <a:pt x="2977" y="3412"/>
                      <a:pt x="3108" y="2924"/>
                      <a:pt x="3179" y="2483"/>
                    </a:cubicBezTo>
                    <a:cubicBezTo>
                      <a:pt x="3572" y="2412"/>
                      <a:pt x="3918" y="2305"/>
                      <a:pt x="4120" y="2233"/>
                    </a:cubicBezTo>
                    <a:lnTo>
                      <a:pt x="4120" y="2555"/>
                    </a:lnTo>
                    <a:cubicBezTo>
                      <a:pt x="4120" y="2650"/>
                      <a:pt x="4180" y="2722"/>
                      <a:pt x="4275" y="2722"/>
                    </a:cubicBezTo>
                    <a:cubicBezTo>
                      <a:pt x="4358" y="2722"/>
                      <a:pt x="4418" y="2650"/>
                      <a:pt x="4430" y="2579"/>
                    </a:cubicBezTo>
                    <a:cubicBezTo>
                      <a:pt x="4453" y="2376"/>
                      <a:pt x="4430" y="2186"/>
                      <a:pt x="4418" y="1995"/>
                    </a:cubicBezTo>
                    <a:cubicBezTo>
                      <a:pt x="4418" y="1948"/>
                      <a:pt x="4394" y="1900"/>
                      <a:pt x="4346" y="1876"/>
                    </a:cubicBezTo>
                    <a:cubicBezTo>
                      <a:pt x="4320" y="1857"/>
                      <a:pt x="4294" y="1848"/>
                      <a:pt x="4270" y="1848"/>
                    </a:cubicBezTo>
                    <a:cubicBezTo>
                      <a:pt x="4250" y="1848"/>
                      <a:pt x="4231" y="1854"/>
                      <a:pt x="4215" y="1864"/>
                    </a:cubicBezTo>
                    <a:cubicBezTo>
                      <a:pt x="4215" y="1864"/>
                      <a:pt x="3656" y="2079"/>
                      <a:pt x="3084" y="2174"/>
                    </a:cubicBezTo>
                    <a:cubicBezTo>
                      <a:pt x="2919" y="2202"/>
                      <a:pt x="2741" y="2221"/>
                      <a:pt x="2569" y="2221"/>
                    </a:cubicBezTo>
                    <a:cubicBezTo>
                      <a:pt x="2307" y="2221"/>
                      <a:pt x="2059" y="2177"/>
                      <a:pt x="1894" y="2055"/>
                    </a:cubicBezTo>
                    <a:lnTo>
                      <a:pt x="1953" y="2055"/>
                    </a:lnTo>
                    <a:cubicBezTo>
                      <a:pt x="1973" y="2055"/>
                      <a:pt x="1992" y="2056"/>
                      <a:pt x="2012" y="2056"/>
                    </a:cubicBezTo>
                    <a:cubicBezTo>
                      <a:pt x="2431" y="2056"/>
                      <a:pt x="2946" y="1937"/>
                      <a:pt x="3537" y="1709"/>
                    </a:cubicBezTo>
                    <a:cubicBezTo>
                      <a:pt x="3620" y="1686"/>
                      <a:pt x="3656" y="1590"/>
                      <a:pt x="3632" y="1507"/>
                    </a:cubicBezTo>
                    <a:cubicBezTo>
                      <a:pt x="3614" y="1434"/>
                      <a:pt x="3554" y="1403"/>
                      <a:pt x="3489" y="1403"/>
                    </a:cubicBezTo>
                    <a:cubicBezTo>
                      <a:pt x="3469" y="1403"/>
                      <a:pt x="3449" y="1406"/>
                      <a:pt x="3429" y="1412"/>
                    </a:cubicBezTo>
                    <a:cubicBezTo>
                      <a:pt x="2837" y="1644"/>
                      <a:pt x="2361" y="1735"/>
                      <a:pt x="2013" y="1735"/>
                    </a:cubicBezTo>
                    <a:cubicBezTo>
                      <a:pt x="1683" y="1735"/>
                      <a:pt x="1469" y="1653"/>
                      <a:pt x="1382" y="1531"/>
                    </a:cubicBezTo>
                    <a:cubicBezTo>
                      <a:pt x="1298" y="1412"/>
                      <a:pt x="1382" y="1293"/>
                      <a:pt x="1429" y="1245"/>
                    </a:cubicBezTo>
                    <a:cubicBezTo>
                      <a:pt x="1975" y="648"/>
                      <a:pt x="2712" y="319"/>
                      <a:pt x="3407" y="319"/>
                    </a:cubicBezTo>
                    <a:close/>
                    <a:moveTo>
                      <a:pt x="7716" y="4674"/>
                    </a:moveTo>
                    <a:cubicBezTo>
                      <a:pt x="8549" y="4817"/>
                      <a:pt x="9240" y="5055"/>
                      <a:pt x="9752" y="5353"/>
                    </a:cubicBezTo>
                    <a:cubicBezTo>
                      <a:pt x="10121" y="5567"/>
                      <a:pt x="10549" y="5924"/>
                      <a:pt x="10549" y="6412"/>
                    </a:cubicBezTo>
                    <a:cubicBezTo>
                      <a:pt x="10549" y="6889"/>
                      <a:pt x="10287" y="7365"/>
                      <a:pt x="9775" y="7782"/>
                    </a:cubicBezTo>
                    <a:cubicBezTo>
                      <a:pt x="9168" y="8270"/>
                      <a:pt x="8263" y="8663"/>
                      <a:pt x="7204" y="8877"/>
                    </a:cubicBezTo>
                    <a:cubicBezTo>
                      <a:pt x="6612" y="8997"/>
                      <a:pt x="6014" y="9062"/>
                      <a:pt x="5455" y="9062"/>
                    </a:cubicBezTo>
                    <a:cubicBezTo>
                      <a:pt x="5237" y="9062"/>
                      <a:pt x="5026" y="9052"/>
                      <a:pt x="4822" y="9032"/>
                    </a:cubicBezTo>
                    <a:cubicBezTo>
                      <a:pt x="4894" y="9008"/>
                      <a:pt x="4977" y="8960"/>
                      <a:pt x="5049" y="8925"/>
                    </a:cubicBezTo>
                    <a:cubicBezTo>
                      <a:pt x="5358" y="8758"/>
                      <a:pt x="5608" y="8579"/>
                      <a:pt x="5835" y="8389"/>
                    </a:cubicBezTo>
                    <a:cubicBezTo>
                      <a:pt x="6549" y="8365"/>
                      <a:pt x="7335" y="8210"/>
                      <a:pt x="7990" y="7972"/>
                    </a:cubicBezTo>
                    <a:cubicBezTo>
                      <a:pt x="8549" y="7770"/>
                      <a:pt x="9264" y="7413"/>
                      <a:pt x="9466" y="6841"/>
                    </a:cubicBezTo>
                    <a:cubicBezTo>
                      <a:pt x="9561" y="6603"/>
                      <a:pt x="9537" y="6365"/>
                      <a:pt x="9406" y="6139"/>
                    </a:cubicBezTo>
                    <a:cubicBezTo>
                      <a:pt x="9156" y="5698"/>
                      <a:pt x="8442" y="5305"/>
                      <a:pt x="7489" y="5115"/>
                    </a:cubicBezTo>
                    <a:cubicBezTo>
                      <a:pt x="7549" y="4972"/>
                      <a:pt x="7620" y="4817"/>
                      <a:pt x="7716" y="4674"/>
                    </a:cubicBezTo>
                    <a:close/>
                    <a:moveTo>
                      <a:pt x="7870" y="3888"/>
                    </a:moveTo>
                    <a:lnTo>
                      <a:pt x="7870" y="3888"/>
                    </a:lnTo>
                    <a:cubicBezTo>
                      <a:pt x="7335" y="4365"/>
                      <a:pt x="7120" y="5055"/>
                      <a:pt x="6858" y="5805"/>
                    </a:cubicBezTo>
                    <a:cubicBezTo>
                      <a:pt x="6501" y="6865"/>
                      <a:pt x="6144" y="7948"/>
                      <a:pt x="4858" y="8615"/>
                    </a:cubicBezTo>
                    <a:cubicBezTo>
                      <a:pt x="4221" y="8982"/>
                      <a:pt x="3593" y="9144"/>
                      <a:pt x="3002" y="9144"/>
                    </a:cubicBezTo>
                    <a:cubicBezTo>
                      <a:pt x="2941" y="9144"/>
                      <a:pt x="2882" y="9142"/>
                      <a:pt x="2822" y="9139"/>
                    </a:cubicBezTo>
                    <a:cubicBezTo>
                      <a:pt x="2286" y="9091"/>
                      <a:pt x="1822" y="8901"/>
                      <a:pt x="1441" y="8556"/>
                    </a:cubicBezTo>
                    <a:cubicBezTo>
                      <a:pt x="1143" y="8270"/>
                      <a:pt x="953" y="7913"/>
                      <a:pt x="870" y="7532"/>
                    </a:cubicBezTo>
                    <a:cubicBezTo>
                      <a:pt x="774" y="7127"/>
                      <a:pt x="822" y="6722"/>
                      <a:pt x="989" y="6341"/>
                    </a:cubicBezTo>
                    <a:cubicBezTo>
                      <a:pt x="1179" y="5912"/>
                      <a:pt x="1632" y="5460"/>
                      <a:pt x="2203" y="5162"/>
                    </a:cubicBezTo>
                    <a:lnTo>
                      <a:pt x="2203" y="5162"/>
                    </a:lnTo>
                    <a:cubicBezTo>
                      <a:pt x="2155" y="5400"/>
                      <a:pt x="2120" y="5639"/>
                      <a:pt x="2084" y="5877"/>
                    </a:cubicBezTo>
                    <a:cubicBezTo>
                      <a:pt x="1739" y="6210"/>
                      <a:pt x="1346" y="6722"/>
                      <a:pt x="1596" y="7496"/>
                    </a:cubicBezTo>
                    <a:cubicBezTo>
                      <a:pt x="1727" y="7913"/>
                      <a:pt x="2096" y="8246"/>
                      <a:pt x="2596" y="8413"/>
                    </a:cubicBezTo>
                    <a:cubicBezTo>
                      <a:pt x="2810" y="8484"/>
                      <a:pt x="3037" y="8508"/>
                      <a:pt x="3275" y="8508"/>
                    </a:cubicBezTo>
                    <a:cubicBezTo>
                      <a:pt x="3870" y="8508"/>
                      <a:pt x="4525" y="8294"/>
                      <a:pt x="5096" y="7877"/>
                    </a:cubicBezTo>
                    <a:cubicBezTo>
                      <a:pt x="5656" y="7460"/>
                      <a:pt x="6013" y="6698"/>
                      <a:pt x="6358" y="5948"/>
                    </a:cubicBezTo>
                    <a:cubicBezTo>
                      <a:pt x="6775" y="5079"/>
                      <a:pt x="7156" y="4222"/>
                      <a:pt x="7870" y="3888"/>
                    </a:cubicBezTo>
                    <a:close/>
                    <a:moveTo>
                      <a:pt x="3412" y="0"/>
                    </a:moveTo>
                    <a:cubicBezTo>
                      <a:pt x="3196" y="0"/>
                      <a:pt x="2974" y="30"/>
                      <a:pt x="2751" y="90"/>
                    </a:cubicBezTo>
                    <a:cubicBezTo>
                      <a:pt x="2155" y="233"/>
                      <a:pt x="1620" y="566"/>
                      <a:pt x="1179" y="1043"/>
                    </a:cubicBezTo>
                    <a:cubicBezTo>
                      <a:pt x="989" y="1245"/>
                      <a:pt x="953" y="1519"/>
                      <a:pt x="1108" y="1721"/>
                    </a:cubicBezTo>
                    <a:cubicBezTo>
                      <a:pt x="1143" y="1781"/>
                      <a:pt x="1191" y="1840"/>
                      <a:pt x="1263" y="1888"/>
                    </a:cubicBezTo>
                    <a:lnTo>
                      <a:pt x="631" y="2352"/>
                    </a:lnTo>
                    <a:lnTo>
                      <a:pt x="167" y="2352"/>
                    </a:lnTo>
                    <a:cubicBezTo>
                      <a:pt x="72" y="2352"/>
                      <a:pt x="0" y="2424"/>
                      <a:pt x="0" y="2519"/>
                    </a:cubicBezTo>
                    <a:cubicBezTo>
                      <a:pt x="0" y="2602"/>
                      <a:pt x="72" y="2674"/>
                      <a:pt x="167" y="2674"/>
                    </a:cubicBezTo>
                    <a:lnTo>
                      <a:pt x="453" y="2674"/>
                    </a:lnTo>
                    <a:lnTo>
                      <a:pt x="346" y="2972"/>
                    </a:lnTo>
                    <a:cubicBezTo>
                      <a:pt x="310" y="3067"/>
                      <a:pt x="358" y="3150"/>
                      <a:pt x="453" y="3186"/>
                    </a:cubicBezTo>
                    <a:cubicBezTo>
                      <a:pt x="465" y="3186"/>
                      <a:pt x="477" y="3198"/>
                      <a:pt x="489" y="3198"/>
                    </a:cubicBezTo>
                    <a:cubicBezTo>
                      <a:pt x="548" y="3198"/>
                      <a:pt x="631" y="3150"/>
                      <a:pt x="643" y="3091"/>
                    </a:cubicBezTo>
                    <a:lnTo>
                      <a:pt x="786" y="2638"/>
                    </a:lnTo>
                    <a:lnTo>
                      <a:pt x="1477" y="2138"/>
                    </a:lnTo>
                    <a:cubicBezTo>
                      <a:pt x="1710" y="2468"/>
                      <a:pt x="2125" y="2569"/>
                      <a:pt x="2548" y="2569"/>
                    </a:cubicBezTo>
                    <a:cubicBezTo>
                      <a:pt x="2644" y="2569"/>
                      <a:pt x="2740" y="2564"/>
                      <a:pt x="2834" y="2555"/>
                    </a:cubicBezTo>
                    <a:lnTo>
                      <a:pt x="2834" y="2555"/>
                    </a:lnTo>
                    <a:cubicBezTo>
                      <a:pt x="2751" y="2960"/>
                      <a:pt x="2632" y="3412"/>
                      <a:pt x="2513" y="3865"/>
                    </a:cubicBezTo>
                    <a:cubicBezTo>
                      <a:pt x="2441" y="4186"/>
                      <a:pt x="2358" y="4496"/>
                      <a:pt x="2275" y="4805"/>
                    </a:cubicBezTo>
                    <a:cubicBezTo>
                      <a:pt x="1548" y="5138"/>
                      <a:pt x="929" y="5686"/>
                      <a:pt x="691" y="6246"/>
                    </a:cubicBezTo>
                    <a:cubicBezTo>
                      <a:pt x="489" y="6686"/>
                      <a:pt x="441" y="7174"/>
                      <a:pt x="548" y="7639"/>
                    </a:cubicBezTo>
                    <a:cubicBezTo>
                      <a:pt x="655" y="8091"/>
                      <a:pt x="882" y="8508"/>
                      <a:pt x="1227" y="8829"/>
                    </a:cubicBezTo>
                    <a:cubicBezTo>
                      <a:pt x="1632" y="9210"/>
                      <a:pt x="2179" y="9437"/>
                      <a:pt x="2798" y="9484"/>
                    </a:cubicBezTo>
                    <a:cubicBezTo>
                      <a:pt x="2870" y="9484"/>
                      <a:pt x="2953" y="9496"/>
                      <a:pt x="3025" y="9496"/>
                    </a:cubicBezTo>
                    <a:cubicBezTo>
                      <a:pt x="3406" y="9496"/>
                      <a:pt x="3799" y="9425"/>
                      <a:pt x="4215" y="9282"/>
                    </a:cubicBezTo>
                    <a:cubicBezTo>
                      <a:pt x="4596" y="9365"/>
                      <a:pt x="5037" y="9401"/>
                      <a:pt x="5489" y="9401"/>
                    </a:cubicBezTo>
                    <a:cubicBezTo>
                      <a:pt x="6061" y="9401"/>
                      <a:pt x="6668" y="9341"/>
                      <a:pt x="7251" y="9222"/>
                    </a:cubicBezTo>
                    <a:cubicBezTo>
                      <a:pt x="8371" y="9008"/>
                      <a:pt x="9323" y="8591"/>
                      <a:pt x="9978" y="8067"/>
                    </a:cubicBezTo>
                    <a:cubicBezTo>
                      <a:pt x="10573" y="7591"/>
                      <a:pt x="10871" y="7008"/>
                      <a:pt x="10871" y="6412"/>
                    </a:cubicBezTo>
                    <a:cubicBezTo>
                      <a:pt x="10871" y="5472"/>
                      <a:pt x="9764" y="4734"/>
                      <a:pt x="7906" y="4376"/>
                    </a:cubicBezTo>
                    <a:cubicBezTo>
                      <a:pt x="8109" y="4103"/>
                      <a:pt x="8394" y="3900"/>
                      <a:pt x="8787" y="3769"/>
                    </a:cubicBezTo>
                    <a:cubicBezTo>
                      <a:pt x="8871" y="3734"/>
                      <a:pt x="8918" y="3650"/>
                      <a:pt x="8883" y="3555"/>
                    </a:cubicBezTo>
                    <a:cubicBezTo>
                      <a:pt x="8871" y="3495"/>
                      <a:pt x="8811" y="3448"/>
                      <a:pt x="8740" y="3448"/>
                    </a:cubicBezTo>
                    <a:cubicBezTo>
                      <a:pt x="8698" y="3446"/>
                      <a:pt x="8657" y="3444"/>
                      <a:pt x="8616" y="3444"/>
                    </a:cubicBezTo>
                    <a:cubicBezTo>
                      <a:pt x="8002" y="3444"/>
                      <a:pt x="7472" y="3695"/>
                      <a:pt x="7037" y="4186"/>
                    </a:cubicBezTo>
                    <a:cubicBezTo>
                      <a:pt x="7025" y="4198"/>
                      <a:pt x="7013" y="4210"/>
                      <a:pt x="7001" y="4246"/>
                    </a:cubicBezTo>
                    <a:cubicBezTo>
                      <a:pt x="6574" y="4205"/>
                      <a:pt x="6141" y="4176"/>
                      <a:pt x="5714" y="4176"/>
                    </a:cubicBezTo>
                    <a:cubicBezTo>
                      <a:pt x="5511" y="4176"/>
                      <a:pt x="5308" y="4183"/>
                      <a:pt x="5108" y="4198"/>
                    </a:cubicBezTo>
                    <a:cubicBezTo>
                      <a:pt x="5299" y="3698"/>
                      <a:pt x="5454" y="3198"/>
                      <a:pt x="5525" y="2626"/>
                    </a:cubicBezTo>
                    <a:cubicBezTo>
                      <a:pt x="5596" y="2031"/>
                      <a:pt x="5525" y="1531"/>
                      <a:pt x="5299" y="1102"/>
                    </a:cubicBezTo>
                    <a:cubicBezTo>
                      <a:pt x="5096" y="697"/>
                      <a:pt x="4775" y="400"/>
                      <a:pt x="4358" y="209"/>
                    </a:cubicBezTo>
                    <a:cubicBezTo>
                      <a:pt x="4068" y="72"/>
                      <a:pt x="3748" y="0"/>
                      <a:pt x="341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2074" name="Google Shape;12074;p81"/>
              <p:cNvSpPr/>
              <p:nvPr/>
            </p:nvSpPr>
            <p:spPr>
              <a:xfrm>
                <a:off x="3139117" y="1621010"/>
                <a:ext cx="49152" cy="137600"/>
              </a:xfrm>
              <a:custGeom>
                <a:avLst/>
                <a:gdLst/>
                <a:ahLst/>
                <a:cxnLst/>
                <a:rect l="l" t="t" r="r" b="b"/>
                <a:pathLst>
                  <a:path w="1536" h="4300" extrusionOk="0">
                    <a:moveTo>
                      <a:pt x="1360" y="0"/>
                    </a:moveTo>
                    <a:cubicBezTo>
                      <a:pt x="1284" y="0"/>
                      <a:pt x="1212" y="56"/>
                      <a:pt x="1191" y="121"/>
                    </a:cubicBezTo>
                    <a:cubicBezTo>
                      <a:pt x="1072" y="669"/>
                      <a:pt x="857" y="1192"/>
                      <a:pt x="655" y="1692"/>
                    </a:cubicBezTo>
                    <a:cubicBezTo>
                      <a:pt x="310" y="2526"/>
                      <a:pt x="0" y="3336"/>
                      <a:pt x="119" y="4169"/>
                    </a:cubicBezTo>
                    <a:cubicBezTo>
                      <a:pt x="131" y="4240"/>
                      <a:pt x="191" y="4300"/>
                      <a:pt x="286" y="4300"/>
                    </a:cubicBezTo>
                    <a:lnTo>
                      <a:pt x="310" y="4300"/>
                    </a:lnTo>
                    <a:cubicBezTo>
                      <a:pt x="405" y="4288"/>
                      <a:pt x="464" y="4217"/>
                      <a:pt x="441" y="4121"/>
                    </a:cubicBezTo>
                    <a:cubicBezTo>
                      <a:pt x="322" y="3383"/>
                      <a:pt x="643" y="2621"/>
                      <a:pt x="953" y="1835"/>
                    </a:cubicBezTo>
                    <a:cubicBezTo>
                      <a:pt x="1155" y="1311"/>
                      <a:pt x="1381" y="776"/>
                      <a:pt x="1500" y="192"/>
                    </a:cubicBezTo>
                    <a:cubicBezTo>
                      <a:pt x="1536" y="109"/>
                      <a:pt x="1476" y="14"/>
                      <a:pt x="1381" y="2"/>
                    </a:cubicBezTo>
                    <a:cubicBezTo>
                      <a:pt x="1374" y="1"/>
                      <a:pt x="1367" y="0"/>
                      <a:pt x="136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grpSp>
      </p:grpSp>
      <p:grpSp>
        <p:nvGrpSpPr>
          <p:cNvPr id="12075" name="Google Shape;12075;p81"/>
          <p:cNvGrpSpPr/>
          <p:nvPr/>
        </p:nvGrpSpPr>
        <p:grpSpPr>
          <a:xfrm>
            <a:off x="1210447" y="3769645"/>
            <a:ext cx="313984" cy="358560"/>
            <a:chOff x="1133133" y="3351922"/>
            <a:chExt cx="313984" cy="358560"/>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grpSpPr>
        <p:sp>
          <p:nvSpPr>
            <p:cNvPr id="12076" name="Google Shape;12076;p81"/>
            <p:cNvSpPr/>
            <p:nvPr/>
          </p:nvSpPr>
          <p:spPr>
            <a:xfrm>
              <a:off x="1133133" y="3351922"/>
              <a:ext cx="313984" cy="358560"/>
            </a:xfrm>
            <a:custGeom>
              <a:avLst/>
              <a:gdLst/>
              <a:ahLst/>
              <a:cxnLst/>
              <a:rect l="l" t="t" r="r" b="b"/>
              <a:pathLst>
                <a:path w="9812" h="11205" extrusionOk="0">
                  <a:moveTo>
                    <a:pt x="1251" y="4025"/>
                  </a:moveTo>
                  <a:cubicBezTo>
                    <a:pt x="1548" y="4025"/>
                    <a:pt x="1787" y="4263"/>
                    <a:pt x="1787" y="4561"/>
                  </a:cubicBezTo>
                  <a:lnTo>
                    <a:pt x="1787" y="7704"/>
                  </a:lnTo>
                  <a:cubicBezTo>
                    <a:pt x="1787" y="7990"/>
                    <a:pt x="2013" y="8204"/>
                    <a:pt x="2287" y="8204"/>
                  </a:cubicBezTo>
                  <a:lnTo>
                    <a:pt x="3001" y="8204"/>
                  </a:lnTo>
                  <a:lnTo>
                    <a:pt x="3001" y="9300"/>
                  </a:lnTo>
                  <a:lnTo>
                    <a:pt x="1775" y="9300"/>
                  </a:lnTo>
                  <a:cubicBezTo>
                    <a:pt x="1191" y="9300"/>
                    <a:pt x="715" y="8823"/>
                    <a:pt x="715" y="8240"/>
                  </a:cubicBezTo>
                  <a:lnTo>
                    <a:pt x="715" y="4561"/>
                  </a:lnTo>
                  <a:cubicBezTo>
                    <a:pt x="715" y="4263"/>
                    <a:pt x="953" y="4025"/>
                    <a:pt x="1251" y="4025"/>
                  </a:cubicBezTo>
                  <a:close/>
                  <a:moveTo>
                    <a:pt x="4906" y="1"/>
                  </a:moveTo>
                  <a:cubicBezTo>
                    <a:pt x="4823" y="1"/>
                    <a:pt x="4739" y="84"/>
                    <a:pt x="4739" y="167"/>
                  </a:cubicBezTo>
                  <a:lnTo>
                    <a:pt x="4739" y="548"/>
                  </a:lnTo>
                  <a:cubicBezTo>
                    <a:pt x="4346" y="572"/>
                    <a:pt x="3965" y="739"/>
                    <a:pt x="3668" y="989"/>
                  </a:cubicBezTo>
                  <a:lnTo>
                    <a:pt x="3406" y="727"/>
                  </a:lnTo>
                  <a:cubicBezTo>
                    <a:pt x="3376" y="697"/>
                    <a:pt x="3334" y="682"/>
                    <a:pt x="3291" y="682"/>
                  </a:cubicBezTo>
                  <a:cubicBezTo>
                    <a:pt x="3248" y="682"/>
                    <a:pt x="3203" y="697"/>
                    <a:pt x="3168" y="727"/>
                  </a:cubicBezTo>
                  <a:cubicBezTo>
                    <a:pt x="3108" y="787"/>
                    <a:pt x="3108" y="882"/>
                    <a:pt x="3168" y="965"/>
                  </a:cubicBezTo>
                  <a:lnTo>
                    <a:pt x="3430" y="1227"/>
                  </a:lnTo>
                  <a:cubicBezTo>
                    <a:pt x="3180" y="1525"/>
                    <a:pt x="3037" y="1882"/>
                    <a:pt x="2989" y="2299"/>
                  </a:cubicBezTo>
                  <a:lnTo>
                    <a:pt x="2620" y="2299"/>
                  </a:lnTo>
                  <a:cubicBezTo>
                    <a:pt x="2525" y="2299"/>
                    <a:pt x="2453" y="2370"/>
                    <a:pt x="2453" y="2465"/>
                  </a:cubicBezTo>
                  <a:cubicBezTo>
                    <a:pt x="2453" y="2549"/>
                    <a:pt x="2525" y="2632"/>
                    <a:pt x="2620" y="2632"/>
                  </a:cubicBezTo>
                  <a:lnTo>
                    <a:pt x="2977" y="2632"/>
                  </a:lnTo>
                  <a:lnTo>
                    <a:pt x="2977" y="3704"/>
                  </a:lnTo>
                  <a:lnTo>
                    <a:pt x="2620" y="3704"/>
                  </a:lnTo>
                  <a:cubicBezTo>
                    <a:pt x="2525" y="3704"/>
                    <a:pt x="2453" y="3775"/>
                    <a:pt x="2453" y="3858"/>
                  </a:cubicBezTo>
                  <a:cubicBezTo>
                    <a:pt x="2453" y="3954"/>
                    <a:pt x="2525" y="4025"/>
                    <a:pt x="2620" y="4025"/>
                  </a:cubicBezTo>
                  <a:lnTo>
                    <a:pt x="2977" y="4025"/>
                  </a:lnTo>
                  <a:lnTo>
                    <a:pt x="2977" y="5097"/>
                  </a:lnTo>
                  <a:lnTo>
                    <a:pt x="2620" y="5097"/>
                  </a:lnTo>
                  <a:cubicBezTo>
                    <a:pt x="2525" y="5097"/>
                    <a:pt x="2453" y="5168"/>
                    <a:pt x="2453" y="5263"/>
                  </a:cubicBezTo>
                  <a:cubicBezTo>
                    <a:pt x="2453" y="5347"/>
                    <a:pt x="2525" y="5430"/>
                    <a:pt x="2620" y="5430"/>
                  </a:cubicBezTo>
                  <a:lnTo>
                    <a:pt x="2977" y="5430"/>
                  </a:lnTo>
                  <a:lnTo>
                    <a:pt x="2977" y="6502"/>
                  </a:lnTo>
                  <a:lnTo>
                    <a:pt x="2620" y="6502"/>
                  </a:lnTo>
                  <a:cubicBezTo>
                    <a:pt x="2525" y="6502"/>
                    <a:pt x="2453" y="6573"/>
                    <a:pt x="2453" y="6656"/>
                  </a:cubicBezTo>
                  <a:cubicBezTo>
                    <a:pt x="2453" y="6752"/>
                    <a:pt x="2525" y="6823"/>
                    <a:pt x="2620" y="6823"/>
                  </a:cubicBezTo>
                  <a:lnTo>
                    <a:pt x="2977" y="6823"/>
                  </a:lnTo>
                  <a:lnTo>
                    <a:pt x="2977" y="7895"/>
                  </a:lnTo>
                  <a:lnTo>
                    <a:pt x="2263" y="7895"/>
                  </a:lnTo>
                  <a:cubicBezTo>
                    <a:pt x="2156" y="7895"/>
                    <a:pt x="2084" y="7811"/>
                    <a:pt x="2084" y="7716"/>
                  </a:cubicBezTo>
                  <a:lnTo>
                    <a:pt x="2084" y="7359"/>
                  </a:lnTo>
                  <a:lnTo>
                    <a:pt x="2263" y="7359"/>
                  </a:lnTo>
                  <a:cubicBezTo>
                    <a:pt x="2346" y="7359"/>
                    <a:pt x="2418" y="7287"/>
                    <a:pt x="2418" y="7192"/>
                  </a:cubicBezTo>
                  <a:cubicBezTo>
                    <a:pt x="2418" y="7109"/>
                    <a:pt x="2346" y="7037"/>
                    <a:pt x="2263" y="7037"/>
                  </a:cubicBezTo>
                  <a:lnTo>
                    <a:pt x="2084" y="7037"/>
                  </a:lnTo>
                  <a:lnTo>
                    <a:pt x="2084" y="6144"/>
                  </a:lnTo>
                  <a:lnTo>
                    <a:pt x="2263" y="6144"/>
                  </a:lnTo>
                  <a:cubicBezTo>
                    <a:pt x="2346" y="6144"/>
                    <a:pt x="2418" y="6061"/>
                    <a:pt x="2418" y="5978"/>
                  </a:cubicBezTo>
                  <a:cubicBezTo>
                    <a:pt x="2418" y="5882"/>
                    <a:pt x="2346" y="5811"/>
                    <a:pt x="2263" y="5811"/>
                  </a:cubicBezTo>
                  <a:lnTo>
                    <a:pt x="2084" y="5811"/>
                  </a:lnTo>
                  <a:lnTo>
                    <a:pt x="2084" y="4918"/>
                  </a:lnTo>
                  <a:lnTo>
                    <a:pt x="2263" y="4918"/>
                  </a:lnTo>
                  <a:cubicBezTo>
                    <a:pt x="2346" y="4918"/>
                    <a:pt x="2418" y="4847"/>
                    <a:pt x="2418" y="4751"/>
                  </a:cubicBezTo>
                  <a:cubicBezTo>
                    <a:pt x="2418" y="4668"/>
                    <a:pt x="2346" y="4597"/>
                    <a:pt x="2263" y="4597"/>
                  </a:cubicBezTo>
                  <a:lnTo>
                    <a:pt x="2084" y="4597"/>
                  </a:lnTo>
                  <a:lnTo>
                    <a:pt x="2084" y="4573"/>
                  </a:lnTo>
                  <a:cubicBezTo>
                    <a:pt x="2084" y="4156"/>
                    <a:pt x="1787" y="3799"/>
                    <a:pt x="1382" y="3727"/>
                  </a:cubicBezTo>
                  <a:lnTo>
                    <a:pt x="1382" y="3525"/>
                  </a:lnTo>
                  <a:cubicBezTo>
                    <a:pt x="1382" y="3430"/>
                    <a:pt x="1310" y="3358"/>
                    <a:pt x="1215" y="3358"/>
                  </a:cubicBezTo>
                  <a:cubicBezTo>
                    <a:pt x="1132" y="3358"/>
                    <a:pt x="1048" y="3430"/>
                    <a:pt x="1048" y="3525"/>
                  </a:cubicBezTo>
                  <a:lnTo>
                    <a:pt x="1048" y="3727"/>
                  </a:lnTo>
                  <a:cubicBezTo>
                    <a:pt x="655" y="3799"/>
                    <a:pt x="358" y="4156"/>
                    <a:pt x="358" y="4573"/>
                  </a:cubicBezTo>
                  <a:lnTo>
                    <a:pt x="358" y="4597"/>
                  </a:lnTo>
                  <a:lnTo>
                    <a:pt x="179" y="4597"/>
                  </a:lnTo>
                  <a:cubicBezTo>
                    <a:pt x="84" y="4597"/>
                    <a:pt x="13" y="4668"/>
                    <a:pt x="13" y="4751"/>
                  </a:cubicBezTo>
                  <a:cubicBezTo>
                    <a:pt x="13" y="4847"/>
                    <a:pt x="84" y="4918"/>
                    <a:pt x="179" y="4918"/>
                  </a:cubicBezTo>
                  <a:lnTo>
                    <a:pt x="358" y="4918"/>
                  </a:lnTo>
                  <a:lnTo>
                    <a:pt x="358" y="5811"/>
                  </a:lnTo>
                  <a:lnTo>
                    <a:pt x="179" y="5811"/>
                  </a:lnTo>
                  <a:cubicBezTo>
                    <a:pt x="84" y="5811"/>
                    <a:pt x="13" y="5882"/>
                    <a:pt x="13" y="5978"/>
                  </a:cubicBezTo>
                  <a:cubicBezTo>
                    <a:pt x="13" y="6061"/>
                    <a:pt x="84" y="6144"/>
                    <a:pt x="179" y="6144"/>
                  </a:cubicBezTo>
                  <a:lnTo>
                    <a:pt x="358" y="6144"/>
                  </a:lnTo>
                  <a:lnTo>
                    <a:pt x="358" y="7037"/>
                  </a:lnTo>
                  <a:lnTo>
                    <a:pt x="179" y="7037"/>
                  </a:lnTo>
                  <a:cubicBezTo>
                    <a:pt x="84" y="7037"/>
                    <a:pt x="13" y="7109"/>
                    <a:pt x="13" y="7192"/>
                  </a:cubicBezTo>
                  <a:cubicBezTo>
                    <a:pt x="13" y="7287"/>
                    <a:pt x="84" y="7359"/>
                    <a:pt x="179" y="7359"/>
                  </a:cubicBezTo>
                  <a:lnTo>
                    <a:pt x="358" y="7359"/>
                  </a:lnTo>
                  <a:lnTo>
                    <a:pt x="358" y="8240"/>
                  </a:lnTo>
                  <a:lnTo>
                    <a:pt x="358" y="8252"/>
                  </a:lnTo>
                  <a:lnTo>
                    <a:pt x="155" y="8252"/>
                  </a:lnTo>
                  <a:cubicBezTo>
                    <a:pt x="72" y="8252"/>
                    <a:pt x="1" y="8323"/>
                    <a:pt x="1" y="8418"/>
                  </a:cubicBezTo>
                  <a:cubicBezTo>
                    <a:pt x="1" y="8502"/>
                    <a:pt x="72" y="8585"/>
                    <a:pt x="155" y="8585"/>
                  </a:cubicBezTo>
                  <a:lnTo>
                    <a:pt x="382" y="8585"/>
                  </a:lnTo>
                  <a:cubicBezTo>
                    <a:pt x="536" y="9180"/>
                    <a:pt x="1084" y="9621"/>
                    <a:pt x="1727" y="9621"/>
                  </a:cubicBezTo>
                  <a:lnTo>
                    <a:pt x="2953" y="9621"/>
                  </a:lnTo>
                  <a:lnTo>
                    <a:pt x="2953" y="11038"/>
                  </a:lnTo>
                  <a:cubicBezTo>
                    <a:pt x="2953" y="11121"/>
                    <a:pt x="3037" y="11205"/>
                    <a:pt x="3120" y="11205"/>
                  </a:cubicBezTo>
                  <a:cubicBezTo>
                    <a:pt x="3215" y="11205"/>
                    <a:pt x="3287" y="11121"/>
                    <a:pt x="3287" y="11038"/>
                  </a:cubicBezTo>
                  <a:lnTo>
                    <a:pt x="3287" y="2477"/>
                  </a:lnTo>
                  <a:cubicBezTo>
                    <a:pt x="3287" y="1596"/>
                    <a:pt x="4001" y="906"/>
                    <a:pt x="4858" y="906"/>
                  </a:cubicBezTo>
                  <a:cubicBezTo>
                    <a:pt x="5728" y="906"/>
                    <a:pt x="6442" y="1620"/>
                    <a:pt x="6442" y="2477"/>
                  </a:cubicBezTo>
                  <a:lnTo>
                    <a:pt x="6442" y="5454"/>
                  </a:lnTo>
                  <a:cubicBezTo>
                    <a:pt x="6442" y="5549"/>
                    <a:pt x="6513" y="5621"/>
                    <a:pt x="6609" y="5621"/>
                  </a:cubicBezTo>
                  <a:cubicBezTo>
                    <a:pt x="6692" y="5621"/>
                    <a:pt x="6775" y="5549"/>
                    <a:pt x="6775" y="5454"/>
                  </a:cubicBezTo>
                  <a:lnTo>
                    <a:pt x="6775" y="5442"/>
                  </a:lnTo>
                  <a:lnTo>
                    <a:pt x="7490" y="5442"/>
                  </a:lnTo>
                  <a:cubicBezTo>
                    <a:pt x="7764" y="5442"/>
                    <a:pt x="7990" y="5216"/>
                    <a:pt x="7990" y="4930"/>
                  </a:cubicBezTo>
                  <a:lnTo>
                    <a:pt x="7990" y="3192"/>
                  </a:lnTo>
                  <a:cubicBezTo>
                    <a:pt x="7990" y="2894"/>
                    <a:pt x="8228" y="2656"/>
                    <a:pt x="8526" y="2656"/>
                  </a:cubicBezTo>
                  <a:cubicBezTo>
                    <a:pt x="8823" y="2656"/>
                    <a:pt x="9061" y="2894"/>
                    <a:pt x="9061" y="3192"/>
                  </a:cubicBezTo>
                  <a:lnTo>
                    <a:pt x="9061" y="5466"/>
                  </a:lnTo>
                  <a:cubicBezTo>
                    <a:pt x="9061" y="6049"/>
                    <a:pt x="8585" y="6525"/>
                    <a:pt x="8002" y="6525"/>
                  </a:cubicBezTo>
                  <a:lnTo>
                    <a:pt x="6775" y="6525"/>
                  </a:lnTo>
                  <a:lnTo>
                    <a:pt x="6775" y="6144"/>
                  </a:lnTo>
                  <a:cubicBezTo>
                    <a:pt x="6775" y="6049"/>
                    <a:pt x="6692" y="5978"/>
                    <a:pt x="6609" y="5978"/>
                  </a:cubicBezTo>
                  <a:cubicBezTo>
                    <a:pt x="6513" y="5978"/>
                    <a:pt x="6442" y="6049"/>
                    <a:pt x="6442" y="6144"/>
                  </a:cubicBezTo>
                  <a:lnTo>
                    <a:pt x="6442" y="11038"/>
                  </a:lnTo>
                  <a:cubicBezTo>
                    <a:pt x="6442" y="11121"/>
                    <a:pt x="6513" y="11205"/>
                    <a:pt x="6609" y="11205"/>
                  </a:cubicBezTo>
                  <a:cubicBezTo>
                    <a:pt x="6692" y="11205"/>
                    <a:pt x="6775" y="11121"/>
                    <a:pt x="6775" y="11038"/>
                  </a:cubicBezTo>
                  <a:lnTo>
                    <a:pt x="6775" y="9621"/>
                  </a:lnTo>
                  <a:lnTo>
                    <a:pt x="7132" y="9621"/>
                  </a:lnTo>
                  <a:cubicBezTo>
                    <a:pt x="7216" y="9621"/>
                    <a:pt x="7287" y="9550"/>
                    <a:pt x="7287" y="9454"/>
                  </a:cubicBezTo>
                  <a:cubicBezTo>
                    <a:pt x="7287" y="9371"/>
                    <a:pt x="7216" y="9300"/>
                    <a:pt x="7132" y="9300"/>
                  </a:cubicBezTo>
                  <a:lnTo>
                    <a:pt x="6775" y="9300"/>
                  </a:lnTo>
                  <a:lnTo>
                    <a:pt x="6775" y="8228"/>
                  </a:lnTo>
                  <a:lnTo>
                    <a:pt x="7132" y="8228"/>
                  </a:lnTo>
                  <a:cubicBezTo>
                    <a:pt x="7216" y="8228"/>
                    <a:pt x="7287" y="8145"/>
                    <a:pt x="7287" y="8061"/>
                  </a:cubicBezTo>
                  <a:cubicBezTo>
                    <a:pt x="7287" y="7966"/>
                    <a:pt x="7216" y="7895"/>
                    <a:pt x="7132" y="7895"/>
                  </a:cubicBezTo>
                  <a:lnTo>
                    <a:pt x="6775" y="7895"/>
                  </a:lnTo>
                  <a:lnTo>
                    <a:pt x="6775" y="6823"/>
                  </a:lnTo>
                  <a:lnTo>
                    <a:pt x="8002" y="6823"/>
                  </a:lnTo>
                  <a:cubicBezTo>
                    <a:pt x="8585" y="6823"/>
                    <a:pt x="9097" y="6466"/>
                    <a:pt x="9299" y="5942"/>
                  </a:cubicBezTo>
                  <a:lnTo>
                    <a:pt x="9585" y="5942"/>
                  </a:lnTo>
                  <a:cubicBezTo>
                    <a:pt x="9669" y="5942"/>
                    <a:pt x="9752" y="5871"/>
                    <a:pt x="9752" y="5775"/>
                  </a:cubicBezTo>
                  <a:cubicBezTo>
                    <a:pt x="9811" y="5704"/>
                    <a:pt x="9728" y="5632"/>
                    <a:pt x="9645" y="5632"/>
                  </a:cubicBezTo>
                  <a:lnTo>
                    <a:pt x="9454" y="5632"/>
                  </a:lnTo>
                  <a:cubicBezTo>
                    <a:pt x="9466" y="5573"/>
                    <a:pt x="9466" y="5513"/>
                    <a:pt x="9466" y="5454"/>
                  </a:cubicBezTo>
                  <a:lnTo>
                    <a:pt x="9466" y="4739"/>
                  </a:lnTo>
                  <a:lnTo>
                    <a:pt x="9645" y="4739"/>
                  </a:lnTo>
                  <a:cubicBezTo>
                    <a:pt x="9728" y="4739"/>
                    <a:pt x="9811" y="4668"/>
                    <a:pt x="9811" y="4573"/>
                  </a:cubicBezTo>
                  <a:cubicBezTo>
                    <a:pt x="9811" y="4489"/>
                    <a:pt x="9728" y="4418"/>
                    <a:pt x="9645" y="4418"/>
                  </a:cubicBezTo>
                  <a:lnTo>
                    <a:pt x="9466" y="4418"/>
                  </a:lnTo>
                  <a:lnTo>
                    <a:pt x="9466" y="3525"/>
                  </a:lnTo>
                  <a:lnTo>
                    <a:pt x="9645" y="3525"/>
                  </a:lnTo>
                  <a:cubicBezTo>
                    <a:pt x="9728" y="3525"/>
                    <a:pt x="9811" y="3442"/>
                    <a:pt x="9811" y="3358"/>
                  </a:cubicBezTo>
                  <a:cubicBezTo>
                    <a:pt x="9811" y="3263"/>
                    <a:pt x="9728" y="3192"/>
                    <a:pt x="9645" y="3192"/>
                  </a:cubicBezTo>
                  <a:lnTo>
                    <a:pt x="9466" y="3192"/>
                  </a:lnTo>
                  <a:lnTo>
                    <a:pt x="9466" y="3180"/>
                  </a:lnTo>
                  <a:cubicBezTo>
                    <a:pt x="9466" y="2763"/>
                    <a:pt x="9168" y="2406"/>
                    <a:pt x="8764" y="2322"/>
                  </a:cubicBezTo>
                  <a:lnTo>
                    <a:pt x="8764" y="2120"/>
                  </a:lnTo>
                  <a:cubicBezTo>
                    <a:pt x="8764" y="2037"/>
                    <a:pt x="8692" y="1953"/>
                    <a:pt x="8597" y="1953"/>
                  </a:cubicBezTo>
                  <a:cubicBezTo>
                    <a:pt x="8514" y="1953"/>
                    <a:pt x="8430" y="2037"/>
                    <a:pt x="8430" y="2120"/>
                  </a:cubicBezTo>
                  <a:lnTo>
                    <a:pt x="8430" y="2334"/>
                  </a:lnTo>
                  <a:cubicBezTo>
                    <a:pt x="8037" y="2406"/>
                    <a:pt x="7740" y="2763"/>
                    <a:pt x="7740" y="3180"/>
                  </a:cubicBezTo>
                  <a:lnTo>
                    <a:pt x="7740" y="3192"/>
                  </a:lnTo>
                  <a:lnTo>
                    <a:pt x="7561" y="3192"/>
                  </a:lnTo>
                  <a:cubicBezTo>
                    <a:pt x="7466" y="3192"/>
                    <a:pt x="7394" y="3263"/>
                    <a:pt x="7394" y="3358"/>
                  </a:cubicBezTo>
                  <a:cubicBezTo>
                    <a:pt x="7394" y="3442"/>
                    <a:pt x="7466" y="3525"/>
                    <a:pt x="7561" y="3525"/>
                  </a:cubicBezTo>
                  <a:lnTo>
                    <a:pt x="7740" y="3525"/>
                  </a:lnTo>
                  <a:lnTo>
                    <a:pt x="7740" y="4418"/>
                  </a:lnTo>
                  <a:lnTo>
                    <a:pt x="7561" y="4418"/>
                  </a:lnTo>
                  <a:cubicBezTo>
                    <a:pt x="7466" y="4418"/>
                    <a:pt x="7394" y="4489"/>
                    <a:pt x="7394" y="4573"/>
                  </a:cubicBezTo>
                  <a:cubicBezTo>
                    <a:pt x="7394" y="4668"/>
                    <a:pt x="7466" y="4739"/>
                    <a:pt x="7561" y="4739"/>
                  </a:cubicBezTo>
                  <a:lnTo>
                    <a:pt x="7740" y="4739"/>
                  </a:lnTo>
                  <a:lnTo>
                    <a:pt x="7740" y="4918"/>
                  </a:lnTo>
                  <a:cubicBezTo>
                    <a:pt x="7740" y="5025"/>
                    <a:pt x="7644" y="5097"/>
                    <a:pt x="7561" y="5097"/>
                  </a:cubicBezTo>
                  <a:lnTo>
                    <a:pt x="6847" y="5097"/>
                  </a:lnTo>
                  <a:lnTo>
                    <a:pt x="6847" y="4025"/>
                  </a:lnTo>
                  <a:lnTo>
                    <a:pt x="7204" y="4025"/>
                  </a:lnTo>
                  <a:cubicBezTo>
                    <a:pt x="7287" y="4025"/>
                    <a:pt x="7371" y="3954"/>
                    <a:pt x="7371" y="3858"/>
                  </a:cubicBezTo>
                  <a:cubicBezTo>
                    <a:pt x="7371" y="3775"/>
                    <a:pt x="7287" y="3704"/>
                    <a:pt x="7204" y="3704"/>
                  </a:cubicBezTo>
                  <a:lnTo>
                    <a:pt x="6847" y="3704"/>
                  </a:lnTo>
                  <a:lnTo>
                    <a:pt x="6847" y="2632"/>
                  </a:lnTo>
                  <a:lnTo>
                    <a:pt x="7204" y="2632"/>
                  </a:lnTo>
                  <a:cubicBezTo>
                    <a:pt x="7287" y="2632"/>
                    <a:pt x="7371" y="2549"/>
                    <a:pt x="7371" y="2465"/>
                  </a:cubicBezTo>
                  <a:cubicBezTo>
                    <a:pt x="7371" y="2370"/>
                    <a:pt x="7287" y="2299"/>
                    <a:pt x="7204" y="2299"/>
                  </a:cubicBezTo>
                  <a:lnTo>
                    <a:pt x="6823" y="2299"/>
                  </a:lnTo>
                  <a:cubicBezTo>
                    <a:pt x="6799" y="1894"/>
                    <a:pt x="6632" y="1525"/>
                    <a:pt x="6382" y="1227"/>
                  </a:cubicBezTo>
                  <a:lnTo>
                    <a:pt x="6644" y="965"/>
                  </a:lnTo>
                  <a:cubicBezTo>
                    <a:pt x="6704" y="906"/>
                    <a:pt x="6704" y="798"/>
                    <a:pt x="6644" y="727"/>
                  </a:cubicBezTo>
                  <a:cubicBezTo>
                    <a:pt x="6621" y="697"/>
                    <a:pt x="6582" y="682"/>
                    <a:pt x="6539" y="682"/>
                  </a:cubicBezTo>
                  <a:cubicBezTo>
                    <a:pt x="6495" y="682"/>
                    <a:pt x="6448" y="697"/>
                    <a:pt x="6406" y="727"/>
                  </a:cubicBezTo>
                  <a:lnTo>
                    <a:pt x="6144" y="989"/>
                  </a:lnTo>
                  <a:cubicBezTo>
                    <a:pt x="5847" y="739"/>
                    <a:pt x="5478" y="584"/>
                    <a:pt x="5073" y="548"/>
                  </a:cubicBezTo>
                  <a:lnTo>
                    <a:pt x="5073" y="167"/>
                  </a:lnTo>
                  <a:cubicBezTo>
                    <a:pt x="5073" y="84"/>
                    <a:pt x="5001" y="1"/>
                    <a:pt x="490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2077" name="Google Shape;12077;p81"/>
            <p:cNvSpPr/>
            <p:nvPr/>
          </p:nvSpPr>
          <p:spPr>
            <a:xfrm>
              <a:off x="1285549" y="3414418"/>
              <a:ext cx="10304" cy="27456"/>
            </a:xfrm>
            <a:custGeom>
              <a:avLst/>
              <a:gdLst/>
              <a:ahLst/>
              <a:cxnLst/>
              <a:rect l="l" t="t" r="r" b="b"/>
              <a:pathLst>
                <a:path w="322" h="858" extrusionOk="0">
                  <a:moveTo>
                    <a:pt x="167" y="0"/>
                  </a:moveTo>
                  <a:cubicBezTo>
                    <a:pt x="72" y="0"/>
                    <a:pt x="0" y="84"/>
                    <a:pt x="0" y="167"/>
                  </a:cubicBezTo>
                  <a:lnTo>
                    <a:pt x="0" y="691"/>
                  </a:lnTo>
                  <a:cubicBezTo>
                    <a:pt x="0" y="774"/>
                    <a:pt x="72" y="858"/>
                    <a:pt x="167" y="858"/>
                  </a:cubicBezTo>
                  <a:cubicBezTo>
                    <a:pt x="250" y="858"/>
                    <a:pt x="322" y="774"/>
                    <a:pt x="322" y="691"/>
                  </a:cubicBezTo>
                  <a:lnTo>
                    <a:pt x="322" y="167"/>
                  </a:lnTo>
                  <a:cubicBezTo>
                    <a:pt x="322" y="84"/>
                    <a:pt x="250" y="0"/>
                    <a:pt x="16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2078" name="Google Shape;12078;p81"/>
            <p:cNvSpPr/>
            <p:nvPr/>
          </p:nvSpPr>
          <p:spPr>
            <a:xfrm>
              <a:off x="1285549" y="3459378"/>
              <a:ext cx="10304" cy="27072"/>
            </a:xfrm>
            <a:custGeom>
              <a:avLst/>
              <a:gdLst/>
              <a:ahLst/>
              <a:cxnLst/>
              <a:rect l="l" t="t" r="r" b="b"/>
              <a:pathLst>
                <a:path w="322" h="846" extrusionOk="0">
                  <a:moveTo>
                    <a:pt x="167" y="0"/>
                  </a:moveTo>
                  <a:cubicBezTo>
                    <a:pt x="72" y="0"/>
                    <a:pt x="0" y="72"/>
                    <a:pt x="0" y="167"/>
                  </a:cubicBezTo>
                  <a:lnTo>
                    <a:pt x="0" y="679"/>
                  </a:lnTo>
                  <a:cubicBezTo>
                    <a:pt x="0" y="774"/>
                    <a:pt x="72" y="846"/>
                    <a:pt x="167" y="846"/>
                  </a:cubicBezTo>
                  <a:cubicBezTo>
                    <a:pt x="250" y="846"/>
                    <a:pt x="322" y="774"/>
                    <a:pt x="322" y="679"/>
                  </a:cubicBezTo>
                  <a:lnTo>
                    <a:pt x="322" y="167"/>
                  </a:lnTo>
                  <a:cubicBezTo>
                    <a:pt x="322" y="72"/>
                    <a:pt x="250" y="0"/>
                    <a:pt x="16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2079" name="Google Shape;12079;p81"/>
            <p:cNvSpPr/>
            <p:nvPr/>
          </p:nvSpPr>
          <p:spPr>
            <a:xfrm>
              <a:off x="1285549" y="3503954"/>
              <a:ext cx="10304" cy="27456"/>
            </a:xfrm>
            <a:custGeom>
              <a:avLst/>
              <a:gdLst/>
              <a:ahLst/>
              <a:cxnLst/>
              <a:rect l="l" t="t" r="r" b="b"/>
              <a:pathLst>
                <a:path w="322" h="858" extrusionOk="0">
                  <a:moveTo>
                    <a:pt x="167" y="0"/>
                  </a:moveTo>
                  <a:cubicBezTo>
                    <a:pt x="72" y="0"/>
                    <a:pt x="0" y="84"/>
                    <a:pt x="0" y="167"/>
                  </a:cubicBezTo>
                  <a:lnTo>
                    <a:pt x="0" y="691"/>
                  </a:lnTo>
                  <a:cubicBezTo>
                    <a:pt x="0" y="774"/>
                    <a:pt x="72" y="858"/>
                    <a:pt x="167" y="858"/>
                  </a:cubicBezTo>
                  <a:cubicBezTo>
                    <a:pt x="250" y="858"/>
                    <a:pt x="322" y="774"/>
                    <a:pt x="322" y="691"/>
                  </a:cubicBezTo>
                  <a:lnTo>
                    <a:pt x="322" y="167"/>
                  </a:lnTo>
                  <a:cubicBezTo>
                    <a:pt x="322" y="84"/>
                    <a:pt x="250" y="0"/>
                    <a:pt x="16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2080" name="Google Shape;12080;p81"/>
            <p:cNvSpPr/>
            <p:nvPr/>
          </p:nvSpPr>
          <p:spPr>
            <a:xfrm>
              <a:off x="1167821" y="3498226"/>
              <a:ext cx="10688" cy="16416"/>
            </a:xfrm>
            <a:custGeom>
              <a:avLst/>
              <a:gdLst/>
              <a:ahLst/>
              <a:cxnLst/>
              <a:rect l="l" t="t" r="r" b="b"/>
              <a:pathLst>
                <a:path w="334" h="513" extrusionOk="0">
                  <a:moveTo>
                    <a:pt x="167" y="1"/>
                  </a:moveTo>
                  <a:cubicBezTo>
                    <a:pt x="72" y="1"/>
                    <a:pt x="0" y="84"/>
                    <a:pt x="0" y="167"/>
                  </a:cubicBezTo>
                  <a:lnTo>
                    <a:pt x="0" y="346"/>
                  </a:lnTo>
                  <a:cubicBezTo>
                    <a:pt x="0" y="441"/>
                    <a:pt x="72" y="513"/>
                    <a:pt x="167" y="513"/>
                  </a:cubicBezTo>
                  <a:cubicBezTo>
                    <a:pt x="250" y="513"/>
                    <a:pt x="333" y="441"/>
                    <a:pt x="333" y="346"/>
                  </a:cubicBezTo>
                  <a:lnTo>
                    <a:pt x="333" y="167"/>
                  </a:lnTo>
                  <a:cubicBezTo>
                    <a:pt x="333" y="84"/>
                    <a:pt x="250" y="1"/>
                    <a:pt x="16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2081" name="Google Shape;12081;p81"/>
            <p:cNvSpPr/>
            <p:nvPr/>
          </p:nvSpPr>
          <p:spPr>
            <a:xfrm>
              <a:off x="1167821" y="3537490"/>
              <a:ext cx="10688" cy="16032"/>
            </a:xfrm>
            <a:custGeom>
              <a:avLst/>
              <a:gdLst/>
              <a:ahLst/>
              <a:cxnLst/>
              <a:rect l="l" t="t" r="r" b="b"/>
              <a:pathLst>
                <a:path w="334" h="501" extrusionOk="0">
                  <a:moveTo>
                    <a:pt x="167" y="0"/>
                  </a:moveTo>
                  <a:cubicBezTo>
                    <a:pt x="72" y="0"/>
                    <a:pt x="0" y="72"/>
                    <a:pt x="0" y="167"/>
                  </a:cubicBezTo>
                  <a:lnTo>
                    <a:pt x="0" y="345"/>
                  </a:lnTo>
                  <a:cubicBezTo>
                    <a:pt x="0" y="429"/>
                    <a:pt x="72" y="500"/>
                    <a:pt x="167" y="500"/>
                  </a:cubicBezTo>
                  <a:cubicBezTo>
                    <a:pt x="250" y="500"/>
                    <a:pt x="333" y="429"/>
                    <a:pt x="333" y="345"/>
                  </a:cubicBezTo>
                  <a:lnTo>
                    <a:pt x="333" y="167"/>
                  </a:lnTo>
                  <a:cubicBezTo>
                    <a:pt x="333" y="72"/>
                    <a:pt x="250" y="0"/>
                    <a:pt x="16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2082" name="Google Shape;12082;p81"/>
            <p:cNvSpPr/>
            <p:nvPr/>
          </p:nvSpPr>
          <p:spPr>
            <a:xfrm>
              <a:off x="1167821" y="3577106"/>
              <a:ext cx="10688" cy="16032"/>
            </a:xfrm>
            <a:custGeom>
              <a:avLst/>
              <a:gdLst/>
              <a:ahLst/>
              <a:cxnLst/>
              <a:rect l="l" t="t" r="r" b="b"/>
              <a:pathLst>
                <a:path w="334" h="501" extrusionOk="0">
                  <a:moveTo>
                    <a:pt x="167" y="0"/>
                  </a:moveTo>
                  <a:cubicBezTo>
                    <a:pt x="72" y="0"/>
                    <a:pt x="0" y="72"/>
                    <a:pt x="0" y="155"/>
                  </a:cubicBezTo>
                  <a:lnTo>
                    <a:pt x="0" y="334"/>
                  </a:lnTo>
                  <a:cubicBezTo>
                    <a:pt x="0" y="429"/>
                    <a:pt x="72" y="500"/>
                    <a:pt x="167" y="500"/>
                  </a:cubicBezTo>
                  <a:cubicBezTo>
                    <a:pt x="250" y="500"/>
                    <a:pt x="333" y="429"/>
                    <a:pt x="333" y="334"/>
                  </a:cubicBezTo>
                  <a:lnTo>
                    <a:pt x="333" y="155"/>
                  </a:lnTo>
                  <a:cubicBezTo>
                    <a:pt x="333" y="72"/>
                    <a:pt x="250" y="0"/>
                    <a:pt x="16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2083" name="Google Shape;12083;p81"/>
            <p:cNvSpPr/>
            <p:nvPr/>
          </p:nvSpPr>
          <p:spPr>
            <a:xfrm>
              <a:off x="1402509" y="3493266"/>
              <a:ext cx="10688" cy="16064"/>
            </a:xfrm>
            <a:custGeom>
              <a:avLst/>
              <a:gdLst/>
              <a:ahLst/>
              <a:cxnLst/>
              <a:rect l="l" t="t" r="r" b="b"/>
              <a:pathLst>
                <a:path w="334" h="502" extrusionOk="0">
                  <a:moveTo>
                    <a:pt x="167" y="1"/>
                  </a:moveTo>
                  <a:cubicBezTo>
                    <a:pt x="72" y="1"/>
                    <a:pt x="0" y="72"/>
                    <a:pt x="0" y="156"/>
                  </a:cubicBezTo>
                  <a:lnTo>
                    <a:pt x="0" y="334"/>
                  </a:lnTo>
                  <a:cubicBezTo>
                    <a:pt x="0" y="430"/>
                    <a:pt x="72" y="501"/>
                    <a:pt x="167" y="501"/>
                  </a:cubicBezTo>
                  <a:cubicBezTo>
                    <a:pt x="262" y="501"/>
                    <a:pt x="334" y="430"/>
                    <a:pt x="334" y="334"/>
                  </a:cubicBezTo>
                  <a:lnTo>
                    <a:pt x="334" y="156"/>
                  </a:lnTo>
                  <a:cubicBezTo>
                    <a:pt x="334" y="61"/>
                    <a:pt x="262" y="1"/>
                    <a:pt x="16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2084" name="Google Shape;12084;p81"/>
            <p:cNvSpPr/>
            <p:nvPr/>
          </p:nvSpPr>
          <p:spPr>
            <a:xfrm>
              <a:off x="1393357" y="3526898"/>
              <a:ext cx="15648" cy="14432"/>
            </a:xfrm>
            <a:custGeom>
              <a:avLst/>
              <a:gdLst/>
              <a:ahLst/>
              <a:cxnLst/>
              <a:rect l="l" t="t" r="r" b="b"/>
              <a:pathLst>
                <a:path w="489" h="451" extrusionOk="0">
                  <a:moveTo>
                    <a:pt x="313" y="1"/>
                  </a:moveTo>
                  <a:cubicBezTo>
                    <a:pt x="268" y="1"/>
                    <a:pt x="221" y="16"/>
                    <a:pt x="179" y="45"/>
                  </a:cubicBezTo>
                  <a:lnTo>
                    <a:pt x="60" y="164"/>
                  </a:lnTo>
                  <a:cubicBezTo>
                    <a:pt x="1" y="224"/>
                    <a:pt x="1" y="331"/>
                    <a:pt x="60" y="403"/>
                  </a:cubicBezTo>
                  <a:cubicBezTo>
                    <a:pt x="96" y="438"/>
                    <a:pt x="143" y="450"/>
                    <a:pt x="179" y="450"/>
                  </a:cubicBezTo>
                  <a:cubicBezTo>
                    <a:pt x="227" y="450"/>
                    <a:pt x="274" y="426"/>
                    <a:pt x="298" y="403"/>
                  </a:cubicBezTo>
                  <a:lnTo>
                    <a:pt x="429" y="283"/>
                  </a:lnTo>
                  <a:cubicBezTo>
                    <a:pt x="489" y="212"/>
                    <a:pt x="489" y="105"/>
                    <a:pt x="429" y="45"/>
                  </a:cubicBezTo>
                  <a:cubicBezTo>
                    <a:pt x="399" y="16"/>
                    <a:pt x="358" y="1"/>
                    <a:pt x="31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2085" name="Google Shape;12085;p81"/>
            <p:cNvSpPr/>
            <p:nvPr/>
          </p:nvSpPr>
          <p:spPr>
            <a:xfrm>
              <a:off x="1402509" y="3453650"/>
              <a:ext cx="10688" cy="16032"/>
            </a:xfrm>
            <a:custGeom>
              <a:avLst/>
              <a:gdLst/>
              <a:ahLst/>
              <a:cxnLst/>
              <a:rect l="l" t="t" r="r" b="b"/>
              <a:pathLst>
                <a:path w="334" h="501" extrusionOk="0">
                  <a:moveTo>
                    <a:pt x="167" y="1"/>
                  </a:moveTo>
                  <a:cubicBezTo>
                    <a:pt x="72" y="1"/>
                    <a:pt x="0" y="72"/>
                    <a:pt x="0" y="167"/>
                  </a:cubicBezTo>
                  <a:lnTo>
                    <a:pt x="0" y="346"/>
                  </a:lnTo>
                  <a:cubicBezTo>
                    <a:pt x="0" y="429"/>
                    <a:pt x="72" y="501"/>
                    <a:pt x="167" y="501"/>
                  </a:cubicBezTo>
                  <a:cubicBezTo>
                    <a:pt x="262" y="501"/>
                    <a:pt x="334" y="429"/>
                    <a:pt x="334" y="346"/>
                  </a:cubicBezTo>
                  <a:lnTo>
                    <a:pt x="334" y="167"/>
                  </a:lnTo>
                  <a:cubicBezTo>
                    <a:pt x="334" y="72"/>
                    <a:pt x="262" y="1"/>
                    <a:pt x="16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2086" name="Google Shape;12086;p81"/>
            <p:cNvSpPr/>
            <p:nvPr/>
          </p:nvSpPr>
          <p:spPr>
            <a:xfrm>
              <a:off x="1171629" y="3612306"/>
              <a:ext cx="15264" cy="14752"/>
            </a:xfrm>
            <a:custGeom>
              <a:avLst/>
              <a:gdLst/>
              <a:ahLst/>
              <a:cxnLst/>
              <a:rect l="l" t="t" r="r" b="b"/>
              <a:pathLst>
                <a:path w="477" h="461" extrusionOk="0">
                  <a:moveTo>
                    <a:pt x="179" y="0"/>
                  </a:moveTo>
                  <a:cubicBezTo>
                    <a:pt x="139" y="0"/>
                    <a:pt x="100" y="15"/>
                    <a:pt x="72" y="43"/>
                  </a:cubicBezTo>
                  <a:cubicBezTo>
                    <a:pt x="0" y="103"/>
                    <a:pt x="0" y="210"/>
                    <a:pt x="60" y="270"/>
                  </a:cubicBezTo>
                  <a:lnTo>
                    <a:pt x="179" y="401"/>
                  </a:lnTo>
                  <a:cubicBezTo>
                    <a:pt x="214" y="448"/>
                    <a:pt x="250" y="460"/>
                    <a:pt x="298" y="460"/>
                  </a:cubicBezTo>
                  <a:cubicBezTo>
                    <a:pt x="345" y="460"/>
                    <a:pt x="369" y="448"/>
                    <a:pt x="405" y="412"/>
                  </a:cubicBezTo>
                  <a:cubicBezTo>
                    <a:pt x="465" y="365"/>
                    <a:pt x="476" y="270"/>
                    <a:pt x="417" y="186"/>
                  </a:cubicBezTo>
                  <a:lnTo>
                    <a:pt x="298" y="55"/>
                  </a:lnTo>
                  <a:cubicBezTo>
                    <a:pt x="267" y="18"/>
                    <a:pt x="223" y="0"/>
                    <a:pt x="17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2087" name="Google Shape;12087;p81"/>
            <p:cNvSpPr/>
            <p:nvPr/>
          </p:nvSpPr>
          <p:spPr>
            <a:xfrm>
              <a:off x="1285549" y="3548914"/>
              <a:ext cx="10304" cy="27072"/>
            </a:xfrm>
            <a:custGeom>
              <a:avLst/>
              <a:gdLst/>
              <a:ahLst/>
              <a:cxnLst/>
              <a:rect l="l" t="t" r="r" b="b"/>
              <a:pathLst>
                <a:path w="322" h="846" extrusionOk="0">
                  <a:moveTo>
                    <a:pt x="167" y="0"/>
                  </a:moveTo>
                  <a:cubicBezTo>
                    <a:pt x="72" y="0"/>
                    <a:pt x="0" y="72"/>
                    <a:pt x="0" y="167"/>
                  </a:cubicBezTo>
                  <a:lnTo>
                    <a:pt x="0" y="679"/>
                  </a:lnTo>
                  <a:cubicBezTo>
                    <a:pt x="0" y="774"/>
                    <a:pt x="72" y="846"/>
                    <a:pt x="167" y="846"/>
                  </a:cubicBezTo>
                  <a:cubicBezTo>
                    <a:pt x="250" y="846"/>
                    <a:pt x="322" y="774"/>
                    <a:pt x="322" y="679"/>
                  </a:cubicBezTo>
                  <a:lnTo>
                    <a:pt x="322" y="167"/>
                  </a:lnTo>
                  <a:cubicBezTo>
                    <a:pt x="322" y="72"/>
                    <a:pt x="250" y="0"/>
                    <a:pt x="16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2088" name="Google Shape;12088;p81"/>
            <p:cNvSpPr/>
            <p:nvPr/>
          </p:nvSpPr>
          <p:spPr>
            <a:xfrm>
              <a:off x="1285549" y="3593490"/>
              <a:ext cx="10304" cy="27456"/>
            </a:xfrm>
            <a:custGeom>
              <a:avLst/>
              <a:gdLst/>
              <a:ahLst/>
              <a:cxnLst/>
              <a:rect l="l" t="t" r="r" b="b"/>
              <a:pathLst>
                <a:path w="322" h="858" extrusionOk="0">
                  <a:moveTo>
                    <a:pt x="167" y="0"/>
                  </a:moveTo>
                  <a:cubicBezTo>
                    <a:pt x="72" y="0"/>
                    <a:pt x="0" y="84"/>
                    <a:pt x="0" y="167"/>
                  </a:cubicBezTo>
                  <a:lnTo>
                    <a:pt x="0" y="691"/>
                  </a:lnTo>
                  <a:cubicBezTo>
                    <a:pt x="0" y="774"/>
                    <a:pt x="72" y="858"/>
                    <a:pt x="167" y="858"/>
                  </a:cubicBezTo>
                  <a:cubicBezTo>
                    <a:pt x="250" y="858"/>
                    <a:pt x="322" y="774"/>
                    <a:pt x="322" y="691"/>
                  </a:cubicBezTo>
                  <a:lnTo>
                    <a:pt x="322" y="167"/>
                  </a:lnTo>
                  <a:cubicBezTo>
                    <a:pt x="322" y="84"/>
                    <a:pt x="250" y="0"/>
                    <a:pt x="16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2089" name="Google Shape;12089;p81"/>
            <p:cNvSpPr/>
            <p:nvPr/>
          </p:nvSpPr>
          <p:spPr>
            <a:xfrm>
              <a:off x="1285549" y="3638450"/>
              <a:ext cx="10304" cy="27072"/>
            </a:xfrm>
            <a:custGeom>
              <a:avLst/>
              <a:gdLst/>
              <a:ahLst/>
              <a:cxnLst/>
              <a:rect l="l" t="t" r="r" b="b"/>
              <a:pathLst>
                <a:path w="322" h="846" extrusionOk="0">
                  <a:moveTo>
                    <a:pt x="167" y="0"/>
                  </a:moveTo>
                  <a:cubicBezTo>
                    <a:pt x="72" y="0"/>
                    <a:pt x="0" y="72"/>
                    <a:pt x="0" y="167"/>
                  </a:cubicBezTo>
                  <a:lnTo>
                    <a:pt x="0" y="679"/>
                  </a:lnTo>
                  <a:cubicBezTo>
                    <a:pt x="0" y="774"/>
                    <a:pt x="72" y="846"/>
                    <a:pt x="167" y="846"/>
                  </a:cubicBezTo>
                  <a:cubicBezTo>
                    <a:pt x="250" y="846"/>
                    <a:pt x="322" y="774"/>
                    <a:pt x="322" y="679"/>
                  </a:cubicBezTo>
                  <a:lnTo>
                    <a:pt x="322" y="167"/>
                  </a:lnTo>
                  <a:cubicBezTo>
                    <a:pt x="322" y="72"/>
                    <a:pt x="250" y="0"/>
                    <a:pt x="16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2090" name="Google Shape;12090;p81"/>
            <p:cNvSpPr/>
            <p:nvPr/>
          </p:nvSpPr>
          <p:spPr>
            <a:xfrm>
              <a:off x="1201325" y="3627026"/>
              <a:ext cx="16032" cy="10304"/>
            </a:xfrm>
            <a:custGeom>
              <a:avLst/>
              <a:gdLst/>
              <a:ahLst/>
              <a:cxnLst/>
              <a:rect l="l" t="t" r="r" b="b"/>
              <a:pathLst>
                <a:path w="501" h="322" extrusionOk="0">
                  <a:moveTo>
                    <a:pt x="156" y="0"/>
                  </a:moveTo>
                  <a:cubicBezTo>
                    <a:pt x="72" y="0"/>
                    <a:pt x="1" y="72"/>
                    <a:pt x="1" y="167"/>
                  </a:cubicBezTo>
                  <a:cubicBezTo>
                    <a:pt x="1" y="250"/>
                    <a:pt x="72" y="322"/>
                    <a:pt x="156" y="322"/>
                  </a:cubicBezTo>
                  <a:lnTo>
                    <a:pt x="334" y="322"/>
                  </a:lnTo>
                  <a:cubicBezTo>
                    <a:pt x="429" y="322"/>
                    <a:pt x="501" y="250"/>
                    <a:pt x="501" y="167"/>
                  </a:cubicBezTo>
                  <a:cubicBezTo>
                    <a:pt x="501" y="72"/>
                    <a:pt x="429" y="0"/>
                    <a:pt x="33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2091" name="Google Shape;12091;p81"/>
            <p:cNvSpPr/>
            <p:nvPr/>
          </p:nvSpPr>
          <p:spPr>
            <a:xfrm>
              <a:off x="1363629" y="3537490"/>
              <a:ext cx="16032" cy="10304"/>
            </a:xfrm>
            <a:custGeom>
              <a:avLst/>
              <a:gdLst/>
              <a:ahLst/>
              <a:cxnLst/>
              <a:rect l="l" t="t" r="r" b="b"/>
              <a:pathLst>
                <a:path w="501" h="322" extrusionOk="0">
                  <a:moveTo>
                    <a:pt x="168" y="0"/>
                  </a:moveTo>
                  <a:cubicBezTo>
                    <a:pt x="72" y="0"/>
                    <a:pt x="1" y="72"/>
                    <a:pt x="1" y="167"/>
                  </a:cubicBezTo>
                  <a:cubicBezTo>
                    <a:pt x="1" y="250"/>
                    <a:pt x="72" y="322"/>
                    <a:pt x="168" y="322"/>
                  </a:cubicBezTo>
                  <a:lnTo>
                    <a:pt x="334" y="322"/>
                  </a:lnTo>
                  <a:cubicBezTo>
                    <a:pt x="430" y="322"/>
                    <a:pt x="501" y="250"/>
                    <a:pt x="501" y="167"/>
                  </a:cubicBezTo>
                  <a:cubicBezTo>
                    <a:pt x="501" y="72"/>
                    <a:pt x="430" y="0"/>
                    <a:pt x="33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grpSp>
      <p:sp>
        <p:nvSpPr>
          <p:cNvPr id="12092" name="Google Shape;12092;p81"/>
          <p:cNvSpPr/>
          <p:nvPr/>
        </p:nvSpPr>
        <p:spPr>
          <a:xfrm>
            <a:off x="1786511" y="3771565"/>
            <a:ext cx="262944" cy="354720"/>
          </a:xfrm>
          <a:custGeom>
            <a:avLst/>
            <a:gdLst/>
            <a:ahLst/>
            <a:cxnLst/>
            <a:rect l="l" t="t" r="r" b="b"/>
            <a:pathLst>
              <a:path w="8217" h="11085" extrusionOk="0">
                <a:moveTo>
                  <a:pt x="5359" y="1298"/>
                </a:moveTo>
                <a:cubicBezTo>
                  <a:pt x="5775" y="1298"/>
                  <a:pt x="6180" y="1370"/>
                  <a:pt x="6526" y="1465"/>
                </a:cubicBezTo>
                <a:cubicBezTo>
                  <a:pt x="6728" y="1524"/>
                  <a:pt x="6930" y="1584"/>
                  <a:pt x="7085" y="1643"/>
                </a:cubicBezTo>
                <a:cubicBezTo>
                  <a:pt x="7004" y="1642"/>
                  <a:pt x="6923" y="1641"/>
                  <a:pt x="6842" y="1641"/>
                </a:cubicBezTo>
                <a:cubicBezTo>
                  <a:pt x="6387" y="1641"/>
                  <a:pt x="5932" y="1671"/>
                  <a:pt x="5478" y="1762"/>
                </a:cubicBezTo>
                <a:cubicBezTo>
                  <a:pt x="4811" y="1881"/>
                  <a:pt x="4144" y="2108"/>
                  <a:pt x="3513" y="2405"/>
                </a:cubicBezTo>
                <a:cubicBezTo>
                  <a:pt x="3489" y="2417"/>
                  <a:pt x="3454" y="2429"/>
                  <a:pt x="3418" y="2441"/>
                </a:cubicBezTo>
                <a:cubicBezTo>
                  <a:pt x="3394" y="2262"/>
                  <a:pt x="3442" y="1941"/>
                  <a:pt x="3835" y="1703"/>
                </a:cubicBezTo>
                <a:cubicBezTo>
                  <a:pt x="4323" y="1405"/>
                  <a:pt x="4859" y="1298"/>
                  <a:pt x="5359" y="1298"/>
                </a:cubicBezTo>
                <a:close/>
                <a:moveTo>
                  <a:pt x="1537" y="298"/>
                </a:moveTo>
                <a:cubicBezTo>
                  <a:pt x="1465" y="679"/>
                  <a:pt x="1406" y="1179"/>
                  <a:pt x="1406" y="1715"/>
                </a:cubicBezTo>
                <a:cubicBezTo>
                  <a:pt x="1406" y="2251"/>
                  <a:pt x="1453" y="2763"/>
                  <a:pt x="1537" y="3132"/>
                </a:cubicBezTo>
                <a:cubicBezTo>
                  <a:pt x="1465" y="3144"/>
                  <a:pt x="1406" y="3203"/>
                  <a:pt x="1406" y="3298"/>
                </a:cubicBezTo>
                <a:cubicBezTo>
                  <a:pt x="1406" y="3382"/>
                  <a:pt x="1477" y="3453"/>
                  <a:pt x="1573" y="3453"/>
                </a:cubicBezTo>
                <a:cubicBezTo>
                  <a:pt x="1668" y="3453"/>
                  <a:pt x="1751" y="3548"/>
                  <a:pt x="1751" y="3632"/>
                </a:cubicBezTo>
                <a:cubicBezTo>
                  <a:pt x="1751" y="3739"/>
                  <a:pt x="1656" y="3822"/>
                  <a:pt x="1573" y="3822"/>
                </a:cubicBezTo>
                <a:lnTo>
                  <a:pt x="525" y="3822"/>
                </a:lnTo>
                <a:cubicBezTo>
                  <a:pt x="418" y="3822"/>
                  <a:pt x="346" y="3727"/>
                  <a:pt x="346" y="3632"/>
                </a:cubicBezTo>
                <a:cubicBezTo>
                  <a:pt x="346" y="3536"/>
                  <a:pt x="441" y="3453"/>
                  <a:pt x="525" y="3453"/>
                </a:cubicBezTo>
                <a:lnTo>
                  <a:pt x="870" y="3453"/>
                </a:lnTo>
                <a:cubicBezTo>
                  <a:pt x="953" y="3453"/>
                  <a:pt x="1037" y="3382"/>
                  <a:pt x="1037" y="3298"/>
                </a:cubicBezTo>
                <a:cubicBezTo>
                  <a:pt x="1037" y="3203"/>
                  <a:pt x="953" y="3132"/>
                  <a:pt x="870" y="3132"/>
                </a:cubicBezTo>
                <a:lnTo>
                  <a:pt x="560" y="3132"/>
                </a:lnTo>
                <a:cubicBezTo>
                  <a:pt x="632" y="2763"/>
                  <a:pt x="691" y="2251"/>
                  <a:pt x="691" y="1715"/>
                </a:cubicBezTo>
                <a:cubicBezTo>
                  <a:pt x="691" y="1179"/>
                  <a:pt x="644" y="679"/>
                  <a:pt x="560" y="298"/>
                </a:cubicBezTo>
                <a:close/>
                <a:moveTo>
                  <a:pt x="4723" y="3566"/>
                </a:moveTo>
                <a:cubicBezTo>
                  <a:pt x="5218" y="3566"/>
                  <a:pt x="5698" y="3690"/>
                  <a:pt x="6168" y="3953"/>
                </a:cubicBezTo>
                <a:cubicBezTo>
                  <a:pt x="6692" y="4251"/>
                  <a:pt x="7073" y="4715"/>
                  <a:pt x="7299" y="5346"/>
                </a:cubicBezTo>
                <a:cubicBezTo>
                  <a:pt x="7383" y="5608"/>
                  <a:pt x="7430" y="5846"/>
                  <a:pt x="7466" y="6001"/>
                </a:cubicBezTo>
                <a:cubicBezTo>
                  <a:pt x="6823" y="5763"/>
                  <a:pt x="5049" y="5013"/>
                  <a:pt x="3978" y="3656"/>
                </a:cubicBezTo>
                <a:cubicBezTo>
                  <a:pt x="4230" y="3596"/>
                  <a:pt x="4478" y="3566"/>
                  <a:pt x="4723" y="3566"/>
                </a:cubicBezTo>
                <a:close/>
                <a:moveTo>
                  <a:pt x="1537" y="4144"/>
                </a:moveTo>
                <a:cubicBezTo>
                  <a:pt x="1465" y="4513"/>
                  <a:pt x="1406" y="5025"/>
                  <a:pt x="1406" y="5561"/>
                </a:cubicBezTo>
                <a:cubicBezTo>
                  <a:pt x="1406" y="6096"/>
                  <a:pt x="1453" y="6596"/>
                  <a:pt x="1537" y="6977"/>
                </a:cubicBezTo>
                <a:lnTo>
                  <a:pt x="560" y="6977"/>
                </a:lnTo>
                <a:cubicBezTo>
                  <a:pt x="632" y="6596"/>
                  <a:pt x="691" y="6096"/>
                  <a:pt x="691" y="5561"/>
                </a:cubicBezTo>
                <a:cubicBezTo>
                  <a:pt x="691" y="5025"/>
                  <a:pt x="632" y="4513"/>
                  <a:pt x="560" y="4144"/>
                </a:cubicBezTo>
                <a:close/>
                <a:moveTo>
                  <a:pt x="1573" y="7299"/>
                </a:moveTo>
                <a:cubicBezTo>
                  <a:pt x="1656" y="7299"/>
                  <a:pt x="1751" y="7370"/>
                  <a:pt x="1751" y="7477"/>
                </a:cubicBezTo>
                <a:cubicBezTo>
                  <a:pt x="1751" y="7585"/>
                  <a:pt x="1656" y="7656"/>
                  <a:pt x="1573" y="7656"/>
                </a:cubicBezTo>
                <a:lnTo>
                  <a:pt x="525" y="7656"/>
                </a:lnTo>
                <a:cubicBezTo>
                  <a:pt x="418" y="7656"/>
                  <a:pt x="346" y="7573"/>
                  <a:pt x="346" y="7477"/>
                </a:cubicBezTo>
                <a:cubicBezTo>
                  <a:pt x="346" y="7394"/>
                  <a:pt x="441" y="7299"/>
                  <a:pt x="525" y="7299"/>
                </a:cubicBezTo>
                <a:close/>
                <a:moveTo>
                  <a:pt x="3966" y="5310"/>
                </a:moveTo>
                <a:cubicBezTo>
                  <a:pt x="5049" y="6751"/>
                  <a:pt x="6109" y="7489"/>
                  <a:pt x="6526" y="7751"/>
                </a:cubicBezTo>
                <a:lnTo>
                  <a:pt x="5466" y="8799"/>
                </a:lnTo>
                <a:cubicBezTo>
                  <a:pt x="4251" y="7799"/>
                  <a:pt x="3501" y="6156"/>
                  <a:pt x="3311" y="5680"/>
                </a:cubicBezTo>
                <a:lnTo>
                  <a:pt x="3966" y="5310"/>
                </a:lnTo>
                <a:close/>
                <a:moveTo>
                  <a:pt x="1525" y="7989"/>
                </a:moveTo>
                <a:cubicBezTo>
                  <a:pt x="1453" y="8358"/>
                  <a:pt x="1394" y="8859"/>
                  <a:pt x="1394" y="9394"/>
                </a:cubicBezTo>
                <a:cubicBezTo>
                  <a:pt x="1406" y="9930"/>
                  <a:pt x="1453" y="10442"/>
                  <a:pt x="1525" y="10811"/>
                </a:cubicBezTo>
                <a:lnTo>
                  <a:pt x="537" y="10811"/>
                </a:lnTo>
                <a:cubicBezTo>
                  <a:pt x="608" y="10442"/>
                  <a:pt x="668" y="9930"/>
                  <a:pt x="668" y="9394"/>
                </a:cubicBezTo>
                <a:cubicBezTo>
                  <a:pt x="668" y="8859"/>
                  <a:pt x="632" y="8358"/>
                  <a:pt x="537" y="7989"/>
                </a:cubicBezTo>
                <a:close/>
                <a:moveTo>
                  <a:pt x="346" y="0"/>
                </a:moveTo>
                <a:cubicBezTo>
                  <a:pt x="299" y="0"/>
                  <a:pt x="239" y="36"/>
                  <a:pt x="215" y="60"/>
                </a:cubicBezTo>
                <a:cubicBezTo>
                  <a:pt x="179" y="107"/>
                  <a:pt x="168" y="155"/>
                  <a:pt x="179" y="215"/>
                </a:cubicBezTo>
                <a:cubicBezTo>
                  <a:pt x="287" y="560"/>
                  <a:pt x="346" y="1119"/>
                  <a:pt x="346" y="1727"/>
                </a:cubicBezTo>
                <a:cubicBezTo>
                  <a:pt x="346" y="2346"/>
                  <a:pt x="287" y="2905"/>
                  <a:pt x="179" y="3251"/>
                </a:cubicBezTo>
                <a:cubicBezTo>
                  <a:pt x="84" y="3334"/>
                  <a:pt x="1" y="3489"/>
                  <a:pt x="1" y="3632"/>
                </a:cubicBezTo>
                <a:cubicBezTo>
                  <a:pt x="1" y="3786"/>
                  <a:pt x="84" y="3929"/>
                  <a:pt x="179" y="4025"/>
                </a:cubicBezTo>
                <a:cubicBezTo>
                  <a:pt x="287" y="4370"/>
                  <a:pt x="346" y="4929"/>
                  <a:pt x="346" y="5549"/>
                </a:cubicBezTo>
                <a:cubicBezTo>
                  <a:pt x="346" y="6156"/>
                  <a:pt x="287" y="6715"/>
                  <a:pt x="179" y="7061"/>
                </a:cubicBezTo>
                <a:cubicBezTo>
                  <a:pt x="84" y="7156"/>
                  <a:pt x="1" y="7299"/>
                  <a:pt x="1" y="7454"/>
                </a:cubicBezTo>
                <a:cubicBezTo>
                  <a:pt x="1" y="7596"/>
                  <a:pt x="84" y="7751"/>
                  <a:pt x="179" y="7835"/>
                </a:cubicBezTo>
                <a:cubicBezTo>
                  <a:pt x="287" y="8180"/>
                  <a:pt x="346" y="8739"/>
                  <a:pt x="346" y="9359"/>
                </a:cubicBezTo>
                <a:cubicBezTo>
                  <a:pt x="346" y="9966"/>
                  <a:pt x="287" y="10525"/>
                  <a:pt x="179" y="10871"/>
                </a:cubicBezTo>
                <a:cubicBezTo>
                  <a:pt x="168" y="10918"/>
                  <a:pt x="179" y="10978"/>
                  <a:pt x="215" y="11025"/>
                </a:cubicBezTo>
                <a:cubicBezTo>
                  <a:pt x="239" y="11061"/>
                  <a:pt x="287" y="11085"/>
                  <a:pt x="346" y="11085"/>
                </a:cubicBezTo>
                <a:lnTo>
                  <a:pt x="1751" y="11085"/>
                </a:lnTo>
                <a:cubicBezTo>
                  <a:pt x="1787" y="11085"/>
                  <a:pt x="1846" y="11049"/>
                  <a:pt x="1882" y="11025"/>
                </a:cubicBezTo>
                <a:cubicBezTo>
                  <a:pt x="1906" y="10978"/>
                  <a:pt x="1930" y="10930"/>
                  <a:pt x="1906" y="10871"/>
                </a:cubicBezTo>
                <a:cubicBezTo>
                  <a:pt x="1799" y="10525"/>
                  <a:pt x="1739" y="9966"/>
                  <a:pt x="1739" y="9359"/>
                </a:cubicBezTo>
                <a:cubicBezTo>
                  <a:pt x="1739" y="8739"/>
                  <a:pt x="1799" y="8180"/>
                  <a:pt x="1906" y="7835"/>
                </a:cubicBezTo>
                <a:cubicBezTo>
                  <a:pt x="2013" y="7751"/>
                  <a:pt x="2084" y="7596"/>
                  <a:pt x="2084" y="7454"/>
                </a:cubicBezTo>
                <a:cubicBezTo>
                  <a:pt x="2084" y="7299"/>
                  <a:pt x="2013" y="7156"/>
                  <a:pt x="1906" y="7061"/>
                </a:cubicBezTo>
                <a:cubicBezTo>
                  <a:pt x="1799" y="6715"/>
                  <a:pt x="1739" y="6156"/>
                  <a:pt x="1739" y="5549"/>
                </a:cubicBezTo>
                <a:cubicBezTo>
                  <a:pt x="1739" y="5346"/>
                  <a:pt x="1739" y="5156"/>
                  <a:pt x="1763" y="4977"/>
                </a:cubicBezTo>
                <a:cubicBezTo>
                  <a:pt x="1882" y="4846"/>
                  <a:pt x="2299" y="4453"/>
                  <a:pt x="2870" y="4120"/>
                </a:cubicBezTo>
                <a:lnTo>
                  <a:pt x="3347" y="5287"/>
                </a:lnTo>
                <a:lnTo>
                  <a:pt x="3037" y="5465"/>
                </a:lnTo>
                <a:cubicBezTo>
                  <a:pt x="2966" y="5513"/>
                  <a:pt x="2930" y="5584"/>
                  <a:pt x="2966" y="5668"/>
                </a:cubicBezTo>
                <a:cubicBezTo>
                  <a:pt x="2989" y="5751"/>
                  <a:pt x="3823" y="7942"/>
                  <a:pt x="5394" y="9144"/>
                </a:cubicBezTo>
                <a:cubicBezTo>
                  <a:pt x="5418" y="9180"/>
                  <a:pt x="5454" y="9180"/>
                  <a:pt x="5490" y="9180"/>
                </a:cubicBezTo>
                <a:cubicBezTo>
                  <a:pt x="5537" y="9180"/>
                  <a:pt x="5585" y="9156"/>
                  <a:pt x="5609" y="9132"/>
                </a:cubicBezTo>
                <a:lnTo>
                  <a:pt x="6918" y="7823"/>
                </a:lnTo>
                <a:cubicBezTo>
                  <a:pt x="6954" y="7787"/>
                  <a:pt x="6978" y="7727"/>
                  <a:pt x="6966" y="7692"/>
                </a:cubicBezTo>
                <a:cubicBezTo>
                  <a:pt x="6954" y="7644"/>
                  <a:pt x="6918" y="7596"/>
                  <a:pt x="6883" y="7573"/>
                </a:cubicBezTo>
                <a:cubicBezTo>
                  <a:pt x="6883" y="7573"/>
                  <a:pt x="6537" y="7394"/>
                  <a:pt x="6049" y="6989"/>
                </a:cubicBezTo>
                <a:cubicBezTo>
                  <a:pt x="5585" y="6620"/>
                  <a:pt x="4871" y="5965"/>
                  <a:pt x="4156" y="4989"/>
                </a:cubicBezTo>
                <a:cubicBezTo>
                  <a:pt x="4128" y="4946"/>
                  <a:pt x="4078" y="4925"/>
                  <a:pt x="4029" y="4925"/>
                </a:cubicBezTo>
                <a:cubicBezTo>
                  <a:pt x="3997" y="4925"/>
                  <a:pt x="3966" y="4934"/>
                  <a:pt x="3942" y="4953"/>
                </a:cubicBezTo>
                <a:lnTo>
                  <a:pt x="3644" y="5132"/>
                </a:lnTo>
                <a:lnTo>
                  <a:pt x="3168" y="3965"/>
                </a:lnTo>
                <a:cubicBezTo>
                  <a:pt x="3335" y="3894"/>
                  <a:pt x="3501" y="3822"/>
                  <a:pt x="3668" y="3763"/>
                </a:cubicBezTo>
                <a:cubicBezTo>
                  <a:pt x="4359" y="4691"/>
                  <a:pt x="5394" y="5370"/>
                  <a:pt x="6133" y="5751"/>
                </a:cubicBezTo>
                <a:cubicBezTo>
                  <a:pt x="6954" y="6180"/>
                  <a:pt x="7597" y="6394"/>
                  <a:pt x="7621" y="6406"/>
                </a:cubicBezTo>
                <a:cubicBezTo>
                  <a:pt x="7645" y="6406"/>
                  <a:pt x="7657" y="6418"/>
                  <a:pt x="7669" y="6418"/>
                </a:cubicBezTo>
                <a:cubicBezTo>
                  <a:pt x="7704" y="6418"/>
                  <a:pt x="7740" y="6406"/>
                  <a:pt x="7776" y="6394"/>
                </a:cubicBezTo>
                <a:cubicBezTo>
                  <a:pt x="7823" y="6358"/>
                  <a:pt x="7835" y="6299"/>
                  <a:pt x="7835" y="6263"/>
                </a:cubicBezTo>
                <a:cubicBezTo>
                  <a:pt x="7835" y="6239"/>
                  <a:pt x="7811" y="5811"/>
                  <a:pt x="7633" y="5275"/>
                </a:cubicBezTo>
                <a:cubicBezTo>
                  <a:pt x="7383" y="4560"/>
                  <a:pt x="6942" y="4013"/>
                  <a:pt x="6359" y="3679"/>
                </a:cubicBezTo>
                <a:cubicBezTo>
                  <a:pt x="5848" y="3401"/>
                  <a:pt x="5309" y="3261"/>
                  <a:pt x="4754" y="3261"/>
                </a:cubicBezTo>
                <a:cubicBezTo>
                  <a:pt x="4171" y="3261"/>
                  <a:pt x="3570" y="3416"/>
                  <a:pt x="2966" y="3727"/>
                </a:cubicBezTo>
                <a:cubicBezTo>
                  <a:pt x="2477" y="3977"/>
                  <a:pt x="2084" y="4275"/>
                  <a:pt x="1834" y="4501"/>
                </a:cubicBezTo>
                <a:cubicBezTo>
                  <a:pt x="1858" y="4322"/>
                  <a:pt x="1894" y="4179"/>
                  <a:pt x="1918" y="4060"/>
                </a:cubicBezTo>
                <a:cubicBezTo>
                  <a:pt x="2013" y="3977"/>
                  <a:pt x="2073" y="3858"/>
                  <a:pt x="2096" y="3739"/>
                </a:cubicBezTo>
                <a:cubicBezTo>
                  <a:pt x="2263" y="3608"/>
                  <a:pt x="2811" y="3132"/>
                  <a:pt x="3692" y="2715"/>
                </a:cubicBezTo>
                <a:cubicBezTo>
                  <a:pt x="4299" y="2429"/>
                  <a:pt x="4930" y="2227"/>
                  <a:pt x="5585" y="2108"/>
                </a:cubicBezTo>
                <a:cubicBezTo>
                  <a:pt x="6017" y="2024"/>
                  <a:pt x="6460" y="1982"/>
                  <a:pt x="6905" y="1982"/>
                </a:cubicBezTo>
                <a:cubicBezTo>
                  <a:pt x="7282" y="1982"/>
                  <a:pt x="7661" y="2012"/>
                  <a:pt x="8038" y="2072"/>
                </a:cubicBezTo>
                <a:cubicBezTo>
                  <a:pt x="8050" y="2076"/>
                  <a:pt x="8063" y="2078"/>
                  <a:pt x="8076" y="2078"/>
                </a:cubicBezTo>
                <a:cubicBezTo>
                  <a:pt x="8137" y="2078"/>
                  <a:pt x="8197" y="2036"/>
                  <a:pt x="8216" y="1977"/>
                </a:cubicBezTo>
                <a:cubicBezTo>
                  <a:pt x="8204" y="1870"/>
                  <a:pt x="8180" y="1798"/>
                  <a:pt x="8121" y="1751"/>
                </a:cubicBezTo>
                <a:cubicBezTo>
                  <a:pt x="8085" y="1727"/>
                  <a:pt x="7478" y="1381"/>
                  <a:pt x="6609" y="1155"/>
                </a:cubicBezTo>
                <a:cubicBezTo>
                  <a:pt x="6168" y="1040"/>
                  <a:pt x="5744" y="982"/>
                  <a:pt x="5346" y="982"/>
                </a:cubicBezTo>
                <a:cubicBezTo>
                  <a:pt x="4713" y="982"/>
                  <a:pt x="4143" y="1129"/>
                  <a:pt x="3668" y="1429"/>
                </a:cubicBezTo>
                <a:cubicBezTo>
                  <a:pt x="3097" y="1786"/>
                  <a:pt x="3049" y="2310"/>
                  <a:pt x="3120" y="2608"/>
                </a:cubicBezTo>
                <a:cubicBezTo>
                  <a:pt x="2596" y="2894"/>
                  <a:pt x="2204" y="3179"/>
                  <a:pt x="2001" y="3358"/>
                </a:cubicBezTo>
                <a:cubicBezTo>
                  <a:pt x="1965" y="3310"/>
                  <a:pt x="1942" y="3286"/>
                  <a:pt x="1906" y="3251"/>
                </a:cubicBezTo>
                <a:cubicBezTo>
                  <a:pt x="1799" y="2905"/>
                  <a:pt x="1739" y="2346"/>
                  <a:pt x="1739" y="1727"/>
                </a:cubicBezTo>
                <a:cubicBezTo>
                  <a:pt x="1739" y="1119"/>
                  <a:pt x="1799" y="560"/>
                  <a:pt x="1906" y="215"/>
                </a:cubicBezTo>
                <a:cubicBezTo>
                  <a:pt x="1930" y="167"/>
                  <a:pt x="1906" y="107"/>
                  <a:pt x="1882" y="60"/>
                </a:cubicBezTo>
                <a:cubicBezTo>
                  <a:pt x="1846" y="24"/>
                  <a:pt x="1799" y="0"/>
                  <a:pt x="1751" y="0"/>
                </a:cubicBezTo>
                <a:close/>
              </a:path>
            </a:pathLst>
          </a:cu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grpSp>
        <p:nvGrpSpPr>
          <p:cNvPr id="12093" name="Google Shape;12093;p81"/>
          <p:cNvGrpSpPr/>
          <p:nvPr/>
        </p:nvGrpSpPr>
        <p:grpSpPr>
          <a:xfrm>
            <a:off x="2872367" y="3770317"/>
            <a:ext cx="288448" cy="357120"/>
            <a:chOff x="2795053" y="3352594"/>
            <a:chExt cx="288448" cy="357120"/>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grpSpPr>
        <p:sp>
          <p:nvSpPr>
            <p:cNvPr id="12094" name="Google Shape;12094;p81"/>
            <p:cNvSpPr/>
            <p:nvPr/>
          </p:nvSpPr>
          <p:spPr>
            <a:xfrm>
              <a:off x="2839629" y="3550386"/>
              <a:ext cx="19840" cy="16448"/>
            </a:xfrm>
            <a:custGeom>
              <a:avLst/>
              <a:gdLst/>
              <a:ahLst/>
              <a:cxnLst/>
              <a:rect l="l" t="t" r="r" b="b"/>
              <a:pathLst>
                <a:path w="620" h="514" extrusionOk="0">
                  <a:moveTo>
                    <a:pt x="443" y="1"/>
                  </a:moveTo>
                  <a:cubicBezTo>
                    <a:pt x="413" y="1"/>
                    <a:pt x="383" y="9"/>
                    <a:pt x="358" y="26"/>
                  </a:cubicBezTo>
                  <a:lnTo>
                    <a:pt x="84" y="216"/>
                  </a:lnTo>
                  <a:cubicBezTo>
                    <a:pt x="13" y="264"/>
                    <a:pt x="1" y="371"/>
                    <a:pt x="36" y="442"/>
                  </a:cubicBezTo>
                  <a:cubicBezTo>
                    <a:pt x="72" y="490"/>
                    <a:pt x="132" y="514"/>
                    <a:pt x="179" y="514"/>
                  </a:cubicBezTo>
                  <a:cubicBezTo>
                    <a:pt x="203" y="514"/>
                    <a:pt x="239" y="502"/>
                    <a:pt x="263" y="490"/>
                  </a:cubicBezTo>
                  <a:lnTo>
                    <a:pt x="537" y="300"/>
                  </a:lnTo>
                  <a:cubicBezTo>
                    <a:pt x="608" y="240"/>
                    <a:pt x="620" y="145"/>
                    <a:pt x="572" y="73"/>
                  </a:cubicBezTo>
                  <a:cubicBezTo>
                    <a:pt x="549" y="27"/>
                    <a:pt x="496" y="1"/>
                    <a:pt x="44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2095" name="Google Shape;12095;p81"/>
            <p:cNvSpPr/>
            <p:nvPr/>
          </p:nvSpPr>
          <p:spPr>
            <a:xfrm>
              <a:off x="2865165" y="3511410"/>
              <a:ext cx="50688" cy="37536"/>
            </a:xfrm>
            <a:custGeom>
              <a:avLst/>
              <a:gdLst/>
              <a:ahLst/>
              <a:cxnLst/>
              <a:rect l="l" t="t" r="r" b="b"/>
              <a:pathLst>
                <a:path w="1584" h="1173" extrusionOk="0">
                  <a:moveTo>
                    <a:pt x="1395" y="1"/>
                  </a:moveTo>
                  <a:cubicBezTo>
                    <a:pt x="1361" y="1"/>
                    <a:pt x="1327" y="10"/>
                    <a:pt x="1298" y="29"/>
                  </a:cubicBezTo>
                  <a:lnTo>
                    <a:pt x="96" y="875"/>
                  </a:lnTo>
                  <a:cubicBezTo>
                    <a:pt x="12" y="922"/>
                    <a:pt x="0" y="1018"/>
                    <a:pt x="48" y="1101"/>
                  </a:cubicBezTo>
                  <a:cubicBezTo>
                    <a:pt x="72" y="1137"/>
                    <a:pt x="131" y="1172"/>
                    <a:pt x="179" y="1172"/>
                  </a:cubicBezTo>
                  <a:cubicBezTo>
                    <a:pt x="215" y="1172"/>
                    <a:pt x="239" y="1160"/>
                    <a:pt x="274" y="1137"/>
                  </a:cubicBezTo>
                  <a:lnTo>
                    <a:pt x="1477" y="291"/>
                  </a:lnTo>
                  <a:cubicBezTo>
                    <a:pt x="1548" y="232"/>
                    <a:pt x="1584" y="125"/>
                    <a:pt x="1524" y="65"/>
                  </a:cubicBezTo>
                  <a:cubicBezTo>
                    <a:pt x="1496" y="22"/>
                    <a:pt x="1446" y="1"/>
                    <a:pt x="139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2096" name="Google Shape;12096;p81"/>
            <p:cNvSpPr/>
            <p:nvPr/>
          </p:nvSpPr>
          <p:spPr>
            <a:xfrm>
              <a:off x="2795053" y="3352594"/>
              <a:ext cx="288448" cy="357120"/>
            </a:xfrm>
            <a:custGeom>
              <a:avLst/>
              <a:gdLst/>
              <a:ahLst/>
              <a:cxnLst/>
              <a:rect l="l" t="t" r="r" b="b"/>
              <a:pathLst>
                <a:path w="9014" h="11160" extrusionOk="0">
                  <a:moveTo>
                    <a:pt x="3311" y="361"/>
                  </a:moveTo>
                  <a:cubicBezTo>
                    <a:pt x="3465" y="361"/>
                    <a:pt x="3620" y="385"/>
                    <a:pt x="3763" y="468"/>
                  </a:cubicBezTo>
                  <a:cubicBezTo>
                    <a:pt x="4454" y="825"/>
                    <a:pt x="4585" y="1861"/>
                    <a:pt x="4573" y="2682"/>
                  </a:cubicBezTo>
                  <a:cubicBezTo>
                    <a:pt x="4561" y="3278"/>
                    <a:pt x="4477" y="3837"/>
                    <a:pt x="4418" y="4171"/>
                  </a:cubicBezTo>
                  <a:cubicBezTo>
                    <a:pt x="4398" y="4220"/>
                    <a:pt x="4355" y="4260"/>
                    <a:pt x="4300" y="4260"/>
                  </a:cubicBezTo>
                  <a:cubicBezTo>
                    <a:pt x="4288" y="4260"/>
                    <a:pt x="4276" y="4258"/>
                    <a:pt x="4263" y="4254"/>
                  </a:cubicBezTo>
                  <a:cubicBezTo>
                    <a:pt x="3930" y="4195"/>
                    <a:pt x="3382" y="4099"/>
                    <a:pt x="2811" y="3885"/>
                  </a:cubicBezTo>
                  <a:cubicBezTo>
                    <a:pt x="2037" y="3623"/>
                    <a:pt x="1120" y="3147"/>
                    <a:pt x="1013" y="2385"/>
                  </a:cubicBezTo>
                  <a:cubicBezTo>
                    <a:pt x="989" y="2111"/>
                    <a:pt x="1060" y="1849"/>
                    <a:pt x="1227" y="1623"/>
                  </a:cubicBezTo>
                  <a:cubicBezTo>
                    <a:pt x="1465" y="1325"/>
                    <a:pt x="1739" y="1218"/>
                    <a:pt x="1953" y="1206"/>
                  </a:cubicBezTo>
                  <a:cubicBezTo>
                    <a:pt x="2120" y="1194"/>
                    <a:pt x="2263" y="1087"/>
                    <a:pt x="2334" y="944"/>
                  </a:cubicBezTo>
                  <a:cubicBezTo>
                    <a:pt x="2430" y="766"/>
                    <a:pt x="2620" y="527"/>
                    <a:pt x="2977" y="408"/>
                  </a:cubicBezTo>
                  <a:cubicBezTo>
                    <a:pt x="3084" y="373"/>
                    <a:pt x="3192" y="361"/>
                    <a:pt x="3311" y="361"/>
                  </a:cubicBezTo>
                  <a:close/>
                  <a:moveTo>
                    <a:pt x="6699" y="947"/>
                  </a:moveTo>
                  <a:cubicBezTo>
                    <a:pt x="6925" y="947"/>
                    <a:pt x="7145" y="1020"/>
                    <a:pt x="7323" y="1158"/>
                  </a:cubicBezTo>
                  <a:cubicBezTo>
                    <a:pt x="7621" y="1397"/>
                    <a:pt x="7728" y="1682"/>
                    <a:pt x="7740" y="1885"/>
                  </a:cubicBezTo>
                  <a:cubicBezTo>
                    <a:pt x="7752" y="2051"/>
                    <a:pt x="7859" y="2206"/>
                    <a:pt x="8014" y="2278"/>
                  </a:cubicBezTo>
                  <a:cubicBezTo>
                    <a:pt x="8192" y="2361"/>
                    <a:pt x="8430" y="2563"/>
                    <a:pt x="8549" y="2921"/>
                  </a:cubicBezTo>
                  <a:cubicBezTo>
                    <a:pt x="8668" y="3183"/>
                    <a:pt x="8645" y="3468"/>
                    <a:pt x="8514" y="3706"/>
                  </a:cubicBezTo>
                  <a:cubicBezTo>
                    <a:pt x="8171" y="4370"/>
                    <a:pt x="7201" y="4517"/>
                    <a:pt x="6397" y="4517"/>
                  </a:cubicBezTo>
                  <a:cubicBezTo>
                    <a:pt x="6364" y="4517"/>
                    <a:pt x="6331" y="4517"/>
                    <a:pt x="6299" y="4516"/>
                  </a:cubicBezTo>
                  <a:cubicBezTo>
                    <a:pt x="5704" y="4492"/>
                    <a:pt x="5144" y="4421"/>
                    <a:pt x="4811" y="4361"/>
                  </a:cubicBezTo>
                  <a:cubicBezTo>
                    <a:pt x="4739" y="4349"/>
                    <a:pt x="4692" y="4290"/>
                    <a:pt x="4704" y="4218"/>
                  </a:cubicBezTo>
                  <a:cubicBezTo>
                    <a:pt x="4763" y="3885"/>
                    <a:pt x="4870" y="3337"/>
                    <a:pt x="5061" y="2766"/>
                  </a:cubicBezTo>
                  <a:cubicBezTo>
                    <a:pt x="5335" y="1992"/>
                    <a:pt x="5811" y="1051"/>
                    <a:pt x="6561" y="956"/>
                  </a:cubicBezTo>
                  <a:cubicBezTo>
                    <a:pt x="6607" y="950"/>
                    <a:pt x="6653" y="947"/>
                    <a:pt x="6699" y="947"/>
                  </a:cubicBezTo>
                  <a:close/>
                  <a:moveTo>
                    <a:pt x="2739" y="4433"/>
                  </a:moveTo>
                  <a:cubicBezTo>
                    <a:pt x="3334" y="4457"/>
                    <a:pt x="3906" y="4528"/>
                    <a:pt x="4227" y="4587"/>
                  </a:cubicBezTo>
                  <a:cubicBezTo>
                    <a:pt x="4231" y="4587"/>
                    <a:pt x="4234" y="4586"/>
                    <a:pt x="4238" y="4586"/>
                  </a:cubicBezTo>
                  <a:cubicBezTo>
                    <a:pt x="4282" y="4586"/>
                    <a:pt x="4323" y="4652"/>
                    <a:pt x="4323" y="4718"/>
                  </a:cubicBezTo>
                  <a:cubicBezTo>
                    <a:pt x="4263" y="5052"/>
                    <a:pt x="4156" y="5600"/>
                    <a:pt x="3965" y="6159"/>
                  </a:cubicBezTo>
                  <a:cubicBezTo>
                    <a:pt x="3692" y="6933"/>
                    <a:pt x="3215" y="7874"/>
                    <a:pt x="2465" y="7981"/>
                  </a:cubicBezTo>
                  <a:cubicBezTo>
                    <a:pt x="2431" y="7984"/>
                    <a:pt x="2397" y="7985"/>
                    <a:pt x="2363" y="7985"/>
                  </a:cubicBezTo>
                  <a:cubicBezTo>
                    <a:pt x="2127" y="7985"/>
                    <a:pt x="1901" y="7912"/>
                    <a:pt x="1703" y="7766"/>
                  </a:cubicBezTo>
                  <a:cubicBezTo>
                    <a:pt x="1406" y="7528"/>
                    <a:pt x="1298" y="7254"/>
                    <a:pt x="1287" y="7040"/>
                  </a:cubicBezTo>
                  <a:cubicBezTo>
                    <a:pt x="1275" y="6873"/>
                    <a:pt x="1168" y="6731"/>
                    <a:pt x="1013" y="6659"/>
                  </a:cubicBezTo>
                  <a:cubicBezTo>
                    <a:pt x="834" y="6564"/>
                    <a:pt x="596" y="6373"/>
                    <a:pt x="477" y="6016"/>
                  </a:cubicBezTo>
                  <a:cubicBezTo>
                    <a:pt x="394" y="5742"/>
                    <a:pt x="417" y="5469"/>
                    <a:pt x="536" y="5242"/>
                  </a:cubicBezTo>
                  <a:cubicBezTo>
                    <a:pt x="882" y="4587"/>
                    <a:pt x="1870" y="4433"/>
                    <a:pt x="2656" y="4433"/>
                  </a:cubicBezTo>
                  <a:close/>
                  <a:moveTo>
                    <a:pt x="4757" y="4645"/>
                  </a:moveTo>
                  <a:cubicBezTo>
                    <a:pt x="4767" y="4645"/>
                    <a:pt x="4777" y="4646"/>
                    <a:pt x="4787" y="4647"/>
                  </a:cubicBezTo>
                  <a:cubicBezTo>
                    <a:pt x="5108" y="4707"/>
                    <a:pt x="5656" y="4814"/>
                    <a:pt x="6228" y="5016"/>
                  </a:cubicBezTo>
                  <a:cubicBezTo>
                    <a:pt x="6990" y="5302"/>
                    <a:pt x="7918" y="5778"/>
                    <a:pt x="8026" y="6540"/>
                  </a:cubicBezTo>
                  <a:cubicBezTo>
                    <a:pt x="8061" y="6802"/>
                    <a:pt x="7978" y="7076"/>
                    <a:pt x="7823" y="7290"/>
                  </a:cubicBezTo>
                  <a:cubicBezTo>
                    <a:pt x="7585" y="7588"/>
                    <a:pt x="7299" y="7695"/>
                    <a:pt x="7085" y="7707"/>
                  </a:cubicBezTo>
                  <a:cubicBezTo>
                    <a:pt x="6930" y="7731"/>
                    <a:pt x="6775" y="7826"/>
                    <a:pt x="6704" y="7981"/>
                  </a:cubicBezTo>
                  <a:cubicBezTo>
                    <a:pt x="6609" y="8159"/>
                    <a:pt x="6418" y="8397"/>
                    <a:pt x="6061" y="8517"/>
                  </a:cubicBezTo>
                  <a:cubicBezTo>
                    <a:pt x="5957" y="8550"/>
                    <a:pt x="5849" y="8566"/>
                    <a:pt x="5742" y="8566"/>
                  </a:cubicBezTo>
                  <a:cubicBezTo>
                    <a:pt x="5581" y="8566"/>
                    <a:pt x="5423" y="8529"/>
                    <a:pt x="5287" y="8457"/>
                  </a:cubicBezTo>
                  <a:cubicBezTo>
                    <a:pt x="4608" y="8100"/>
                    <a:pt x="4466" y="7052"/>
                    <a:pt x="4489" y="6242"/>
                  </a:cubicBezTo>
                  <a:cubicBezTo>
                    <a:pt x="4501" y="5647"/>
                    <a:pt x="4573" y="5076"/>
                    <a:pt x="4632" y="4754"/>
                  </a:cubicBezTo>
                  <a:cubicBezTo>
                    <a:pt x="4643" y="4681"/>
                    <a:pt x="4690" y="4645"/>
                    <a:pt x="4757" y="4645"/>
                  </a:cubicBezTo>
                  <a:close/>
                  <a:moveTo>
                    <a:pt x="3309" y="1"/>
                  </a:moveTo>
                  <a:cubicBezTo>
                    <a:pt x="3162" y="1"/>
                    <a:pt x="3014" y="25"/>
                    <a:pt x="2870" y="75"/>
                  </a:cubicBezTo>
                  <a:cubicBezTo>
                    <a:pt x="2501" y="194"/>
                    <a:pt x="2203" y="444"/>
                    <a:pt x="2037" y="777"/>
                  </a:cubicBezTo>
                  <a:cubicBezTo>
                    <a:pt x="2013" y="837"/>
                    <a:pt x="1965" y="861"/>
                    <a:pt x="1906" y="885"/>
                  </a:cubicBezTo>
                  <a:cubicBezTo>
                    <a:pt x="1537" y="920"/>
                    <a:pt x="1191" y="1123"/>
                    <a:pt x="953" y="1432"/>
                  </a:cubicBezTo>
                  <a:cubicBezTo>
                    <a:pt x="727" y="1718"/>
                    <a:pt x="632" y="2087"/>
                    <a:pt x="667" y="2432"/>
                  </a:cubicBezTo>
                  <a:cubicBezTo>
                    <a:pt x="775" y="3230"/>
                    <a:pt x="1560" y="3754"/>
                    <a:pt x="2382" y="4099"/>
                  </a:cubicBezTo>
                  <a:cubicBezTo>
                    <a:pt x="1489" y="4123"/>
                    <a:pt x="572" y="4349"/>
                    <a:pt x="191" y="5064"/>
                  </a:cubicBezTo>
                  <a:cubicBezTo>
                    <a:pt x="36" y="5373"/>
                    <a:pt x="1" y="5742"/>
                    <a:pt x="120" y="6088"/>
                  </a:cubicBezTo>
                  <a:cubicBezTo>
                    <a:pt x="239" y="6457"/>
                    <a:pt x="489" y="6754"/>
                    <a:pt x="822" y="6921"/>
                  </a:cubicBezTo>
                  <a:cubicBezTo>
                    <a:pt x="882" y="6957"/>
                    <a:pt x="906" y="6993"/>
                    <a:pt x="929" y="7052"/>
                  </a:cubicBezTo>
                  <a:cubicBezTo>
                    <a:pt x="965" y="7433"/>
                    <a:pt x="1168" y="7766"/>
                    <a:pt x="1477" y="8005"/>
                  </a:cubicBezTo>
                  <a:cubicBezTo>
                    <a:pt x="1715" y="8207"/>
                    <a:pt x="2013" y="8290"/>
                    <a:pt x="2311" y="8290"/>
                  </a:cubicBezTo>
                  <a:cubicBezTo>
                    <a:pt x="2370" y="8290"/>
                    <a:pt x="2430" y="8290"/>
                    <a:pt x="2477" y="8278"/>
                  </a:cubicBezTo>
                  <a:cubicBezTo>
                    <a:pt x="3132" y="8183"/>
                    <a:pt x="3584" y="7671"/>
                    <a:pt x="3918" y="7028"/>
                  </a:cubicBezTo>
                  <a:lnTo>
                    <a:pt x="3918" y="7028"/>
                  </a:lnTo>
                  <a:cubicBezTo>
                    <a:pt x="3775" y="9040"/>
                    <a:pt x="4204" y="10326"/>
                    <a:pt x="4620" y="11076"/>
                  </a:cubicBezTo>
                  <a:cubicBezTo>
                    <a:pt x="4644" y="11136"/>
                    <a:pt x="4704" y="11160"/>
                    <a:pt x="4763" y="11160"/>
                  </a:cubicBezTo>
                  <a:cubicBezTo>
                    <a:pt x="4799" y="11160"/>
                    <a:pt x="4823" y="11160"/>
                    <a:pt x="4847" y="11148"/>
                  </a:cubicBezTo>
                  <a:cubicBezTo>
                    <a:pt x="4918" y="11100"/>
                    <a:pt x="4942" y="11005"/>
                    <a:pt x="4906" y="10922"/>
                  </a:cubicBezTo>
                  <a:cubicBezTo>
                    <a:pt x="4525" y="10255"/>
                    <a:pt x="4156" y="9124"/>
                    <a:pt x="4216" y="7385"/>
                  </a:cubicBezTo>
                  <a:lnTo>
                    <a:pt x="4216" y="7385"/>
                  </a:lnTo>
                  <a:cubicBezTo>
                    <a:pt x="4335" y="7969"/>
                    <a:pt x="4608" y="8481"/>
                    <a:pt x="5097" y="8743"/>
                  </a:cubicBezTo>
                  <a:cubicBezTo>
                    <a:pt x="5287" y="8838"/>
                    <a:pt x="5501" y="8886"/>
                    <a:pt x="5704" y="8886"/>
                  </a:cubicBezTo>
                  <a:cubicBezTo>
                    <a:pt x="5859" y="8886"/>
                    <a:pt x="5990" y="8874"/>
                    <a:pt x="6121" y="8826"/>
                  </a:cubicBezTo>
                  <a:cubicBezTo>
                    <a:pt x="6490" y="8707"/>
                    <a:pt x="6787" y="8457"/>
                    <a:pt x="6954" y="8124"/>
                  </a:cubicBezTo>
                  <a:cubicBezTo>
                    <a:pt x="6990" y="8064"/>
                    <a:pt x="7025" y="8040"/>
                    <a:pt x="7085" y="8028"/>
                  </a:cubicBezTo>
                  <a:cubicBezTo>
                    <a:pt x="7454" y="7981"/>
                    <a:pt x="7799" y="7790"/>
                    <a:pt x="8037" y="7469"/>
                  </a:cubicBezTo>
                  <a:cubicBezTo>
                    <a:pt x="8264" y="7195"/>
                    <a:pt x="8371" y="6814"/>
                    <a:pt x="8323" y="6481"/>
                  </a:cubicBezTo>
                  <a:cubicBezTo>
                    <a:pt x="8216" y="5671"/>
                    <a:pt x="7430" y="5147"/>
                    <a:pt x="6609" y="4814"/>
                  </a:cubicBezTo>
                  <a:cubicBezTo>
                    <a:pt x="7502" y="4778"/>
                    <a:pt x="8430" y="4552"/>
                    <a:pt x="8799" y="3837"/>
                  </a:cubicBezTo>
                  <a:cubicBezTo>
                    <a:pt x="8978" y="3540"/>
                    <a:pt x="9014" y="3171"/>
                    <a:pt x="8895" y="2825"/>
                  </a:cubicBezTo>
                  <a:cubicBezTo>
                    <a:pt x="8776" y="2456"/>
                    <a:pt x="8514" y="2159"/>
                    <a:pt x="8192" y="1992"/>
                  </a:cubicBezTo>
                  <a:cubicBezTo>
                    <a:pt x="8133" y="1968"/>
                    <a:pt x="8097" y="1920"/>
                    <a:pt x="8085" y="1861"/>
                  </a:cubicBezTo>
                  <a:cubicBezTo>
                    <a:pt x="8037" y="1492"/>
                    <a:pt x="7847" y="1147"/>
                    <a:pt x="7537" y="908"/>
                  </a:cubicBezTo>
                  <a:cubicBezTo>
                    <a:pt x="7296" y="718"/>
                    <a:pt x="6996" y="612"/>
                    <a:pt x="6701" y="612"/>
                  </a:cubicBezTo>
                  <a:cubicBezTo>
                    <a:pt x="6646" y="612"/>
                    <a:pt x="6591" y="615"/>
                    <a:pt x="6537" y="623"/>
                  </a:cubicBezTo>
                  <a:cubicBezTo>
                    <a:pt x="5728" y="730"/>
                    <a:pt x="5216" y="1516"/>
                    <a:pt x="4870" y="2337"/>
                  </a:cubicBezTo>
                  <a:cubicBezTo>
                    <a:pt x="4835" y="1444"/>
                    <a:pt x="4620" y="527"/>
                    <a:pt x="3906" y="146"/>
                  </a:cubicBezTo>
                  <a:cubicBezTo>
                    <a:pt x="3718" y="49"/>
                    <a:pt x="3515" y="1"/>
                    <a:pt x="330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2097" name="Google Shape;12097;p81"/>
            <p:cNvSpPr/>
            <p:nvPr/>
          </p:nvSpPr>
          <p:spPr>
            <a:xfrm>
              <a:off x="3019853" y="3423794"/>
              <a:ext cx="20224" cy="16576"/>
            </a:xfrm>
            <a:custGeom>
              <a:avLst/>
              <a:gdLst/>
              <a:ahLst/>
              <a:cxnLst/>
              <a:rect l="l" t="t" r="r" b="b"/>
              <a:pathLst>
                <a:path w="632" h="518" extrusionOk="0">
                  <a:moveTo>
                    <a:pt x="454" y="0"/>
                  </a:moveTo>
                  <a:cubicBezTo>
                    <a:pt x="420" y="0"/>
                    <a:pt x="386" y="10"/>
                    <a:pt x="358" y="29"/>
                  </a:cubicBezTo>
                  <a:lnTo>
                    <a:pt x="96" y="219"/>
                  </a:lnTo>
                  <a:cubicBezTo>
                    <a:pt x="24" y="255"/>
                    <a:pt x="0" y="362"/>
                    <a:pt x="48" y="434"/>
                  </a:cubicBezTo>
                  <a:cubicBezTo>
                    <a:pt x="84" y="481"/>
                    <a:pt x="143" y="517"/>
                    <a:pt x="179" y="517"/>
                  </a:cubicBezTo>
                  <a:cubicBezTo>
                    <a:pt x="215" y="517"/>
                    <a:pt x="239" y="493"/>
                    <a:pt x="274" y="481"/>
                  </a:cubicBezTo>
                  <a:lnTo>
                    <a:pt x="536" y="291"/>
                  </a:lnTo>
                  <a:cubicBezTo>
                    <a:pt x="620" y="243"/>
                    <a:pt x="631" y="136"/>
                    <a:pt x="584" y="65"/>
                  </a:cubicBezTo>
                  <a:cubicBezTo>
                    <a:pt x="555" y="22"/>
                    <a:pt x="505" y="0"/>
                    <a:pt x="45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2098" name="Google Shape;12098;p81"/>
            <p:cNvSpPr/>
            <p:nvPr/>
          </p:nvSpPr>
          <p:spPr>
            <a:xfrm>
              <a:off x="2964237" y="3441810"/>
              <a:ext cx="49920" cy="37408"/>
            </a:xfrm>
            <a:custGeom>
              <a:avLst/>
              <a:gdLst/>
              <a:ahLst/>
              <a:cxnLst/>
              <a:rect l="l" t="t" r="r" b="b"/>
              <a:pathLst>
                <a:path w="1560" h="1169" extrusionOk="0">
                  <a:moveTo>
                    <a:pt x="1383" y="1"/>
                  </a:moveTo>
                  <a:cubicBezTo>
                    <a:pt x="1353" y="1"/>
                    <a:pt x="1323" y="9"/>
                    <a:pt x="1298" y="25"/>
                  </a:cubicBezTo>
                  <a:lnTo>
                    <a:pt x="83" y="871"/>
                  </a:lnTo>
                  <a:cubicBezTo>
                    <a:pt x="12" y="918"/>
                    <a:pt x="0" y="1026"/>
                    <a:pt x="48" y="1097"/>
                  </a:cubicBezTo>
                  <a:cubicBezTo>
                    <a:pt x="72" y="1145"/>
                    <a:pt x="131" y="1168"/>
                    <a:pt x="179" y="1168"/>
                  </a:cubicBezTo>
                  <a:cubicBezTo>
                    <a:pt x="214" y="1168"/>
                    <a:pt x="238" y="1157"/>
                    <a:pt x="274" y="1145"/>
                  </a:cubicBezTo>
                  <a:lnTo>
                    <a:pt x="1476" y="299"/>
                  </a:lnTo>
                  <a:cubicBezTo>
                    <a:pt x="1548" y="252"/>
                    <a:pt x="1560" y="145"/>
                    <a:pt x="1524" y="73"/>
                  </a:cubicBezTo>
                  <a:cubicBezTo>
                    <a:pt x="1493" y="27"/>
                    <a:pt x="1438" y="1"/>
                    <a:pt x="138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2099" name="Google Shape;12099;p81"/>
            <p:cNvSpPr/>
            <p:nvPr/>
          </p:nvSpPr>
          <p:spPr>
            <a:xfrm>
              <a:off x="2867437" y="3395602"/>
              <a:ext cx="17952" cy="18848"/>
            </a:xfrm>
            <a:custGeom>
              <a:avLst/>
              <a:gdLst/>
              <a:ahLst/>
              <a:cxnLst/>
              <a:rect l="l" t="t" r="r" b="b"/>
              <a:pathLst>
                <a:path w="561" h="589" extrusionOk="0">
                  <a:moveTo>
                    <a:pt x="189" y="1"/>
                  </a:moveTo>
                  <a:cubicBezTo>
                    <a:pt x="156" y="1"/>
                    <a:pt x="124" y="10"/>
                    <a:pt x="96" y="29"/>
                  </a:cubicBezTo>
                  <a:cubicBezTo>
                    <a:pt x="25" y="76"/>
                    <a:pt x="1" y="172"/>
                    <a:pt x="49" y="255"/>
                  </a:cubicBezTo>
                  <a:lnTo>
                    <a:pt x="239" y="517"/>
                  </a:lnTo>
                  <a:cubicBezTo>
                    <a:pt x="275" y="565"/>
                    <a:pt x="334" y="588"/>
                    <a:pt x="382" y="588"/>
                  </a:cubicBezTo>
                  <a:cubicBezTo>
                    <a:pt x="406" y="588"/>
                    <a:pt x="430" y="576"/>
                    <a:pt x="465" y="565"/>
                  </a:cubicBezTo>
                  <a:cubicBezTo>
                    <a:pt x="537" y="517"/>
                    <a:pt x="560" y="410"/>
                    <a:pt x="513" y="338"/>
                  </a:cubicBezTo>
                  <a:lnTo>
                    <a:pt x="322" y="76"/>
                  </a:lnTo>
                  <a:cubicBezTo>
                    <a:pt x="293" y="25"/>
                    <a:pt x="241" y="1"/>
                    <a:pt x="18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2100" name="Google Shape;12100;p81"/>
            <p:cNvSpPr/>
            <p:nvPr/>
          </p:nvSpPr>
          <p:spPr>
            <a:xfrm>
              <a:off x="2885741" y="3421234"/>
              <a:ext cx="38496" cy="49216"/>
            </a:xfrm>
            <a:custGeom>
              <a:avLst/>
              <a:gdLst/>
              <a:ahLst/>
              <a:cxnLst/>
              <a:rect l="l" t="t" r="r" b="b"/>
              <a:pathLst>
                <a:path w="1203" h="1538" extrusionOk="0">
                  <a:moveTo>
                    <a:pt x="169" y="1"/>
                  </a:moveTo>
                  <a:cubicBezTo>
                    <a:pt x="139" y="1"/>
                    <a:pt x="109" y="9"/>
                    <a:pt x="84" y="26"/>
                  </a:cubicBezTo>
                  <a:cubicBezTo>
                    <a:pt x="12" y="73"/>
                    <a:pt x="0" y="180"/>
                    <a:pt x="48" y="252"/>
                  </a:cubicBezTo>
                  <a:lnTo>
                    <a:pt x="893" y="1454"/>
                  </a:lnTo>
                  <a:cubicBezTo>
                    <a:pt x="917" y="1502"/>
                    <a:pt x="977" y="1538"/>
                    <a:pt x="1024" y="1538"/>
                  </a:cubicBezTo>
                  <a:cubicBezTo>
                    <a:pt x="1060" y="1538"/>
                    <a:pt x="1084" y="1514"/>
                    <a:pt x="1120" y="1502"/>
                  </a:cubicBezTo>
                  <a:cubicBezTo>
                    <a:pt x="1191" y="1454"/>
                    <a:pt x="1203" y="1359"/>
                    <a:pt x="1155" y="1276"/>
                  </a:cubicBezTo>
                  <a:lnTo>
                    <a:pt x="310" y="73"/>
                  </a:lnTo>
                  <a:cubicBezTo>
                    <a:pt x="279" y="27"/>
                    <a:pt x="224" y="1"/>
                    <a:pt x="16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2101" name="Google Shape;12101;p81"/>
            <p:cNvSpPr/>
            <p:nvPr/>
          </p:nvSpPr>
          <p:spPr>
            <a:xfrm>
              <a:off x="2993933" y="3576178"/>
              <a:ext cx="17952" cy="18848"/>
            </a:xfrm>
            <a:custGeom>
              <a:avLst/>
              <a:gdLst/>
              <a:ahLst/>
              <a:cxnLst/>
              <a:rect l="l" t="t" r="r" b="b"/>
              <a:pathLst>
                <a:path w="561" h="589" extrusionOk="0">
                  <a:moveTo>
                    <a:pt x="181" y="1"/>
                  </a:moveTo>
                  <a:cubicBezTo>
                    <a:pt x="147" y="1"/>
                    <a:pt x="113" y="10"/>
                    <a:pt x="84" y="29"/>
                  </a:cubicBezTo>
                  <a:cubicBezTo>
                    <a:pt x="13" y="65"/>
                    <a:pt x="1" y="172"/>
                    <a:pt x="36" y="244"/>
                  </a:cubicBezTo>
                  <a:lnTo>
                    <a:pt x="239" y="518"/>
                  </a:lnTo>
                  <a:cubicBezTo>
                    <a:pt x="263" y="565"/>
                    <a:pt x="322" y="589"/>
                    <a:pt x="370" y="589"/>
                  </a:cubicBezTo>
                  <a:cubicBezTo>
                    <a:pt x="394" y="589"/>
                    <a:pt x="429" y="577"/>
                    <a:pt x="453" y="565"/>
                  </a:cubicBezTo>
                  <a:cubicBezTo>
                    <a:pt x="537" y="518"/>
                    <a:pt x="560" y="410"/>
                    <a:pt x="501" y="339"/>
                  </a:cubicBezTo>
                  <a:lnTo>
                    <a:pt x="310" y="65"/>
                  </a:lnTo>
                  <a:cubicBezTo>
                    <a:pt x="282" y="22"/>
                    <a:pt x="232" y="1"/>
                    <a:pt x="18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2102" name="Google Shape;12102;p81"/>
            <p:cNvSpPr/>
            <p:nvPr/>
          </p:nvSpPr>
          <p:spPr>
            <a:xfrm>
              <a:off x="2954701" y="3520466"/>
              <a:ext cx="39264" cy="49056"/>
            </a:xfrm>
            <a:custGeom>
              <a:avLst/>
              <a:gdLst/>
              <a:ahLst/>
              <a:cxnLst/>
              <a:rect l="l" t="t" r="r" b="b"/>
              <a:pathLst>
                <a:path w="1227" h="1533" extrusionOk="0">
                  <a:moveTo>
                    <a:pt x="178" y="1"/>
                  </a:moveTo>
                  <a:cubicBezTo>
                    <a:pt x="147" y="1"/>
                    <a:pt x="114" y="7"/>
                    <a:pt x="84" y="20"/>
                  </a:cubicBezTo>
                  <a:cubicBezTo>
                    <a:pt x="12" y="68"/>
                    <a:pt x="0" y="175"/>
                    <a:pt x="48" y="246"/>
                  </a:cubicBezTo>
                  <a:lnTo>
                    <a:pt x="893" y="1449"/>
                  </a:lnTo>
                  <a:cubicBezTo>
                    <a:pt x="929" y="1497"/>
                    <a:pt x="989" y="1532"/>
                    <a:pt x="1024" y="1532"/>
                  </a:cubicBezTo>
                  <a:cubicBezTo>
                    <a:pt x="1060" y="1532"/>
                    <a:pt x="1084" y="1508"/>
                    <a:pt x="1120" y="1497"/>
                  </a:cubicBezTo>
                  <a:cubicBezTo>
                    <a:pt x="1203" y="1437"/>
                    <a:pt x="1227" y="1354"/>
                    <a:pt x="1167" y="1270"/>
                  </a:cubicBezTo>
                  <a:lnTo>
                    <a:pt x="310" y="68"/>
                  </a:lnTo>
                  <a:cubicBezTo>
                    <a:pt x="287" y="22"/>
                    <a:pt x="235" y="1"/>
                    <a:pt x="17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grpSp>
      <p:grpSp>
        <p:nvGrpSpPr>
          <p:cNvPr id="12103" name="Google Shape;12103;p81"/>
          <p:cNvGrpSpPr/>
          <p:nvPr/>
        </p:nvGrpSpPr>
        <p:grpSpPr>
          <a:xfrm>
            <a:off x="2313839" y="3770925"/>
            <a:ext cx="304832" cy="356512"/>
            <a:chOff x="2236525" y="3353202"/>
            <a:chExt cx="304832" cy="356512"/>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grpSpPr>
        <p:sp>
          <p:nvSpPr>
            <p:cNvPr id="12104" name="Google Shape;12104;p81"/>
            <p:cNvSpPr/>
            <p:nvPr/>
          </p:nvSpPr>
          <p:spPr>
            <a:xfrm>
              <a:off x="2236525" y="3353202"/>
              <a:ext cx="304832" cy="356512"/>
            </a:xfrm>
            <a:custGeom>
              <a:avLst/>
              <a:gdLst/>
              <a:ahLst/>
              <a:cxnLst/>
              <a:rect l="l" t="t" r="r" b="b"/>
              <a:pathLst>
                <a:path w="9526" h="11141" extrusionOk="0">
                  <a:moveTo>
                    <a:pt x="4239" y="413"/>
                  </a:moveTo>
                  <a:cubicBezTo>
                    <a:pt x="4525" y="616"/>
                    <a:pt x="5120" y="1128"/>
                    <a:pt x="5275" y="1675"/>
                  </a:cubicBezTo>
                  <a:cubicBezTo>
                    <a:pt x="5358" y="1997"/>
                    <a:pt x="5156" y="2342"/>
                    <a:pt x="4989" y="2533"/>
                  </a:cubicBezTo>
                  <a:cubicBezTo>
                    <a:pt x="4894" y="2116"/>
                    <a:pt x="4775" y="1699"/>
                    <a:pt x="4644" y="1282"/>
                  </a:cubicBezTo>
                  <a:cubicBezTo>
                    <a:pt x="4625" y="1209"/>
                    <a:pt x="4564" y="1163"/>
                    <a:pt x="4498" y="1163"/>
                  </a:cubicBezTo>
                  <a:cubicBezTo>
                    <a:pt x="4479" y="1163"/>
                    <a:pt x="4460" y="1167"/>
                    <a:pt x="4441" y="1175"/>
                  </a:cubicBezTo>
                  <a:cubicBezTo>
                    <a:pt x="4346" y="1199"/>
                    <a:pt x="4298" y="1294"/>
                    <a:pt x="4334" y="1378"/>
                  </a:cubicBezTo>
                  <a:cubicBezTo>
                    <a:pt x="4465" y="1782"/>
                    <a:pt x="4572" y="2211"/>
                    <a:pt x="4679" y="2628"/>
                  </a:cubicBezTo>
                  <a:cubicBezTo>
                    <a:pt x="4441" y="2568"/>
                    <a:pt x="4060" y="2366"/>
                    <a:pt x="3977" y="2021"/>
                  </a:cubicBezTo>
                  <a:cubicBezTo>
                    <a:pt x="3822" y="1473"/>
                    <a:pt x="4108" y="735"/>
                    <a:pt x="4239" y="413"/>
                  </a:cubicBezTo>
                  <a:close/>
                  <a:moveTo>
                    <a:pt x="2824" y="3117"/>
                  </a:moveTo>
                  <a:cubicBezTo>
                    <a:pt x="3186" y="3117"/>
                    <a:pt x="3616" y="3172"/>
                    <a:pt x="3929" y="3378"/>
                  </a:cubicBezTo>
                  <a:cubicBezTo>
                    <a:pt x="4203" y="3556"/>
                    <a:pt x="4298" y="3926"/>
                    <a:pt x="4298" y="4164"/>
                  </a:cubicBezTo>
                  <a:cubicBezTo>
                    <a:pt x="3810" y="3747"/>
                    <a:pt x="3382" y="3556"/>
                    <a:pt x="3346" y="3556"/>
                  </a:cubicBezTo>
                  <a:cubicBezTo>
                    <a:pt x="3324" y="3547"/>
                    <a:pt x="3301" y="3543"/>
                    <a:pt x="3279" y="3543"/>
                  </a:cubicBezTo>
                  <a:cubicBezTo>
                    <a:pt x="3218" y="3543"/>
                    <a:pt x="3161" y="3578"/>
                    <a:pt x="3143" y="3640"/>
                  </a:cubicBezTo>
                  <a:cubicBezTo>
                    <a:pt x="3096" y="3723"/>
                    <a:pt x="3143" y="3818"/>
                    <a:pt x="3215" y="3854"/>
                  </a:cubicBezTo>
                  <a:cubicBezTo>
                    <a:pt x="3215" y="3854"/>
                    <a:pt x="3667" y="4045"/>
                    <a:pt x="4144" y="4473"/>
                  </a:cubicBezTo>
                  <a:cubicBezTo>
                    <a:pt x="4011" y="4547"/>
                    <a:pt x="3795" y="4621"/>
                    <a:pt x="3580" y="4621"/>
                  </a:cubicBezTo>
                  <a:cubicBezTo>
                    <a:pt x="3448" y="4621"/>
                    <a:pt x="3316" y="4593"/>
                    <a:pt x="3203" y="4521"/>
                  </a:cubicBezTo>
                  <a:cubicBezTo>
                    <a:pt x="2715" y="4211"/>
                    <a:pt x="2417" y="3497"/>
                    <a:pt x="2310" y="3152"/>
                  </a:cubicBezTo>
                  <a:cubicBezTo>
                    <a:pt x="2438" y="3135"/>
                    <a:pt x="2620" y="3117"/>
                    <a:pt x="2824" y="3117"/>
                  </a:cubicBezTo>
                  <a:close/>
                  <a:moveTo>
                    <a:pt x="7192" y="3818"/>
                  </a:moveTo>
                  <a:cubicBezTo>
                    <a:pt x="7549" y="3818"/>
                    <a:pt x="7894" y="3878"/>
                    <a:pt x="8084" y="3937"/>
                  </a:cubicBezTo>
                  <a:cubicBezTo>
                    <a:pt x="7918" y="4259"/>
                    <a:pt x="7549" y="4938"/>
                    <a:pt x="7025" y="5176"/>
                  </a:cubicBezTo>
                  <a:cubicBezTo>
                    <a:pt x="6928" y="5224"/>
                    <a:pt x="6828" y="5241"/>
                    <a:pt x="6734" y="5241"/>
                  </a:cubicBezTo>
                  <a:cubicBezTo>
                    <a:pt x="6594" y="5241"/>
                    <a:pt x="6467" y="5204"/>
                    <a:pt x="6382" y="5176"/>
                  </a:cubicBezTo>
                  <a:cubicBezTo>
                    <a:pt x="6263" y="5128"/>
                    <a:pt x="6179" y="5092"/>
                    <a:pt x="6120" y="5033"/>
                  </a:cubicBezTo>
                  <a:cubicBezTo>
                    <a:pt x="6179" y="4985"/>
                    <a:pt x="6239" y="4938"/>
                    <a:pt x="6310" y="4890"/>
                  </a:cubicBezTo>
                  <a:cubicBezTo>
                    <a:pt x="6382" y="4854"/>
                    <a:pt x="6418" y="4747"/>
                    <a:pt x="6358" y="4676"/>
                  </a:cubicBezTo>
                  <a:cubicBezTo>
                    <a:pt x="6328" y="4624"/>
                    <a:pt x="6276" y="4595"/>
                    <a:pt x="6223" y="4595"/>
                  </a:cubicBezTo>
                  <a:cubicBezTo>
                    <a:pt x="6191" y="4595"/>
                    <a:pt x="6159" y="4606"/>
                    <a:pt x="6132" y="4628"/>
                  </a:cubicBezTo>
                  <a:cubicBezTo>
                    <a:pt x="6084" y="4652"/>
                    <a:pt x="6049" y="4688"/>
                    <a:pt x="5989" y="4735"/>
                  </a:cubicBezTo>
                  <a:cubicBezTo>
                    <a:pt x="6001" y="4473"/>
                    <a:pt x="6144" y="4104"/>
                    <a:pt x="6441" y="3961"/>
                  </a:cubicBezTo>
                  <a:cubicBezTo>
                    <a:pt x="6668" y="3854"/>
                    <a:pt x="6918" y="3818"/>
                    <a:pt x="7192" y="3818"/>
                  </a:cubicBezTo>
                  <a:close/>
                  <a:moveTo>
                    <a:pt x="2605" y="5627"/>
                  </a:moveTo>
                  <a:cubicBezTo>
                    <a:pt x="2832" y="5627"/>
                    <a:pt x="3055" y="5651"/>
                    <a:pt x="3262" y="5711"/>
                  </a:cubicBezTo>
                  <a:cubicBezTo>
                    <a:pt x="3703" y="5842"/>
                    <a:pt x="3977" y="6235"/>
                    <a:pt x="4096" y="6462"/>
                  </a:cubicBezTo>
                  <a:cubicBezTo>
                    <a:pt x="4203" y="6664"/>
                    <a:pt x="4274" y="6854"/>
                    <a:pt x="4286" y="7021"/>
                  </a:cubicBezTo>
                  <a:cubicBezTo>
                    <a:pt x="4215" y="6974"/>
                    <a:pt x="4155" y="6938"/>
                    <a:pt x="4084" y="6890"/>
                  </a:cubicBezTo>
                  <a:cubicBezTo>
                    <a:pt x="3667" y="6664"/>
                    <a:pt x="3155" y="6485"/>
                    <a:pt x="2548" y="6366"/>
                  </a:cubicBezTo>
                  <a:cubicBezTo>
                    <a:pt x="2540" y="6365"/>
                    <a:pt x="2532" y="6365"/>
                    <a:pt x="2524" y="6365"/>
                  </a:cubicBezTo>
                  <a:cubicBezTo>
                    <a:pt x="2439" y="6365"/>
                    <a:pt x="2368" y="6421"/>
                    <a:pt x="2358" y="6497"/>
                  </a:cubicBezTo>
                  <a:cubicBezTo>
                    <a:pt x="2322" y="6593"/>
                    <a:pt x="2381" y="6676"/>
                    <a:pt x="2477" y="6700"/>
                  </a:cubicBezTo>
                  <a:cubicBezTo>
                    <a:pt x="2977" y="6795"/>
                    <a:pt x="3703" y="6997"/>
                    <a:pt x="4227" y="7378"/>
                  </a:cubicBezTo>
                  <a:cubicBezTo>
                    <a:pt x="4144" y="7509"/>
                    <a:pt x="3941" y="7688"/>
                    <a:pt x="3691" y="7831"/>
                  </a:cubicBezTo>
                  <a:cubicBezTo>
                    <a:pt x="3524" y="7919"/>
                    <a:pt x="3248" y="8039"/>
                    <a:pt x="2938" y="8039"/>
                  </a:cubicBezTo>
                  <a:cubicBezTo>
                    <a:pt x="2827" y="8039"/>
                    <a:pt x="2712" y="8023"/>
                    <a:pt x="2596" y="7986"/>
                  </a:cubicBezTo>
                  <a:cubicBezTo>
                    <a:pt x="1596" y="7688"/>
                    <a:pt x="762" y="6545"/>
                    <a:pt x="476" y="6128"/>
                  </a:cubicBezTo>
                  <a:cubicBezTo>
                    <a:pt x="843" y="5978"/>
                    <a:pt x="1752" y="5627"/>
                    <a:pt x="2605" y="5627"/>
                  </a:cubicBezTo>
                  <a:close/>
                  <a:moveTo>
                    <a:pt x="7656" y="7009"/>
                  </a:moveTo>
                  <a:cubicBezTo>
                    <a:pt x="8251" y="7009"/>
                    <a:pt x="8811" y="7128"/>
                    <a:pt x="9097" y="7200"/>
                  </a:cubicBezTo>
                  <a:cubicBezTo>
                    <a:pt x="8930" y="7616"/>
                    <a:pt x="8323" y="8759"/>
                    <a:pt x="7477" y="9164"/>
                  </a:cubicBezTo>
                  <a:cubicBezTo>
                    <a:pt x="7322" y="9236"/>
                    <a:pt x="7156" y="9271"/>
                    <a:pt x="7001" y="9271"/>
                  </a:cubicBezTo>
                  <a:cubicBezTo>
                    <a:pt x="6537" y="9271"/>
                    <a:pt x="6072" y="9033"/>
                    <a:pt x="5894" y="8843"/>
                  </a:cubicBezTo>
                  <a:cubicBezTo>
                    <a:pt x="6465" y="8462"/>
                    <a:pt x="7239" y="8033"/>
                    <a:pt x="8108" y="7783"/>
                  </a:cubicBezTo>
                  <a:cubicBezTo>
                    <a:pt x="8204" y="7747"/>
                    <a:pt x="8251" y="7664"/>
                    <a:pt x="8215" y="7569"/>
                  </a:cubicBezTo>
                  <a:cubicBezTo>
                    <a:pt x="8197" y="7505"/>
                    <a:pt x="8136" y="7462"/>
                    <a:pt x="8071" y="7462"/>
                  </a:cubicBezTo>
                  <a:cubicBezTo>
                    <a:pt x="8052" y="7462"/>
                    <a:pt x="8032" y="7465"/>
                    <a:pt x="8013" y="7474"/>
                  </a:cubicBezTo>
                  <a:cubicBezTo>
                    <a:pt x="7132" y="7724"/>
                    <a:pt x="6358" y="8140"/>
                    <a:pt x="5775" y="8509"/>
                  </a:cubicBezTo>
                  <a:cubicBezTo>
                    <a:pt x="5787" y="8128"/>
                    <a:pt x="6013" y="7450"/>
                    <a:pt x="6525" y="7212"/>
                  </a:cubicBezTo>
                  <a:cubicBezTo>
                    <a:pt x="6858" y="7057"/>
                    <a:pt x="7263" y="7009"/>
                    <a:pt x="7656" y="7009"/>
                  </a:cubicBezTo>
                  <a:close/>
                  <a:moveTo>
                    <a:pt x="4166" y="1"/>
                  </a:moveTo>
                  <a:cubicBezTo>
                    <a:pt x="4147" y="1"/>
                    <a:pt x="4128" y="3"/>
                    <a:pt x="4108" y="8"/>
                  </a:cubicBezTo>
                  <a:cubicBezTo>
                    <a:pt x="4060" y="20"/>
                    <a:pt x="4036" y="56"/>
                    <a:pt x="4001" y="80"/>
                  </a:cubicBezTo>
                  <a:cubicBezTo>
                    <a:pt x="3977" y="127"/>
                    <a:pt x="3393" y="1247"/>
                    <a:pt x="3620" y="2092"/>
                  </a:cubicBezTo>
                  <a:cubicBezTo>
                    <a:pt x="3751" y="2628"/>
                    <a:pt x="4346" y="2925"/>
                    <a:pt x="4703" y="2961"/>
                  </a:cubicBezTo>
                  <a:cubicBezTo>
                    <a:pt x="4822" y="3592"/>
                    <a:pt x="4917" y="4247"/>
                    <a:pt x="4941" y="4902"/>
                  </a:cubicBezTo>
                  <a:cubicBezTo>
                    <a:pt x="4810" y="4723"/>
                    <a:pt x="4679" y="4568"/>
                    <a:pt x="4536" y="4426"/>
                  </a:cubicBezTo>
                  <a:cubicBezTo>
                    <a:pt x="4644" y="4092"/>
                    <a:pt x="4536" y="3402"/>
                    <a:pt x="4048" y="3092"/>
                  </a:cubicBezTo>
                  <a:cubicBezTo>
                    <a:pt x="3663" y="2851"/>
                    <a:pt x="3161" y="2790"/>
                    <a:pt x="2752" y="2790"/>
                  </a:cubicBezTo>
                  <a:cubicBezTo>
                    <a:pt x="2353" y="2790"/>
                    <a:pt x="2042" y="2848"/>
                    <a:pt x="2012" y="2854"/>
                  </a:cubicBezTo>
                  <a:cubicBezTo>
                    <a:pt x="1965" y="2866"/>
                    <a:pt x="1917" y="2878"/>
                    <a:pt x="1905" y="2925"/>
                  </a:cubicBezTo>
                  <a:cubicBezTo>
                    <a:pt x="1881" y="2973"/>
                    <a:pt x="1881" y="3021"/>
                    <a:pt x="1893" y="3056"/>
                  </a:cubicBezTo>
                  <a:cubicBezTo>
                    <a:pt x="1905" y="3104"/>
                    <a:pt x="2239" y="4307"/>
                    <a:pt x="2989" y="4783"/>
                  </a:cubicBezTo>
                  <a:cubicBezTo>
                    <a:pt x="3167" y="4890"/>
                    <a:pt x="3370" y="4938"/>
                    <a:pt x="3560" y="4938"/>
                  </a:cubicBezTo>
                  <a:cubicBezTo>
                    <a:pt x="3858" y="4938"/>
                    <a:pt x="4155" y="4830"/>
                    <a:pt x="4334" y="4699"/>
                  </a:cubicBezTo>
                  <a:cubicBezTo>
                    <a:pt x="4560" y="4938"/>
                    <a:pt x="4775" y="5235"/>
                    <a:pt x="4953" y="5592"/>
                  </a:cubicBezTo>
                  <a:cubicBezTo>
                    <a:pt x="4977" y="6259"/>
                    <a:pt x="4929" y="6926"/>
                    <a:pt x="4858" y="7605"/>
                  </a:cubicBezTo>
                  <a:cubicBezTo>
                    <a:pt x="4775" y="7486"/>
                    <a:pt x="4679" y="7378"/>
                    <a:pt x="4572" y="7271"/>
                  </a:cubicBezTo>
                  <a:cubicBezTo>
                    <a:pt x="4644" y="6747"/>
                    <a:pt x="4179" y="5664"/>
                    <a:pt x="3310" y="5402"/>
                  </a:cubicBezTo>
                  <a:cubicBezTo>
                    <a:pt x="3067" y="5331"/>
                    <a:pt x="2797" y="5294"/>
                    <a:pt x="2503" y="5294"/>
                  </a:cubicBezTo>
                  <a:cubicBezTo>
                    <a:pt x="2108" y="5294"/>
                    <a:pt x="1669" y="5361"/>
                    <a:pt x="1191" y="5497"/>
                  </a:cubicBezTo>
                  <a:cubicBezTo>
                    <a:pt x="584" y="5676"/>
                    <a:pt x="131" y="5890"/>
                    <a:pt x="107" y="5902"/>
                  </a:cubicBezTo>
                  <a:cubicBezTo>
                    <a:pt x="60" y="5914"/>
                    <a:pt x="36" y="5962"/>
                    <a:pt x="12" y="6009"/>
                  </a:cubicBezTo>
                  <a:cubicBezTo>
                    <a:pt x="0" y="6057"/>
                    <a:pt x="12" y="6092"/>
                    <a:pt x="36" y="6140"/>
                  </a:cubicBezTo>
                  <a:cubicBezTo>
                    <a:pt x="48" y="6152"/>
                    <a:pt x="298" y="6593"/>
                    <a:pt x="715" y="7069"/>
                  </a:cubicBezTo>
                  <a:cubicBezTo>
                    <a:pt x="1286" y="7724"/>
                    <a:pt x="1858" y="8140"/>
                    <a:pt x="2429" y="8295"/>
                  </a:cubicBezTo>
                  <a:cubicBezTo>
                    <a:pt x="2572" y="8343"/>
                    <a:pt x="2715" y="8355"/>
                    <a:pt x="2846" y="8355"/>
                  </a:cubicBezTo>
                  <a:cubicBezTo>
                    <a:pt x="3227" y="8355"/>
                    <a:pt x="3572" y="8212"/>
                    <a:pt x="3763" y="8105"/>
                  </a:cubicBezTo>
                  <a:cubicBezTo>
                    <a:pt x="4036" y="7962"/>
                    <a:pt x="4263" y="7783"/>
                    <a:pt x="4394" y="7581"/>
                  </a:cubicBezTo>
                  <a:cubicBezTo>
                    <a:pt x="4560" y="7759"/>
                    <a:pt x="4691" y="7962"/>
                    <a:pt x="4751" y="8200"/>
                  </a:cubicBezTo>
                  <a:cubicBezTo>
                    <a:pt x="4679" y="8652"/>
                    <a:pt x="4584" y="9093"/>
                    <a:pt x="4501" y="9462"/>
                  </a:cubicBezTo>
                  <a:cubicBezTo>
                    <a:pt x="4334" y="10164"/>
                    <a:pt x="4155" y="10676"/>
                    <a:pt x="4048" y="10915"/>
                  </a:cubicBezTo>
                  <a:cubicBezTo>
                    <a:pt x="4024" y="11010"/>
                    <a:pt x="4048" y="11093"/>
                    <a:pt x="4144" y="11129"/>
                  </a:cubicBezTo>
                  <a:cubicBezTo>
                    <a:pt x="4155" y="11141"/>
                    <a:pt x="4179" y="11141"/>
                    <a:pt x="4203" y="11141"/>
                  </a:cubicBezTo>
                  <a:cubicBezTo>
                    <a:pt x="4263" y="11141"/>
                    <a:pt x="4322" y="11093"/>
                    <a:pt x="4346" y="11034"/>
                  </a:cubicBezTo>
                  <a:cubicBezTo>
                    <a:pt x="4358" y="11010"/>
                    <a:pt x="4572" y="10474"/>
                    <a:pt x="4798" y="9569"/>
                  </a:cubicBezTo>
                  <a:cubicBezTo>
                    <a:pt x="4882" y="9474"/>
                    <a:pt x="5132" y="9248"/>
                    <a:pt x="5525" y="8986"/>
                  </a:cubicBezTo>
                  <a:cubicBezTo>
                    <a:pt x="5763" y="9271"/>
                    <a:pt x="6322" y="9569"/>
                    <a:pt x="6894" y="9569"/>
                  </a:cubicBezTo>
                  <a:cubicBezTo>
                    <a:pt x="7096" y="9569"/>
                    <a:pt x="7311" y="9521"/>
                    <a:pt x="7501" y="9426"/>
                  </a:cubicBezTo>
                  <a:cubicBezTo>
                    <a:pt x="8680" y="8879"/>
                    <a:pt x="9382" y="7188"/>
                    <a:pt x="9406" y="7105"/>
                  </a:cubicBezTo>
                  <a:cubicBezTo>
                    <a:pt x="9525" y="7093"/>
                    <a:pt x="9525" y="7057"/>
                    <a:pt x="9501" y="7009"/>
                  </a:cubicBezTo>
                  <a:cubicBezTo>
                    <a:pt x="9478" y="6962"/>
                    <a:pt x="9442" y="6938"/>
                    <a:pt x="9394" y="6914"/>
                  </a:cubicBezTo>
                  <a:cubicBezTo>
                    <a:pt x="9347" y="6898"/>
                    <a:pt x="8553" y="6656"/>
                    <a:pt x="7680" y="6656"/>
                  </a:cubicBezTo>
                  <a:cubicBezTo>
                    <a:pt x="7239" y="6656"/>
                    <a:pt x="6778" y="6718"/>
                    <a:pt x="6382" y="6902"/>
                  </a:cubicBezTo>
                  <a:cubicBezTo>
                    <a:pt x="5668" y="7247"/>
                    <a:pt x="5370" y="8200"/>
                    <a:pt x="5465" y="8700"/>
                  </a:cubicBezTo>
                  <a:cubicBezTo>
                    <a:pt x="5275" y="8843"/>
                    <a:pt x="5120" y="8962"/>
                    <a:pt x="4989" y="9057"/>
                  </a:cubicBezTo>
                  <a:cubicBezTo>
                    <a:pt x="5048" y="8783"/>
                    <a:pt x="5108" y="8450"/>
                    <a:pt x="5156" y="8105"/>
                  </a:cubicBezTo>
                  <a:cubicBezTo>
                    <a:pt x="5239" y="7486"/>
                    <a:pt x="5298" y="6854"/>
                    <a:pt x="5310" y="6235"/>
                  </a:cubicBezTo>
                  <a:cubicBezTo>
                    <a:pt x="5334" y="6164"/>
                    <a:pt x="5429" y="5700"/>
                    <a:pt x="5846" y="5247"/>
                  </a:cubicBezTo>
                  <a:cubicBezTo>
                    <a:pt x="5953" y="5342"/>
                    <a:pt x="6108" y="5414"/>
                    <a:pt x="6251" y="5473"/>
                  </a:cubicBezTo>
                  <a:cubicBezTo>
                    <a:pt x="6406" y="5533"/>
                    <a:pt x="6560" y="5569"/>
                    <a:pt x="6715" y="5569"/>
                  </a:cubicBezTo>
                  <a:cubicBezTo>
                    <a:pt x="6858" y="5569"/>
                    <a:pt x="7013" y="5533"/>
                    <a:pt x="7144" y="5473"/>
                  </a:cubicBezTo>
                  <a:cubicBezTo>
                    <a:pt x="7954" y="5104"/>
                    <a:pt x="8430" y="3937"/>
                    <a:pt x="8454" y="3902"/>
                  </a:cubicBezTo>
                  <a:cubicBezTo>
                    <a:pt x="8465" y="3854"/>
                    <a:pt x="8465" y="3806"/>
                    <a:pt x="8454" y="3759"/>
                  </a:cubicBezTo>
                  <a:cubicBezTo>
                    <a:pt x="8442" y="3723"/>
                    <a:pt x="8394" y="3687"/>
                    <a:pt x="8346" y="3676"/>
                  </a:cubicBezTo>
                  <a:cubicBezTo>
                    <a:pt x="8322" y="3660"/>
                    <a:pt x="7769" y="3489"/>
                    <a:pt x="7167" y="3489"/>
                  </a:cubicBezTo>
                  <a:cubicBezTo>
                    <a:pt x="6870" y="3489"/>
                    <a:pt x="6562" y="3530"/>
                    <a:pt x="6299" y="3652"/>
                  </a:cubicBezTo>
                  <a:cubicBezTo>
                    <a:pt x="5751" y="3914"/>
                    <a:pt x="5572" y="4640"/>
                    <a:pt x="5656" y="4985"/>
                  </a:cubicBezTo>
                  <a:cubicBezTo>
                    <a:pt x="5525" y="5116"/>
                    <a:pt x="5406" y="5259"/>
                    <a:pt x="5310" y="5402"/>
                  </a:cubicBezTo>
                  <a:cubicBezTo>
                    <a:pt x="5310" y="5259"/>
                    <a:pt x="5298" y="5128"/>
                    <a:pt x="5298" y="4997"/>
                  </a:cubicBezTo>
                  <a:cubicBezTo>
                    <a:pt x="5263" y="4283"/>
                    <a:pt x="5179" y="3568"/>
                    <a:pt x="5048" y="2878"/>
                  </a:cubicBezTo>
                  <a:cubicBezTo>
                    <a:pt x="5358" y="2675"/>
                    <a:pt x="5715" y="2128"/>
                    <a:pt x="5560" y="1592"/>
                  </a:cubicBezTo>
                  <a:cubicBezTo>
                    <a:pt x="5346" y="723"/>
                    <a:pt x="4286" y="56"/>
                    <a:pt x="4239" y="20"/>
                  </a:cubicBezTo>
                  <a:cubicBezTo>
                    <a:pt x="4218" y="6"/>
                    <a:pt x="4193" y="1"/>
                    <a:pt x="41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2105" name="Google Shape;12105;p81"/>
            <p:cNvSpPr/>
            <p:nvPr/>
          </p:nvSpPr>
          <p:spPr>
            <a:xfrm>
              <a:off x="2283373" y="3553106"/>
              <a:ext cx="16416" cy="11072"/>
            </a:xfrm>
            <a:custGeom>
              <a:avLst/>
              <a:gdLst/>
              <a:ahLst/>
              <a:cxnLst/>
              <a:rect l="l" t="t" r="r" b="b"/>
              <a:pathLst>
                <a:path w="513" h="346" extrusionOk="0">
                  <a:moveTo>
                    <a:pt x="179" y="0"/>
                  </a:moveTo>
                  <a:cubicBezTo>
                    <a:pt x="84" y="0"/>
                    <a:pt x="13" y="60"/>
                    <a:pt x="1" y="155"/>
                  </a:cubicBezTo>
                  <a:cubicBezTo>
                    <a:pt x="1" y="238"/>
                    <a:pt x="60" y="310"/>
                    <a:pt x="143" y="334"/>
                  </a:cubicBezTo>
                  <a:cubicBezTo>
                    <a:pt x="143" y="334"/>
                    <a:pt x="203" y="334"/>
                    <a:pt x="322" y="346"/>
                  </a:cubicBezTo>
                  <a:lnTo>
                    <a:pt x="334" y="346"/>
                  </a:lnTo>
                  <a:cubicBezTo>
                    <a:pt x="429" y="346"/>
                    <a:pt x="489" y="286"/>
                    <a:pt x="501" y="191"/>
                  </a:cubicBezTo>
                  <a:cubicBezTo>
                    <a:pt x="513" y="107"/>
                    <a:pt x="453" y="36"/>
                    <a:pt x="370" y="12"/>
                  </a:cubicBezTo>
                  <a:cubicBezTo>
                    <a:pt x="251" y="0"/>
                    <a:pt x="191" y="0"/>
                    <a:pt x="17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2106" name="Google Shape;12106;p81"/>
            <p:cNvSpPr/>
            <p:nvPr/>
          </p:nvSpPr>
          <p:spPr>
            <a:xfrm>
              <a:off x="2449485" y="3488658"/>
              <a:ext cx="17184" cy="12288"/>
            </a:xfrm>
            <a:custGeom>
              <a:avLst/>
              <a:gdLst/>
              <a:ahLst/>
              <a:cxnLst/>
              <a:rect l="l" t="t" r="r" b="b"/>
              <a:pathLst>
                <a:path w="537" h="384" extrusionOk="0">
                  <a:moveTo>
                    <a:pt x="348" y="0"/>
                  </a:moveTo>
                  <a:cubicBezTo>
                    <a:pt x="339" y="0"/>
                    <a:pt x="331" y="1"/>
                    <a:pt x="322" y="2"/>
                  </a:cubicBezTo>
                  <a:cubicBezTo>
                    <a:pt x="251" y="26"/>
                    <a:pt x="191" y="50"/>
                    <a:pt x="132" y="62"/>
                  </a:cubicBezTo>
                  <a:cubicBezTo>
                    <a:pt x="48" y="97"/>
                    <a:pt x="1" y="181"/>
                    <a:pt x="25" y="276"/>
                  </a:cubicBezTo>
                  <a:cubicBezTo>
                    <a:pt x="60" y="347"/>
                    <a:pt x="120" y="383"/>
                    <a:pt x="179" y="383"/>
                  </a:cubicBezTo>
                  <a:cubicBezTo>
                    <a:pt x="191" y="383"/>
                    <a:pt x="203" y="383"/>
                    <a:pt x="227" y="359"/>
                  </a:cubicBezTo>
                  <a:cubicBezTo>
                    <a:pt x="286" y="347"/>
                    <a:pt x="346" y="324"/>
                    <a:pt x="406" y="300"/>
                  </a:cubicBezTo>
                  <a:cubicBezTo>
                    <a:pt x="489" y="300"/>
                    <a:pt x="537" y="216"/>
                    <a:pt x="525" y="121"/>
                  </a:cubicBezTo>
                  <a:cubicBezTo>
                    <a:pt x="493" y="46"/>
                    <a:pt x="422" y="0"/>
                    <a:pt x="34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grpSp>
      <p:grpSp>
        <p:nvGrpSpPr>
          <p:cNvPr id="12107" name="Google Shape;12107;p81"/>
          <p:cNvGrpSpPr/>
          <p:nvPr/>
        </p:nvGrpSpPr>
        <p:grpSpPr>
          <a:xfrm>
            <a:off x="3987951" y="3770413"/>
            <a:ext cx="256800" cy="357024"/>
            <a:chOff x="3910637" y="3352690"/>
            <a:chExt cx="256800" cy="357024"/>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grpSpPr>
        <p:sp>
          <p:nvSpPr>
            <p:cNvPr id="12108" name="Google Shape;12108;p81"/>
            <p:cNvSpPr/>
            <p:nvPr/>
          </p:nvSpPr>
          <p:spPr>
            <a:xfrm>
              <a:off x="3910637" y="3352690"/>
              <a:ext cx="256800" cy="357024"/>
            </a:xfrm>
            <a:custGeom>
              <a:avLst/>
              <a:gdLst/>
              <a:ahLst/>
              <a:cxnLst/>
              <a:rect l="l" t="t" r="r" b="b"/>
              <a:pathLst>
                <a:path w="8025" h="11157" extrusionOk="0">
                  <a:moveTo>
                    <a:pt x="4001" y="310"/>
                  </a:moveTo>
                  <a:cubicBezTo>
                    <a:pt x="4596" y="310"/>
                    <a:pt x="5144" y="608"/>
                    <a:pt x="5477" y="1120"/>
                  </a:cubicBezTo>
                  <a:cubicBezTo>
                    <a:pt x="5501" y="1155"/>
                    <a:pt x="5560" y="1191"/>
                    <a:pt x="5608" y="1191"/>
                  </a:cubicBezTo>
                  <a:lnTo>
                    <a:pt x="5656" y="1191"/>
                  </a:lnTo>
                  <a:cubicBezTo>
                    <a:pt x="6668" y="1191"/>
                    <a:pt x="7501" y="2025"/>
                    <a:pt x="7501" y="3037"/>
                  </a:cubicBezTo>
                  <a:cubicBezTo>
                    <a:pt x="7501" y="3346"/>
                    <a:pt x="7418" y="3656"/>
                    <a:pt x="7263" y="3930"/>
                  </a:cubicBezTo>
                  <a:lnTo>
                    <a:pt x="7215" y="3882"/>
                  </a:lnTo>
                  <a:cubicBezTo>
                    <a:pt x="7186" y="3852"/>
                    <a:pt x="7144" y="3837"/>
                    <a:pt x="7101" y="3837"/>
                  </a:cubicBezTo>
                  <a:cubicBezTo>
                    <a:pt x="7058" y="3837"/>
                    <a:pt x="7013" y="3852"/>
                    <a:pt x="6977" y="3882"/>
                  </a:cubicBezTo>
                  <a:cubicBezTo>
                    <a:pt x="6918" y="3942"/>
                    <a:pt x="6918" y="4049"/>
                    <a:pt x="6977" y="4120"/>
                  </a:cubicBezTo>
                  <a:cubicBezTo>
                    <a:pt x="7418" y="4549"/>
                    <a:pt x="7656" y="5132"/>
                    <a:pt x="7656" y="5763"/>
                  </a:cubicBezTo>
                  <a:cubicBezTo>
                    <a:pt x="7692" y="7025"/>
                    <a:pt x="6668" y="8049"/>
                    <a:pt x="5418" y="8049"/>
                  </a:cubicBezTo>
                  <a:cubicBezTo>
                    <a:pt x="5179" y="8049"/>
                    <a:pt x="4953" y="8025"/>
                    <a:pt x="4727" y="7942"/>
                  </a:cubicBezTo>
                  <a:lnTo>
                    <a:pt x="4715" y="7513"/>
                  </a:lnTo>
                  <a:cubicBezTo>
                    <a:pt x="4763" y="7490"/>
                    <a:pt x="4810" y="7442"/>
                    <a:pt x="4834" y="7394"/>
                  </a:cubicBezTo>
                  <a:cubicBezTo>
                    <a:pt x="4894" y="7335"/>
                    <a:pt x="4894" y="7228"/>
                    <a:pt x="4834" y="7156"/>
                  </a:cubicBezTo>
                  <a:cubicBezTo>
                    <a:pt x="4804" y="7126"/>
                    <a:pt x="4763" y="7112"/>
                    <a:pt x="4720" y="7112"/>
                  </a:cubicBezTo>
                  <a:cubicBezTo>
                    <a:pt x="4676" y="7112"/>
                    <a:pt x="4632" y="7126"/>
                    <a:pt x="4596" y="7156"/>
                  </a:cubicBezTo>
                  <a:cubicBezTo>
                    <a:pt x="4382" y="7371"/>
                    <a:pt x="4120" y="7466"/>
                    <a:pt x="3834" y="7466"/>
                  </a:cubicBezTo>
                  <a:cubicBezTo>
                    <a:pt x="3667" y="7466"/>
                    <a:pt x="3524" y="7442"/>
                    <a:pt x="3370" y="7371"/>
                  </a:cubicBezTo>
                  <a:cubicBezTo>
                    <a:pt x="3350" y="7357"/>
                    <a:pt x="3327" y="7351"/>
                    <a:pt x="3304" y="7351"/>
                  </a:cubicBezTo>
                  <a:cubicBezTo>
                    <a:pt x="3244" y="7351"/>
                    <a:pt x="3181" y="7390"/>
                    <a:pt x="3155" y="7442"/>
                  </a:cubicBezTo>
                  <a:cubicBezTo>
                    <a:pt x="3108" y="7513"/>
                    <a:pt x="3155" y="7621"/>
                    <a:pt x="3227" y="7668"/>
                  </a:cubicBezTo>
                  <a:cubicBezTo>
                    <a:pt x="3358" y="7728"/>
                    <a:pt x="3489" y="7763"/>
                    <a:pt x="3644" y="7787"/>
                  </a:cubicBezTo>
                  <a:lnTo>
                    <a:pt x="3608" y="8347"/>
                  </a:lnTo>
                  <a:cubicBezTo>
                    <a:pt x="3513" y="8359"/>
                    <a:pt x="3405" y="8359"/>
                    <a:pt x="3298" y="8359"/>
                  </a:cubicBezTo>
                  <a:cubicBezTo>
                    <a:pt x="2036" y="8359"/>
                    <a:pt x="1024" y="7335"/>
                    <a:pt x="1024" y="6085"/>
                  </a:cubicBezTo>
                  <a:cubicBezTo>
                    <a:pt x="1024" y="6013"/>
                    <a:pt x="1024" y="5942"/>
                    <a:pt x="1036" y="5858"/>
                  </a:cubicBezTo>
                  <a:cubicBezTo>
                    <a:pt x="1036" y="5823"/>
                    <a:pt x="1024" y="5775"/>
                    <a:pt x="988" y="5739"/>
                  </a:cubicBezTo>
                  <a:cubicBezTo>
                    <a:pt x="560" y="5251"/>
                    <a:pt x="322" y="4644"/>
                    <a:pt x="322" y="3989"/>
                  </a:cubicBezTo>
                  <a:cubicBezTo>
                    <a:pt x="322" y="2906"/>
                    <a:pt x="988" y="1929"/>
                    <a:pt x="1989" y="1548"/>
                  </a:cubicBezTo>
                  <a:lnTo>
                    <a:pt x="1989" y="1548"/>
                  </a:lnTo>
                  <a:cubicBezTo>
                    <a:pt x="1965" y="1656"/>
                    <a:pt x="1941" y="1775"/>
                    <a:pt x="1929" y="1870"/>
                  </a:cubicBezTo>
                  <a:cubicBezTo>
                    <a:pt x="1917" y="1965"/>
                    <a:pt x="1989" y="2037"/>
                    <a:pt x="2084" y="2048"/>
                  </a:cubicBezTo>
                  <a:lnTo>
                    <a:pt x="2096" y="2048"/>
                  </a:lnTo>
                  <a:cubicBezTo>
                    <a:pt x="2179" y="2048"/>
                    <a:pt x="2239" y="1989"/>
                    <a:pt x="2262" y="1906"/>
                  </a:cubicBezTo>
                  <a:cubicBezTo>
                    <a:pt x="2274" y="1715"/>
                    <a:pt x="2322" y="1536"/>
                    <a:pt x="2393" y="1370"/>
                  </a:cubicBezTo>
                  <a:lnTo>
                    <a:pt x="2393" y="1358"/>
                  </a:lnTo>
                  <a:cubicBezTo>
                    <a:pt x="2679" y="715"/>
                    <a:pt x="3298" y="310"/>
                    <a:pt x="4001" y="310"/>
                  </a:cubicBezTo>
                  <a:close/>
                  <a:moveTo>
                    <a:pt x="4394" y="7704"/>
                  </a:moveTo>
                  <a:lnTo>
                    <a:pt x="4536" y="10847"/>
                  </a:lnTo>
                  <a:lnTo>
                    <a:pt x="3834" y="10847"/>
                  </a:lnTo>
                  <a:lnTo>
                    <a:pt x="3989" y="7811"/>
                  </a:lnTo>
                  <a:cubicBezTo>
                    <a:pt x="4120" y="7799"/>
                    <a:pt x="4251" y="7763"/>
                    <a:pt x="4394" y="7704"/>
                  </a:cubicBezTo>
                  <a:close/>
                  <a:moveTo>
                    <a:pt x="4013" y="1"/>
                  </a:moveTo>
                  <a:cubicBezTo>
                    <a:pt x="3215" y="1"/>
                    <a:pt x="2501" y="465"/>
                    <a:pt x="2143" y="1155"/>
                  </a:cubicBezTo>
                  <a:cubicBezTo>
                    <a:pt x="881" y="1536"/>
                    <a:pt x="0" y="2679"/>
                    <a:pt x="0" y="4001"/>
                  </a:cubicBezTo>
                  <a:cubicBezTo>
                    <a:pt x="0" y="4704"/>
                    <a:pt x="250" y="5382"/>
                    <a:pt x="703" y="5918"/>
                  </a:cubicBezTo>
                  <a:lnTo>
                    <a:pt x="703" y="6097"/>
                  </a:lnTo>
                  <a:cubicBezTo>
                    <a:pt x="703" y="7549"/>
                    <a:pt x="1869" y="8704"/>
                    <a:pt x="3298" y="8704"/>
                  </a:cubicBezTo>
                  <a:cubicBezTo>
                    <a:pt x="3405" y="8704"/>
                    <a:pt x="3501" y="8704"/>
                    <a:pt x="3596" y="8692"/>
                  </a:cubicBezTo>
                  <a:lnTo>
                    <a:pt x="3596" y="8692"/>
                  </a:lnTo>
                  <a:lnTo>
                    <a:pt x="3501" y="10835"/>
                  </a:lnTo>
                  <a:lnTo>
                    <a:pt x="3298" y="10835"/>
                  </a:lnTo>
                  <a:cubicBezTo>
                    <a:pt x="3215" y="10835"/>
                    <a:pt x="3143" y="10907"/>
                    <a:pt x="3143" y="11002"/>
                  </a:cubicBezTo>
                  <a:cubicBezTo>
                    <a:pt x="3143" y="11085"/>
                    <a:pt x="3215" y="11157"/>
                    <a:pt x="3298" y="11157"/>
                  </a:cubicBezTo>
                  <a:lnTo>
                    <a:pt x="5048" y="11157"/>
                  </a:lnTo>
                  <a:cubicBezTo>
                    <a:pt x="5132" y="11157"/>
                    <a:pt x="5203" y="11085"/>
                    <a:pt x="5203" y="11002"/>
                  </a:cubicBezTo>
                  <a:cubicBezTo>
                    <a:pt x="5203" y="10907"/>
                    <a:pt x="5132" y="10835"/>
                    <a:pt x="5048" y="10835"/>
                  </a:cubicBezTo>
                  <a:lnTo>
                    <a:pt x="4846" y="10835"/>
                  </a:lnTo>
                  <a:lnTo>
                    <a:pt x="4715" y="8275"/>
                  </a:lnTo>
                  <a:lnTo>
                    <a:pt x="4715" y="8275"/>
                  </a:lnTo>
                  <a:cubicBezTo>
                    <a:pt x="4941" y="8335"/>
                    <a:pt x="5168" y="8359"/>
                    <a:pt x="5382" y="8359"/>
                  </a:cubicBezTo>
                  <a:cubicBezTo>
                    <a:pt x="6834" y="8359"/>
                    <a:pt x="7989" y="7192"/>
                    <a:pt x="7989" y="5763"/>
                  </a:cubicBezTo>
                  <a:cubicBezTo>
                    <a:pt x="8025" y="5204"/>
                    <a:pt x="7846" y="4656"/>
                    <a:pt x="7513" y="4215"/>
                  </a:cubicBezTo>
                  <a:cubicBezTo>
                    <a:pt x="7739" y="3870"/>
                    <a:pt x="7858" y="3465"/>
                    <a:pt x="7858" y="3049"/>
                  </a:cubicBezTo>
                  <a:cubicBezTo>
                    <a:pt x="7858" y="1858"/>
                    <a:pt x="6906" y="894"/>
                    <a:pt x="5715" y="882"/>
                  </a:cubicBezTo>
                  <a:cubicBezTo>
                    <a:pt x="5322" y="322"/>
                    <a:pt x="4691" y="1"/>
                    <a:pt x="401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2109" name="Google Shape;12109;p81"/>
            <p:cNvSpPr/>
            <p:nvPr/>
          </p:nvSpPr>
          <p:spPr>
            <a:xfrm>
              <a:off x="3960909" y="3498226"/>
              <a:ext cx="60992" cy="60992"/>
            </a:xfrm>
            <a:custGeom>
              <a:avLst/>
              <a:gdLst/>
              <a:ahLst/>
              <a:cxnLst/>
              <a:rect l="l" t="t" r="r" b="b"/>
              <a:pathLst>
                <a:path w="1906" h="1906" extrusionOk="0">
                  <a:moveTo>
                    <a:pt x="168" y="1"/>
                  </a:moveTo>
                  <a:cubicBezTo>
                    <a:pt x="84" y="1"/>
                    <a:pt x="1" y="84"/>
                    <a:pt x="1" y="167"/>
                  </a:cubicBezTo>
                  <a:cubicBezTo>
                    <a:pt x="1" y="1120"/>
                    <a:pt x="775" y="1906"/>
                    <a:pt x="1751" y="1906"/>
                  </a:cubicBezTo>
                  <a:cubicBezTo>
                    <a:pt x="1834" y="1906"/>
                    <a:pt x="1906" y="1834"/>
                    <a:pt x="1906" y="1751"/>
                  </a:cubicBezTo>
                  <a:cubicBezTo>
                    <a:pt x="1906" y="1656"/>
                    <a:pt x="1834" y="1584"/>
                    <a:pt x="1751" y="1584"/>
                  </a:cubicBezTo>
                  <a:cubicBezTo>
                    <a:pt x="977" y="1584"/>
                    <a:pt x="334" y="953"/>
                    <a:pt x="334" y="167"/>
                  </a:cubicBezTo>
                  <a:cubicBezTo>
                    <a:pt x="334" y="84"/>
                    <a:pt x="263" y="1"/>
                    <a:pt x="16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2110" name="Google Shape;12110;p81"/>
            <p:cNvSpPr/>
            <p:nvPr/>
          </p:nvSpPr>
          <p:spPr>
            <a:xfrm>
              <a:off x="4083981" y="3408690"/>
              <a:ext cx="44224" cy="43872"/>
            </a:xfrm>
            <a:custGeom>
              <a:avLst/>
              <a:gdLst/>
              <a:ahLst/>
              <a:cxnLst/>
              <a:rect l="l" t="t" r="r" b="b"/>
              <a:pathLst>
                <a:path w="1382" h="1371" extrusionOk="0">
                  <a:moveTo>
                    <a:pt x="167" y="1"/>
                  </a:moveTo>
                  <a:cubicBezTo>
                    <a:pt x="72" y="1"/>
                    <a:pt x="1" y="84"/>
                    <a:pt x="1" y="167"/>
                  </a:cubicBezTo>
                  <a:cubicBezTo>
                    <a:pt x="1" y="263"/>
                    <a:pt x="72" y="334"/>
                    <a:pt x="167" y="334"/>
                  </a:cubicBezTo>
                  <a:cubicBezTo>
                    <a:pt x="655" y="334"/>
                    <a:pt x="1036" y="739"/>
                    <a:pt x="1036" y="1215"/>
                  </a:cubicBezTo>
                  <a:cubicBezTo>
                    <a:pt x="1036" y="1299"/>
                    <a:pt x="1120" y="1370"/>
                    <a:pt x="1203" y="1370"/>
                  </a:cubicBezTo>
                  <a:cubicBezTo>
                    <a:pt x="1298" y="1370"/>
                    <a:pt x="1370" y="1299"/>
                    <a:pt x="1370" y="1215"/>
                  </a:cubicBezTo>
                  <a:cubicBezTo>
                    <a:pt x="1382" y="560"/>
                    <a:pt x="834" y="1"/>
                    <a:pt x="16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grpSp>
      <p:grpSp>
        <p:nvGrpSpPr>
          <p:cNvPr id="12111" name="Google Shape;12111;p81"/>
          <p:cNvGrpSpPr/>
          <p:nvPr/>
        </p:nvGrpSpPr>
        <p:grpSpPr>
          <a:xfrm>
            <a:off x="6133743" y="3769645"/>
            <a:ext cx="360064" cy="360096"/>
            <a:chOff x="6056429" y="3351922"/>
            <a:chExt cx="360064" cy="360096"/>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grpSpPr>
        <p:sp>
          <p:nvSpPr>
            <p:cNvPr id="12112" name="Google Shape;12112;p81"/>
            <p:cNvSpPr/>
            <p:nvPr/>
          </p:nvSpPr>
          <p:spPr>
            <a:xfrm>
              <a:off x="6056429" y="3351922"/>
              <a:ext cx="360064" cy="360096"/>
            </a:xfrm>
            <a:custGeom>
              <a:avLst/>
              <a:gdLst/>
              <a:ahLst/>
              <a:cxnLst/>
              <a:rect l="l" t="t" r="r" b="b"/>
              <a:pathLst>
                <a:path w="11252" h="11253" extrusionOk="0">
                  <a:moveTo>
                    <a:pt x="5501" y="3394"/>
                  </a:moveTo>
                  <a:lnTo>
                    <a:pt x="5501" y="5216"/>
                  </a:lnTo>
                  <a:lnTo>
                    <a:pt x="4215" y="3942"/>
                  </a:lnTo>
                  <a:lnTo>
                    <a:pt x="5501" y="3394"/>
                  </a:lnTo>
                  <a:close/>
                  <a:moveTo>
                    <a:pt x="3989" y="4180"/>
                  </a:moveTo>
                  <a:lnTo>
                    <a:pt x="5275" y="5454"/>
                  </a:lnTo>
                  <a:lnTo>
                    <a:pt x="3453" y="5454"/>
                  </a:lnTo>
                  <a:lnTo>
                    <a:pt x="3989" y="4180"/>
                  </a:lnTo>
                  <a:close/>
                  <a:moveTo>
                    <a:pt x="7346" y="4180"/>
                  </a:moveTo>
                  <a:lnTo>
                    <a:pt x="7882" y="5454"/>
                  </a:lnTo>
                  <a:lnTo>
                    <a:pt x="6060" y="5454"/>
                  </a:lnTo>
                  <a:lnTo>
                    <a:pt x="7346" y="4180"/>
                  </a:lnTo>
                  <a:close/>
                  <a:moveTo>
                    <a:pt x="5263" y="5787"/>
                  </a:moveTo>
                  <a:lnTo>
                    <a:pt x="3989" y="7061"/>
                  </a:lnTo>
                  <a:lnTo>
                    <a:pt x="3453" y="5787"/>
                  </a:lnTo>
                  <a:close/>
                  <a:moveTo>
                    <a:pt x="7858" y="5787"/>
                  </a:moveTo>
                  <a:lnTo>
                    <a:pt x="7346" y="7061"/>
                  </a:lnTo>
                  <a:lnTo>
                    <a:pt x="6060" y="5787"/>
                  </a:lnTo>
                  <a:close/>
                  <a:moveTo>
                    <a:pt x="5822" y="6025"/>
                  </a:moveTo>
                  <a:lnTo>
                    <a:pt x="7096" y="7299"/>
                  </a:lnTo>
                  <a:lnTo>
                    <a:pt x="5822" y="7823"/>
                  </a:lnTo>
                  <a:lnTo>
                    <a:pt x="5822" y="6025"/>
                  </a:lnTo>
                  <a:close/>
                  <a:moveTo>
                    <a:pt x="5632" y="1"/>
                  </a:moveTo>
                  <a:cubicBezTo>
                    <a:pt x="5537" y="1"/>
                    <a:pt x="5465" y="84"/>
                    <a:pt x="5465" y="167"/>
                  </a:cubicBezTo>
                  <a:lnTo>
                    <a:pt x="5465" y="1703"/>
                  </a:lnTo>
                  <a:lnTo>
                    <a:pt x="4525" y="763"/>
                  </a:lnTo>
                  <a:cubicBezTo>
                    <a:pt x="4495" y="733"/>
                    <a:pt x="4456" y="718"/>
                    <a:pt x="4414" y="718"/>
                  </a:cubicBezTo>
                  <a:cubicBezTo>
                    <a:pt x="4373" y="718"/>
                    <a:pt x="4328" y="733"/>
                    <a:pt x="4286" y="763"/>
                  </a:cubicBezTo>
                  <a:cubicBezTo>
                    <a:pt x="4227" y="822"/>
                    <a:pt x="4227" y="929"/>
                    <a:pt x="4286" y="1001"/>
                  </a:cubicBezTo>
                  <a:lnTo>
                    <a:pt x="5465" y="2180"/>
                  </a:lnTo>
                  <a:lnTo>
                    <a:pt x="5465" y="3061"/>
                  </a:lnTo>
                  <a:lnTo>
                    <a:pt x="3929" y="3692"/>
                  </a:lnTo>
                  <a:lnTo>
                    <a:pt x="3322" y="3084"/>
                  </a:lnTo>
                  <a:lnTo>
                    <a:pt x="3322" y="1418"/>
                  </a:lnTo>
                  <a:cubicBezTo>
                    <a:pt x="3322" y="1334"/>
                    <a:pt x="3251" y="1251"/>
                    <a:pt x="3155" y="1251"/>
                  </a:cubicBezTo>
                  <a:cubicBezTo>
                    <a:pt x="3072" y="1251"/>
                    <a:pt x="3001" y="1334"/>
                    <a:pt x="3001" y="1418"/>
                  </a:cubicBezTo>
                  <a:lnTo>
                    <a:pt x="3001" y="2763"/>
                  </a:lnTo>
                  <a:lnTo>
                    <a:pt x="1905" y="1668"/>
                  </a:lnTo>
                  <a:cubicBezTo>
                    <a:pt x="1875" y="1638"/>
                    <a:pt x="1837" y="1623"/>
                    <a:pt x="1795" y="1623"/>
                  </a:cubicBezTo>
                  <a:cubicBezTo>
                    <a:pt x="1753" y="1623"/>
                    <a:pt x="1709" y="1638"/>
                    <a:pt x="1667" y="1668"/>
                  </a:cubicBezTo>
                  <a:cubicBezTo>
                    <a:pt x="1608" y="1727"/>
                    <a:pt x="1608" y="1834"/>
                    <a:pt x="1667" y="1906"/>
                  </a:cubicBezTo>
                  <a:lnTo>
                    <a:pt x="2762" y="3001"/>
                  </a:lnTo>
                  <a:lnTo>
                    <a:pt x="1417" y="3001"/>
                  </a:lnTo>
                  <a:cubicBezTo>
                    <a:pt x="1334" y="3001"/>
                    <a:pt x="1250" y="3073"/>
                    <a:pt x="1250" y="3156"/>
                  </a:cubicBezTo>
                  <a:cubicBezTo>
                    <a:pt x="1250" y="3251"/>
                    <a:pt x="1334" y="3323"/>
                    <a:pt x="1417" y="3323"/>
                  </a:cubicBezTo>
                  <a:lnTo>
                    <a:pt x="3084" y="3323"/>
                  </a:lnTo>
                  <a:lnTo>
                    <a:pt x="3691" y="3930"/>
                  </a:lnTo>
                  <a:lnTo>
                    <a:pt x="3060" y="5466"/>
                  </a:lnTo>
                  <a:lnTo>
                    <a:pt x="2179" y="5466"/>
                  </a:lnTo>
                  <a:lnTo>
                    <a:pt x="1000" y="4287"/>
                  </a:lnTo>
                  <a:cubicBezTo>
                    <a:pt x="971" y="4257"/>
                    <a:pt x="929" y="4242"/>
                    <a:pt x="886" y="4242"/>
                  </a:cubicBezTo>
                  <a:cubicBezTo>
                    <a:pt x="843" y="4242"/>
                    <a:pt x="798" y="4257"/>
                    <a:pt x="762" y="4287"/>
                  </a:cubicBezTo>
                  <a:cubicBezTo>
                    <a:pt x="703" y="4347"/>
                    <a:pt x="703" y="4454"/>
                    <a:pt x="762" y="4525"/>
                  </a:cubicBezTo>
                  <a:lnTo>
                    <a:pt x="1703" y="5466"/>
                  </a:lnTo>
                  <a:lnTo>
                    <a:pt x="167" y="5466"/>
                  </a:lnTo>
                  <a:cubicBezTo>
                    <a:pt x="84" y="5466"/>
                    <a:pt x="0" y="5537"/>
                    <a:pt x="0" y="5632"/>
                  </a:cubicBezTo>
                  <a:cubicBezTo>
                    <a:pt x="0" y="5716"/>
                    <a:pt x="84" y="5799"/>
                    <a:pt x="167" y="5799"/>
                  </a:cubicBezTo>
                  <a:lnTo>
                    <a:pt x="1703" y="5799"/>
                  </a:lnTo>
                  <a:lnTo>
                    <a:pt x="762" y="6728"/>
                  </a:lnTo>
                  <a:cubicBezTo>
                    <a:pt x="703" y="6787"/>
                    <a:pt x="703" y="6894"/>
                    <a:pt x="762" y="6966"/>
                  </a:cubicBezTo>
                  <a:cubicBezTo>
                    <a:pt x="798" y="7002"/>
                    <a:pt x="834" y="7014"/>
                    <a:pt x="881" y="7014"/>
                  </a:cubicBezTo>
                  <a:cubicBezTo>
                    <a:pt x="929" y="7014"/>
                    <a:pt x="977" y="7002"/>
                    <a:pt x="1000" y="6966"/>
                  </a:cubicBezTo>
                  <a:lnTo>
                    <a:pt x="2179" y="5799"/>
                  </a:lnTo>
                  <a:lnTo>
                    <a:pt x="3060" y="5799"/>
                  </a:lnTo>
                  <a:lnTo>
                    <a:pt x="3691" y="7323"/>
                  </a:lnTo>
                  <a:lnTo>
                    <a:pt x="3084" y="7942"/>
                  </a:lnTo>
                  <a:lnTo>
                    <a:pt x="1417" y="7942"/>
                  </a:lnTo>
                  <a:cubicBezTo>
                    <a:pt x="1334" y="7942"/>
                    <a:pt x="1250" y="8014"/>
                    <a:pt x="1250" y="8097"/>
                  </a:cubicBezTo>
                  <a:cubicBezTo>
                    <a:pt x="1250" y="8192"/>
                    <a:pt x="1334" y="8264"/>
                    <a:pt x="1417" y="8264"/>
                  </a:cubicBezTo>
                  <a:lnTo>
                    <a:pt x="2762" y="8264"/>
                  </a:lnTo>
                  <a:lnTo>
                    <a:pt x="1667" y="9347"/>
                  </a:lnTo>
                  <a:cubicBezTo>
                    <a:pt x="1608" y="9407"/>
                    <a:pt x="1608" y="9514"/>
                    <a:pt x="1667" y="9585"/>
                  </a:cubicBezTo>
                  <a:cubicBezTo>
                    <a:pt x="1703" y="9621"/>
                    <a:pt x="1750" y="9633"/>
                    <a:pt x="1786" y="9633"/>
                  </a:cubicBezTo>
                  <a:cubicBezTo>
                    <a:pt x="1834" y="9633"/>
                    <a:pt x="1881" y="9621"/>
                    <a:pt x="1905" y="9585"/>
                  </a:cubicBezTo>
                  <a:lnTo>
                    <a:pt x="3001" y="8502"/>
                  </a:lnTo>
                  <a:lnTo>
                    <a:pt x="3001" y="8788"/>
                  </a:lnTo>
                  <a:cubicBezTo>
                    <a:pt x="3001" y="8871"/>
                    <a:pt x="3072" y="8954"/>
                    <a:pt x="3155" y="8954"/>
                  </a:cubicBezTo>
                  <a:cubicBezTo>
                    <a:pt x="3251" y="8954"/>
                    <a:pt x="3322" y="8871"/>
                    <a:pt x="3322" y="8788"/>
                  </a:cubicBezTo>
                  <a:lnTo>
                    <a:pt x="3322" y="8180"/>
                  </a:lnTo>
                  <a:lnTo>
                    <a:pt x="3929" y="7561"/>
                  </a:lnTo>
                  <a:lnTo>
                    <a:pt x="4394" y="7764"/>
                  </a:lnTo>
                  <a:cubicBezTo>
                    <a:pt x="4406" y="7776"/>
                    <a:pt x="4441" y="7776"/>
                    <a:pt x="4453" y="7776"/>
                  </a:cubicBezTo>
                  <a:cubicBezTo>
                    <a:pt x="4513" y="7776"/>
                    <a:pt x="4572" y="7728"/>
                    <a:pt x="4608" y="7668"/>
                  </a:cubicBezTo>
                  <a:cubicBezTo>
                    <a:pt x="4632" y="7585"/>
                    <a:pt x="4608" y="7490"/>
                    <a:pt x="4513" y="7466"/>
                  </a:cubicBezTo>
                  <a:lnTo>
                    <a:pt x="4191" y="7323"/>
                  </a:lnTo>
                  <a:lnTo>
                    <a:pt x="5465" y="6049"/>
                  </a:lnTo>
                  <a:lnTo>
                    <a:pt x="5465" y="7847"/>
                  </a:lnTo>
                  <a:lnTo>
                    <a:pt x="5168" y="7728"/>
                  </a:lnTo>
                  <a:cubicBezTo>
                    <a:pt x="5148" y="7722"/>
                    <a:pt x="5127" y="7719"/>
                    <a:pt x="5108" y="7719"/>
                  </a:cubicBezTo>
                  <a:cubicBezTo>
                    <a:pt x="5043" y="7719"/>
                    <a:pt x="4983" y="7750"/>
                    <a:pt x="4965" y="7823"/>
                  </a:cubicBezTo>
                  <a:cubicBezTo>
                    <a:pt x="4929" y="7907"/>
                    <a:pt x="4965" y="8002"/>
                    <a:pt x="5048" y="8026"/>
                  </a:cubicBezTo>
                  <a:lnTo>
                    <a:pt x="5465" y="8204"/>
                  </a:lnTo>
                  <a:lnTo>
                    <a:pt x="5465" y="9085"/>
                  </a:lnTo>
                  <a:lnTo>
                    <a:pt x="4286" y="10264"/>
                  </a:lnTo>
                  <a:cubicBezTo>
                    <a:pt x="4227" y="10323"/>
                    <a:pt x="4227" y="10419"/>
                    <a:pt x="4286" y="10502"/>
                  </a:cubicBezTo>
                  <a:cubicBezTo>
                    <a:pt x="4316" y="10532"/>
                    <a:pt x="4358" y="10547"/>
                    <a:pt x="4401" y="10547"/>
                  </a:cubicBezTo>
                  <a:cubicBezTo>
                    <a:pt x="4444" y="10547"/>
                    <a:pt x="4489" y="10532"/>
                    <a:pt x="4525" y="10502"/>
                  </a:cubicBezTo>
                  <a:lnTo>
                    <a:pt x="5465" y="9561"/>
                  </a:lnTo>
                  <a:lnTo>
                    <a:pt x="5465" y="11097"/>
                  </a:lnTo>
                  <a:cubicBezTo>
                    <a:pt x="5465" y="11181"/>
                    <a:pt x="5537" y="11252"/>
                    <a:pt x="5632" y="11252"/>
                  </a:cubicBezTo>
                  <a:cubicBezTo>
                    <a:pt x="5715" y="11252"/>
                    <a:pt x="5799" y="11181"/>
                    <a:pt x="5799" y="11097"/>
                  </a:cubicBezTo>
                  <a:lnTo>
                    <a:pt x="5799" y="9561"/>
                  </a:lnTo>
                  <a:lnTo>
                    <a:pt x="6727" y="10502"/>
                  </a:lnTo>
                  <a:cubicBezTo>
                    <a:pt x="6763" y="10526"/>
                    <a:pt x="6811" y="10538"/>
                    <a:pt x="6846" y="10538"/>
                  </a:cubicBezTo>
                  <a:cubicBezTo>
                    <a:pt x="6894" y="10538"/>
                    <a:pt x="6942" y="10526"/>
                    <a:pt x="6965" y="10502"/>
                  </a:cubicBezTo>
                  <a:cubicBezTo>
                    <a:pt x="7025" y="10443"/>
                    <a:pt x="7025" y="10335"/>
                    <a:pt x="6965" y="10264"/>
                  </a:cubicBezTo>
                  <a:lnTo>
                    <a:pt x="5799" y="9085"/>
                  </a:lnTo>
                  <a:lnTo>
                    <a:pt x="5799" y="8204"/>
                  </a:lnTo>
                  <a:lnTo>
                    <a:pt x="7323" y="7561"/>
                  </a:lnTo>
                  <a:lnTo>
                    <a:pt x="7942" y="8180"/>
                  </a:lnTo>
                  <a:lnTo>
                    <a:pt x="7942" y="9847"/>
                  </a:lnTo>
                  <a:cubicBezTo>
                    <a:pt x="7942" y="9931"/>
                    <a:pt x="8013" y="10014"/>
                    <a:pt x="8096" y="10014"/>
                  </a:cubicBezTo>
                  <a:cubicBezTo>
                    <a:pt x="8192" y="10014"/>
                    <a:pt x="8263" y="9931"/>
                    <a:pt x="8263" y="9847"/>
                  </a:cubicBezTo>
                  <a:lnTo>
                    <a:pt x="8263" y="8502"/>
                  </a:lnTo>
                  <a:lnTo>
                    <a:pt x="9347" y="9597"/>
                  </a:lnTo>
                  <a:cubicBezTo>
                    <a:pt x="9382" y="9621"/>
                    <a:pt x="9430" y="9633"/>
                    <a:pt x="9466" y="9633"/>
                  </a:cubicBezTo>
                  <a:cubicBezTo>
                    <a:pt x="9513" y="9633"/>
                    <a:pt x="9561" y="9621"/>
                    <a:pt x="9585" y="9597"/>
                  </a:cubicBezTo>
                  <a:cubicBezTo>
                    <a:pt x="9644" y="9538"/>
                    <a:pt x="9644" y="9431"/>
                    <a:pt x="9585" y="9347"/>
                  </a:cubicBezTo>
                  <a:lnTo>
                    <a:pt x="8501" y="8264"/>
                  </a:lnTo>
                  <a:lnTo>
                    <a:pt x="9847" y="8264"/>
                  </a:lnTo>
                  <a:cubicBezTo>
                    <a:pt x="9930" y="8264"/>
                    <a:pt x="10001" y="8192"/>
                    <a:pt x="10001" y="8109"/>
                  </a:cubicBezTo>
                  <a:cubicBezTo>
                    <a:pt x="10001" y="8014"/>
                    <a:pt x="9930" y="7942"/>
                    <a:pt x="9847" y="7942"/>
                  </a:cubicBezTo>
                  <a:lnTo>
                    <a:pt x="8180" y="7942"/>
                  </a:lnTo>
                  <a:lnTo>
                    <a:pt x="7561" y="7323"/>
                  </a:lnTo>
                  <a:lnTo>
                    <a:pt x="8204" y="5799"/>
                  </a:lnTo>
                  <a:lnTo>
                    <a:pt x="9085" y="5799"/>
                  </a:lnTo>
                  <a:lnTo>
                    <a:pt x="10263" y="6966"/>
                  </a:lnTo>
                  <a:cubicBezTo>
                    <a:pt x="10287" y="7002"/>
                    <a:pt x="10335" y="7014"/>
                    <a:pt x="10382" y="7014"/>
                  </a:cubicBezTo>
                  <a:cubicBezTo>
                    <a:pt x="10418" y="7014"/>
                    <a:pt x="10466" y="7002"/>
                    <a:pt x="10502" y="6966"/>
                  </a:cubicBezTo>
                  <a:cubicBezTo>
                    <a:pt x="10561" y="6918"/>
                    <a:pt x="10561" y="6811"/>
                    <a:pt x="10502" y="6728"/>
                  </a:cubicBezTo>
                  <a:lnTo>
                    <a:pt x="9561" y="5799"/>
                  </a:lnTo>
                  <a:lnTo>
                    <a:pt x="11097" y="5799"/>
                  </a:lnTo>
                  <a:cubicBezTo>
                    <a:pt x="11180" y="5799"/>
                    <a:pt x="11252" y="5728"/>
                    <a:pt x="11252" y="5632"/>
                  </a:cubicBezTo>
                  <a:cubicBezTo>
                    <a:pt x="11240" y="5525"/>
                    <a:pt x="11168" y="5454"/>
                    <a:pt x="11073" y="5454"/>
                  </a:cubicBezTo>
                  <a:lnTo>
                    <a:pt x="9549" y="5454"/>
                  </a:lnTo>
                  <a:lnTo>
                    <a:pt x="10478" y="4513"/>
                  </a:lnTo>
                  <a:cubicBezTo>
                    <a:pt x="10537" y="4454"/>
                    <a:pt x="10537" y="4358"/>
                    <a:pt x="10478" y="4275"/>
                  </a:cubicBezTo>
                  <a:cubicBezTo>
                    <a:pt x="10448" y="4245"/>
                    <a:pt x="10409" y="4230"/>
                    <a:pt x="10368" y="4230"/>
                  </a:cubicBezTo>
                  <a:cubicBezTo>
                    <a:pt x="10326" y="4230"/>
                    <a:pt x="10281" y="4245"/>
                    <a:pt x="10240" y="4275"/>
                  </a:cubicBezTo>
                  <a:lnTo>
                    <a:pt x="9073" y="5454"/>
                  </a:lnTo>
                  <a:lnTo>
                    <a:pt x="8192" y="5454"/>
                  </a:lnTo>
                  <a:lnTo>
                    <a:pt x="7549" y="3918"/>
                  </a:lnTo>
                  <a:lnTo>
                    <a:pt x="8156" y="3311"/>
                  </a:lnTo>
                  <a:lnTo>
                    <a:pt x="9823" y="3311"/>
                  </a:lnTo>
                  <a:cubicBezTo>
                    <a:pt x="9918" y="3311"/>
                    <a:pt x="9990" y="3239"/>
                    <a:pt x="9990" y="3144"/>
                  </a:cubicBezTo>
                  <a:cubicBezTo>
                    <a:pt x="9990" y="3061"/>
                    <a:pt x="9918" y="2989"/>
                    <a:pt x="9823" y="2989"/>
                  </a:cubicBezTo>
                  <a:lnTo>
                    <a:pt x="8489" y="2989"/>
                  </a:lnTo>
                  <a:lnTo>
                    <a:pt x="9573" y="1894"/>
                  </a:lnTo>
                  <a:cubicBezTo>
                    <a:pt x="9632" y="1834"/>
                    <a:pt x="9632" y="1739"/>
                    <a:pt x="9573" y="1656"/>
                  </a:cubicBezTo>
                  <a:cubicBezTo>
                    <a:pt x="9543" y="1626"/>
                    <a:pt x="9501" y="1611"/>
                    <a:pt x="9458" y="1611"/>
                  </a:cubicBezTo>
                  <a:cubicBezTo>
                    <a:pt x="9415" y="1611"/>
                    <a:pt x="9370" y="1626"/>
                    <a:pt x="9335" y="1656"/>
                  </a:cubicBezTo>
                  <a:lnTo>
                    <a:pt x="8251" y="2739"/>
                  </a:lnTo>
                  <a:lnTo>
                    <a:pt x="8251" y="2465"/>
                  </a:lnTo>
                  <a:cubicBezTo>
                    <a:pt x="8251" y="2370"/>
                    <a:pt x="8180" y="2299"/>
                    <a:pt x="8085" y="2299"/>
                  </a:cubicBezTo>
                  <a:cubicBezTo>
                    <a:pt x="8001" y="2299"/>
                    <a:pt x="7918" y="2370"/>
                    <a:pt x="7918" y="2465"/>
                  </a:cubicBezTo>
                  <a:lnTo>
                    <a:pt x="7918" y="3073"/>
                  </a:lnTo>
                  <a:lnTo>
                    <a:pt x="7311" y="3680"/>
                  </a:lnTo>
                  <a:lnTo>
                    <a:pt x="6906" y="3525"/>
                  </a:lnTo>
                  <a:cubicBezTo>
                    <a:pt x="6884" y="3516"/>
                    <a:pt x="6861" y="3511"/>
                    <a:pt x="6840" y="3511"/>
                  </a:cubicBezTo>
                  <a:cubicBezTo>
                    <a:pt x="6778" y="3511"/>
                    <a:pt x="6721" y="3547"/>
                    <a:pt x="6703" y="3608"/>
                  </a:cubicBezTo>
                  <a:cubicBezTo>
                    <a:pt x="6668" y="3704"/>
                    <a:pt x="6703" y="3787"/>
                    <a:pt x="6787" y="3823"/>
                  </a:cubicBezTo>
                  <a:lnTo>
                    <a:pt x="7073" y="3942"/>
                  </a:lnTo>
                  <a:lnTo>
                    <a:pt x="5799" y="5216"/>
                  </a:lnTo>
                  <a:lnTo>
                    <a:pt x="5799" y="3418"/>
                  </a:lnTo>
                  <a:lnTo>
                    <a:pt x="6096" y="3537"/>
                  </a:lnTo>
                  <a:cubicBezTo>
                    <a:pt x="6116" y="3543"/>
                    <a:pt x="6136" y="3546"/>
                    <a:pt x="6156" y="3546"/>
                  </a:cubicBezTo>
                  <a:cubicBezTo>
                    <a:pt x="6221" y="3546"/>
                    <a:pt x="6280" y="3514"/>
                    <a:pt x="6299" y="3442"/>
                  </a:cubicBezTo>
                  <a:cubicBezTo>
                    <a:pt x="6334" y="3358"/>
                    <a:pt x="6299" y="3263"/>
                    <a:pt x="6215" y="3239"/>
                  </a:cubicBezTo>
                  <a:lnTo>
                    <a:pt x="5799" y="3061"/>
                  </a:lnTo>
                  <a:lnTo>
                    <a:pt x="5799" y="2180"/>
                  </a:lnTo>
                  <a:lnTo>
                    <a:pt x="6965" y="1001"/>
                  </a:lnTo>
                  <a:cubicBezTo>
                    <a:pt x="7025" y="941"/>
                    <a:pt x="7025" y="834"/>
                    <a:pt x="6965" y="763"/>
                  </a:cubicBezTo>
                  <a:cubicBezTo>
                    <a:pt x="6936" y="733"/>
                    <a:pt x="6897" y="718"/>
                    <a:pt x="6855" y="718"/>
                  </a:cubicBezTo>
                  <a:cubicBezTo>
                    <a:pt x="6814" y="718"/>
                    <a:pt x="6769" y="733"/>
                    <a:pt x="6727" y="763"/>
                  </a:cubicBezTo>
                  <a:lnTo>
                    <a:pt x="5799" y="1703"/>
                  </a:lnTo>
                  <a:lnTo>
                    <a:pt x="5799" y="167"/>
                  </a:lnTo>
                  <a:cubicBezTo>
                    <a:pt x="5799" y="84"/>
                    <a:pt x="5715" y="1"/>
                    <a:pt x="563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2113" name="Google Shape;12113;p81"/>
            <p:cNvSpPr/>
            <p:nvPr/>
          </p:nvSpPr>
          <p:spPr>
            <a:xfrm>
              <a:off x="6311309" y="3392306"/>
              <a:ext cx="10688" cy="21760"/>
            </a:xfrm>
            <a:custGeom>
              <a:avLst/>
              <a:gdLst/>
              <a:ahLst/>
              <a:cxnLst/>
              <a:rect l="l" t="t" r="r" b="b"/>
              <a:pathLst>
                <a:path w="334" h="680" extrusionOk="0">
                  <a:moveTo>
                    <a:pt x="167" y="1"/>
                  </a:moveTo>
                  <a:cubicBezTo>
                    <a:pt x="72" y="1"/>
                    <a:pt x="0" y="72"/>
                    <a:pt x="0" y="156"/>
                  </a:cubicBezTo>
                  <a:lnTo>
                    <a:pt x="0" y="513"/>
                  </a:lnTo>
                  <a:cubicBezTo>
                    <a:pt x="0" y="608"/>
                    <a:pt x="72" y="679"/>
                    <a:pt x="167" y="679"/>
                  </a:cubicBezTo>
                  <a:cubicBezTo>
                    <a:pt x="251" y="679"/>
                    <a:pt x="322" y="608"/>
                    <a:pt x="322" y="513"/>
                  </a:cubicBezTo>
                  <a:lnTo>
                    <a:pt x="322" y="156"/>
                  </a:lnTo>
                  <a:cubicBezTo>
                    <a:pt x="334" y="72"/>
                    <a:pt x="274" y="1"/>
                    <a:pt x="16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2114" name="Google Shape;12114;p81"/>
            <p:cNvSpPr/>
            <p:nvPr/>
          </p:nvSpPr>
          <p:spPr>
            <a:xfrm>
              <a:off x="6153197" y="3649490"/>
              <a:ext cx="10688" cy="21760"/>
            </a:xfrm>
            <a:custGeom>
              <a:avLst/>
              <a:gdLst/>
              <a:ahLst/>
              <a:cxnLst/>
              <a:rect l="l" t="t" r="r" b="b"/>
              <a:pathLst>
                <a:path w="334" h="680" extrusionOk="0">
                  <a:moveTo>
                    <a:pt x="167" y="1"/>
                  </a:moveTo>
                  <a:cubicBezTo>
                    <a:pt x="72" y="1"/>
                    <a:pt x="0" y="72"/>
                    <a:pt x="0" y="155"/>
                  </a:cubicBezTo>
                  <a:lnTo>
                    <a:pt x="0" y="513"/>
                  </a:lnTo>
                  <a:cubicBezTo>
                    <a:pt x="0" y="608"/>
                    <a:pt x="72" y="679"/>
                    <a:pt x="167" y="679"/>
                  </a:cubicBezTo>
                  <a:cubicBezTo>
                    <a:pt x="250" y="679"/>
                    <a:pt x="334" y="608"/>
                    <a:pt x="334" y="513"/>
                  </a:cubicBezTo>
                  <a:lnTo>
                    <a:pt x="334" y="155"/>
                  </a:lnTo>
                  <a:cubicBezTo>
                    <a:pt x="334" y="72"/>
                    <a:pt x="250" y="1"/>
                    <a:pt x="16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grpSp>
      <p:grpSp>
        <p:nvGrpSpPr>
          <p:cNvPr id="12115" name="Google Shape;12115;p81"/>
          <p:cNvGrpSpPr/>
          <p:nvPr/>
        </p:nvGrpSpPr>
        <p:grpSpPr>
          <a:xfrm>
            <a:off x="6686191" y="3770797"/>
            <a:ext cx="357408" cy="357408"/>
            <a:chOff x="6608877" y="3353074"/>
            <a:chExt cx="357408" cy="357408"/>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grpSpPr>
        <p:sp>
          <p:nvSpPr>
            <p:cNvPr id="12116" name="Google Shape;12116;p81"/>
            <p:cNvSpPr/>
            <p:nvPr/>
          </p:nvSpPr>
          <p:spPr>
            <a:xfrm>
              <a:off x="6608877" y="3353074"/>
              <a:ext cx="357408" cy="357408"/>
            </a:xfrm>
            <a:custGeom>
              <a:avLst/>
              <a:gdLst/>
              <a:ahLst/>
              <a:cxnLst/>
              <a:rect l="l" t="t" r="r" b="b"/>
              <a:pathLst>
                <a:path w="11169" h="11169" extrusionOk="0">
                  <a:moveTo>
                    <a:pt x="357" y="5049"/>
                  </a:moveTo>
                  <a:lnTo>
                    <a:pt x="477" y="5215"/>
                  </a:lnTo>
                  <a:cubicBezTo>
                    <a:pt x="536" y="5287"/>
                    <a:pt x="619" y="5334"/>
                    <a:pt x="703" y="5346"/>
                  </a:cubicBezTo>
                  <a:lnTo>
                    <a:pt x="750" y="5346"/>
                  </a:lnTo>
                  <a:lnTo>
                    <a:pt x="619" y="6001"/>
                  </a:lnTo>
                  <a:cubicBezTo>
                    <a:pt x="584" y="6132"/>
                    <a:pt x="596" y="6251"/>
                    <a:pt x="643" y="6382"/>
                  </a:cubicBezTo>
                  <a:lnTo>
                    <a:pt x="988" y="7311"/>
                  </a:lnTo>
                  <a:cubicBezTo>
                    <a:pt x="988" y="7323"/>
                    <a:pt x="1000" y="7359"/>
                    <a:pt x="1000" y="7370"/>
                  </a:cubicBezTo>
                  <a:lnTo>
                    <a:pt x="1012" y="8156"/>
                  </a:lnTo>
                  <a:cubicBezTo>
                    <a:pt x="560" y="7370"/>
                    <a:pt x="334" y="6489"/>
                    <a:pt x="334" y="5585"/>
                  </a:cubicBezTo>
                  <a:cubicBezTo>
                    <a:pt x="334" y="5406"/>
                    <a:pt x="346" y="5227"/>
                    <a:pt x="357" y="5049"/>
                  </a:cubicBezTo>
                  <a:close/>
                  <a:moveTo>
                    <a:pt x="5537" y="405"/>
                  </a:moveTo>
                  <a:cubicBezTo>
                    <a:pt x="6525" y="405"/>
                    <a:pt x="7477" y="667"/>
                    <a:pt x="8299" y="1179"/>
                  </a:cubicBezTo>
                  <a:lnTo>
                    <a:pt x="7656" y="1608"/>
                  </a:lnTo>
                  <a:cubicBezTo>
                    <a:pt x="7596" y="1655"/>
                    <a:pt x="7561" y="1727"/>
                    <a:pt x="7596" y="1798"/>
                  </a:cubicBezTo>
                  <a:lnTo>
                    <a:pt x="7763" y="2251"/>
                  </a:lnTo>
                  <a:lnTo>
                    <a:pt x="7763" y="2263"/>
                  </a:lnTo>
                  <a:lnTo>
                    <a:pt x="7585" y="2334"/>
                  </a:lnTo>
                  <a:cubicBezTo>
                    <a:pt x="7406" y="2394"/>
                    <a:pt x="7287" y="2560"/>
                    <a:pt x="7251" y="2751"/>
                  </a:cubicBezTo>
                  <a:lnTo>
                    <a:pt x="6751" y="3037"/>
                  </a:lnTo>
                  <a:cubicBezTo>
                    <a:pt x="6703" y="3060"/>
                    <a:pt x="6668" y="3108"/>
                    <a:pt x="6656" y="3168"/>
                  </a:cubicBezTo>
                  <a:lnTo>
                    <a:pt x="6549" y="4132"/>
                  </a:lnTo>
                  <a:lnTo>
                    <a:pt x="6418" y="4180"/>
                  </a:lnTo>
                  <a:cubicBezTo>
                    <a:pt x="6334" y="4215"/>
                    <a:pt x="6287" y="4299"/>
                    <a:pt x="6311" y="4394"/>
                  </a:cubicBezTo>
                  <a:cubicBezTo>
                    <a:pt x="6346" y="4465"/>
                    <a:pt x="6406" y="4489"/>
                    <a:pt x="6465" y="4489"/>
                  </a:cubicBezTo>
                  <a:cubicBezTo>
                    <a:pt x="6477" y="4489"/>
                    <a:pt x="6489" y="4489"/>
                    <a:pt x="6525" y="4477"/>
                  </a:cubicBezTo>
                  <a:lnTo>
                    <a:pt x="6763" y="4406"/>
                  </a:lnTo>
                  <a:cubicBezTo>
                    <a:pt x="6823" y="4394"/>
                    <a:pt x="6870" y="4334"/>
                    <a:pt x="6870" y="4275"/>
                  </a:cubicBezTo>
                  <a:lnTo>
                    <a:pt x="6965" y="3287"/>
                  </a:lnTo>
                  <a:lnTo>
                    <a:pt x="7227" y="3156"/>
                  </a:lnTo>
                  <a:lnTo>
                    <a:pt x="7204" y="3441"/>
                  </a:lnTo>
                  <a:cubicBezTo>
                    <a:pt x="7204" y="3525"/>
                    <a:pt x="7263" y="3596"/>
                    <a:pt x="7358" y="3620"/>
                  </a:cubicBezTo>
                  <a:lnTo>
                    <a:pt x="7370" y="3620"/>
                  </a:lnTo>
                  <a:cubicBezTo>
                    <a:pt x="7465" y="3620"/>
                    <a:pt x="7537" y="3560"/>
                    <a:pt x="7537" y="3465"/>
                  </a:cubicBezTo>
                  <a:lnTo>
                    <a:pt x="7585" y="2822"/>
                  </a:lnTo>
                  <a:cubicBezTo>
                    <a:pt x="7585" y="2751"/>
                    <a:pt x="7644" y="2691"/>
                    <a:pt x="7692" y="2667"/>
                  </a:cubicBezTo>
                  <a:lnTo>
                    <a:pt x="7882" y="2584"/>
                  </a:lnTo>
                  <a:cubicBezTo>
                    <a:pt x="8037" y="2525"/>
                    <a:pt x="8132" y="2334"/>
                    <a:pt x="8073" y="2156"/>
                  </a:cubicBezTo>
                  <a:lnTo>
                    <a:pt x="7954" y="1834"/>
                  </a:lnTo>
                  <a:lnTo>
                    <a:pt x="8608" y="1394"/>
                  </a:lnTo>
                  <a:cubicBezTo>
                    <a:pt x="8847" y="1560"/>
                    <a:pt x="9073" y="1751"/>
                    <a:pt x="9275" y="1965"/>
                  </a:cubicBezTo>
                  <a:cubicBezTo>
                    <a:pt x="10275" y="2965"/>
                    <a:pt x="10811" y="4275"/>
                    <a:pt x="10811" y="5680"/>
                  </a:cubicBezTo>
                  <a:cubicBezTo>
                    <a:pt x="10811" y="7097"/>
                    <a:pt x="10287" y="8311"/>
                    <a:pt x="9287" y="9299"/>
                  </a:cubicBezTo>
                  <a:cubicBezTo>
                    <a:pt x="8299" y="10299"/>
                    <a:pt x="6989" y="10835"/>
                    <a:pt x="5572" y="10835"/>
                  </a:cubicBezTo>
                  <a:cubicBezTo>
                    <a:pt x="4156" y="10835"/>
                    <a:pt x="2846" y="10287"/>
                    <a:pt x="1846" y="9299"/>
                  </a:cubicBezTo>
                  <a:cubicBezTo>
                    <a:pt x="1655" y="9109"/>
                    <a:pt x="1477" y="8906"/>
                    <a:pt x="1310" y="8680"/>
                  </a:cubicBezTo>
                  <a:lnTo>
                    <a:pt x="1286" y="7370"/>
                  </a:lnTo>
                  <a:cubicBezTo>
                    <a:pt x="1286" y="7311"/>
                    <a:pt x="1274" y="7251"/>
                    <a:pt x="1250" y="7204"/>
                  </a:cubicBezTo>
                  <a:lnTo>
                    <a:pt x="917" y="6287"/>
                  </a:lnTo>
                  <a:cubicBezTo>
                    <a:pt x="881" y="6227"/>
                    <a:pt x="881" y="6144"/>
                    <a:pt x="893" y="6085"/>
                  </a:cubicBezTo>
                  <a:lnTo>
                    <a:pt x="1096" y="5156"/>
                  </a:lnTo>
                  <a:lnTo>
                    <a:pt x="1393" y="4918"/>
                  </a:lnTo>
                  <a:cubicBezTo>
                    <a:pt x="1429" y="4882"/>
                    <a:pt x="1453" y="4834"/>
                    <a:pt x="1453" y="4799"/>
                  </a:cubicBezTo>
                  <a:lnTo>
                    <a:pt x="1453" y="4442"/>
                  </a:lnTo>
                  <a:lnTo>
                    <a:pt x="1846" y="4465"/>
                  </a:lnTo>
                  <a:lnTo>
                    <a:pt x="2179" y="5418"/>
                  </a:lnTo>
                  <a:cubicBezTo>
                    <a:pt x="2203" y="5513"/>
                    <a:pt x="2286" y="5596"/>
                    <a:pt x="2358" y="5644"/>
                  </a:cubicBezTo>
                  <a:cubicBezTo>
                    <a:pt x="2420" y="5679"/>
                    <a:pt x="2479" y="5697"/>
                    <a:pt x="2540" y="5697"/>
                  </a:cubicBezTo>
                  <a:cubicBezTo>
                    <a:pt x="2584" y="5697"/>
                    <a:pt x="2629" y="5688"/>
                    <a:pt x="2679" y="5668"/>
                  </a:cubicBezTo>
                  <a:cubicBezTo>
                    <a:pt x="2786" y="5644"/>
                    <a:pt x="2882" y="5573"/>
                    <a:pt x="2941" y="5465"/>
                  </a:cubicBezTo>
                  <a:lnTo>
                    <a:pt x="3144" y="5037"/>
                  </a:lnTo>
                  <a:lnTo>
                    <a:pt x="3536" y="4763"/>
                  </a:lnTo>
                  <a:cubicBezTo>
                    <a:pt x="3565" y="4739"/>
                    <a:pt x="3602" y="4727"/>
                    <a:pt x="3639" y="4727"/>
                  </a:cubicBezTo>
                  <a:cubicBezTo>
                    <a:pt x="3694" y="4727"/>
                    <a:pt x="3751" y="4754"/>
                    <a:pt x="3786" y="4811"/>
                  </a:cubicBezTo>
                  <a:lnTo>
                    <a:pt x="4227" y="5406"/>
                  </a:lnTo>
                  <a:cubicBezTo>
                    <a:pt x="4263" y="5430"/>
                    <a:pt x="4310" y="5465"/>
                    <a:pt x="4346" y="5465"/>
                  </a:cubicBezTo>
                  <a:lnTo>
                    <a:pt x="4525" y="5477"/>
                  </a:lnTo>
                  <a:cubicBezTo>
                    <a:pt x="4525" y="5477"/>
                    <a:pt x="4548" y="5477"/>
                    <a:pt x="4548" y="5489"/>
                  </a:cubicBezTo>
                  <a:lnTo>
                    <a:pt x="4751" y="6204"/>
                  </a:lnTo>
                  <a:cubicBezTo>
                    <a:pt x="4763" y="6287"/>
                    <a:pt x="4846" y="6323"/>
                    <a:pt x="4918" y="6323"/>
                  </a:cubicBezTo>
                  <a:lnTo>
                    <a:pt x="4965" y="6323"/>
                  </a:lnTo>
                  <a:cubicBezTo>
                    <a:pt x="5049" y="6299"/>
                    <a:pt x="5096" y="6204"/>
                    <a:pt x="5060" y="6120"/>
                  </a:cubicBezTo>
                  <a:lnTo>
                    <a:pt x="4977" y="5835"/>
                  </a:lnTo>
                  <a:lnTo>
                    <a:pt x="5299" y="5715"/>
                  </a:lnTo>
                  <a:cubicBezTo>
                    <a:pt x="5513" y="5644"/>
                    <a:pt x="5656" y="5418"/>
                    <a:pt x="5632" y="5192"/>
                  </a:cubicBezTo>
                  <a:lnTo>
                    <a:pt x="5596" y="4751"/>
                  </a:lnTo>
                  <a:lnTo>
                    <a:pt x="5870" y="4656"/>
                  </a:lnTo>
                  <a:cubicBezTo>
                    <a:pt x="5953" y="4632"/>
                    <a:pt x="6001" y="4537"/>
                    <a:pt x="5977" y="4453"/>
                  </a:cubicBezTo>
                  <a:cubicBezTo>
                    <a:pt x="5949" y="4377"/>
                    <a:pt x="5890" y="4339"/>
                    <a:pt x="5818" y="4339"/>
                  </a:cubicBezTo>
                  <a:cubicBezTo>
                    <a:pt x="5801" y="4339"/>
                    <a:pt x="5782" y="4342"/>
                    <a:pt x="5763" y="4346"/>
                  </a:cubicBezTo>
                  <a:lnTo>
                    <a:pt x="5382" y="4477"/>
                  </a:lnTo>
                  <a:cubicBezTo>
                    <a:pt x="5299" y="4513"/>
                    <a:pt x="5263" y="4572"/>
                    <a:pt x="5275" y="4644"/>
                  </a:cubicBezTo>
                  <a:lnTo>
                    <a:pt x="5322" y="5215"/>
                  </a:lnTo>
                  <a:cubicBezTo>
                    <a:pt x="5322" y="5299"/>
                    <a:pt x="5275" y="5370"/>
                    <a:pt x="5203" y="5406"/>
                  </a:cubicBezTo>
                  <a:lnTo>
                    <a:pt x="4906" y="5525"/>
                  </a:lnTo>
                  <a:lnTo>
                    <a:pt x="4870" y="5418"/>
                  </a:lnTo>
                  <a:cubicBezTo>
                    <a:pt x="4822" y="5287"/>
                    <a:pt x="4703" y="5180"/>
                    <a:pt x="4572" y="5180"/>
                  </a:cubicBezTo>
                  <a:lnTo>
                    <a:pt x="4465" y="5168"/>
                  </a:lnTo>
                  <a:lnTo>
                    <a:pt x="4072" y="4632"/>
                  </a:lnTo>
                  <a:cubicBezTo>
                    <a:pt x="3973" y="4497"/>
                    <a:pt x="3822" y="4425"/>
                    <a:pt x="3669" y="4425"/>
                  </a:cubicBezTo>
                  <a:cubicBezTo>
                    <a:pt x="3565" y="4425"/>
                    <a:pt x="3461" y="4458"/>
                    <a:pt x="3370" y="4525"/>
                  </a:cubicBezTo>
                  <a:lnTo>
                    <a:pt x="2941" y="4823"/>
                  </a:lnTo>
                  <a:cubicBezTo>
                    <a:pt x="2905" y="4834"/>
                    <a:pt x="2893" y="4846"/>
                    <a:pt x="2882" y="4882"/>
                  </a:cubicBezTo>
                  <a:lnTo>
                    <a:pt x="2643" y="5346"/>
                  </a:lnTo>
                  <a:cubicBezTo>
                    <a:pt x="2620" y="5370"/>
                    <a:pt x="2596" y="5382"/>
                    <a:pt x="2596" y="5382"/>
                  </a:cubicBezTo>
                  <a:cubicBezTo>
                    <a:pt x="2588" y="5382"/>
                    <a:pt x="2569" y="5393"/>
                    <a:pt x="2554" y="5393"/>
                  </a:cubicBezTo>
                  <a:cubicBezTo>
                    <a:pt x="2547" y="5393"/>
                    <a:pt x="2540" y="5390"/>
                    <a:pt x="2536" y="5382"/>
                  </a:cubicBezTo>
                  <a:cubicBezTo>
                    <a:pt x="2524" y="5370"/>
                    <a:pt x="2501" y="5358"/>
                    <a:pt x="2501" y="5346"/>
                  </a:cubicBezTo>
                  <a:lnTo>
                    <a:pt x="2131" y="4287"/>
                  </a:lnTo>
                  <a:cubicBezTo>
                    <a:pt x="2120" y="4227"/>
                    <a:pt x="2060" y="4180"/>
                    <a:pt x="1989" y="4180"/>
                  </a:cubicBezTo>
                  <a:lnTo>
                    <a:pt x="1369" y="4132"/>
                  </a:lnTo>
                  <a:lnTo>
                    <a:pt x="1167" y="3858"/>
                  </a:lnTo>
                  <a:cubicBezTo>
                    <a:pt x="1132" y="3809"/>
                    <a:pt x="1085" y="3785"/>
                    <a:pt x="1038" y="3785"/>
                  </a:cubicBezTo>
                  <a:cubicBezTo>
                    <a:pt x="1005" y="3785"/>
                    <a:pt x="971" y="3798"/>
                    <a:pt x="941" y="3822"/>
                  </a:cubicBezTo>
                  <a:cubicBezTo>
                    <a:pt x="869" y="3882"/>
                    <a:pt x="858" y="3977"/>
                    <a:pt x="917" y="4049"/>
                  </a:cubicBezTo>
                  <a:lnTo>
                    <a:pt x="1131" y="4346"/>
                  </a:lnTo>
                  <a:lnTo>
                    <a:pt x="1131" y="4751"/>
                  </a:lnTo>
                  <a:lnTo>
                    <a:pt x="715" y="5073"/>
                  </a:lnTo>
                  <a:lnTo>
                    <a:pt x="691" y="5073"/>
                  </a:lnTo>
                  <a:lnTo>
                    <a:pt x="381" y="4656"/>
                  </a:lnTo>
                  <a:cubicBezTo>
                    <a:pt x="500" y="4001"/>
                    <a:pt x="750" y="3394"/>
                    <a:pt x="1096" y="2846"/>
                  </a:cubicBezTo>
                  <a:lnTo>
                    <a:pt x="1310" y="3179"/>
                  </a:lnTo>
                  <a:cubicBezTo>
                    <a:pt x="1346" y="3227"/>
                    <a:pt x="1405" y="3263"/>
                    <a:pt x="1453" y="3263"/>
                  </a:cubicBezTo>
                  <a:cubicBezTo>
                    <a:pt x="1477" y="3263"/>
                    <a:pt x="1512" y="3239"/>
                    <a:pt x="1536" y="3227"/>
                  </a:cubicBezTo>
                  <a:cubicBezTo>
                    <a:pt x="1608" y="3179"/>
                    <a:pt x="1631" y="3084"/>
                    <a:pt x="1584" y="3001"/>
                  </a:cubicBezTo>
                  <a:lnTo>
                    <a:pt x="1286" y="2560"/>
                  </a:lnTo>
                  <a:cubicBezTo>
                    <a:pt x="1453" y="2334"/>
                    <a:pt x="1631" y="2132"/>
                    <a:pt x="1822" y="1929"/>
                  </a:cubicBezTo>
                  <a:cubicBezTo>
                    <a:pt x="2822" y="941"/>
                    <a:pt x="4132" y="405"/>
                    <a:pt x="5537" y="405"/>
                  </a:cubicBezTo>
                  <a:close/>
                  <a:moveTo>
                    <a:pt x="5584" y="0"/>
                  </a:moveTo>
                  <a:cubicBezTo>
                    <a:pt x="4096" y="0"/>
                    <a:pt x="2703" y="584"/>
                    <a:pt x="1643" y="1644"/>
                  </a:cubicBezTo>
                  <a:cubicBezTo>
                    <a:pt x="584" y="2691"/>
                    <a:pt x="0" y="4096"/>
                    <a:pt x="0" y="5585"/>
                  </a:cubicBezTo>
                  <a:cubicBezTo>
                    <a:pt x="0" y="7073"/>
                    <a:pt x="584" y="8466"/>
                    <a:pt x="1643" y="9525"/>
                  </a:cubicBezTo>
                  <a:cubicBezTo>
                    <a:pt x="2703" y="10585"/>
                    <a:pt x="4096" y="11169"/>
                    <a:pt x="5584" y="11169"/>
                  </a:cubicBezTo>
                  <a:cubicBezTo>
                    <a:pt x="7073" y="11169"/>
                    <a:pt x="8478" y="10585"/>
                    <a:pt x="9525" y="9525"/>
                  </a:cubicBezTo>
                  <a:cubicBezTo>
                    <a:pt x="10585" y="8466"/>
                    <a:pt x="11168" y="7073"/>
                    <a:pt x="11168" y="5585"/>
                  </a:cubicBezTo>
                  <a:cubicBezTo>
                    <a:pt x="11168" y="4096"/>
                    <a:pt x="10585" y="2691"/>
                    <a:pt x="9525" y="1644"/>
                  </a:cubicBezTo>
                  <a:cubicBezTo>
                    <a:pt x="8478" y="584"/>
                    <a:pt x="7073" y="0"/>
                    <a:pt x="558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2117" name="Google Shape;12117;p81"/>
            <p:cNvSpPr/>
            <p:nvPr/>
          </p:nvSpPr>
          <p:spPr>
            <a:xfrm>
              <a:off x="6770029" y="3565170"/>
              <a:ext cx="44608" cy="27968"/>
            </a:xfrm>
            <a:custGeom>
              <a:avLst/>
              <a:gdLst/>
              <a:ahLst/>
              <a:cxnLst/>
              <a:rect l="l" t="t" r="r" b="b"/>
              <a:pathLst>
                <a:path w="1394" h="874" extrusionOk="0">
                  <a:moveTo>
                    <a:pt x="166" y="1"/>
                  </a:moveTo>
                  <a:cubicBezTo>
                    <a:pt x="121" y="1"/>
                    <a:pt x="80" y="19"/>
                    <a:pt x="60" y="52"/>
                  </a:cubicBezTo>
                  <a:cubicBezTo>
                    <a:pt x="1" y="135"/>
                    <a:pt x="13" y="230"/>
                    <a:pt x="72" y="278"/>
                  </a:cubicBezTo>
                  <a:lnTo>
                    <a:pt x="620" y="742"/>
                  </a:lnTo>
                  <a:cubicBezTo>
                    <a:pt x="715" y="814"/>
                    <a:pt x="798" y="850"/>
                    <a:pt x="917" y="862"/>
                  </a:cubicBezTo>
                  <a:lnTo>
                    <a:pt x="1215" y="873"/>
                  </a:lnTo>
                  <a:lnTo>
                    <a:pt x="1227" y="873"/>
                  </a:lnTo>
                  <a:cubicBezTo>
                    <a:pt x="1322" y="873"/>
                    <a:pt x="1394" y="814"/>
                    <a:pt x="1394" y="731"/>
                  </a:cubicBezTo>
                  <a:cubicBezTo>
                    <a:pt x="1394" y="647"/>
                    <a:pt x="1322" y="576"/>
                    <a:pt x="1239" y="564"/>
                  </a:cubicBezTo>
                  <a:lnTo>
                    <a:pt x="941" y="552"/>
                  </a:lnTo>
                  <a:cubicBezTo>
                    <a:pt x="894" y="552"/>
                    <a:pt x="858" y="528"/>
                    <a:pt x="834" y="504"/>
                  </a:cubicBezTo>
                  <a:lnTo>
                    <a:pt x="274" y="40"/>
                  </a:lnTo>
                  <a:cubicBezTo>
                    <a:pt x="242" y="13"/>
                    <a:pt x="203" y="1"/>
                    <a:pt x="1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2118" name="Google Shape;12118;p81"/>
            <p:cNvSpPr/>
            <p:nvPr/>
          </p:nvSpPr>
          <p:spPr>
            <a:xfrm>
              <a:off x="6859949" y="3437074"/>
              <a:ext cx="24416" cy="31840"/>
            </a:xfrm>
            <a:custGeom>
              <a:avLst/>
              <a:gdLst/>
              <a:ahLst/>
              <a:cxnLst/>
              <a:rect l="l" t="t" r="r" b="b"/>
              <a:pathLst>
                <a:path w="763" h="995" extrusionOk="0">
                  <a:moveTo>
                    <a:pt x="583" y="1"/>
                  </a:moveTo>
                  <a:cubicBezTo>
                    <a:pt x="509" y="1"/>
                    <a:pt x="447" y="45"/>
                    <a:pt x="417" y="114"/>
                  </a:cubicBezTo>
                  <a:lnTo>
                    <a:pt x="334" y="400"/>
                  </a:lnTo>
                  <a:lnTo>
                    <a:pt x="60" y="745"/>
                  </a:lnTo>
                  <a:cubicBezTo>
                    <a:pt x="0" y="816"/>
                    <a:pt x="12" y="924"/>
                    <a:pt x="96" y="959"/>
                  </a:cubicBezTo>
                  <a:cubicBezTo>
                    <a:pt x="120" y="995"/>
                    <a:pt x="155" y="995"/>
                    <a:pt x="191" y="995"/>
                  </a:cubicBezTo>
                  <a:cubicBezTo>
                    <a:pt x="239" y="995"/>
                    <a:pt x="298" y="983"/>
                    <a:pt x="334" y="935"/>
                  </a:cubicBezTo>
                  <a:lnTo>
                    <a:pt x="608" y="566"/>
                  </a:lnTo>
                  <a:cubicBezTo>
                    <a:pt x="632" y="543"/>
                    <a:pt x="632" y="531"/>
                    <a:pt x="643" y="519"/>
                  </a:cubicBezTo>
                  <a:lnTo>
                    <a:pt x="751" y="209"/>
                  </a:lnTo>
                  <a:cubicBezTo>
                    <a:pt x="762" y="126"/>
                    <a:pt x="715" y="42"/>
                    <a:pt x="632" y="7"/>
                  </a:cubicBezTo>
                  <a:cubicBezTo>
                    <a:pt x="615" y="3"/>
                    <a:pt x="599" y="1"/>
                    <a:pt x="58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2119" name="Google Shape;12119;p81"/>
            <p:cNvSpPr/>
            <p:nvPr/>
          </p:nvSpPr>
          <p:spPr>
            <a:xfrm>
              <a:off x="6824525" y="3509426"/>
              <a:ext cx="17920" cy="28448"/>
            </a:xfrm>
            <a:custGeom>
              <a:avLst/>
              <a:gdLst/>
              <a:ahLst/>
              <a:cxnLst/>
              <a:rect l="l" t="t" r="r" b="b"/>
              <a:pathLst>
                <a:path w="560" h="889" extrusionOk="0">
                  <a:moveTo>
                    <a:pt x="194" y="1"/>
                  </a:moveTo>
                  <a:cubicBezTo>
                    <a:pt x="177" y="1"/>
                    <a:pt x="160" y="3"/>
                    <a:pt x="143" y="8"/>
                  </a:cubicBezTo>
                  <a:cubicBezTo>
                    <a:pt x="48" y="44"/>
                    <a:pt x="0" y="127"/>
                    <a:pt x="36" y="222"/>
                  </a:cubicBezTo>
                  <a:lnTo>
                    <a:pt x="215" y="770"/>
                  </a:lnTo>
                  <a:cubicBezTo>
                    <a:pt x="226" y="841"/>
                    <a:pt x="298" y="889"/>
                    <a:pt x="357" y="889"/>
                  </a:cubicBezTo>
                  <a:cubicBezTo>
                    <a:pt x="381" y="889"/>
                    <a:pt x="393" y="889"/>
                    <a:pt x="405" y="877"/>
                  </a:cubicBezTo>
                  <a:cubicBezTo>
                    <a:pt x="500" y="841"/>
                    <a:pt x="560" y="746"/>
                    <a:pt x="524" y="663"/>
                  </a:cubicBezTo>
                  <a:lnTo>
                    <a:pt x="345" y="115"/>
                  </a:lnTo>
                  <a:cubicBezTo>
                    <a:pt x="326" y="39"/>
                    <a:pt x="262" y="1"/>
                    <a:pt x="19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2120" name="Google Shape;12120;p81"/>
            <p:cNvSpPr/>
            <p:nvPr/>
          </p:nvSpPr>
          <p:spPr>
            <a:xfrm>
              <a:off x="6790989" y="3541906"/>
              <a:ext cx="42688" cy="34464"/>
            </a:xfrm>
            <a:custGeom>
              <a:avLst/>
              <a:gdLst/>
              <a:ahLst/>
              <a:cxnLst/>
              <a:rect l="l" t="t" r="r" b="b"/>
              <a:pathLst>
                <a:path w="1334" h="1077" extrusionOk="0">
                  <a:moveTo>
                    <a:pt x="508" y="333"/>
                  </a:moveTo>
                  <a:cubicBezTo>
                    <a:pt x="511" y="333"/>
                    <a:pt x="516" y="334"/>
                    <a:pt x="524" y="338"/>
                  </a:cubicBezTo>
                  <a:lnTo>
                    <a:pt x="977" y="410"/>
                  </a:lnTo>
                  <a:lnTo>
                    <a:pt x="977" y="422"/>
                  </a:lnTo>
                  <a:lnTo>
                    <a:pt x="739" y="755"/>
                  </a:lnTo>
                  <a:lnTo>
                    <a:pt x="727" y="755"/>
                  </a:lnTo>
                  <a:lnTo>
                    <a:pt x="381" y="624"/>
                  </a:lnTo>
                  <a:lnTo>
                    <a:pt x="501" y="338"/>
                  </a:lnTo>
                  <a:cubicBezTo>
                    <a:pt x="501" y="338"/>
                    <a:pt x="501" y="333"/>
                    <a:pt x="508" y="333"/>
                  </a:cubicBezTo>
                  <a:close/>
                  <a:moveTo>
                    <a:pt x="531" y="1"/>
                  </a:moveTo>
                  <a:cubicBezTo>
                    <a:pt x="397" y="1"/>
                    <a:pt x="277" y="81"/>
                    <a:pt x="203" y="207"/>
                  </a:cubicBezTo>
                  <a:lnTo>
                    <a:pt x="12" y="648"/>
                  </a:lnTo>
                  <a:cubicBezTo>
                    <a:pt x="0" y="696"/>
                    <a:pt x="0" y="743"/>
                    <a:pt x="12" y="779"/>
                  </a:cubicBezTo>
                  <a:cubicBezTo>
                    <a:pt x="24" y="827"/>
                    <a:pt x="60" y="862"/>
                    <a:pt x="108" y="874"/>
                  </a:cubicBezTo>
                  <a:lnTo>
                    <a:pt x="608" y="1065"/>
                  </a:lnTo>
                  <a:cubicBezTo>
                    <a:pt x="655" y="1077"/>
                    <a:pt x="679" y="1077"/>
                    <a:pt x="727" y="1077"/>
                  </a:cubicBezTo>
                  <a:cubicBezTo>
                    <a:pt x="834" y="1077"/>
                    <a:pt x="941" y="1041"/>
                    <a:pt x="1001" y="946"/>
                  </a:cubicBezTo>
                  <a:lnTo>
                    <a:pt x="1239" y="624"/>
                  </a:lnTo>
                  <a:cubicBezTo>
                    <a:pt x="1310" y="529"/>
                    <a:pt x="1334" y="410"/>
                    <a:pt x="1298" y="291"/>
                  </a:cubicBezTo>
                  <a:cubicBezTo>
                    <a:pt x="1251" y="184"/>
                    <a:pt x="1155" y="100"/>
                    <a:pt x="1036" y="88"/>
                  </a:cubicBezTo>
                  <a:lnTo>
                    <a:pt x="584" y="5"/>
                  </a:lnTo>
                  <a:cubicBezTo>
                    <a:pt x="566" y="2"/>
                    <a:pt x="549" y="1"/>
                    <a:pt x="53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2121" name="Google Shape;12121;p81"/>
            <p:cNvSpPr/>
            <p:nvPr/>
          </p:nvSpPr>
          <p:spPr>
            <a:xfrm>
              <a:off x="6840525" y="3544914"/>
              <a:ext cx="54112" cy="32608"/>
            </a:xfrm>
            <a:custGeom>
              <a:avLst/>
              <a:gdLst/>
              <a:ahLst/>
              <a:cxnLst/>
              <a:rect l="l" t="t" r="r" b="b"/>
              <a:pathLst>
                <a:path w="1691" h="1019" extrusionOk="0">
                  <a:moveTo>
                    <a:pt x="864" y="346"/>
                  </a:moveTo>
                  <a:cubicBezTo>
                    <a:pt x="913" y="346"/>
                    <a:pt x="962" y="364"/>
                    <a:pt x="1000" y="387"/>
                  </a:cubicBezTo>
                  <a:lnTo>
                    <a:pt x="1250" y="649"/>
                  </a:lnTo>
                  <a:lnTo>
                    <a:pt x="1191" y="673"/>
                  </a:lnTo>
                  <a:cubicBezTo>
                    <a:pt x="1165" y="693"/>
                    <a:pt x="1131" y="701"/>
                    <a:pt x="1099" y="701"/>
                  </a:cubicBezTo>
                  <a:cubicBezTo>
                    <a:pt x="1072" y="701"/>
                    <a:pt x="1046" y="696"/>
                    <a:pt x="1024" y="685"/>
                  </a:cubicBezTo>
                  <a:lnTo>
                    <a:pt x="548" y="482"/>
                  </a:lnTo>
                  <a:lnTo>
                    <a:pt x="786" y="363"/>
                  </a:lnTo>
                  <a:cubicBezTo>
                    <a:pt x="811" y="351"/>
                    <a:pt x="837" y="346"/>
                    <a:pt x="864" y="346"/>
                  </a:cubicBezTo>
                  <a:close/>
                  <a:moveTo>
                    <a:pt x="857" y="1"/>
                  </a:moveTo>
                  <a:cubicBezTo>
                    <a:pt x="787" y="1"/>
                    <a:pt x="719" y="14"/>
                    <a:pt x="655" y="42"/>
                  </a:cubicBezTo>
                  <a:lnTo>
                    <a:pt x="84" y="316"/>
                  </a:lnTo>
                  <a:cubicBezTo>
                    <a:pt x="24" y="340"/>
                    <a:pt x="0" y="399"/>
                    <a:pt x="0" y="459"/>
                  </a:cubicBezTo>
                  <a:cubicBezTo>
                    <a:pt x="0" y="518"/>
                    <a:pt x="48" y="578"/>
                    <a:pt x="84" y="613"/>
                  </a:cubicBezTo>
                  <a:lnTo>
                    <a:pt x="893" y="971"/>
                  </a:lnTo>
                  <a:cubicBezTo>
                    <a:pt x="965" y="994"/>
                    <a:pt x="1024" y="1018"/>
                    <a:pt x="1096" y="1018"/>
                  </a:cubicBezTo>
                  <a:cubicBezTo>
                    <a:pt x="1191" y="1018"/>
                    <a:pt x="1274" y="983"/>
                    <a:pt x="1358" y="935"/>
                  </a:cubicBezTo>
                  <a:lnTo>
                    <a:pt x="1608" y="792"/>
                  </a:lnTo>
                  <a:cubicBezTo>
                    <a:pt x="1655" y="756"/>
                    <a:pt x="1679" y="721"/>
                    <a:pt x="1679" y="673"/>
                  </a:cubicBezTo>
                  <a:cubicBezTo>
                    <a:pt x="1691" y="625"/>
                    <a:pt x="1679" y="590"/>
                    <a:pt x="1655" y="554"/>
                  </a:cubicBezTo>
                  <a:lnTo>
                    <a:pt x="1239" y="149"/>
                  </a:lnTo>
                  <a:cubicBezTo>
                    <a:pt x="1135" y="54"/>
                    <a:pt x="995" y="1"/>
                    <a:pt x="85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2122" name="Google Shape;12122;p81"/>
            <p:cNvSpPr/>
            <p:nvPr/>
          </p:nvSpPr>
          <p:spPr>
            <a:xfrm>
              <a:off x="6793645" y="3582770"/>
              <a:ext cx="102144" cy="75520"/>
            </a:xfrm>
            <a:custGeom>
              <a:avLst/>
              <a:gdLst/>
              <a:ahLst/>
              <a:cxnLst/>
              <a:rect l="l" t="t" r="r" b="b"/>
              <a:pathLst>
                <a:path w="3192" h="2360" extrusionOk="0">
                  <a:moveTo>
                    <a:pt x="1757" y="0"/>
                  </a:moveTo>
                  <a:cubicBezTo>
                    <a:pt x="1683" y="0"/>
                    <a:pt x="1609" y="24"/>
                    <a:pt x="1549" y="61"/>
                  </a:cubicBezTo>
                  <a:lnTo>
                    <a:pt x="775" y="609"/>
                  </a:lnTo>
                  <a:lnTo>
                    <a:pt x="465" y="669"/>
                  </a:lnTo>
                  <a:cubicBezTo>
                    <a:pt x="239" y="716"/>
                    <a:pt x="60" y="907"/>
                    <a:pt x="48" y="1133"/>
                  </a:cubicBezTo>
                  <a:lnTo>
                    <a:pt x="1" y="1669"/>
                  </a:lnTo>
                  <a:cubicBezTo>
                    <a:pt x="1" y="1764"/>
                    <a:pt x="37" y="1859"/>
                    <a:pt x="108" y="1931"/>
                  </a:cubicBezTo>
                  <a:cubicBezTo>
                    <a:pt x="179" y="2002"/>
                    <a:pt x="275" y="2038"/>
                    <a:pt x="382" y="2038"/>
                  </a:cubicBezTo>
                  <a:lnTo>
                    <a:pt x="715" y="2002"/>
                  </a:lnTo>
                  <a:cubicBezTo>
                    <a:pt x="810" y="2002"/>
                    <a:pt x="882" y="1919"/>
                    <a:pt x="870" y="1824"/>
                  </a:cubicBezTo>
                  <a:cubicBezTo>
                    <a:pt x="859" y="1746"/>
                    <a:pt x="787" y="1679"/>
                    <a:pt x="710" y="1679"/>
                  </a:cubicBezTo>
                  <a:cubicBezTo>
                    <a:pt x="704" y="1679"/>
                    <a:pt x="697" y="1680"/>
                    <a:pt x="691" y="1681"/>
                  </a:cubicBezTo>
                  <a:lnTo>
                    <a:pt x="346" y="1705"/>
                  </a:lnTo>
                  <a:lnTo>
                    <a:pt x="334" y="1705"/>
                  </a:lnTo>
                  <a:lnTo>
                    <a:pt x="334" y="1693"/>
                  </a:lnTo>
                  <a:lnTo>
                    <a:pt x="382" y="1157"/>
                  </a:lnTo>
                  <a:cubicBezTo>
                    <a:pt x="382" y="1074"/>
                    <a:pt x="453" y="1014"/>
                    <a:pt x="525" y="990"/>
                  </a:cubicBezTo>
                  <a:lnTo>
                    <a:pt x="870" y="931"/>
                  </a:lnTo>
                  <a:cubicBezTo>
                    <a:pt x="894" y="931"/>
                    <a:pt x="918" y="919"/>
                    <a:pt x="929" y="907"/>
                  </a:cubicBezTo>
                  <a:lnTo>
                    <a:pt x="1727" y="335"/>
                  </a:lnTo>
                  <a:lnTo>
                    <a:pt x="1751" y="335"/>
                  </a:lnTo>
                  <a:lnTo>
                    <a:pt x="2311" y="597"/>
                  </a:lnTo>
                  <a:cubicBezTo>
                    <a:pt x="2346" y="609"/>
                    <a:pt x="2382" y="609"/>
                    <a:pt x="2418" y="609"/>
                  </a:cubicBezTo>
                  <a:lnTo>
                    <a:pt x="2680" y="550"/>
                  </a:lnTo>
                  <a:lnTo>
                    <a:pt x="2834" y="1109"/>
                  </a:lnTo>
                  <a:lnTo>
                    <a:pt x="2834" y="1133"/>
                  </a:lnTo>
                  <a:lnTo>
                    <a:pt x="2203" y="2038"/>
                  </a:lnTo>
                  <a:lnTo>
                    <a:pt x="2180" y="2038"/>
                  </a:lnTo>
                  <a:lnTo>
                    <a:pt x="1882" y="1681"/>
                  </a:lnTo>
                  <a:cubicBezTo>
                    <a:pt x="1846" y="1633"/>
                    <a:pt x="1787" y="1621"/>
                    <a:pt x="1751" y="1621"/>
                  </a:cubicBezTo>
                  <a:lnTo>
                    <a:pt x="1346" y="1645"/>
                  </a:lnTo>
                  <a:cubicBezTo>
                    <a:pt x="1251" y="1645"/>
                    <a:pt x="1180" y="1740"/>
                    <a:pt x="1191" y="1824"/>
                  </a:cubicBezTo>
                  <a:cubicBezTo>
                    <a:pt x="1191" y="1912"/>
                    <a:pt x="1273" y="1980"/>
                    <a:pt x="1352" y="1980"/>
                  </a:cubicBezTo>
                  <a:cubicBezTo>
                    <a:pt x="1358" y="1980"/>
                    <a:pt x="1364" y="1979"/>
                    <a:pt x="1370" y="1978"/>
                  </a:cubicBezTo>
                  <a:lnTo>
                    <a:pt x="1691" y="1943"/>
                  </a:lnTo>
                  <a:lnTo>
                    <a:pt x="1942" y="2240"/>
                  </a:lnTo>
                  <a:cubicBezTo>
                    <a:pt x="2001" y="2324"/>
                    <a:pt x="2108" y="2359"/>
                    <a:pt x="2192" y="2359"/>
                  </a:cubicBezTo>
                  <a:lnTo>
                    <a:pt x="2203" y="2359"/>
                  </a:lnTo>
                  <a:cubicBezTo>
                    <a:pt x="2311" y="2359"/>
                    <a:pt x="2418" y="2300"/>
                    <a:pt x="2477" y="2217"/>
                  </a:cubicBezTo>
                  <a:lnTo>
                    <a:pt x="3096" y="1312"/>
                  </a:lnTo>
                  <a:cubicBezTo>
                    <a:pt x="3180" y="1204"/>
                    <a:pt x="3192" y="1097"/>
                    <a:pt x="3156" y="1014"/>
                  </a:cubicBezTo>
                  <a:lnTo>
                    <a:pt x="2965" y="276"/>
                  </a:lnTo>
                  <a:cubicBezTo>
                    <a:pt x="2944" y="201"/>
                    <a:pt x="2875" y="155"/>
                    <a:pt x="2800" y="155"/>
                  </a:cubicBezTo>
                  <a:cubicBezTo>
                    <a:pt x="2792" y="155"/>
                    <a:pt x="2783" y="156"/>
                    <a:pt x="2775" y="157"/>
                  </a:cubicBezTo>
                  <a:lnTo>
                    <a:pt x="2406" y="252"/>
                  </a:lnTo>
                  <a:lnTo>
                    <a:pt x="1882" y="26"/>
                  </a:lnTo>
                  <a:cubicBezTo>
                    <a:pt x="1843" y="8"/>
                    <a:pt x="1800" y="0"/>
                    <a:pt x="175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grpSp>
      <p:sp>
        <p:nvSpPr>
          <p:cNvPr id="12123" name="Google Shape;12123;p81"/>
          <p:cNvSpPr/>
          <p:nvPr/>
        </p:nvSpPr>
        <p:spPr>
          <a:xfrm>
            <a:off x="7785359" y="3769261"/>
            <a:ext cx="357408" cy="357408"/>
          </a:xfrm>
          <a:custGeom>
            <a:avLst/>
            <a:gdLst/>
            <a:ahLst/>
            <a:cxnLst/>
            <a:rect l="l" t="t" r="r" b="b"/>
            <a:pathLst>
              <a:path w="11169" h="11169" extrusionOk="0">
                <a:moveTo>
                  <a:pt x="5585" y="382"/>
                </a:moveTo>
                <a:cubicBezTo>
                  <a:pt x="6990" y="382"/>
                  <a:pt x="8311" y="930"/>
                  <a:pt x="9311" y="1906"/>
                </a:cubicBezTo>
                <a:cubicBezTo>
                  <a:pt x="10300" y="2906"/>
                  <a:pt x="10835" y="4216"/>
                  <a:pt x="10835" y="5633"/>
                </a:cubicBezTo>
                <a:cubicBezTo>
                  <a:pt x="10835" y="7002"/>
                  <a:pt x="10288" y="8311"/>
                  <a:pt x="9311" y="9312"/>
                </a:cubicBezTo>
                <a:cubicBezTo>
                  <a:pt x="8311" y="10300"/>
                  <a:pt x="7002" y="10836"/>
                  <a:pt x="5585" y="10836"/>
                </a:cubicBezTo>
                <a:cubicBezTo>
                  <a:pt x="4192" y="10836"/>
                  <a:pt x="2858" y="10288"/>
                  <a:pt x="1870" y="9312"/>
                </a:cubicBezTo>
                <a:cubicBezTo>
                  <a:pt x="870" y="8311"/>
                  <a:pt x="334" y="7002"/>
                  <a:pt x="334" y="5585"/>
                </a:cubicBezTo>
                <a:cubicBezTo>
                  <a:pt x="334" y="4192"/>
                  <a:pt x="882" y="2858"/>
                  <a:pt x="1870" y="1870"/>
                </a:cubicBezTo>
                <a:cubicBezTo>
                  <a:pt x="1953" y="1775"/>
                  <a:pt x="2061" y="1668"/>
                  <a:pt x="2168" y="1596"/>
                </a:cubicBezTo>
                <a:lnTo>
                  <a:pt x="2418" y="2001"/>
                </a:lnTo>
                <a:cubicBezTo>
                  <a:pt x="2465" y="2073"/>
                  <a:pt x="2489" y="2180"/>
                  <a:pt x="2465" y="2263"/>
                </a:cubicBezTo>
                <a:lnTo>
                  <a:pt x="2168" y="3537"/>
                </a:lnTo>
                <a:cubicBezTo>
                  <a:pt x="2120" y="3692"/>
                  <a:pt x="2180" y="3870"/>
                  <a:pt x="2299" y="4013"/>
                </a:cubicBezTo>
                <a:lnTo>
                  <a:pt x="3489" y="5228"/>
                </a:lnTo>
                <a:cubicBezTo>
                  <a:pt x="3586" y="5335"/>
                  <a:pt x="3721" y="5384"/>
                  <a:pt x="3869" y="5384"/>
                </a:cubicBezTo>
                <a:cubicBezTo>
                  <a:pt x="3885" y="5384"/>
                  <a:pt x="3901" y="5384"/>
                  <a:pt x="3918" y="5382"/>
                </a:cubicBezTo>
                <a:lnTo>
                  <a:pt x="4811" y="5275"/>
                </a:lnTo>
                <a:lnTo>
                  <a:pt x="5692" y="6014"/>
                </a:lnTo>
                <a:lnTo>
                  <a:pt x="5418" y="6752"/>
                </a:lnTo>
                <a:cubicBezTo>
                  <a:pt x="5406" y="6787"/>
                  <a:pt x="5406" y="6847"/>
                  <a:pt x="5442" y="6883"/>
                </a:cubicBezTo>
                <a:lnTo>
                  <a:pt x="5573" y="7109"/>
                </a:lnTo>
                <a:cubicBezTo>
                  <a:pt x="5606" y="7158"/>
                  <a:pt x="5661" y="7185"/>
                  <a:pt x="5720" y="7185"/>
                </a:cubicBezTo>
                <a:cubicBezTo>
                  <a:pt x="5746" y="7185"/>
                  <a:pt x="5773" y="7179"/>
                  <a:pt x="5799" y="7168"/>
                </a:cubicBezTo>
                <a:cubicBezTo>
                  <a:pt x="5871" y="7121"/>
                  <a:pt x="5894" y="7014"/>
                  <a:pt x="5859" y="6942"/>
                </a:cubicBezTo>
                <a:lnTo>
                  <a:pt x="5763" y="6787"/>
                </a:lnTo>
                <a:lnTo>
                  <a:pt x="6133" y="5799"/>
                </a:lnTo>
                <a:lnTo>
                  <a:pt x="7621" y="6002"/>
                </a:lnTo>
                <a:lnTo>
                  <a:pt x="8930" y="6930"/>
                </a:lnTo>
                <a:cubicBezTo>
                  <a:pt x="8978" y="6954"/>
                  <a:pt x="9014" y="7002"/>
                  <a:pt x="9014" y="7061"/>
                </a:cubicBezTo>
                <a:cubicBezTo>
                  <a:pt x="9014" y="7121"/>
                  <a:pt x="8990" y="7168"/>
                  <a:pt x="8966" y="7204"/>
                </a:cubicBezTo>
                <a:lnTo>
                  <a:pt x="6466" y="10169"/>
                </a:lnTo>
                <a:lnTo>
                  <a:pt x="6454" y="10169"/>
                </a:lnTo>
                <a:lnTo>
                  <a:pt x="6275" y="10038"/>
                </a:lnTo>
                <a:lnTo>
                  <a:pt x="6275" y="10026"/>
                </a:lnTo>
                <a:lnTo>
                  <a:pt x="6597" y="8264"/>
                </a:lnTo>
                <a:cubicBezTo>
                  <a:pt x="6597" y="8216"/>
                  <a:pt x="6597" y="8192"/>
                  <a:pt x="6585" y="8145"/>
                </a:cubicBezTo>
                <a:lnTo>
                  <a:pt x="6192" y="7502"/>
                </a:lnTo>
                <a:cubicBezTo>
                  <a:pt x="6167" y="7452"/>
                  <a:pt x="6109" y="7426"/>
                  <a:pt x="6051" y="7426"/>
                </a:cubicBezTo>
                <a:cubicBezTo>
                  <a:pt x="6025" y="7426"/>
                  <a:pt x="6000" y="7431"/>
                  <a:pt x="5978" y="7442"/>
                </a:cubicBezTo>
                <a:cubicBezTo>
                  <a:pt x="5894" y="7490"/>
                  <a:pt x="5871" y="7597"/>
                  <a:pt x="5918" y="7668"/>
                </a:cubicBezTo>
                <a:lnTo>
                  <a:pt x="6275" y="8264"/>
                </a:lnTo>
                <a:lnTo>
                  <a:pt x="5954" y="9966"/>
                </a:lnTo>
                <a:cubicBezTo>
                  <a:pt x="5930" y="10097"/>
                  <a:pt x="5990" y="10216"/>
                  <a:pt x="6097" y="10300"/>
                </a:cubicBezTo>
                <a:lnTo>
                  <a:pt x="6275" y="10443"/>
                </a:lnTo>
                <a:cubicBezTo>
                  <a:pt x="6335" y="10478"/>
                  <a:pt x="6406" y="10502"/>
                  <a:pt x="6466" y="10502"/>
                </a:cubicBezTo>
                <a:cubicBezTo>
                  <a:pt x="6573" y="10502"/>
                  <a:pt x="6656" y="10455"/>
                  <a:pt x="6716" y="10383"/>
                </a:cubicBezTo>
                <a:lnTo>
                  <a:pt x="9216" y="7418"/>
                </a:lnTo>
                <a:cubicBezTo>
                  <a:pt x="9311" y="7311"/>
                  <a:pt x="9347" y="7168"/>
                  <a:pt x="9335" y="7014"/>
                </a:cubicBezTo>
                <a:cubicBezTo>
                  <a:pt x="9323" y="6871"/>
                  <a:pt x="9228" y="6752"/>
                  <a:pt x="9133" y="6656"/>
                </a:cubicBezTo>
                <a:lnTo>
                  <a:pt x="7787" y="5716"/>
                </a:lnTo>
                <a:cubicBezTo>
                  <a:pt x="7776" y="5704"/>
                  <a:pt x="7740" y="5692"/>
                  <a:pt x="7716" y="5692"/>
                </a:cubicBezTo>
                <a:lnTo>
                  <a:pt x="6049" y="5454"/>
                </a:lnTo>
                <a:cubicBezTo>
                  <a:pt x="6040" y="5452"/>
                  <a:pt x="6031" y="5452"/>
                  <a:pt x="6022" y="5452"/>
                </a:cubicBezTo>
                <a:cubicBezTo>
                  <a:pt x="5958" y="5452"/>
                  <a:pt x="5891" y="5488"/>
                  <a:pt x="5871" y="5561"/>
                </a:cubicBezTo>
                <a:lnTo>
                  <a:pt x="5811" y="5704"/>
                </a:lnTo>
                <a:lnTo>
                  <a:pt x="4966" y="4990"/>
                </a:lnTo>
                <a:cubicBezTo>
                  <a:pt x="4930" y="4966"/>
                  <a:pt x="4882" y="4942"/>
                  <a:pt x="4847" y="4942"/>
                </a:cubicBezTo>
                <a:lnTo>
                  <a:pt x="4216" y="5025"/>
                </a:lnTo>
                <a:lnTo>
                  <a:pt x="4192" y="4466"/>
                </a:lnTo>
                <a:cubicBezTo>
                  <a:pt x="4192" y="4382"/>
                  <a:pt x="4251" y="4287"/>
                  <a:pt x="4335" y="4275"/>
                </a:cubicBezTo>
                <a:lnTo>
                  <a:pt x="5466" y="4097"/>
                </a:lnTo>
                <a:lnTo>
                  <a:pt x="5478" y="4501"/>
                </a:lnTo>
                <a:cubicBezTo>
                  <a:pt x="5478" y="4585"/>
                  <a:pt x="5561" y="4668"/>
                  <a:pt x="5644" y="4668"/>
                </a:cubicBezTo>
                <a:cubicBezTo>
                  <a:pt x="5740" y="4668"/>
                  <a:pt x="5811" y="4585"/>
                  <a:pt x="5811" y="4501"/>
                </a:cubicBezTo>
                <a:lnTo>
                  <a:pt x="5799" y="3978"/>
                </a:lnTo>
                <a:lnTo>
                  <a:pt x="6454" y="3239"/>
                </a:lnTo>
                <a:cubicBezTo>
                  <a:pt x="6514" y="3156"/>
                  <a:pt x="6514" y="3073"/>
                  <a:pt x="6430" y="3001"/>
                </a:cubicBezTo>
                <a:cubicBezTo>
                  <a:pt x="6396" y="2973"/>
                  <a:pt x="6359" y="2958"/>
                  <a:pt x="6321" y="2958"/>
                </a:cubicBezTo>
                <a:cubicBezTo>
                  <a:pt x="6279" y="2958"/>
                  <a:pt x="6236" y="2976"/>
                  <a:pt x="6192" y="3013"/>
                </a:cubicBezTo>
                <a:lnTo>
                  <a:pt x="5525" y="3775"/>
                </a:lnTo>
                <a:lnTo>
                  <a:pt x="4275" y="3978"/>
                </a:lnTo>
                <a:cubicBezTo>
                  <a:pt x="4025" y="4025"/>
                  <a:pt x="3835" y="4251"/>
                  <a:pt x="3847" y="4513"/>
                </a:cubicBezTo>
                <a:lnTo>
                  <a:pt x="3870" y="5085"/>
                </a:lnTo>
                <a:lnTo>
                  <a:pt x="3858" y="5085"/>
                </a:lnTo>
                <a:cubicBezTo>
                  <a:pt x="3799" y="5085"/>
                  <a:pt x="3739" y="5061"/>
                  <a:pt x="3716" y="5025"/>
                </a:cubicBezTo>
                <a:lnTo>
                  <a:pt x="2525" y="3799"/>
                </a:lnTo>
                <a:cubicBezTo>
                  <a:pt x="2477" y="3751"/>
                  <a:pt x="2465" y="3692"/>
                  <a:pt x="2477" y="3620"/>
                </a:cubicBezTo>
                <a:lnTo>
                  <a:pt x="2775" y="2358"/>
                </a:lnTo>
                <a:cubicBezTo>
                  <a:pt x="2823" y="2180"/>
                  <a:pt x="2787" y="1989"/>
                  <a:pt x="2680" y="1834"/>
                </a:cubicBezTo>
                <a:lnTo>
                  <a:pt x="2418" y="1406"/>
                </a:lnTo>
                <a:cubicBezTo>
                  <a:pt x="2668" y="1215"/>
                  <a:pt x="2954" y="1037"/>
                  <a:pt x="3239" y="894"/>
                </a:cubicBezTo>
                <a:lnTo>
                  <a:pt x="3454" y="1251"/>
                </a:lnTo>
                <a:cubicBezTo>
                  <a:pt x="3485" y="1306"/>
                  <a:pt x="3536" y="1330"/>
                  <a:pt x="3588" y="1330"/>
                </a:cubicBezTo>
                <a:cubicBezTo>
                  <a:pt x="3616" y="1330"/>
                  <a:pt x="3643" y="1323"/>
                  <a:pt x="3668" y="1311"/>
                </a:cubicBezTo>
                <a:lnTo>
                  <a:pt x="4442" y="989"/>
                </a:lnTo>
                <a:lnTo>
                  <a:pt x="5168" y="953"/>
                </a:lnTo>
                <a:cubicBezTo>
                  <a:pt x="5216" y="953"/>
                  <a:pt x="5228" y="977"/>
                  <a:pt x="5240" y="989"/>
                </a:cubicBezTo>
                <a:cubicBezTo>
                  <a:pt x="5263" y="1001"/>
                  <a:pt x="5275" y="1013"/>
                  <a:pt x="5275" y="1061"/>
                </a:cubicBezTo>
                <a:cubicBezTo>
                  <a:pt x="5275" y="1096"/>
                  <a:pt x="5240" y="1120"/>
                  <a:pt x="5228" y="1132"/>
                </a:cubicBezTo>
                <a:lnTo>
                  <a:pt x="4585" y="1453"/>
                </a:lnTo>
                <a:cubicBezTo>
                  <a:pt x="4525" y="1477"/>
                  <a:pt x="4501" y="1525"/>
                  <a:pt x="4501" y="1596"/>
                </a:cubicBezTo>
                <a:cubicBezTo>
                  <a:pt x="4501" y="1668"/>
                  <a:pt x="4525" y="1715"/>
                  <a:pt x="4585" y="1751"/>
                </a:cubicBezTo>
                <a:lnTo>
                  <a:pt x="5621" y="2346"/>
                </a:lnTo>
                <a:cubicBezTo>
                  <a:pt x="5641" y="2360"/>
                  <a:pt x="5666" y="2366"/>
                  <a:pt x="5693" y="2366"/>
                </a:cubicBezTo>
                <a:cubicBezTo>
                  <a:pt x="5712" y="2366"/>
                  <a:pt x="5732" y="2363"/>
                  <a:pt x="5752" y="2358"/>
                </a:cubicBezTo>
                <a:cubicBezTo>
                  <a:pt x="5799" y="2346"/>
                  <a:pt x="5823" y="2311"/>
                  <a:pt x="5859" y="2263"/>
                </a:cubicBezTo>
                <a:lnTo>
                  <a:pt x="6109" y="1608"/>
                </a:lnTo>
                <a:lnTo>
                  <a:pt x="7240" y="2311"/>
                </a:lnTo>
                <a:lnTo>
                  <a:pt x="7240" y="2323"/>
                </a:lnTo>
                <a:cubicBezTo>
                  <a:pt x="7240" y="2323"/>
                  <a:pt x="7240" y="2346"/>
                  <a:pt x="7228" y="2346"/>
                </a:cubicBezTo>
                <a:lnTo>
                  <a:pt x="6716" y="2501"/>
                </a:lnTo>
                <a:cubicBezTo>
                  <a:pt x="6633" y="2537"/>
                  <a:pt x="6585" y="2620"/>
                  <a:pt x="6609" y="2715"/>
                </a:cubicBezTo>
                <a:cubicBezTo>
                  <a:pt x="6644" y="2787"/>
                  <a:pt x="6704" y="2835"/>
                  <a:pt x="6764" y="2835"/>
                </a:cubicBezTo>
                <a:cubicBezTo>
                  <a:pt x="6775" y="2835"/>
                  <a:pt x="6787" y="2835"/>
                  <a:pt x="6811" y="2823"/>
                </a:cubicBezTo>
                <a:lnTo>
                  <a:pt x="7311" y="2656"/>
                </a:lnTo>
                <a:cubicBezTo>
                  <a:pt x="7430" y="2608"/>
                  <a:pt x="7526" y="2501"/>
                  <a:pt x="7537" y="2370"/>
                </a:cubicBezTo>
                <a:cubicBezTo>
                  <a:pt x="7549" y="2239"/>
                  <a:pt x="7490" y="2120"/>
                  <a:pt x="7371" y="2049"/>
                </a:cubicBezTo>
                <a:lnTo>
                  <a:pt x="6073" y="1239"/>
                </a:lnTo>
                <a:cubicBezTo>
                  <a:pt x="6052" y="1225"/>
                  <a:pt x="6027" y="1219"/>
                  <a:pt x="6000" y="1219"/>
                </a:cubicBezTo>
                <a:cubicBezTo>
                  <a:pt x="5981" y="1219"/>
                  <a:pt x="5962" y="1222"/>
                  <a:pt x="5942" y="1227"/>
                </a:cubicBezTo>
                <a:cubicBezTo>
                  <a:pt x="5894" y="1239"/>
                  <a:pt x="5859" y="1275"/>
                  <a:pt x="5835" y="1311"/>
                </a:cubicBezTo>
                <a:lnTo>
                  <a:pt x="5585" y="1965"/>
                </a:lnTo>
                <a:lnTo>
                  <a:pt x="4990" y="1632"/>
                </a:lnTo>
                <a:lnTo>
                  <a:pt x="5347" y="1453"/>
                </a:lnTo>
                <a:cubicBezTo>
                  <a:pt x="5478" y="1394"/>
                  <a:pt x="5561" y="1275"/>
                  <a:pt x="5585" y="1120"/>
                </a:cubicBezTo>
                <a:cubicBezTo>
                  <a:pt x="5597" y="1001"/>
                  <a:pt x="5561" y="882"/>
                  <a:pt x="5478" y="775"/>
                </a:cubicBezTo>
                <a:cubicBezTo>
                  <a:pt x="5394" y="691"/>
                  <a:pt x="5275" y="644"/>
                  <a:pt x="5156" y="644"/>
                </a:cubicBezTo>
                <a:lnTo>
                  <a:pt x="4394" y="680"/>
                </a:lnTo>
                <a:cubicBezTo>
                  <a:pt x="4382" y="680"/>
                  <a:pt x="4347" y="680"/>
                  <a:pt x="4335" y="691"/>
                </a:cubicBezTo>
                <a:lnTo>
                  <a:pt x="3668" y="977"/>
                </a:lnTo>
                <a:lnTo>
                  <a:pt x="3549" y="775"/>
                </a:lnTo>
                <a:cubicBezTo>
                  <a:pt x="4192" y="513"/>
                  <a:pt x="4870" y="382"/>
                  <a:pt x="5585" y="382"/>
                </a:cubicBezTo>
                <a:close/>
                <a:moveTo>
                  <a:pt x="5585" y="1"/>
                </a:moveTo>
                <a:cubicBezTo>
                  <a:pt x="4097" y="1"/>
                  <a:pt x="2704" y="584"/>
                  <a:pt x="1644" y="1644"/>
                </a:cubicBezTo>
                <a:cubicBezTo>
                  <a:pt x="584" y="2704"/>
                  <a:pt x="1" y="4097"/>
                  <a:pt x="1" y="5585"/>
                </a:cubicBezTo>
                <a:cubicBezTo>
                  <a:pt x="1" y="7073"/>
                  <a:pt x="584" y="8478"/>
                  <a:pt x="1644" y="9526"/>
                </a:cubicBezTo>
                <a:cubicBezTo>
                  <a:pt x="2704" y="10586"/>
                  <a:pt x="4097" y="11169"/>
                  <a:pt x="5585" y="11169"/>
                </a:cubicBezTo>
                <a:cubicBezTo>
                  <a:pt x="7073" y="11169"/>
                  <a:pt x="8478" y="10586"/>
                  <a:pt x="9526" y="9526"/>
                </a:cubicBezTo>
                <a:cubicBezTo>
                  <a:pt x="10585" y="8478"/>
                  <a:pt x="11169" y="7073"/>
                  <a:pt x="11169" y="5585"/>
                </a:cubicBezTo>
                <a:cubicBezTo>
                  <a:pt x="11169" y="4097"/>
                  <a:pt x="10585" y="2692"/>
                  <a:pt x="9526" y="1644"/>
                </a:cubicBezTo>
                <a:cubicBezTo>
                  <a:pt x="8478" y="584"/>
                  <a:pt x="7073" y="1"/>
                  <a:pt x="5585" y="1"/>
                </a:cubicBezTo>
                <a:close/>
              </a:path>
            </a:pathLst>
          </a:cu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2124" name="Google Shape;12124;p81"/>
          <p:cNvSpPr/>
          <p:nvPr/>
        </p:nvSpPr>
        <p:spPr>
          <a:xfrm>
            <a:off x="4500399" y="3770797"/>
            <a:ext cx="331872" cy="357792"/>
          </a:xfrm>
          <a:custGeom>
            <a:avLst/>
            <a:gdLst/>
            <a:ahLst/>
            <a:cxnLst/>
            <a:rect l="l" t="t" r="r" b="b"/>
            <a:pathLst>
              <a:path w="10371" h="11181" extrusionOk="0">
                <a:moveTo>
                  <a:pt x="5179" y="477"/>
                </a:moveTo>
                <a:lnTo>
                  <a:pt x="5513" y="1013"/>
                </a:lnTo>
                <a:cubicBezTo>
                  <a:pt x="5417" y="1132"/>
                  <a:pt x="5298" y="1263"/>
                  <a:pt x="5179" y="1417"/>
                </a:cubicBezTo>
                <a:cubicBezTo>
                  <a:pt x="5060" y="1263"/>
                  <a:pt x="4941" y="1132"/>
                  <a:pt x="4834" y="1013"/>
                </a:cubicBezTo>
                <a:lnTo>
                  <a:pt x="5179" y="477"/>
                </a:lnTo>
                <a:close/>
                <a:moveTo>
                  <a:pt x="607" y="2775"/>
                </a:moveTo>
                <a:lnTo>
                  <a:pt x="1238" y="2918"/>
                </a:lnTo>
                <a:cubicBezTo>
                  <a:pt x="1250" y="3072"/>
                  <a:pt x="1250" y="3251"/>
                  <a:pt x="1274" y="3441"/>
                </a:cubicBezTo>
                <a:cubicBezTo>
                  <a:pt x="1084" y="3429"/>
                  <a:pt x="917" y="3406"/>
                  <a:pt x="750" y="3394"/>
                </a:cubicBezTo>
                <a:lnTo>
                  <a:pt x="607" y="2775"/>
                </a:lnTo>
                <a:close/>
                <a:moveTo>
                  <a:pt x="9728" y="2775"/>
                </a:moveTo>
                <a:lnTo>
                  <a:pt x="9585" y="3394"/>
                </a:lnTo>
                <a:cubicBezTo>
                  <a:pt x="9430" y="3406"/>
                  <a:pt x="9251" y="3406"/>
                  <a:pt x="9061" y="3441"/>
                </a:cubicBezTo>
                <a:cubicBezTo>
                  <a:pt x="9096" y="3251"/>
                  <a:pt x="9108" y="3072"/>
                  <a:pt x="9108" y="2918"/>
                </a:cubicBezTo>
                <a:lnTo>
                  <a:pt x="9728" y="2775"/>
                </a:lnTo>
                <a:close/>
                <a:moveTo>
                  <a:pt x="4346" y="965"/>
                </a:moveTo>
                <a:cubicBezTo>
                  <a:pt x="4536" y="1155"/>
                  <a:pt x="4870" y="1524"/>
                  <a:pt x="5167" y="1941"/>
                </a:cubicBezTo>
                <a:cubicBezTo>
                  <a:pt x="5203" y="1984"/>
                  <a:pt x="5247" y="2005"/>
                  <a:pt x="5293" y="2005"/>
                </a:cubicBezTo>
                <a:cubicBezTo>
                  <a:pt x="5323" y="2005"/>
                  <a:pt x="5353" y="1996"/>
                  <a:pt x="5382" y="1977"/>
                </a:cubicBezTo>
                <a:cubicBezTo>
                  <a:pt x="5465" y="1917"/>
                  <a:pt x="5477" y="1834"/>
                  <a:pt x="5429" y="1751"/>
                </a:cubicBezTo>
                <a:cubicBezTo>
                  <a:pt x="5417" y="1727"/>
                  <a:pt x="5406" y="1715"/>
                  <a:pt x="5370" y="1679"/>
                </a:cubicBezTo>
                <a:cubicBezTo>
                  <a:pt x="5608" y="1382"/>
                  <a:pt x="5846" y="1132"/>
                  <a:pt x="6001" y="977"/>
                </a:cubicBezTo>
                <a:cubicBezTo>
                  <a:pt x="6191" y="1394"/>
                  <a:pt x="6572" y="2334"/>
                  <a:pt x="6572" y="2977"/>
                </a:cubicBezTo>
                <a:cubicBezTo>
                  <a:pt x="6572" y="3346"/>
                  <a:pt x="6441" y="3691"/>
                  <a:pt x="6191" y="3941"/>
                </a:cubicBezTo>
                <a:cubicBezTo>
                  <a:pt x="6179" y="3918"/>
                  <a:pt x="6144" y="3882"/>
                  <a:pt x="6096" y="3870"/>
                </a:cubicBezTo>
                <a:cubicBezTo>
                  <a:pt x="6144" y="3715"/>
                  <a:pt x="6156" y="3572"/>
                  <a:pt x="6144" y="3406"/>
                </a:cubicBezTo>
                <a:cubicBezTo>
                  <a:pt x="6132" y="3108"/>
                  <a:pt x="6013" y="2751"/>
                  <a:pt x="5798" y="2382"/>
                </a:cubicBezTo>
                <a:cubicBezTo>
                  <a:pt x="5774" y="2333"/>
                  <a:pt x="5716" y="2301"/>
                  <a:pt x="5659" y="2301"/>
                </a:cubicBezTo>
                <a:cubicBezTo>
                  <a:pt x="5632" y="2301"/>
                  <a:pt x="5607" y="2307"/>
                  <a:pt x="5584" y="2322"/>
                </a:cubicBezTo>
                <a:cubicBezTo>
                  <a:pt x="5501" y="2370"/>
                  <a:pt x="5477" y="2465"/>
                  <a:pt x="5525" y="2548"/>
                </a:cubicBezTo>
                <a:cubicBezTo>
                  <a:pt x="5858" y="3179"/>
                  <a:pt x="5906" y="3680"/>
                  <a:pt x="5667" y="4013"/>
                </a:cubicBezTo>
                <a:lnTo>
                  <a:pt x="5298" y="3418"/>
                </a:lnTo>
                <a:cubicBezTo>
                  <a:pt x="5263" y="3382"/>
                  <a:pt x="5203" y="3346"/>
                  <a:pt x="5167" y="3346"/>
                </a:cubicBezTo>
                <a:cubicBezTo>
                  <a:pt x="5108" y="3346"/>
                  <a:pt x="5060" y="3382"/>
                  <a:pt x="5025" y="3418"/>
                </a:cubicBezTo>
                <a:lnTo>
                  <a:pt x="4596" y="4108"/>
                </a:lnTo>
                <a:lnTo>
                  <a:pt x="4405" y="3918"/>
                </a:lnTo>
                <a:cubicBezTo>
                  <a:pt x="4358" y="3882"/>
                  <a:pt x="4310" y="3870"/>
                  <a:pt x="4274" y="3870"/>
                </a:cubicBezTo>
                <a:cubicBezTo>
                  <a:pt x="4227" y="3882"/>
                  <a:pt x="4179" y="3918"/>
                  <a:pt x="4155" y="3965"/>
                </a:cubicBezTo>
                <a:cubicBezTo>
                  <a:pt x="3893" y="3691"/>
                  <a:pt x="3762" y="3346"/>
                  <a:pt x="3762" y="2989"/>
                </a:cubicBezTo>
                <a:cubicBezTo>
                  <a:pt x="3762" y="2322"/>
                  <a:pt x="4167" y="1382"/>
                  <a:pt x="4346" y="965"/>
                </a:cubicBezTo>
                <a:close/>
                <a:moveTo>
                  <a:pt x="5179" y="3799"/>
                </a:moveTo>
                <a:lnTo>
                  <a:pt x="5513" y="4334"/>
                </a:lnTo>
                <a:cubicBezTo>
                  <a:pt x="5417" y="4453"/>
                  <a:pt x="5298" y="4584"/>
                  <a:pt x="5179" y="4739"/>
                </a:cubicBezTo>
                <a:cubicBezTo>
                  <a:pt x="5060" y="4584"/>
                  <a:pt x="4941" y="4453"/>
                  <a:pt x="4834" y="4334"/>
                </a:cubicBezTo>
                <a:lnTo>
                  <a:pt x="5179" y="3799"/>
                </a:lnTo>
                <a:close/>
                <a:moveTo>
                  <a:pt x="1560" y="2537"/>
                </a:moveTo>
                <a:lnTo>
                  <a:pt x="1560" y="2537"/>
                </a:lnTo>
                <a:cubicBezTo>
                  <a:pt x="1988" y="2691"/>
                  <a:pt x="2929" y="3084"/>
                  <a:pt x="3381" y="3525"/>
                </a:cubicBezTo>
                <a:cubicBezTo>
                  <a:pt x="3643" y="3799"/>
                  <a:pt x="3798" y="4156"/>
                  <a:pt x="3798" y="4525"/>
                </a:cubicBezTo>
                <a:cubicBezTo>
                  <a:pt x="3798" y="4596"/>
                  <a:pt x="3798" y="4680"/>
                  <a:pt x="3774" y="4751"/>
                </a:cubicBezTo>
                <a:cubicBezTo>
                  <a:pt x="3762" y="4680"/>
                  <a:pt x="3739" y="4620"/>
                  <a:pt x="3703" y="4561"/>
                </a:cubicBezTo>
                <a:cubicBezTo>
                  <a:pt x="3524" y="4156"/>
                  <a:pt x="3084" y="3846"/>
                  <a:pt x="2405" y="3644"/>
                </a:cubicBezTo>
                <a:cubicBezTo>
                  <a:pt x="2392" y="3640"/>
                  <a:pt x="2379" y="3638"/>
                  <a:pt x="2366" y="3638"/>
                </a:cubicBezTo>
                <a:cubicBezTo>
                  <a:pt x="2294" y="3638"/>
                  <a:pt x="2223" y="3690"/>
                  <a:pt x="2203" y="3751"/>
                </a:cubicBezTo>
                <a:cubicBezTo>
                  <a:pt x="2167" y="3846"/>
                  <a:pt x="2227" y="3930"/>
                  <a:pt x="2310" y="3965"/>
                </a:cubicBezTo>
                <a:cubicBezTo>
                  <a:pt x="2881" y="4144"/>
                  <a:pt x="3239" y="4382"/>
                  <a:pt x="3393" y="4692"/>
                </a:cubicBezTo>
                <a:cubicBezTo>
                  <a:pt x="3501" y="4930"/>
                  <a:pt x="3477" y="5215"/>
                  <a:pt x="3346" y="5537"/>
                </a:cubicBezTo>
                <a:cubicBezTo>
                  <a:pt x="3084" y="5787"/>
                  <a:pt x="2739" y="5930"/>
                  <a:pt x="2369" y="5930"/>
                </a:cubicBezTo>
                <a:cubicBezTo>
                  <a:pt x="1988" y="5930"/>
                  <a:pt x="1631" y="5775"/>
                  <a:pt x="1369" y="5513"/>
                </a:cubicBezTo>
                <a:cubicBezTo>
                  <a:pt x="941" y="5073"/>
                  <a:pt x="548" y="4144"/>
                  <a:pt x="381" y="3703"/>
                </a:cubicBezTo>
                <a:cubicBezTo>
                  <a:pt x="655" y="3703"/>
                  <a:pt x="1143" y="3739"/>
                  <a:pt x="1655" y="3810"/>
                </a:cubicBezTo>
                <a:cubicBezTo>
                  <a:pt x="1662" y="3812"/>
                  <a:pt x="1669" y="3812"/>
                  <a:pt x="1677" y="3812"/>
                </a:cubicBezTo>
                <a:cubicBezTo>
                  <a:pt x="1754" y="3812"/>
                  <a:pt x="1835" y="3756"/>
                  <a:pt x="1846" y="3680"/>
                </a:cubicBezTo>
                <a:cubicBezTo>
                  <a:pt x="1857" y="3584"/>
                  <a:pt x="1798" y="3501"/>
                  <a:pt x="1715" y="3489"/>
                </a:cubicBezTo>
                <a:cubicBezTo>
                  <a:pt x="1679" y="3489"/>
                  <a:pt x="1655" y="3465"/>
                  <a:pt x="1619" y="3465"/>
                </a:cubicBezTo>
                <a:cubicBezTo>
                  <a:pt x="1572" y="3084"/>
                  <a:pt x="1560" y="2739"/>
                  <a:pt x="1560" y="2537"/>
                </a:cubicBezTo>
                <a:close/>
                <a:moveTo>
                  <a:pt x="8787" y="2548"/>
                </a:moveTo>
                <a:cubicBezTo>
                  <a:pt x="8787" y="2751"/>
                  <a:pt x="8775" y="3096"/>
                  <a:pt x="8739" y="3477"/>
                </a:cubicBezTo>
                <a:cubicBezTo>
                  <a:pt x="8704" y="3477"/>
                  <a:pt x="8680" y="3501"/>
                  <a:pt x="8644" y="3501"/>
                </a:cubicBezTo>
                <a:cubicBezTo>
                  <a:pt x="8549" y="3513"/>
                  <a:pt x="8489" y="3608"/>
                  <a:pt x="8513" y="3691"/>
                </a:cubicBezTo>
                <a:cubicBezTo>
                  <a:pt x="8524" y="3768"/>
                  <a:pt x="8604" y="3824"/>
                  <a:pt x="8682" y="3824"/>
                </a:cubicBezTo>
                <a:cubicBezTo>
                  <a:pt x="8689" y="3824"/>
                  <a:pt x="8696" y="3823"/>
                  <a:pt x="8704" y="3822"/>
                </a:cubicBezTo>
                <a:cubicBezTo>
                  <a:pt x="9204" y="3739"/>
                  <a:pt x="9704" y="3715"/>
                  <a:pt x="9966" y="3715"/>
                </a:cubicBezTo>
                <a:cubicBezTo>
                  <a:pt x="9811" y="4144"/>
                  <a:pt x="9418" y="5073"/>
                  <a:pt x="8977" y="5537"/>
                </a:cubicBezTo>
                <a:cubicBezTo>
                  <a:pt x="8707" y="5808"/>
                  <a:pt x="8347" y="5945"/>
                  <a:pt x="7986" y="5945"/>
                </a:cubicBezTo>
                <a:cubicBezTo>
                  <a:pt x="7633" y="5945"/>
                  <a:pt x="7278" y="5814"/>
                  <a:pt x="7001" y="5549"/>
                </a:cubicBezTo>
                <a:cubicBezTo>
                  <a:pt x="6870" y="5227"/>
                  <a:pt x="6846" y="4930"/>
                  <a:pt x="6965" y="4703"/>
                </a:cubicBezTo>
                <a:cubicBezTo>
                  <a:pt x="7108" y="4394"/>
                  <a:pt x="7465" y="4144"/>
                  <a:pt x="8049" y="3977"/>
                </a:cubicBezTo>
                <a:cubicBezTo>
                  <a:pt x="8144" y="3941"/>
                  <a:pt x="8180" y="3858"/>
                  <a:pt x="8156" y="3763"/>
                </a:cubicBezTo>
                <a:cubicBezTo>
                  <a:pt x="8128" y="3699"/>
                  <a:pt x="8073" y="3656"/>
                  <a:pt x="8005" y="3656"/>
                </a:cubicBezTo>
                <a:cubicBezTo>
                  <a:pt x="7985" y="3656"/>
                  <a:pt x="7963" y="3659"/>
                  <a:pt x="7942" y="3668"/>
                </a:cubicBezTo>
                <a:cubicBezTo>
                  <a:pt x="7275" y="3870"/>
                  <a:pt x="6846" y="4168"/>
                  <a:pt x="6656" y="4572"/>
                </a:cubicBezTo>
                <a:cubicBezTo>
                  <a:pt x="6620" y="4632"/>
                  <a:pt x="6596" y="4703"/>
                  <a:pt x="6572" y="4763"/>
                </a:cubicBezTo>
                <a:cubicBezTo>
                  <a:pt x="6560" y="4692"/>
                  <a:pt x="6560" y="4620"/>
                  <a:pt x="6560" y="4537"/>
                </a:cubicBezTo>
                <a:cubicBezTo>
                  <a:pt x="6560" y="4168"/>
                  <a:pt x="6703" y="3810"/>
                  <a:pt x="6977" y="3549"/>
                </a:cubicBezTo>
                <a:cubicBezTo>
                  <a:pt x="7418" y="3096"/>
                  <a:pt x="8370" y="2703"/>
                  <a:pt x="8787" y="2548"/>
                </a:cubicBezTo>
                <a:close/>
                <a:moveTo>
                  <a:pt x="3465" y="5882"/>
                </a:moveTo>
                <a:lnTo>
                  <a:pt x="3465" y="5882"/>
                </a:lnTo>
                <a:cubicBezTo>
                  <a:pt x="3429" y="6013"/>
                  <a:pt x="3429" y="6144"/>
                  <a:pt x="3429" y="6287"/>
                </a:cubicBezTo>
                <a:cubicBezTo>
                  <a:pt x="3441" y="6489"/>
                  <a:pt x="3477" y="6680"/>
                  <a:pt x="3536" y="6858"/>
                </a:cubicBezTo>
                <a:cubicBezTo>
                  <a:pt x="3227" y="6668"/>
                  <a:pt x="2858" y="6466"/>
                  <a:pt x="2429" y="6263"/>
                </a:cubicBezTo>
                <a:cubicBezTo>
                  <a:pt x="2810" y="6251"/>
                  <a:pt x="3167" y="6120"/>
                  <a:pt x="3465" y="5882"/>
                </a:cubicBezTo>
                <a:close/>
                <a:moveTo>
                  <a:pt x="6870" y="5882"/>
                </a:moveTo>
                <a:lnTo>
                  <a:pt x="6870" y="5882"/>
                </a:lnTo>
                <a:cubicBezTo>
                  <a:pt x="7168" y="6120"/>
                  <a:pt x="7525" y="6251"/>
                  <a:pt x="7918" y="6263"/>
                </a:cubicBezTo>
                <a:cubicBezTo>
                  <a:pt x="7489" y="6466"/>
                  <a:pt x="7132" y="6668"/>
                  <a:pt x="6799" y="6858"/>
                </a:cubicBezTo>
                <a:cubicBezTo>
                  <a:pt x="6858" y="6680"/>
                  <a:pt x="6906" y="6477"/>
                  <a:pt x="6906" y="6287"/>
                </a:cubicBezTo>
                <a:cubicBezTo>
                  <a:pt x="6906" y="6168"/>
                  <a:pt x="6906" y="6013"/>
                  <a:pt x="6870" y="5882"/>
                </a:cubicBezTo>
                <a:close/>
                <a:moveTo>
                  <a:pt x="4346" y="4287"/>
                </a:moveTo>
                <a:cubicBezTo>
                  <a:pt x="4536" y="4477"/>
                  <a:pt x="4870" y="4834"/>
                  <a:pt x="5167" y="5251"/>
                </a:cubicBezTo>
                <a:cubicBezTo>
                  <a:pt x="5204" y="5302"/>
                  <a:pt x="5250" y="5327"/>
                  <a:pt x="5296" y="5327"/>
                </a:cubicBezTo>
                <a:cubicBezTo>
                  <a:pt x="5325" y="5327"/>
                  <a:pt x="5354" y="5317"/>
                  <a:pt x="5382" y="5299"/>
                </a:cubicBezTo>
                <a:cubicBezTo>
                  <a:pt x="5465" y="5239"/>
                  <a:pt x="5477" y="5156"/>
                  <a:pt x="5429" y="5073"/>
                </a:cubicBezTo>
                <a:cubicBezTo>
                  <a:pt x="5417" y="5049"/>
                  <a:pt x="5406" y="5037"/>
                  <a:pt x="5370" y="5001"/>
                </a:cubicBezTo>
                <a:cubicBezTo>
                  <a:pt x="5608" y="4703"/>
                  <a:pt x="5846" y="4453"/>
                  <a:pt x="6001" y="4299"/>
                </a:cubicBezTo>
                <a:cubicBezTo>
                  <a:pt x="6191" y="4715"/>
                  <a:pt x="6572" y="5656"/>
                  <a:pt x="6572" y="6299"/>
                </a:cubicBezTo>
                <a:cubicBezTo>
                  <a:pt x="6572" y="6775"/>
                  <a:pt x="6334" y="7192"/>
                  <a:pt x="6001" y="7442"/>
                </a:cubicBezTo>
                <a:cubicBezTo>
                  <a:pt x="6025" y="7382"/>
                  <a:pt x="6060" y="7323"/>
                  <a:pt x="6084" y="7251"/>
                </a:cubicBezTo>
                <a:cubicBezTo>
                  <a:pt x="6251" y="6823"/>
                  <a:pt x="6156" y="6299"/>
                  <a:pt x="5822" y="5692"/>
                </a:cubicBezTo>
                <a:cubicBezTo>
                  <a:pt x="5791" y="5637"/>
                  <a:pt x="5734" y="5608"/>
                  <a:pt x="5678" y="5608"/>
                </a:cubicBezTo>
                <a:cubicBezTo>
                  <a:pt x="5649" y="5608"/>
                  <a:pt x="5621" y="5616"/>
                  <a:pt x="5596" y="5632"/>
                </a:cubicBezTo>
                <a:cubicBezTo>
                  <a:pt x="5525" y="5668"/>
                  <a:pt x="5489" y="5775"/>
                  <a:pt x="5537" y="5846"/>
                </a:cubicBezTo>
                <a:cubicBezTo>
                  <a:pt x="5822" y="6382"/>
                  <a:pt x="5906" y="6823"/>
                  <a:pt x="5787" y="7132"/>
                </a:cubicBezTo>
                <a:cubicBezTo>
                  <a:pt x="5703" y="7370"/>
                  <a:pt x="5489" y="7561"/>
                  <a:pt x="5144" y="7692"/>
                </a:cubicBezTo>
                <a:cubicBezTo>
                  <a:pt x="4394" y="7680"/>
                  <a:pt x="3762" y="7061"/>
                  <a:pt x="3762" y="6287"/>
                </a:cubicBezTo>
                <a:cubicBezTo>
                  <a:pt x="3762" y="5656"/>
                  <a:pt x="4167" y="4703"/>
                  <a:pt x="4346" y="4287"/>
                </a:cubicBezTo>
                <a:close/>
                <a:moveTo>
                  <a:pt x="4917" y="7990"/>
                </a:moveTo>
                <a:lnTo>
                  <a:pt x="4917" y="7990"/>
                </a:lnTo>
                <a:cubicBezTo>
                  <a:pt x="5001" y="8013"/>
                  <a:pt x="5084" y="8013"/>
                  <a:pt x="5179" y="8013"/>
                </a:cubicBezTo>
                <a:cubicBezTo>
                  <a:pt x="5263" y="8013"/>
                  <a:pt x="5346" y="8013"/>
                  <a:pt x="5429" y="7990"/>
                </a:cubicBezTo>
                <a:lnTo>
                  <a:pt x="5429" y="7990"/>
                </a:lnTo>
                <a:cubicBezTo>
                  <a:pt x="5310" y="8109"/>
                  <a:pt x="5239" y="8204"/>
                  <a:pt x="5179" y="8275"/>
                </a:cubicBezTo>
                <a:cubicBezTo>
                  <a:pt x="5120" y="8204"/>
                  <a:pt x="5025" y="8097"/>
                  <a:pt x="4917" y="7990"/>
                </a:cubicBezTo>
                <a:close/>
                <a:moveTo>
                  <a:pt x="9704" y="6001"/>
                </a:moveTo>
                <a:lnTo>
                  <a:pt x="9704" y="6001"/>
                </a:lnTo>
                <a:cubicBezTo>
                  <a:pt x="9537" y="6227"/>
                  <a:pt x="9275" y="6525"/>
                  <a:pt x="8882" y="6835"/>
                </a:cubicBezTo>
                <a:cubicBezTo>
                  <a:pt x="8263" y="7359"/>
                  <a:pt x="7191" y="8013"/>
                  <a:pt x="5584" y="8311"/>
                </a:cubicBezTo>
                <a:cubicBezTo>
                  <a:pt x="5763" y="8109"/>
                  <a:pt x="6037" y="7823"/>
                  <a:pt x="6418" y="7525"/>
                </a:cubicBezTo>
                <a:cubicBezTo>
                  <a:pt x="7072" y="7037"/>
                  <a:pt x="8144" y="6382"/>
                  <a:pt x="9704" y="6001"/>
                </a:cubicBezTo>
                <a:close/>
                <a:moveTo>
                  <a:pt x="655" y="6013"/>
                </a:moveTo>
                <a:cubicBezTo>
                  <a:pt x="2203" y="6382"/>
                  <a:pt x="3286" y="7037"/>
                  <a:pt x="3929" y="7549"/>
                </a:cubicBezTo>
                <a:cubicBezTo>
                  <a:pt x="4310" y="7847"/>
                  <a:pt x="4596" y="8121"/>
                  <a:pt x="4775" y="8335"/>
                </a:cubicBezTo>
                <a:cubicBezTo>
                  <a:pt x="3167" y="8013"/>
                  <a:pt x="2096" y="7359"/>
                  <a:pt x="1476" y="6847"/>
                </a:cubicBezTo>
                <a:cubicBezTo>
                  <a:pt x="1084" y="6537"/>
                  <a:pt x="822" y="6227"/>
                  <a:pt x="655" y="6013"/>
                </a:cubicBezTo>
                <a:close/>
                <a:moveTo>
                  <a:pt x="1969" y="7829"/>
                </a:moveTo>
                <a:cubicBezTo>
                  <a:pt x="2107" y="7829"/>
                  <a:pt x="2244" y="7834"/>
                  <a:pt x="2381" y="7847"/>
                </a:cubicBezTo>
                <a:cubicBezTo>
                  <a:pt x="3000" y="8168"/>
                  <a:pt x="3774" y="8466"/>
                  <a:pt x="4751" y="8644"/>
                </a:cubicBezTo>
                <a:cubicBezTo>
                  <a:pt x="4409" y="8708"/>
                  <a:pt x="4091" y="8735"/>
                  <a:pt x="3795" y="8735"/>
                </a:cubicBezTo>
                <a:cubicBezTo>
                  <a:pt x="3041" y="8735"/>
                  <a:pt x="2440" y="8559"/>
                  <a:pt x="2012" y="8371"/>
                </a:cubicBezTo>
                <a:cubicBezTo>
                  <a:pt x="1631" y="8204"/>
                  <a:pt x="1357" y="8013"/>
                  <a:pt x="1179" y="7871"/>
                </a:cubicBezTo>
                <a:cubicBezTo>
                  <a:pt x="1450" y="7847"/>
                  <a:pt x="1712" y="7829"/>
                  <a:pt x="1969" y="7829"/>
                </a:cubicBezTo>
                <a:close/>
                <a:moveTo>
                  <a:pt x="8525" y="7824"/>
                </a:moveTo>
                <a:cubicBezTo>
                  <a:pt x="8741" y="7824"/>
                  <a:pt x="8954" y="7839"/>
                  <a:pt x="9168" y="7871"/>
                </a:cubicBezTo>
                <a:cubicBezTo>
                  <a:pt x="8989" y="8013"/>
                  <a:pt x="8715" y="8204"/>
                  <a:pt x="8346" y="8371"/>
                </a:cubicBezTo>
                <a:cubicBezTo>
                  <a:pt x="7909" y="8563"/>
                  <a:pt x="7285" y="8749"/>
                  <a:pt x="6498" y="8749"/>
                </a:cubicBezTo>
                <a:cubicBezTo>
                  <a:pt x="6214" y="8749"/>
                  <a:pt x="5909" y="8725"/>
                  <a:pt x="5584" y="8668"/>
                </a:cubicBezTo>
                <a:cubicBezTo>
                  <a:pt x="6549" y="8478"/>
                  <a:pt x="7334" y="8180"/>
                  <a:pt x="7942" y="7859"/>
                </a:cubicBezTo>
                <a:cubicBezTo>
                  <a:pt x="8138" y="7836"/>
                  <a:pt x="8332" y="7824"/>
                  <a:pt x="8525" y="7824"/>
                </a:cubicBezTo>
                <a:close/>
                <a:moveTo>
                  <a:pt x="5179" y="8906"/>
                </a:moveTo>
                <a:cubicBezTo>
                  <a:pt x="5191" y="8906"/>
                  <a:pt x="5227" y="8918"/>
                  <a:pt x="5239" y="8918"/>
                </a:cubicBezTo>
                <a:lnTo>
                  <a:pt x="5310" y="9442"/>
                </a:lnTo>
                <a:lnTo>
                  <a:pt x="5048" y="9442"/>
                </a:lnTo>
                <a:lnTo>
                  <a:pt x="5120" y="8918"/>
                </a:lnTo>
                <a:cubicBezTo>
                  <a:pt x="5132" y="8918"/>
                  <a:pt x="5167" y="8906"/>
                  <a:pt x="5179" y="8906"/>
                </a:cubicBezTo>
                <a:close/>
                <a:moveTo>
                  <a:pt x="5358" y="9764"/>
                </a:moveTo>
                <a:lnTo>
                  <a:pt x="5501" y="10835"/>
                </a:lnTo>
                <a:lnTo>
                  <a:pt x="4834" y="10835"/>
                </a:lnTo>
                <a:lnTo>
                  <a:pt x="4989" y="9764"/>
                </a:lnTo>
                <a:close/>
                <a:moveTo>
                  <a:pt x="5191" y="0"/>
                </a:moveTo>
                <a:cubicBezTo>
                  <a:pt x="5132" y="0"/>
                  <a:pt x="5084" y="36"/>
                  <a:pt x="5060" y="72"/>
                </a:cubicBezTo>
                <a:lnTo>
                  <a:pt x="4632" y="762"/>
                </a:lnTo>
                <a:lnTo>
                  <a:pt x="4429" y="572"/>
                </a:lnTo>
                <a:cubicBezTo>
                  <a:pt x="4394" y="536"/>
                  <a:pt x="4346" y="524"/>
                  <a:pt x="4298" y="524"/>
                </a:cubicBezTo>
                <a:cubicBezTo>
                  <a:pt x="4251" y="536"/>
                  <a:pt x="4215" y="572"/>
                  <a:pt x="4179" y="608"/>
                </a:cubicBezTo>
                <a:cubicBezTo>
                  <a:pt x="4155" y="667"/>
                  <a:pt x="3465" y="2060"/>
                  <a:pt x="3465" y="2965"/>
                </a:cubicBezTo>
                <a:cubicBezTo>
                  <a:pt x="3465" y="3037"/>
                  <a:pt x="3465" y="3096"/>
                  <a:pt x="3477" y="3168"/>
                </a:cubicBezTo>
                <a:cubicBezTo>
                  <a:pt x="2786" y="2608"/>
                  <a:pt x="1536" y="2179"/>
                  <a:pt x="1476" y="2156"/>
                </a:cubicBezTo>
                <a:cubicBezTo>
                  <a:pt x="1459" y="2151"/>
                  <a:pt x="1440" y="2148"/>
                  <a:pt x="1421" y="2148"/>
                </a:cubicBezTo>
                <a:cubicBezTo>
                  <a:pt x="1387" y="2148"/>
                  <a:pt x="1352" y="2157"/>
                  <a:pt x="1322" y="2179"/>
                </a:cubicBezTo>
                <a:cubicBezTo>
                  <a:pt x="1274" y="2203"/>
                  <a:pt x="1250" y="2251"/>
                  <a:pt x="1250" y="2310"/>
                </a:cubicBezTo>
                <a:lnTo>
                  <a:pt x="1250" y="2572"/>
                </a:lnTo>
                <a:lnTo>
                  <a:pt x="464" y="2394"/>
                </a:lnTo>
                <a:cubicBezTo>
                  <a:pt x="450" y="2391"/>
                  <a:pt x="436" y="2389"/>
                  <a:pt x="423" y="2389"/>
                </a:cubicBezTo>
                <a:cubicBezTo>
                  <a:pt x="378" y="2389"/>
                  <a:pt x="337" y="2405"/>
                  <a:pt x="310" y="2441"/>
                </a:cubicBezTo>
                <a:cubicBezTo>
                  <a:pt x="262" y="2489"/>
                  <a:pt x="250" y="2548"/>
                  <a:pt x="262" y="2596"/>
                </a:cubicBezTo>
                <a:lnTo>
                  <a:pt x="441" y="3382"/>
                </a:lnTo>
                <a:lnTo>
                  <a:pt x="179" y="3382"/>
                </a:lnTo>
                <a:cubicBezTo>
                  <a:pt x="131" y="3382"/>
                  <a:pt x="72" y="3406"/>
                  <a:pt x="48" y="3453"/>
                </a:cubicBezTo>
                <a:cubicBezTo>
                  <a:pt x="12" y="3501"/>
                  <a:pt x="0" y="3549"/>
                  <a:pt x="24" y="3608"/>
                </a:cubicBezTo>
                <a:cubicBezTo>
                  <a:pt x="48" y="3668"/>
                  <a:pt x="548" y="5132"/>
                  <a:pt x="1179" y="5763"/>
                </a:cubicBezTo>
                <a:lnTo>
                  <a:pt x="1238" y="5823"/>
                </a:lnTo>
                <a:cubicBezTo>
                  <a:pt x="953" y="5727"/>
                  <a:pt x="655" y="5656"/>
                  <a:pt x="345" y="5596"/>
                </a:cubicBezTo>
                <a:cubicBezTo>
                  <a:pt x="335" y="5594"/>
                  <a:pt x="325" y="5593"/>
                  <a:pt x="315" y="5593"/>
                </a:cubicBezTo>
                <a:cubicBezTo>
                  <a:pt x="266" y="5593"/>
                  <a:pt x="218" y="5616"/>
                  <a:pt x="179" y="5656"/>
                </a:cubicBezTo>
                <a:cubicBezTo>
                  <a:pt x="131" y="5704"/>
                  <a:pt x="131" y="5775"/>
                  <a:pt x="167" y="5835"/>
                </a:cubicBezTo>
                <a:cubicBezTo>
                  <a:pt x="179" y="5870"/>
                  <a:pt x="488" y="6442"/>
                  <a:pt x="1274" y="7085"/>
                </a:cubicBezTo>
                <a:cubicBezTo>
                  <a:pt x="1441" y="7216"/>
                  <a:pt x="1619" y="7359"/>
                  <a:pt x="1846" y="7501"/>
                </a:cubicBezTo>
                <a:cubicBezTo>
                  <a:pt x="1500" y="7501"/>
                  <a:pt x="1155" y="7549"/>
                  <a:pt x="822" y="7609"/>
                </a:cubicBezTo>
                <a:cubicBezTo>
                  <a:pt x="762" y="7620"/>
                  <a:pt x="714" y="7656"/>
                  <a:pt x="679" y="7716"/>
                </a:cubicBezTo>
                <a:cubicBezTo>
                  <a:pt x="655" y="7775"/>
                  <a:pt x="679" y="7835"/>
                  <a:pt x="714" y="7871"/>
                </a:cubicBezTo>
                <a:cubicBezTo>
                  <a:pt x="726" y="7894"/>
                  <a:pt x="1131" y="8323"/>
                  <a:pt x="1893" y="8668"/>
                </a:cubicBezTo>
                <a:cubicBezTo>
                  <a:pt x="2346" y="8871"/>
                  <a:pt x="3024" y="9061"/>
                  <a:pt x="3858" y="9061"/>
                </a:cubicBezTo>
                <a:cubicBezTo>
                  <a:pt x="4155" y="9061"/>
                  <a:pt x="4465" y="9037"/>
                  <a:pt x="4786" y="8990"/>
                </a:cubicBezTo>
                <a:lnTo>
                  <a:pt x="4786" y="8990"/>
                </a:lnTo>
                <a:lnTo>
                  <a:pt x="4513" y="10990"/>
                </a:lnTo>
                <a:cubicBezTo>
                  <a:pt x="4513" y="11026"/>
                  <a:pt x="4513" y="11073"/>
                  <a:pt x="4548" y="11121"/>
                </a:cubicBezTo>
                <a:cubicBezTo>
                  <a:pt x="4584" y="11145"/>
                  <a:pt x="4632" y="11180"/>
                  <a:pt x="4667" y="11180"/>
                </a:cubicBezTo>
                <a:lnTo>
                  <a:pt x="5715" y="11180"/>
                </a:lnTo>
                <a:cubicBezTo>
                  <a:pt x="5763" y="11180"/>
                  <a:pt x="5798" y="11169"/>
                  <a:pt x="5834" y="11121"/>
                </a:cubicBezTo>
                <a:cubicBezTo>
                  <a:pt x="5858" y="11085"/>
                  <a:pt x="5882" y="11026"/>
                  <a:pt x="5882" y="10990"/>
                </a:cubicBezTo>
                <a:lnTo>
                  <a:pt x="5596" y="8990"/>
                </a:lnTo>
                <a:lnTo>
                  <a:pt x="5596" y="8990"/>
                </a:lnTo>
                <a:cubicBezTo>
                  <a:pt x="5918" y="9049"/>
                  <a:pt x="6251" y="9061"/>
                  <a:pt x="6537" y="9061"/>
                </a:cubicBezTo>
                <a:cubicBezTo>
                  <a:pt x="7370" y="9061"/>
                  <a:pt x="8037" y="8871"/>
                  <a:pt x="8501" y="8668"/>
                </a:cubicBezTo>
                <a:cubicBezTo>
                  <a:pt x="9251" y="8323"/>
                  <a:pt x="9656" y="7894"/>
                  <a:pt x="9668" y="7871"/>
                </a:cubicBezTo>
                <a:cubicBezTo>
                  <a:pt x="9716" y="7835"/>
                  <a:pt x="9728" y="7775"/>
                  <a:pt x="9704" y="7716"/>
                </a:cubicBezTo>
                <a:cubicBezTo>
                  <a:pt x="9668" y="7656"/>
                  <a:pt x="9632" y="7609"/>
                  <a:pt x="9573" y="7609"/>
                </a:cubicBezTo>
                <a:cubicBezTo>
                  <a:pt x="9227" y="7549"/>
                  <a:pt x="8882" y="7513"/>
                  <a:pt x="8537" y="7501"/>
                </a:cubicBezTo>
                <a:cubicBezTo>
                  <a:pt x="8751" y="7359"/>
                  <a:pt x="8942" y="7216"/>
                  <a:pt x="9108" y="7085"/>
                </a:cubicBezTo>
                <a:cubicBezTo>
                  <a:pt x="9882" y="6442"/>
                  <a:pt x="10204" y="5870"/>
                  <a:pt x="10228" y="5835"/>
                </a:cubicBezTo>
                <a:cubicBezTo>
                  <a:pt x="10251" y="5775"/>
                  <a:pt x="10251" y="5715"/>
                  <a:pt x="10204" y="5656"/>
                </a:cubicBezTo>
                <a:cubicBezTo>
                  <a:pt x="10174" y="5616"/>
                  <a:pt x="10128" y="5593"/>
                  <a:pt x="10079" y="5593"/>
                </a:cubicBezTo>
                <a:cubicBezTo>
                  <a:pt x="10069" y="5593"/>
                  <a:pt x="10059" y="5594"/>
                  <a:pt x="10049" y="5596"/>
                </a:cubicBezTo>
                <a:cubicBezTo>
                  <a:pt x="9728" y="5656"/>
                  <a:pt x="9430" y="5727"/>
                  <a:pt x="9156" y="5823"/>
                </a:cubicBezTo>
                <a:cubicBezTo>
                  <a:pt x="9168" y="5811"/>
                  <a:pt x="9192" y="5787"/>
                  <a:pt x="9216" y="5763"/>
                </a:cubicBezTo>
                <a:cubicBezTo>
                  <a:pt x="9835" y="5120"/>
                  <a:pt x="10323" y="3668"/>
                  <a:pt x="10359" y="3608"/>
                </a:cubicBezTo>
                <a:cubicBezTo>
                  <a:pt x="10370" y="3560"/>
                  <a:pt x="10370" y="3501"/>
                  <a:pt x="10347" y="3453"/>
                </a:cubicBezTo>
                <a:cubicBezTo>
                  <a:pt x="10311" y="3406"/>
                  <a:pt x="10263" y="3382"/>
                  <a:pt x="10204" y="3382"/>
                </a:cubicBezTo>
                <a:lnTo>
                  <a:pt x="9942" y="3382"/>
                </a:lnTo>
                <a:lnTo>
                  <a:pt x="10120" y="2596"/>
                </a:lnTo>
                <a:cubicBezTo>
                  <a:pt x="10132" y="2537"/>
                  <a:pt x="10120" y="2477"/>
                  <a:pt x="10073" y="2441"/>
                </a:cubicBezTo>
                <a:cubicBezTo>
                  <a:pt x="10036" y="2405"/>
                  <a:pt x="9993" y="2389"/>
                  <a:pt x="9959" y="2389"/>
                </a:cubicBezTo>
                <a:cubicBezTo>
                  <a:pt x="9948" y="2389"/>
                  <a:pt x="9938" y="2391"/>
                  <a:pt x="9930" y="2394"/>
                </a:cubicBezTo>
                <a:lnTo>
                  <a:pt x="9132" y="2572"/>
                </a:lnTo>
                <a:lnTo>
                  <a:pt x="9132" y="2310"/>
                </a:lnTo>
                <a:cubicBezTo>
                  <a:pt x="9132" y="2263"/>
                  <a:pt x="9108" y="2203"/>
                  <a:pt x="9061" y="2179"/>
                </a:cubicBezTo>
                <a:cubicBezTo>
                  <a:pt x="9030" y="2156"/>
                  <a:pt x="9004" y="2143"/>
                  <a:pt x="8974" y="2143"/>
                </a:cubicBezTo>
                <a:cubicBezTo>
                  <a:pt x="8957" y="2143"/>
                  <a:pt x="8939" y="2147"/>
                  <a:pt x="8918" y="2156"/>
                </a:cubicBezTo>
                <a:cubicBezTo>
                  <a:pt x="8858" y="2179"/>
                  <a:pt x="7608" y="2608"/>
                  <a:pt x="6906" y="3168"/>
                </a:cubicBezTo>
                <a:cubicBezTo>
                  <a:pt x="6918" y="3096"/>
                  <a:pt x="6918" y="3037"/>
                  <a:pt x="6918" y="2965"/>
                </a:cubicBezTo>
                <a:cubicBezTo>
                  <a:pt x="6918" y="2060"/>
                  <a:pt x="6239" y="667"/>
                  <a:pt x="6203" y="608"/>
                </a:cubicBezTo>
                <a:cubicBezTo>
                  <a:pt x="6179" y="572"/>
                  <a:pt x="6144" y="536"/>
                  <a:pt x="6084" y="524"/>
                </a:cubicBezTo>
                <a:cubicBezTo>
                  <a:pt x="6070" y="522"/>
                  <a:pt x="6057" y="520"/>
                  <a:pt x="6044" y="520"/>
                </a:cubicBezTo>
                <a:cubicBezTo>
                  <a:pt x="6004" y="520"/>
                  <a:pt x="5971" y="536"/>
                  <a:pt x="5953" y="572"/>
                </a:cubicBezTo>
                <a:lnTo>
                  <a:pt x="5763" y="762"/>
                </a:lnTo>
                <a:lnTo>
                  <a:pt x="5322" y="72"/>
                </a:lnTo>
                <a:cubicBezTo>
                  <a:pt x="5298" y="36"/>
                  <a:pt x="5239" y="0"/>
                  <a:pt x="5191" y="0"/>
                </a:cubicBezTo>
                <a:close/>
              </a:path>
            </a:pathLst>
          </a:cu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grpSp>
        <p:nvGrpSpPr>
          <p:cNvPr id="12125" name="Google Shape;12125;p81"/>
          <p:cNvGrpSpPr/>
          <p:nvPr/>
        </p:nvGrpSpPr>
        <p:grpSpPr>
          <a:xfrm>
            <a:off x="5036847" y="3787949"/>
            <a:ext cx="357408" cy="323488"/>
            <a:chOff x="4959533" y="3370226"/>
            <a:chExt cx="357408" cy="323488"/>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grpSpPr>
        <p:sp>
          <p:nvSpPr>
            <p:cNvPr id="12126" name="Google Shape;12126;p81"/>
            <p:cNvSpPr/>
            <p:nvPr/>
          </p:nvSpPr>
          <p:spPr>
            <a:xfrm>
              <a:off x="4959533" y="3370226"/>
              <a:ext cx="357408" cy="323488"/>
            </a:xfrm>
            <a:custGeom>
              <a:avLst/>
              <a:gdLst/>
              <a:ahLst/>
              <a:cxnLst/>
              <a:rect l="l" t="t" r="r" b="b"/>
              <a:pathLst>
                <a:path w="11169" h="10109" extrusionOk="0">
                  <a:moveTo>
                    <a:pt x="7906" y="738"/>
                  </a:moveTo>
                  <a:cubicBezTo>
                    <a:pt x="8596" y="1012"/>
                    <a:pt x="9192" y="1393"/>
                    <a:pt x="9680" y="1870"/>
                  </a:cubicBezTo>
                  <a:cubicBezTo>
                    <a:pt x="9521" y="2137"/>
                    <a:pt x="9210" y="2287"/>
                    <a:pt x="8870" y="2287"/>
                  </a:cubicBezTo>
                  <a:cubicBezTo>
                    <a:pt x="8725" y="2287"/>
                    <a:pt x="8575" y="2260"/>
                    <a:pt x="8430" y="2203"/>
                  </a:cubicBezTo>
                  <a:cubicBezTo>
                    <a:pt x="8168" y="2096"/>
                    <a:pt x="7942" y="1917"/>
                    <a:pt x="7823" y="1679"/>
                  </a:cubicBezTo>
                  <a:cubicBezTo>
                    <a:pt x="7692" y="1465"/>
                    <a:pt x="7656" y="1203"/>
                    <a:pt x="7751" y="1000"/>
                  </a:cubicBezTo>
                  <a:cubicBezTo>
                    <a:pt x="7775" y="905"/>
                    <a:pt x="7834" y="822"/>
                    <a:pt x="7906" y="738"/>
                  </a:cubicBezTo>
                  <a:close/>
                  <a:moveTo>
                    <a:pt x="1024" y="2441"/>
                  </a:moveTo>
                  <a:cubicBezTo>
                    <a:pt x="1048" y="2441"/>
                    <a:pt x="1060" y="2453"/>
                    <a:pt x="1095" y="2477"/>
                  </a:cubicBezTo>
                  <a:cubicBezTo>
                    <a:pt x="1512" y="2620"/>
                    <a:pt x="1703" y="3132"/>
                    <a:pt x="1524" y="3584"/>
                  </a:cubicBezTo>
                  <a:cubicBezTo>
                    <a:pt x="1441" y="3810"/>
                    <a:pt x="1286" y="3989"/>
                    <a:pt x="1084" y="4096"/>
                  </a:cubicBezTo>
                  <a:cubicBezTo>
                    <a:pt x="965" y="4159"/>
                    <a:pt x="843" y="4189"/>
                    <a:pt x="722" y="4189"/>
                  </a:cubicBezTo>
                  <a:cubicBezTo>
                    <a:pt x="635" y="4189"/>
                    <a:pt x="549" y="4173"/>
                    <a:pt x="464" y="4144"/>
                  </a:cubicBezTo>
                  <a:cubicBezTo>
                    <a:pt x="441" y="4120"/>
                    <a:pt x="393" y="4108"/>
                    <a:pt x="369" y="4096"/>
                  </a:cubicBezTo>
                  <a:cubicBezTo>
                    <a:pt x="441" y="3489"/>
                    <a:pt x="679" y="2929"/>
                    <a:pt x="1024" y="2441"/>
                  </a:cubicBezTo>
                  <a:close/>
                  <a:moveTo>
                    <a:pt x="5596" y="310"/>
                  </a:moveTo>
                  <a:cubicBezTo>
                    <a:pt x="6299" y="310"/>
                    <a:pt x="6965" y="417"/>
                    <a:pt x="7596" y="619"/>
                  </a:cubicBezTo>
                  <a:cubicBezTo>
                    <a:pt x="7537" y="703"/>
                    <a:pt x="7489" y="786"/>
                    <a:pt x="7465" y="881"/>
                  </a:cubicBezTo>
                  <a:cubicBezTo>
                    <a:pt x="7346" y="1191"/>
                    <a:pt x="7370" y="1512"/>
                    <a:pt x="7537" y="1834"/>
                  </a:cubicBezTo>
                  <a:cubicBezTo>
                    <a:pt x="7703" y="2131"/>
                    <a:pt x="7977" y="2370"/>
                    <a:pt x="8323" y="2501"/>
                  </a:cubicBezTo>
                  <a:cubicBezTo>
                    <a:pt x="8513" y="2572"/>
                    <a:pt x="8692" y="2608"/>
                    <a:pt x="8894" y="2608"/>
                  </a:cubicBezTo>
                  <a:cubicBezTo>
                    <a:pt x="9311" y="2608"/>
                    <a:pt x="9692" y="2429"/>
                    <a:pt x="9930" y="2120"/>
                  </a:cubicBezTo>
                  <a:cubicBezTo>
                    <a:pt x="10501" y="2798"/>
                    <a:pt x="10847" y="3632"/>
                    <a:pt x="10847" y="4525"/>
                  </a:cubicBezTo>
                  <a:cubicBezTo>
                    <a:pt x="10847" y="4918"/>
                    <a:pt x="10513" y="5227"/>
                    <a:pt x="10109" y="5227"/>
                  </a:cubicBezTo>
                  <a:lnTo>
                    <a:pt x="9930" y="5227"/>
                  </a:lnTo>
                  <a:cubicBezTo>
                    <a:pt x="9930" y="5168"/>
                    <a:pt x="9942" y="5108"/>
                    <a:pt x="9942" y="5049"/>
                  </a:cubicBezTo>
                  <a:cubicBezTo>
                    <a:pt x="9942" y="4691"/>
                    <a:pt x="9823" y="4346"/>
                    <a:pt x="9608" y="4048"/>
                  </a:cubicBezTo>
                  <a:cubicBezTo>
                    <a:pt x="9573" y="4006"/>
                    <a:pt x="9520" y="3984"/>
                    <a:pt x="9470" y="3984"/>
                  </a:cubicBezTo>
                  <a:cubicBezTo>
                    <a:pt x="9437" y="3984"/>
                    <a:pt x="9406" y="3994"/>
                    <a:pt x="9382" y="4013"/>
                  </a:cubicBezTo>
                  <a:cubicBezTo>
                    <a:pt x="9311" y="4072"/>
                    <a:pt x="9287" y="4179"/>
                    <a:pt x="9347" y="4239"/>
                  </a:cubicBezTo>
                  <a:cubicBezTo>
                    <a:pt x="9525" y="4477"/>
                    <a:pt x="9620" y="4751"/>
                    <a:pt x="9620" y="5025"/>
                  </a:cubicBezTo>
                  <a:cubicBezTo>
                    <a:pt x="9620" y="5084"/>
                    <a:pt x="9620" y="5144"/>
                    <a:pt x="9608" y="5203"/>
                  </a:cubicBezTo>
                  <a:lnTo>
                    <a:pt x="6465" y="5203"/>
                  </a:lnTo>
                  <a:cubicBezTo>
                    <a:pt x="6453" y="5156"/>
                    <a:pt x="6453" y="5096"/>
                    <a:pt x="6453" y="5025"/>
                  </a:cubicBezTo>
                  <a:cubicBezTo>
                    <a:pt x="6453" y="4251"/>
                    <a:pt x="7168" y="3620"/>
                    <a:pt x="8025" y="3620"/>
                  </a:cubicBezTo>
                  <a:cubicBezTo>
                    <a:pt x="8323" y="3620"/>
                    <a:pt x="8608" y="3691"/>
                    <a:pt x="8858" y="3822"/>
                  </a:cubicBezTo>
                  <a:cubicBezTo>
                    <a:pt x="8881" y="3837"/>
                    <a:pt x="8907" y="3844"/>
                    <a:pt x="8933" y="3844"/>
                  </a:cubicBezTo>
                  <a:cubicBezTo>
                    <a:pt x="8991" y="3844"/>
                    <a:pt x="9052" y="3812"/>
                    <a:pt x="9085" y="3763"/>
                  </a:cubicBezTo>
                  <a:cubicBezTo>
                    <a:pt x="9132" y="3691"/>
                    <a:pt x="9096" y="3584"/>
                    <a:pt x="9025" y="3536"/>
                  </a:cubicBezTo>
                  <a:cubicBezTo>
                    <a:pt x="8727" y="3382"/>
                    <a:pt x="8382" y="3286"/>
                    <a:pt x="8025" y="3286"/>
                  </a:cubicBezTo>
                  <a:cubicBezTo>
                    <a:pt x="6965" y="3286"/>
                    <a:pt x="6120" y="4060"/>
                    <a:pt x="6120" y="5025"/>
                  </a:cubicBezTo>
                  <a:cubicBezTo>
                    <a:pt x="6120" y="5084"/>
                    <a:pt x="6120" y="5144"/>
                    <a:pt x="6132" y="5203"/>
                  </a:cubicBezTo>
                  <a:lnTo>
                    <a:pt x="1060" y="5203"/>
                  </a:lnTo>
                  <a:cubicBezTo>
                    <a:pt x="655" y="5203"/>
                    <a:pt x="333" y="4894"/>
                    <a:pt x="333" y="4513"/>
                  </a:cubicBezTo>
                  <a:lnTo>
                    <a:pt x="333" y="4417"/>
                  </a:lnTo>
                  <a:lnTo>
                    <a:pt x="345" y="4417"/>
                  </a:lnTo>
                  <a:cubicBezTo>
                    <a:pt x="464" y="4465"/>
                    <a:pt x="595" y="4501"/>
                    <a:pt x="714" y="4501"/>
                  </a:cubicBezTo>
                  <a:cubicBezTo>
                    <a:pt x="881" y="4501"/>
                    <a:pt x="1060" y="4453"/>
                    <a:pt x="1226" y="4382"/>
                  </a:cubicBezTo>
                  <a:cubicBezTo>
                    <a:pt x="1512" y="4239"/>
                    <a:pt x="1715" y="3989"/>
                    <a:pt x="1834" y="3691"/>
                  </a:cubicBezTo>
                  <a:cubicBezTo>
                    <a:pt x="2072" y="3084"/>
                    <a:pt x="1810" y="2393"/>
                    <a:pt x="1238" y="2167"/>
                  </a:cubicBezTo>
                  <a:cubicBezTo>
                    <a:pt x="2179" y="1060"/>
                    <a:pt x="3786" y="310"/>
                    <a:pt x="5596" y="310"/>
                  </a:cubicBezTo>
                  <a:close/>
                  <a:moveTo>
                    <a:pt x="6894" y="5572"/>
                  </a:moveTo>
                  <a:lnTo>
                    <a:pt x="7334" y="8573"/>
                  </a:lnTo>
                  <a:cubicBezTo>
                    <a:pt x="7370" y="8870"/>
                    <a:pt x="7287" y="9180"/>
                    <a:pt x="7072" y="9418"/>
                  </a:cubicBezTo>
                  <a:cubicBezTo>
                    <a:pt x="6870" y="9656"/>
                    <a:pt x="6584" y="9775"/>
                    <a:pt x="6275" y="9775"/>
                  </a:cubicBezTo>
                  <a:lnTo>
                    <a:pt x="4894" y="9775"/>
                  </a:lnTo>
                  <a:cubicBezTo>
                    <a:pt x="4572" y="9775"/>
                    <a:pt x="4298" y="9644"/>
                    <a:pt x="4084" y="9418"/>
                  </a:cubicBezTo>
                  <a:cubicBezTo>
                    <a:pt x="3870" y="9180"/>
                    <a:pt x="3786" y="8882"/>
                    <a:pt x="3834" y="8573"/>
                  </a:cubicBezTo>
                  <a:lnTo>
                    <a:pt x="4251" y="5572"/>
                  </a:lnTo>
                  <a:close/>
                  <a:moveTo>
                    <a:pt x="5584" y="0"/>
                  </a:moveTo>
                  <a:cubicBezTo>
                    <a:pt x="4096" y="0"/>
                    <a:pt x="2703" y="465"/>
                    <a:pt x="1655" y="1310"/>
                  </a:cubicBezTo>
                  <a:cubicBezTo>
                    <a:pt x="595" y="2167"/>
                    <a:pt x="0" y="3310"/>
                    <a:pt x="0" y="4525"/>
                  </a:cubicBezTo>
                  <a:lnTo>
                    <a:pt x="0" y="4537"/>
                  </a:lnTo>
                  <a:cubicBezTo>
                    <a:pt x="0" y="5108"/>
                    <a:pt x="476" y="5572"/>
                    <a:pt x="1060" y="5572"/>
                  </a:cubicBezTo>
                  <a:lnTo>
                    <a:pt x="3929" y="5572"/>
                  </a:lnTo>
                  <a:lnTo>
                    <a:pt x="3512" y="8525"/>
                  </a:lnTo>
                  <a:cubicBezTo>
                    <a:pt x="3453" y="8930"/>
                    <a:pt x="3572" y="9335"/>
                    <a:pt x="3846" y="9632"/>
                  </a:cubicBezTo>
                  <a:cubicBezTo>
                    <a:pt x="4108" y="9930"/>
                    <a:pt x="4489" y="10109"/>
                    <a:pt x="4882" y="10109"/>
                  </a:cubicBezTo>
                  <a:lnTo>
                    <a:pt x="6275" y="10109"/>
                  </a:lnTo>
                  <a:cubicBezTo>
                    <a:pt x="6668" y="10109"/>
                    <a:pt x="7061" y="9930"/>
                    <a:pt x="7311" y="9632"/>
                  </a:cubicBezTo>
                  <a:cubicBezTo>
                    <a:pt x="7584" y="9335"/>
                    <a:pt x="7703" y="8930"/>
                    <a:pt x="7644" y="8525"/>
                  </a:cubicBezTo>
                  <a:lnTo>
                    <a:pt x="7227" y="5572"/>
                  </a:lnTo>
                  <a:lnTo>
                    <a:pt x="10097" y="5572"/>
                  </a:lnTo>
                  <a:cubicBezTo>
                    <a:pt x="10680" y="5572"/>
                    <a:pt x="11132" y="5108"/>
                    <a:pt x="11156" y="4537"/>
                  </a:cubicBezTo>
                  <a:lnTo>
                    <a:pt x="11156" y="4525"/>
                  </a:lnTo>
                  <a:cubicBezTo>
                    <a:pt x="11168" y="3310"/>
                    <a:pt x="10585" y="2155"/>
                    <a:pt x="9513" y="1310"/>
                  </a:cubicBezTo>
                  <a:cubicBezTo>
                    <a:pt x="8465" y="465"/>
                    <a:pt x="7061" y="0"/>
                    <a:pt x="558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2127" name="Google Shape;12127;p81"/>
            <p:cNvSpPr/>
            <p:nvPr/>
          </p:nvSpPr>
          <p:spPr>
            <a:xfrm>
              <a:off x="5055149" y="3409458"/>
              <a:ext cx="99840" cy="88416"/>
            </a:xfrm>
            <a:custGeom>
              <a:avLst/>
              <a:gdLst/>
              <a:ahLst/>
              <a:cxnLst/>
              <a:rect l="l" t="t" r="r" b="b"/>
              <a:pathLst>
                <a:path w="3120" h="2763" extrusionOk="0">
                  <a:moveTo>
                    <a:pt x="1560" y="1"/>
                  </a:moveTo>
                  <a:cubicBezTo>
                    <a:pt x="691" y="1"/>
                    <a:pt x="1" y="620"/>
                    <a:pt x="1" y="1382"/>
                  </a:cubicBezTo>
                  <a:cubicBezTo>
                    <a:pt x="1" y="2144"/>
                    <a:pt x="691" y="2763"/>
                    <a:pt x="1560" y="2763"/>
                  </a:cubicBezTo>
                  <a:cubicBezTo>
                    <a:pt x="2418" y="2763"/>
                    <a:pt x="3120" y="2144"/>
                    <a:pt x="3120" y="1382"/>
                  </a:cubicBezTo>
                  <a:cubicBezTo>
                    <a:pt x="3108" y="1084"/>
                    <a:pt x="3013" y="798"/>
                    <a:pt x="2822" y="560"/>
                  </a:cubicBezTo>
                  <a:cubicBezTo>
                    <a:pt x="2790" y="521"/>
                    <a:pt x="2742" y="503"/>
                    <a:pt x="2697" y="503"/>
                  </a:cubicBezTo>
                  <a:cubicBezTo>
                    <a:pt x="2659" y="503"/>
                    <a:pt x="2623" y="515"/>
                    <a:pt x="2596" y="536"/>
                  </a:cubicBezTo>
                  <a:cubicBezTo>
                    <a:pt x="2525" y="584"/>
                    <a:pt x="2525" y="691"/>
                    <a:pt x="2572" y="751"/>
                  </a:cubicBezTo>
                  <a:cubicBezTo>
                    <a:pt x="2715" y="929"/>
                    <a:pt x="2799" y="1144"/>
                    <a:pt x="2799" y="1370"/>
                  </a:cubicBezTo>
                  <a:cubicBezTo>
                    <a:pt x="2799" y="1941"/>
                    <a:pt x="2239" y="2418"/>
                    <a:pt x="1560" y="2418"/>
                  </a:cubicBezTo>
                  <a:cubicBezTo>
                    <a:pt x="870" y="2418"/>
                    <a:pt x="322" y="1941"/>
                    <a:pt x="322" y="1370"/>
                  </a:cubicBezTo>
                  <a:cubicBezTo>
                    <a:pt x="322" y="786"/>
                    <a:pt x="870" y="310"/>
                    <a:pt x="1560" y="310"/>
                  </a:cubicBezTo>
                  <a:cubicBezTo>
                    <a:pt x="1739" y="310"/>
                    <a:pt x="1917" y="334"/>
                    <a:pt x="2084" y="417"/>
                  </a:cubicBezTo>
                  <a:cubicBezTo>
                    <a:pt x="2104" y="423"/>
                    <a:pt x="2124" y="426"/>
                    <a:pt x="2144" y="426"/>
                  </a:cubicBezTo>
                  <a:cubicBezTo>
                    <a:pt x="2208" y="426"/>
                    <a:pt x="2268" y="395"/>
                    <a:pt x="2287" y="322"/>
                  </a:cubicBezTo>
                  <a:cubicBezTo>
                    <a:pt x="2322" y="239"/>
                    <a:pt x="2287" y="143"/>
                    <a:pt x="2203" y="120"/>
                  </a:cubicBezTo>
                  <a:cubicBezTo>
                    <a:pt x="1989" y="24"/>
                    <a:pt x="1787" y="1"/>
                    <a:pt x="156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grpSp>
      <p:grpSp>
        <p:nvGrpSpPr>
          <p:cNvPr id="12128" name="Google Shape;12128;p81"/>
          <p:cNvGrpSpPr/>
          <p:nvPr/>
        </p:nvGrpSpPr>
        <p:grpSpPr>
          <a:xfrm>
            <a:off x="7235951" y="3770797"/>
            <a:ext cx="357056" cy="357408"/>
            <a:chOff x="7158637" y="3353074"/>
            <a:chExt cx="357056" cy="357408"/>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grpSpPr>
        <p:sp>
          <p:nvSpPr>
            <p:cNvPr id="12129" name="Google Shape;12129;p81"/>
            <p:cNvSpPr/>
            <p:nvPr/>
          </p:nvSpPr>
          <p:spPr>
            <a:xfrm>
              <a:off x="7158637" y="3353074"/>
              <a:ext cx="357056" cy="357408"/>
            </a:xfrm>
            <a:custGeom>
              <a:avLst/>
              <a:gdLst/>
              <a:ahLst/>
              <a:cxnLst/>
              <a:rect l="l" t="t" r="r" b="b"/>
              <a:pathLst>
                <a:path w="11158" h="11169" extrusionOk="0">
                  <a:moveTo>
                    <a:pt x="7157" y="2489"/>
                  </a:moveTo>
                  <a:cubicBezTo>
                    <a:pt x="7192" y="2489"/>
                    <a:pt x="7204" y="2501"/>
                    <a:pt x="7204" y="2501"/>
                  </a:cubicBezTo>
                  <a:cubicBezTo>
                    <a:pt x="7216" y="2513"/>
                    <a:pt x="7228" y="2537"/>
                    <a:pt x="7228" y="2560"/>
                  </a:cubicBezTo>
                  <a:cubicBezTo>
                    <a:pt x="7228" y="2608"/>
                    <a:pt x="7204" y="2632"/>
                    <a:pt x="7157" y="2656"/>
                  </a:cubicBezTo>
                  <a:lnTo>
                    <a:pt x="6776" y="2691"/>
                  </a:lnTo>
                  <a:lnTo>
                    <a:pt x="6788" y="2656"/>
                  </a:lnTo>
                  <a:cubicBezTo>
                    <a:pt x="6811" y="2596"/>
                    <a:pt x="6859" y="2548"/>
                    <a:pt x="6919" y="2537"/>
                  </a:cubicBezTo>
                  <a:lnTo>
                    <a:pt x="7145" y="2489"/>
                  </a:lnTo>
                  <a:close/>
                  <a:moveTo>
                    <a:pt x="5192" y="2632"/>
                  </a:moveTo>
                  <a:cubicBezTo>
                    <a:pt x="5014" y="3084"/>
                    <a:pt x="5014" y="3108"/>
                    <a:pt x="5014" y="3144"/>
                  </a:cubicBezTo>
                  <a:cubicBezTo>
                    <a:pt x="5002" y="3227"/>
                    <a:pt x="5073" y="3310"/>
                    <a:pt x="5168" y="3310"/>
                  </a:cubicBezTo>
                  <a:cubicBezTo>
                    <a:pt x="5240" y="3310"/>
                    <a:pt x="5311" y="3251"/>
                    <a:pt x="5323" y="3168"/>
                  </a:cubicBezTo>
                  <a:cubicBezTo>
                    <a:pt x="5335" y="3132"/>
                    <a:pt x="5395" y="2989"/>
                    <a:pt x="5466" y="2810"/>
                  </a:cubicBezTo>
                  <a:lnTo>
                    <a:pt x="5549" y="2953"/>
                  </a:lnTo>
                  <a:cubicBezTo>
                    <a:pt x="5641" y="3100"/>
                    <a:pt x="5803" y="3176"/>
                    <a:pt x="5966" y="3176"/>
                  </a:cubicBezTo>
                  <a:cubicBezTo>
                    <a:pt x="6014" y="3176"/>
                    <a:pt x="6062" y="3169"/>
                    <a:pt x="6109" y="3156"/>
                  </a:cubicBezTo>
                  <a:lnTo>
                    <a:pt x="6347" y="3096"/>
                  </a:lnTo>
                  <a:cubicBezTo>
                    <a:pt x="6347" y="3156"/>
                    <a:pt x="6383" y="3215"/>
                    <a:pt x="6442" y="3251"/>
                  </a:cubicBezTo>
                  <a:lnTo>
                    <a:pt x="6811" y="3441"/>
                  </a:lnTo>
                  <a:lnTo>
                    <a:pt x="6788" y="3489"/>
                  </a:lnTo>
                  <a:lnTo>
                    <a:pt x="5264" y="3489"/>
                  </a:lnTo>
                  <a:lnTo>
                    <a:pt x="4049" y="3013"/>
                  </a:lnTo>
                  <a:lnTo>
                    <a:pt x="4299" y="2667"/>
                  </a:lnTo>
                  <a:lnTo>
                    <a:pt x="5192" y="2632"/>
                  </a:lnTo>
                  <a:close/>
                  <a:moveTo>
                    <a:pt x="382" y="6442"/>
                  </a:moveTo>
                  <a:lnTo>
                    <a:pt x="1001" y="7025"/>
                  </a:lnTo>
                  <a:cubicBezTo>
                    <a:pt x="1037" y="7073"/>
                    <a:pt x="1061" y="7132"/>
                    <a:pt x="1061" y="7192"/>
                  </a:cubicBezTo>
                  <a:lnTo>
                    <a:pt x="953" y="8085"/>
                  </a:lnTo>
                  <a:cubicBezTo>
                    <a:pt x="668" y="7573"/>
                    <a:pt x="489" y="7025"/>
                    <a:pt x="382" y="6442"/>
                  </a:cubicBezTo>
                  <a:close/>
                  <a:moveTo>
                    <a:pt x="5537" y="310"/>
                  </a:moveTo>
                  <a:cubicBezTo>
                    <a:pt x="6930" y="310"/>
                    <a:pt x="8228" y="870"/>
                    <a:pt x="9228" y="1846"/>
                  </a:cubicBezTo>
                  <a:cubicBezTo>
                    <a:pt x="10193" y="2810"/>
                    <a:pt x="10729" y="4084"/>
                    <a:pt x="10752" y="5430"/>
                  </a:cubicBezTo>
                  <a:cubicBezTo>
                    <a:pt x="10717" y="5418"/>
                    <a:pt x="10669" y="5394"/>
                    <a:pt x="10657" y="5346"/>
                  </a:cubicBezTo>
                  <a:lnTo>
                    <a:pt x="10419" y="4894"/>
                  </a:lnTo>
                  <a:cubicBezTo>
                    <a:pt x="10386" y="4845"/>
                    <a:pt x="10325" y="4818"/>
                    <a:pt x="10267" y="4818"/>
                  </a:cubicBezTo>
                  <a:cubicBezTo>
                    <a:pt x="10240" y="4818"/>
                    <a:pt x="10215" y="4823"/>
                    <a:pt x="10193" y="4834"/>
                  </a:cubicBezTo>
                  <a:cubicBezTo>
                    <a:pt x="10181" y="4894"/>
                    <a:pt x="10145" y="4989"/>
                    <a:pt x="10193" y="5073"/>
                  </a:cubicBezTo>
                  <a:lnTo>
                    <a:pt x="10431" y="5525"/>
                  </a:lnTo>
                  <a:cubicBezTo>
                    <a:pt x="10490" y="5644"/>
                    <a:pt x="10598" y="5727"/>
                    <a:pt x="10729" y="5763"/>
                  </a:cubicBezTo>
                  <a:lnTo>
                    <a:pt x="10824" y="5787"/>
                  </a:lnTo>
                  <a:cubicBezTo>
                    <a:pt x="10752" y="7120"/>
                    <a:pt x="10228" y="8347"/>
                    <a:pt x="9288" y="9287"/>
                  </a:cubicBezTo>
                  <a:cubicBezTo>
                    <a:pt x="8288" y="10287"/>
                    <a:pt x="6978" y="10823"/>
                    <a:pt x="5561" y="10823"/>
                  </a:cubicBezTo>
                  <a:cubicBezTo>
                    <a:pt x="4168" y="10823"/>
                    <a:pt x="2847" y="10276"/>
                    <a:pt x="1846" y="9287"/>
                  </a:cubicBezTo>
                  <a:cubicBezTo>
                    <a:pt x="1608" y="9049"/>
                    <a:pt x="1394" y="8799"/>
                    <a:pt x="1215" y="8525"/>
                  </a:cubicBezTo>
                  <a:lnTo>
                    <a:pt x="1370" y="7216"/>
                  </a:lnTo>
                  <a:cubicBezTo>
                    <a:pt x="1382" y="7061"/>
                    <a:pt x="1323" y="6906"/>
                    <a:pt x="1215" y="6787"/>
                  </a:cubicBezTo>
                  <a:lnTo>
                    <a:pt x="322" y="5930"/>
                  </a:lnTo>
                  <a:cubicBezTo>
                    <a:pt x="311" y="5811"/>
                    <a:pt x="311" y="5692"/>
                    <a:pt x="311" y="5573"/>
                  </a:cubicBezTo>
                  <a:cubicBezTo>
                    <a:pt x="311" y="4168"/>
                    <a:pt x="858" y="2846"/>
                    <a:pt x="1846" y="1846"/>
                  </a:cubicBezTo>
                  <a:cubicBezTo>
                    <a:pt x="2466" y="1227"/>
                    <a:pt x="3216" y="774"/>
                    <a:pt x="4037" y="536"/>
                  </a:cubicBezTo>
                  <a:lnTo>
                    <a:pt x="4037" y="536"/>
                  </a:lnTo>
                  <a:lnTo>
                    <a:pt x="3930" y="822"/>
                  </a:lnTo>
                  <a:cubicBezTo>
                    <a:pt x="3894" y="905"/>
                    <a:pt x="3942" y="1001"/>
                    <a:pt x="4013" y="1024"/>
                  </a:cubicBezTo>
                  <a:cubicBezTo>
                    <a:pt x="4025" y="1024"/>
                    <a:pt x="4061" y="1048"/>
                    <a:pt x="4073" y="1048"/>
                  </a:cubicBezTo>
                  <a:cubicBezTo>
                    <a:pt x="4132" y="1048"/>
                    <a:pt x="4216" y="1001"/>
                    <a:pt x="4228" y="941"/>
                  </a:cubicBezTo>
                  <a:lnTo>
                    <a:pt x="4418" y="453"/>
                  </a:lnTo>
                  <a:cubicBezTo>
                    <a:pt x="4692" y="393"/>
                    <a:pt x="4966" y="346"/>
                    <a:pt x="5252" y="334"/>
                  </a:cubicBezTo>
                  <a:lnTo>
                    <a:pt x="5252" y="334"/>
                  </a:lnTo>
                  <a:lnTo>
                    <a:pt x="5025" y="1227"/>
                  </a:lnTo>
                  <a:lnTo>
                    <a:pt x="4966" y="1239"/>
                  </a:lnTo>
                  <a:lnTo>
                    <a:pt x="4073" y="1239"/>
                  </a:lnTo>
                  <a:cubicBezTo>
                    <a:pt x="3906" y="1239"/>
                    <a:pt x="3763" y="1358"/>
                    <a:pt x="3728" y="1536"/>
                  </a:cubicBezTo>
                  <a:lnTo>
                    <a:pt x="3656" y="2120"/>
                  </a:lnTo>
                  <a:lnTo>
                    <a:pt x="3251" y="2132"/>
                  </a:lnTo>
                  <a:cubicBezTo>
                    <a:pt x="3073" y="2144"/>
                    <a:pt x="2942" y="2275"/>
                    <a:pt x="2930" y="2453"/>
                  </a:cubicBezTo>
                  <a:lnTo>
                    <a:pt x="2918" y="2918"/>
                  </a:lnTo>
                  <a:cubicBezTo>
                    <a:pt x="2918" y="3025"/>
                    <a:pt x="2942" y="3108"/>
                    <a:pt x="3013" y="3168"/>
                  </a:cubicBezTo>
                  <a:cubicBezTo>
                    <a:pt x="3083" y="3238"/>
                    <a:pt x="3154" y="3266"/>
                    <a:pt x="3238" y="3266"/>
                  </a:cubicBezTo>
                  <a:cubicBezTo>
                    <a:pt x="3254" y="3266"/>
                    <a:pt x="3270" y="3265"/>
                    <a:pt x="3287" y="3263"/>
                  </a:cubicBezTo>
                  <a:lnTo>
                    <a:pt x="3311" y="3263"/>
                  </a:lnTo>
                  <a:lnTo>
                    <a:pt x="2989" y="3572"/>
                  </a:lnTo>
                  <a:cubicBezTo>
                    <a:pt x="2930" y="3632"/>
                    <a:pt x="2918" y="3739"/>
                    <a:pt x="2978" y="3810"/>
                  </a:cubicBezTo>
                  <a:cubicBezTo>
                    <a:pt x="3001" y="3846"/>
                    <a:pt x="3049" y="3870"/>
                    <a:pt x="3097" y="3870"/>
                  </a:cubicBezTo>
                  <a:cubicBezTo>
                    <a:pt x="3132" y="3870"/>
                    <a:pt x="3168" y="3858"/>
                    <a:pt x="3204" y="3822"/>
                  </a:cubicBezTo>
                  <a:lnTo>
                    <a:pt x="3811" y="3263"/>
                  </a:lnTo>
                  <a:lnTo>
                    <a:pt x="5144" y="3799"/>
                  </a:lnTo>
                  <a:cubicBezTo>
                    <a:pt x="5156" y="3810"/>
                    <a:pt x="5192" y="3810"/>
                    <a:pt x="5204" y="3810"/>
                  </a:cubicBezTo>
                  <a:lnTo>
                    <a:pt x="6847" y="3810"/>
                  </a:lnTo>
                  <a:cubicBezTo>
                    <a:pt x="6907" y="3810"/>
                    <a:pt x="6954" y="3787"/>
                    <a:pt x="6978" y="3739"/>
                  </a:cubicBezTo>
                  <a:lnTo>
                    <a:pt x="7157" y="3465"/>
                  </a:lnTo>
                  <a:cubicBezTo>
                    <a:pt x="7192" y="3429"/>
                    <a:pt x="7192" y="3382"/>
                    <a:pt x="7192" y="3334"/>
                  </a:cubicBezTo>
                  <a:cubicBezTo>
                    <a:pt x="7169" y="3287"/>
                    <a:pt x="7145" y="3251"/>
                    <a:pt x="7097" y="3227"/>
                  </a:cubicBezTo>
                  <a:lnTo>
                    <a:pt x="6680" y="3025"/>
                  </a:lnTo>
                  <a:lnTo>
                    <a:pt x="7169" y="2965"/>
                  </a:lnTo>
                  <a:cubicBezTo>
                    <a:pt x="7383" y="2929"/>
                    <a:pt x="7550" y="2751"/>
                    <a:pt x="7526" y="2548"/>
                  </a:cubicBezTo>
                  <a:cubicBezTo>
                    <a:pt x="7526" y="2429"/>
                    <a:pt x="7466" y="2322"/>
                    <a:pt x="7371" y="2251"/>
                  </a:cubicBezTo>
                  <a:cubicBezTo>
                    <a:pt x="7301" y="2198"/>
                    <a:pt x="7219" y="2165"/>
                    <a:pt x="7133" y="2165"/>
                  </a:cubicBezTo>
                  <a:cubicBezTo>
                    <a:pt x="7101" y="2165"/>
                    <a:pt x="7069" y="2170"/>
                    <a:pt x="7038" y="2179"/>
                  </a:cubicBezTo>
                  <a:lnTo>
                    <a:pt x="6811" y="2215"/>
                  </a:lnTo>
                  <a:cubicBezTo>
                    <a:pt x="6633" y="2251"/>
                    <a:pt x="6502" y="2370"/>
                    <a:pt x="6442" y="2548"/>
                  </a:cubicBezTo>
                  <a:lnTo>
                    <a:pt x="6371" y="2751"/>
                  </a:lnTo>
                  <a:lnTo>
                    <a:pt x="6002" y="2858"/>
                  </a:lnTo>
                  <a:cubicBezTo>
                    <a:pt x="5988" y="2860"/>
                    <a:pt x="5974" y="2861"/>
                    <a:pt x="5960" y="2861"/>
                  </a:cubicBezTo>
                  <a:cubicBezTo>
                    <a:pt x="5892" y="2861"/>
                    <a:pt x="5827" y="2836"/>
                    <a:pt x="5787" y="2787"/>
                  </a:cubicBezTo>
                  <a:lnTo>
                    <a:pt x="5525" y="2382"/>
                  </a:lnTo>
                  <a:cubicBezTo>
                    <a:pt x="5490" y="2334"/>
                    <a:pt x="5430" y="2310"/>
                    <a:pt x="5371" y="2310"/>
                  </a:cubicBezTo>
                  <a:lnTo>
                    <a:pt x="4156" y="2358"/>
                  </a:lnTo>
                  <a:cubicBezTo>
                    <a:pt x="4109" y="2358"/>
                    <a:pt x="4049" y="2382"/>
                    <a:pt x="4013" y="2429"/>
                  </a:cubicBezTo>
                  <a:lnTo>
                    <a:pt x="3644" y="2953"/>
                  </a:lnTo>
                  <a:lnTo>
                    <a:pt x="3216" y="2977"/>
                  </a:lnTo>
                  <a:lnTo>
                    <a:pt x="3204" y="2977"/>
                  </a:lnTo>
                  <a:lnTo>
                    <a:pt x="3204" y="2965"/>
                  </a:lnTo>
                  <a:lnTo>
                    <a:pt x="3216" y="2501"/>
                  </a:lnTo>
                  <a:cubicBezTo>
                    <a:pt x="3216" y="2501"/>
                    <a:pt x="3216" y="2489"/>
                    <a:pt x="3228" y="2489"/>
                  </a:cubicBezTo>
                  <a:lnTo>
                    <a:pt x="3763" y="2453"/>
                  </a:lnTo>
                  <a:cubicBezTo>
                    <a:pt x="3835" y="2453"/>
                    <a:pt x="3906" y="2394"/>
                    <a:pt x="3906" y="2310"/>
                  </a:cubicBezTo>
                  <a:lnTo>
                    <a:pt x="4001" y="1584"/>
                  </a:lnTo>
                  <a:cubicBezTo>
                    <a:pt x="4001" y="1584"/>
                    <a:pt x="4001" y="1560"/>
                    <a:pt x="4013" y="1560"/>
                  </a:cubicBezTo>
                  <a:lnTo>
                    <a:pt x="4966" y="1560"/>
                  </a:lnTo>
                  <a:lnTo>
                    <a:pt x="5871" y="1310"/>
                  </a:lnTo>
                  <a:cubicBezTo>
                    <a:pt x="5918" y="1298"/>
                    <a:pt x="5966" y="1263"/>
                    <a:pt x="5978" y="1203"/>
                  </a:cubicBezTo>
                  <a:lnTo>
                    <a:pt x="6097" y="882"/>
                  </a:lnTo>
                  <a:cubicBezTo>
                    <a:pt x="6133" y="786"/>
                    <a:pt x="6085" y="703"/>
                    <a:pt x="5990" y="667"/>
                  </a:cubicBezTo>
                  <a:cubicBezTo>
                    <a:pt x="5975" y="663"/>
                    <a:pt x="5960" y="661"/>
                    <a:pt x="5946" y="661"/>
                  </a:cubicBezTo>
                  <a:cubicBezTo>
                    <a:pt x="5875" y="661"/>
                    <a:pt x="5807" y="706"/>
                    <a:pt x="5787" y="774"/>
                  </a:cubicBezTo>
                  <a:lnTo>
                    <a:pt x="5692" y="1013"/>
                  </a:lnTo>
                  <a:lnTo>
                    <a:pt x="5323" y="1120"/>
                  </a:lnTo>
                  <a:lnTo>
                    <a:pt x="5537" y="310"/>
                  </a:lnTo>
                  <a:close/>
                  <a:moveTo>
                    <a:pt x="5585" y="0"/>
                  </a:moveTo>
                  <a:cubicBezTo>
                    <a:pt x="4097" y="0"/>
                    <a:pt x="2692" y="584"/>
                    <a:pt x="1632" y="1644"/>
                  </a:cubicBezTo>
                  <a:cubicBezTo>
                    <a:pt x="584" y="2691"/>
                    <a:pt x="1" y="4096"/>
                    <a:pt x="1" y="5585"/>
                  </a:cubicBezTo>
                  <a:cubicBezTo>
                    <a:pt x="1" y="7073"/>
                    <a:pt x="584" y="8466"/>
                    <a:pt x="1632" y="9525"/>
                  </a:cubicBezTo>
                  <a:cubicBezTo>
                    <a:pt x="2692" y="10585"/>
                    <a:pt x="4097" y="11169"/>
                    <a:pt x="5585" y="11169"/>
                  </a:cubicBezTo>
                  <a:cubicBezTo>
                    <a:pt x="7073" y="11169"/>
                    <a:pt x="8466" y="10585"/>
                    <a:pt x="9526" y="9525"/>
                  </a:cubicBezTo>
                  <a:cubicBezTo>
                    <a:pt x="10586" y="8466"/>
                    <a:pt x="11157" y="7073"/>
                    <a:pt x="11157" y="5585"/>
                  </a:cubicBezTo>
                  <a:cubicBezTo>
                    <a:pt x="11157" y="4096"/>
                    <a:pt x="10586" y="2691"/>
                    <a:pt x="9526" y="1644"/>
                  </a:cubicBezTo>
                  <a:cubicBezTo>
                    <a:pt x="8466" y="584"/>
                    <a:pt x="7073" y="0"/>
                    <a:pt x="558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2130" name="Google Shape;12130;p81"/>
            <p:cNvSpPr/>
            <p:nvPr/>
          </p:nvSpPr>
          <p:spPr>
            <a:xfrm>
              <a:off x="7406669" y="3594898"/>
              <a:ext cx="26336" cy="27968"/>
            </a:xfrm>
            <a:custGeom>
              <a:avLst/>
              <a:gdLst/>
              <a:ahLst/>
              <a:cxnLst/>
              <a:rect l="l" t="t" r="r" b="b"/>
              <a:pathLst>
                <a:path w="823" h="874" extrusionOk="0">
                  <a:moveTo>
                    <a:pt x="637" y="1"/>
                  </a:moveTo>
                  <a:cubicBezTo>
                    <a:pt x="592" y="1"/>
                    <a:pt x="551" y="19"/>
                    <a:pt x="525" y="52"/>
                  </a:cubicBezTo>
                  <a:lnTo>
                    <a:pt x="60" y="599"/>
                  </a:lnTo>
                  <a:cubicBezTo>
                    <a:pt x="1" y="671"/>
                    <a:pt x="13" y="778"/>
                    <a:pt x="72" y="825"/>
                  </a:cubicBezTo>
                  <a:cubicBezTo>
                    <a:pt x="108" y="849"/>
                    <a:pt x="156" y="873"/>
                    <a:pt x="180" y="873"/>
                  </a:cubicBezTo>
                  <a:cubicBezTo>
                    <a:pt x="227" y="873"/>
                    <a:pt x="275" y="849"/>
                    <a:pt x="299" y="814"/>
                  </a:cubicBezTo>
                  <a:lnTo>
                    <a:pt x="763" y="254"/>
                  </a:lnTo>
                  <a:cubicBezTo>
                    <a:pt x="822" y="194"/>
                    <a:pt x="822" y="99"/>
                    <a:pt x="751" y="40"/>
                  </a:cubicBezTo>
                  <a:cubicBezTo>
                    <a:pt x="713" y="13"/>
                    <a:pt x="674" y="1"/>
                    <a:pt x="6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2131" name="Google Shape;12131;p81"/>
            <p:cNvSpPr/>
            <p:nvPr/>
          </p:nvSpPr>
          <p:spPr>
            <a:xfrm>
              <a:off x="7229133" y="3469074"/>
              <a:ext cx="254912" cy="180832"/>
            </a:xfrm>
            <a:custGeom>
              <a:avLst/>
              <a:gdLst/>
              <a:ahLst/>
              <a:cxnLst/>
              <a:rect l="l" t="t" r="r" b="b"/>
              <a:pathLst>
                <a:path w="7966" h="5651" extrusionOk="0">
                  <a:moveTo>
                    <a:pt x="5980" y="1"/>
                  </a:moveTo>
                  <a:cubicBezTo>
                    <a:pt x="5931" y="1"/>
                    <a:pt x="5884" y="21"/>
                    <a:pt x="5859" y="66"/>
                  </a:cubicBezTo>
                  <a:cubicBezTo>
                    <a:pt x="5823" y="138"/>
                    <a:pt x="5835" y="233"/>
                    <a:pt x="5894" y="293"/>
                  </a:cubicBezTo>
                  <a:lnTo>
                    <a:pt x="6442" y="781"/>
                  </a:lnTo>
                  <a:cubicBezTo>
                    <a:pt x="6478" y="817"/>
                    <a:pt x="6513" y="828"/>
                    <a:pt x="6573" y="828"/>
                  </a:cubicBezTo>
                  <a:lnTo>
                    <a:pt x="6859" y="793"/>
                  </a:lnTo>
                  <a:lnTo>
                    <a:pt x="6978" y="959"/>
                  </a:lnTo>
                  <a:lnTo>
                    <a:pt x="5942" y="1662"/>
                  </a:lnTo>
                  <a:cubicBezTo>
                    <a:pt x="5927" y="1667"/>
                    <a:pt x="5910" y="1670"/>
                    <a:pt x="5895" y="1670"/>
                  </a:cubicBezTo>
                  <a:cubicBezTo>
                    <a:pt x="5873" y="1670"/>
                    <a:pt x="5854" y="1664"/>
                    <a:pt x="5847" y="1650"/>
                  </a:cubicBezTo>
                  <a:lnTo>
                    <a:pt x="5168" y="555"/>
                  </a:lnTo>
                  <a:cubicBezTo>
                    <a:pt x="5139" y="511"/>
                    <a:pt x="5088" y="485"/>
                    <a:pt x="5036" y="485"/>
                  </a:cubicBezTo>
                  <a:cubicBezTo>
                    <a:pt x="5003" y="485"/>
                    <a:pt x="4970" y="496"/>
                    <a:pt x="4942" y="519"/>
                  </a:cubicBezTo>
                  <a:cubicBezTo>
                    <a:pt x="4870" y="555"/>
                    <a:pt x="4846" y="662"/>
                    <a:pt x="4894" y="733"/>
                  </a:cubicBezTo>
                  <a:lnTo>
                    <a:pt x="5644" y="1912"/>
                  </a:lnTo>
                  <a:cubicBezTo>
                    <a:pt x="5668" y="1960"/>
                    <a:pt x="5704" y="1983"/>
                    <a:pt x="5763" y="1983"/>
                  </a:cubicBezTo>
                  <a:lnTo>
                    <a:pt x="6132" y="2043"/>
                  </a:lnTo>
                  <a:lnTo>
                    <a:pt x="6144" y="2043"/>
                  </a:lnTo>
                  <a:lnTo>
                    <a:pt x="6144" y="2067"/>
                  </a:lnTo>
                  <a:lnTo>
                    <a:pt x="5299" y="2995"/>
                  </a:lnTo>
                  <a:lnTo>
                    <a:pt x="5251" y="3091"/>
                  </a:lnTo>
                  <a:lnTo>
                    <a:pt x="5132" y="3948"/>
                  </a:lnTo>
                  <a:cubicBezTo>
                    <a:pt x="5120" y="4043"/>
                    <a:pt x="5073" y="4115"/>
                    <a:pt x="5013" y="4162"/>
                  </a:cubicBezTo>
                  <a:lnTo>
                    <a:pt x="3834" y="5234"/>
                  </a:lnTo>
                  <a:cubicBezTo>
                    <a:pt x="3775" y="5293"/>
                    <a:pt x="3692" y="5317"/>
                    <a:pt x="3596" y="5317"/>
                  </a:cubicBezTo>
                  <a:cubicBezTo>
                    <a:pt x="3453" y="5317"/>
                    <a:pt x="3334" y="5234"/>
                    <a:pt x="3275" y="5103"/>
                  </a:cubicBezTo>
                  <a:lnTo>
                    <a:pt x="2846" y="3972"/>
                  </a:lnTo>
                  <a:lnTo>
                    <a:pt x="2739" y="2781"/>
                  </a:lnTo>
                  <a:cubicBezTo>
                    <a:pt x="2703" y="2436"/>
                    <a:pt x="2430" y="2162"/>
                    <a:pt x="2084" y="2150"/>
                  </a:cubicBezTo>
                  <a:lnTo>
                    <a:pt x="763" y="2079"/>
                  </a:lnTo>
                  <a:cubicBezTo>
                    <a:pt x="667" y="2079"/>
                    <a:pt x="608" y="2019"/>
                    <a:pt x="596" y="1948"/>
                  </a:cubicBezTo>
                  <a:lnTo>
                    <a:pt x="358" y="971"/>
                  </a:lnTo>
                  <a:cubicBezTo>
                    <a:pt x="346" y="912"/>
                    <a:pt x="358" y="840"/>
                    <a:pt x="417" y="793"/>
                  </a:cubicBezTo>
                  <a:lnTo>
                    <a:pt x="548" y="674"/>
                  </a:lnTo>
                  <a:cubicBezTo>
                    <a:pt x="608" y="614"/>
                    <a:pt x="620" y="519"/>
                    <a:pt x="560" y="436"/>
                  </a:cubicBezTo>
                  <a:cubicBezTo>
                    <a:pt x="529" y="398"/>
                    <a:pt x="488" y="380"/>
                    <a:pt x="444" y="380"/>
                  </a:cubicBezTo>
                  <a:cubicBezTo>
                    <a:pt x="404" y="380"/>
                    <a:pt x="362" y="395"/>
                    <a:pt x="322" y="424"/>
                  </a:cubicBezTo>
                  <a:lnTo>
                    <a:pt x="191" y="543"/>
                  </a:lnTo>
                  <a:cubicBezTo>
                    <a:pt x="60" y="674"/>
                    <a:pt x="1" y="852"/>
                    <a:pt x="48" y="1043"/>
                  </a:cubicBezTo>
                  <a:lnTo>
                    <a:pt x="286" y="2019"/>
                  </a:lnTo>
                  <a:cubicBezTo>
                    <a:pt x="346" y="2233"/>
                    <a:pt x="525" y="2388"/>
                    <a:pt x="763" y="2400"/>
                  </a:cubicBezTo>
                  <a:lnTo>
                    <a:pt x="2084" y="2471"/>
                  </a:lnTo>
                  <a:cubicBezTo>
                    <a:pt x="2263" y="2495"/>
                    <a:pt x="2406" y="2626"/>
                    <a:pt x="2430" y="2805"/>
                  </a:cubicBezTo>
                  <a:lnTo>
                    <a:pt x="2525" y="4007"/>
                  </a:lnTo>
                  <a:cubicBezTo>
                    <a:pt x="2525" y="4031"/>
                    <a:pt x="2525" y="4043"/>
                    <a:pt x="2549" y="4055"/>
                  </a:cubicBezTo>
                  <a:lnTo>
                    <a:pt x="2989" y="5210"/>
                  </a:lnTo>
                  <a:cubicBezTo>
                    <a:pt x="3096" y="5472"/>
                    <a:pt x="3346" y="5650"/>
                    <a:pt x="3620" y="5650"/>
                  </a:cubicBezTo>
                  <a:cubicBezTo>
                    <a:pt x="3775" y="5650"/>
                    <a:pt x="3942" y="5591"/>
                    <a:pt x="4061" y="5472"/>
                  </a:cubicBezTo>
                  <a:lnTo>
                    <a:pt x="5239" y="4400"/>
                  </a:lnTo>
                  <a:cubicBezTo>
                    <a:pt x="5358" y="4293"/>
                    <a:pt x="5430" y="4138"/>
                    <a:pt x="5466" y="3984"/>
                  </a:cubicBezTo>
                  <a:lnTo>
                    <a:pt x="5585" y="3162"/>
                  </a:lnTo>
                  <a:lnTo>
                    <a:pt x="6394" y="2257"/>
                  </a:lnTo>
                  <a:cubicBezTo>
                    <a:pt x="6490" y="2162"/>
                    <a:pt x="6501" y="2031"/>
                    <a:pt x="6478" y="1912"/>
                  </a:cubicBezTo>
                  <a:cubicBezTo>
                    <a:pt x="6454" y="1852"/>
                    <a:pt x="6418" y="1793"/>
                    <a:pt x="6370" y="1757"/>
                  </a:cubicBezTo>
                  <a:lnTo>
                    <a:pt x="7335" y="1102"/>
                  </a:lnTo>
                  <a:lnTo>
                    <a:pt x="7383" y="1067"/>
                  </a:lnTo>
                  <a:cubicBezTo>
                    <a:pt x="7430" y="1007"/>
                    <a:pt x="7406" y="924"/>
                    <a:pt x="7383" y="888"/>
                  </a:cubicBezTo>
                  <a:lnTo>
                    <a:pt x="7263" y="733"/>
                  </a:lnTo>
                  <a:lnTo>
                    <a:pt x="7466" y="709"/>
                  </a:lnTo>
                  <a:cubicBezTo>
                    <a:pt x="7481" y="705"/>
                    <a:pt x="7496" y="703"/>
                    <a:pt x="7510" y="703"/>
                  </a:cubicBezTo>
                  <a:cubicBezTo>
                    <a:pt x="7573" y="703"/>
                    <a:pt x="7625" y="744"/>
                    <a:pt x="7644" y="793"/>
                  </a:cubicBezTo>
                  <a:cubicBezTo>
                    <a:pt x="7680" y="852"/>
                    <a:pt x="7740" y="888"/>
                    <a:pt x="7799" y="888"/>
                  </a:cubicBezTo>
                  <a:cubicBezTo>
                    <a:pt x="7823" y="888"/>
                    <a:pt x="7859" y="864"/>
                    <a:pt x="7883" y="852"/>
                  </a:cubicBezTo>
                  <a:cubicBezTo>
                    <a:pt x="7942" y="817"/>
                    <a:pt x="7966" y="709"/>
                    <a:pt x="7918" y="650"/>
                  </a:cubicBezTo>
                  <a:cubicBezTo>
                    <a:pt x="7825" y="494"/>
                    <a:pt x="7668" y="393"/>
                    <a:pt x="7488" y="393"/>
                  </a:cubicBezTo>
                  <a:cubicBezTo>
                    <a:pt x="7461" y="393"/>
                    <a:pt x="7434" y="395"/>
                    <a:pt x="7406" y="400"/>
                  </a:cubicBezTo>
                  <a:lnTo>
                    <a:pt x="6609" y="483"/>
                  </a:lnTo>
                  <a:lnTo>
                    <a:pt x="6097" y="43"/>
                  </a:lnTo>
                  <a:cubicBezTo>
                    <a:pt x="6064" y="15"/>
                    <a:pt x="6021" y="1"/>
                    <a:pt x="598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2132" name="Google Shape;12132;p81"/>
            <p:cNvSpPr/>
            <p:nvPr/>
          </p:nvSpPr>
          <p:spPr>
            <a:xfrm>
              <a:off x="7409741" y="3428370"/>
              <a:ext cx="22880" cy="27616"/>
            </a:xfrm>
            <a:custGeom>
              <a:avLst/>
              <a:gdLst/>
              <a:ahLst/>
              <a:cxnLst/>
              <a:rect l="l" t="t" r="r" b="b"/>
              <a:pathLst>
                <a:path w="715" h="863" extrusionOk="0">
                  <a:moveTo>
                    <a:pt x="177" y="1"/>
                  </a:moveTo>
                  <a:cubicBezTo>
                    <a:pt x="144" y="1"/>
                    <a:pt x="111" y="10"/>
                    <a:pt x="84" y="29"/>
                  </a:cubicBezTo>
                  <a:cubicBezTo>
                    <a:pt x="12" y="76"/>
                    <a:pt x="0" y="184"/>
                    <a:pt x="36" y="255"/>
                  </a:cubicBezTo>
                  <a:lnTo>
                    <a:pt x="393" y="791"/>
                  </a:lnTo>
                  <a:cubicBezTo>
                    <a:pt x="429" y="838"/>
                    <a:pt x="488" y="862"/>
                    <a:pt x="536" y="862"/>
                  </a:cubicBezTo>
                  <a:cubicBezTo>
                    <a:pt x="560" y="862"/>
                    <a:pt x="596" y="850"/>
                    <a:pt x="619" y="838"/>
                  </a:cubicBezTo>
                  <a:cubicBezTo>
                    <a:pt x="691" y="779"/>
                    <a:pt x="715" y="684"/>
                    <a:pt x="667" y="612"/>
                  </a:cubicBezTo>
                  <a:lnTo>
                    <a:pt x="310" y="76"/>
                  </a:lnTo>
                  <a:cubicBezTo>
                    <a:pt x="280" y="25"/>
                    <a:pt x="229" y="1"/>
                    <a:pt x="17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grpSp>
      <p:grpSp>
        <p:nvGrpSpPr>
          <p:cNvPr id="12133" name="Google Shape;12133;p81"/>
          <p:cNvGrpSpPr/>
          <p:nvPr/>
        </p:nvGrpSpPr>
        <p:grpSpPr>
          <a:xfrm>
            <a:off x="3393583" y="3770125"/>
            <a:ext cx="344832" cy="356544"/>
            <a:chOff x="3316269" y="3352402"/>
            <a:chExt cx="344832" cy="356544"/>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grpSpPr>
        <p:sp>
          <p:nvSpPr>
            <p:cNvPr id="12134" name="Google Shape;12134;p81"/>
            <p:cNvSpPr/>
            <p:nvPr/>
          </p:nvSpPr>
          <p:spPr>
            <a:xfrm>
              <a:off x="3546381" y="3557138"/>
              <a:ext cx="19840" cy="16576"/>
            </a:xfrm>
            <a:custGeom>
              <a:avLst/>
              <a:gdLst/>
              <a:ahLst/>
              <a:cxnLst/>
              <a:rect l="l" t="t" r="r" b="b"/>
              <a:pathLst>
                <a:path w="620" h="518" extrusionOk="0">
                  <a:moveTo>
                    <a:pt x="166" y="0"/>
                  </a:moveTo>
                  <a:cubicBezTo>
                    <a:pt x="115" y="0"/>
                    <a:pt x="65" y="22"/>
                    <a:pt x="37" y="65"/>
                  </a:cubicBezTo>
                  <a:cubicBezTo>
                    <a:pt x="1" y="148"/>
                    <a:pt x="13" y="243"/>
                    <a:pt x="84" y="291"/>
                  </a:cubicBezTo>
                  <a:lnTo>
                    <a:pt x="358" y="481"/>
                  </a:lnTo>
                  <a:cubicBezTo>
                    <a:pt x="382" y="505"/>
                    <a:pt x="418" y="517"/>
                    <a:pt x="441" y="517"/>
                  </a:cubicBezTo>
                  <a:cubicBezTo>
                    <a:pt x="489" y="517"/>
                    <a:pt x="549" y="481"/>
                    <a:pt x="572" y="446"/>
                  </a:cubicBezTo>
                  <a:cubicBezTo>
                    <a:pt x="620" y="362"/>
                    <a:pt x="596" y="267"/>
                    <a:pt x="537" y="220"/>
                  </a:cubicBezTo>
                  <a:lnTo>
                    <a:pt x="263" y="29"/>
                  </a:lnTo>
                  <a:cubicBezTo>
                    <a:pt x="234" y="10"/>
                    <a:pt x="200" y="0"/>
                    <a:pt x="1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2135" name="Google Shape;12135;p81"/>
            <p:cNvSpPr/>
            <p:nvPr/>
          </p:nvSpPr>
          <p:spPr>
            <a:xfrm>
              <a:off x="3449997" y="3423730"/>
              <a:ext cx="14496" cy="18144"/>
            </a:xfrm>
            <a:custGeom>
              <a:avLst/>
              <a:gdLst/>
              <a:ahLst/>
              <a:cxnLst/>
              <a:rect l="l" t="t" r="r" b="b"/>
              <a:pathLst>
                <a:path w="453" h="567" extrusionOk="0">
                  <a:moveTo>
                    <a:pt x="180" y="1"/>
                  </a:moveTo>
                  <a:cubicBezTo>
                    <a:pt x="164" y="1"/>
                    <a:pt x="148" y="3"/>
                    <a:pt x="132" y="7"/>
                  </a:cubicBezTo>
                  <a:cubicBezTo>
                    <a:pt x="48" y="43"/>
                    <a:pt x="1" y="126"/>
                    <a:pt x="36" y="221"/>
                  </a:cubicBezTo>
                  <a:lnTo>
                    <a:pt x="108" y="459"/>
                  </a:lnTo>
                  <a:cubicBezTo>
                    <a:pt x="132" y="531"/>
                    <a:pt x="191" y="567"/>
                    <a:pt x="251" y="567"/>
                  </a:cubicBezTo>
                  <a:cubicBezTo>
                    <a:pt x="274" y="567"/>
                    <a:pt x="286" y="567"/>
                    <a:pt x="310" y="543"/>
                  </a:cubicBezTo>
                  <a:cubicBezTo>
                    <a:pt x="405" y="531"/>
                    <a:pt x="453" y="436"/>
                    <a:pt x="417" y="352"/>
                  </a:cubicBezTo>
                  <a:lnTo>
                    <a:pt x="346" y="114"/>
                  </a:lnTo>
                  <a:cubicBezTo>
                    <a:pt x="316" y="45"/>
                    <a:pt x="254" y="1"/>
                    <a:pt x="18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2136" name="Google Shape;12136;p81"/>
            <p:cNvSpPr/>
            <p:nvPr/>
          </p:nvSpPr>
          <p:spPr>
            <a:xfrm>
              <a:off x="3316269" y="3352402"/>
              <a:ext cx="344832" cy="356544"/>
            </a:xfrm>
            <a:custGeom>
              <a:avLst/>
              <a:gdLst/>
              <a:ahLst/>
              <a:cxnLst/>
              <a:rect l="l" t="t" r="r" b="b"/>
              <a:pathLst>
                <a:path w="10776" h="11142" extrusionOk="0">
                  <a:moveTo>
                    <a:pt x="2870" y="2819"/>
                  </a:moveTo>
                  <a:cubicBezTo>
                    <a:pt x="2941" y="2819"/>
                    <a:pt x="3013" y="2867"/>
                    <a:pt x="3048" y="2950"/>
                  </a:cubicBezTo>
                  <a:cubicBezTo>
                    <a:pt x="3084" y="2998"/>
                    <a:pt x="3060" y="3046"/>
                    <a:pt x="3048" y="3093"/>
                  </a:cubicBezTo>
                  <a:cubicBezTo>
                    <a:pt x="3025" y="3129"/>
                    <a:pt x="2989" y="3165"/>
                    <a:pt x="2941" y="3189"/>
                  </a:cubicBezTo>
                  <a:cubicBezTo>
                    <a:pt x="2925" y="3199"/>
                    <a:pt x="2904" y="3205"/>
                    <a:pt x="2882" y="3205"/>
                  </a:cubicBezTo>
                  <a:cubicBezTo>
                    <a:pt x="2854" y="3205"/>
                    <a:pt x="2825" y="3196"/>
                    <a:pt x="2798" y="3177"/>
                  </a:cubicBezTo>
                  <a:cubicBezTo>
                    <a:pt x="2751" y="3153"/>
                    <a:pt x="2727" y="3117"/>
                    <a:pt x="2691" y="3069"/>
                  </a:cubicBezTo>
                  <a:cubicBezTo>
                    <a:pt x="2656" y="2974"/>
                    <a:pt x="2703" y="2867"/>
                    <a:pt x="2810" y="2831"/>
                  </a:cubicBezTo>
                  <a:cubicBezTo>
                    <a:pt x="2822" y="2831"/>
                    <a:pt x="2858" y="2819"/>
                    <a:pt x="2870" y="2819"/>
                  </a:cubicBezTo>
                  <a:close/>
                  <a:moveTo>
                    <a:pt x="2310" y="3367"/>
                  </a:moveTo>
                  <a:cubicBezTo>
                    <a:pt x="2382" y="3367"/>
                    <a:pt x="2453" y="3415"/>
                    <a:pt x="2489" y="3498"/>
                  </a:cubicBezTo>
                  <a:cubicBezTo>
                    <a:pt x="2501" y="3546"/>
                    <a:pt x="2501" y="3605"/>
                    <a:pt x="2465" y="3653"/>
                  </a:cubicBezTo>
                  <a:cubicBezTo>
                    <a:pt x="2441" y="3701"/>
                    <a:pt x="2406" y="3724"/>
                    <a:pt x="2370" y="3760"/>
                  </a:cubicBezTo>
                  <a:cubicBezTo>
                    <a:pt x="2352" y="3764"/>
                    <a:pt x="2333" y="3767"/>
                    <a:pt x="2314" y="3767"/>
                  </a:cubicBezTo>
                  <a:cubicBezTo>
                    <a:pt x="2280" y="3767"/>
                    <a:pt x="2245" y="3759"/>
                    <a:pt x="2215" y="3736"/>
                  </a:cubicBezTo>
                  <a:cubicBezTo>
                    <a:pt x="2167" y="3712"/>
                    <a:pt x="2144" y="3677"/>
                    <a:pt x="2108" y="3641"/>
                  </a:cubicBezTo>
                  <a:cubicBezTo>
                    <a:pt x="2108" y="3593"/>
                    <a:pt x="2108" y="3534"/>
                    <a:pt x="2144" y="3486"/>
                  </a:cubicBezTo>
                  <a:cubicBezTo>
                    <a:pt x="2167" y="3450"/>
                    <a:pt x="2203" y="3415"/>
                    <a:pt x="2251" y="3379"/>
                  </a:cubicBezTo>
                  <a:cubicBezTo>
                    <a:pt x="2263" y="3379"/>
                    <a:pt x="2286" y="3367"/>
                    <a:pt x="2310" y="3367"/>
                  </a:cubicBezTo>
                  <a:close/>
                  <a:moveTo>
                    <a:pt x="3060" y="3546"/>
                  </a:moveTo>
                  <a:cubicBezTo>
                    <a:pt x="3096" y="3546"/>
                    <a:pt x="3120" y="3546"/>
                    <a:pt x="3156" y="3570"/>
                  </a:cubicBezTo>
                  <a:cubicBezTo>
                    <a:pt x="3191" y="3593"/>
                    <a:pt x="3227" y="3629"/>
                    <a:pt x="3263" y="3665"/>
                  </a:cubicBezTo>
                  <a:cubicBezTo>
                    <a:pt x="3275" y="3724"/>
                    <a:pt x="3263" y="3772"/>
                    <a:pt x="3239" y="3831"/>
                  </a:cubicBezTo>
                  <a:cubicBezTo>
                    <a:pt x="3215" y="3879"/>
                    <a:pt x="3179" y="3903"/>
                    <a:pt x="3144" y="3939"/>
                  </a:cubicBezTo>
                  <a:cubicBezTo>
                    <a:pt x="3124" y="3944"/>
                    <a:pt x="3102" y="3946"/>
                    <a:pt x="3080" y="3946"/>
                  </a:cubicBezTo>
                  <a:cubicBezTo>
                    <a:pt x="3049" y="3946"/>
                    <a:pt x="3017" y="3941"/>
                    <a:pt x="2989" y="3927"/>
                  </a:cubicBezTo>
                  <a:cubicBezTo>
                    <a:pt x="2941" y="3891"/>
                    <a:pt x="2917" y="3867"/>
                    <a:pt x="2882" y="3820"/>
                  </a:cubicBezTo>
                  <a:cubicBezTo>
                    <a:pt x="2870" y="3772"/>
                    <a:pt x="2870" y="3712"/>
                    <a:pt x="2894" y="3665"/>
                  </a:cubicBezTo>
                  <a:cubicBezTo>
                    <a:pt x="2929" y="3629"/>
                    <a:pt x="2953" y="3593"/>
                    <a:pt x="3001" y="3570"/>
                  </a:cubicBezTo>
                  <a:cubicBezTo>
                    <a:pt x="3025" y="3570"/>
                    <a:pt x="3048" y="3546"/>
                    <a:pt x="3060" y="3546"/>
                  </a:cubicBezTo>
                  <a:close/>
                  <a:moveTo>
                    <a:pt x="3584" y="3843"/>
                  </a:moveTo>
                  <a:lnTo>
                    <a:pt x="4191" y="4343"/>
                  </a:lnTo>
                  <a:lnTo>
                    <a:pt x="3501" y="4046"/>
                  </a:lnTo>
                  <a:cubicBezTo>
                    <a:pt x="3513" y="4022"/>
                    <a:pt x="3525" y="3998"/>
                    <a:pt x="3537" y="3962"/>
                  </a:cubicBezTo>
                  <a:cubicBezTo>
                    <a:pt x="3560" y="3939"/>
                    <a:pt x="3572" y="3891"/>
                    <a:pt x="3584" y="3843"/>
                  </a:cubicBezTo>
                  <a:close/>
                  <a:moveTo>
                    <a:pt x="9478" y="3974"/>
                  </a:moveTo>
                  <a:cubicBezTo>
                    <a:pt x="9835" y="4141"/>
                    <a:pt x="10145" y="4391"/>
                    <a:pt x="10418" y="4713"/>
                  </a:cubicBezTo>
                  <a:cubicBezTo>
                    <a:pt x="10228" y="4998"/>
                    <a:pt x="9966" y="5260"/>
                    <a:pt x="9704" y="5451"/>
                  </a:cubicBezTo>
                  <a:cubicBezTo>
                    <a:pt x="9597" y="5332"/>
                    <a:pt x="9478" y="5248"/>
                    <a:pt x="9347" y="5153"/>
                  </a:cubicBezTo>
                  <a:cubicBezTo>
                    <a:pt x="9228" y="5094"/>
                    <a:pt x="9097" y="5022"/>
                    <a:pt x="8918" y="4963"/>
                  </a:cubicBezTo>
                  <a:lnTo>
                    <a:pt x="9406" y="4939"/>
                  </a:lnTo>
                  <a:cubicBezTo>
                    <a:pt x="9490" y="4939"/>
                    <a:pt x="9573" y="4844"/>
                    <a:pt x="9549" y="4760"/>
                  </a:cubicBezTo>
                  <a:cubicBezTo>
                    <a:pt x="9549" y="4672"/>
                    <a:pt x="9478" y="4604"/>
                    <a:pt x="9391" y="4604"/>
                  </a:cubicBezTo>
                  <a:cubicBezTo>
                    <a:pt x="9385" y="4604"/>
                    <a:pt x="9378" y="4605"/>
                    <a:pt x="9371" y="4605"/>
                  </a:cubicBezTo>
                  <a:lnTo>
                    <a:pt x="8656" y="4665"/>
                  </a:lnTo>
                  <a:cubicBezTo>
                    <a:pt x="8871" y="4546"/>
                    <a:pt x="9061" y="4427"/>
                    <a:pt x="9192" y="4308"/>
                  </a:cubicBezTo>
                  <a:cubicBezTo>
                    <a:pt x="9299" y="4201"/>
                    <a:pt x="9394" y="4105"/>
                    <a:pt x="9478" y="3974"/>
                  </a:cubicBezTo>
                  <a:close/>
                  <a:moveTo>
                    <a:pt x="4245" y="304"/>
                  </a:moveTo>
                  <a:cubicBezTo>
                    <a:pt x="4475" y="304"/>
                    <a:pt x="4701" y="348"/>
                    <a:pt x="4906" y="438"/>
                  </a:cubicBezTo>
                  <a:cubicBezTo>
                    <a:pt x="5299" y="605"/>
                    <a:pt x="5561" y="903"/>
                    <a:pt x="5704" y="1260"/>
                  </a:cubicBezTo>
                  <a:cubicBezTo>
                    <a:pt x="5787" y="1522"/>
                    <a:pt x="5835" y="1867"/>
                    <a:pt x="5799" y="2284"/>
                  </a:cubicBezTo>
                  <a:cubicBezTo>
                    <a:pt x="5537" y="2819"/>
                    <a:pt x="5370" y="3367"/>
                    <a:pt x="5287" y="3665"/>
                  </a:cubicBezTo>
                  <a:cubicBezTo>
                    <a:pt x="5251" y="3760"/>
                    <a:pt x="5311" y="3843"/>
                    <a:pt x="5406" y="3879"/>
                  </a:cubicBezTo>
                  <a:cubicBezTo>
                    <a:pt x="5418" y="3883"/>
                    <a:pt x="5431" y="3884"/>
                    <a:pt x="5444" y="3884"/>
                  </a:cubicBezTo>
                  <a:cubicBezTo>
                    <a:pt x="5516" y="3884"/>
                    <a:pt x="5588" y="3831"/>
                    <a:pt x="5608" y="3760"/>
                  </a:cubicBezTo>
                  <a:cubicBezTo>
                    <a:pt x="5894" y="2748"/>
                    <a:pt x="6311" y="1926"/>
                    <a:pt x="6727" y="1534"/>
                  </a:cubicBezTo>
                  <a:cubicBezTo>
                    <a:pt x="6972" y="1309"/>
                    <a:pt x="7286" y="1190"/>
                    <a:pt x="7633" y="1190"/>
                  </a:cubicBezTo>
                  <a:cubicBezTo>
                    <a:pt x="7691" y="1190"/>
                    <a:pt x="7751" y="1193"/>
                    <a:pt x="7811" y="1200"/>
                  </a:cubicBezTo>
                  <a:cubicBezTo>
                    <a:pt x="8228" y="1236"/>
                    <a:pt x="8632" y="1450"/>
                    <a:pt x="8930" y="1772"/>
                  </a:cubicBezTo>
                  <a:cubicBezTo>
                    <a:pt x="9228" y="2105"/>
                    <a:pt x="9394" y="2522"/>
                    <a:pt x="9394" y="2939"/>
                  </a:cubicBezTo>
                  <a:cubicBezTo>
                    <a:pt x="9394" y="3355"/>
                    <a:pt x="9228" y="3724"/>
                    <a:pt x="8942" y="3974"/>
                  </a:cubicBezTo>
                  <a:cubicBezTo>
                    <a:pt x="8656" y="4236"/>
                    <a:pt x="8180" y="4474"/>
                    <a:pt x="7561" y="4653"/>
                  </a:cubicBezTo>
                  <a:lnTo>
                    <a:pt x="7549" y="4653"/>
                  </a:lnTo>
                  <a:cubicBezTo>
                    <a:pt x="7430" y="4641"/>
                    <a:pt x="7299" y="4635"/>
                    <a:pt x="7161" y="4635"/>
                  </a:cubicBezTo>
                  <a:cubicBezTo>
                    <a:pt x="7022" y="4635"/>
                    <a:pt x="6876" y="4641"/>
                    <a:pt x="6727" y="4653"/>
                  </a:cubicBezTo>
                  <a:cubicBezTo>
                    <a:pt x="6632" y="4653"/>
                    <a:pt x="6561" y="4724"/>
                    <a:pt x="6561" y="4808"/>
                  </a:cubicBezTo>
                  <a:cubicBezTo>
                    <a:pt x="6561" y="4903"/>
                    <a:pt x="6632" y="4974"/>
                    <a:pt x="6727" y="4974"/>
                  </a:cubicBezTo>
                  <a:cubicBezTo>
                    <a:pt x="6825" y="4971"/>
                    <a:pt x="6935" y="4968"/>
                    <a:pt x="7055" y="4968"/>
                  </a:cubicBezTo>
                  <a:cubicBezTo>
                    <a:pt x="7682" y="4968"/>
                    <a:pt x="8561" y="5039"/>
                    <a:pt x="9121" y="5379"/>
                  </a:cubicBezTo>
                  <a:cubicBezTo>
                    <a:pt x="9871" y="5856"/>
                    <a:pt x="10061" y="6844"/>
                    <a:pt x="9597" y="7630"/>
                  </a:cubicBezTo>
                  <a:cubicBezTo>
                    <a:pt x="9275" y="8174"/>
                    <a:pt x="8718" y="8485"/>
                    <a:pt x="8177" y="8485"/>
                  </a:cubicBezTo>
                  <a:cubicBezTo>
                    <a:pt x="7937" y="8485"/>
                    <a:pt x="7701" y="8424"/>
                    <a:pt x="7489" y="8296"/>
                  </a:cubicBezTo>
                  <a:cubicBezTo>
                    <a:pt x="6870" y="7939"/>
                    <a:pt x="6156" y="6975"/>
                    <a:pt x="5954" y="6487"/>
                  </a:cubicBezTo>
                  <a:cubicBezTo>
                    <a:pt x="5954" y="6463"/>
                    <a:pt x="5942" y="6463"/>
                    <a:pt x="5942" y="6451"/>
                  </a:cubicBezTo>
                  <a:cubicBezTo>
                    <a:pt x="5918" y="6356"/>
                    <a:pt x="5906" y="6284"/>
                    <a:pt x="5894" y="6213"/>
                  </a:cubicBezTo>
                  <a:cubicBezTo>
                    <a:pt x="5884" y="6132"/>
                    <a:pt x="5813" y="6077"/>
                    <a:pt x="5741" y="6077"/>
                  </a:cubicBezTo>
                  <a:cubicBezTo>
                    <a:pt x="5729" y="6077"/>
                    <a:pt x="5716" y="6078"/>
                    <a:pt x="5704" y="6082"/>
                  </a:cubicBezTo>
                  <a:cubicBezTo>
                    <a:pt x="5608" y="6094"/>
                    <a:pt x="5549" y="6189"/>
                    <a:pt x="5561" y="6272"/>
                  </a:cubicBezTo>
                  <a:cubicBezTo>
                    <a:pt x="5823" y="7463"/>
                    <a:pt x="5739" y="8475"/>
                    <a:pt x="5549" y="8951"/>
                  </a:cubicBezTo>
                  <a:cubicBezTo>
                    <a:pt x="5323" y="9499"/>
                    <a:pt x="4763" y="9844"/>
                    <a:pt x="4132" y="9844"/>
                  </a:cubicBezTo>
                  <a:cubicBezTo>
                    <a:pt x="3918" y="9844"/>
                    <a:pt x="3691" y="9797"/>
                    <a:pt x="3465" y="9713"/>
                  </a:cubicBezTo>
                  <a:cubicBezTo>
                    <a:pt x="2620" y="9368"/>
                    <a:pt x="2167" y="8487"/>
                    <a:pt x="2465" y="7737"/>
                  </a:cubicBezTo>
                  <a:cubicBezTo>
                    <a:pt x="2620" y="7356"/>
                    <a:pt x="2965" y="6927"/>
                    <a:pt x="3465" y="6463"/>
                  </a:cubicBezTo>
                  <a:cubicBezTo>
                    <a:pt x="3691" y="6379"/>
                    <a:pt x="3894" y="6272"/>
                    <a:pt x="4072" y="6165"/>
                  </a:cubicBezTo>
                  <a:cubicBezTo>
                    <a:pt x="4156" y="6129"/>
                    <a:pt x="4180" y="6034"/>
                    <a:pt x="4156" y="5951"/>
                  </a:cubicBezTo>
                  <a:cubicBezTo>
                    <a:pt x="4120" y="5888"/>
                    <a:pt x="4056" y="5859"/>
                    <a:pt x="3991" y="5859"/>
                  </a:cubicBezTo>
                  <a:cubicBezTo>
                    <a:pt x="3971" y="5859"/>
                    <a:pt x="3950" y="5862"/>
                    <a:pt x="3930" y="5867"/>
                  </a:cubicBezTo>
                  <a:cubicBezTo>
                    <a:pt x="3136" y="6291"/>
                    <a:pt x="2413" y="6517"/>
                    <a:pt x="1867" y="6517"/>
                  </a:cubicBezTo>
                  <a:cubicBezTo>
                    <a:pt x="1815" y="6517"/>
                    <a:pt x="1764" y="6515"/>
                    <a:pt x="1715" y="6510"/>
                  </a:cubicBezTo>
                  <a:cubicBezTo>
                    <a:pt x="1322" y="6475"/>
                    <a:pt x="965" y="6284"/>
                    <a:pt x="715" y="5963"/>
                  </a:cubicBezTo>
                  <a:cubicBezTo>
                    <a:pt x="465" y="5629"/>
                    <a:pt x="322" y="5201"/>
                    <a:pt x="370" y="4748"/>
                  </a:cubicBezTo>
                  <a:cubicBezTo>
                    <a:pt x="439" y="3885"/>
                    <a:pt x="1086" y="3222"/>
                    <a:pt x="1839" y="3222"/>
                  </a:cubicBezTo>
                  <a:cubicBezTo>
                    <a:pt x="1865" y="3222"/>
                    <a:pt x="1891" y="3223"/>
                    <a:pt x="1917" y="3224"/>
                  </a:cubicBezTo>
                  <a:cubicBezTo>
                    <a:pt x="1894" y="3248"/>
                    <a:pt x="1858" y="3296"/>
                    <a:pt x="1846" y="3343"/>
                  </a:cubicBezTo>
                  <a:cubicBezTo>
                    <a:pt x="1786" y="3462"/>
                    <a:pt x="1774" y="3605"/>
                    <a:pt x="1810" y="3736"/>
                  </a:cubicBezTo>
                  <a:cubicBezTo>
                    <a:pt x="1858" y="3879"/>
                    <a:pt x="1953" y="3974"/>
                    <a:pt x="2084" y="4034"/>
                  </a:cubicBezTo>
                  <a:cubicBezTo>
                    <a:pt x="2155" y="4070"/>
                    <a:pt x="2227" y="4093"/>
                    <a:pt x="2310" y="4093"/>
                  </a:cubicBezTo>
                  <a:cubicBezTo>
                    <a:pt x="2370" y="4093"/>
                    <a:pt x="2429" y="4082"/>
                    <a:pt x="2465" y="4070"/>
                  </a:cubicBezTo>
                  <a:cubicBezTo>
                    <a:pt x="2513" y="4058"/>
                    <a:pt x="2560" y="4022"/>
                    <a:pt x="2608" y="3998"/>
                  </a:cubicBezTo>
                  <a:cubicBezTo>
                    <a:pt x="2644" y="4082"/>
                    <a:pt x="2739" y="4153"/>
                    <a:pt x="2822" y="4201"/>
                  </a:cubicBezTo>
                  <a:cubicBezTo>
                    <a:pt x="2906" y="4236"/>
                    <a:pt x="2977" y="4260"/>
                    <a:pt x="3048" y="4260"/>
                  </a:cubicBezTo>
                  <a:cubicBezTo>
                    <a:pt x="3084" y="4260"/>
                    <a:pt x="3120" y="4260"/>
                    <a:pt x="3156" y="4248"/>
                  </a:cubicBezTo>
                  <a:lnTo>
                    <a:pt x="4692" y="4951"/>
                  </a:lnTo>
                  <a:lnTo>
                    <a:pt x="2406" y="4974"/>
                  </a:lnTo>
                  <a:cubicBezTo>
                    <a:pt x="2322" y="4974"/>
                    <a:pt x="2251" y="5046"/>
                    <a:pt x="2251" y="5141"/>
                  </a:cubicBezTo>
                  <a:cubicBezTo>
                    <a:pt x="2251" y="5225"/>
                    <a:pt x="2322" y="5308"/>
                    <a:pt x="2406" y="5308"/>
                  </a:cubicBezTo>
                  <a:lnTo>
                    <a:pt x="5049" y="5260"/>
                  </a:lnTo>
                  <a:lnTo>
                    <a:pt x="4275" y="7772"/>
                  </a:lnTo>
                  <a:lnTo>
                    <a:pt x="4275" y="7820"/>
                  </a:lnTo>
                  <a:cubicBezTo>
                    <a:pt x="4275" y="7892"/>
                    <a:pt x="4311" y="7951"/>
                    <a:pt x="4394" y="7963"/>
                  </a:cubicBezTo>
                  <a:lnTo>
                    <a:pt x="4430" y="7963"/>
                  </a:lnTo>
                  <a:cubicBezTo>
                    <a:pt x="4513" y="7963"/>
                    <a:pt x="4572" y="7927"/>
                    <a:pt x="4584" y="7844"/>
                  </a:cubicBezTo>
                  <a:lnTo>
                    <a:pt x="5358" y="5332"/>
                  </a:lnTo>
                  <a:lnTo>
                    <a:pt x="6668" y="6260"/>
                  </a:lnTo>
                  <a:cubicBezTo>
                    <a:pt x="6692" y="6272"/>
                    <a:pt x="6727" y="6284"/>
                    <a:pt x="6751" y="6284"/>
                  </a:cubicBezTo>
                  <a:cubicBezTo>
                    <a:pt x="6799" y="6284"/>
                    <a:pt x="6858" y="6260"/>
                    <a:pt x="6894" y="6213"/>
                  </a:cubicBezTo>
                  <a:cubicBezTo>
                    <a:pt x="6930" y="6141"/>
                    <a:pt x="6918" y="6034"/>
                    <a:pt x="6847" y="5987"/>
                  </a:cubicBezTo>
                  <a:lnTo>
                    <a:pt x="5537" y="5070"/>
                  </a:lnTo>
                  <a:lnTo>
                    <a:pt x="7644" y="3486"/>
                  </a:lnTo>
                  <a:cubicBezTo>
                    <a:pt x="7692" y="3462"/>
                    <a:pt x="7704" y="3415"/>
                    <a:pt x="7704" y="3355"/>
                  </a:cubicBezTo>
                  <a:cubicBezTo>
                    <a:pt x="7704" y="3331"/>
                    <a:pt x="7692" y="3284"/>
                    <a:pt x="7680" y="3248"/>
                  </a:cubicBezTo>
                  <a:cubicBezTo>
                    <a:pt x="7646" y="3208"/>
                    <a:pt x="7597" y="3186"/>
                    <a:pt x="7550" y="3186"/>
                  </a:cubicBezTo>
                  <a:cubicBezTo>
                    <a:pt x="7514" y="3186"/>
                    <a:pt x="7479" y="3199"/>
                    <a:pt x="7454" y="3224"/>
                  </a:cubicBezTo>
                  <a:lnTo>
                    <a:pt x="5346" y="4796"/>
                  </a:lnTo>
                  <a:lnTo>
                    <a:pt x="4775" y="3141"/>
                  </a:lnTo>
                  <a:cubicBezTo>
                    <a:pt x="4756" y="3077"/>
                    <a:pt x="4696" y="3034"/>
                    <a:pt x="4631" y="3034"/>
                  </a:cubicBezTo>
                  <a:cubicBezTo>
                    <a:pt x="4611" y="3034"/>
                    <a:pt x="4592" y="3037"/>
                    <a:pt x="4572" y="3046"/>
                  </a:cubicBezTo>
                  <a:cubicBezTo>
                    <a:pt x="4477" y="3069"/>
                    <a:pt x="4430" y="3165"/>
                    <a:pt x="4465" y="3248"/>
                  </a:cubicBezTo>
                  <a:lnTo>
                    <a:pt x="4882" y="4486"/>
                  </a:lnTo>
                  <a:lnTo>
                    <a:pt x="3298" y="3189"/>
                  </a:lnTo>
                  <a:cubicBezTo>
                    <a:pt x="3358" y="3069"/>
                    <a:pt x="3382" y="2927"/>
                    <a:pt x="3334" y="2784"/>
                  </a:cubicBezTo>
                  <a:cubicBezTo>
                    <a:pt x="3258" y="2575"/>
                    <a:pt x="3053" y="2434"/>
                    <a:pt x="2841" y="2434"/>
                  </a:cubicBezTo>
                  <a:cubicBezTo>
                    <a:pt x="2787" y="2434"/>
                    <a:pt x="2732" y="2443"/>
                    <a:pt x="2679" y="2462"/>
                  </a:cubicBezTo>
                  <a:cubicBezTo>
                    <a:pt x="2667" y="2462"/>
                    <a:pt x="2644" y="2474"/>
                    <a:pt x="2632" y="2474"/>
                  </a:cubicBezTo>
                  <a:cubicBezTo>
                    <a:pt x="2608" y="2415"/>
                    <a:pt x="2584" y="2367"/>
                    <a:pt x="2572" y="2331"/>
                  </a:cubicBezTo>
                  <a:cubicBezTo>
                    <a:pt x="2453" y="1950"/>
                    <a:pt x="2489" y="1557"/>
                    <a:pt x="2691" y="1200"/>
                  </a:cubicBezTo>
                  <a:cubicBezTo>
                    <a:pt x="2906" y="819"/>
                    <a:pt x="3239" y="545"/>
                    <a:pt x="3656" y="402"/>
                  </a:cubicBezTo>
                  <a:cubicBezTo>
                    <a:pt x="3848" y="337"/>
                    <a:pt x="4048" y="304"/>
                    <a:pt x="4245" y="304"/>
                  </a:cubicBezTo>
                  <a:close/>
                  <a:moveTo>
                    <a:pt x="6323" y="7677"/>
                  </a:moveTo>
                  <a:lnTo>
                    <a:pt x="6323" y="7677"/>
                  </a:lnTo>
                  <a:cubicBezTo>
                    <a:pt x="6620" y="8046"/>
                    <a:pt x="6978" y="8392"/>
                    <a:pt x="7311" y="8582"/>
                  </a:cubicBezTo>
                  <a:cubicBezTo>
                    <a:pt x="7501" y="8701"/>
                    <a:pt x="7704" y="8773"/>
                    <a:pt x="7930" y="8808"/>
                  </a:cubicBezTo>
                  <a:cubicBezTo>
                    <a:pt x="7930" y="9368"/>
                    <a:pt x="7704" y="9951"/>
                    <a:pt x="7263" y="10547"/>
                  </a:cubicBezTo>
                  <a:cubicBezTo>
                    <a:pt x="6454" y="10428"/>
                    <a:pt x="5787" y="9951"/>
                    <a:pt x="5442" y="9666"/>
                  </a:cubicBezTo>
                  <a:cubicBezTo>
                    <a:pt x="5608" y="9499"/>
                    <a:pt x="5739" y="9308"/>
                    <a:pt x="5846" y="9082"/>
                  </a:cubicBezTo>
                  <a:cubicBezTo>
                    <a:pt x="5965" y="8773"/>
                    <a:pt x="6037" y="8356"/>
                    <a:pt x="6037" y="7856"/>
                  </a:cubicBezTo>
                  <a:lnTo>
                    <a:pt x="6525" y="9308"/>
                  </a:lnTo>
                  <a:cubicBezTo>
                    <a:pt x="6561" y="9380"/>
                    <a:pt x="6620" y="9416"/>
                    <a:pt x="6680" y="9416"/>
                  </a:cubicBezTo>
                  <a:cubicBezTo>
                    <a:pt x="6692" y="9416"/>
                    <a:pt x="6716" y="9416"/>
                    <a:pt x="6739" y="9404"/>
                  </a:cubicBezTo>
                  <a:cubicBezTo>
                    <a:pt x="6823" y="9368"/>
                    <a:pt x="6870" y="9285"/>
                    <a:pt x="6847" y="9189"/>
                  </a:cubicBezTo>
                  <a:lnTo>
                    <a:pt x="6323" y="7677"/>
                  </a:lnTo>
                  <a:close/>
                  <a:moveTo>
                    <a:pt x="2096" y="8606"/>
                  </a:moveTo>
                  <a:cubicBezTo>
                    <a:pt x="2191" y="8987"/>
                    <a:pt x="2394" y="9332"/>
                    <a:pt x="2691" y="9618"/>
                  </a:cubicBezTo>
                  <a:lnTo>
                    <a:pt x="2572" y="9797"/>
                  </a:lnTo>
                  <a:cubicBezTo>
                    <a:pt x="2525" y="9880"/>
                    <a:pt x="2548" y="9975"/>
                    <a:pt x="2620" y="10023"/>
                  </a:cubicBezTo>
                  <a:cubicBezTo>
                    <a:pt x="2644" y="10035"/>
                    <a:pt x="2679" y="10058"/>
                    <a:pt x="2703" y="10058"/>
                  </a:cubicBezTo>
                  <a:cubicBezTo>
                    <a:pt x="2763" y="10058"/>
                    <a:pt x="2810" y="10023"/>
                    <a:pt x="2846" y="9975"/>
                  </a:cubicBezTo>
                  <a:lnTo>
                    <a:pt x="2941" y="9820"/>
                  </a:lnTo>
                  <a:cubicBezTo>
                    <a:pt x="3060" y="9892"/>
                    <a:pt x="3203" y="9963"/>
                    <a:pt x="3334" y="10023"/>
                  </a:cubicBezTo>
                  <a:cubicBezTo>
                    <a:pt x="3513" y="10094"/>
                    <a:pt x="3703" y="10142"/>
                    <a:pt x="3882" y="10154"/>
                  </a:cubicBezTo>
                  <a:cubicBezTo>
                    <a:pt x="3406" y="10570"/>
                    <a:pt x="2751" y="10832"/>
                    <a:pt x="2084" y="10856"/>
                  </a:cubicBezTo>
                  <a:cubicBezTo>
                    <a:pt x="1798" y="10118"/>
                    <a:pt x="1810" y="9308"/>
                    <a:pt x="2096" y="8606"/>
                  </a:cubicBezTo>
                  <a:close/>
                  <a:moveTo>
                    <a:pt x="4287" y="0"/>
                  </a:moveTo>
                  <a:cubicBezTo>
                    <a:pt x="4050" y="0"/>
                    <a:pt x="3812" y="39"/>
                    <a:pt x="3584" y="117"/>
                  </a:cubicBezTo>
                  <a:cubicBezTo>
                    <a:pt x="3096" y="272"/>
                    <a:pt x="2679" y="617"/>
                    <a:pt x="2441" y="1045"/>
                  </a:cubicBezTo>
                  <a:cubicBezTo>
                    <a:pt x="2191" y="1498"/>
                    <a:pt x="2144" y="1986"/>
                    <a:pt x="2286" y="2450"/>
                  </a:cubicBezTo>
                  <a:cubicBezTo>
                    <a:pt x="2322" y="2534"/>
                    <a:pt x="2370" y="2629"/>
                    <a:pt x="2406" y="2724"/>
                  </a:cubicBezTo>
                  <a:cubicBezTo>
                    <a:pt x="2406" y="2724"/>
                    <a:pt x="2406" y="2748"/>
                    <a:pt x="2394" y="2748"/>
                  </a:cubicBezTo>
                  <a:cubicBezTo>
                    <a:pt x="2358" y="2808"/>
                    <a:pt x="2346" y="2867"/>
                    <a:pt x="2346" y="2927"/>
                  </a:cubicBezTo>
                  <a:cubicBezTo>
                    <a:pt x="2227" y="2891"/>
                    <a:pt x="2108" y="2879"/>
                    <a:pt x="1989" y="2867"/>
                  </a:cubicBezTo>
                  <a:cubicBezTo>
                    <a:pt x="1949" y="2864"/>
                    <a:pt x="1909" y="2863"/>
                    <a:pt x="1869" y="2863"/>
                  </a:cubicBezTo>
                  <a:cubicBezTo>
                    <a:pt x="941" y="2863"/>
                    <a:pt x="128" y="3650"/>
                    <a:pt x="48" y="4701"/>
                  </a:cubicBezTo>
                  <a:cubicBezTo>
                    <a:pt x="0" y="5213"/>
                    <a:pt x="143" y="5725"/>
                    <a:pt x="465" y="6129"/>
                  </a:cubicBezTo>
                  <a:cubicBezTo>
                    <a:pt x="774" y="6522"/>
                    <a:pt x="1203" y="6760"/>
                    <a:pt x="1691" y="6808"/>
                  </a:cubicBezTo>
                  <a:lnTo>
                    <a:pt x="1858" y="6808"/>
                  </a:lnTo>
                  <a:cubicBezTo>
                    <a:pt x="2144" y="6808"/>
                    <a:pt x="2453" y="6749"/>
                    <a:pt x="2751" y="6677"/>
                  </a:cubicBezTo>
                  <a:lnTo>
                    <a:pt x="2751" y="6677"/>
                  </a:lnTo>
                  <a:cubicBezTo>
                    <a:pt x="2513" y="6939"/>
                    <a:pt x="2286" y="7260"/>
                    <a:pt x="2155" y="7570"/>
                  </a:cubicBezTo>
                  <a:cubicBezTo>
                    <a:pt x="2108" y="7677"/>
                    <a:pt x="2084" y="7796"/>
                    <a:pt x="2060" y="7892"/>
                  </a:cubicBezTo>
                  <a:cubicBezTo>
                    <a:pt x="1453" y="8820"/>
                    <a:pt x="1370" y="9999"/>
                    <a:pt x="1810" y="11035"/>
                  </a:cubicBezTo>
                  <a:cubicBezTo>
                    <a:pt x="1846" y="11094"/>
                    <a:pt x="1905" y="11142"/>
                    <a:pt x="1965" y="11142"/>
                  </a:cubicBezTo>
                  <a:cubicBezTo>
                    <a:pt x="2882" y="11130"/>
                    <a:pt x="3763" y="10749"/>
                    <a:pt x="4370" y="10118"/>
                  </a:cubicBezTo>
                  <a:cubicBezTo>
                    <a:pt x="4668" y="10082"/>
                    <a:pt x="4953" y="9975"/>
                    <a:pt x="5192" y="9832"/>
                  </a:cubicBezTo>
                  <a:cubicBezTo>
                    <a:pt x="5549" y="10142"/>
                    <a:pt x="6335" y="10725"/>
                    <a:pt x="7323" y="10844"/>
                  </a:cubicBezTo>
                  <a:lnTo>
                    <a:pt x="7335" y="10844"/>
                  </a:lnTo>
                  <a:cubicBezTo>
                    <a:pt x="7382" y="10844"/>
                    <a:pt x="7442" y="10809"/>
                    <a:pt x="7466" y="10785"/>
                  </a:cubicBezTo>
                  <a:cubicBezTo>
                    <a:pt x="7990" y="10118"/>
                    <a:pt x="8251" y="9439"/>
                    <a:pt x="8275" y="8773"/>
                  </a:cubicBezTo>
                  <a:cubicBezTo>
                    <a:pt x="8894" y="8749"/>
                    <a:pt x="9525" y="8368"/>
                    <a:pt x="9883" y="7761"/>
                  </a:cubicBezTo>
                  <a:cubicBezTo>
                    <a:pt x="10276" y="7082"/>
                    <a:pt x="10264" y="6272"/>
                    <a:pt x="9906" y="5689"/>
                  </a:cubicBezTo>
                  <a:cubicBezTo>
                    <a:pt x="10252" y="5439"/>
                    <a:pt x="10537" y="5117"/>
                    <a:pt x="10752" y="4724"/>
                  </a:cubicBezTo>
                  <a:cubicBezTo>
                    <a:pt x="10776" y="4701"/>
                    <a:pt x="10776" y="4617"/>
                    <a:pt x="10728" y="4582"/>
                  </a:cubicBezTo>
                  <a:cubicBezTo>
                    <a:pt x="10430" y="4189"/>
                    <a:pt x="10049" y="3891"/>
                    <a:pt x="9609" y="3689"/>
                  </a:cubicBezTo>
                  <a:cubicBezTo>
                    <a:pt x="9704" y="3474"/>
                    <a:pt x="9752" y="3248"/>
                    <a:pt x="9752" y="2998"/>
                  </a:cubicBezTo>
                  <a:cubicBezTo>
                    <a:pt x="9752" y="2498"/>
                    <a:pt x="9549" y="1998"/>
                    <a:pt x="9192" y="1617"/>
                  </a:cubicBezTo>
                  <a:cubicBezTo>
                    <a:pt x="8835" y="1224"/>
                    <a:pt x="8382" y="974"/>
                    <a:pt x="7870" y="926"/>
                  </a:cubicBezTo>
                  <a:cubicBezTo>
                    <a:pt x="7803" y="918"/>
                    <a:pt x="7736" y="914"/>
                    <a:pt x="7670" y="914"/>
                  </a:cubicBezTo>
                  <a:cubicBezTo>
                    <a:pt x="7244" y="914"/>
                    <a:pt x="6846" y="1075"/>
                    <a:pt x="6537" y="1343"/>
                  </a:cubicBezTo>
                  <a:cubicBezTo>
                    <a:pt x="6394" y="1462"/>
                    <a:pt x="6263" y="1617"/>
                    <a:pt x="6156" y="1772"/>
                  </a:cubicBezTo>
                  <a:cubicBezTo>
                    <a:pt x="6144" y="1557"/>
                    <a:pt x="6096" y="1367"/>
                    <a:pt x="6037" y="1176"/>
                  </a:cubicBezTo>
                  <a:cubicBezTo>
                    <a:pt x="5882" y="724"/>
                    <a:pt x="5537" y="367"/>
                    <a:pt x="5073" y="152"/>
                  </a:cubicBezTo>
                  <a:cubicBezTo>
                    <a:pt x="4825" y="51"/>
                    <a:pt x="4557" y="0"/>
                    <a:pt x="428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grpSp>
      <p:grpSp>
        <p:nvGrpSpPr>
          <p:cNvPr id="12137" name="Google Shape;12137;p81"/>
          <p:cNvGrpSpPr/>
          <p:nvPr/>
        </p:nvGrpSpPr>
        <p:grpSpPr>
          <a:xfrm>
            <a:off x="5586223" y="3789229"/>
            <a:ext cx="358560" cy="319552"/>
            <a:chOff x="5508909" y="3371506"/>
            <a:chExt cx="358560" cy="319552"/>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grpSpPr>
        <p:sp>
          <p:nvSpPr>
            <p:cNvPr id="12138" name="Google Shape;12138;p81"/>
            <p:cNvSpPr/>
            <p:nvPr/>
          </p:nvSpPr>
          <p:spPr>
            <a:xfrm>
              <a:off x="5545485" y="3384178"/>
              <a:ext cx="57184" cy="60736"/>
            </a:xfrm>
            <a:custGeom>
              <a:avLst/>
              <a:gdLst/>
              <a:ahLst/>
              <a:cxnLst/>
              <a:rect l="l" t="t" r="r" b="b"/>
              <a:pathLst>
                <a:path w="1787" h="1898" extrusionOk="0">
                  <a:moveTo>
                    <a:pt x="763" y="338"/>
                  </a:moveTo>
                  <a:cubicBezTo>
                    <a:pt x="942" y="338"/>
                    <a:pt x="1120" y="445"/>
                    <a:pt x="1239" y="636"/>
                  </a:cubicBezTo>
                  <a:cubicBezTo>
                    <a:pt x="1382" y="850"/>
                    <a:pt x="1465" y="1160"/>
                    <a:pt x="1394" y="1362"/>
                  </a:cubicBezTo>
                  <a:cubicBezTo>
                    <a:pt x="1382" y="1422"/>
                    <a:pt x="1358" y="1505"/>
                    <a:pt x="1299" y="1541"/>
                  </a:cubicBezTo>
                  <a:cubicBezTo>
                    <a:pt x="1263" y="1565"/>
                    <a:pt x="1215" y="1576"/>
                    <a:pt x="1180" y="1576"/>
                  </a:cubicBezTo>
                  <a:cubicBezTo>
                    <a:pt x="965" y="1576"/>
                    <a:pt x="644" y="1362"/>
                    <a:pt x="465" y="1100"/>
                  </a:cubicBezTo>
                  <a:cubicBezTo>
                    <a:pt x="370" y="945"/>
                    <a:pt x="322" y="791"/>
                    <a:pt x="358" y="648"/>
                  </a:cubicBezTo>
                  <a:cubicBezTo>
                    <a:pt x="394" y="552"/>
                    <a:pt x="441" y="457"/>
                    <a:pt x="537" y="398"/>
                  </a:cubicBezTo>
                  <a:cubicBezTo>
                    <a:pt x="608" y="350"/>
                    <a:pt x="691" y="338"/>
                    <a:pt x="763" y="338"/>
                  </a:cubicBezTo>
                  <a:close/>
                  <a:moveTo>
                    <a:pt x="780" y="0"/>
                  </a:moveTo>
                  <a:cubicBezTo>
                    <a:pt x="647" y="0"/>
                    <a:pt x="515" y="36"/>
                    <a:pt x="394" y="112"/>
                  </a:cubicBezTo>
                  <a:cubicBezTo>
                    <a:pt x="227" y="219"/>
                    <a:pt x="108" y="386"/>
                    <a:pt x="60" y="576"/>
                  </a:cubicBezTo>
                  <a:cubicBezTo>
                    <a:pt x="1" y="803"/>
                    <a:pt x="60" y="1053"/>
                    <a:pt x="191" y="1279"/>
                  </a:cubicBezTo>
                  <a:cubicBezTo>
                    <a:pt x="334" y="1481"/>
                    <a:pt x="537" y="1684"/>
                    <a:pt x="763" y="1779"/>
                  </a:cubicBezTo>
                  <a:cubicBezTo>
                    <a:pt x="906" y="1862"/>
                    <a:pt x="1061" y="1898"/>
                    <a:pt x="1180" y="1898"/>
                  </a:cubicBezTo>
                  <a:cubicBezTo>
                    <a:pt x="1287" y="1898"/>
                    <a:pt x="1382" y="1874"/>
                    <a:pt x="1465" y="1826"/>
                  </a:cubicBezTo>
                  <a:cubicBezTo>
                    <a:pt x="1596" y="1755"/>
                    <a:pt x="1668" y="1624"/>
                    <a:pt x="1715" y="1445"/>
                  </a:cubicBezTo>
                  <a:cubicBezTo>
                    <a:pt x="1787" y="1148"/>
                    <a:pt x="1715" y="755"/>
                    <a:pt x="1537" y="457"/>
                  </a:cubicBezTo>
                  <a:cubicBezTo>
                    <a:pt x="1350" y="165"/>
                    <a:pt x="1064" y="0"/>
                    <a:pt x="78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2139" name="Google Shape;12139;p81"/>
            <p:cNvSpPr/>
            <p:nvPr/>
          </p:nvSpPr>
          <p:spPr>
            <a:xfrm>
              <a:off x="5508909" y="3429362"/>
              <a:ext cx="53760" cy="50624"/>
            </a:xfrm>
            <a:custGeom>
              <a:avLst/>
              <a:gdLst/>
              <a:ahLst/>
              <a:cxnLst/>
              <a:rect l="l" t="t" r="r" b="b"/>
              <a:pathLst>
                <a:path w="1680" h="1582" extrusionOk="0">
                  <a:moveTo>
                    <a:pt x="668" y="307"/>
                  </a:moveTo>
                  <a:cubicBezTo>
                    <a:pt x="775" y="307"/>
                    <a:pt x="906" y="355"/>
                    <a:pt x="1013" y="462"/>
                  </a:cubicBezTo>
                  <a:cubicBezTo>
                    <a:pt x="1215" y="641"/>
                    <a:pt x="1394" y="1045"/>
                    <a:pt x="1275" y="1176"/>
                  </a:cubicBezTo>
                  <a:cubicBezTo>
                    <a:pt x="1250" y="1217"/>
                    <a:pt x="1187" y="1236"/>
                    <a:pt x="1104" y="1236"/>
                  </a:cubicBezTo>
                  <a:cubicBezTo>
                    <a:pt x="1065" y="1236"/>
                    <a:pt x="1022" y="1232"/>
                    <a:pt x="977" y="1224"/>
                  </a:cubicBezTo>
                  <a:cubicBezTo>
                    <a:pt x="822" y="1188"/>
                    <a:pt x="656" y="1105"/>
                    <a:pt x="537" y="998"/>
                  </a:cubicBezTo>
                  <a:cubicBezTo>
                    <a:pt x="430" y="903"/>
                    <a:pt x="358" y="784"/>
                    <a:pt x="346" y="676"/>
                  </a:cubicBezTo>
                  <a:cubicBezTo>
                    <a:pt x="322" y="581"/>
                    <a:pt x="358" y="486"/>
                    <a:pt x="418" y="414"/>
                  </a:cubicBezTo>
                  <a:cubicBezTo>
                    <a:pt x="477" y="343"/>
                    <a:pt x="561" y="307"/>
                    <a:pt x="668" y="307"/>
                  </a:cubicBezTo>
                  <a:close/>
                  <a:moveTo>
                    <a:pt x="666" y="1"/>
                  </a:moveTo>
                  <a:cubicBezTo>
                    <a:pt x="480" y="1"/>
                    <a:pt x="305" y="75"/>
                    <a:pt x="180" y="224"/>
                  </a:cubicBezTo>
                  <a:cubicBezTo>
                    <a:pt x="60" y="367"/>
                    <a:pt x="1" y="545"/>
                    <a:pt x="25" y="748"/>
                  </a:cubicBezTo>
                  <a:cubicBezTo>
                    <a:pt x="60" y="938"/>
                    <a:pt x="168" y="1117"/>
                    <a:pt x="322" y="1260"/>
                  </a:cubicBezTo>
                  <a:cubicBezTo>
                    <a:pt x="489" y="1403"/>
                    <a:pt x="715" y="1522"/>
                    <a:pt x="918" y="1557"/>
                  </a:cubicBezTo>
                  <a:cubicBezTo>
                    <a:pt x="977" y="1581"/>
                    <a:pt x="1061" y="1581"/>
                    <a:pt x="1120" y="1581"/>
                  </a:cubicBezTo>
                  <a:cubicBezTo>
                    <a:pt x="1299" y="1581"/>
                    <a:pt x="1442" y="1522"/>
                    <a:pt x="1537" y="1415"/>
                  </a:cubicBezTo>
                  <a:cubicBezTo>
                    <a:pt x="1644" y="1236"/>
                    <a:pt x="1680" y="1022"/>
                    <a:pt x="1596" y="772"/>
                  </a:cubicBezTo>
                  <a:cubicBezTo>
                    <a:pt x="1513" y="569"/>
                    <a:pt x="1382" y="355"/>
                    <a:pt x="1215" y="224"/>
                  </a:cubicBezTo>
                  <a:cubicBezTo>
                    <a:pt x="1049" y="75"/>
                    <a:pt x="852" y="1"/>
                    <a:pt x="6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2140" name="Google Shape;12140;p81"/>
            <p:cNvSpPr/>
            <p:nvPr/>
          </p:nvSpPr>
          <p:spPr>
            <a:xfrm>
              <a:off x="5606829" y="3371506"/>
              <a:ext cx="51104" cy="63520"/>
            </a:xfrm>
            <a:custGeom>
              <a:avLst/>
              <a:gdLst/>
              <a:ahLst/>
              <a:cxnLst/>
              <a:rect l="l" t="t" r="r" b="b"/>
              <a:pathLst>
                <a:path w="1597" h="1985" extrusionOk="0">
                  <a:moveTo>
                    <a:pt x="811" y="0"/>
                  </a:moveTo>
                  <a:cubicBezTo>
                    <a:pt x="519" y="0"/>
                    <a:pt x="257" y="172"/>
                    <a:pt x="108" y="448"/>
                  </a:cubicBezTo>
                  <a:cubicBezTo>
                    <a:pt x="60" y="532"/>
                    <a:pt x="96" y="627"/>
                    <a:pt x="179" y="675"/>
                  </a:cubicBezTo>
                  <a:cubicBezTo>
                    <a:pt x="205" y="689"/>
                    <a:pt x="231" y="696"/>
                    <a:pt x="257" y="696"/>
                  </a:cubicBezTo>
                  <a:cubicBezTo>
                    <a:pt x="317" y="696"/>
                    <a:pt x="373" y="661"/>
                    <a:pt x="406" y="603"/>
                  </a:cubicBezTo>
                  <a:cubicBezTo>
                    <a:pt x="503" y="430"/>
                    <a:pt x="659" y="326"/>
                    <a:pt x="829" y="326"/>
                  </a:cubicBezTo>
                  <a:cubicBezTo>
                    <a:pt x="847" y="326"/>
                    <a:pt x="864" y="327"/>
                    <a:pt x="882" y="329"/>
                  </a:cubicBezTo>
                  <a:cubicBezTo>
                    <a:pt x="989" y="353"/>
                    <a:pt x="1096" y="413"/>
                    <a:pt x="1156" y="496"/>
                  </a:cubicBezTo>
                  <a:cubicBezTo>
                    <a:pt x="1239" y="615"/>
                    <a:pt x="1263" y="782"/>
                    <a:pt x="1239" y="948"/>
                  </a:cubicBezTo>
                  <a:cubicBezTo>
                    <a:pt x="1181" y="1307"/>
                    <a:pt x="888" y="1676"/>
                    <a:pt x="675" y="1676"/>
                  </a:cubicBezTo>
                  <a:cubicBezTo>
                    <a:pt x="669" y="1676"/>
                    <a:pt x="662" y="1675"/>
                    <a:pt x="656" y="1675"/>
                  </a:cubicBezTo>
                  <a:cubicBezTo>
                    <a:pt x="513" y="1663"/>
                    <a:pt x="370" y="1401"/>
                    <a:pt x="334" y="1103"/>
                  </a:cubicBezTo>
                  <a:cubicBezTo>
                    <a:pt x="310" y="1020"/>
                    <a:pt x="239" y="960"/>
                    <a:pt x="156" y="960"/>
                  </a:cubicBezTo>
                  <a:cubicBezTo>
                    <a:pt x="60" y="972"/>
                    <a:pt x="1" y="1044"/>
                    <a:pt x="1" y="1139"/>
                  </a:cubicBezTo>
                  <a:cubicBezTo>
                    <a:pt x="48" y="1520"/>
                    <a:pt x="251" y="1937"/>
                    <a:pt x="608" y="1984"/>
                  </a:cubicBezTo>
                  <a:lnTo>
                    <a:pt x="691" y="1984"/>
                  </a:lnTo>
                  <a:cubicBezTo>
                    <a:pt x="882" y="1984"/>
                    <a:pt x="1072" y="1877"/>
                    <a:pt x="1251" y="1675"/>
                  </a:cubicBezTo>
                  <a:cubicBezTo>
                    <a:pt x="1418" y="1484"/>
                    <a:pt x="1537" y="1222"/>
                    <a:pt x="1561" y="984"/>
                  </a:cubicBezTo>
                  <a:cubicBezTo>
                    <a:pt x="1596" y="734"/>
                    <a:pt x="1537" y="484"/>
                    <a:pt x="1406" y="306"/>
                  </a:cubicBezTo>
                  <a:cubicBezTo>
                    <a:pt x="1287" y="139"/>
                    <a:pt x="1108" y="32"/>
                    <a:pt x="918" y="8"/>
                  </a:cubicBezTo>
                  <a:cubicBezTo>
                    <a:pt x="882" y="3"/>
                    <a:pt x="846" y="0"/>
                    <a:pt x="81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2141" name="Google Shape;12141;p81"/>
            <p:cNvSpPr/>
            <p:nvPr/>
          </p:nvSpPr>
          <p:spPr>
            <a:xfrm>
              <a:off x="5659789" y="3396786"/>
              <a:ext cx="48032" cy="55392"/>
            </a:xfrm>
            <a:custGeom>
              <a:avLst/>
              <a:gdLst/>
              <a:ahLst/>
              <a:cxnLst/>
              <a:rect l="l" t="t" r="r" b="b"/>
              <a:pathLst>
                <a:path w="1501" h="1731" extrusionOk="0">
                  <a:moveTo>
                    <a:pt x="834" y="313"/>
                  </a:moveTo>
                  <a:cubicBezTo>
                    <a:pt x="882" y="313"/>
                    <a:pt x="929" y="337"/>
                    <a:pt x="965" y="349"/>
                  </a:cubicBezTo>
                  <a:cubicBezTo>
                    <a:pt x="1060" y="385"/>
                    <a:pt x="1120" y="468"/>
                    <a:pt x="1144" y="551"/>
                  </a:cubicBezTo>
                  <a:cubicBezTo>
                    <a:pt x="1168" y="670"/>
                    <a:pt x="1144" y="813"/>
                    <a:pt x="1084" y="932"/>
                  </a:cubicBezTo>
                  <a:cubicBezTo>
                    <a:pt x="981" y="1149"/>
                    <a:pt x="718" y="1392"/>
                    <a:pt x="549" y="1392"/>
                  </a:cubicBezTo>
                  <a:cubicBezTo>
                    <a:pt x="522" y="1392"/>
                    <a:pt x="498" y="1386"/>
                    <a:pt x="477" y="1373"/>
                  </a:cubicBezTo>
                  <a:cubicBezTo>
                    <a:pt x="310" y="1301"/>
                    <a:pt x="334" y="873"/>
                    <a:pt x="453" y="611"/>
                  </a:cubicBezTo>
                  <a:cubicBezTo>
                    <a:pt x="513" y="492"/>
                    <a:pt x="596" y="385"/>
                    <a:pt x="703" y="349"/>
                  </a:cubicBezTo>
                  <a:cubicBezTo>
                    <a:pt x="751" y="337"/>
                    <a:pt x="787" y="313"/>
                    <a:pt x="834" y="313"/>
                  </a:cubicBezTo>
                  <a:close/>
                  <a:moveTo>
                    <a:pt x="828" y="1"/>
                  </a:moveTo>
                  <a:cubicBezTo>
                    <a:pt x="733" y="1"/>
                    <a:pt x="638" y="22"/>
                    <a:pt x="548" y="63"/>
                  </a:cubicBezTo>
                  <a:cubicBezTo>
                    <a:pt x="370" y="135"/>
                    <a:pt x="227" y="289"/>
                    <a:pt x="132" y="480"/>
                  </a:cubicBezTo>
                  <a:cubicBezTo>
                    <a:pt x="48" y="670"/>
                    <a:pt x="1" y="909"/>
                    <a:pt x="13" y="1135"/>
                  </a:cubicBezTo>
                  <a:cubicBezTo>
                    <a:pt x="37" y="1397"/>
                    <a:pt x="156" y="1599"/>
                    <a:pt x="334" y="1682"/>
                  </a:cubicBezTo>
                  <a:cubicBezTo>
                    <a:pt x="394" y="1718"/>
                    <a:pt x="465" y="1730"/>
                    <a:pt x="537" y="1730"/>
                  </a:cubicBezTo>
                  <a:cubicBezTo>
                    <a:pt x="882" y="1730"/>
                    <a:pt x="1239" y="1385"/>
                    <a:pt x="1382" y="1075"/>
                  </a:cubicBezTo>
                  <a:cubicBezTo>
                    <a:pt x="1477" y="885"/>
                    <a:pt x="1501" y="670"/>
                    <a:pt x="1441" y="480"/>
                  </a:cubicBezTo>
                  <a:cubicBezTo>
                    <a:pt x="1406" y="289"/>
                    <a:pt x="1263" y="135"/>
                    <a:pt x="1108" y="63"/>
                  </a:cubicBezTo>
                  <a:cubicBezTo>
                    <a:pt x="1019" y="22"/>
                    <a:pt x="924" y="1"/>
                    <a:pt x="82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2142" name="Google Shape;12142;p81"/>
            <p:cNvSpPr/>
            <p:nvPr/>
          </p:nvSpPr>
          <p:spPr>
            <a:xfrm>
              <a:off x="5556941" y="3444402"/>
              <a:ext cx="131840" cy="93856"/>
            </a:xfrm>
            <a:custGeom>
              <a:avLst/>
              <a:gdLst/>
              <a:ahLst/>
              <a:cxnLst/>
              <a:rect l="l" t="t" r="r" b="b"/>
              <a:pathLst>
                <a:path w="4120" h="2933" extrusionOk="0">
                  <a:moveTo>
                    <a:pt x="2169" y="1"/>
                  </a:moveTo>
                  <a:cubicBezTo>
                    <a:pt x="2019" y="1"/>
                    <a:pt x="1871" y="17"/>
                    <a:pt x="1727" y="52"/>
                  </a:cubicBezTo>
                  <a:cubicBezTo>
                    <a:pt x="1203" y="159"/>
                    <a:pt x="750" y="433"/>
                    <a:pt x="429" y="849"/>
                  </a:cubicBezTo>
                  <a:cubicBezTo>
                    <a:pt x="119" y="1254"/>
                    <a:pt x="0" y="1730"/>
                    <a:pt x="72" y="2147"/>
                  </a:cubicBezTo>
                  <a:cubicBezTo>
                    <a:pt x="167" y="2564"/>
                    <a:pt x="429" y="2838"/>
                    <a:pt x="893" y="2909"/>
                  </a:cubicBezTo>
                  <a:cubicBezTo>
                    <a:pt x="1012" y="2921"/>
                    <a:pt x="1131" y="2933"/>
                    <a:pt x="1286" y="2933"/>
                  </a:cubicBezTo>
                  <a:cubicBezTo>
                    <a:pt x="1560" y="2933"/>
                    <a:pt x="1893" y="2897"/>
                    <a:pt x="2298" y="2814"/>
                  </a:cubicBezTo>
                  <a:cubicBezTo>
                    <a:pt x="2905" y="2695"/>
                    <a:pt x="3334" y="2552"/>
                    <a:pt x="3620" y="2361"/>
                  </a:cubicBezTo>
                  <a:cubicBezTo>
                    <a:pt x="3965" y="2135"/>
                    <a:pt x="4120" y="1790"/>
                    <a:pt x="4036" y="1361"/>
                  </a:cubicBezTo>
                  <a:cubicBezTo>
                    <a:pt x="3965" y="1016"/>
                    <a:pt x="3739" y="695"/>
                    <a:pt x="3405" y="433"/>
                  </a:cubicBezTo>
                  <a:cubicBezTo>
                    <a:pt x="3377" y="409"/>
                    <a:pt x="3344" y="399"/>
                    <a:pt x="3312" y="399"/>
                  </a:cubicBezTo>
                  <a:cubicBezTo>
                    <a:pt x="3261" y="399"/>
                    <a:pt x="3213" y="425"/>
                    <a:pt x="3191" y="468"/>
                  </a:cubicBezTo>
                  <a:cubicBezTo>
                    <a:pt x="3120" y="540"/>
                    <a:pt x="3143" y="647"/>
                    <a:pt x="3215" y="695"/>
                  </a:cubicBezTo>
                  <a:cubicBezTo>
                    <a:pt x="3489" y="885"/>
                    <a:pt x="3667" y="1135"/>
                    <a:pt x="3727" y="1397"/>
                  </a:cubicBezTo>
                  <a:cubicBezTo>
                    <a:pt x="3786" y="1683"/>
                    <a:pt x="3679" y="1909"/>
                    <a:pt x="3405" y="2088"/>
                  </a:cubicBezTo>
                  <a:cubicBezTo>
                    <a:pt x="3155" y="2254"/>
                    <a:pt x="2774" y="2385"/>
                    <a:pt x="2203" y="2504"/>
                  </a:cubicBezTo>
                  <a:cubicBezTo>
                    <a:pt x="1798" y="2576"/>
                    <a:pt x="1488" y="2623"/>
                    <a:pt x="1250" y="2623"/>
                  </a:cubicBezTo>
                  <a:cubicBezTo>
                    <a:pt x="595" y="2623"/>
                    <a:pt x="429" y="2373"/>
                    <a:pt x="369" y="2088"/>
                  </a:cubicBezTo>
                  <a:cubicBezTo>
                    <a:pt x="238" y="1433"/>
                    <a:pt x="810" y="564"/>
                    <a:pt x="1774" y="373"/>
                  </a:cubicBezTo>
                  <a:cubicBezTo>
                    <a:pt x="1898" y="348"/>
                    <a:pt x="2024" y="336"/>
                    <a:pt x="2151" y="336"/>
                  </a:cubicBezTo>
                  <a:cubicBezTo>
                    <a:pt x="2328" y="336"/>
                    <a:pt x="2505" y="360"/>
                    <a:pt x="2679" y="409"/>
                  </a:cubicBezTo>
                  <a:cubicBezTo>
                    <a:pt x="2694" y="412"/>
                    <a:pt x="2708" y="414"/>
                    <a:pt x="2722" y="414"/>
                  </a:cubicBezTo>
                  <a:cubicBezTo>
                    <a:pt x="2799" y="414"/>
                    <a:pt x="2863" y="362"/>
                    <a:pt x="2893" y="302"/>
                  </a:cubicBezTo>
                  <a:cubicBezTo>
                    <a:pt x="2917" y="206"/>
                    <a:pt x="2858" y="123"/>
                    <a:pt x="2786" y="87"/>
                  </a:cubicBezTo>
                  <a:cubicBezTo>
                    <a:pt x="2585" y="32"/>
                    <a:pt x="2376" y="1"/>
                    <a:pt x="216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2143" name="Google Shape;12143;p81"/>
            <p:cNvSpPr/>
            <p:nvPr/>
          </p:nvSpPr>
          <p:spPr>
            <a:xfrm>
              <a:off x="5730285" y="3518386"/>
              <a:ext cx="50336" cy="64832"/>
            </a:xfrm>
            <a:custGeom>
              <a:avLst/>
              <a:gdLst/>
              <a:ahLst/>
              <a:cxnLst/>
              <a:rect l="l" t="t" r="r" b="b"/>
              <a:pathLst>
                <a:path w="1573" h="2026" extrusionOk="0">
                  <a:moveTo>
                    <a:pt x="786" y="311"/>
                  </a:moveTo>
                  <a:cubicBezTo>
                    <a:pt x="1060" y="323"/>
                    <a:pt x="1239" y="585"/>
                    <a:pt x="1239" y="907"/>
                  </a:cubicBezTo>
                  <a:cubicBezTo>
                    <a:pt x="1239" y="1157"/>
                    <a:pt x="1120" y="1454"/>
                    <a:pt x="953" y="1597"/>
                  </a:cubicBezTo>
                  <a:cubicBezTo>
                    <a:pt x="905" y="1633"/>
                    <a:pt x="834" y="1681"/>
                    <a:pt x="762" y="1681"/>
                  </a:cubicBezTo>
                  <a:cubicBezTo>
                    <a:pt x="548" y="1669"/>
                    <a:pt x="310" y="1240"/>
                    <a:pt x="322" y="847"/>
                  </a:cubicBezTo>
                  <a:cubicBezTo>
                    <a:pt x="322" y="669"/>
                    <a:pt x="381" y="526"/>
                    <a:pt x="489" y="419"/>
                  </a:cubicBezTo>
                  <a:cubicBezTo>
                    <a:pt x="560" y="347"/>
                    <a:pt x="667" y="311"/>
                    <a:pt x="774" y="311"/>
                  </a:cubicBezTo>
                  <a:close/>
                  <a:moveTo>
                    <a:pt x="766" y="1"/>
                  </a:moveTo>
                  <a:cubicBezTo>
                    <a:pt x="580" y="1"/>
                    <a:pt x="407" y="71"/>
                    <a:pt x="274" y="192"/>
                  </a:cubicBezTo>
                  <a:cubicBezTo>
                    <a:pt x="108" y="359"/>
                    <a:pt x="0" y="585"/>
                    <a:pt x="0" y="847"/>
                  </a:cubicBezTo>
                  <a:cubicBezTo>
                    <a:pt x="0" y="1085"/>
                    <a:pt x="60" y="1371"/>
                    <a:pt x="179" y="1597"/>
                  </a:cubicBezTo>
                  <a:cubicBezTo>
                    <a:pt x="334" y="1859"/>
                    <a:pt x="524" y="2014"/>
                    <a:pt x="751" y="2026"/>
                  </a:cubicBezTo>
                  <a:lnTo>
                    <a:pt x="774" y="2026"/>
                  </a:lnTo>
                  <a:cubicBezTo>
                    <a:pt x="905" y="2026"/>
                    <a:pt x="1060" y="1966"/>
                    <a:pt x="1179" y="1847"/>
                  </a:cubicBezTo>
                  <a:cubicBezTo>
                    <a:pt x="1405" y="1633"/>
                    <a:pt x="1560" y="1264"/>
                    <a:pt x="1560" y="919"/>
                  </a:cubicBezTo>
                  <a:cubicBezTo>
                    <a:pt x="1572" y="419"/>
                    <a:pt x="1251" y="14"/>
                    <a:pt x="810" y="2"/>
                  </a:cubicBezTo>
                  <a:cubicBezTo>
                    <a:pt x="795" y="1"/>
                    <a:pt x="781" y="1"/>
                    <a:pt x="7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2144" name="Google Shape;12144;p81"/>
            <p:cNvSpPr/>
            <p:nvPr/>
          </p:nvSpPr>
          <p:spPr>
            <a:xfrm>
              <a:off x="5674669" y="3533234"/>
              <a:ext cx="49920" cy="56480"/>
            </a:xfrm>
            <a:custGeom>
              <a:avLst/>
              <a:gdLst/>
              <a:ahLst/>
              <a:cxnLst/>
              <a:rect l="l" t="t" r="r" b="b"/>
              <a:pathLst>
                <a:path w="1560" h="1765" extrusionOk="0">
                  <a:moveTo>
                    <a:pt x="726" y="324"/>
                  </a:moveTo>
                  <a:cubicBezTo>
                    <a:pt x="786" y="324"/>
                    <a:pt x="857" y="336"/>
                    <a:pt x="917" y="383"/>
                  </a:cubicBezTo>
                  <a:cubicBezTo>
                    <a:pt x="1012" y="443"/>
                    <a:pt x="1084" y="562"/>
                    <a:pt x="1119" y="693"/>
                  </a:cubicBezTo>
                  <a:cubicBezTo>
                    <a:pt x="1203" y="967"/>
                    <a:pt x="1131" y="1395"/>
                    <a:pt x="953" y="1443"/>
                  </a:cubicBezTo>
                  <a:cubicBezTo>
                    <a:pt x="945" y="1444"/>
                    <a:pt x="938" y="1445"/>
                    <a:pt x="930" y="1445"/>
                  </a:cubicBezTo>
                  <a:cubicBezTo>
                    <a:pt x="860" y="1445"/>
                    <a:pt x="764" y="1397"/>
                    <a:pt x="679" y="1312"/>
                  </a:cubicBezTo>
                  <a:cubicBezTo>
                    <a:pt x="560" y="1193"/>
                    <a:pt x="476" y="1026"/>
                    <a:pt x="429" y="871"/>
                  </a:cubicBezTo>
                  <a:cubicBezTo>
                    <a:pt x="357" y="621"/>
                    <a:pt x="464" y="383"/>
                    <a:pt x="655" y="336"/>
                  </a:cubicBezTo>
                  <a:cubicBezTo>
                    <a:pt x="679" y="336"/>
                    <a:pt x="715" y="324"/>
                    <a:pt x="726" y="324"/>
                  </a:cubicBezTo>
                  <a:close/>
                  <a:moveTo>
                    <a:pt x="740" y="0"/>
                  </a:moveTo>
                  <a:cubicBezTo>
                    <a:pt x="686" y="0"/>
                    <a:pt x="633" y="8"/>
                    <a:pt x="584" y="26"/>
                  </a:cubicBezTo>
                  <a:cubicBezTo>
                    <a:pt x="203" y="133"/>
                    <a:pt x="0" y="538"/>
                    <a:pt x="119" y="967"/>
                  </a:cubicBezTo>
                  <a:cubicBezTo>
                    <a:pt x="179" y="1169"/>
                    <a:pt x="298" y="1383"/>
                    <a:pt x="464" y="1550"/>
                  </a:cubicBezTo>
                  <a:cubicBezTo>
                    <a:pt x="607" y="1693"/>
                    <a:pt x="774" y="1764"/>
                    <a:pt x="941" y="1764"/>
                  </a:cubicBezTo>
                  <a:cubicBezTo>
                    <a:pt x="976" y="1764"/>
                    <a:pt x="1012" y="1764"/>
                    <a:pt x="1060" y="1752"/>
                  </a:cubicBezTo>
                  <a:cubicBezTo>
                    <a:pt x="1453" y="1645"/>
                    <a:pt x="1560" y="1014"/>
                    <a:pt x="1441" y="609"/>
                  </a:cubicBezTo>
                  <a:cubicBezTo>
                    <a:pt x="1381" y="395"/>
                    <a:pt x="1262" y="216"/>
                    <a:pt x="1119" y="121"/>
                  </a:cubicBezTo>
                  <a:cubicBezTo>
                    <a:pt x="1002" y="46"/>
                    <a:pt x="867" y="0"/>
                    <a:pt x="74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2145" name="Google Shape;12145;p81"/>
            <p:cNvSpPr/>
            <p:nvPr/>
          </p:nvSpPr>
          <p:spPr>
            <a:xfrm>
              <a:off x="5777133" y="3542162"/>
              <a:ext cx="60608" cy="57440"/>
            </a:xfrm>
            <a:custGeom>
              <a:avLst/>
              <a:gdLst/>
              <a:ahLst/>
              <a:cxnLst/>
              <a:rect l="l" t="t" r="r" b="b"/>
              <a:pathLst>
                <a:path w="1894" h="1795" extrusionOk="0">
                  <a:moveTo>
                    <a:pt x="1132" y="0"/>
                  </a:moveTo>
                  <a:cubicBezTo>
                    <a:pt x="996" y="0"/>
                    <a:pt x="856" y="35"/>
                    <a:pt x="727" y="104"/>
                  </a:cubicBezTo>
                  <a:cubicBezTo>
                    <a:pt x="656" y="152"/>
                    <a:pt x="620" y="259"/>
                    <a:pt x="668" y="330"/>
                  </a:cubicBezTo>
                  <a:cubicBezTo>
                    <a:pt x="692" y="379"/>
                    <a:pt x="750" y="412"/>
                    <a:pt x="811" y="412"/>
                  </a:cubicBezTo>
                  <a:cubicBezTo>
                    <a:pt x="839" y="412"/>
                    <a:pt x="868" y="405"/>
                    <a:pt x="894" y="390"/>
                  </a:cubicBezTo>
                  <a:cubicBezTo>
                    <a:pt x="980" y="342"/>
                    <a:pt x="1068" y="318"/>
                    <a:pt x="1151" y="318"/>
                  </a:cubicBezTo>
                  <a:cubicBezTo>
                    <a:pt x="1252" y="318"/>
                    <a:pt x="1346" y="354"/>
                    <a:pt x="1418" y="426"/>
                  </a:cubicBezTo>
                  <a:cubicBezTo>
                    <a:pt x="1513" y="509"/>
                    <a:pt x="1561" y="616"/>
                    <a:pt x="1561" y="711"/>
                  </a:cubicBezTo>
                  <a:cubicBezTo>
                    <a:pt x="1561" y="866"/>
                    <a:pt x="1501" y="1009"/>
                    <a:pt x="1382" y="1140"/>
                  </a:cubicBezTo>
                  <a:cubicBezTo>
                    <a:pt x="1191" y="1348"/>
                    <a:pt x="886" y="1487"/>
                    <a:pt x="675" y="1487"/>
                  </a:cubicBezTo>
                  <a:cubicBezTo>
                    <a:pt x="597" y="1487"/>
                    <a:pt x="531" y="1468"/>
                    <a:pt x="489" y="1426"/>
                  </a:cubicBezTo>
                  <a:cubicBezTo>
                    <a:pt x="370" y="1319"/>
                    <a:pt x="394" y="1057"/>
                    <a:pt x="525" y="771"/>
                  </a:cubicBezTo>
                  <a:cubicBezTo>
                    <a:pt x="572" y="699"/>
                    <a:pt x="549" y="592"/>
                    <a:pt x="453" y="545"/>
                  </a:cubicBezTo>
                  <a:cubicBezTo>
                    <a:pt x="433" y="534"/>
                    <a:pt x="409" y="529"/>
                    <a:pt x="384" y="529"/>
                  </a:cubicBezTo>
                  <a:cubicBezTo>
                    <a:pt x="325" y="529"/>
                    <a:pt x="261" y="561"/>
                    <a:pt x="227" y="628"/>
                  </a:cubicBezTo>
                  <a:cubicBezTo>
                    <a:pt x="49" y="961"/>
                    <a:pt x="1" y="1426"/>
                    <a:pt x="263" y="1664"/>
                  </a:cubicBezTo>
                  <a:cubicBezTo>
                    <a:pt x="370" y="1759"/>
                    <a:pt x="501" y="1795"/>
                    <a:pt x="668" y="1795"/>
                  </a:cubicBezTo>
                  <a:cubicBezTo>
                    <a:pt x="751" y="1795"/>
                    <a:pt x="858" y="1783"/>
                    <a:pt x="965" y="1759"/>
                  </a:cubicBezTo>
                  <a:cubicBezTo>
                    <a:pt x="1203" y="1676"/>
                    <a:pt x="1442" y="1533"/>
                    <a:pt x="1620" y="1354"/>
                  </a:cubicBezTo>
                  <a:cubicBezTo>
                    <a:pt x="1811" y="1176"/>
                    <a:pt x="1894" y="938"/>
                    <a:pt x="1882" y="711"/>
                  </a:cubicBezTo>
                  <a:cubicBezTo>
                    <a:pt x="1870" y="521"/>
                    <a:pt x="1799" y="330"/>
                    <a:pt x="1644" y="199"/>
                  </a:cubicBezTo>
                  <a:cubicBezTo>
                    <a:pt x="1505" y="67"/>
                    <a:pt x="1322" y="0"/>
                    <a:pt x="113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2146" name="Google Shape;12146;p81"/>
            <p:cNvSpPr/>
            <p:nvPr/>
          </p:nvSpPr>
          <p:spPr>
            <a:xfrm>
              <a:off x="5811437" y="3593426"/>
              <a:ext cx="56032" cy="47328"/>
            </a:xfrm>
            <a:custGeom>
              <a:avLst/>
              <a:gdLst/>
              <a:ahLst/>
              <a:cxnLst/>
              <a:rect l="l" t="t" r="r" b="b"/>
              <a:pathLst>
                <a:path w="1751" h="1479" extrusionOk="0">
                  <a:moveTo>
                    <a:pt x="1079" y="312"/>
                  </a:moveTo>
                  <a:cubicBezTo>
                    <a:pt x="1202" y="312"/>
                    <a:pt x="1308" y="364"/>
                    <a:pt x="1370" y="467"/>
                  </a:cubicBezTo>
                  <a:cubicBezTo>
                    <a:pt x="1394" y="574"/>
                    <a:pt x="1405" y="657"/>
                    <a:pt x="1382" y="752"/>
                  </a:cubicBezTo>
                  <a:cubicBezTo>
                    <a:pt x="1346" y="860"/>
                    <a:pt x="1263" y="955"/>
                    <a:pt x="1143" y="1014"/>
                  </a:cubicBezTo>
                  <a:cubicBezTo>
                    <a:pt x="1013" y="1098"/>
                    <a:pt x="834" y="1157"/>
                    <a:pt x="667" y="1157"/>
                  </a:cubicBezTo>
                  <a:cubicBezTo>
                    <a:pt x="524" y="1157"/>
                    <a:pt x="417" y="1122"/>
                    <a:pt x="381" y="1050"/>
                  </a:cubicBezTo>
                  <a:cubicBezTo>
                    <a:pt x="346" y="991"/>
                    <a:pt x="370" y="871"/>
                    <a:pt x="441" y="752"/>
                  </a:cubicBezTo>
                  <a:cubicBezTo>
                    <a:pt x="512" y="610"/>
                    <a:pt x="655" y="467"/>
                    <a:pt x="786" y="395"/>
                  </a:cubicBezTo>
                  <a:cubicBezTo>
                    <a:pt x="887" y="340"/>
                    <a:pt x="988" y="312"/>
                    <a:pt x="1079" y="312"/>
                  </a:cubicBezTo>
                  <a:close/>
                  <a:moveTo>
                    <a:pt x="1052" y="0"/>
                  </a:moveTo>
                  <a:cubicBezTo>
                    <a:pt x="906" y="0"/>
                    <a:pt x="752" y="40"/>
                    <a:pt x="608" y="121"/>
                  </a:cubicBezTo>
                  <a:cubicBezTo>
                    <a:pt x="429" y="229"/>
                    <a:pt x="251" y="407"/>
                    <a:pt x="143" y="598"/>
                  </a:cubicBezTo>
                  <a:cubicBezTo>
                    <a:pt x="12" y="836"/>
                    <a:pt x="0" y="1062"/>
                    <a:pt x="96" y="1229"/>
                  </a:cubicBezTo>
                  <a:cubicBezTo>
                    <a:pt x="203" y="1395"/>
                    <a:pt x="393" y="1479"/>
                    <a:pt x="667" y="1479"/>
                  </a:cubicBezTo>
                  <a:cubicBezTo>
                    <a:pt x="893" y="1479"/>
                    <a:pt x="1120" y="1419"/>
                    <a:pt x="1310" y="1300"/>
                  </a:cubicBezTo>
                  <a:cubicBezTo>
                    <a:pt x="1501" y="1193"/>
                    <a:pt x="1632" y="1038"/>
                    <a:pt x="1691" y="860"/>
                  </a:cubicBezTo>
                  <a:cubicBezTo>
                    <a:pt x="1751" y="681"/>
                    <a:pt x="1739" y="479"/>
                    <a:pt x="1632" y="324"/>
                  </a:cubicBezTo>
                  <a:cubicBezTo>
                    <a:pt x="1513" y="109"/>
                    <a:pt x="1293" y="0"/>
                    <a:pt x="105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sp>
          <p:nvSpPr>
            <p:cNvPr id="12147" name="Google Shape;12147;p81"/>
            <p:cNvSpPr/>
            <p:nvPr/>
          </p:nvSpPr>
          <p:spPr>
            <a:xfrm>
              <a:off x="5679981" y="3591218"/>
              <a:ext cx="130720" cy="99840"/>
            </a:xfrm>
            <a:custGeom>
              <a:avLst/>
              <a:gdLst/>
              <a:ahLst/>
              <a:cxnLst/>
              <a:rect l="l" t="t" r="r" b="b"/>
              <a:pathLst>
                <a:path w="4085" h="3120" extrusionOk="0">
                  <a:moveTo>
                    <a:pt x="1842" y="0"/>
                  </a:moveTo>
                  <a:cubicBezTo>
                    <a:pt x="1616" y="0"/>
                    <a:pt x="1390" y="35"/>
                    <a:pt x="1168" y="107"/>
                  </a:cubicBezTo>
                  <a:cubicBezTo>
                    <a:pt x="691" y="274"/>
                    <a:pt x="322" y="583"/>
                    <a:pt x="156" y="976"/>
                  </a:cubicBezTo>
                  <a:cubicBezTo>
                    <a:pt x="1" y="1381"/>
                    <a:pt x="84" y="1738"/>
                    <a:pt x="418" y="2072"/>
                  </a:cubicBezTo>
                  <a:cubicBezTo>
                    <a:pt x="668" y="2310"/>
                    <a:pt x="1037" y="2524"/>
                    <a:pt x="1632" y="2762"/>
                  </a:cubicBezTo>
                  <a:cubicBezTo>
                    <a:pt x="2215" y="3012"/>
                    <a:pt x="2644" y="3107"/>
                    <a:pt x="2989" y="3119"/>
                  </a:cubicBezTo>
                  <a:cubicBezTo>
                    <a:pt x="3442" y="3119"/>
                    <a:pt x="3763" y="2917"/>
                    <a:pt x="3930" y="2524"/>
                  </a:cubicBezTo>
                  <a:cubicBezTo>
                    <a:pt x="4085" y="2214"/>
                    <a:pt x="4085" y="1833"/>
                    <a:pt x="3942" y="1429"/>
                  </a:cubicBezTo>
                  <a:cubicBezTo>
                    <a:pt x="3912" y="1360"/>
                    <a:pt x="3850" y="1315"/>
                    <a:pt x="3776" y="1315"/>
                  </a:cubicBezTo>
                  <a:cubicBezTo>
                    <a:pt x="3760" y="1315"/>
                    <a:pt x="3744" y="1317"/>
                    <a:pt x="3727" y="1321"/>
                  </a:cubicBezTo>
                  <a:cubicBezTo>
                    <a:pt x="3644" y="1357"/>
                    <a:pt x="3597" y="1441"/>
                    <a:pt x="3632" y="1536"/>
                  </a:cubicBezTo>
                  <a:cubicBezTo>
                    <a:pt x="3739" y="1845"/>
                    <a:pt x="3739" y="2155"/>
                    <a:pt x="3644" y="2417"/>
                  </a:cubicBezTo>
                  <a:cubicBezTo>
                    <a:pt x="3553" y="2621"/>
                    <a:pt x="3403" y="2804"/>
                    <a:pt x="3005" y="2804"/>
                  </a:cubicBezTo>
                  <a:cubicBezTo>
                    <a:pt x="2730" y="2804"/>
                    <a:pt x="2337" y="2717"/>
                    <a:pt x="1763" y="2488"/>
                  </a:cubicBezTo>
                  <a:cubicBezTo>
                    <a:pt x="1227" y="2262"/>
                    <a:pt x="870" y="2072"/>
                    <a:pt x="668" y="1845"/>
                  </a:cubicBezTo>
                  <a:cubicBezTo>
                    <a:pt x="429" y="1619"/>
                    <a:pt x="370" y="1381"/>
                    <a:pt x="489" y="1119"/>
                  </a:cubicBezTo>
                  <a:cubicBezTo>
                    <a:pt x="608" y="810"/>
                    <a:pt x="906" y="548"/>
                    <a:pt x="1299" y="417"/>
                  </a:cubicBezTo>
                  <a:cubicBezTo>
                    <a:pt x="1483" y="353"/>
                    <a:pt x="1677" y="323"/>
                    <a:pt x="1872" y="323"/>
                  </a:cubicBezTo>
                  <a:cubicBezTo>
                    <a:pt x="2117" y="323"/>
                    <a:pt x="2364" y="371"/>
                    <a:pt x="2596" y="464"/>
                  </a:cubicBezTo>
                  <a:cubicBezTo>
                    <a:pt x="2882" y="583"/>
                    <a:pt x="3132" y="762"/>
                    <a:pt x="3335" y="1000"/>
                  </a:cubicBezTo>
                  <a:cubicBezTo>
                    <a:pt x="3366" y="1037"/>
                    <a:pt x="3407" y="1055"/>
                    <a:pt x="3447" y="1055"/>
                  </a:cubicBezTo>
                  <a:cubicBezTo>
                    <a:pt x="3484" y="1055"/>
                    <a:pt x="3520" y="1040"/>
                    <a:pt x="3549" y="1012"/>
                  </a:cubicBezTo>
                  <a:cubicBezTo>
                    <a:pt x="3632" y="952"/>
                    <a:pt x="3632" y="845"/>
                    <a:pt x="3561" y="786"/>
                  </a:cubicBezTo>
                  <a:cubicBezTo>
                    <a:pt x="3346" y="512"/>
                    <a:pt x="3049" y="298"/>
                    <a:pt x="2704" y="167"/>
                  </a:cubicBezTo>
                  <a:cubicBezTo>
                    <a:pt x="2427" y="59"/>
                    <a:pt x="2136" y="0"/>
                    <a:pt x="184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cs typeface="B Nazanin" panose="00000700000000000000" pitchFamily="2" charset="-78"/>
              </a:endParaRPr>
            </a:p>
          </p:txBody>
        </p:sp>
      </p:grpSp>
      <p:sp>
        <p:nvSpPr>
          <p:cNvPr id="12148" name="Google Shape;12148;p81"/>
          <p:cNvSpPr txBox="1">
            <a:spLocks noGrp="1"/>
          </p:cNvSpPr>
          <p:nvPr>
            <p:ph type="title"/>
          </p:nvPr>
        </p:nvSpPr>
        <p:spPr>
          <a:xfrm>
            <a:off x="716775" y="510900"/>
            <a:ext cx="7710600" cy="48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fa-IR" dirty="0">
                <a:solidFill>
                  <a:schemeClr val="bg2"/>
                </a:solidFill>
                <a:cs typeface="B Nazanin" panose="00000700000000000000" pitchFamily="2" charset="-78"/>
              </a:rPr>
              <a:t>نمادهای طبیعت</a:t>
            </a:r>
            <a:endParaRPr dirty="0">
              <a:solidFill>
                <a:schemeClr val="bg2"/>
              </a:solidFill>
              <a:cs typeface="B Nazanin" panose="00000700000000000000" pitchFamily="2" charset="-78"/>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3883"/>
        <p:cNvGrpSpPr/>
        <p:nvPr/>
      </p:nvGrpSpPr>
      <p:grpSpPr>
        <a:xfrm>
          <a:off x="0" y="0"/>
          <a:ext cx="0" cy="0"/>
          <a:chOff x="0" y="0"/>
          <a:chExt cx="0" cy="0"/>
        </a:xfrm>
      </p:grpSpPr>
      <p:sp>
        <p:nvSpPr>
          <p:cNvPr id="13884" name="Google Shape;13884;p27"/>
          <p:cNvSpPr/>
          <p:nvPr/>
        </p:nvSpPr>
        <p:spPr>
          <a:xfrm>
            <a:off x="1042813" y="1767791"/>
            <a:ext cx="362447" cy="354614"/>
          </a:xfrm>
          <a:custGeom>
            <a:avLst/>
            <a:gdLst/>
            <a:ahLst/>
            <a:cxnLst/>
            <a:rect l="l" t="t" r="r" b="b"/>
            <a:pathLst>
              <a:path w="12123" h="11861" extrusionOk="0">
                <a:moveTo>
                  <a:pt x="5740" y="334"/>
                </a:moveTo>
                <a:lnTo>
                  <a:pt x="5740" y="1596"/>
                </a:lnTo>
                <a:cubicBezTo>
                  <a:pt x="5621" y="1596"/>
                  <a:pt x="5502" y="1596"/>
                  <a:pt x="5383" y="1644"/>
                </a:cubicBezTo>
                <a:cubicBezTo>
                  <a:pt x="4382" y="1763"/>
                  <a:pt x="3478" y="2192"/>
                  <a:pt x="2811" y="2906"/>
                </a:cubicBezTo>
                <a:lnTo>
                  <a:pt x="2644" y="3073"/>
                </a:lnTo>
                <a:lnTo>
                  <a:pt x="1668" y="2263"/>
                </a:lnTo>
                <a:cubicBezTo>
                  <a:pt x="1668" y="2263"/>
                  <a:pt x="1930" y="1953"/>
                  <a:pt x="1977" y="1953"/>
                </a:cubicBezTo>
                <a:cubicBezTo>
                  <a:pt x="2858" y="1072"/>
                  <a:pt x="4001" y="501"/>
                  <a:pt x="5240" y="358"/>
                </a:cubicBezTo>
                <a:cubicBezTo>
                  <a:pt x="5383" y="334"/>
                  <a:pt x="5549" y="334"/>
                  <a:pt x="5692" y="334"/>
                </a:cubicBezTo>
                <a:close/>
                <a:moveTo>
                  <a:pt x="6073" y="382"/>
                </a:moveTo>
                <a:cubicBezTo>
                  <a:pt x="7502" y="405"/>
                  <a:pt x="8836" y="1001"/>
                  <a:pt x="9860" y="2025"/>
                </a:cubicBezTo>
                <a:cubicBezTo>
                  <a:pt x="10860" y="3025"/>
                  <a:pt x="11432" y="4382"/>
                  <a:pt x="11479" y="5811"/>
                </a:cubicBezTo>
                <a:lnTo>
                  <a:pt x="10217" y="5811"/>
                </a:lnTo>
                <a:cubicBezTo>
                  <a:pt x="10146" y="4406"/>
                  <a:pt x="9431" y="3144"/>
                  <a:pt x="8264" y="2382"/>
                </a:cubicBezTo>
                <a:cubicBezTo>
                  <a:pt x="8239" y="2357"/>
                  <a:pt x="8212" y="2347"/>
                  <a:pt x="8183" y="2347"/>
                </a:cubicBezTo>
                <a:cubicBezTo>
                  <a:pt x="8129" y="2347"/>
                  <a:pt x="8073" y="2383"/>
                  <a:pt x="8026" y="2430"/>
                </a:cubicBezTo>
                <a:cubicBezTo>
                  <a:pt x="7978" y="2525"/>
                  <a:pt x="8002" y="2620"/>
                  <a:pt x="8098" y="2668"/>
                </a:cubicBezTo>
                <a:cubicBezTo>
                  <a:pt x="9217" y="3430"/>
                  <a:pt x="9884" y="4644"/>
                  <a:pt x="9884" y="5978"/>
                </a:cubicBezTo>
                <a:cubicBezTo>
                  <a:pt x="9884" y="8098"/>
                  <a:pt x="8098" y="9884"/>
                  <a:pt x="5930" y="9884"/>
                </a:cubicBezTo>
                <a:cubicBezTo>
                  <a:pt x="3763" y="9884"/>
                  <a:pt x="1977" y="8098"/>
                  <a:pt x="1977" y="5930"/>
                </a:cubicBezTo>
                <a:cubicBezTo>
                  <a:pt x="1977" y="5049"/>
                  <a:pt x="2263" y="4192"/>
                  <a:pt x="2763" y="3501"/>
                </a:cubicBezTo>
                <a:cubicBezTo>
                  <a:pt x="3263" y="2835"/>
                  <a:pt x="4025" y="2311"/>
                  <a:pt x="4835" y="2120"/>
                </a:cubicBezTo>
                <a:cubicBezTo>
                  <a:pt x="5168" y="2025"/>
                  <a:pt x="5549" y="1953"/>
                  <a:pt x="5930" y="1953"/>
                </a:cubicBezTo>
                <a:cubicBezTo>
                  <a:pt x="6431" y="1953"/>
                  <a:pt x="6931" y="2049"/>
                  <a:pt x="7407" y="2263"/>
                </a:cubicBezTo>
                <a:cubicBezTo>
                  <a:pt x="7423" y="2267"/>
                  <a:pt x="7440" y="2269"/>
                  <a:pt x="7457" y="2269"/>
                </a:cubicBezTo>
                <a:cubicBezTo>
                  <a:pt x="7540" y="2269"/>
                  <a:pt x="7625" y="2223"/>
                  <a:pt x="7645" y="2144"/>
                </a:cubicBezTo>
                <a:cubicBezTo>
                  <a:pt x="7645" y="2049"/>
                  <a:pt x="7621" y="2001"/>
                  <a:pt x="7526" y="1953"/>
                </a:cubicBezTo>
                <a:cubicBezTo>
                  <a:pt x="7050" y="1787"/>
                  <a:pt x="6573" y="1668"/>
                  <a:pt x="6073" y="1668"/>
                </a:cubicBezTo>
                <a:lnTo>
                  <a:pt x="6073" y="382"/>
                </a:lnTo>
                <a:close/>
                <a:moveTo>
                  <a:pt x="5502" y="1"/>
                </a:moveTo>
                <a:cubicBezTo>
                  <a:pt x="5264" y="24"/>
                  <a:pt x="5002" y="48"/>
                  <a:pt x="4764" y="96"/>
                </a:cubicBezTo>
                <a:cubicBezTo>
                  <a:pt x="4478" y="144"/>
                  <a:pt x="4144" y="239"/>
                  <a:pt x="3835" y="358"/>
                </a:cubicBezTo>
                <a:cubicBezTo>
                  <a:pt x="3073" y="644"/>
                  <a:pt x="2334" y="1120"/>
                  <a:pt x="1739" y="1715"/>
                </a:cubicBezTo>
                <a:cubicBezTo>
                  <a:pt x="596" y="2858"/>
                  <a:pt x="1" y="4335"/>
                  <a:pt x="1" y="5930"/>
                </a:cubicBezTo>
                <a:cubicBezTo>
                  <a:pt x="1" y="7431"/>
                  <a:pt x="572" y="8860"/>
                  <a:pt x="1572" y="9979"/>
                </a:cubicBezTo>
                <a:cubicBezTo>
                  <a:pt x="1612" y="10005"/>
                  <a:pt x="1665" y="10024"/>
                  <a:pt x="1713" y="10024"/>
                </a:cubicBezTo>
                <a:cubicBezTo>
                  <a:pt x="1753" y="10024"/>
                  <a:pt x="1789" y="10011"/>
                  <a:pt x="1811" y="9979"/>
                </a:cubicBezTo>
                <a:cubicBezTo>
                  <a:pt x="1882" y="9907"/>
                  <a:pt x="1906" y="9788"/>
                  <a:pt x="1811" y="9717"/>
                </a:cubicBezTo>
                <a:cubicBezTo>
                  <a:pt x="858" y="8693"/>
                  <a:pt x="334" y="7335"/>
                  <a:pt x="334" y="5907"/>
                </a:cubicBezTo>
                <a:cubicBezTo>
                  <a:pt x="334" y="4692"/>
                  <a:pt x="715" y="3501"/>
                  <a:pt x="1453" y="2549"/>
                </a:cubicBezTo>
                <a:lnTo>
                  <a:pt x="2477" y="3358"/>
                </a:lnTo>
                <a:cubicBezTo>
                  <a:pt x="1930" y="4097"/>
                  <a:pt x="1620" y="5025"/>
                  <a:pt x="1620" y="6002"/>
                </a:cubicBezTo>
                <a:cubicBezTo>
                  <a:pt x="1644" y="8336"/>
                  <a:pt x="3549" y="10193"/>
                  <a:pt x="5859" y="10241"/>
                </a:cubicBezTo>
                <a:cubicBezTo>
                  <a:pt x="5874" y="10241"/>
                  <a:pt x="5889" y="10241"/>
                  <a:pt x="5904" y="10241"/>
                </a:cubicBezTo>
                <a:cubicBezTo>
                  <a:pt x="8241" y="10241"/>
                  <a:pt x="10146" y="8392"/>
                  <a:pt x="10241" y="6097"/>
                </a:cubicBezTo>
                <a:lnTo>
                  <a:pt x="11527" y="6097"/>
                </a:lnTo>
                <a:cubicBezTo>
                  <a:pt x="11503" y="7526"/>
                  <a:pt x="10908" y="8860"/>
                  <a:pt x="9884" y="9884"/>
                </a:cubicBezTo>
                <a:cubicBezTo>
                  <a:pt x="8836" y="10908"/>
                  <a:pt x="7407" y="11503"/>
                  <a:pt x="5930" y="11503"/>
                </a:cubicBezTo>
                <a:cubicBezTo>
                  <a:pt x="4644" y="11503"/>
                  <a:pt x="3406" y="11074"/>
                  <a:pt x="2382" y="10265"/>
                </a:cubicBezTo>
                <a:cubicBezTo>
                  <a:pt x="2338" y="10231"/>
                  <a:pt x="2299" y="10214"/>
                  <a:pt x="2262" y="10214"/>
                </a:cubicBezTo>
                <a:cubicBezTo>
                  <a:pt x="2220" y="10214"/>
                  <a:pt x="2182" y="10237"/>
                  <a:pt x="2144" y="10288"/>
                </a:cubicBezTo>
                <a:cubicBezTo>
                  <a:pt x="2096" y="10384"/>
                  <a:pt x="2096" y="10479"/>
                  <a:pt x="2168" y="10527"/>
                </a:cubicBezTo>
                <a:cubicBezTo>
                  <a:pt x="3216" y="11384"/>
                  <a:pt x="4549" y="11860"/>
                  <a:pt x="5930" y="11860"/>
                </a:cubicBezTo>
                <a:cubicBezTo>
                  <a:pt x="7931" y="11860"/>
                  <a:pt x="9741" y="10908"/>
                  <a:pt x="10908" y="9193"/>
                </a:cubicBezTo>
                <a:cubicBezTo>
                  <a:pt x="11312" y="8574"/>
                  <a:pt x="11622" y="7859"/>
                  <a:pt x="11765" y="7097"/>
                </a:cubicBezTo>
                <a:cubicBezTo>
                  <a:pt x="12122" y="5097"/>
                  <a:pt x="11527" y="3120"/>
                  <a:pt x="10122" y="1715"/>
                </a:cubicBezTo>
                <a:cubicBezTo>
                  <a:pt x="9002" y="596"/>
                  <a:pt x="7502" y="1"/>
                  <a:pt x="5930" y="1"/>
                </a:cubicBezTo>
                <a:close/>
              </a:path>
            </a:pathLst>
          </a:custGeom>
          <a:no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grpSp>
        <p:nvGrpSpPr>
          <p:cNvPr id="13885" name="Google Shape;13885;p27"/>
          <p:cNvGrpSpPr/>
          <p:nvPr/>
        </p:nvGrpSpPr>
        <p:grpSpPr>
          <a:xfrm>
            <a:off x="2541658" y="1767756"/>
            <a:ext cx="356737" cy="353239"/>
            <a:chOff x="3192838" y="1931233"/>
            <a:chExt cx="298300" cy="295375"/>
          </a:xfrm>
          <a:noFill/>
        </p:grpSpPr>
        <p:sp>
          <p:nvSpPr>
            <p:cNvPr id="13886" name="Google Shape;13886;p27"/>
            <p:cNvSpPr/>
            <p:nvPr/>
          </p:nvSpPr>
          <p:spPr>
            <a:xfrm>
              <a:off x="3192838" y="1931233"/>
              <a:ext cx="91700" cy="295375"/>
            </a:xfrm>
            <a:custGeom>
              <a:avLst/>
              <a:gdLst/>
              <a:ahLst/>
              <a:cxnLst/>
              <a:rect l="l" t="t" r="r" b="b"/>
              <a:pathLst>
                <a:path w="3668" h="11815" extrusionOk="0">
                  <a:moveTo>
                    <a:pt x="1858" y="336"/>
                  </a:moveTo>
                  <a:cubicBezTo>
                    <a:pt x="2239" y="336"/>
                    <a:pt x="2596" y="479"/>
                    <a:pt x="2882" y="741"/>
                  </a:cubicBezTo>
                  <a:cubicBezTo>
                    <a:pt x="3168" y="1003"/>
                    <a:pt x="3311" y="1384"/>
                    <a:pt x="3311" y="1789"/>
                  </a:cubicBezTo>
                  <a:cubicBezTo>
                    <a:pt x="3311" y="2479"/>
                    <a:pt x="2930" y="3003"/>
                    <a:pt x="2311" y="3218"/>
                  </a:cubicBezTo>
                  <a:cubicBezTo>
                    <a:pt x="2263" y="3218"/>
                    <a:pt x="2239" y="3241"/>
                    <a:pt x="2215" y="3265"/>
                  </a:cubicBezTo>
                  <a:lnTo>
                    <a:pt x="1858" y="3765"/>
                  </a:lnTo>
                  <a:lnTo>
                    <a:pt x="1501" y="3265"/>
                  </a:lnTo>
                  <a:cubicBezTo>
                    <a:pt x="1477" y="3241"/>
                    <a:pt x="1453" y="3218"/>
                    <a:pt x="1406" y="3218"/>
                  </a:cubicBezTo>
                  <a:cubicBezTo>
                    <a:pt x="786" y="3003"/>
                    <a:pt x="358" y="2408"/>
                    <a:pt x="405" y="1765"/>
                  </a:cubicBezTo>
                  <a:cubicBezTo>
                    <a:pt x="429" y="979"/>
                    <a:pt x="1048" y="360"/>
                    <a:pt x="1834" y="336"/>
                  </a:cubicBezTo>
                  <a:close/>
                  <a:moveTo>
                    <a:pt x="1923" y="0"/>
                  </a:moveTo>
                  <a:cubicBezTo>
                    <a:pt x="1894" y="0"/>
                    <a:pt x="1864" y="1"/>
                    <a:pt x="1834" y="3"/>
                  </a:cubicBezTo>
                  <a:cubicBezTo>
                    <a:pt x="882" y="26"/>
                    <a:pt x="72" y="812"/>
                    <a:pt x="48" y="1765"/>
                  </a:cubicBezTo>
                  <a:lnTo>
                    <a:pt x="48" y="1813"/>
                  </a:lnTo>
                  <a:lnTo>
                    <a:pt x="48" y="5766"/>
                  </a:lnTo>
                  <a:cubicBezTo>
                    <a:pt x="48" y="5861"/>
                    <a:pt x="96" y="5956"/>
                    <a:pt x="191" y="5956"/>
                  </a:cubicBezTo>
                  <a:cubicBezTo>
                    <a:pt x="310" y="5956"/>
                    <a:pt x="405" y="5885"/>
                    <a:pt x="405" y="5766"/>
                  </a:cubicBezTo>
                  <a:lnTo>
                    <a:pt x="405" y="2884"/>
                  </a:lnTo>
                  <a:cubicBezTo>
                    <a:pt x="620" y="3194"/>
                    <a:pt x="905" y="3432"/>
                    <a:pt x="1263" y="3551"/>
                  </a:cubicBezTo>
                  <a:lnTo>
                    <a:pt x="1668" y="4099"/>
                  </a:lnTo>
                  <a:cubicBezTo>
                    <a:pt x="1722" y="4171"/>
                    <a:pt x="1818" y="4203"/>
                    <a:pt x="1903" y="4203"/>
                  </a:cubicBezTo>
                  <a:cubicBezTo>
                    <a:pt x="1929" y="4203"/>
                    <a:pt x="1955" y="4200"/>
                    <a:pt x="1977" y="4194"/>
                  </a:cubicBezTo>
                  <a:lnTo>
                    <a:pt x="2072" y="4099"/>
                  </a:lnTo>
                  <a:lnTo>
                    <a:pt x="2477" y="3551"/>
                  </a:lnTo>
                  <a:cubicBezTo>
                    <a:pt x="2834" y="3432"/>
                    <a:pt x="3144" y="3194"/>
                    <a:pt x="3335" y="2884"/>
                  </a:cubicBezTo>
                  <a:lnTo>
                    <a:pt x="3335" y="11434"/>
                  </a:lnTo>
                  <a:cubicBezTo>
                    <a:pt x="3335" y="11457"/>
                    <a:pt x="3311" y="11481"/>
                    <a:pt x="3287" y="11481"/>
                  </a:cubicBezTo>
                  <a:lnTo>
                    <a:pt x="429" y="11481"/>
                  </a:lnTo>
                  <a:cubicBezTo>
                    <a:pt x="405" y="11481"/>
                    <a:pt x="358" y="11457"/>
                    <a:pt x="358" y="11434"/>
                  </a:cubicBezTo>
                  <a:lnTo>
                    <a:pt x="358" y="6575"/>
                  </a:lnTo>
                  <a:cubicBezTo>
                    <a:pt x="358" y="6480"/>
                    <a:pt x="310" y="6409"/>
                    <a:pt x="215" y="6409"/>
                  </a:cubicBezTo>
                  <a:cubicBezTo>
                    <a:pt x="96" y="6409"/>
                    <a:pt x="1" y="6456"/>
                    <a:pt x="1" y="6575"/>
                  </a:cubicBezTo>
                  <a:lnTo>
                    <a:pt x="1" y="11434"/>
                  </a:lnTo>
                  <a:cubicBezTo>
                    <a:pt x="1" y="11648"/>
                    <a:pt x="191" y="11815"/>
                    <a:pt x="405" y="11815"/>
                  </a:cubicBezTo>
                  <a:lnTo>
                    <a:pt x="3263" y="11815"/>
                  </a:lnTo>
                  <a:cubicBezTo>
                    <a:pt x="3454" y="11815"/>
                    <a:pt x="3644" y="11648"/>
                    <a:pt x="3644" y="11434"/>
                  </a:cubicBezTo>
                  <a:lnTo>
                    <a:pt x="3644" y="1813"/>
                  </a:lnTo>
                  <a:cubicBezTo>
                    <a:pt x="3668" y="1312"/>
                    <a:pt x="3501" y="860"/>
                    <a:pt x="3144" y="503"/>
                  </a:cubicBezTo>
                  <a:cubicBezTo>
                    <a:pt x="2809" y="168"/>
                    <a:pt x="2370" y="0"/>
                    <a:pt x="1923" y="0"/>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3887" name="Google Shape;13887;p27"/>
            <p:cNvSpPr/>
            <p:nvPr/>
          </p:nvSpPr>
          <p:spPr>
            <a:xfrm>
              <a:off x="3222013" y="1955483"/>
              <a:ext cx="32175" cy="37850"/>
            </a:xfrm>
            <a:custGeom>
              <a:avLst/>
              <a:gdLst/>
              <a:ahLst/>
              <a:cxnLst/>
              <a:rect l="l" t="t" r="r" b="b"/>
              <a:pathLst>
                <a:path w="1287" h="1514" extrusionOk="0">
                  <a:moveTo>
                    <a:pt x="691" y="604"/>
                  </a:moveTo>
                  <a:lnTo>
                    <a:pt x="786" y="866"/>
                  </a:lnTo>
                  <a:lnTo>
                    <a:pt x="596" y="866"/>
                  </a:lnTo>
                  <a:lnTo>
                    <a:pt x="691" y="604"/>
                  </a:lnTo>
                  <a:close/>
                  <a:moveTo>
                    <a:pt x="686" y="1"/>
                  </a:moveTo>
                  <a:cubicBezTo>
                    <a:pt x="602" y="1"/>
                    <a:pt x="532" y="36"/>
                    <a:pt x="477" y="128"/>
                  </a:cubicBezTo>
                  <a:lnTo>
                    <a:pt x="48" y="1271"/>
                  </a:lnTo>
                  <a:cubicBezTo>
                    <a:pt x="0" y="1343"/>
                    <a:pt x="72" y="1462"/>
                    <a:pt x="167" y="1509"/>
                  </a:cubicBezTo>
                  <a:cubicBezTo>
                    <a:pt x="177" y="1513"/>
                    <a:pt x="187" y="1514"/>
                    <a:pt x="197" y="1514"/>
                  </a:cubicBezTo>
                  <a:cubicBezTo>
                    <a:pt x="263" y="1514"/>
                    <a:pt x="337" y="1452"/>
                    <a:pt x="358" y="1390"/>
                  </a:cubicBezTo>
                  <a:lnTo>
                    <a:pt x="429" y="1200"/>
                  </a:lnTo>
                  <a:lnTo>
                    <a:pt x="882" y="1200"/>
                  </a:lnTo>
                  <a:lnTo>
                    <a:pt x="929" y="1390"/>
                  </a:lnTo>
                  <a:cubicBezTo>
                    <a:pt x="953" y="1462"/>
                    <a:pt x="1048" y="1509"/>
                    <a:pt x="1120" y="1509"/>
                  </a:cubicBezTo>
                  <a:cubicBezTo>
                    <a:pt x="1239" y="1462"/>
                    <a:pt x="1286" y="1390"/>
                    <a:pt x="1263" y="1271"/>
                  </a:cubicBezTo>
                  <a:lnTo>
                    <a:pt x="882" y="128"/>
                  </a:lnTo>
                  <a:cubicBezTo>
                    <a:pt x="834" y="80"/>
                    <a:pt x="810" y="33"/>
                    <a:pt x="762" y="9"/>
                  </a:cubicBezTo>
                  <a:cubicBezTo>
                    <a:pt x="736" y="4"/>
                    <a:pt x="710" y="1"/>
                    <a:pt x="686" y="1"/>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3888" name="Google Shape;13888;p27"/>
            <p:cNvSpPr/>
            <p:nvPr/>
          </p:nvSpPr>
          <p:spPr>
            <a:xfrm>
              <a:off x="3212488" y="2073583"/>
              <a:ext cx="53000" cy="8950"/>
            </a:xfrm>
            <a:custGeom>
              <a:avLst/>
              <a:gdLst/>
              <a:ahLst/>
              <a:cxnLst/>
              <a:rect l="l" t="t" r="r" b="b"/>
              <a:pathLst>
                <a:path w="2120" h="358" extrusionOk="0">
                  <a:moveTo>
                    <a:pt x="167" y="0"/>
                  </a:moveTo>
                  <a:cubicBezTo>
                    <a:pt x="96" y="0"/>
                    <a:pt x="0" y="48"/>
                    <a:pt x="0" y="143"/>
                  </a:cubicBezTo>
                  <a:cubicBezTo>
                    <a:pt x="0" y="262"/>
                    <a:pt x="96" y="357"/>
                    <a:pt x="167" y="357"/>
                  </a:cubicBezTo>
                  <a:lnTo>
                    <a:pt x="1929" y="357"/>
                  </a:lnTo>
                  <a:cubicBezTo>
                    <a:pt x="2025" y="357"/>
                    <a:pt x="2120" y="286"/>
                    <a:pt x="2120" y="191"/>
                  </a:cubicBezTo>
                  <a:cubicBezTo>
                    <a:pt x="2120" y="72"/>
                    <a:pt x="2048" y="0"/>
                    <a:pt x="1929" y="0"/>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3889" name="Google Shape;13889;p27"/>
            <p:cNvSpPr/>
            <p:nvPr/>
          </p:nvSpPr>
          <p:spPr>
            <a:xfrm>
              <a:off x="3212488" y="2093233"/>
              <a:ext cx="53000" cy="8950"/>
            </a:xfrm>
            <a:custGeom>
              <a:avLst/>
              <a:gdLst/>
              <a:ahLst/>
              <a:cxnLst/>
              <a:rect l="l" t="t" r="r" b="b"/>
              <a:pathLst>
                <a:path w="2120" h="358" extrusionOk="0">
                  <a:moveTo>
                    <a:pt x="167" y="0"/>
                  </a:moveTo>
                  <a:cubicBezTo>
                    <a:pt x="96" y="0"/>
                    <a:pt x="0" y="72"/>
                    <a:pt x="0" y="167"/>
                  </a:cubicBezTo>
                  <a:cubicBezTo>
                    <a:pt x="0" y="286"/>
                    <a:pt x="96" y="357"/>
                    <a:pt x="167" y="357"/>
                  </a:cubicBezTo>
                  <a:lnTo>
                    <a:pt x="1929" y="357"/>
                  </a:lnTo>
                  <a:cubicBezTo>
                    <a:pt x="2025" y="357"/>
                    <a:pt x="2120" y="310"/>
                    <a:pt x="2120" y="214"/>
                  </a:cubicBezTo>
                  <a:cubicBezTo>
                    <a:pt x="2120" y="95"/>
                    <a:pt x="2048" y="0"/>
                    <a:pt x="1929" y="0"/>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3890" name="Google Shape;13890;p27"/>
            <p:cNvSpPr/>
            <p:nvPr/>
          </p:nvSpPr>
          <p:spPr>
            <a:xfrm>
              <a:off x="3212488" y="2113458"/>
              <a:ext cx="53000" cy="8975"/>
            </a:xfrm>
            <a:custGeom>
              <a:avLst/>
              <a:gdLst/>
              <a:ahLst/>
              <a:cxnLst/>
              <a:rect l="l" t="t" r="r" b="b"/>
              <a:pathLst>
                <a:path w="2120" h="359" extrusionOk="0">
                  <a:moveTo>
                    <a:pt x="167" y="1"/>
                  </a:moveTo>
                  <a:cubicBezTo>
                    <a:pt x="96" y="1"/>
                    <a:pt x="0" y="72"/>
                    <a:pt x="0" y="144"/>
                  </a:cubicBezTo>
                  <a:cubicBezTo>
                    <a:pt x="0" y="263"/>
                    <a:pt x="96" y="358"/>
                    <a:pt x="167" y="358"/>
                  </a:cubicBezTo>
                  <a:lnTo>
                    <a:pt x="1929" y="358"/>
                  </a:lnTo>
                  <a:cubicBezTo>
                    <a:pt x="2025" y="358"/>
                    <a:pt x="2120" y="310"/>
                    <a:pt x="2120" y="215"/>
                  </a:cubicBezTo>
                  <a:cubicBezTo>
                    <a:pt x="2120" y="96"/>
                    <a:pt x="2048" y="1"/>
                    <a:pt x="1929" y="1"/>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3891" name="Google Shape;13891;p27"/>
            <p:cNvSpPr/>
            <p:nvPr/>
          </p:nvSpPr>
          <p:spPr>
            <a:xfrm>
              <a:off x="3212488" y="2133708"/>
              <a:ext cx="53000" cy="8950"/>
            </a:xfrm>
            <a:custGeom>
              <a:avLst/>
              <a:gdLst/>
              <a:ahLst/>
              <a:cxnLst/>
              <a:rect l="l" t="t" r="r" b="b"/>
              <a:pathLst>
                <a:path w="2120" h="358" extrusionOk="0">
                  <a:moveTo>
                    <a:pt x="167" y="1"/>
                  </a:moveTo>
                  <a:cubicBezTo>
                    <a:pt x="96" y="1"/>
                    <a:pt x="0" y="48"/>
                    <a:pt x="0" y="143"/>
                  </a:cubicBezTo>
                  <a:cubicBezTo>
                    <a:pt x="0" y="262"/>
                    <a:pt x="96" y="358"/>
                    <a:pt x="167" y="358"/>
                  </a:cubicBezTo>
                  <a:lnTo>
                    <a:pt x="1929" y="358"/>
                  </a:lnTo>
                  <a:cubicBezTo>
                    <a:pt x="2025" y="358"/>
                    <a:pt x="2120" y="286"/>
                    <a:pt x="2120" y="215"/>
                  </a:cubicBezTo>
                  <a:cubicBezTo>
                    <a:pt x="2120" y="96"/>
                    <a:pt x="2048" y="1"/>
                    <a:pt x="1929" y="1"/>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3892" name="Google Shape;13892;p27"/>
            <p:cNvSpPr/>
            <p:nvPr/>
          </p:nvSpPr>
          <p:spPr>
            <a:xfrm>
              <a:off x="3212488" y="2152758"/>
              <a:ext cx="53000" cy="8950"/>
            </a:xfrm>
            <a:custGeom>
              <a:avLst/>
              <a:gdLst/>
              <a:ahLst/>
              <a:cxnLst/>
              <a:rect l="l" t="t" r="r" b="b"/>
              <a:pathLst>
                <a:path w="2120" h="358" extrusionOk="0">
                  <a:moveTo>
                    <a:pt x="167" y="1"/>
                  </a:moveTo>
                  <a:cubicBezTo>
                    <a:pt x="96" y="1"/>
                    <a:pt x="0" y="72"/>
                    <a:pt x="0" y="167"/>
                  </a:cubicBezTo>
                  <a:cubicBezTo>
                    <a:pt x="0" y="286"/>
                    <a:pt x="96" y="358"/>
                    <a:pt x="167" y="358"/>
                  </a:cubicBezTo>
                  <a:lnTo>
                    <a:pt x="1929" y="358"/>
                  </a:lnTo>
                  <a:cubicBezTo>
                    <a:pt x="2025" y="358"/>
                    <a:pt x="2120" y="310"/>
                    <a:pt x="2120" y="215"/>
                  </a:cubicBezTo>
                  <a:cubicBezTo>
                    <a:pt x="2120" y="96"/>
                    <a:pt x="2048" y="1"/>
                    <a:pt x="1929" y="1"/>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3893" name="Google Shape;13893;p27"/>
            <p:cNvSpPr/>
            <p:nvPr/>
          </p:nvSpPr>
          <p:spPr>
            <a:xfrm>
              <a:off x="3212488" y="2173008"/>
              <a:ext cx="26825" cy="8950"/>
            </a:xfrm>
            <a:custGeom>
              <a:avLst/>
              <a:gdLst/>
              <a:ahLst/>
              <a:cxnLst/>
              <a:rect l="l" t="t" r="r" b="b"/>
              <a:pathLst>
                <a:path w="1073" h="358" extrusionOk="0">
                  <a:moveTo>
                    <a:pt x="167" y="0"/>
                  </a:moveTo>
                  <a:cubicBezTo>
                    <a:pt x="96" y="0"/>
                    <a:pt x="0" y="72"/>
                    <a:pt x="0" y="143"/>
                  </a:cubicBezTo>
                  <a:cubicBezTo>
                    <a:pt x="0" y="262"/>
                    <a:pt x="96" y="357"/>
                    <a:pt x="167" y="357"/>
                  </a:cubicBezTo>
                  <a:lnTo>
                    <a:pt x="882" y="357"/>
                  </a:lnTo>
                  <a:cubicBezTo>
                    <a:pt x="977" y="357"/>
                    <a:pt x="1072" y="310"/>
                    <a:pt x="1072" y="215"/>
                  </a:cubicBezTo>
                  <a:cubicBezTo>
                    <a:pt x="1072" y="96"/>
                    <a:pt x="1024" y="0"/>
                    <a:pt x="882" y="0"/>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3894" name="Google Shape;13894;p27"/>
            <p:cNvSpPr/>
            <p:nvPr/>
          </p:nvSpPr>
          <p:spPr>
            <a:xfrm>
              <a:off x="3400013" y="1931233"/>
              <a:ext cx="91125" cy="295375"/>
            </a:xfrm>
            <a:custGeom>
              <a:avLst/>
              <a:gdLst/>
              <a:ahLst/>
              <a:cxnLst/>
              <a:rect l="l" t="t" r="r" b="b"/>
              <a:pathLst>
                <a:path w="3645" h="11815" extrusionOk="0">
                  <a:moveTo>
                    <a:pt x="1811" y="336"/>
                  </a:moveTo>
                  <a:cubicBezTo>
                    <a:pt x="2216" y="336"/>
                    <a:pt x="2573" y="479"/>
                    <a:pt x="2835" y="741"/>
                  </a:cubicBezTo>
                  <a:cubicBezTo>
                    <a:pt x="3121" y="1003"/>
                    <a:pt x="3287" y="1384"/>
                    <a:pt x="3287" y="1789"/>
                  </a:cubicBezTo>
                  <a:cubicBezTo>
                    <a:pt x="3311" y="2479"/>
                    <a:pt x="2882" y="3003"/>
                    <a:pt x="2263" y="3218"/>
                  </a:cubicBezTo>
                  <a:cubicBezTo>
                    <a:pt x="2240" y="3218"/>
                    <a:pt x="2216" y="3241"/>
                    <a:pt x="2168" y="3265"/>
                  </a:cubicBezTo>
                  <a:lnTo>
                    <a:pt x="1811" y="3765"/>
                  </a:lnTo>
                  <a:lnTo>
                    <a:pt x="1454" y="3265"/>
                  </a:lnTo>
                  <a:cubicBezTo>
                    <a:pt x="1430" y="3241"/>
                    <a:pt x="1406" y="3218"/>
                    <a:pt x="1382" y="3218"/>
                  </a:cubicBezTo>
                  <a:cubicBezTo>
                    <a:pt x="739" y="3003"/>
                    <a:pt x="334" y="2408"/>
                    <a:pt x="358" y="1765"/>
                  </a:cubicBezTo>
                  <a:cubicBezTo>
                    <a:pt x="382" y="979"/>
                    <a:pt x="1025" y="360"/>
                    <a:pt x="1787" y="336"/>
                  </a:cubicBezTo>
                  <a:close/>
                  <a:moveTo>
                    <a:pt x="3311" y="2884"/>
                  </a:moveTo>
                  <a:lnTo>
                    <a:pt x="3311" y="11434"/>
                  </a:lnTo>
                  <a:cubicBezTo>
                    <a:pt x="3311" y="11457"/>
                    <a:pt x="3287" y="11481"/>
                    <a:pt x="3240" y="11481"/>
                  </a:cubicBezTo>
                  <a:lnTo>
                    <a:pt x="382" y="11481"/>
                  </a:lnTo>
                  <a:cubicBezTo>
                    <a:pt x="358" y="11481"/>
                    <a:pt x="334" y="11457"/>
                    <a:pt x="334" y="11434"/>
                  </a:cubicBezTo>
                  <a:lnTo>
                    <a:pt x="334" y="2884"/>
                  </a:lnTo>
                  <a:cubicBezTo>
                    <a:pt x="525" y="3194"/>
                    <a:pt x="834" y="3432"/>
                    <a:pt x="1192" y="3551"/>
                  </a:cubicBezTo>
                  <a:lnTo>
                    <a:pt x="1597" y="4099"/>
                  </a:lnTo>
                  <a:cubicBezTo>
                    <a:pt x="1668" y="4170"/>
                    <a:pt x="1716" y="4194"/>
                    <a:pt x="1811" y="4194"/>
                  </a:cubicBezTo>
                  <a:cubicBezTo>
                    <a:pt x="1906" y="4194"/>
                    <a:pt x="1954" y="4170"/>
                    <a:pt x="2025" y="4099"/>
                  </a:cubicBezTo>
                  <a:lnTo>
                    <a:pt x="2430" y="3551"/>
                  </a:lnTo>
                  <a:cubicBezTo>
                    <a:pt x="2787" y="3432"/>
                    <a:pt x="3097" y="3194"/>
                    <a:pt x="3311" y="2884"/>
                  </a:cubicBezTo>
                  <a:close/>
                  <a:moveTo>
                    <a:pt x="1876" y="0"/>
                  </a:moveTo>
                  <a:cubicBezTo>
                    <a:pt x="1847" y="0"/>
                    <a:pt x="1817" y="1"/>
                    <a:pt x="1787" y="3"/>
                  </a:cubicBezTo>
                  <a:cubicBezTo>
                    <a:pt x="834" y="26"/>
                    <a:pt x="25" y="812"/>
                    <a:pt x="1" y="1765"/>
                  </a:cubicBezTo>
                  <a:lnTo>
                    <a:pt x="1" y="1813"/>
                  </a:lnTo>
                  <a:lnTo>
                    <a:pt x="1" y="11434"/>
                  </a:lnTo>
                  <a:cubicBezTo>
                    <a:pt x="1" y="11648"/>
                    <a:pt x="191" y="11815"/>
                    <a:pt x="382" y="11815"/>
                  </a:cubicBezTo>
                  <a:lnTo>
                    <a:pt x="3240" y="11815"/>
                  </a:lnTo>
                  <a:cubicBezTo>
                    <a:pt x="3454" y="11815"/>
                    <a:pt x="3645" y="11648"/>
                    <a:pt x="3645" y="11434"/>
                  </a:cubicBezTo>
                  <a:lnTo>
                    <a:pt x="3645" y="1813"/>
                  </a:lnTo>
                  <a:cubicBezTo>
                    <a:pt x="3645" y="1312"/>
                    <a:pt x="3454" y="860"/>
                    <a:pt x="3097" y="503"/>
                  </a:cubicBezTo>
                  <a:cubicBezTo>
                    <a:pt x="2762" y="168"/>
                    <a:pt x="2322" y="0"/>
                    <a:pt x="1876" y="0"/>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3895" name="Google Shape;13895;p27"/>
            <p:cNvSpPr/>
            <p:nvPr/>
          </p:nvSpPr>
          <p:spPr>
            <a:xfrm>
              <a:off x="3429788" y="1955108"/>
              <a:ext cx="32775" cy="36925"/>
            </a:xfrm>
            <a:custGeom>
              <a:avLst/>
              <a:gdLst/>
              <a:ahLst/>
              <a:cxnLst/>
              <a:rect l="l" t="t" r="r" b="b"/>
              <a:pathLst>
                <a:path w="1311" h="1477" extrusionOk="0">
                  <a:moveTo>
                    <a:pt x="739" y="0"/>
                  </a:moveTo>
                  <a:cubicBezTo>
                    <a:pt x="334" y="0"/>
                    <a:pt x="1" y="310"/>
                    <a:pt x="1" y="738"/>
                  </a:cubicBezTo>
                  <a:cubicBezTo>
                    <a:pt x="1" y="1143"/>
                    <a:pt x="334" y="1477"/>
                    <a:pt x="739" y="1477"/>
                  </a:cubicBezTo>
                  <a:cubicBezTo>
                    <a:pt x="929" y="1477"/>
                    <a:pt x="1072" y="1429"/>
                    <a:pt x="1191" y="1334"/>
                  </a:cubicBezTo>
                  <a:lnTo>
                    <a:pt x="1263" y="1262"/>
                  </a:lnTo>
                  <a:cubicBezTo>
                    <a:pt x="1310" y="1215"/>
                    <a:pt x="1287" y="1119"/>
                    <a:pt x="1215" y="1072"/>
                  </a:cubicBezTo>
                  <a:cubicBezTo>
                    <a:pt x="1193" y="1039"/>
                    <a:pt x="1156" y="1021"/>
                    <a:pt x="1115" y="1021"/>
                  </a:cubicBezTo>
                  <a:cubicBezTo>
                    <a:pt x="1067" y="1021"/>
                    <a:pt x="1015" y="1045"/>
                    <a:pt x="977" y="1096"/>
                  </a:cubicBezTo>
                  <a:lnTo>
                    <a:pt x="953" y="1119"/>
                  </a:lnTo>
                  <a:cubicBezTo>
                    <a:pt x="906" y="1191"/>
                    <a:pt x="834" y="1191"/>
                    <a:pt x="739" y="1191"/>
                  </a:cubicBezTo>
                  <a:cubicBezTo>
                    <a:pt x="501" y="1191"/>
                    <a:pt x="334" y="1000"/>
                    <a:pt x="334" y="762"/>
                  </a:cubicBezTo>
                  <a:cubicBezTo>
                    <a:pt x="334" y="524"/>
                    <a:pt x="501" y="357"/>
                    <a:pt x="739" y="357"/>
                  </a:cubicBezTo>
                  <a:cubicBezTo>
                    <a:pt x="834" y="357"/>
                    <a:pt x="906" y="381"/>
                    <a:pt x="977" y="405"/>
                  </a:cubicBezTo>
                  <a:cubicBezTo>
                    <a:pt x="1010" y="430"/>
                    <a:pt x="1043" y="440"/>
                    <a:pt x="1075" y="440"/>
                  </a:cubicBezTo>
                  <a:cubicBezTo>
                    <a:pt x="1133" y="440"/>
                    <a:pt x="1184" y="404"/>
                    <a:pt x="1215" y="357"/>
                  </a:cubicBezTo>
                  <a:cubicBezTo>
                    <a:pt x="1287" y="262"/>
                    <a:pt x="1263" y="167"/>
                    <a:pt x="1168" y="119"/>
                  </a:cubicBezTo>
                  <a:cubicBezTo>
                    <a:pt x="1049" y="24"/>
                    <a:pt x="906" y="0"/>
                    <a:pt x="739" y="0"/>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3896" name="Google Shape;13896;p27"/>
            <p:cNvSpPr/>
            <p:nvPr/>
          </p:nvSpPr>
          <p:spPr>
            <a:xfrm>
              <a:off x="3419663" y="2074183"/>
              <a:ext cx="52425" cy="8950"/>
            </a:xfrm>
            <a:custGeom>
              <a:avLst/>
              <a:gdLst/>
              <a:ahLst/>
              <a:cxnLst/>
              <a:rect l="l" t="t" r="r" b="b"/>
              <a:pathLst>
                <a:path w="2097" h="358" extrusionOk="0">
                  <a:moveTo>
                    <a:pt x="168" y="0"/>
                  </a:moveTo>
                  <a:cubicBezTo>
                    <a:pt x="72" y="0"/>
                    <a:pt x="1" y="48"/>
                    <a:pt x="1" y="143"/>
                  </a:cubicBezTo>
                  <a:cubicBezTo>
                    <a:pt x="1" y="262"/>
                    <a:pt x="48" y="357"/>
                    <a:pt x="168" y="357"/>
                  </a:cubicBezTo>
                  <a:lnTo>
                    <a:pt x="1930" y="357"/>
                  </a:lnTo>
                  <a:cubicBezTo>
                    <a:pt x="2025" y="357"/>
                    <a:pt x="2096" y="286"/>
                    <a:pt x="2096" y="214"/>
                  </a:cubicBezTo>
                  <a:cubicBezTo>
                    <a:pt x="2096" y="95"/>
                    <a:pt x="2025" y="0"/>
                    <a:pt x="1930" y="0"/>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3897" name="Google Shape;13897;p27"/>
            <p:cNvSpPr/>
            <p:nvPr/>
          </p:nvSpPr>
          <p:spPr>
            <a:xfrm>
              <a:off x="3419663" y="2093233"/>
              <a:ext cx="52425" cy="8950"/>
            </a:xfrm>
            <a:custGeom>
              <a:avLst/>
              <a:gdLst/>
              <a:ahLst/>
              <a:cxnLst/>
              <a:rect l="l" t="t" r="r" b="b"/>
              <a:pathLst>
                <a:path w="2097" h="358" extrusionOk="0">
                  <a:moveTo>
                    <a:pt x="168" y="0"/>
                  </a:moveTo>
                  <a:cubicBezTo>
                    <a:pt x="72" y="0"/>
                    <a:pt x="1" y="72"/>
                    <a:pt x="1" y="167"/>
                  </a:cubicBezTo>
                  <a:cubicBezTo>
                    <a:pt x="1" y="286"/>
                    <a:pt x="48" y="357"/>
                    <a:pt x="168" y="357"/>
                  </a:cubicBezTo>
                  <a:lnTo>
                    <a:pt x="1930" y="357"/>
                  </a:lnTo>
                  <a:cubicBezTo>
                    <a:pt x="2025" y="357"/>
                    <a:pt x="2096" y="310"/>
                    <a:pt x="2096" y="214"/>
                  </a:cubicBezTo>
                  <a:cubicBezTo>
                    <a:pt x="2096" y="95"/>
                    <a:pt x="2025" y="0"/>
                    <a:pt x="1930" y="0"/>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3898" name="Google Shape;13898;p27"/>
            <p:cNvSpPr/>
            <p:nvPr/>
          </p:nvSpPr>
          <p:spPr>
            <a:xfrm>
              <a:off x="3419663" y="2113458"/>
              <a:ext cx="52425" cy="8975"/>
            </a:xfrm>
            <a:custGeom>
              <a:avLst/>
              <a:gdLst/>
              <a:ahLst/>
              <a:cxnLst/>
              <a:rect l="l" t="t" r="r" b="b"/>
              <a:pathLst>
                <a:path w="2097" h="359" extrusionOk="0">
                  <a:moveTo>
                    <a:pt x="168" y="1"/>
                  </a:moveTo>
                  <a:cubicBezTo>
                    <a:pt x="72" y="1"/>
                    <a:pt x="1" y="48"/>
                    <a:pt x="1" y="144"/>
                  </a:cubicBezTo>
                  <a:cubicBezTo>
                    <a:pt x="1" y="263"/>
                    <a:pt x="48" y="358"/>
                    <a:pt x="168" y="358"/>
                  </a:cubicBezTo>
                  <a:lnTo>
                    <a:pt x="1930" y="358"/>
                  </a:lnTo>
                  <a:cubicBezTo>
                    <a:pt x="2025" y="358"/>
                    <a:pt x="2096" y="310"/>
                    <a:pt x="2096" y="215"/>
                  </a:cubicBezTo>
                  <a:cubicBezTo>
                    <a:pt x="2096" y="96"/>
                    <a:pt x="2025" y="1"/>
                    <a:pt x="1930" y="1"/>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3899" name="Google Shape;13899;p27"/>
            <p:cNvSpPr/>
            <p:nvPr/>
          </p:nvSpPr>
          <p:spPr>
            <a:xfrm>
              <a:off x="3419663" y="2133708"/>
              <a:ext cx="52425" cy="8950"/>
            </a:xfrm>
            <a:custGeom>
              <a:avLst/>
              <a:gdLst/>
              <a:ahLst/>
              <a:cxnLst/>
              <a:rect l="l" t="t" r="r" b="b"/>
              <a:pathLst>
                <a:path w="2097" h="358" extrusionOk="0">
                  <a:moveTo>
                    <a:pt x="168" y="1"/>
                  </a:moveTo>
                  <a:cubicBezTo>
                    <a:pt x="72" y="1"/>
                    <a:pt x="1" y="48"/>
                    <a:pt x="1" y="143"/>
                  </a:cubicBezTo>
                  <a:cubicBezTo>
                    <a:pt x="1" y="262"/>
                    <a:pt x="48" y="358"/>
                    <a:pt x="168" y="358"/>
                  </a:cubicBezTo>
                  <a:lnTo>
                    <a:pt x="1930" y="358"/>
                  </a:lnTo>
                  <a:cubicBezTo>
                    <a:pt x="2025" y="358"/>
                    <a:pt x="2096" y="286"/>
                    <a:pt x="2096" y="215"/>
                  </a:cubicBezTo>
                  <a:cubicBezTo>
                    <a:pt x="2096" y="96"/>
                    <a:pt x="2025" y="1"/>
                    <a:pt x="1930" y="1"/>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3900" name="Google Shape;13900;p27"/>
            <p:cNvSpPr/>
            <p:nvPr/>
          </p:nvSpPr>
          <p:spPr>
            <a:xfrm>
              <a:off x="3419663" y="2152758"/>
              <a:ext cx="52425" cy="8950"/>
            </a:xfrm>
            <a:custGeom>
              <a:avLst/>
              <a:gdLst/>
              <a:ahLst/>
              <a:cxnLst/>
              <a:rect l="l" t="t" r="r" b="b"/>
              <a:pathLst>
                <a:path w="2097" h="358" extrusionOk="0">
                  <a:moveTo>
                    <a:pt x="168" y="1"/>
                  </a:moveTo>
                  <a:cubicBezTo>
                    <a:pt x="72" y="1"/>
                    <a:pt x="1" y="72"/>
                    <a:pt x="1" y="167"/>
                  </a:cubicBezTo>
                  <a:cubicBezTo>
                    <a:pt x="1" y="286"/>
                    <a:pt x="48" y="358"/>
                    <a:pt x="168" y="358"/>
                  </a:cubicBezTo>
                  <a:lnTo>
                    <a:pt x="1930" y="358"/>
                  </a:lnTo>
                  <a:cubicBezTo>
                    <a:pt x="2025" y="358"/>
                    <a:pt x="2096" y="310"/>
                    <a:pt x="2096" y="215"/>
                  </a:cubicBezTo>
                  <a:cubicBezTo>
                    <a:pt x="2096" y="96"/>
                    <a:pt x="2025" y="1"/>
                    <a:pt x="1930" y="1"/>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3901" name="Google Shape;13901;p27"/>
            <p:cNvSpPr/>
            <p:nvPr/>
          </p:nvSpPr>
          <p:spPr>
            <a:xfrm>
              <a:off x="3419663" y="2173008"/>
              <a:ext cx="26825" cy="8950"/>
            </a:xfrm>
            <a:custGeom>
              <a:avLst/>
              <a:gdLst/>
              <a:ahLst/>
              <a:cxnLst/>
              <a:rect l="l" t="t" r="r" b="b"/>
              <a:pathLst>
                <a:path w="1073" h="358" extrusionOk="0">
                  <a:moveTo>
                    <a:pt x="168" y="0"/>
                  </a:moveTo>
                  <a:cubicBezTo>
                    <a:pt x="72" y="0"/>
                    <a:pt x="1" y="48"/>
                    <a:pt x="1" y="143"/>
                  </a:cubicBezTo>
                  <a:cubicBezTo>
                    <a:pt x="1" y="262"/>
                    <a:pt x="48" y="357"/>
                    <a:pt x="168" y="357"/>
                  </a:cubicBezTo>
                  <a:lnTo>
                    <a:pt x="882" y="357"/>
                  </a:lnTo>
                  <a:cubicBezTo>
                    <a:pt x="977" y="357"/>
                    <a:pt x="1072" y="310"/>
                    <a:pt x="1072" y="215"/>
                  </a:cubicBezTo>
                  <a:cubicBezTo>
                    <a:pt x="1072" y="96"/>
                    <a:pt x="1001" y="0"/>
                    <a:pt x="882" y="0"/>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3902" name="Google Shape;13902;p27"/>
            <p:cNvSpPr/>
            <p:nvPr/>
          </p:nvSpPr>
          <p:spPr>
            <a:xfrm>
              <a:off x="3329188" y="2163483"/>
              <a:ext cx="26200" cy="36925"/>
            </a:xfrm>
            <a:custGeom>
              <a:avLst/>
              <a:gdLst/>
              <a:ahLst/>
              <a:cxnLst/>
              <a:rect l="l" t="t" r="r" b="b"/>
              <a:pathLst>
                <a:path w="1048" h="1477" extrusionOk="0">
                  <a:moveTo>
                    <a:pt x="524" y="334"/>
                  </a:moveTo>
                  <a:cubicBezTo>
                    <a:pt x="548" y="334"/>
                    <a:pt x="595" y="357"/>
                    <a:pt x="595" y="381"/>
                  </a:cubicBezTo>
                  <a:cubicBezTo>
                    <a:pt x="595" y="429"/>
                    <a:pt x="572" y="500"/>
                    <a:pt x="524" y="500"/>
                  </a:cubicBezTo>
                  <a:lnTo>
                    <a:pt x="357" y="500"/>
                  </a:lnTo>
                  <a:lnTo>
                    <a:pt x="357" y="334"/>
                  </a:lnTo>
                  <a:close/>
                  <a:moveTo>
                    <a:pt x="572" y="858"/>
                  </a:moveTo>
                  <a:cubicBezTo>
                    <a:pt x="643" y="858"/>
                    <a:pt x="691" y="881"/>
                    <a:pt x="714" y="977"/>
                  </a:cubicBezTo>
                  <a:cubicBezTo>
                    <a:pt x="714" y="1048"/>
                    <a:pt x="667" y="1120"/>
                    <a:pt x="572" y="1120"/>
                  </a:cubicBezTo>
                  <a:lnTo>
                    <a:pt x="357" y="1120"/>
                  </a:lnTo>
                  <a:lnTo>
                    <a:pt x="357" y="858"/>
                  </a:lnTo>
                  <a:close/>
                  <a:moveTo>
                    <a:pt x="191" y="0"/>
                  </a:moveTo>
                  <a:cubicBezTo>
                    <a:pt x="95" y="0"/>
                    <a:pt x="0" y="96"/>
                    <a:pt x="0" y="167"/>
                  </a:cubicBezTo>
                  <a:lnTo>
                    <a:pt x="0" y="1334"/>
                  </a:lnTo>
                  <a:lnTo>
                    <a:pt x="0" y="1405"/>
                  </a:lnTo>
                  <a:cubicBezTo>
                    <a:pt x="48" y="1429"/>
                    <a:pt x="95" y="1477"/>
                    <a:pt x="191" y="1477"/>
                  </a:cubicBezTo>
                  <a:lnTo>
                    <a:pt x="572" y="1477"/>
                  </a:lnTo>
                  <a:cubicBezTo>
                    <a:pt x="834" y="1477"/>
                    <a:pt x="1048" y="1286"/>
                    <a:pt x="1048" y="1000"/>
                  </a:cubicBezTo>
                  <a:cubicBezTo>
                    <a:pt x="1048" y="858"/>
                    <a:pt x="1000" y="738"/>
                    <a:pt x="905" y="643"/>
                  </a:cubicBezTo>
                  <a:cubicBezTo>
                    <a:pt x="953" y="572"/>
                    <a:pt x="953" y="477"/>
                    <a:pt x="953" y="357"/>
                  </a:cubicBezTo>
                  <a:cubicBezTo>
                    <a:pt x="929" y="143"/>
                    <a:pt x="714" y="0"/>
                    <a:pt x="524" y="0"/>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3903" name="Google Shape;13903;p27"/>
            <p:cNvSpPr/>
            <p:nvPr/>
          </p:nvSpPr>
          <p:spPr>
            <a:xfrm>
              <a:off x="3297613" y="1931283"/>
              <a:ext cx="90525" cy="295325"/>
            </a:xfrm>
            <a:custGeom>
              <a:avLst/>
              <a:gdLst/>
              <a:ahLst/>
              <a:cxnLst/>
              <a:rect l="l" t="t" r="r" b="b"/>
              <a:pathLst>
                <a:path w="3621" h="11813" extrusionOk="0">
                  <a:moveTo>
                    <a:pt x="1811" y="8026"/>
                  </a:moveTo>
                  <a:lnTo>
                    <a:pt x="2168" y="8550"/>
                  </a:lnTo>
                  <a:cubicBezTo>
                    <a:pt x="2192" y="8574"/>
                    <a:pt x="2216" y="8598"/>
                    <a:pt x="2263" y="8598"/>
                  </a:cubicBezTo>
                  <a:cubicBezTo>
                    <a:pt x="2882" y="8812"/>
                    <a:pt x="3287" y="9407"/>
                    <a:pt x="3263" y="10050"/>
                  </a:cubicBezTo>
                  <a:cubicBezTo>
                    <a:pt x="3240" y="10836"/>
                    <a:pt x="2620" y="11455"/>
                    <a:pt x="1835" y="11479"/>
                  </a:cubicBezTo>
                  <a:cubicBezTo>
                    <a:pt x="1454" y="11479"/>
                    <a:pt x="1049" y="11336"/>
                    <a:pt x="763" y="11074"/>
                  </a:cubicBezTo>
                  <a:cubicBezTo>
                    <a:pt x="453" y="10812"/>
                    <a:pt x="310" y="10408"/>
                    <a:pt x="310" y="10026"/>
                  </a:cubicBezTo>
                  <a:cubicBezTo>
                    <a:pt x="310" y="9384"/>
                    <a:pt x="739" y="8812"/>
                    <a:pt x="1358" y="8598"/>
                  </a:cubicBezTo>
                  <a:cubicBezTo>
                    <a:pt x="1382" y="8598"/>
                    <a:pt x="1430" y="8574"/>
                    <a:pt x="1454" y="8550"/>
                  </a:cubicBezTo>
                  <a:lnTo>
                    <a:pt x="1811" y="8026"/>
                  </a:lnTo>
                  <a:close/>
                  <a:moveTo>
                    <a:pt x="382" y="1"/>
                  </a:moveTo>
                  <a:cubicBezTo>
                    <a:pt x="168" y="1"/>
                    <a:pt x="1" y="167"/>
                    <a:pt x="1" y="382"/>
                  </a:cubicBezTo>
                  <a:lnTo>
                    <a:pt x="1" y="9979"/>
                  </a:lnTo>
                  <a:cubicBezTo>
                    <a:pt x="1" y="10455"/>
                    <a:pt x="168" y="10884"/>
                    <a:pt x="501" y="11241"/>
                  </a:cubicBezTo>
                  <a:cubicBezTo>
                    <a:pt x="858" y="11598"/>
                    <a:pt x="1287" y="11813"/>
                    <a:pt x="1811" y="11813"/>
                  </a:cubicBezTo>
                  <a:lnTo>
                    <a:pt x="1835" y="11813"/>
                  </a:lnTo>
                  <a:cubicBezTo>
                    <a:pt x="2787" y="11789"/>
                    <a:pt x="3597" y="11003"/>
                    <a:pt x="3621" y="10050"/>
                  </a:cubicBezTo>
                  <a:lnTo>
                    <a:pt x="3621" y="10003"/>
                  </a:lnTo>
                  <a:lnTo>
                    <a:pt x="3621" y="1953"/>
                  </a:lnTo>
                  <a:cubicBezTo>
                    <a:pt x="3621" y="1882"/>
                    <a:pt x="3573" y="1787"/>
                    <a:pt x="3478" y="1787"/>
                  </a:cubicBezTo>
                  <a:cubicBezTo>
                    <a:pt x="3359" y="1787"/>
                    <a:pt x="3263" y="1834"/>
                    <a:pt x="3263" y="1953"/>
                  </a:cubicBezTo>
                  <a:lnTo>
                    <a:pt x="3263" y="8931"/>
                  </a:lnTo>
                  <a:cubicBezTo>
                    <a:pt x="3049" y="8621"/>
                    <a:pt x="2763" y="8383"/>
                    <a:pt x="2406" y="8264"/>
                  </a:cubicBezTo>
                  <a:lnTo>
                    <a:pt x="1977" y="7716"/>
                  </a:lnTo>
                  <a:lnTo>
                    <a:pt x="1906" y="7621"/>
                  </a:lnTo>
                  <a:cubicBezTo>
                    <a:pt x="1868" y="7598"/>
                    <a:pt x="1830" y="7588"/>
                    <a:pt x="1793" y="7588"/>
                  </a:cubicBezTo>
                  <a:cubicBezTo>
                    <a:pt x="1715" y="7588"/>
                    <a:pt x="1645" y="7636"/>
                    <a:pt x="1596" y="7716"/>
                  </a:cubicBezTo>
                  <a:lnTo>
                    <a:pt x="1192" y="8264"/>
                  </a:lnTo>
                  <a:cubicBezTo>
                    <a:pt x="834" y="8383"/>
                    <a:pt x="525" y="8621"/>
                    <a:pt x="310" y="8931"/>
                  </a:cubicBezTo>
                  <a:lnTo>
                    <a:pt x="310" y="382"/>
                  </a:lnTo>
                  <a:cubicBezTo>
                    <a:pt x="310" y="358"/>
                    <a:pt x="358" y="334"/>
                    <a:pt x="382" y="334"/>
                  </a:cubicBezTo>
                  <a:lnTo>
                    <a:pt x="3240" y="334"/>
                  </a:lnTo>
                  <a:cubicBezTo>
                    <a:pt x="3263" y="334"/>
                    <a:pt x="3287" y="358"/>
                    <a:pt x="3287" y="382"/>
                  </a:cubicBezTo>
                  <a:lnTo>
                    <a:pt x="3287" y="1168"/>
                  </a:lnTo>
                  <a:cubicBezTo>
                    <a:pt x="3263" y="1239"/>
                    <a:pt x="3311" y="1334"/>
                    <a:pt x="3454" y="1334"/>
                  </a:cubicBezTo>
                  <a:cubicBezTo>
                    <a:pt x="3525" y="1334"/>
                    <a:pt x="3621" y="1239"/>
                    <a:pt x="3621" y="1168"/>
                  </a:cubicBezTo>
                  <a:lnTo>
                    <a:pt x="3621" y="382"/>
                  </a:lnTo>
                  <a:cubicBezTo>
                    <a:pt x="3621" y="167"/>
                    <a:pt x="3454" y="1"/>
                    <a:pt x="3240" y="1"/>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3904" name="Google Shape;13904;p27"/>
            <p:cNvSpPr/>
            <p:nvPr/>
          </p:nvSpPr>
          <p:spPr>
            <a:xfrm>
              <a:off x="3316088" y="1975933"/>
              <a:ext cx="53000" cy="8950"/>
            </a:xfrm>
            <a:custGeom>
              <a:avLst/>
              <a:gdLst/>
              <a:ahLst/>
              <a:cxnLst/>
              <a:rect l="l" t="t" r="r" b="b"/>
              <a:pathLst>
                <a:path w="2120" h="358" extrusionOk="0">
                  <a:moveTo>
                    <a:pt x="167" y="1"/>
                  </a:moveTo>
                  <a:cubicBezTo>
                    <a:pt x="95" y="1"/>
                    <a:pt x="0" y="48"/>
                    <a:pt x="0" y="144"/>
                  </a:cubicBezTo>
                  <a:cubicBezTo>
                    <a:pt x="0" y="263"/>
                    <a:pt x="48" y="358"/>
                    <a:pt x="167" y="358"/>
                  </a:cubicBezTo>
                  <a:lnTo>
                    <a:pt x="1929" y="358"/>
                  </a:lnTo>
                  <a:cubicBezTo>
                    <a:pt x="2024" y="358"/>
                    <a:pt x="2120" y="286"/>
                    <a:pt x="2120" y="191"/>
                  </a:cubicBezTo>
                  <a:cubicBezTo>
                    <a:pt x="2120" y="96"/>
                    <a:pt x="2048" y="1"/>
                    <a:pt x="1929" y="1"/>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3905" name="Google Shape;13905;p27"/>
            <p:cNvSpPr/>
            <p:nvPr/>
          </p:nvSpPr>
          <p:spPr>
            <a:xfrm>
              <a:off x="3316088" y="1996183"/>
              <a:ext cx="53000" cy="8950"/>
            </a:xfrm>
            <a:custGeom>
              <a:avLst/>
              <a:gdLst/>
              <a:ahLst/>
              <a:cxnLst/>
              <a:rect l="l" t="t" r="r" b="b"/>
              <a:pathLst>
                <a:path w="2120" h="358" extrusionOk="0">
                  <a:moveTo>
                    <a:pt x="167" y="0"/>
                  </a:moveTo>
                  <a:cubicBezTo>
                    <a:pt x="95" y="0"/>
                    <a:pt x="0" y="48"/>
                    <a:pt x="0" y="143"/>
                  </a:cubicBezTo>
                  <a:cubicBezTo>
                    <a:pt x="0" y="262"/>
                    <a:pt x="48" y="358"/>
                    <a:pt x="167" y="358"/>
                  </a:cubicBezTo>
                  <a:lnTo>
                    <a:pt x="1929" y="358"/>
                  </a:lnTo>
                  <a:cubicBezTo>
                    <a:pt x="2024" y="358"/>
                    <a:pt x="2120" y="286"/>
                    <a:pt x="2120" y="191"/>
                  </a:cubicBezTo>
                  <a:cubicBezTo>
                    <a:pt x="2120" y="72"/>
                    <a:pt x="2048" y="0"/>
                    <a:pt x="1929" y="0"/>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3906" name="Google Shape;13906;p27"/>
            <p:cNvSpPr/>
            <p:nvPr/>
          </p:nvSpPr>
          <p:spPr>
            <a:xfrm>
              <a:off x="3316088" y="2015833"/>
              <a:ext cx="53000" cy="8950"/>
            </a:xfrm>
            <a:custGeom>
              <a:avLst/>
              <a:gdLst/>
              <a:ahLst/>
              <a:cxnLst/>
              <a:rect l="l" t="t" r="r" b="b"/>
              <a:pathLst>
                <a:path w="2120" h="358" extrusionOk="0">
                  <a:moveTo>
                    <a:pt x="167" y="0"/>
                  </a:moveTo>
                  <a:cubicBezTo>
                    <a:pt x="95" y="0"/>
                    <a:pt x="0" y="72"/>
                    <a:pt x="0" y="167"/>
                  </a:cubicBezTo>
                  <a:cubicBezTo>
                    <a:pt x="0" y="286"/>
                    <a:pt x="48" y="357"/>
                    <a:pt x="167" y="357"/>
                  </a:cubicBezTo>
                  <a:lnTo>
                    <a:pt x="1929" y="357"/>
                  </a:lnTo>
                  <a:cubicBezTo>
                    <a:pt x="2024" y="357"/>
                    <a:pt x="2120" y="310"/>
                    <a:pt x="2120" y="215"/>
                  </a:cubicBezTo>
                  <a:cubicBezTo>
                    <a:pt x="2120" y="96"/>
                    <a:pt x="2048" y="0"/>
                    <a:pt x="1929" y="0"/>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3907" name="Google Shape;13907;p27"/>
            <p:cNvSpPr/>
            <p:nvPr/>
          </p:nvSpPr>
          <p:spPr>
            <a:xfrm>
              <a:off x="3316088" y="2035483"/>
              <a:ext cx="53000" cy="8950"/>
            </a:xfrm>
            <a:custGeom>
              <a:avLst/>
              <a:gdLst/>
              <a:ahLst/>
              <a:cxnLst/>
              <a:rect l="l" t="t" r="r" b="b"/>
              <a:pathLst>
                <a:path w="2120" h="358" extrusionOk="0">
                  <a:moveTo>
                    <a:pt x="167" y="0"/>
                  </a:moveTo>
                  <a:cubicBezTo>
                    <a:pt x="95" y="0"/>
                    <a:pt x="0" y="48"/>
                    <a:pt x="0" y="143"/>
                  </a:cubicBezTo>
                  <a:cubicBezTo>
                    <a:pt x="0" y="262"/>
                    <a:pt x="48" y="357"/>
                    <a:pt x="167" y="357"/>
                  </a:cubicBezTo>
                  <a:lnTo>
                    <a:pt x="1929" y="357"/>
                  </a:lnTo>
                  <a:cubicBezTo>
                    <a:pt x="2024" y="357"/>
                    <a:pt x="2120" y="286"/>
                    <a:pt x="2120" y="191"/>
                  </a:cubicBezTo>
                  <a:cubicBezTo>
                    <a:pt x="2120" y="95"/>
                    <a:pt x="2048" y="0"/>
                    <a:pt x="1929" y="0"/>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3908" name="Google Shape;13908;p27"/>
            <p:cNvSpPr/>
            <p:nvPr/>
          </p:nvSpPr>
          <p:spPr>
            <a:xfrm>
              <a:off x="3316088" y="2055708"/>
              <a:ext cx="53000" cy="8975"/>
            </a:xfrm>
            <a:custGeom>
              <a:avLst/>
              <a:gdLst/>
              <a:ahLst/>
              <a:cxnLst/>
              <a:rect l="l" t="t" r="r" b="b"/>
              <a:pathLst>
                <a:path w="2120" h="359" extrusionOk="0">
                  <a:moveTo>
                    <a:pt x="167" y="1"/>
                  </a:moveTo>
                  <a:cubicBezTo>
                    <a:pt x="95" y="1"/>
                    <a:pt x="0" y="48"/>
                    <a:pt x="0" y="144"/>
                  </a:cubicBezTo>
                  <a:cubicBezTo>
                    <a:pt x="0" y="263"/>
                    <a:pt x="48" y="358"/>
                    <a:pt x="167" y="358"/>
                  </a:cubicBezTo>
                  <a:lnTo>
                    <a:pt x="1929" y="358"/>
                  </a:lnTo>
                  <a:cubicBezTo>
                    <a:pt x="2024" y="358"/>
                    <a:pt x="2120" y="263"/>
                    <a:pt x="2120" y="144"/>
                  </a:cubicBezTo>
                  <a:cubicBezTo>
                    <a:pt x="2120" y="48"/>
                    <a:pt x="2024" y="1"/>
                    <a:pt x="1929" y="1"/>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3909" name="Google Shape;13909;p27"/>
            <p:cNvSpPr/>
            <p:nvPr/>
          </p:nvSpPr>
          <p:spPr>
            <a:xfrm>
              <a:off x="3316088" y="2075358"/>
              <a:ext cx="26800" cy="8950"/>
            </a:xfrm>
            <a:custGeom>
              <a:avLst/>
              <a:gdLst/>
              <a:ahLst/>
              <a:cxnLst/>
              <a:rect l="l" t="t" r="r" b="b"/>
              <a:pathLst>
                <a:path w="1072" h="358" extrusionOk="0">
                  <a:moveTo>
                    <a:pt x="167" y="1"/>
                  </a:moveTo>
                  <a:cubicBezTo>
                    <a:pt x="95" y="1"/>
                    <a:pt x="0" y="96"/>
                    <a:pt x="0" y="215"/>
                  </a:cubicBezTo>
                  <a:cubicBezTo>
                    <a:pt x="0" y="310"/>
                    <a:pt x="95" y="358"/>
                    <a:pt x="167" y="358"/>
                  </a:cubicBezTo>
                  <a:lnTo>
                    <a:pt x="881" y="358"/>
                  </a:lnTo>
                  <a:cubicBezTo>
                    <a:pt x="976" y="358"/>
                    <a:pt x="1072" y="310"/>
                    <a:pt x="1072" y="215"/>
                  </a:cubicBezTo>
                  <a:cubicBezTo>
                    <a:pt x="1072" y="96"/>
                    <a:pt x="1000" y="1"/>
                    <a:pt x="881" y="1"/>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grpSp>
      <p:grpSp>
        <p:nvGrpSpPr>
          <p:cNvPr id="13910" name="Google Shape;13910;p27"/>
          <p:cNvGrpSpPr/>
          <p:nvPr/>
        </p:nvGrpSpPr>
        <p:grpSpPr>
          <a:xfrm>
            <a:off x="3272903" y="1766411"/>
            <a:ext cx="342506" cy="355302"/>
            <a:chOff x="3676863" y="1930108"/>
            <a:chExt cx="286400" cy="297100"/>
          </a:xfrm>
          <a:noFill/>
        </p:grpSpPr>
        <p:sp>
          <p:nvSpPr>
            <p:cNvPr id="13911" name="Google Shape;13911;p27"/>
            <p:cNvSpPr/>
            <p:nvPr/>
          </p:nvSpPr>
          <p:spPr>
            <a:xfrm>
              <a:off x="3779863" y="1930108"/>
              <a:ext cx="79200" cy="79200"/>
            </a:xfrm>
            <a:custGeom>
              <a:avLst/>
              <a:gdLst/>
              <a:ahLst/>
              <a:cxnLst/>
              <a:rect l="l" t="t" r="r" b="b"/>
              <a:pathLst>
                <a:path w="3168" h="3168" extrusionOk="0">
                  <a:moveTo>
                    <a:pt x="1596" y="500"/>
                  </a:moveTo>
                  <a:lnTo>
                    <a:pt x="2763" y="2810"/>
                  </a:lnTo>
                  <a:lnTo>
                    <a:pt x="429" y="2810"/>
                  </a:lnTo>
                  <a:lnTo>
                    <a:pt x="1596" y="500"/>
                  </a:lnTo>
                  <a:close/>
                  <a:moveTo>
                    <a:pt x="1596" y="0"/>
                  </a:moveTo>
                  <a:cubicBezTo>
                    <a:pt x="1501" y="0"/>
                    <a:pt x="1406" y="71"/>
                    <a:pt x="1382" y="167"/>
                  </a:cubicBezTo>
                  <a:lnTo>
                    <a:pt x="48" y="2810"/>
                  </a:lnTo>
                  <a:cubicBezTo>
                    <a:pt x="1" y="2905"/>
                    <a:pt x="24" y="3024"/>
                    <a:pt x="120" y="3096"/>
                  </a:cubicBezTo>
                  <a:cubicBezTo>
                    <a:pt x="143" y="3144"/>
                    <a:pt x="191" y="3167"/>
                    <a:pt x="263" y="3167"/>
                  </a:cubicBezTo>
                  <a:lnTo>
                    <a:pt x="2906" y="3167"/>
                  </a:lnTo>
                  <a:cubicBezTo>
                    <a:pt x="3001" y="3167"/>
                    <a:pt x="3049" y="3144"/>
                    <a:pt x="3120" y="3072"/>
                  </a:cubicBezTo>
                  <a:cubicBezTo>
                    <a:pt x="3168" y="2977"/>
                    <a:pt x="3168" y="2905"/>
                    <a:pt x="3144" y="2810"/>
                  </a:cubicBezTo>
                  <a:lnTo>
                    <a:pt x="1810" y="167"/>
                  </a:lnTo>
                  <a:cubicBezTo>
                    <a:pt x="1763" y="71"/>
                    <a:pt x="1691" y="0"/>
                    <a:pt x="1596" y="0"/>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3912" name="Google Shape;13912;p27"/>
            <p:cNvSpPr/>
            <p:nvPr/>
          </p:nvSpPr>
          <p:spPr>
            <a:xfrm>
              <a:off x="3732838" y="2021183"/>
              <a:ext cx="175650" cy="92900"/>
            </a:xfrm>
            <a:custGeom>
              <a:avLst/>
              <a:gdLst/>
              <a:ahLst/>
              <a:cxnLst/>
              <a:rect l="l" t="t" r="r" b="b"/>
              <a:pathLst>
                <a:path w="7026" h="3716" extrusionOk="0">
                  <a:moveTo>
                    <a:pt x="1834" y="1"/>
                  </a:moveTo>
                  <a:cubicBezTo>
                    <a:pt x="1763" y="1"/>
                    <a:pt x="1667" y="48"/>
                    <a:pt x="1643" y="143"/>
                  </a:cubicBezTo>
                  <a:lnTo>
                    <a:pt x="24" y="3358"/>
                  </a:lnTo>
                  <a:cubicBezTo>
                    <a:pt x="0" y="3454"/>
                    <a:pt x="0" y="3549"/>
                    <a:pt x="24" y="3597"/>
                  </a:cubicBezTo>
                  <a:cubicBezTo>
                    <a:pt x="48" y="3692"/>
                    <a:pt x="143" y="3716"/>
                    <a:pt x="238" y="3716"/>
                  </a:cubicBezTo>
                  <a:lnTo>
                    <a:pt x="6764" y="3716"/>
                  </a:lnTo>
                  <a:cubicBezTo>
                    <a:pt x="6835" y="3716"/>
                    <a:pt x="6906" y="3692"/>
                    <a:pt x="6954" y="3644"/>
                  </a:cubicBezTo>
                  <a:cubicBezTo>
                    <a:pt x="7026" y="3549"/>
                    <a:pt x="7026" y="3454"/>
                    <a:pt x="7002" y="3358"/>
                  </a:cubicBezTo>
                  <a:lnTo>
                    <a:pt x="5382" y="143"/>
                  </a:lnTo>
                  <a:cubicBezTo>
                    <a:pt x="5358" y="48"/>
                    <a:pt x="5263" y="1"/>
                    <a:pt x="5168" y="1"/>
                  </a:cubicBezTo>
                  <a:lnTo>
                    <a:pt x="3334" y="1"/>
                  </a:lnTo>
                  <a:cubicBezTo>
                    <a:pt x="3239" y="1"/>
                    <a:pt x="3191" y="48"/>
                    <a:pt x="3144" y="143"/>
                  </a:cubicBezTo>
                  <a:cubicBezTo>
                    <a:pt x="3120" y="263"/>
                    <a:pt x="3215" y="358"/>
                    <a:pt x="3334" y="358"/>
                  </a:cubicBezTo>
                  <a:lnTo>
                    <a:pt x="5120" y="358"/>
                  </a:lnTo>
                  <a:lnTo>
                    <a:pt x="6644" y="3358"/>
                  </a:lnTo>
                  <a:lnTo>
                    <a:pt x="381" y="3358"/>
                  </a:lnTo>
                  <a:lnTo>
                    <a:pt x="1905" y="358"/>
                  </a:lnTo>
                  <a:lnTo>
                    <a:pt x="2477" y="358"/>
                  </a:lnTo>
                  <a:cubicBezTo>
                    <a:pt x="2548" y="358"/>
                    <a:pt x="2620" y="310"/>
                    <a:pt x="2644" y="215"/>
                  </a:cubicBezTo>
                  <a:cubicBezTo>
                    <a:pt x="2667" y="96"/>
                    <a:pt x="2596" y="1"/>
                    <a:pt x="2477" y="1"/>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3913" name="Google Shape;13913;p27"/>
            <p:cNvSpPr/>
            <p:nvPr/>
          </p:nvSpPr>
          <p:spPr>
            <a:xfrm>
              <a:off x="3676863" y="2125383"/>
              <a:ext cx="286400" cy="101825"/>
            </a:xfrm>
            <a:custGeom>
              <a:avLst/>
              <a:gdLst/>
              <a:ahLst/>
              <a:cxnLst/>
              <a:rect l="l" t="t" r="r" b="b"/>
              <a:pathLst>
                <a:path w="11456" h="4073" extrusionOk="0">
                  <a:moveTo>
                    <a:pt x="2049" y="0"/>
                  </a:moveTo>
                  <a:cubicBezTo>
                    <a:pt x="1977" y="0"/>
                    <a:pt x="1882" y="72"/>
                    <a:pt x="1858" y="143"/>
                  </a:cubicBezTo>
                  <a:lnTo>
                    <a:pt x="72" y="3715"/>
                  </a:lnTo>
                  <a:cubicBezTo>
                    <a:pt x="1" y="3810"/>
                    <a:pt x="24" y="3929"/>
                    <a:pt x="96" y="4001"/>
                  </a:cubicBezTo>
                  <a:cubicBezTo>
                    <a:pt x="144" y="4049"/>
                    <a:pt x="215" y="4072"/>
                    <a:pt x="263" y="4072"/>
                  </a:cubicBezTo>
                  <a:lnTo>
                    <a:pt x="11170" y="4072"/>
                  </a:lnTo>
                  <a:cubicBezTo>
                    <a:pt x="11217" y="4072"/>
                    <a:pt x="11313" y="4049"/>
                    <a:pt x="11336" y="4001"/>
                  </a:cubicBezTo>
                  <a:cubicBezTo>
                    <a:pt x="11432" y="3929"/>
                    <a:pt x="11455" y="3810"/>
                    <a:pt x="11408" y="3715"/>
                  </a:cubicBezTo>
                  <a:lnTo>
                    <a:pt x="10384" y="1667"/>
                  </a:lnTo>
                  <a:cubicBezTo>
                    <a:pt x="10366" y="1594"/>
                    <a:pt x="10292" y="1563"/>
                    <a:pt x="10216" y="1563"/>
                  </a:cubicBezTo>
                  <a:cubicBezTo>
                    <a:pt x="10192" y="1563"/>
                    <a:pt x="10168" y="1566"/>
                    <a:pt x="10146" y="1572"/>
                  </a:cubicBezTo>
                  <a:cubicBezTo>
                    <a:pt x="10074" y="1620"/>
                    <a:pt x="10027" y="1739"/>
                    <a:pt x="10074" y="1810"/>
                  </a:cubicBezTo>
                  <a:lnTo>
                    <a:pt x="11027" y="3715"/>
                  </a:lnTo>
                  <a:lnTo>
                    <a:pt x="429" y="3715"/>
                  </a:lnTo>
                  <a:lnTo>
                    <a:pt x="2120" y="357"/>
                  </a:lnTo>
                  <a:lnTo>
                    <a:pt x="9312" y="357"/>
                  </a:lnTo>
                  <a:lnTo>
                    <a:pt x="9693" y="1096"/>
                  </a:lnTo>
                  <a:cubicBezTo>
                    <a:pt x="9730" y="1168"/>
                    <a:pt x="9808" y="1199"/>
                    <a:pt x="9885" y="1199"/>
                  </a:cubicBezTo>
                  <a:cubicBezTo>
                    <a:pt x="9909" y="1199"/>
                    <a:pt x="9933" y="1196"/>
                    <a:pt x="9955" y="1191"/>
                  </a:cubicBezTo>
                  <a:cubicBezTo>
                    <a:pt x="10027" y="1167"/>
                    <a:pt x="10050" y="1048"/>
                    <a:pt x="10027" y="953"/>
                  </a:cubicBezTo>
                  <a:lnTo>
                    <a:pt x="9622" y="143"/>
                  </a:lnTo>
                  <a:cubicBezTo>
                    <a:pt x="9598" y="72"/>
                    <a:pt x="9503" y="0"/>
                    <a:pt x="9407" y="0"/>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grpSp>
      <p:grpSp>
        <p:nvGrpSpPr>
          <p:cNvPr id="13914" name="Google Shape;13914;p27"/>
          <p:cNvGrpSpPr/>
          <p:nvPr/>
        </p:nvGrpSpPr>
        <p:grpSpPr>
          <a:xfrm>
            <a:off x="1797586" y="1765574"/>
            <a:ext cx="357455" cy="356139"/>
            <a:chOff x="2698088" y="1929408"/>
            <a:chExt cx="298900" cy="297800"/>
          </a:xfrm>
          <a:noFill/>
        </p:grpSpPr>
        <p:sp>
          <p:nvSpPr>
            <p:cNvPr id="13915" name="Google Shape;13915;p27"/>
            <p:cNvSpPr/>
            <p:nvPr/>
          </p:nvSpPr>
          <p:spPr>
            <a:xfrm>
              <a:off x="2735013" y="1931283"/>
              <a:ext cx="170300" cy="140675"/>
            </a:xfrm>
            <a:custGeom>
              <a:avLst/>
              <a:gdLst/>
              <a:ahLst/>
              <a:cxnLst/>
              <a:rect l="l" t="t" r="r" b="b"/>
              <a:pathLst>
                <a:path w="6812" h="5627" extrusionOk="0">
                  <a:moveTo>
                    <a:pt x="6192" y="286"/>
                  </a:moveTo>
                  <a:cubicBezTo>
                    <a:pt x="6240" y="286"/>
                    <a:pt x="6335" y="334"/>
                    <a:pt x="6382" y="358"/>
                  </a:cubicBezTo>
                  <a:cubicBezTo>
                    <a:pt x="6454" y="405"/>
                    <a:pt x="6454" y="477"/>
                    <a:pt x="6454" y="572"/>
                  </a:cubicBezTo>
                  <a:lnTo>
                    <a:pt x="6216" y="1691"/>
                  </a:lnTo>
                  <a:cubicBezTo>
                    <a:pt x="6183" y="1811"/>
                    <a:pt x="6082" y="1866"/>
                    <a:pt x="5983" y="1866"/>
                  </a:cubicBezTo>
                  <a:cubicBezTo>
                    <a:pt x="5865" y="1866"/>
                    <a:pt x="5750" y="1787"/>
                    <a:pt x="5763" y="1644"/>
                  </a:cubicBezTo>
                  <a:cubicBezTo>
                    <a:pt x="5763" y="1572"/>
                    <a:pt x="5739" y="1525"/>
                    <a:pt x="5668" y="1477"/>
                  </a:cubicBezTo>
                  <a:cubicBezTo>
                    <a:pt x="5651" y="1468"/>
                    <a:pt x="5630" y="1463"/>
                    <a:pt x="5608" y="1463"/>
                  </a:cubicBezTo>
                  <a:cubicBezTo>
                    <a:pt x="5571" y="1463"/>
                    <a:pt x="5532" y="1479"/>
                    <a:pt x="5501" y="1525"/>
                  </a:cubicBezTo>
                  <a:lnTo>
                    <a:pt x="810" y="5216"/>
                  </a:lnTo>
                  <a:cubicBezTo>
                    <a:pt x="762" y="5240"/>
                    <a:pt x="691" y="5264"/>
                    <a:pt x="643" y="5264"/>
                  </a:cubicBezTo>
                  <a:cubicBezTo>
                    <a:pt x="596" y="5264"/>
                    <a:pt x="524" y="5240"/>
                    <a:pt x="500" y="5168"/>
                  </a:cubicBezTo>
                  <a:cubicBezTo>
                    <a:pt x="476" y="5121"/>
                    <a:pt x="405" y="5049"/>
                    <a:pt x="405" y="5002"/>
                  </a:cubicBezTo>
                  <a:cubicBezTo>
                    <a:pt x="405" y="4930"/>
                    <a:pt x="429" y="4883"/>
                    <a:pt x="500" y="4859"/>
                  </a:cubicBezTo>
                  <a:lnTo>
                    <a:pt x="5073" y="1215"/>
                  </a:lnTo>
                  <a:cubicBezTo>
                    <a:pt x="5144" y="1191"/>
                    <a:pt x="5168" y="1096"/>
                    <a:pt x="5144" y="1048"/>
                  </a:cubicBezTo>
                  <a:cubicBezTo>
                    <a:pt x="5144" y="977"/>
                    <a:pt x="5073" y="929"/>
                    <a:pt x="5025" y="929"/>
                  </a:cubicBezTo>
                  <a:cubicBezTo>
                    <a:pt x="4930" y="882"/>
                    <a:pt x="4882" y="834"/>
                    <a:pt x="4835" y="715"/>
                  </a:cubicBezTo>
                  <a:cubicBezTo>
                    <a:pt x="4811" y="596"/>
                    <a:pt x="4930" y="477"/>
                    <a:pt x="5049" y="453"/>
                  </a:cubicBezTo>
                  <a:lnTo>
                    <a:pt x="6192" y="286"/>
                  </a:lnTo>
                  <a:close/>
                  <a:moveTo>
                    <a:pt x="6144" y="1"/>
                  </a:moveTo>
                  <a:lnTo>
                    <a:pt x="5025" y="144"/>
                  </a:lnTo>
                  <a:cubicBezTo>
                    <a:pt x="4882" y="167"/>
                    <a:pt x="4715" y="239"/>
                    <a:pt x="4644" y="358"/>
                  </a:cubicBezTo>
                  <a:cubicBezTo>
                    <a:pt x="4549" y="477"/>
                    <a:pt x="4477" y="620"/>
                    <a:pt x="4525" y="763"/>
                  </a:cubicBezTo>
                  <a:cubicBezTo>
                    <a:pt x="4549" y="882"/>
                    <a:pt x="4596" y="1001"/>
                    <a:pt x="4692" y="1096"/>
                  </a:cubicBezTo>
                  <a:lnTo>
                    <a:pt x="286" y="4549"/>
                  </a:lnTo>
                  <a:cubicBezTo>
                    <a:pt x="48" y="4764"/>
                    <a:pt x="0" y="5121"/>
                    <a:pt x="191" y="5359"/>
                  </a:cubicBezTo>
                  <a:cubicBezTo>
                    <a:pt x="286" y="5502"/>
                    <a:pt x="405" y="5597"/>
                    <a:pt x="596" y="5621"/>
                  </a:cubicBezTo>
                  <a:cubicBezTo>
                    <a:pt x="620" y="5625"/>
                    <a:pt x="645" y="5627"/>
                    <a:pt x="669" y="5627"/>
                  </a:cubicBezTo>
                  <a:cubicBezTo>
                    <a:pt x="787" y="5627"/>
                    <a:pt x="902" y="5581"/>
                    <a:pt x="1000" y="5502"/>
                  </a:cubicBezTo>
                  <a:lnTo>
                    <a:pt x="5477" y="1977"/>
                  </a:lnTo>
                  <a:cubicBezTo>
                    <a:pt x="5549" y="2144"/>
                    <a:pt x="5668" y="2239"/>
                    <a:pt x="5859" y="2263"/>
                  </a:cubicBezTo>
                  <a:cubicBezTo>
                    <a:pt x="5891" y="2268"/>
                    <a:pt x="5923" y="2271"/>
                    <a:pt x="5956" y="2271"/>
                  </a:cubicBezTo>
                  <a:cubicBezTo>
                    <a:pt x="6216" y="2271"/>
                    <a:pt x="6486" y="2106"/>
                    <a:pt x="6549" y="1811"/>
                  </a:cubicBezTo>
                  <a:lnTo>
                    <a:pt x="6787" y="667"/>
                  </a:lnTo>
                  <a:cubicBezTo>
                    <a:pt x="6811" y="501"/>
                    <a:pt x="6787" y="286"/>
                    <a:pt x="6621" y="167"/>
                  </a:cubicBezTo>
                  <a:cubicBezTo>
                    <a:pt x="6502" y="48"/>
                    <a:pt x="6359" y="1"/>
                    <a:pt x="6216" y="1"/>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3916" name="Google Shape;13916;p27"/>
            <p:cNvSpPr/>
            <p:nvPr/>
          </p:nvSpPr>
          <p:spPr>
            <a:xfrm>
              <a:off x="2698088" y="1929408"/>
              <a:ext cx="298900" cy="297800"/>
            </a:xfrm>
            <a:custGeom>
              <a:avLst/>
              <a:gdLst/>
              <a:ahLst/>
              <a:cxnLst/>
              <a:rect l="l" t="t" r="r" b="b"/>
              <a:pathLst>
                <a:path w="11956" h="11912" extrusionOk="0">
                  <a:moveTo>
                    <a:pt x="7336" y="5124"/>
                  </a:moveTo>
                  <a:lnTo>
                    <a:pt x="7336" y="10768"/>
                  </a:lnTo>
                  <a:lnTo>
                    <a:pt x="5359" y="10768"/>
                  </a:lnTo>
                  <a:lnTo>
                    <a:pt x="5359" y="5124"/>
                  </a:lnTo>
                  <a:close/>
                  <a:moveTo>
                    <a:pt x="11598" y="11126"/>
                  </a:moveTo>
                  <a:lnTo>
                    <a:pt x="11598" y="11602"/>
                  </a:lnTo>
                  <a:lnTo>
                    <a:pt x="406" y="11602"/>
                  </a:lnTo>
                  <a:lnTo>
                    <a:pt x="406" y="11126"/>
                  </a:lnTo>
                  <a:close/>
                  <a:moveTo>
                    <a:pt x="893" y="1"/>
                  </a:moveTo>
                  <a:cubicBezTo>
                    <a:pt x="792" y="1"/>
                    <a:pt x="715" y="88"/>
                    <a:pt x="715" y="195"/>
                  </a:cubicBezTo>
                  <a:lnTo>
                    <a:pt x="715" y="1004"/>
                  </a:lnTo>
                  <a:lnTo>
                    <a:pt x="525" y="1004"/>
                  </a:lnTo>
                  <a:cubicBezTo>
                    <a:pt x="429" y="1004"/>
                    <a:pt x="334" y="1052"/>
                    <a:pt x="334" y="1147"/>
                  </a:cubicBezTo>
                  <a:cubicBezTo>
                    <a:pt x="334" y="1266"/>
                    <a:pt x="406" y="1338"/>
                    <a:pt x="525" y="1338"/>
                  </a:cubicBezTo>
                  <a:lnTo>
                    <a:pt x="715" y="1338"/>
                  </a:lnTo>
                  <a:lnTo>
                    <a:pt x="715" y="2243"/>
                  </a:lnTo>
                  <a:lnTo>
                    <a:pt x="525" y="2243"/>
                  </a:lnTo>
                  <a:cubicBezTo>
                    <a:pt x="429" y="2243"/>
                    <a:pt x="358" y="2290"/>
                    <a:pt x="334" y="2386"/>
                  </a:cubicBezTo>
                  <a:cubicBezTo>
                    <a:pt x="310" y="2505"/>
                    <a:pt x="406" y="2600"/>
                    <a:pt x="525" y="2600"/>
                  </a:cubicBezTo>
                  <a:lnTo>
                    <a:pt x="715" y="2600"/>
                  </a:lnTo>
                  <a:lnTo>
                    <a:pt x="715" y="3481"/>
                  </a:lnTo>
                  <a:lnTo>
                    <a:pt x="525" y="3481"/>
                  </a:lnTo>
                  <a:cubicBezTo>
                    <a:pt x="429" y="3481"/>
                    <a:pt x="358" y="3553"/>
                    <a:pt x="334" y="3648"/>
                  </a:cubicBezTo>
                  <a:cubicBezTo>
                    <a:pt x="310" y="3767"/>
                    <a:pt x="406" y="3838"/>
                    <a:pt x="525" y="3838"/>
                  </a:cubicBezTo>
                  <a:lnTo>
                    <a:pt x="715" y="3838"/>
                  </a:lnTo>
                  <a:lnTo>
                    <a:pt x="715" y="4743"/>
                  </a:lnTo>
                  <a:lnTo>
                    <a:pt x="525" y="4743"/>
                  </a:lnTo>
                  <a:cubicBezTo>
                    <a:pt x="429" y="4743"/>
                    <a:pt x="334" y="4791"/>
                    <a:pt x="334" y="4886"/>
                  </a:cubicBezTo>
                  <a:cubicBezTo>
                    <a:pt x="334" y="5005"/>
                    <a:pt x="406" y="5100"/>
                    <a:pt x="525" y="5100"/>
                  </a:cubicBezTo>
                  <a:lnTo>
                    <a:pt x="715" y="5100"/>
                  </a:lnTo>
                  <a:lnTo>
                    <a:pt x="715" y="5982"/>
                  </a:lnTo>
                  <a:lnTo>
                    <a:pt x="525" y="5982"/>
                  </a:lnTo>
                  <a:cubicBezTo>
                    <a:pt x="429" y="5982"/>
                    <a:pt x="334" y="6053"/>
                    <a:pt x="334" y="6148"/>
                  </a:cubicBezTo>
                  <a:cubicBezTo>
                    <a:pt x="334" y="6267"/>
                    <a:pt x="406" y="6339"/>
                    <a:pt x="525" y="6339"/>
                  </a:cubicBezTo>
                  <a:lnTo>
                    <a:pt x="715" y="6339"/>
                  </a:lnTo>
                  <a:lnTo>
                    <a:pt x="715" y="7244"/>
                  </a:lnTo>
                  <a:lnTo>
                    <a:pt x="525" y="7244"/>
                  </a:lnTo>
                  <a:cubicBezTo>
                    <a:pt x="429" y="7244"/>
                    <a:pt x="358" y="7291"/>
                    <a:pt x="334" y="7387"/>
                  </a:cubicBezTo>
                  <a:cubicBezTo>
                    <a:pt x="310" y="7506"/>
                    <a:pt x="406" y="7601"/>
                    <a:pt x="525" y="7601"/>
                  </a:cubicBezTo>
                  <a:lnTo>
                    <a:pt x="715" y="7601"/>
                  </a:lnTo>
                  <a:lnTo>
                    <a:pt x="715" y="8482"/>
                  </a:lnTo>
                  <a:lnTo>
                    <a:pt x="525" y="8482"/>
                  </a:lnTo>
                  <a:cubicBezTo>
                    <a:pt x="429" y="8482"/>
                    <a:pt x="358" y="8554"/>
                    <a:pt x="334" y="8649"/>
                  </a:cubicBezTo>
                  <a:cubicBezTo>
                    <a:pt x="310" y="8768"/>
                    <a:pt x="406" y="8839"/>
                    <a:pt x="525" y="8839"/>
                  </a:cubicBezTo>
                  <a:lnTo>
                    <a:pt x="715" y="8839"/>
                  </a:lnTo>
                  <a:lnTo>
                    <a:pt x="715" y="9744"/>
                  </a:lnTo>
                  <a:lnTo>
                    <a:pt x="525" y="9744"/>
                  </a:lnTo>
                  <a:cubicBezTo>
                    <a:pt x="429" y="9744"/>
                    <a:pt x="334" y="9792"/>
                    <a:pt x="334" y="9887"/>
                  </a:cubicBezTo>
                  <a:cubicBezTo>
                    <a:pt x="334" y="10006"/>
                    <a:pt x="406" y="10101"/>
                    <a:pt x="525" y="10101"/>
                  </a:cubicBezTo>
                  <a:lnTo>
                    <a:pt x="715" y="10101"/>
                  </a:lnTo>
                  <a:lnTo>
                    <a:pt x="715" y="10721"/>
                  </a:lnTo>
                  <a:lnTo>
                    <a:pt x="310" y="10721"/>
                  </a:lnTo>
                  <a:cubicBezTo>
                    <a:pt x="167" y="10721"/>
                    <a:pt x="1" y="10840"/>
                    <a:pt x="1" y="11030"/>
                  </a:cubicBezTo>
                  <a:lnTo>
                    <a:pt x="1" y="11626"/>
                  </a:lnTo>
                  <a:cubicBezTo>
                    <a:pt x="1" y="11768"/>
                    <a:pt x="120" y="11911"/>
                    <a:pt x="310" y="11911"/>
                  </a:cubicBezTo>
                  <a:lnTo>
                    <a:pt x="11622" y="11911"/>
                  </a:lnTo>
                  <a:cubicBezTo>
                    <a:pt x="11765" y="11911"/>
                    <a:pt x="11908" y="11792"/>
                    <a:pt x="11908" y="11626"/>
                  </a:cubicBezTo>
                  <a:lnTo>
                    <a:pt x="11908" y="11030"/>
                  </a:lnTo>
                  <a:cubicBezTo>
                    <a:pt x="11956" y="10911"/>
                    <a:pt x="11789" y="10768"/>
                    <a:pt x="11646" y="10768"/>
                  </a:cubicBezTo>
                  <a:lnTo>
                    <a:pt x="11146" y="10768"/>
                  </a:lnTo>
                  <a:lnTo>
                    <a:pt x="11146" y="3195"/>
                  </a:lnTo>
                  <a:cubicBezTo>
                    <a:pt x="11146" y="3100"/>
                    <a:pt x="11074" y="3029"/>
                    <a:pt x="11003" y="3029"/>
                  </a:cubicBezTo>
                  <a:cubicBezTo>
                    <a:pt x="10884" y="3029"/>
                    <a:pt x="10789" y="3076"/>
                    <a:pt x="10789" y="3195"/>
                  </a:cubicBezTo>
                  <a:lnTo>
                    <a:pt x="10789" y="10792"/>
                  </a:lnTo>
                  <a:lnTo>
                    <a:pt x="8812" y="10792"/>
                  </a:lnTo>
                  <a:lnTo>
                    <a:pt x="8812" y="1385"/>
                  </a:lnTo>
                  <a:lnTo>
                    <a:pt x="10789" y="1385"/>
                  </a:lnTo>
                  <a:lnTo>
                    <a:pt x="10789" y="2386"/>
                  </a:lnTo>
                  <a:cubicBezTo>
                    <a:pt x="10789" y="2481"/>
                    <a:pt x="10836" y="2576"/>
                    <a:pt x="10932" y="2576"/>
                  </a:cubicBezTo>
                  <a:cubicBezTo>
                    <a:pt x="11051" y="2576"/>
                    <a:pt x="11146" y="2505"/>
                    <a:pt x="11146" y="2386"/>
                  </a:cubicBezTo>
                  <a:lnTo>
                    <a:pt x="11146" y="1266"/>
                  </a:lnTo>
                  <a:cubicBezTo>
                    <a:pt x="11146" y="1123"/>
                    <a:pt x="11027" y="1028"/>
                    <a:pt x="10908" y="1028"/>
                  </a:cubicBezTo>
                  <a:lnTo>
                    <a:pt x="8741" y="1028"/>
                  </a:lnTo>
                  <a:cubicBezTo>
                    <a:pt x="8574" y="1028"/>
                    <a:pt x="8502" y="1147"/>
                    <a:pt x="8502" y="1266"/>
                  </a:cubicBezTo>
                  <a:lnTo>
                    <a:pt x="8502" y="10768"/>
                  </a:lnTo>
                  <a:lnTo>
                    <a:pt x="7693" y="10768"/>
                  </a:lnTo>
                  <a:lnTo>
                    <a:pt x="7693" y="5005"/>
                  </a:lnTo>
                  <a:cubicBezTo>
                    <a:pt x="7693" y="4862"/>
                    <a:pt x="7574" y="4767"/>
                    <a:pt x="7455" y="4767"/>
                  </a:cubicBezTo>
                  <a:lnTo>
                    <a:pt x="5264" y="4767"/>
                  </a:lnTo>
                  <a:cubicBezTo>
                    <a:pt x="5121" y="4767"/>
                    <a:pt x="5026" y="4886"/>
                    <a:pt x="5026" y="5005"/>
                  </a:cubicBezTo>
                  <a:lnTo>
                    <a:pt x="5026" y="10768"/>
                  </a:lnTo>
                  <a:lnTo>
                    <a:pt x="4240" y="10768"/>
                  </a:lnTo>
                  <a:lnTo>
                    <a:pt x="4240" y="7506"/>
                  </a:lnTo>
                  <a:cubicBezTo>
                    <a:pt x="4240" y="7363"/>
                    <a:pt x="4121" y="7268"/>
                    <a:pt x="4001" y="7268"/>
                  </a:cubicBezTo>
                  <a:lnTo>
                    <a:pt x="1763" y="7268"/>
                  </a:lnTo>
                  <a:cubicBezTo>
                    <a:pt x="1668" y="7268"/>
                    <a:pt x="1572" y="7363"/>
                    <a:pt x="1572" y="7458"/>
                  </a:cubicBezTo>
                  <a:lnTo>
                    <a:pt x="1572" y="8744"/>
                  </a:lnTo>
                  <a:cubicBezTo>
                    <a:pt x="1572" y="8768"/>
                    <a:pt x="1620" y="8816"/>
                    <a:pt x="1644" y="8863"/>
                  </a:cubicBezTo>
                  <a:cubicBezTo>
                    <a:pt x="1681" y="8882"/>
                    <a:pt x="1719" y="8891"/>
                    <a:pt x="1753" y="8891"/>
                  </a:cubicBezTo>
                  <a:cubicBezTo>
                    <a:pt x="1852" y="8891"/>
                    <a:pt x="1930" y="8820"/>
                    <a:pt x="1930" y="8696"/>
                  </a:cubicBezTo>
                  <a:lnTo>
                    <a:pt x="1930" y="7601"/>
                  </a:lnTo>
                  <a:lnTo>
                    <a:pt x="3906" y="7601"/>
                  </a:lnTo>
                  <a:lnTo>
                    <a:pt x="3906" y="10721"/>
                  </a:lnTo>
                  <a:lnTo>
                    <a:pt x="1882" y="10721"/>
                  </a:lnTo>
                  <a:lnTo>
                    <a:pt x="1882" y="9506"/>
                  </a:lnTo>
                  <a:cubicBezTo>
                    <a:pt x="1882" y="9411"/>
                    <a:pt x="1834" y="9339"/>
                    <a:pt x="1739" y="9339"/>
                  </a:cubicBezTo>
                  <a:cubicBezTo>
                    <a:pt x="1620" y="9339"/>
                    <a:pt x="1525" y="9387"/>
                    <a:pt x="1525" y="9506"/>
                  </a:cubicBezTo>
                  <a:lnTo>
                    <a:pt x="1525" y="10721"/>
                  </a:lnTo>
                  <a:lnTo>
                    <a:pt x="1072" y="10721"/>
                  </a:lnTo>
                  <a:lnTo>
                    <a:pt x="1072" y="195"/>
                  </a:lnTo>
                  <a:cubicBezTo>
                    <a:pt x="1072" y="99"/>
                    <a:pt x="1025" y="52"/>
                    <a:pt x="929" y="4"/>
                  </a:cubicBezTo>
                  <a:cubicBezTo>
                    <a:pt x="917" y="2"/>
                    <a:pt x="905" y="1"/>
                    <a:pt x="893" y="1"/>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grpSp>
      <p:grpSp>
        <p:nvGrpSpPr>
          <p:cNvPr id="13917" name="Google Shape;13917;p27"/>
          <p:cNvGrpSpPr/>
          <p:nvPr/>
        </p:nvGrpSpPr>
        <p:grpSpPr>
          <a:xfrm>
            <a:off x="4822994" y="1767099"/>
            <a:ext cx="288391" cy="354734"/>
            <a:chOff x="4718163" y="1930683"/>
            <a:chExt cx="241150" cy="296625"/>
          </a:xfrm>
          <a:noFill/>
        </p:grpSpPr>
        <p:sp>
          <p:nvSpPr>
            <p:cNvPr id="13918" name="Google Shape;13918;p27"/>
            <p:cNvSpPr/>
            <p:nvPr/>
          </p:nvSpPr>
          <p:spPr>
            <a:xfrm>
              <a:off x="4852713" y="2030708"/>
              <a:ext cx="106000" cy="196500"/>
            </a:xfrm>
            <a:custGeom>
              <a:avLst/>
              <a:gdLst/>
              <a:ahLst/>
              <a:cxnLst/>
              <a:rect l="l" t="t" r="r" b="b"/>
              <a:pathLst>
                <a:path w="4240" h="7860" extrusionOk="0">
                  <a:moveTo>
                    <a:pt x="238" y="1"/>
                  </a:moveTo>
                  <a:cubicBezTo>
                    <a:pt x="96" y="1"/>
                    <a:pt x="0" y="120"/>
                    <a:pt x="0" y="239"/>
                  </a:cubicBezTo>
                  <a:lnTo>
                    <a:pt x="0" y="7621"/>
                  </a:lnTo>
                  <a:cubicBezTo>
                    <a:pt x="0" y="7788"/>
                    <a:pt x="119" y="7859"/>
                    <a:pt x="238" y="7859"/>
                  </a:cubicBezTo>
                  <a:lnTo>
                    <a:pt x="4049" y="7859"/>
                  </a:lnTo>
                  <a:cubicBezTo>
                    <a:pt x="4144" y="7859"/>
                    <a:pt x="4239" y="7788"/>
                    <a:pt x="4239" y="7693"/>
                  </a:cubicBezTo>
                  <a:lnTo>
                    <a:pt x="4239" y="6026"/>
                  </a:lnTo>
                  <a:cubicBezTo>
                    <a:pt x="4239" y="6002"/>
                    <a:pt x="4192" y="5930"/>
                    <a:pt x="4168" y="5907"/>
                  </a:cubicBezTo>
                  <a:cubicBezTo>
                    <a:pt x="4128" y="5880"/>
                    <a:pt x="4086" y="5868"/>
                    <a:pt x="4047" y="5868"/>
                  </a:cubicBezTo>
                  <a:cubicBezTo>
                    <a:pt x="3945" y="5868"/>
                    <a:pt x="3858" y="5947"/>
                    <a:pt x="3858" y="6049"/>
                  </a:cubicBezTo>
                  <a:lnTo>
                    <a:pt x="3858" y="7502"/>
                  </a:lnTo>
                  <a:lnTo>
                    <a:pt x="358" y="7502"/>
                  </a:lnTo>
                  <a:lnTo>
                    <a:pt x="358" y="334"/>
                  </a:lnTo>
                  <a:lnTo>
                    <a:pt x="3858" y="334"/>
                  </a:lnTo>
                  <a:lnTo>
                    <a:pt x="3858" y="5240"/>
                  </a:lnTo>
                  <a:cubicBezTo>
                    <a:pt x="3858" y="5335"/>
                    <a:pt x="3930" y="5407"/>
                    <a:pt x="4025" y="5430"/>
                  </a:cubicBezTo>
                  <a:cubicBezTo>
                    <a:pt x="4037" y="5433"/>
                    <a:pt x="4050" y="5434"/>
                    <a:pt x="4061" y="5434"/>
                  </a:cubicBezTo>
                  <a:cubicBezTo>
                    <a:pt x="4163" y="5434"/>
                    <a:pt x="4239" y="5346"/>
                    <a:pt x="4239" y="5240"/>
                  </a:cubicBezTo>
                  <a:lnTo>
                    <a:pt x="4239" y="239"/>
                  </a:lnTo>
                  <a:cubicBezTo>
                    <a:pt x="4239" y="96"/>
                    <a:pt x="4120" y="1"/>
                    <a:pt x="4001" y="1"/>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3919" name="Google Shape;13919;p27"/>
            <p:cNvSpPr/>
            <p:nvPr/>
          </p:nvSpPr>
          <p:spPr>
            <a:xfrm>
              <a:off x="4846763" y="1968708"/>
              <a:ext cx="31575" cy="45350"/>
            </a:xfrm>
            <a:custGeom>
              <a:avLst/>
              <a:gdLst/>
              <a:ahLst/>
              <a:cxnLst/>
              <a:rect l="l" t="t" r="r" b="b"/>
              <a:pathLst>
                <a:path w="1263" h="1814" extrusionOk="0">
                  <a:moveTo>
                    <a:pt x="619" y="980"/>
                  </a:moveTo>
                  <a:cubicBezTo>
                    <a:pt x="786" y="980"/>
                    <a:pt x="857" y="1099"/>
                    <a:pt x="857" y="1218"/>
                  </a:cubicBezTo>
                  <a:cubicBezTo>
                    <a:pt x="857" y="1338"/>
                    <a:pt x="738" y="1457"/>
                    <a:pt x="619" y="1457"/>
                  </a:cubicBezTo>
                  <a:cubicBezTo>
                    <a:pt x="609" y="1459"/>
                    <a:pt x="599" y="1460"/>
                    <a:pt x="589" y="1460"/>
                  </a:cubicBezTo>
                  <a:cubicBezTo>
                    <a:pt x="481" y="1460"/>
                    <a:pt x="381" y="1349"/>
                    <a:pt x="381" y="1218"/>
                  </a:cubicBezTo>
                  <a:cubicBezTo>
                    <a:pt x="381" y="1052"/>
                    <a:pt x="500" y="980"/>
                    <a:pt x="619" y="980"/>
                  </a:cubicBezTo>
                  <a:close/>
                  <a:moveTo>
                    <a:pt x="738" y="1"/>
                  </a:moveTo>
                  <a:cubicBezTo>
                    <a:pt x="696" y="1"/>
                    <a:pt x="652" y="18"/>
                    <a:pt x="619" y="52"/>
                  </a:cubicBezTo>
                  <a:cubicBezTo>
                    <a:pt x="596" y="75"/>
                    <a:pt x="119" y="433"/>
                    <a:pt x="24" y="1123"/>
                  </a:cubicBezTo>
                  <a:cubicBezTo>
                    <a:pt x="0" y="1480"/>
                    <a:pt x="238" y="1814"/>
                    <a:pt x="619" y="1814"/>
                  </a:cubicBezTo>
                  <a:cubicBezTo>
                    <a:pt x="977" y="1814"/>
                    <a:pt x="1262" y="1528"/>
                    <a:pt x="1262" y="1218"/>
                  </a:cubicBezTo>
                  <a:cubicBezTo>
                    <a:pt x="1262" y="885"/>
                    <a:pt x="977" y="623"/>
                    <a:pt x="667" y="623"/>
                  </a:cubicBezTo>
                  <a:lnTo>
                    <a:pt x="596" y="623"/>
                  </a:lnTo>
                  <a:cubicBezTo>
                    <a:pt x="715" y="433"/>
                    <a:pt x="834" y="314"/>
                    <a:pt x="834" y="314"/>
                  </a:cubicBezTo>
                  <a:cubicBezTo>
                    <a:pt x="929" y="266"/>
                    <a:pt x="929" y="147"/>
                    <a:pt x="857" y="75"/>
                  </a:cubicBezTo>
                  <a:cubicBezTo>
                    <a:pt x="832" y="24"/>
                    <a:pt x="786" y="1"/>
                    <a:pt x="738" y="1"/>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3920" name="Google Shape;13920;p27"/>
            <p:cNvSpPr/>
            <p:nvPr/>
          </p:nvSpPr>
          <p:spPr>
            <a:xfrm>
              <a:off x="4884263" y="1969958"/>
              <a:ext cx="28600" cy="47075"/>
            </a:xfrm>
            <a:custGeom>
              <a:avLst/>
              <a:gdLst/>
              <a:ahLst/>
              <a:cxnLst/>
              <a:rect l="l" t="t" r="r" b="b"/>
              <a:pathLst>
                <a:path w="1144" h="1883" extrusionOk="0">
                  <a:moveTo>
                    <a:pt x="524" y="324"/>
                  </a:moveTo>
                  <a:cubicBezTo>
                    <a:pt x="547" y="324"/>
                    <a:pt x="571" y="328"/>
                    <a:pt x="596" y="335"/>
                  </a:cubicBezTo>
                  <a:cubicBezTo>
                    <a:pt x="691" y="335"/>
                    <a:pt x="786" y="454"/>
                    <a:pt x="786" y="573"/>
                  </a:cubicBezTo>
                  <a:lnTo>
                    <a:pt x="786" y="1216"/>
                  </a:lnTo>
                  <a:cubicBezTo>
                    <a:pt x="786" y="1335"/>
                    <a:pt x="715" y="1454"/>
                    <a:pt x="596" y="1454"/>
                  </a:cubicBezTo>
                  <a:cubicBezTo>
                    <a:pt x="429" y="1454"/>
                    <a:pt x="310" y="1359"/>
                    <a:pt x="310" y="1216"/>
                  </a:cubicBezTo>
                  <a:lnTo>
                    <a:pt x="310" y="573"/>
                  </a:lnTo>
                  <a:cubicBezTo>
                    <a:pt x="310" y="432"/>
                    <a:pt x="396" y="324"/>
                    <a:pt x="524" y="324"/>
                  </a:cubicBezTo>
                  <a:close/>
                  <a:moveTo>
                    <a:pt x="566" y="0"/>
                  </a:moveTo>
                  <a:cubicBezTo>
                    <a:pt x="552" y="0"/>
                    <a:pt x="538" y="1"/>
                    <a:pt x="524" y="2"/>
                  </a:cubicBezTo>
                  <a:cubicBezTo>
                    <a:pt x="215" y="25"/>
                    <a:pt x="0" y="264"/>
                    <a:pt x="0" y="597"/>
                  </a:cubicBezTo>
                  <a:lnTo>
                    <a:pt x="0" y="1288"/>
                  </a:lnTo>
                  <a:cubicBezTo>
                    <a:pt x="0" y="1573"/>
                    <a:pt x="215" y="1835"/>
                    <a:pt x="524" y="1883"/>
                  </a:cubicBezTo>
                  <a:cubicBezTo>
                    <a:pt x="882" y="1883"/>
                    <a:pt x="1144" y="1573"/>
                    <a:pt x="1144" y="1216"/>
                  </a:cubicBezTo>
                  <a:lnTo>
                    <a:pt x="1144" y="597"/>
                  </a:lnTo>
                  <a:cubicBezTo>
                    <a:pt x="1144" y="255"/>
                    <a:pt x="881" y="0"/>
                    <a:pt x="566" y="0"/>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3921" name="Google Shape;13921;p27"/>
            <p:cNvSpPr/>
            <p:nvPr/>
          </p:nvSpPr>
          <p:spPr>
            <a:xfrm>
              <a:off x="4928913" y="1968908"/>
              <a:ext cx="24425" cy="46350"/>
            </a:xfrm>
            <a:custGeom>
              <a:avLst/>
              <a:gdLst/>
              <a:ahLst/>
              <a:cxnLst/>
              <a:rect l="l" t="t" r="r" b="b"/>
              <a:pathLst>
                <a:path w="977" h="1854" extrusionOk="0">
                  <a:moveTo>
                    <a:pt x="779" y="1"/>
                  </a:moveTo>
                  <a:cubicBezTo>
                    <a:pt x="713" y="1"/>
                    <a:pt x="654" y="40"/>
                    <a:pt x="620" y="91"/>
                  </a:cubicBezTo>
                  <a:lnTo>
                    <a:pt x="1" y="1592"/>
                  </a:lnTo>
                  <a:cubicBezTo>
                    <a:pt x="1" y="1711"/>
                    <a:pt x="48" y="1830"/>
                    <a:pt x="96" y="1853"/>
                  </a:cubicBezTo>
                  <a:lnTo>
                    <a:pt x="167" y="1853"/>
                  </a:lnTo>
                  <a:cubicBezTo>
                    <a:pt x="239" y="1853"/>
                    <a:pt x="286" y="1830"/>
                    <a:pt x="310" y="1734"/>
                  </a:cubicBezTo>
                  <a:lnTo>
                    <a:pt x="953" y="258"/>
                  </a:lnTo>
                  <a:cubicBezTo>
                    <a:pt x="977" y="163"/>
                    <a:pt x="953" y="67"/>
                    <a:pt x="858" y="20"/>
                  </a:cubicBezTo>
                  <a:cubicBezTo>
                    <a:pt x="831" y="6"/>
                    <a:pt x="805" y="1"/>
                    <a:pt x="779" y="1"/>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3922" name="Google Shape;13922;p27"/>
            <p:cNvSpPr/>
            <p:nvPr/>
          </p:nvSpPr>
          <p:spPr>
            <a:xfrm>
              <a:off x="4923563" y="1972958"/>
              <a:ext cx="10150" cy="10150"/>
            </a:xfrm>
            <a:custGeom>
              <a:avLst/>
              <a:gdLst/>
              <a:ahLst/>
              <a:cxnLst/>
              <a:rect l="l" t="t" r="r" b="b"/>
              <a:pathLst>
                <a:path w="406" h="406" extrusionOk="0">
                  <a:moveTo>
                    <a:pt x="215" y="1"/>
                  </a:moveTo>
                  <a:cubicBezTo>
                    <a:pt x="95" y="1"/>
                    <a:pt x="0" y="96"/>
                    <a:pt x="0" y="215"/>
                  </a:cubicBezTo>
                  <a:cubicBezTo>
                    <a:pt x="0" y="310"/>
                    <a:pt x="95" y="405"/>
                    <a:pt x="215" y="405"/>
                  </a:cubicBezTo>
                  <a:cubicBezTo>
                    <a:pt x="310" y="405"/>
                    <a:pt x="405" y="310"/>
                    <a:pt x="405" y="215"/>
                  </a:cubicBezTo>
                  <a:cubicBezTo>
                    <a:pt x="405" y="96"/>
                    <a:pt x="310" y="1"/>
                    <a:pt x="215" y="1"/>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3923" name="Google Shape;13923;p27"/>
            <p:cNvSpPr/>
            <p:nvPr/>
          </p:nvSpPr>
          <p:spPr>
            <a:xfrm>
              <a:off x="4948563" y="2001533"/>
              <a:ext cx="10750" cy="10750"/>
            </a:xfrm>
            <a:custGeom>
              <a:avLst/>
              <a:gdLst/>
              <a:ahLst/>
              <a:cxnLst/>
              <a:rect l="l" t="t" r="r" b="b"/>
              <a:pathLst>
                <a:path w="430" h="430" extrusionOk="0">
                  <a:moveTo>
                    <a:pt x="215" y="1"/>
                  </a:moveTo>
                  <a:cubicBezTo>
                    <a:pt x="96" y="1"/>
                    <a:pt x="0" y="96"/>
                    <a:pt x="0" y="215"/>
                  </a:cubicBezTo>
                  <a:cubicBezTo>
                    <a:pt x="0" y="334"/>
                    <a:pt x="96" y="429"/>
                    <a:pt x="215" y="429"/>
                  </a:cubicBezTo>
                  <a:cubicBezTo>
                    <a:pt x="334" y="429"/>
                    <a:pt x="429" y="334"/>
                    <a:pt x="429" y="215"/>
                  </a:cubicBezTo>
                  <a:cubicBezTo>
                    <a:pt x="429" y="96"/>
                    <a:pt x="334" y="1"/>
                    <a:pt x="215" y="1"/>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3924" name="Google Shape;13924;p27"/>
            <p:cNvSpPr/>
            <p:nvPr/>
          </p:nvSpPr>
          <p:spPr>
            <a:xfrm>
              <a:off x="4739588" y="1930683"/>
              <a:ext cx="57775" cy="57775"/>
            </a:xfrm>
            <a:custGeom>
              <a:avLst/>
              <a:gdLst/>
              <a:ahLst/>
              <a:cxnLst/>
              <a:rect l="l" t="t" r="r" b="b"/>
              <a:pathLst>
                <a:path w="2311" h="2311" extrusionOk="0">
                  <a:moveTo>
                    <a:pt x="1167" y="358"/>
                  </a:moveTo>
                  <a:cubicBezTo>
                    <a:pt x="1620" y="358"/>
                    <a:pt x="1977" y="715"/>
                    <a:pt x="1977" y="1144"/>
                  </a:cubicBezTo>
                  <a:cubicBezTo>
                    <a:pt x="1977" y="1596"/>
                    <a:pt x="1620" y="1954"/>
                    <a:pt x="1167" y="1954"/>
                  </a:cubicBezTo>
                  <a:cubicBezTo>
                    <a:pt x="715" y="1954"/>
                    <a:pt x="358" y="1596"/>
                    <a:pt x="358" y="1144"/>
                  </a:cubicBezTo>
                  <a:cubicBezTo>
                    <a:pt x="358" y="715"/>
                    <a:pt x="715" y="358"/>
                    <a:pt x="1167" y="358"/>
                  </a:cubicBezTo>
                  <a:close/>
                  <a:moveTo>
                    <a:pt x="1167" y="1"/>
                  </a:moveTo>
                  <a:cubicBezTo>
                    <a:pt x="524" y="1"/>
                    <a:pt x="1" y="501"/>
                    <a:pt x="1" y="1144"/>
                  </a:cubicBezTo>
                  <a:cubicBezTo>
                    <a:pt x="24" y="1811"/>
                    <a:pt x="548" y="2311"/>
                    <a:pt x="1167" y="2311"/>
                  </a:cubicBezTo>
                  <a:cubicBezTo>
                    <a:pt x="1787" y="2311"/>
                    <a:pt x="2311" y="1811"/>
                    <a:pt x="2311" y="1144"/>
                  </a:cubicBezTo>
                  <a:cubicBezTo>
                    <a:pt x="2311" y="501"/>
                    <a:pt x="1810" y="1"/>
                    <a:pt x="1167" y="1"/>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3925" name="Google Shape;13925;p27"/>
            <p:cNvSpPr/>
            <p:nvPr/>
          </p:nvSpPr>
          <p:spPr>
            <a:xfrm>
              <a:off x="4718163" y="1997383"/>
              <a:ext cx="106575" cy="229925"/>
            </a:xfrm>
            <a:custGeom>
              <a:avLst/>
              <a:gdLst/>
              <a:ahLst/>
              <a:cxnLst/>
              <a:rect l="l" t="t" r="r" b="b"/>
              <a:pathLst>
                <a:path w="4263" h="9197" extrusionOk="0">
                  <a:moveTo>
                    <a:pt x="3025" y="5954"/>
                  </a:moveTo>
                  <a:lnTo>
                    <a:pt x="3025" y="8430"/>
                  </a:lnTo>
                  <a:cubicBezTo>
                    <a:pt x="3025" y="8645"/>
                    <a:pt x="2882" y="8811"/>
                    <a:pt x="2715" y="8835"/>
                  </a:cubicBezTo>
                  <a:cubicBezTo>
                    <a:pt x="2677" y="8845"/>
                    <a:pt x="2640" y="8849"/>
                    <a:pt x="2605" y="8849"/>
                  </a:cubicBezTo>
                  <a:cubicBezTo>
                    <a:pt x="2370" y="8849"/>
                    <a:pt x="2191" y="8658"/>
                    <a:pt x="2191" y="8430"/>
                  </a:cubicBezTo>
                  <a:lnTo>
                    <a:pt x="2191" y="5954"/>
                  </a:lnTo>
                  <a:close/>
                  <a:moveTo>
                    <a:pt x="1882" y="5977"/>
                  </a:moveTo>
                  <a:lnTo>
                    <a:pt x="1882" y="8454"/>
                  </a:lnTo>
                  <a:cubicBezTo>
                    <a:pt x="1882" y="8680"/>
                    <a:pt x="1689" y="8885"/>
                    <a:pt x="1425" y="8885"/>
                  </a:cubicBezTo>
                  <a:cubicBezTo>
                    <a:pt x="1411" y="8885"/>
                    <a:pt x="1396" y="8884"/>
                    <a:pt x="1381" y="8883"/>
                  </a:cubicBezTo>
                  <a:cubicBezTo>
                    <a:pt x="1191" y="8835"/>
                    <a:pt x="1048" y="8668"/>
                    <a:pt x="1048" y="8454"/>
                  </a:cubicBezTo>
                  <a:lnTo>
                    <a:pt x="1048" y="5977"/>
                  </a:lnTo>
                  <a:close/>
                  <a:moveTo>
                    <a:pt x="2001" y="0"/>
                  </a:moveTo>
                  <a:cubicBezTo>
                    <a:pt x="1596" y="0"/>
                    <a:pt x="1215" y="119"/>
                    <a:pt x="858" y="310"/>
                  </a:cubicBezTo>
                  <a:cubicBezTo>
                    <a:pt x="762" y="357"/>
                    <a:pt x="738" y="453"/>
                    <a:pt x="810" y="548"/>
                  </a:cubicBezTo>
                  <a:cubicBezTo>
                    <a:pt x="844" y="599"/>
                    <a:pt x="916" y="638"/>
                    <a:pt x="989" y="638"/>
                  </a:cubicBezTo>
                  <a:cubicBezTo>
                    <a:pt x="1017" y="638"/>
                    <a:pt x="1045" y="633"/>
                    <a:pt x="1072" y="619"/>
                  </a:cubicBezTo>
                  <a:cubicBezTo>
                    <a:pt x="1358" y="453"/>
                    <a:pt x="1667" y="357"/>
                    <a:pt x="2024" y="357"/>
                  </a:cubicBezTo>
                  <a:lnTo>
                    <a:pt x="2048" y="357"/>
                  </a:lnTo>
                  <a:cubicBezTo>
                    <a:pt x="3025" y="357"/>
                    <a:pt x="3834" y="1167"/>
                    <a:pt x="3834" y="2143"/>
                  </a:cubicBezTo>
                  <a:lnTo>
                    <a:pt x="3834" y="3763"/>
                  </a:lnTo>
                  <a:lnTo>
                    <a:pt x="3834" y="3787"/>
                  </a:lnTo>
                  <a:cubicBezTo>
                    <a:pt x="3834" y="3906"/>
                    <a:pt x="3715" y="3953"/>
                    <a:pt x="3620" y="3953"/>
                  </a:cubicBezTo>
                  <a:cubicBezTo>
                    <a:pt x="3477" y="3953"/>
                    <a:pt x="3430" y="3834"/>
                    <a:pt x="3430" y="3715"/>
                  </a:cubicBezTo>
                  <a:lnTo>
                    <a:pt x="3430" y="2048"/>
                  </a:lnTo>
                  <a:cubicBezTo>
                    <a:pt x="3430" y="1977"/>
                    <a:pt x="3358" y="1905"/>
                    <a:pt x="3310" y="1881"/>
                  </a:cubicBezTo>
                  <a:cubicBezTo>
                    <a:pt x="3295" y="1878"/>
                    <a:pt x="3280" y="1877"/>
                    <a:pt x="3266" y="1877"/>
                  </a:cubicBezTo>
                  <a:cubicBezTo>
                    <a:pt x="3168" y="1877"/>
                    <a:pt x="3096" y="1944"/>
                    <a:pt x="3096" y="2048"/>
                  </a:cubicBezTo>
                  <a:lnTo>
                    <a:pt x="3096" y="3763"/>
                  </a:lnTo>
                  <a:cubicBezTo>
                    <a:pt x="3096" y="4001"/>
                    <a:pt x="3263" y="4239"/>
                    <a:pt x="3477" y="4287"/>
                  </a:cubicBezTo>
                  <a:lnTo>
                    <a:pt x="3668" y="5596"/>
                  </a:lnTo>
                  <a:lnTo>
                    <a:pt x="3668" y="5620"/>
                  </a:lnTo>
                  <a:lnTo>
                    <a:pt x="500" y="5620"/>
                  </a:lnTo>
                  <a:lnTo>
                    <a:pt x="500" y="5596"/>
                  </a:lnTo>
                  <a:lnTo>
                    <a:pt x="691" y="4287"/>
                  </a:lnTo>
                  <a:cubicBezTo>
                    <a:pt x="929" y="4239"/>
                    <a:pt x="1096" y="4025"/>
                    <a:pt x="1096" y="3763"/>
                  </a:cubicBezTo>
                  <a:lnTo>
                    <a:pt x="1096" y="2048"/>
                  </a:lnTo>
                  <a:cubicBezTo>
                    <a:pt x="1096" y="1977"/>
                    <a:pt x="1048" y="1905"/>
                    <a:pt x="953" y="1881"/>
                  </a:cubicBezTo>
                  <a:cubicBezTo>
                    <a:pt x="937" y="1878"/>
                    <a:pt x="922" y="1877"/>
                    <a:pt x="908" y="1877"/>
                  </a:cubicBezTo>
                  <a:cubicBezTo>
                    <a:pt x="811" y="1877"/>
                    <a:pt x="738" y="1944"/>
                    <a:pt x="738" y="2048"/>
                  </a:cubicBezTo>
                  <a:lnTo>
                    <a:pt x="738" y="3787"/>
                  </a:lnTo>
                  <a:cubicBezTo>
                    <a:pt x="738" y="3906"/>
                    <a:pt x="643" y="4001"/>
                    <a:pt x="524" y="4001"/>
                  </a:cubicBezTo>
                  <a:cubicBezTo>
                    <a:pt x="405" y="4001"/>
                    <a:pt x="334" y="3906"/>
                    <a:pt x="334" y="3787"/>
                  </a:cubicBezTo>
                  <a:lnTo>
                    <a:pt x="334" y="2167"/>
                  </a:lnTo>
                  <a:cubicBezTo>
                    <a:pt x="334" y="1810"/>
                    <a:pt x="453" y="1453"/>
                    <a:pt x="643" y="1143"/>
                  </a:cubicBezTo>
                  <a:cubicBezTo>
                    <a:pt x="715" y="1048"/>
                    <a:pt x="691" y="953"/>
                    <a:pt x="619" y="905"/>
                  </a:cubicBezTo>
                  <a:cubicBezTo>
                    <a:pt x="579" y="875"/>
                    <a:pt x="544" y="862"/>
                    <a:pt x="510" y="862"/>
                  </a:cubicBezTo>
                  <a:cubicBezTo>
                    <a:pt x="464" y="862"/>
                    <a:pt x="423" y="887"/>
                    <a:pt x="381" y="929"/>
                  </a:cubicBezTo>
                  <a:cubicBezTo>
                    <a:pt x="119" y="1286"/>
                    <a:pt x="0" y="1691"/>
                    <a:pt x="0" y="2143"/>
                  </a:cubicBezTo>
                  <a:lnTo>
                    <a:pt x="0" y="3763"/>
                  </a:lnTo>
                  <a:cubicBezTo>
                    <a:pt x="0" y="3953"/>
                    <a:pt x="119" y="4144"/>
                    <a:pt x="286" y="4239"/>
                  </a:cubicBezTo>
                  <a:cubicBezTo>
                    <a:pt x="334" y="4239"/>
                    <a:pt x="334" y="4263"/>
                    <a:pt x="357" y="4263"/>
                  </a:cubicBezTo>
                  <a:lnTo>
                    <a:pt x="167" y="5573"/>
                  </a:lnTo>
                  <a:cubicBezTo>
                    <a:pt x="167" y="5692"/>
                    <a:pt x="215" y="5763"/>
                    <a:pt x="262" y="5858"/>
                  </a:cubicBezTo>
                  <a:cubicBezTo>
                    <a:pt x="334" y="5954"/>
                    <a:pt x="453" y="5977"/>
                    <a:pt x="524" y="5977"/>
                  </a:cubicBezTo>
                  <a:lnTo>
                    <a:pt x="762" y="5977"/>
                  </a:lnTo>
                  <a:lnTo>
                    <a:pt x="762" y="8430"/>
                  </a:lnTo>
                  <a:cubicBezTo>
                    <a:pt x="762" y="8811"/>
                    <a:pt x="1048" y="9145"/>
                    <a:pt x="1429" y="9192"/>
                  </a:cubicBezTo>
                  <a:cubicBezTo>
                    <a:pt x="1452" y="9194"/>
                    <a:pt x="1474" y="9195"/>
                    <a:pt x="1496" y="9195"/>
                  </a:cubicBezTo>
                  <a:cubicBezTo>
                    <a:pt x="1735" y="9195"/>
                    <a:pt x="1967" y="9083"/>
                    <a:pt x="2120" y="8930"/>
                  </a:cubicBezTo>
                  <a:cubicBezTo>
                    <a:pt x="2245" y="9119"/>
                    <a:pt x="2463" y="9197"/>
                    <a:pt x="2691" y="9197"/>
                  </a:cubicBezTo>
                  <a:cubicBezTo>
                    <a:pt x="2723" y="9197"/>
                    <a:pt x="2755" y="9195"/>
                    <a:pt x="2787" y="9192"/>
                  </a:cubicBezTo>
                  <a:cubicBezTo>
                    <a:pt x="3191" y="9145"/>
                    <a:pt x="3453" y="8811"/>
                    <a:pt x="3453" y="8430"/>
                  </a:cubicBezTo>
                  <a:lnTo>
                    <a:pt x="3453" y="5977"/>
                  </a:lnTo>
                  <a:lnTo>
                    <a:pt x="3691" y="5977"/>
                  </a:lnTo>
                  <a:cubicBezTo>
                    <a:pt x="3787" y="5977"/>
                    <a:pt x="3834" y="5954"/>
                    <a:pt x="3930" y="5930"/>
                  </a:cubicBezTo>
                  <a:cubicBezTo>
                    <a:pt x="4049" y="5835"/>
                    <a:pt x="4096" y="5715"/>
                    <a:pt x="4072" y="5573"/>
                  </a:cubicBezTo>
                  <a:lnTo>
                    <a:pt x="3906" y="4263"/>
                  </a:lnTo>
                  <a:lnTo>
                    <a:pt x="3930" y="4263"/>
                  </a:lnTo>
                  <a:cubicBezTo>
                    <a:pt x="4025" y="4239"/>
                    <a:pt x="4072" y="4168"/>
                    <a:pt x="4144" y="4072"/>
                  </a:cubicBezTo>
                  <a:cubicBezTo>
                    <a:pt x="4192" y="4001"/>
                    <a:pt x="4263" y="3882"/>
                    <a:pt x="4263" y="3763"/>
                  </a:cubicBezTo>
                  <a:lnTo>
                    <a:pt x="4263" y="2143"/>
                  </a:lnTo>
                  <a:cubicBezTo>
                    <a:pt x="4168" y="953"/>
                    <a:pt x="3215" y="0"/>
                    <a:pt x="2048" y="0"/>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grpSp>
      <p:grpSp>
        <p:nvGrpSpPr>
          <p:cNvPr id="13926" name="Google Shape;13926;p27"/>
          <p:cNvGrpSpPr/>
          <p:nvPr/>
        </p:nvGrpSpPr>
        <p:grpSpPr>
          <a:xfrm>
            <a:off x="5516509" y="1765693"/>
            <a:ext cx="356019" cy="355302"/>
            <a:chOff x="5170638" y="1929508"/>
            <a:chExt cx="297700" cy="297100"/>
          </a:xfrm>
          <a:noFill/>
        </p:grpSpPr>
        <p:sp>
          <p:nvSpPr>
            <p:cNvPr id="13927" name="Google Shape;13927;p27"/>
            <p:cNvSpPr/>
            <p:nvPr/>
          </p:nvSpPr>
          <p:spPr>
            <a:xfrm>
              <a:off x="5170638" y="1929508"/>
              <a:ext cx="297700" cy="297100"/>
            </a:xfrm>
            <a:custGeom>
              <a:avLst/>
              <a:gdLst/>
              <a:ahLst/>
              <a:cxnLst/>
              <a:rect l="l" t="t" r="r" b="b"/>
              <a:pathLst>
                <a:path w="11908" h="11884" extrusionOk="0">
                  <a:moveTo>
                    <a:pt x="5644" y="1548"/>
                  </a:moveTo>
                  <a:lnTo>
                    <a:pt x="5644" y="2429"/>
                  </a:lnTo>
                  <a:cubicBezTo>
                    <a:pt x="4763" y="2453"/>
                    <a:pt x="3930" y="2834"/>
                    <a:pt x="3263" y="3501"/>
                  </a:cubicBezTo>
                  <a:cubicBezTo>
                    <a:pt x="2620" y="4168"/>
                    <a:pt x="2263" y="5025"/>
                    <a:pt x="2263" y="6001"/>
                  </a:cubicBezTo>
                  <a:cubicBezTo>
                    <a:pt x="2263" y="7811"/>
                    <a:pt x="3691" y="9335"/>
                    <a:pt x="5478" y="9502"/>
                  </a:cubicBezTo>
                  <a:cubicBezTo>
                    <a:pt x="5568" y="9508"/>
                    <a:pt x="5657" y="9511"/>
                    <a:pt x="5747" y="9511"/>
                  </a:cubicBezTo>
                  <a:cubicBezTo>
                    <a:pt x="6038" y="9511"/>
                    <a:pt x="6330" y="9480"/>
                    <a:pt x="6621" y="9407"/>
                  </a:cubicBezTo>
                  <a:cubicBezTo>
                    <a:pt x="6954" y="9335"/>
                    <a:pt x="7264" y="9216"/>
                    <a:pt x="7549" y="9050"/>
                  </a:cubicBezTo>
                  <a:cubicBezTo>
                    <a:pt x="7764" y="8931"/>
                    <a:pt x="7978" y="8788"/>
                    <a:pt x="8145" y="8645"/>
                  </a:cubicBezTo>
                  <a:cubicBezTo>
                    <a:pt x="8192" y="8645"/>
                    <a:pt x="8335" y="8454"/>
                    <a:pt x="8335" y="8454"/>
                  </a:cubicBezTo>
                  <a:cubicBezTo>
                    <a:pt x="8383" y="8502"/>
                    <a:pt x="9074" y="9002"/>
                    <a:pt x="9074" y="9026"/>
                  </a:cubicBezTo>
                  <a:cubicBezTo>
                    <a:pt x="8859" y="9264"/>
                    <a:pt x="8621" y="9455"/>
                    <a:pt x="8359" y="9621"/>
                  </a:cubicBezTo>
                  <a:cubicBezTo>
                    <a:pt x="8097" y="9812"/>
                    <a:pt x="7859" y="9931"/>
                    <a:pt x="7549" y="10050"/>
                  </a:cubicBezTo>
                  <a:cubicBezTo>
                    <a:pt x="7030" y="10261"/>
                    <a:pt x="6464" y="10380"/>
                    <a:pt x="5889" y="10380"/>
                  </a:cubicBezTo>
                  <a:cubicBezTo>
                    <a:pt x="5752" y="10380"/>
                    <a:pt x="5615" y="10373"/>
                    <a:pt x="5478" y="10359"/>
                  </a:cubicBezTo>
                  <a:cubicBezTo>
                    <a:pt x="4430" y="10288"/>
                    <a:pt x="3453" y="9812"/>
                    <a:pt x="2715" y="9050"/>
                  </a:cubicBezTo>
                  <a:cubicBezTo>
                    <a:pt x="2477" y="8788"/>
                    <a:pt x="2239" y="8526"/>
                    <a:pt x="2048" y="8216"/>
                  </a:cubicBezTo>
                  <a:cubicBezTo>
                    <a:pt x="1596" y="7478"/>
                    <a:pt x="1381" y="6597"/>
                    <a:pt x="1453" y="5692"/>
                  </a:cubicBezTo>
                  <a:cubicBezTo>
                    <a:pt x="1524" y="5049"/>
                    <a:pt x="1691" y="4382"/>
                    <a:pt x="2024" y="3810"/>
                  </a:cubicBezTo>
                  <a:cubicBezTo>
                    <a:pt x="2405" y="3120"/>
                    <a:pt x="3001" y="2525"/>
                    <a:pt x="3644" y="2143"/>
                  </a:cubicBezTo>
                  <a:cubicBezTo>
                    <a:pt x="4049" y="1953"/>
                    <a:pt x="4430" y="1786"/>
                    <a:pt x="4835" y="1667"/>
                  </a:cubicBezTo>
                  <a:cubicBezTo>
                    <a:pt x="4906" y="1667"/>
                    <a:pt x="5644" y="1548"/>
                    <a:pt x="5644" y="1548"/>
                  </a:cubicBezTo>
                  <a:close/>
                  <a:moveTo>
                    <a:pt x="5882" y="0"/>
                  </a:moveTo>
                  <a:cubicBezTo>
                    <a:pt x="4311" y="24"/>
                    <a:pt x="2858" y="667"/>
                    <a:pt x="1715" y="1762"/>
                  </a:cubicBezTo>
                  <a:cubicBezTo>
                    <a:pt x="619" y="2906"/>
                    <a:pt x="0" y="4358"/>
                    <a:pt x="0" y="5930"/>
                  </a:cubicBezTo>
                  <a:cubicBezTo>
                    <a:pt x="0" y="7502"/>
                    <a:pt x="619" y="9002"/>
                    <a:pt x="1762" y="10121"/>
                  </a:cubicBezTo>
                  <a:cubicBezTo>
                    <a:pt x="2882" y="11264"/>
                    <a:pt x="4382" y="11884"/>
                    <a:pt x="5954" y="11884"/>
                  </a:cubicBezTo>
                  <a:cubicBezTo>
                    <a:pt x="7168" y="11884"/>
                    <a:pt x="8359" y="11503"/>
                    <a:pt x="9383" y="10812"/>
                  </a:cubicBezTo>
                  <a:cubicBezTo>
                    <a:pt x="10360" y="10121"/>
                    <a:pt x="11098" y="9145"/>
                    <a:pt x="11526" y="8002"/>
                  </a:cubicBezTo>
                  <a:lnTo>
                    <a:pt x="11526" y="7883"/>
                  </a:lnTo>
                  <a:cubicBezTo>
                    <a:pt x="11484" y="7820"/>
                    <a:pt x="11423" y="7789"/>
                    <a:pt x="11365" y="7789"/>
                  </a:cubicBezTo>
                  <a:cubicBezTo>
                    <a:pt x="11291" y="7789"/>
                    <a:pt x="11220" y="7837"/>
                    <a:pt x="11193" y="7930"/>
                  </a:cubicBezTo>
                  <a:cubicBezTo>
                    <a:pt x="10812" y="8954"/>
                    <a:pt x="10098" y="9859"/>
                    <a:pt x="9169" y="10502"/>
                  </a:cubicBezTo>
                  <a:cubicBezTo>
                    <a:pt x="8216" y="11169"/>
                    <a:pt x="7121" y="11526"/>
                    <a:pt x="5954" y="11526"/>
                  </a:cubicBezTo>
                  <a:cubicBezTo>
                    <a:pt x="4454" y="11526"/>
                    <a:pt x="3072" y="10931"/>
                    <a:pt x="2001" y="9883"/>
                  </a:cubicBezTo>
                  <a:cubicBezTo>
                    <a:pt x="929" y="8812"/>
                    <a:pt x="357" y="7406"/>
                    <a:pt x="357" y="5930"/>
                  </a:cubicBezTo>
                  <a:cubicBezTo>
                    <a:pt x="357" y="3334"/>
                    <a:pt x="2263" y="977"/>
                    <a:pt x="4763" y="453"/>
                  </a:cubicBezTo>
                  <a:cubicBezTo>
                    <a:pt x="5097" y="381"/>
                    <a:pt x="5406" y="334"/>
                    <a:pt x="5763" y="334"/>
                  </a:cubicBezTo>
                  <a:lnTo>
                    <a:pt x="5763" y="1167"/>
                  </a:lnTo>
                  <a:cubicBezTo>
                    <a:pt x="5335" y="1191"/>
                    <a:pt x="4858" y="1262"/>
                    <a:pt x="4430" y="1405"/>
                  </a:cubicBezTo>
                  <a:cubicBezTo>
                    <a:pt x="4096" y="1524"/>
                    <a:pt x="3787" y="1667"/>
                    <a:pt x="3477" y="1858"/>
                  </a:cubicBezTo>
                  <a:cubicBezTo>
                    <a:pt x="3144" y="2048"/>
                    <a:pt x="2882" y="2263"/>
                    <a:pt x="2596" y="2525"/>
                  </a:cubicBezTo>
                  <a:cubicBezTo>
                    <a:pt x="1810" y="3287"/>
                    <a:pt x="1334" y="4263"/>
                    <a:pt x="1215" y="5335"/>
                  </a:cubicBezTo>
                  <a:cubicBezTo>
                    <a:pt x="1191" y="5597"/>
                    <a:pt x="1191" y="5882"/>
                    <a:pt x="1191" y="6097"/>
                  </a:cubicBezTo>
                  <a:cubicBezTo>
                    <a:pt x="1215" y="6621"/>
                    <a:pt x="1310" y="7121"/>
                    <a:pt x="1477" y="7621"/>
                  </a:cubicBezTo>
                  <a:cubicBezTo>
                    <a:pt x="1667" y="8097"/>
                    <a:pt x="1929" y="8550"/>
                    <a:pt x="2239" y="8931"/>
                  </a:cubicBezTo>
                  <a:cubicBezTo>
                    <a:pt x="3134" y="10059"/>
                    <a:pt x="4541" y="10689"/>
                    <a:pt x="5974" y="10689"/>
                  </a:cubicBezTo>
                  <a:cubicBezTo>
                    <a:pt x="6447" y="10689"/>
                    <a:pt x="6922" y="10620"/>
                    <a:pt x="7383" y="10479"/>
                  </a:cubicBezTo>
                  <a:cubicBezTo>
                    <a:pt x="7859" y="10336"/>
                    <a:pt x="8335" y="10097"/>
                    <a:pt x="8740" y="9788"/>
                  </a:cubicBezTo>
                  <a:cubicBezTo>
                    <a:pt x="9383" y="9359"/>
                    <a:pt x="9883" y="8716"/>
                    <a:pt x="10240" y="8002"/>
                  </a:cubicBezTo>
                  <a:cubicBezTo>
                    <a:pt x="10360" y="7764"/>
                    <a:pt x="10455" y="7502"/>
                    <a:pt x="10526" y="7240"/>
                  </a:cubicBezTo>
                  <a:cubicBezTo>
                    <a:pt x="10574" y="7121"/>
                    <a:pt x="10598" y="6978"/>
                    <a:pt x="10621" y="6859"/>
                  </a:cubicBezTo>
                  <a:cubicBezTo>
                    <a:pt x="10645" y="6740"/>
                    <a:pt x="10717" y="6144"/>
                    <a:pt x="10717" y="6144"/>
                  </a:cubicBezTo>
                  <a:lnTo>
                    <a:pt x="11550" y="6144"/>
                  </a:lnTo>
                  <a:cubicBezTo>
                    <a:pt x="11550" y="6502"/>
                    <a:pt x="11479" y="6859"/>
                    <a:pt x="11407" y="7216"/>
                  </a:cubicBezTo>
                  <a:cubicBezTo>
                    <a:pt x="11407" y="7240"/>
                    <a:pt x="11407" y="7287"/>
                    <a:pt x="11431" y="7335"/>
                  </a:cubicBezTo>
                  <a:cubicBezTo>
                    <a:pt x="11474" y="7378"/>
                    <a:pt x="11523" y="7396"/>
                    <a:pt x="11571" y="7396"/>
                  </a:cubicBezTo>
                  <a:cubicBezTo>
                    <a:pt x="11655" y="7396"/>
                    <a:pt x="11734" y="7340"/>
                    <a:pt x="11765" y="7264"/>
                  </a:cubicBezTo>
                  <a:cubicBezTo>
                    <a:pt x="11836" y="6883"/>
                    <a:pt x="11907" y="6454"/>
                    <a:pt x="11907" y="6049"/>
                  </a:cubicBezTo>
                  <a:cubicBezTo>
                    <a:pt x="11812" y="6001"/>
                    <a:pt x="11788" y="5930"/>
                    <a:pt x="11765" y="5882"/>
                  </a:cubicBezTo>
                  <a:cubicBezTo>
                    <a:pt x="11693" y="5811"/>
                    <a:pt x="11646" y="5811"/>
                    <a:pt x="11574" y="5811"/>
                  </a:cubicBezTo>
                  <a:lnTo>
                    <a:pt x="10526" y="5811"/>
                  </a:lnTo>
                  <a:cubicBezTo>
                    <a:pt x="10407" y="5811"/>
                    <a:pt x="10288" y="5930"/>
                    <a:pt x="10288" y="6049"/>
                  </a:cubicBezTo>
                  <a:cubicBezTo>
                    <a:pt x="10288" y="7025"/>
                    <a:pt x="9931" y="7978"/>
                    <a:pt x="9336" y="8740"/>
                  </a:cubicBezTo>
                  <a:lnTo>
                    <a:pt x="8526" y="8145"/>
                  </a:lnTo>
                  <a:cubicBezTo>
                    <a:pt x="8493" y="8112"/>
                    <a:pt x="8439" y="8094"/>
                    <a:pt x="8384" y="8094"/>
                  </a:cubicBezTo>
                  <a:cubicBezTo>
                    <a:pt x="8320" y="8094"/>
                    <a:pt x="8255" y="8117"/>
                    <a:pt x="8216" y="8169"/>
                  </a:cubicBezTo>
                  <a:cubicBezTo>
                    <a:pt x="7645" y="8764"/>
                    <a:pt x="6859" y="9121"/>
                    <a:pt x="6073" y="9145"/>
                  </a:cubicBezTo>
                  <a:lnTo>
                    <a:pt x="6073" y="8192"/>
                  </a:lnTo>
                  <a:cubicBezTo>
                    <a:pt x="6073" y="8073"/>
                    <a:pt x="5978" y="7954"/>
                    <a:pt x="5835" y="7954"/>
                  </a:cubicBezTo>
                  <a:cubicBezTo>
                    <a:pt x="4906" y="7930"/>
                    <a:pt x="4120" y="7264"/>
                    <a:pt x="3953" y="6382"/>
                  </a:cubicBezTo>
                  <a:cubicBezTo>
                    <a:pt x="3934" y="6304"/>
                    <a:pt x="3865" y="6257"/>
                    <a:pt x="3788" y="6257"/>
                  </a:cubicBezTo>
                  <a:cubicBezTo>
                    <a:pt x="3772" y="6257"/>
                    <a:pt x="3755" y="6259"/>
                    <a:pt x="3739" y="6263"/>
                  </a:cubicBezTo>
                  <a:cubicBezTo>
                    <a:pt x="3644" y="6287"/>
                    <a:pt x="3596" y="6382"/>
                    <a:pt x="3620" y="6478"/>
                  </a:cubicBezTo>
                  <a:cubicBezTo>
                    <a:pt x="3834" y="7478"/>
                    <a:pt x="4692" y="8216"/>
                    <a:pt x="5740" y="8311"/>
                  </a:cubicBezTo>
                  <a:lnTo>
                    <a:pt x="5740" y="9169"/>
                  </a:lnTo>
                  <a:lnTo>
                    <a:pt x="5716" y="9169"/>
                  </a:lnTo>
                  <a:cubicBezTo>
                    <a:pt x="5382" y="9145"/>
                    <a:pt x="5025" y="9073"/>
                    <a:pt x="4715" y="8931"/>
                  </a:cubicBezTo>
                  <a:cubicBezTo>
                    <a:pt x="4049" y="8669"/>
                    <a:pt x="3477" y="8169"/>
                    <a:pt x="3120" y="7549"/>
                  </a:cubicBezTo>
                  <a:cubicBezTo>
                    <a:pt x="2858" y="7073"/>
                    <a:pt x="2715" y="6406"/>
                    <a:pt x="2715" y="5835"/>
                  </a:cubicBezTo>
                  <a:cubicBezTo>
                    <a:pt x="2739" y="5073"/>
                    <a:pt x="3072" y="4287"/>
                    <a:pt x="3596" y="3739"/>
                  </a:cubicBezTo>
                  <a:cubicBezTo>
                    <a:pt x="3739" y="3572"/>
                    <a:pt x="3858" y="3453"/>
                    <a:pt x="4049" y="3334"/>
                  </a:cubicBezTo>
                  <a:cubicBezTo>
                    <a:pt x="4120" y="3287"/>
                    <a:pt x="4263" y="3191"/>
                    <a:pt x="4382" y="3144"/>
                  </a:cubicBezTo>
                  <a:lnTo>
                    <a:pt x="4739" y="3930"/>
                  </a:lnTo>
                  <a:cubicBezTo>
                    <a:pt x="4144" y="4287"/>
                    <a:pt x="3691" y="4930"/>
                    <a:pt x="3596" y="5597"/>
                  </a:cubicBezTo>
                  <a:cubicBezTo>
                    <a:pt x="3596" y="5620"/>
                    <a:pt x="3596" y="5692"/>
                    <a:pt x="3620" y="5716"/>
                  </a:cubicBezTo>
                  <a:cubicBezTo>
                    <a:pt x="3665" y="5761"/>
                    <a:pt x="3720" y="5782"/>
                    <a:pt x="3773" y="5782"/>
                  </a:cubicBezTo>
                  <a:cubicBezTo>
                    <a:pt x="3859" y="5782"/>
                    <a:pt x="3939" y="5724"/>
                    <a:pt x="3953" y="5620"/>
                  </a:cubicBezTo>
                  <a:cubicBezTo>
                    <a:pt x="4049" y="5025"/>
                    <a:pt x="4430" y="4477"/>
                    <a:pt x="5001" y="4192"/>
                  </a:cubicBezTo>
                  <a:cubicBezTo>
                    <a:pt x="5120" y="4144"/>
                    <a:pt x="5144" y="4001"/>
                    <a:pt x="5120" y="3882"/>
                  </a:cubicBezTo>
                  <a:lnTo>
                    <a:pt x="4739" y="2977"/>
                  </a:lnTo>
                  <a:cubicBezTo>
                    <a:pt x="5097" y="2834"/>
                    <a:pt x="5478" y="2739"/>
                    <a:pt x="5882" y="2739"/>
                  </a:cubicBezTo>
                  <a:cubicBezTo>
                    <a:pt x="6001" y="2739"/>
                    <a:pt x="6121" y="2620"/>
                    <a:pt x="6121" y="2501"/>
                  </a:cubicBezTo>
                  <a:lnTo>
                    <a:pt x="6121" y="238"/>
                  </a:lnTo>
                  <a:lnTo>
                    <a:pt x="6121" y="191"/>
                  </a:lnTo>
                  <a:cubicBezTo>
                    <a:pt x="6097" y="72"/>
                    <a:pt x="5978" y="0"/>
                    <a:pt x="5882" y="0"/>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3928" name="Google Shape;13928;p27"/>
            <p:cNvSpPr/>
            <p:nvPr/>
          </p:nvSpPr>
          <p:spPr>
            <a:xfrm>
              <a:off x="5333763" y="1994383"/>
              <a:ext cx="33950" cy="53025"/>
            </a:xfrm>
            <a:custGeom>
              <a:avLst/>
              <a:gdLst/>
              <a:ahLst/>
              <a:cxnLst/>
              <a:rect l="l" t="t" r="r" b="b"/>
              <a:pathLst>
                <a:path w="1358" h="2121" extrusionOk="0">
                  <a:moveTo>
                    <a:pt x="191" y="1"/>
                  </a:moveTo>
                  <a:cubicBezTo>
                    <a:pt x="72" y="1"/>
                    <a:pt x="0" y="120"/>
                    <a:pt x="24" y="239"/>
                  </a:cubicBezTo>
                  <a:cubicBezTo>
                    <a:pt x="48" y="311"/>
                    <a:pt x="119" y="358"/>
                    <a:pt x="191" y="358"/>
                  </a:cubicBezTo>
                  <a:lnTo>
                    <a:pt x="882" y="358"/>
                  </a:lnTo>
                  <a:lnTo>
                    <a:pt x="239" y="1882"/>
                  </a:lnTo>
                  <a:cubicBezTo>
                    <a:pt x="191" y="1978"/>
                    <a:pt x="239" y="2025"/>
                    <a:pt x="286" y="2097"/>
                  </a:cubicBezTo>
                  <a:cubicBezTo>
                    <a:pt x="310" y="2120"/>
                    <a:pt x="381" y="2120"/>
                    <a:pt x="405" y="2120"/>
                  </a:cubicBezTo>
                  <a:cubicBezTo>
                    <a:pt x="477" y="2120"/>
                    <a:pt x="548" y="2097"/>
                    <a:pt x="548" y="2025"/>
                  </a:cubicBezTo>
                  <a:lnTo>
                    <a:pt x="1334" y="263"/>
                  </a:lnTo>
                  <a:cubicBezTo>
                    <a:pt x="1358" y="191"/>
                    <a:pt x="1334" y="96"/>
                    <a:pt x="1239" y="25"/>
                  </a:cubicBezTo>
                  <a:cubicBezTo>
                    <a:pt x="1215" y="1"/>
                    <a:pt x="1191" y="1"/>
                    <a:pt x="1143" y="1"/>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3929" name="Google Shape;13929;p27"/>
            <p:cNvSpPr/>
            <p:nvPr/>
          </p:nvSpPr>
          <p:spPr>
            <a:xfrm>
              <a:off x="5369488" y="1993808"/>
              <a:ext cx="36325" cy="54800"/>
            </a:xfrm>
            <a:custGeom>
              <a:avLst/>
              <a:gdLst/>
              <a:ahLst/>
              <a:cxnLst/>
              <a:rect l="l" t="t" r="r" b="b"/>
              <a:pathLst>
                <a:path w="1453" h="2192" extrusionOk="0">
                  <a:moveTo>
                    <a:pt x="381" y="0"/>
                  </a:moveTo>
                  <a:cubicBezTo>
                    <a:pt x="357" y="0"/>
                    <a:pt x="310" y="24"/>
                    <a:pt x="310" y="48"/>
                  </a:cubicBezTo>
                  <a:lnTo>
                    <a:pt x="167" y="977"/>
                  </a:lnTo>
                  <a:lnTo>
                    <a:pt x="167" y="1000"/>
                  </a:lnTo>
                  <a:cubicBezTo>
                    <a:pt x="185" y="1127"/>
                    <a:pt x="285" y="1185"/>
                    <a:pt x="363" y="1185"/>
                  </a:cubicBezTo>
                  <a:cubicBezTo>
                    <a:pt x="389" y="1185"/>
                    <a:pt x="412" y="1179"/>
                    <a:pt x="429" y="1167"/>
                  </a:cubicBezTo>
                  <a:cubicBezTo>
                    <a:pt x="524" y="1119"/>
                    <a:pt x="596" y="1096"/>
                    <a:pt x="762" y="1096"/>
                  </a:cubicBezTo>
                  <a:lnTo>
                    <a:pt x="786" y="1096"/>
                  </a:lnTo>
                  <a:cubicBezTo>
                    <a:pt x="977" y="1167"/>
                    <a:pt x="1072" y="1334"/>
                    <a:pt x="1072" y="1477"/>
                  </a:cubicBezTo>
                  <a:cubicBezTo>
                    <a:pt x="1072" y="1691"/>
                    <a:pt x="881" y="1834"/>
                    <a:pt x="715" y="1834"/>
                  </a:cubicBezTo>
                  <a:cubicBezTo>
                    <a:pt x="524" y="1834"/>
                    <a:pt x="381" y="1715"/>
                    <a:pt x="357" y="1548"/>
                  </a:cubicBezTo>
                  <a:lnTo>
                    <a:pt x="357" y="1477"/>
                  </a:lnTo>
                  <a:cubicBezTo>
                    <a:pt x="357" y="1379"/>
                    <a:pt x="269" y="1293"/>
                    <a:pt x="168" y="1293"/>
                  </a:cubicBezTo>
                  <a:cubicBezTo>
                    <a:pt x="120" y="1293"/>
                    <a:pt x="70" y="1312"/>
                    <a:pt x="24" y="1358"/>
                  </a:cubicBezTo>
                  <a:cubicBezTo>
                    <a:pt x="0" y="1358"/>
                    <a:pt x="0" y="1405"/>
                    <a:pt x="0" y="1405"/>
                  </a:cubicBezTo>
                  <a:lnTo>
                    <a:pt x="0" y="1572"/>
                  </a:lnTo>
                  <a:cubicBezTo>
                    <a:pt x="48" y="1929"/>
                    <a:pt x="334" y="2191"/>
                    <a:pt x="715" y="2191"/>
                  </a:cubicBezTo>
                  <a:cubicBezTo>
                    <a:pt x="1096" y="2191"/>
                    <a:pt x="1382" y="1905"/>
                    <a:pt x="1429" y="1453"/>
                  </a:cubicBezTo>
                  <a:cubicBezTo>
                    <a:pt x="1453" y="1119"/>
                    <a:pt x="1262" y="834"/>
                    <a:pt x="905" y="715"/>
                  </a:cubicBezTo>
                  <a:lnTo>
                    <a:pt x="596" y="715"/>
                  </a:lnTo>
                  <a:lnTo>
                    <a:pt x="643" y="357"/>
                  </a:lnTo>
                  <a:lnTo>
                    <a:pt x="1143" y="357"/>
                  </a:lnTo>
                  <a:cubicBezTo>
                    <a:pt x="1262" y="357"/>
                    <a:pt x="1382" y="167"/>
                    <a:pt x="1239" y="24"/>
                  </a:cubicBezTo>
                  <a:cubicBezTo>
                    <a:pt x="1239" y="0"/>
                    <a:pt x="1239" y="0"/>
                    <a:pt x="1215" y="0"/>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3930" name="Google Shape;13930;p27"/>
            <p:cNvSpPr/>
            <p:nvPr/>
          </p:nvSpPr>
          <p:spPr>
            <a:xfrm>
              <a:off x="5421288" y="1991808"/>
              <a:ext cx="30975" cy="60950"/>
            </a:xfrm>
            <a:custGeom>
              <a:avLst/>
              <a:gdLst/>
              <a:ahLst/>
              <a:cxnLst/>
              <a:rect l="l" t="t" r="r" b="b"/>
              <a:pathLst>
                <a:path w="1239" h="2438" extrusionOk="0">
                  <a:moveTo>
                    <a:pt x="1073" y="0"/>
                  </a:moveTo>
                  <a:cubicBezTo>
                    <a:pt x="997" y="0"/>
                    <a:pt x="923" y="31"/>
                    <a:pt x="905" y="104"/>
                  </a:cubicBezTo>
                  <a:lnTo>
                    <a:pt x="24" y="2200"/>
                  </a:lnTo>
                  <a:cubicBezTo>
                    <a:pt x="0" y="2271"/>
                    <a:pt x="24" y="2390"/>
                    <a:pt x="119" y="2438"/>
                  </a:cubicBezTo>
                  <a:lnTo>
                    <a:pt x="191" y="2438"/>
                  </a:lnTo>
                  <a:cubicBezTo>
                    <a:pt x="238" y="2438"/>
                    <a:pt x="310" y="2390"/>
                    <a:pt x="357" y="2343"/>
                  </a:cubicBezTo>
                  <a:lnTo>
                    <a:pt x="1215" y="247"/>
                  </a:lnTo>
                  <a:cubicBezTo>
                    <a:pt x="1238" y="152"/>
                    <a:pt x="1215" y="33"/>
                    <a:pt x="1143" y="9"/>
                  </a:cubicBezTo>
                  <a:cubicBezTo>
                    <a:pt x="1121" y="3"/>
                    <a:pt x="1097" y="0"/>
                    <a:pt x="1073" y="0"/>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3931" name="Google Shape;13931;p27"/>
            <p:cNvSpPr/>
            <p:nvPr/>
          </p:nvSpPr>
          <p:spPr>
            <a:xfrm>
              <a:off x="5412338" y="1994983"/>
              <a:ext cx="13125" cy="13725"/>
            </a:xfrm>
            <a:custGeom>
              <a:avLst/>
              <a:gdLst/>
              <a:ahLst/>
              <a:cxnLst/>
              <a:rect l="l" t="t" r="r" b="b"/>
              <a:pathLst>
                <a:path w="525" h="549" extrusionOk="0">
                  <a:moveTo>
                    <a:pt x="263" y="1"/>
                  </a:moveTo>
                  <a:cubicBezTo>
                    <a:pt x="120" y="1"/>
                    <a:pt x="1" y="120"/>
                    <a:pt x="1" y="263"/>
                  </a:cubicBezTo>
                  <a:cubicBezTo>
                    <a:pt x="1" y="429"/>
                    <a:pt x="120" y="549"/>
                    <a:pt x="263" y="549"/>
                  </a:cubicBezTo>
                  <a:cubicBezTo>
                    <a:pt x="406" y="549"/>
                    <a:pt x="525" y="429"/>
                    <a:pt x="525" y="263"/>
                  </a:cubicBezTo>
                  <a:cubicBezTo>
                    <a:pt x="525" y="120"/>
                    <a:pt x="406" y="1"/>
                    <a:pt x="263" y="1"/>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3932" name="Google Shape;13932;p27"/>
            <p:cNvSpPr/>
            <p:nvPr/>
          </p:nvSpPr>
          <p:spPr>
            <a:xfrm>
              <a:off x="5447463" y="2036058"/>
              <a:ext cx="13125" cy="13125"/>
            </a:xfrm>
            <a:custGeom>
              <a:avLst/>
              <a:gdLst/>
              <a:ahLst/>
              <a:cxnLst/>
              <a:rect l="l" t="t" r="r" b="b"/>
              <a:pathLst>
                <a:path w="525" h="525" extrusionOk="0">
                  <a:moveTo>
                    <a:pt x="263" y="1"/>
                  </a:moveTo>
                  <a:cubicBezTo>
                    <a:pt x="120" y="1"/>
                    <a:pt x="1" y="120"/>
                    <a:pt x="1" y="263"/>
                  </a:cubicBezTo>
                  <a:cubicBezTo>
                    <a:pt x="1" y="406"/>
                    <a:pt x="120" y="525"/>
                    <a:pt x="263" y="525"/>
                  </a:cubicBezTo>
                  <a:cubicBezTo>
                    <a:pt x="406" y="525"/>
                    <a:pt x="525" y="406"/>
                    <a:pt x="525" y="263"/>
                  </a:cubicBezTo>
                  <a:cubicBezTo>
                    <a:pt x="525" y="120"/>
                    <a:pt x="406" y="1"/>
                    <a:pt x="263" y="1"/>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grpSp>
      <p:grpSp>
        <p:nvGrpSpPr>
          <p:cNvPr id="13933" name="Google Shape;13933;p27"/>
          <p:cNvGrpSpPr/>
          <p:nvPr/>
        </p:nvGrpSpPr>
        <p:grpSpPr>
          <a:xfrm>
            <a:off x="6274094" y="1767099"/>
            <a:ext cx="356019" cy="353897"/>
            <a:chOff x="5676688" y="1930683"/>
            <a:chExt cx="297700" cy="295925"/>
          </a:xfrm>
          <a:noFill/>
        </p:grpSpPr>
        <p:sp>
          <p:nvSpPr>
            <p:cNvPr id="13934" name="Google Shape;13934;p27"/>
            <p:cNvSpPr/>
            <p:nvPr/>
          </p:nvSpPr>
          <p:spPr>
            <a:xfrm>
              <a:off x="5776113" y="2057508"/>
              <a:ext cx="86350" cy="8950"/>
            </a:xfrm>
            <a:custGeom>
              <a:avLst/>
              <a:gdLst/>
              <a:ahLst/>
              <a:cxnLst/>
              <a:rect l="l" t="t" r="r" b="b"/>
              <a:pathLst>
                <a:path w="3454" h="358" extrusionOk="0">
                  <a:moveTo>
                    <a:pt x="215" y="0"/>
                  </a:moveTo>
                  <a:cubicBezTo>
                    <a:pt x="120" y="0"/>
                    <a:pt x="72" y="72"/>
                    <a:pt x="48" y="167"/>
                  </a:cubicBezTo>
                  <a:cubicBezTo>
                    <a:pt x="1" y="286"/>
                    <a:pt x="96" y="358"/>
                    <a:pt x="191" y="358"/>
                  </a:cubicBezTo>
                  <a:lnTo>
                    <a:pt x="3239" y="358"/>
                  </a:lnTo>
                  <a:cubicBezTo>
                    <a:pt x="3335" y="358"/>
                    <a:pt x="3406" y="310"/>
                    <a:pt x="3430" y="215"/>
                  </a:cubicBezTo>
                  <a:cubicBezTo>
                    <a:pt x="3454" y="96"/>
                    <a:pt x="3358" y="0"/>
                    <a:pt x="3239" y="0"/>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3935" name="Google Shape;13935;p27"/>
            <p:cNvSpPr/>
            <p:nvPr/>
          </p:nvSpPr>
          <p:spPr>
            <a:xfrm>
              <a:off x="5776113" y="2080133"/>
              <a:ext cx="87550" cy="8950"/>
            </a:xfrm>
            <a:custGeom>
              <a:avLst/>
              <a:gdLst/>
              <a:ahLst/>
              <a:cxnLst/>
              <a:rect l="l" t="t" r="r" b="b"/>
              <a:pathLst>
                <a:path w="3502" h="358" extrusionOk="0">
                  <a:moveTo>
                    <a:pt x="215" y="0"/>
                  </a:moveTo>
                  <a:cubicBezTo>
                    <a:pt x="120" y="0"/>
                    <a:pt x="72" y="48"/>
                    <a:pt x="48" y="143"/>
                  </a:cubicBezTo>
                  <a:cubicBezTo>
                    <a:pt x="1" y="262"/>
                    <a:pt x="96" y="357"/>
                    <a:pt x="215" y="357"/>
                  </a:cubicBezTo>
                  <a:lnTo>
                    <a:pt x="3287" y="357"/>
                  </a:lnTo>
                  <a:cubicBezTo>
                    <a:pt x="3406" y="357"/>
                    <a:pt x="3501" y="262"/>
                    <a:pt x="3454" y="143"/>
                  </a:cubicBezTo>
                  <a:cubicBezTo>
                    <a:pt x="3430" y="48"/>
                    <a:pt x="3335" y="0"/>
                    <a:pt x="3287" y="0"/>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3936" name="Google Shape;13936;p27"/>
            <p:cNvSpPr/>
            <p:nvPr/>
          </p:nvSpPr>
          <p:spPr>
            <a:xfrm>
              <a:off x="5795763" y="2101558"/>
              <a:ext cx="48850" cy="8950"/>
            </a:xfrm>
            <a:custGeom>
              <a:avLst/>
              <a:gdLst/>
              <a:ahLst/>
              <a:cxnLst/>
              <a:rect l="l" t="t" r="r" b="b"/>
              <a:pathLst>
                <a:path w="1954" h="358" extrusionOk="0">
                  <a:moveTo>
                    <a:pt x="215" y="1"/>
                  </a:moveTo>
                  <a:cubicBezTo>
                    <a:pt x="120" y="1"/>
                    <a:pt x="48" y="72"/>
                    <a:pt x="24" y="143"/>
                  </a:cubicBezTo>
                  <a:cubicBezTo>
                    <a:pt x="0" y="263"/>
                    <a:pt x="96" y="358"/>
                    <a:pt x="215" y="358"/>
                  </a:cubicBezTo>
                  <a:lnTo>
                    <a:pt x="1763" y="358"/>
                  </a:lnTo>
                  <a:cubicBezTo>
                    <a:pt x="1882" y="358"/>
                    <a:pt x="1953" y="263"/>
                    <a:pt x="1929" y="143"/>
                  </a:cubicBezTo>
                  <a:cubicBezTo>
                    <a:pt x="1882" y="72"/>
                    <a:pt x="1787" y="1"/>
                    <a:pt x="1715" y="1"/>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3937" name="Google Shape;13937;p27"/>
            <p:cNvSpPr/>
            <p:nvPr/>
          </p:nvSpPr>
          <p:spPr>
            <a:xfrm>
              <a:off x="5676688" y="1930683"/>
              <a:ext cx="297700" cy="295925"/>
            </a:xfrm>
            <a:custGeom>
              <a:avLst/>
              <a:gdLst/>
              <a:ahLst/>
              <a:cxnLst/>
              <a:rect l="l" t="t" r="r" b="b"/>
              <a:pathLst>
                <a:path w="11908" h="11837" extrusionOk="0">
                  <a:moveTo>
                    <a:pt x="5740" y="310"/>
                  </a:moveTo>
                  <a:lnTo>
                    <a:pt x="5740" y="2668"/>
                  </a:lnTo>
                  <a:cubicBezTo>
                    <a:pt x="4073" y="2763"/>
                    <a:pt x="2763" y="4097"/>
                    <a:pt x="2644" y="5740"/>
                  </a:cubicBezTo>
                  <a:lnTo>
                    <a:pt x="334" y="5740"/>
                  </a:lnTo>
                  <a:cubicBezTo>
                    <a:pt x="382" y="4311"/>
                    <a:pt x="953" y="2978"/>
                    <a:pt x="1953" y="1954"/>
                  </a:cubicBezTo>
                  <a:cubicBezTo>
                    <a:pt x="2977" y="953"/>
                    <a:pt x="4311" y="382"/>
                    <a:pt x="5740" y="310"/>
                  </a:cubicBezTo>
                  <a:close/>
                  <a:moveTo>
                    <a:pt x="11003" y="6121"/>
                  </a:moveTo>
                  <a:cubicBezTo>
                    <a:pt x="10955" y="7407"/>
                    <a:pt x="10455" y="8622"/>
                    <a:pt x="9526" y="9550"/>
                  </a:cubicBezTo>
                  <a:cubicBezTo>
                    <a:pt x="8598" y="10479"/>
                    <a:pt x="7407" y="10979"/>
                    <a:pt x="6097" y="11027"/>
                  </a:cubicBezTo>
                  <a:lnTo>
                    <a:pt x="6097" y="9908"/>
                  </a:lnTo>
                  <a:cubicBezTo>
                    <a:pt x="7073" y="9884"/>
                    <a:pt x="8002" y="9455"/>
                    <a:pt x="8717" y="8741"/>
                  </a:cubicBezTo>
                  <a:cubicBezTo>
                    <a:pt x="9431" y="8026"/>
                    <a:pt x="9812" y="7098"/>
                    <a:pt x="9884" y="6121"/>
                  </a:cubicBezTo>
                  <a:close/>
                  <a:moveTo>
                    <a:pt x="5978" y="3001"/>
                  </a:moveTo>
                  <a:cubicBezTo>
                    <a:pt x="6764" y="3001"/>
                    <a:pt x="7478" y="3287"/>
                    <a:pt x="8002" y="3835"/>
                  </a:cubicBezTo>
                  <a:cubicBezTo>
                    <a:pt x="8550" y="4359"/>
                    <a:pt x="8860" y="5073"/>
                    <a:pt x="8860" y="5859"/>
                  </a:cubicBezTo>
                  <a:cubicBezTo>
                    <a:pt x="8860" y="6002"/>
                    <a:pt x="8979" y="6097"/>
                    <a:pt x="9098" y="6097"/>
                  </a:cubicBezTo>
                  <a:lnTo>
                    <a:pt x="9550" y="6097"/>
                  </a:lnTo>
                  <a:cubicBezTo>
                    <a:pt x="9526" y="6978"/>
                    <a:pt x="9145" y="7812"/>
                    <a:pt x="8502" y="8455"/>
                  </a:cubicBezTo>
                  <a:cubicBezTo>
                    <a:pt x="7883" y="9074"/>
                    <a:pt x="7050" y="9455"/>
                    <a:pt x="6121" y="9479"/>
                  </a:cubicBezTo>
                  <a:lnTo>
                    <a:pt x="6121" y="9050"/>
                  </a:lnTo>
                  <a:cubicBezTo>
                    <a:pt x="6097" y="8955"/>
                    <a:pt x="5978" y="8860"/>
                    <a:pt x="5859" y="8836"/>
                  </a:cubicBezTo>
                  <a:cubicBezTo>
                    <a:pt x="5025" y="8812"/>
                    <a:pt x="4216" y="8407"/>
                    <a:pt x="3692" y="7764"/>
                  </a:cubicBezTo>
                  <a:cubicBezTo>
                    <a:pt x="3650" y="7723"/>
                    <a:pt x="3593" y="7697"/>
                    <a:pt x="3542" y="7697"/>
                  </a:cubicBezTo>
                  <a:cubicBezTo>
                    <a:pt x="3506" y="7697"/>
                    <a:pt x="3474" y="7711"/>
                    <a:pt x="3454" y="7740"/>
                  </a:cubicBezTo>
                  <a:cubicBezTo>
                    <a:pt x="3382" y="7788"/>
                    <a:pt x="3358" y="7907"/>
                    <a:pt x="3430" y="7979"/>
                  </a:cubicBezTo>
                  <a:cubicBezTo>
                    <a:pt x="4025" y="8693"/>
                    <a:pt x="4859" y="9098"/>
                    <a:pt x="5764" y="9169"/>
                  </a:cubicBezTo>
                  <a:lnTo>
                    <a:pt x="5764" y="11503"/>
                  </a:lnTo>
                  <a:cubicBezTo>
                    <a:pt x="4335" y="11479"/>
                    <a:pt x="2977" y="10884"/>
                    <a:pt x="1953" y="9836"/>
                  </a:cubicBezTo>
                  <a:cubicBezTo>
                    <a:pt x="953" y="8836"/>
                    <a:pt x="382" y="7502"/>
                    <a:pt x="358" y="6097"/>
                  </a:cubicBezTo>
                  <a:lnTo>
                    <a:pt x="2715" y="6097"/>
                  </a:lnTo>
                  <a:cubicBezTo>
                    <a:pt x="2739" y="6502"/>
                    <a:pt x="2834" y="6907"/>
                    <a:pt x="3001" y="7264"/>
                  </a:cubicBezTo>
                  <a:cubicBezTo>
                    <a:pt x="3018" y="7316"/>
                    <a:pt x="3073" y="7355"/>
                    <a:pt x="3137" y="7355"/>
                  </a:cubicBezTo>
                  <a:cubicBezTo>
                    <a:pt x="3162" y="7355"/>
                    <a:pt x="3189" y="7349"/>
                    <a:pt x="3215" y="7336"/>
                  </a:cubicBezTo>
                  <a:cubicBezTo>
                    <a:pt x="3335" y="7312"/>
                    <a:pt x="3382" y="7193"/>
                    <a:pt x="3335" y="7098"/>
                  </a:cubicBezTo>
                  <a:cubicBezTo>
                    <a:pt x="3144" y="6716"/>
                    <a:pt x="3073" y="6335"/>
                    <a:pt x="3073" y="5907"/>
                  </a:cubicBezTo>
                  <a:cubicBezTo>
                    <a:pt x="3073" y="4311"/>
                    <a:pt x="4382" y="3001"/>
                    <a:pt x="5978" y="3001"/>
                  </a:cubicBezTo>
                  <a:close/>
                  <a:moveTo>
                    <a:pt x="5954" y="1"/>
                  </a:moveTo>
                  <a:cubicBezTo>
                    <a:pt x="4382" y="1"/>
                    <a:pt x="2882" y="620"/>
                    <a:pt x="1763" y="1715"/>
                  </a:cubicBezTo>
                  <a:cubicBezTo>
                    <a:pt x="620" y="2859"/>
                    <a:pt x="1" y="4335"/>
                    <a:pt x="1" y="5907"/>
                  </a:cubicBezTo>
                  <a:cubicBezTo>
                    <a:pt x="1" y="7502"/>
                    <a:pt x="620" y="8979"/>
                    <a:pt x="1715" y="10074"/>
                  </a:cubicBezTo>
                  <a:cubicBezTo>
                    <a:pt x="2834" y="11194"/>
                    <a:pt x="4311" y="11813"/>
                    <a:pt x="5883" y="11837"/>
                  </a:cubicBezTo>
                  <a:cubicBezTo>
                    <a:pt x="5954" y="11837"/>
                    <a:pt x="6049" y="11813"/>
                    <a:pt x="6073" y="11741"/>
                  </a:cubicBezTo>
                  <a:cubicBezTo>
                    <a:pt x="6097" y="11717"/>
                    <a:pt x="6121" y="11670"/>
                    <a:pt x="6121" y="11598"/>
                  </a:cubicBezTo>
                  <a:lnTo>
                    <a:pt x="6121" y="11336"/>
                  </a:lnTo>
                  <a:cubicBezTo>
                    <a:pt x="7502" y="11265"/>
                    <a:pt x="8812" y="10741"/>
                    <a:pt x="9788" y="9741"/>
                  </a:cubicBezTo>
                  <a:cubicBezTo>
                    <a:pt x="10765" y="8765"/>
                    <a:pt x="11336" y="7502"/>
                    <a:pt x="11360" y="6097"/>
                  </a:cubicBezTo>
                  <a:lnTo>
                    <a:pt x="11646" y="6097"/>
                  </a:lnTo>
                  <a:cubicBezTo>
                    <a:pt x="11693" y="6097"/>
                    <a:pt x="11717" y="6097"/>
                    <a:pt x="11789" y="6050"/>
                  </a:cubicBezTo>
                  <a:cubicBezTo>
                    <a:pt x="11836" y="6002"/>
                    <a:pt x="11908" y="5931"/>
                    <a:pt x="11908" y="5859"/>
                  </a:cubicBezTo>
                  <a:cubicBezTo>
                    <a:pt x="11884" y="5383"/>
                    <a:pt x="11813" y="4883"/>
                    <a:pt x="11693" y="4430"/>
                  </a:cubicBezTo>
                  <a:cubicBezTo>
                    <a:pt x="11675" y="4338"/>
                    <a:pt x="11599" y="4303"/>
                    <a:pt x="11522" y="4303"/>
                  </a:cubicBezTo>
                  <a:cubicBezTo>
                    <a:pt x="11499" y="4303"/>
                    <a:pt x="11477" y="4306"/>
                    <a:pt x="11455" y="4311"/>
                  </a:cubicBezTo>
                  <a:cubicBezTo>
                    <a:pt x="11408" y="4335"/>
                    <a:pt x="11336" y="4430"/>
                    <a:pt x="11360" y="4526"/>
                  </a:cubicBezTo>
                  <a:cubicBezTo>
                    <a:pt x="11479" y="4930"/>
                    <a:pt x="11551" y="5359"/>
                    <a:pt x="11551" y="5764"/>
                  </a:cubicBezTo>
                  <a:lnTo>
                    <a:pt x="9193" y="5764"/>
                  </a:lnTo>
                  <a:cubicBezTo>
                    <a:pt x="9169" y="4954"/>
                    <a:pt x="8812" y="4192"/>
                    <a:pt x="8217" y="3621"/>
                  </a:cubicBezTo>
                  <a:cubicBezTo>
                    <a:pt x="7645" y="3049"/>
                    <a:pt x="6907" y="2739"/>
                    <a:pt x="6097" y="2692"/>
                  </a:cubicBezTo>
                  <a:lnTo>
                    <a:pt x="6097" y="358"/>
                  </a:lnTo>
                  <a:cubicBezTo>
                    <a:pt x="8264" y="406"/>
                    <a:pt x="10217" y="1715"/>
                    <a:pt x="11074" y="3716"/>
                  </a:cubicBezTo>
                  <a:lnTo>
                    <a:pt x="11098" y="3740"/>
                  </a:lnTo>
                  <a:cubicBezTo>
                    <a:pt x="11122" y="3835"/>
                    <a:pt x="11217" y="3859"/>
                    <a:pt x="11312" y="3859"/>
                  </a:cubicBezTo>
                  <a:cubicBezTo>
                    <a:pt x="11431" y="3835"/>
                    <a:pt x="11479" y="3716"/>
                    <a:pt x="11431" y="3621"/>
                  </a:cubicBezTo>
                  <a:lnTo>
                    <a:pt x="11408" y="3597"/>
                  </a:lnTo>
                  <a:cubicBezTo>
                    <a:pt x="10455" y="1406"/>
                    <a:pt x="8336" y="25"/>
                    <a:pt x="5954" y="1"/>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grpSp>
      <p:sp>
        <p:nvSpPr>
          <p:cNvPr id="13938" name="Google Shape;13938;p27"/>
          <p:cNvSpPr/>
          <p:nvPr/>
        </p:nvSpPr>
        <p:spPr>
          <a:xfrm>
            <a:off x="7034468" y="1768508"/>
            <a:ext cx="302622" cy="357455"/>
          </a:xfrm>
          <a:custGeom>
            <a:avLst/>
            <a:gdLst/>
            <a:ahLst/>
            <a:cxnLst/>
            <a:rect l="l" t="t" r="r" b="b"/>
            <a:pathLst>
              <a:path w="10122" h="11956" extrusionOk="0">
                <a:moveTo>
                  <a:pt x="2644" y="1620"/>
                </a:moveTo>
                <a:lnTo>
                  <a:pt x="4858" y="4144"/>
                </a:lnTo>
                <a:lnTo>
                  <a:pt x="4096" y="4144"/>
                </a:lnTo>
                <a:cubicBezTo>
                  <a:pt x="4001" y="4144"/>
                  <a:pt x="3953" y="4239"/>
                  <a:pt x="3953" y="4311"/>
                </a:cubicBezTo>
                <a:lnTo>
                  <a:pt x="3953" y="11503"/>
                </a:lnTo>
                <a:lnTo>
                  <a:pt x="1358" y="11503"/>
                </a:lnTo>
                <a:lnTo>
                  <a:pt x="1358" y="4311"/>
                </a:lnTo>
                <a:cubicBezTo>
                  <a:pt x="1358" y="4239"/>
                  <a:pt x="1262" y="4144"/>
                  <a:pt x="1191" y="4144"/>
                </a:cubicBezTo>
                <a:lnTo>
                  <a:pt x="405" y="4144"/>
                </a:lnTo>
                <a:lnTo>
                  <a:pt x="2644" y="1620"/>
                </a:lnTo>
                <a:close/>
                <a:moveTo>
                  <a:pt x="5025" y="0"/>
                </a:moveTo>
                <a:cubicBezTo>
                  <a:pt x="4954" y="0"/>
                  <a:pt x="4930" y="24"/>
                  <a:pt x="4858" y="48"/>
                </a:cubicBezTo>
                <a:lnTo>
                  <a:pt x="4263" y="739"/>
                </a:lnTo>
                <a:cubicBezTo>
                  <a:pt x="4239" y="763"/>
                  <a:pt x="4239" y="810"/>
                  <a:pt x="4239" y="834"/>
                </a:cubicBezTo>
                <a:cubicBezTo>
                  <a:pt x="4254" y="954"/>
                  <a:pt x="4335" y="1007"/>
                  <a:pt x="4416" y="1007"/>
                </a:cubicBezTo>
                <a:cubicBezTo>
                  <a:pt x="4465" y="1007"/>
                  <a:pt x="4513" y="988"/>
                  <a:pt x="4549" y="953"/>
                </a:cubicBezTo>
                <a:lnTo>
                  <a:pt x="5049" y="381"/>
                </a:lnTo>
                <a:lnTo>
                  <a:pt x="7311" y="2953"/>
                </a:lnTo>
                <a:lnTo>
                  <a:pt x="6549" y="2953"/>
                </a:lnTo>
                <a:cubicBezTo>
                  <a:pt x="6454" y="2953"/>
                  <a:pt x="6359" y="3049"/>
                  <a:pt x="6359" y="3120"/>
                </a:cubicBezTo>
                <a:lnTo>
                  <a:pt x="6359" y="5906"/>
                </a:lnTo>
                <a:lnTo>
                  <a:pt x="4858" y="7573"/>
                </a:lnTo>
                <a:cubicBezTo>
                  <a:pt x="4787" y="7645"/>
                  <a:pt x="4787" y="7764"/>
                  <a:pt x="4834" y="7883"/>
                </a:cubicBezTo>
                <a:cubicBezTo>
                  <a:pt x="4906" y="7978"/>
                  <a:pt x="4977" y="8050"/>
                  <a:pt x="5096" y="8050"/>
                </a:cubicBezTo>
                <a:lnTo>
                  <a:pt x="5811" y="8050"/>
                </a:lnTo>
                <a:lnTo>
                  <a:pt x="5811" y="11550"/>
                </a:lnTo>
                <a:lnTo>
                  <a:pt x="4311" y="11550"/>
                </a:lnTo>
                <a:lnTo>
                  <a:pt x="4311" y="4549"/>
                </a:lnTo>
                <a:lnTo>
                  <a:pt x="5025" y="4549"/>
                </a:lnTo>
                <a:cubicBezTo>
                  <a:pt x="5144" y="4549"/>
                  <a:pt x="5215" y="4501"/>
                  <a:pt x="5287" y="4406"/>
                </a:cubicBezTo>
                <a:cubicBezTo>
                  <a:pt x="5335" y="4287"/>
                  <a:pt x="5311" y="4168"/>
                  <a:pt x="5263" y="4073"/>
                </a:cubicBezTo>
                <a:lnTo>
                  <a:pt x="3525" y="2120"/>
                </a:lnTo>
                <a:lnTo>
                  <a:pt x="4001" y="1572"/>
                </a:lnTo>
                <a:cubicBezTo>
                  <a:pt x="4072" y="1525"/>
                  <a:pt x="4072" y="1429"/>
                  <a:pt x="4001" y="1382"/>
                </a:cubicBezTo>
                <a:cubicBezTo>
                  <a:pt x="3977" y="1334"/>
                  <a:pt x="3924" y="1310"/>
                  <a:pt x="3870" y="1310"/>
                </a:cubicBezTo>
                <a:cubicBezTo>
                  <a:pt x="3816" y="1310"/>
                  <a:pt x="3763" y="1334"/>
                  <a:pt x="3739" y="1382"/>
                </a:cubicBezTo>
                <a:lnTo>
                  <a:pt x="3287" y="1882"/>
                </a:lnTo>
                <a:lnTo>
                  <a:pt x="2882" y="1429"/>
                </a:lnTo>
                <a:cubicBezTo>
                  <a:pt x="2834" y="1406"/>
                  <a:pt x="2810" y="1382"/>
                  <a:pt x="2786" y="1382"/>
                </a:cubicBezTo>
                <a:cubicBezTo>
                  <a:pt x="2739" y="1354"/>
                  <a:pt x="2689" y="1340"/>
                  <a:pt x="2640" y="1340"/>
                </a:cubicBezTo>
                <a:cubicBezTo>
                  <a:pt x="2566" y="1340"/>
                  <a:pt x="2496" y="1372"/>
                  <a:pt x="2453" y="1429"/>
                </a:cubicBezTo>
                <a:lnTo>
                  <a:pt x="72" y="4144"/>
                </a:lnTo>
                <a:cubicBezTo>
                  <a:pt x="0" y="4239"/>
                  <a:pt x="0" y="4335"/>
                  <a:pt x="48" y="4478"/>
                </a:cubicBezTo>
                <a:cubicBezTo>
                  <a:pt x="95" y="4549"/>
                  <a:pt x="191" y="4620"/>
                  <a:pt x="310" y="4620"/>
                </a:cubicBezTo>
                <a:lnTo>
                  <a:pt x="1048" y="4620"/>
                </a:lnTo>
                <a:lnTo>
                  <a:pt x="1048" y="11789"/>
                </a:lnTo>
                <a:cubicBezTo>
                  <a:pt x="1048" y="11884"/>
                  <a:pt x="1143" y="11955"/>
                  <a:pt x="1238" y="11955"/>
                </a:cubicBezTo>
                <a:lnTo>
                  <a:pt x="8954" y="11955"/>
                </a:lnTo>
                <a:cubicBezTo>
                  <a:pt x="9026" y="11955"/>
                  <a:pt x="9121" y="11884"/>
                  <a:pt x="9121" y="11789"/>
                </a:cubicBezTo>
                <a:lnTo>
                  <a:pt x="9121" y="10360"/>
                </a:lnTo>
                <a:cubicBezTo>
                  <a:pt x="9121" y="10264"/>
                  <a:pt x="9073" y="10217"/>
                  <a:pt x="8978" y="10169"/>
                </a:cubicBezTo>
                <a:cubicBezTo>
                  <a:pt x="8966" y="10167"/>
                  <a:pt x="8954" y="10166"/>
                  <a:pt x="8942" y="10166"/>
                </a:cubicBezTo>
                <a:cubicBezTo>
                  <a:pt x="8840" y="10166"/>
                  <a:pt x="8764" y="10253"/>
                  <a:pt x="8764" y="10360"/>
                </a:cubicBezTo>
                <a:lnTo>
                  <a:pt x="8764" y="11646"/>
                </a:lnTo>
                <a:lnTo>
                  <a:pt x="6168" y="11646"/>
                </a:lnTo>
                <a:lnTo>
                  <a:pt x="6168" y="7954"/>
                </a:lnTo>
                <a:cubicBezTo>
                  <a:pt x="6168" y="7859"/>
                  <a:pt x="6097" y="7764"/>
                  <a:pt x="6001" y="7764"/>
                </a:cubicBezTo>
                <a:lnTo>
                  <a:pt x="5192" y="7764"/>
                </a:lnTo>
                <a:lnTo>
                  <a:pt x="7454" y="5240"/>
                </a:lnTo>
                <a:lnTo>
                  <a:pt x="9716" y="7764"/>
                </a:lnTo>
                <a:lnTo>
                  <a:pt x="8954" y="7764"/>
                </a:lnTo>
                <a:cubicBezTo>
                  <a:pt x="8859" y="7764"/>
                  <a:pt x="8764" y="7859"/>
                  <a:pt x="8764" y="7954"/>
                </a:cubicBezTo>
                <a:lnTo>
                  <a:pt x="8764" y="9550"/>
                </a:lnTo>
                <a:cubicBezTo>
                  <a:pt x="8764" y="9645"/>
                  <a:pt x="8835" y="9693"/>
                  <a:pt x="8907" y="9741"/>
                </a:cubicBezTo>
                <a:cubicBezTo>
                  <a:pt x="8919" y="9743"/>
                  <a:pt x="8931" y="9744"/>
                  <a:pt x="8943" y="9744"/>
                </a:cubicBezTo>
                <a:cubicBezTo>
                  <a:pt x="9045" y="9744"/>
                  <a:pt x="9121" y="9657"/>
                  <a:pt x="9121" y="9550"/>
                </a:cubicBezTo>
                <a:lnTo>
                  <a:pt x="9121" y="8097"/>
                </a:lnTo>
                <a:lnTo>
                  <a:pt x="9835" y="8097"/>
                </a:lnTo>
                <a:cubicBezTo>
                  <a:pt x="9931" y="8097"/>
                  <a:pt x="10050" y="8050"/>
                  <a:pt x="10097" y="7954"/>
                </a:cubicBezTo>
                <a:cubicBezTo>
                  <a:pt x="10121" y="7716"/>
                  <a:pt x="10121" y="7573"/>
                  <a:pt x="10026" y="7478"/>
                </a:cubicBezTo>
                <a:lnTo>
                  <a:pt x="7645" y="4787"/>
                </a:lnTo>
                <a:cubicBezTo>
                  <a:pt x="7621" y="4763"/>
                  <a:pt x="7573" y="4740"/>
                  <a:pt x="7549" y="4740"/>
                </a:cubicBezTo>
                <a:cubicBezTo>
                  <a:pt x="7508" y="4715"/>
                  <a:pt x="7463" y="4704"/>
                  <a:pt x="7420" y="4704"/>
                </a:cubicBezTo>
                <a:cubicBezTo>
                  <a:pt x="7339" y="4704"/>
                  <a:pt x="7262" y="4741"/>
                  <a:pt x="7216" y="4787"/>
                </a:cubicBezTo>
                <a:lnTo>
                  <a:pt x="6692" y="5430"/>
                </a:lnTo>
                <a:lnTo>
                  <a:pt x="6692" y="3239"/>
                </a:lnTo>
                <a:lnTo>
                  <a:pt x="7406" y="3239"/>
                </a:lnTo>
                <a:cubicBezTo>
                  <a:pt x="7525" y="3239"/>
                  <a:pt x="7621" y="3192"/>
                  <a:pt x="7668" y="3096"/>
                </a:cubicBezTo>
                <a:cubicBezTo>
                  <a:pt x="7740" y="2977"/>
                  <a:pt x="7692" y="2858"/>
                  <a:pt x="7645" y="2763"/>
                </a:cubicBezTo>
                <a:lnTo>
                  <a:pt x="5263" y="96"/>
                </a:lnTo>
                <a:cubicBezTo>
                  <a:pt x="5192" y="24"/>
                  <a:pt x="5120" y="0"/>
                  <a:pt x="5049" y="0"/>
                </a:cubicBezTo>
                <a:close/>
              </a:path>
            </a:pathLst>
          </a:custGeom>
          <a:no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grpSp>
        <p:nvGrpSpPr>
          <p:cNvPr id="13939" name="Google Shape;13939;p27"/>
          <p:cNvGrpSpPr/>
          <p:nvPr/>
        </p:nvGrpSpPr>
        <p:grpSpPr>
          <a:xfrm>
            <a:off x="7742296" y="1767816"/>
            <a:ext cx="354614" cy="355332"/>
            <a:chOff x="6649513" y="1931283"/>
            <a:chExt cx="296525" cy="297125"/>
          </a:xfrm>
          <a:noFill/>
        </p:grpSpPr>
        <p:sp>
          <p:nvSpPr>
            <p:cNvPr id="13940" name="Google Shape;13940;p27"/>
            <p:cNvSpPr/>
            <p:nvPr/>
          </p:nvSpPr>
          <p:spPr>
            <a:xfrm>
              <a:off x="6762638" y="1953308"/>
              <a:ext cx="69675" cy="8950"/>
            </a:xfrm>
            <a:custGeom>
              <a:avLst/>
              <a:gdLst/>
              <a:ahLst/>
              <a:cxnLst/>
              <a:rect l="l" t="t" r="r" b="b"/>
              <a:pathLst>
                <a:path w="2787" h="358" extrusionOk="0">
                  <a:moveTo>
                    <a:pt x="191" y="1"/>
                  </a:moveTo>
                  <a:cubicBezTo>
                    <a:pt x="119" y="1"/>
                    <a:pt x="48" y="72"/>
                    <a:pt x="24" y="167"/>
                  </a:cubicBezTo>
                  <a:cubicBezTo>
                    <a:pt x="0" y="287"/>
                    <a:pt x="72" y="358"/>
                    <a:pt x="191" y="358"/>
                  </a:cubicBezTo>
                  <a:lnTo>
                    <a:pt x="2572" y="358"/>
                  </a:lnTo>
                  <a:cubicBezTo>
                    <a:pt x="2691" y="358"/>
                    <a:pt x="2786" y="263"/>
                    <a:pt x="2763" y="167"/>
                  </a:cubicBezTo>
                  <a:cubicBezTo>
                    <a:pt x="2739" y="72"/>
                    <a:pt x="2644" y="1"/>
                    <a:pt x="2548" y="1"/>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3941" name="Google Shape;13941;p27"/>
            <p:cNvSpPr/>
            <p:nvPr/>
          </p:nvSpPr>
          <p:spPr>
            <a:xfrm>
              <a:off x="6777513" y="1972958"/>
              <a:ext cx="39325" cy="8950"/>
            </a:xfrm>
            <a:custGeom>
              <a:avLst/>
              <a:gdLst/>
              <a:ahLst/>
              <a:cxnLst/>
              <a:rect l="l" t="t" r="r" b="b"/>
              <a:pathLst>
                <a:path w="1573" h="358" extrusionOk="0">
                  <a:moveTo>
                    <a:pt x="191" y="1"/>
                  </a:moveTo>
                  <a:cubicBezTo>
                    <a:pt x="72" y="1"/>
                    <a:pt x="1" y="96"/>
                    <a:pt x="24" y="215"/>
                  </a:cubicBezTo>
                  <a:cubicBezTo>
                    <a:pt x="48" y="286"/>
                    <a:pt x="120" y="358"/>
                    <a:pt x="191" y="358"/>
                  </a:cubicBezTo>
                  <a:lnTo>
                    <a:pt x="1358" y="358"/>
                  </a:lnTo>
                  <a:cubicBezTo>
                    <a:pt x="1453" y="358"/>
                    <a:pt x="1501" y="286"/>
                    <a:pt x="1548" y="215"/>
                  </a:cubicBezTo>
                  <a:cubicBezTo>
                    <a:pt x="1572" y="96"/>
                    <a:pt x="1477" y="1"/>
                    <a:pt x="1358" y="1"/>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3942" name="Google Shape;13942;p27"/>
            <p:cNvSpPr/>
            <p:nvPr/>
          </p:nvSpPr>
          <p:spPr>
            <a:xfrm>
              <a:off x="6649513" y="1931283"/>
              <a:ext cx="296525" cy="297125"/>
            </a:xfrm>
            <a:custGeom>
              <a:avLst/>
              <a:gdLst/>
              <a:ahLst/>
              <a:cxnLst/>
              <a:rect l="l" t="t" r="r" b="b"/>
              <a:pathLst>
                <a:path w="11861" h="11885" extrusionOk="0">
                  <a:moveTo>
                    <a:pt x="11503" y="6550"/>
                  </a:moveTo>
                  <a:lnTo>
                    <a:pt x="11503" y="7716"/>
                  </a:lnTo>
                  <a:lnTo>
                    <a:pt x="8836" y="7716"/>
                  </a:lnTo>
                  <a:lnTo>
                    <a:pt x="8836" y="6550"/>
                  </a:lnTo>
                  <a:close/>
                  <a:moveTo>
                    <a:pt x="3001" y="6573"/>
                  </a:moveTo>
                  <a:lnTo>
                    <a:pt x="3001" y="7740"/>
                  </a:lnTo>
                  <a:lnTo>
                    <a:pt x="310" y="7740"/>
                  </a:lnTo>
                  <a:lnTo>
                    <a:pt x="310" y="6573"/>
                  </a:lnTo>
                  <a:close/>
                  <a:moveTo>
                    <a:pt x="7264" y="6573"/>
                  </a:moveTo>
                  <a:lnTo>
                    <a:pt x="7264" y="7740"/>
                  </a:lnTo>
                  <a:lnTo>
                    <a:pt x="4573" y="7740"/>
                  </a:lnTo>
                  <a:lnTo>
                    <a:pt x="4573" y="6573"/>
                  </a:lnTo>
                  <a:close/>
                  <a:moveTo>
                    <a:pt x="7216" y="10336"/>
                  </a:moveTo>
                  <a:lnTo>
                    <a:pt x="7216" y="11479"/>
                  </a:lnTo>
                  <a:lnTo>
                    <a:pt x="4549" y="11479"/>
                  </a:lnTo>
                  <a:lnTo>
                    <a:pt x="4549" y="10336"/>
                  </a:lnTo>
                  <a:close/>
                  <a:moveTo>
                    <a:pt x="11503" y="10336"/>
                  </a:moveTo>
                  <a:lnTo>
                    <a:pt x="11503" y="11479"/>
                  </a:lnTo>
                  <a:lnTo>
                    <a:pt x="8836" y="11479"/>
                  </a:lnTo>
                  <a:lnTo>
                    <a:pt x="8836" y="10336"/>
                  </a:lnTo>
                  <a:close/>
                  <a:moveTo>
                    <a:pt x="3358" y="1"/>
                  </a:moveTo>
                  <a:cubicBezTo>
                    <a:pt x="3168" y="1"/>
                    <a:pt x="3025" y="358"/>
                    <a:pt x="3025" y="358"/>
                  </a:cubicBezTo>
                  <a:lnTo>
                    <a:pt x="3025" y="2596"/>
                  </a:lnTo>
                  <a:cubicBezTo>
                    <a:pt x="3025" y="2763"/>
                    <a:pt x="3168" y="2954"/>
                    <a:pt x="3382" y="2954"/>
                  </a:cubicBezTo>
                  <a:lnTo>
                    <a:pt x="5764" y="2954"/>
                  </a:lnTo>
                  <a:lnTo>
                    <a:pt x="5764" y="4502"/>
                  </a:lnTo>
                  <a:lnTo>
                    <a:pt x="1977" y="4502"/>
                  </a:lnTo>
                  <a:cubicBezTo>
                    <a:pt x="1715" y="4502"/>
                    <a:pt x="1501" y="4692"/>
                    <a:pt x="1501" y="4978"/>
                  </a:cubicBezTo>
                  <a:lnTo>
                    <a:pt x="1501" y="6240"/>
                  </a:lnTo>
                  <a:lnTo>
                    <a:pt x="358" y="6240"/>
                  </a:lnTo>
                  <a:cubicBezTo>
                    <a:pt x="167" y="6240"/>
                    <a:pt x="0" y="6407"/>
                    <a:pt x="0" y="6597"/>
                  </a:cubicBezTo>
                  <a:lnTo>
                    <a:pt x="0" y="7740"/>
                  </a:lnTo>
                  <a:cubicBezTo>
                    <a:pt x="0" y="7907"/>
                    <a:pt x="143" y="8098"/>
                    <a:pt x="358" y="8098"/>
                  </a:cubicBezTo>
                  <a:lnTo>
                    <a:pt x="1501" y="8098"/>
                  </a:lnTo>
                  <a:lnTo>
                    <a:pt x="1501" y="10003"/>
                  </a:lnTo>
                  <a:lnTo>
                    <a:pt x="358" y="10003"/>
                  </a:lnTo>
                  <a:cubicBezTo>
                    <a:pt x="167" y="10003"/>
                    <a:pt x="0" y="10146"/>
                    <a:pt x="0" y="10360"/>
                  </a:cubicBezTo>
                  <a:lnTo>
                    <a:pt x="0" y="11693"/>
                  </a:lnTo>
                  <a:cubicBezTo>
                    <a:pt x="0" y="11789"/>
                    <a:pt x="72" y="11884"/>
                    <a:pt x="167" y="11884"/>
                  </a:cubicBezTo>
                  <a:lnTo>
                    <a:pt x="1001" y="11884"/>
                  </a:lnTo>
                  <a:cubicBezTo>
                    <a:pt x="1024" y="11884"/>
                    <a:pt x="1072" y="11884"/>
                    <a:pt x="1072" y="11836"/>
                  </a:cubicBezTo>
                  <a:cubicBezTo>
                    <a:pt x="1191" y="11693"/>
                    <a:pt x="1096" y="11527"/>
                    <a:pt x="953" y="11527"/>
                  </a:cubicBezTo>
                  <a:lnTo>
                    <a:pt x="310" y="11527"/>
                  </a:lnTo>
                  <a:lnTo>
                    <a:pt x="310" y="10360"/>
                  </a:lnTo>
                  <a:lnTo>
                    <a:pt x="3001" y="10360"/>
                  </a:lnTo>
                  <a:lnTo>
                    <a:pt x="3001" y="11527"/>
                  </a:lnTo>
                  <a:lnTo>
                    <a:pt x="1739" y="11527"/>
                  </a:lnTo>
                  <a:cubicBezTo>
                    <a:pt x="1667" y="11527"/>
                    <a:pt x="1596" y="11574"/>
                    <a:pt x="1572" y="11670"/>
                  </a:cubicBezTo>
                  <a:cubicBezTo>
                    <a:pt x="1548" y="11789"/>
                    <a:pt x="1620" y="11884"/>
                    <a:pt x="1739" y="11884"/>
                  </a:cubicBezTo>
                  <a:lnTo>
                    <a:pt x="3025" y="11884"/>
                  </a:lnTo>
                  <a:cubicBezTo>
                    <a:pt x="3215" y="11884"/>
                    <a:pt x="3382" y="11717"/>
                    <a:pt x="3382" y="11527"/>
                  </a:cubicBezTo>
                  <a:lnTo>
                    <a:pt x="3382" y="10360"/>
                  </a:lnTo>
                  <a:cubicBezTo>
                    <a:pt x="3382" y="10169"/>
                    <a:pt x="3239" y="10003"/>
                    <a:pt x="3025" y="10003"/>
                  </a:cubicBezTo>
                  <a:lnTo>
                    <a:pt x="1858" y="10003"/>
                  </a:lnTo>
                  <a:lnTo>
                    <a:pt x="1858" y="8098"/>
                  </a:lnTo>
                  <a:lnTo>
                    <a:pt x="3025" y="8098"/>
                  </a:lnTo>
                  <a:cubicBezTo>
                    <a:pt x="3215" y="8098"/>
                    <a:pt x="3382" y="7955"/>
                    <a:pt x="3382" y="7740"/>
                  </a:cubicBezTo>
                  <a:lnTo>
                    <a:pt x="3382" y="6597"/>
                  </a:lnTo>
                  <a:cubicBezTo>
                    <a:pt x="3382" y="6431"/>
                    <a:pt x="3239" y="6240"/>
                    <a:pt x="3025" y="6240"/>
                  </a:cubicBezTo>
                  <a:lnTo>
                    <a:pt x="1858" y="6240"/>
                  </a:lnTo>
                  <a:lnTo>
                    <a:pt x="1858" y="4978"/>
                  </a:lnTo>
                  <a:cubicBezTo>
                    <a:pt x="1858" y="4883"/>
                    <a:pt x="1929" y="4811"/>
                    <a:pt x="2025" y="4811"/>
                  </a:cubicBezTo>
                  <a:lnTo>
                    <a:pt x="5764" y="4811"/>
                  </a:lnTo>
                  <a:lnTo>
                    <a:pt x="5764" y="6240"/>
                  </a:lnTo>
                  <a:lnTo>
                    <a:pt x="4573" y="6240"/>
                  </a:lnTo>
                  <a:cubicBezTo>
                    <a:pt x="4406" y="6240"/>
                    <a:pt x="4216" y="6407"/>
                    <a:pt x="4216" y="6597"/>
                  </a:cubicBezTo>
                  <a:lnTo>
                    <a:pt x="4216" y="7740"/>
                  </a:lnTo>
                  <a:cubicBezTo>
                    <a:pt x="4216" y="7907"/>
                    <a:pt x="4358" y="8098"/>
                    <a:pt x="4573" y="8098"/>
                  </a:cubicBezTo>
                  <a:lnTo>
                    <a:pt x="5764" y="8098"/>
                  </a:lnTo>
                  <a:lnTo>
                    <a:pt x="5764" y="10003"/>
                  </a:lnTo>
                  <a:lnTo>
                    <a:pt x="4573" y="10003"/>
                  </a:lnTo>
                  <a:cubicBezTo>
                    <a:pt x="4406" y="10003"/>
                    <a:pt x="4216" y="10146"/>
                    <a:pt x="4216" y="10360"/>
                  </a:cubicBezTo>
                  <a:lnTo>
                    <a:pt x="4216" y="11527"/>
                  </a:lnTo>
                  <a:cubicBezTo>
                    <a:pt x="4216" y="11693"/>
                    <a:pt x="4358" y="11884"/>
                    <a:pt x="4573" y="11884"/>
                  </a:cubicBezTo>
                  <a:lnTo>
                    <a:pt x="7264" y="11884"/>
                  </a:lnTo>
                  <a:cubicBezTo>
                    <a:pt x="7431" y="11884"/>
                    <a:pt x="7621" y="11717"/>
                    <a:pt x="7621" y="11527"/>
                  </a:cubicBezTo>
                  <a:lnTo>
                    <a:pt x="7621" y="10360"/>
                  </a:lnTo>
                  <a:cubicBezTo>
                    <a:pt x="7621" y="10169"/>
                    <a:pt x="7454" y="10003"/>
                    <a:pt x="7264" y="10003"/>
                  </a:cubicBezTo>
                  <a:lnTo>
                    <a:pt x="6097" y="10003"/>
                  </a:lnTo>
                  <a:lnTo>
                    <a:pt x="6097" y="8098"/>
                  </a:lnTo>
                  <a:lnTo>
                    <a:pt x="7264" y="8098"/>
                  </a:lnTo>
                  <a:cubicBezTo>
                    <a:pt x="7431" y="8098"/>
                    <a:pt x="7621" y="7955"/>
                    <a:pt x="7621" y="7740"/>
                  </a:cubicBezTo>
                  <a:lnTo>
                    <a:pt x="7621" y="6597"/>
                  </a:lnTo>
                  <a:cubicBezTo>
                    <a:pt x="7621" y="6431"/>
                    <a:pt x="7454" y="6240"/>
                    <a:pt x="7264" y="6240"/>
                  </a:cubicBezTo>
                  <a:lnTo>
                    <a:pt x="6097" y="6240"/>
                  </a:lnTo>
                  <a:lnTo>
                    <a:pt x="6097" y="4811"/>
                  </a:lnTo>
                  <a:lnTo>
                    <a:pt x="9836" y="4811"/>
                  </a:lnTo>
                  <a:cubicBezTo>
                    <a:pt x="9931" y="4811"/>
                    <a:pt x="10002" y="4883"/>
                    <a:pt x="10002" y="4978"/>
                  </a:cubicBezTo>
                  <a:lnTo>
                    <a:pt x="10002" y="6240"/>
                  </a:lnTo>
                  <a:lnTo>
                    <a:pt x="8836" y="6240"/>
                  </a:lnTo>
                  <a:cubicBezTo>
                    <a:pt x="8645" y="6240"/>
                    <a:pt x="8478" y="6407"/>
                    <a:pt x="8478" y="6597"/>
                  </a:cubicBezTo>
                  <a:lnTo>
                    <a:pt x="8478" y="7740"/>
                  </a:lnTo>
                  <a:cubicBezTo>
                    <a:pt x="8478" y="7907"/>
                    <a:pt x="8621" y="8098"/>
                    <a:pt x="8836" y="8098"/>
                  </a:cubicBezTo>
                  <a:lnTo>
                    <a:pt x="10002" y="8098"/>
                  </a:lnTo>
                  <a:lnTo>
                    <a:pt x="10002" y="10003"/>
                  </a:lnTo>
                  <a:lnTo>
                    <a:pt x="8836" y="10003"/>
                  </a:lnTo>
                  <a:cubicBezTo>
                    <a:pt x="8645" y="10003"/>
                    <a:pt x="8478" y="10146"/>
                    <a:pt x="8478" y="10360"/>
                  </a:cubicBezTo>
                  <a:lnTo>
                    <a:pt x="8478" y="11527"/>
                  </a:lnTo>
                  <a:cubicBezTo>
                    <a:pt x="8478" y="11693"/>
                    <a:pt x="8621" y="11884"/>
                    <a:pt x="8836" y="11884"/>
                  </a:cubicBezTo>
                  <a:lnTo>
                    <a:pt x="11503" y="11884"/>
                  </a:lnTo>
                  <a:cubicBezTo>
                    <a:pt x="11693" y="11884"/>
                    <a:pt x="11860" y="11717"/>
                    <a:pt x="11860" y="11527"/>
                  </a:cubicBezTo>
                  <a:lnTo>
                    <a:pt x="11860" y="10360"/>
                  </a:lnTo>
                  <a:cubicBezTo>
                    <a:pt x="11860" y="10169"/>
                    <a:pt x="11717" y="10003"/>
                    <a:pt x="11503" y="10003"/>
                  </a:cubicBezTo>
                  <a:lnTo>
                    <a:pt x="10312" y="10003"/>
                  </a:lnTo>
                  <a:lnTo>
                    <a:pt x="10312" y="8098"/>
                  </a:lnTo>
                  <a:lnTo>
                    <a:pt x="11479" y="8074"/>
                  </a:lnTo>
                  <a:cubicBezTo>
                    <a:pt x="11670" y="8074"/>
                    <a:pt x="11836" y="7907"/>
                    <a:pt x="11836" y="7716"/>
                  </a:cubicBezTo>
                  <a:lnTo>
                    <a:pt x="11836" y="6573"/>
                  </a:lnTo>
                  <a:cubicBezTo>
                    <a:pt x="11836" y="6407"/>
                    <a:pt x="11693" y="6216"/>
                    <a:pt x="11479" y="6216"/>
                  </a:cubicBezTo>
                  <a:lnTo>
                    <a:pt x="10312" y="6216"/>
                  </a:lnTo>
                  <a:lnTo>
                    <a:pt x="10312" y="4930"/>
                  </a:lnTo>
                  <a:cubicBezTo>
                    <a:pt x="10312" y="4668"/>
                    <a:pt x="10122" y="4454"/>
                    <a:pt x="9836" y="4454"/>
                  </a:cubicBezTo>
                  <a:lnTo>
                    <a:pt x="6097" y="4454"/>
                  </a:lnTo>
                  <a:lnTo>
                    <a:pt x="6097" y="2906"/>
                  </a:lnTo>
                  <a:lnTo>
                    <a:pt x="8478" y="2906"/>
                  </a:lnTo>
                  <a:cubicBezTo>
                    <a:pt x="8645" y="2906"/>
                    <a:pt x="8836" y="2763"/>
                    <a:pt x="8836" y="2549"/>
                  </a:cubicBezTo>
                  <a:lnTo>
                    <a:pt x="8836" y="167"/>
                  </a:lnTo>
                  <a:cubicBezTo>
                    <a:pt x="8836" y="96"/>
                    <a:pt x="8740" y="1"/>
                    <a:pt x="8645" y="1"/>
                  </a:cubicBezTo>
                  <a:lnTo>
                    <a:pt x="7335" y="1"/>
                  </a:lnTo>
                  <a:cubicBezTo>
                    <a:pt x="7311" y="1"/>
                    <a:pt x="7288" y="1"/>
                    <a:pt x="7288" y="24"/>
                  </a:cubicBezTo>
                  <a:cubicBezTo>
                    <a:pt x="7169" y="167"/>
                    <a:pt x="7264" y="358"/>
                    <a:pt x="7407" y="358"/>
                  </a:cubicBezTo>
                  <a:lnTo>
                    <a:pt x="8502" y="358"/>
                  </a:lnTo>
                  <a:lnTo>
                    <a:pt x="8502" y="2596"/>
                  </a:lnTo>
                  <a:lnTo>
                    <a:pt x="3358" y="2596"/>
                  </a:lnTo>
                  <a:lnTo>
                    <a:pt x="3358" y="358"/>
                  </a:lnTo>
                  <a:lnTo>
                    <a:pt x="6597" y="358"/>
                  </a:lnTo>
                  <a:cubicBezTo>
                    <a:pt x="6692" y="358"/>
                    <a:pt x="6788" y="263"/>
                    <a:pt x="6788" y="167"/>
                  </a:cubicBezTo>
                  <a:cubicBezTo>
                    <a:pt x="6788" y="96"/>
                    <a:pt x="6692" y="1"/>
                    <a:pt x="6597" y="1"/>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grpSp>
      <p:grpSp>
        <p:nvGrpSpPr>
          <p:cNvPr id="13943" name="Google Shape;13943;p27"/>
          <p:cNvGrpSpPr/>
          <p:nvPr/>
        </p:nvGrpSpPr>
        <p:grpSpPr>
          <a:xfrm>
            <a:off x="7740143" y="2291860"/>
            <a:ext cx="356767" cy="354584"/>
            <a:chOff x="6647713" y="2369483"/>
            <a:chExt cx="298325" cy="296500"/>
          </a:xfrm>
          <a:noFill/>
        </p:grpSpPr>
        <p:sp>
          <p:nvSpPr>
            <p:cNvPr id="13944" name="Google Shape;13944;p27"/>
            <p:cNvSpPr/>
            <p:nvPr/>
          </p:nvSpPr>
          <p:spPr>
            <a:xfrm>
              <a:off x="6648313" y="2370058"/>
              <a:ext cx="144700" cy="144100"/>
            </a:xfrm>
            <a:custGeom>
              <a:avLst/>
              <a:gdLst/>
              <a:ahLst/>
              <a:cxnLst/>
              <a:rect l="l" t="t" r="r" b="b"/>
              <a:pathLst>
                <a:path w="5788" h="5764" extrusionOk="0">
                  <a:moveTo>
                    <a:pt x="5550" y="1"/>
                  </a:moveTo>
                  <a:cubicBezTo>
                    <a:pt x="4573" y="1"/>
                    <a:pt x="3573" y="310"/>
                    <a:pt x="2739" y="811"/>
                  </a:cubicBezTo>
                  <a:cubicBezTo>
                    <a:pt x="1930" y="1287"/>
                    <a:pt x="1263" y="2001"/>
                    <a:pt x="787" y="2835"/>
                  </a:cubicBezTo>
                  <a:cubicBezTo>
                    <a:pt x="715" y="2930"/>
                    <a:pt x="739" y="3001"/>
                    <a:pt x="834" y="3073"/>
                  </a:cubicBezTo>
                  <a:cubicBezTo>
                    <a:pt x="867" y="3098"/>
                    <a:pt x="901" y="3108"/>
                    <a:pt x="932" y="3108"/>
                  </a:cubicBezTo>
                  <a:cubicBezTo>
                    <a:pt x="990" y="3108"/>
                    <a:pt x="1041" y="3072"/>
                    <a:pt x="1072" y="3025"/>
                  </a:cubicBezTo>
                  <a:cubicBezTo>
                    <a:pt x="1525" y="2239"/>
                    <a:pt x="2144" y="1573"/>
                    <a:pt x="2930" y="1144"/>
                  </a:cubicBezTo>
                  <a:cubicBezTo>
                    <a:pt x="3668" y="691"/>
                    <a:pt x="4573" y="429"/>
                    <a:pt x="5430" y="382"/>
                  </a:cubicBezTo>
                  <a:lnTo>
                    <a:pt x="5430" y="5454"/>
                  </a:lnTo>
                  <a:lnTo>
                    <a:pt x="358" y="5454"/>
                  </a:lnTo>
                  <a:cubicBezTo>
                    <a:pt x="406" y="4859"/>
                    <a:pt x="525" y="4287"/>
                    <a:pt x="715" y="3740"/>
                  </a:cubicBezTo>
                  <a:cubicBezTo>
                    <a:pt x="763" y="3644"/>
                    <a:pt x="715" y="3549"/>
                    <a:pt x="644" y="3478"/>
                  </a:cubicBezTo>
                  <a:cubicBezTo>
                    <a:pt x="621" y="3472"/>
                    <a:pt x="599" y="3469"/>
                    <a:pt x="577" y="3469"/>
                  </a:cubicBezTo>
                  <a:cubicBezTo>
                    <a:pt x="506" y="3469"/>
                    <a:pt x="442" y="3500"/>
                    <a:pt x="406" y="3573"/>
                  </a:cubicBezTo>
                  <a:cubicBezTo>
                    <a:pt x="167" y="4216"/>
                    <a:pt x="48" y="4859"/>
                    <a:pt x="1" y="5526"/>
                  </a:cubicBezTo>
                  <a:cubicBezTo>
                    <a:pt x="1" y="5573"/>
                    <a:pt x="48" y="5621"/>
                    <a:pt x="72" y="5669"/>
                  </a:cubicBezTo>
                  <a:cubicBezTo>
                    <a:pt x="120" y="5716"/>
                    <a:pt x="191" y="5764"/>
                    <a:pt x="287" y="5764"/>
                  </a:cubicBezTo>
                  <a:lnTo>
                    <a:pt x="5597" y="5764"/>
                  </a:lnTo>
                  <a:cubicBezTo>
                    <a:pt x="5692" y="5764"/>
                    <a:pt x="5788" y="5669"/>
                    <a:pt x="5788" y="5573"/>
                  </a:cubicBezTo>
                  <a:lnTo>
                    <a:pt x="5788" y="239"/>
                  </a:lnTo>
                  <a:cubicBezTo>
                    <a:pt x="5788" y="191"/>
                    <a:pt x="5764" y="120"/>
                    <a:pt x="5716" y="96"/>
                  </a:cubicBezTo>
                  <a:cubicBezTo>
                    <a:pt x="5669" y="48"/>
                    <a:pt x="5597" y="1"/>
                    <a:pt x="5550" y="1"/>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3945" name="Google Shape;13945;p27"/>
            <p:cNvSpPr/>
            <p:nvPr/>
          </p:nvSpPr>
          <p:spPr>
            <a:xfrm>
              <a:off x="6647713" y="2521883"/>
              <a:ext cx="240550" cy="144100"/>
            </a:xfrm>
            <a:custGeom>
              <a:avLst/>
              <a:gdLst/>
              <a:ahLst/>
              <a:cxnLst/>
              <a:rect l="l" t="t" r="r" b="b"/>
              <a:pathLst>
                <a:path w="9622" h="5764" extrusionOk="0">
                  <a:moveTo>
                    <a:pt x="5859" y="358"/>
                  </a:moveTo>
                  <a:lnTo>
                    <a:pt x="9193" y="4025"/>
                  </a:lnTo>
                  <a:cubicBezTo>
                    <a:pt x="8217" y="4930"/>
                    <a:pt x="6979" y="5430"/>
                    <a:pt x="5621" y="5430"/>
                  </a:cubicBezTo>
                  <a:cubicBezTo>
                    <a:pt x="4216" y="5430"/>
                    <a:pt x="2930" y="4882"/>
                    <a:pt x="1930" y="3906"/>
                  </a:cubicBezTo>
                  <a:cubicBezTo>
                    <a:pt x="977" y="2953"/>
                    <a:pt x="430" y="1715"/>
                    <a:pt x="382" y="358"/>
                  </a:cubicBezTo>
                  <a:close/>
                  <a:moveTo>
                    <a:pt x="263" y="0"/>
                  </a:moveTo>
                  <a:cubicBezTo>
                    <a:pt x="215" y="0"/>
                    <a:pt x="191" y="0"/>
                    <a:pt x="120" y="48"/>
                  </a:cubicBezTo>
                  <a:cubicBezTo>
                    <a:pt x="49" y="96"/>
                    <a:pt x="1" y="167"/>
                    <a:pt x="1" y="239"/>
                  </a:cubicBezTo>
                  <a:cubicBezTo>
                    <a:pt x="25" y="1739"/>
                    <a:pt x="596" y="3096"/>
                    <a:pt x="1668" y="4144"/>
                  </a:cubicBezTo>
                  <a:cubicBezTo>
                    <a:pt x="2716" y="5192"/>
                    <a:pt x="4121" y="5764"/>
                    <a:pt x="5597" y="5764"/>
                  </a:cubicBezTo>
                  <a:cubicBezTo>
                    <a:pt x="7050" y="5764"/>
                    <a:pt x="8455" y="5192"/>
                    <a:pt x="9503" y="4168"/>
                  </a:cubicBezTo>
                  <a:cubicBezTo>
                    <a:pt x="9622" y="4120"/>
                    <a:pt x="9622" y="3954"/>
                    <a:pt x="9527" y="3858"/>
                  </a:cubicBezTo>
                  <a:lnTo>
                    <a:pt x="6050" y="72"/>
                  </a:lnTo>
                  <a:cubicBezTo>
                    <a:pt x="6002" y="48"/>
                    <a:pt x="5955" y="0"/>
                    <a:pt x="5931" y="0"/>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3946" name="Google Shape;13946;p27"/>
            <p:cNvSpPr/>
            <p:nvPr/>
          </p:nvSpPr>
          <p:spPr>
            <a:xfrm>
              <a:off x="6801913" y="2369483"/>
              <a:ext cx="144125" cy="243525"/>
            </a:xfrm>
            <a:custGeom>
              <a:avLst/>
              <a:gdLst/>
              <a:ahLst/>
              <a:cxnLst/>
              <a:rect l="l" t="t" r="r" b="b"/>
              <a:pathLst>
                <a:path w="5765" h="9741" extrusionOk="0">
                  <a:moveTo>
                    <a:pt x="239" y="0"/>
                  </a:moveTo>
                  <a:cubicBezTo>
                    <a:pt x="144" y="0"/>
                    <a:pt x="49" y="71"/>
                    <a:pt x="25" y="143"/>
                  </a:cubicBezTo>
                  <a:cubicBezTo>
                    <a:pt x="1" y="191"/>
                    <a:pt x="1" y="214"/>
                    <a:pt x="1" y="262"/>
                  </a:cubicBezTo>
                  <a:lnTo>
                    <a:pt x="1" y="5596"/>
                  </a:lnTo>
                  <a:cubicBezTo>
                    <a:pt x="1" y="5620"/>
                    <a:pt x="25" y="5692"/>
                    <a:pt x="49" y="5715"/>
                  </a:cubicBezTo>
                  <a:lnTo>
                    <a:pt x="1001" y="6763"/>
                  </a:lnTo>
                  <a:cubicBezTo>
                    <a:pt x="1040" y="6789"/>
                    <a:pt x="1094" y="6808"/>
                    <a:pt x="1142" y="6808"/>
                  </a:cubicBezTo>
                  <a:cubicBezTo>
                    <a:pt x="1182" y="6808"/>
                    <a:pt x="1218" y="6796"/>
                    <a:pt x="1239" y="6763"/>
                  </a:cubicBezTo>
                  <a:cubicBezTo>
                    <a:pt x="1311" y="6692"/>
                    <a:pt x="1335" y="6573"/>
                    <a:pt x="1239" y="6525"/>
                  </a:cubicBezTo>
                  <a:lnTo>
                    <a:pt x="358" y="5525"/>
                  </a:lnTo>
                  <a:lnTo>
                    <a:pt x="358" y="381"/>
                  </a:lnTo>
                  <a:cubicBezTo>
                    <a:pt x="1692" y="405"/>
                    <a:pt x="2954" y="976"/>
                    <a:pt x="3906" y="1929"/>
                  </a:cubicBezTo>
                  <a:cubicBezTo>
                    <a:pt x="4883" y="2905"/>
                    <a:pt x="5407" y="4215"/>
                    <a:pt x="5407" y="5596"/>
                  </a:cubicBezTo>
                  <a:cubicBezTo>
                    <a:pt x="5407" y="6882"/>
                    <a:pt x="4811" y="8311"/>
                    <a:pt x="3835" y="9311"/>
                  </a:cubicBezTo>
                  <a:lnTo>
                    <a:pt x="1787" y="7073"/>
                  </a:lnTo>
                  <a:cubicBezTo>
                    <a:pt x="1748" y="7047"/>
                    <a:pt x="1694" y="7028"/>
                    <a:pt x="1646" y="7028"/>
                  </a:cubicBezTo>
                  <a:cubicBezTo>
                    <a:pt x="1606" y="7028"/>
                    <a:pt x="1570" y="7041"/>
                    <a:pt x="1549" y="7073"/>
                  </a:cubicBezTo>
                  <a:cubicBezTo>
                    <a:pt x="1477" y="7144"/>
                    <a:pt x="1454" y="7263"/>
                    <a:pt x="1549" y="7311"/>
                  </a:cubicBezTo>
                  <a:lnTo>
                    <a:pt x="3668" y="9645"/>
                  </a:lnTo>
                  <a:cubicBezTo>
                    <a:pt x="3716" y="9692"/>
                    <a:pt x="3787" y="9740"/>
                    <a:pt x="3835" y="9740"/>
                  </a:cubicBezTo>
                  <a:cubicBezTo>
                    <a:pt x="3906" y="9740"/>
                    <a:pt x="3954" y="9692"/>
                    <a:pt x="4026" y="9669"/>
                  </a:cubicBezTo>
                  <a:cubicBezTo>
                    <a:pt x="5097" y="8573"/>
                    <a:pt x="5764" y="7025"/>
                    <a:pt x="5764" y="5620"/>
                  </a:cubicBezTo>
                  <a:cubicBezTo>
                    <a:pt x="5740" y="4120"/>
                    <a:pt x="5169" y="2715"/>
                    <a:pt x="4145" y="1667"/>
                  </a:cubicBezTo>
                  <a:cubicBezTo>
                    <a:pt x="3097" y="619"/>
                    <a:pt x="1716" y="24"/>
                    <a:pt x="239" y="0"/>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grpSp>
      <p:grpSp>
        <p:nvGrpSpPr>
          <p:cNvPr id="13947" name="Google Shape;13947;p27"/>
          <p:cNvGrpSpPr/>
          <p:nvPr/>
        </p:nvGrpSpPr>
        <p:grpSpPr>
          <a:xfrm>
            <a:off x="7007492" y="2291860"/>
            <a:ext cx="355302" cy="354584"/>
            <a:chOff x="6162513" y="2369483"/>
            <a:chExt cx="297100" cy="296500"/>
          </a:xfrm>
          <a:noFill/>
        </p:grpSpPr>
        <p:sp>
          <p:nvSpPr>
            <p:cNvPr id="13948" name="Google Shape;13948;p27"/>
            <p:cNvSpPr/>
            <p:nvPr/>
          </p:nvSpPr>
          <p:spPr>
            <a:xfrm>
              <a:off x="6197638" y="2404608"/>
              <a:ext cx="87525" cy="87525"/>
            </a:xfrm>
            <a:custGeom>
              <a:avLst/>
              <a:gdLst/>
              <a:ahLst/>
              <a:cxnLst/>
              <a:rect l="l" t="t" r="r" b="b"/>
              <a:pathLst>
                <a:path w="3501" h="3501" extrusionOk="0">
                  <a:moveTo>
                    <a:pt x="1762" y="0"/>
                  </a:moveTo>
                  <a:cubicBezTo>
                    <a:pt x="1548" y="0"/>
                    <a:pt x="1334" y="24"/>
                    <a:pt x="1167" y="119"/>
                  </a:cubicBezTo>
                  <a:cubicBezTo>
                    <a:pt x="1072" y="143"/>
                    <a:pt x="1000" y="238"/>
                    <a:pt x="1072" y="333"/>
                  </a:cubicBezTo>
                  <a:cubicBezTo>
                    <a:pt x="1089" y="384"/>
                    <a:pt x="1141" y="434"/>
                    <a:pt x="1204" y="434"/>
                  </a:cubicBezTo>
                  <a:cubicBezTo>
                    <a:pt x="1230" y="434"/>
                    <a:pt x="1258" y="426"/>
                    <a:pt x="1286" y="405"/>
                  </a:cubicBezTo>
                  <a:cubicBezTo>
                    <a:pt x="1429" y="357"/>
                    <a:pt x="1596" y="333"/>
                    <a:pt x="1762" y="333"/>
                  </a:cubicBezTo>
                  <a:cubicBezTo>
                    <a:pt x="2525" y="333"/>
                    <a:pt x="3144" y="953"/>
                    <a:pt x="3144" y="1715"/>
                  </a:cubicBezTo>
                  <a:cubicBezTo>
                    <a:pt x="3144" y="2501"/>
                    <a:pt x="2525" y="3120"/>
                    <a:pt x="1762" y="3120"/>
                  </a:cubicBezTo>
                  <a:cubicBezTo>
                    <a:pt x="977" y="3120"/>
                    <a:pt x="357" y="2501"/>
                    <a:pt x="357" y="1715"/>
                  </a:cubicBezTo>
                  <a:cubicBezTo>
                    <a:pt x="357" y="1405"/>
                    <a:pt x="476" y="1072"/>
                    <a:pt x="691" y="834"/>
                  </a:cubicBezTo>
                  <a:cubicBezTo>
                    <a:pt x="738" y="762"/>
                    <a:pt x="738" y="643"/>
                    <a:pt x="643" y="595"/>
                  </a:cubicBezTo>
                  <a:cubicBezTo>
                    <a:pt x="621" y="562"/>
                    <a:pt x="584" y="544"/>
                    <a:pt x="543" y="544"/>
                  </a:cubicBezTo>
                  <a:cubicBezTo>
                    <a:pt x="495" y="544"/>
                    <a:pt x="443" y="568"/>
                    <a:pt x="405" y="619"/>
                  </a:cubicBezTo>
                  <a:cubicBezTo>
                    <a:pt x="143" y="953"/>
                    <a:pt x="0" y="1334"/>
                    <a:pt x="0" y="1762"/>
                  </a:cubicBezTo>
                  <a:cubicBezTo>
                    <a:pt x="0" y="2691"/>
                    <a:pt x="762" y="3501"/>
                    <a:pt x="1762" y="3501"/>
                  </a:cubicBezTo>
                  <a:cubicBezTo>
                    <a:pt x="2739" y="3501"/>
                    <a:pt x="3501" y="2739"/>
                    <a:pt x="3501" y="1739"/>
                  </a:cubicBezTo>
                  <a:cubicBezTo>
                    <a:pt x="3477" y="810"/>
                    <a:pt x="2715" y="0"/>
                    <a:pt x="1762" y="0"/>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3949" name="Google Shape;13949;p27"/>
            <p:cNvSpPr/>
            <p:nvPr/>
          </p:nvSpPr>
          <p:spPr>
            <a:xfrm>
              <a:off x="6162513" y="2369483"/>
              <a:ext cx="158375" cy="157775"/>
            </a:xfrm>
            <a:custGeom>
              <a:avLst/>
              <a:gdLst/>
              <a:ahLst/>
              <a:cxnLst/>
              <a:rect l="l" t="t" r="r" b="b"/>
              <a:pathLst>
                <a:path w="6335" h="6311" extrusionOk="0">
                  <a:moveTo>
                    <a:pt x="3453" y="452"/>
                  </a:moveTo>
                  <a:lnTo>
                    <a:pt x="3453" y="738"/>
                  </a:lnTo>
                  <a:cubicBezTo>
                    <a:pt x="3453" y="881"/>
                    <a:pt x="3549" y="1000"/>
                    <a:pt x="3691" y="1072"/>
                  </a:cubicBezTo>
                  <a:cubicBezTo>
                    <a:pt x="3930" y="1119"/>
                    <a:pt x="4144" y="1215"/>
                    <a:pt x="4358" y="1334"/>
                  </a:cubicBezTo>
                  <a:cubicBezTo>
                    <a:pt x="4408" y="1373"/>
                    <a:pt x="4466" y="1392"/>
                    <a:pt x="4524" y="1392"/>
                  </a:cubicBezTo>
                  <a:cubicBezTo>
                    <a:pt x="4604" y="1392"/>
                    <a:pt x="4684" y="1355"/>
                    <a:pt x="4739" y="1286"/>
                  </a:cubicBezTo>
                  <a:lnTo>
                    <a:pt x="4977" y="1048"/>
                  </a:lnTo>
                  <a:lnTo>
                    <a:pt x="5335" y="1429"/>
                  </a:lnTo>
                  <a:lnTo>
                    <a:pt x="5096" y="1667"/>
                  </a:lnTo>
                  <a:cubicBezTo>
                    <a:pt x="4977" y="1786"/>
                    <a:pt x="4977" y="1929"/>
                    <a:pt x="5025" y="2048"/>
                  </a:cubicBezTo>
                  <a:cubicBezTo>
                    <a:pt x="5144" y="2262"/>
                    <a:pt x="5239" y="2477"/>
                    <a:pt x="5287" y="2715"/>
                  </a:cubicBezTo>
                  <a:cubicBezTo>
                    <a:pt x="5335" y="2858"/>
                    <a:pt x="5454" y="2953"/>
                    <a:pt x="5597" y="2953"/>
                  </a:cubicBezTo>
                  <a:lnTo>
                    <a:pt x="5930" y="2953"/>
                  </a:lnTo>
                  <a:lnTo>
                    <a:pt x="5930" y="3477"/>
                  </a:lnTo>
                  <a:lnTo>
                    <a:pt x="5597" y="3477"/>
                  </a:lnTo>
                  <a:cubicBezTo>
                    <a:pt x="5454" y="3477"/>
                    <a:pt x="5335" y="3572"/>
                    <a:pt x="5311" y="3715"/>
                  </a:cubicBezTo>
                  <a:cubicBezTo>
                    <a:pt x="5239" y="3953"/>
                    <a:pt x="5144" y="4168"/>
                    <a:pt x="5025" y="4382"/>
                  </a:cubicBezTo>
                  <a:cubicBezTo>
                    <a:pt x="4954" y="4501"/>
                    <a:pt x="4977" y="4668"/>
                    <a:pt x="5096" y="4763"/>
                  </a:cubicBezTo>
                  <a:lnTo>
                    <a:pt x="5335" y="5001"/>
                  </a:lnTo>
                  <a:lnTo>
                    <a:pt x="4977" y="5382"/>
                  </a:lnTo>
                  <a:lnTo>
                    <a:pt x="4739" y="5144"/>
                  </a:lnTo>
                  <a:cubicBezTo>
                    <a:pt x="4654" y="5058"/>
                    <a:pt x="4559" y="5015"/>
                    <a:pt x="4472" y="5015"/>
                  </a:cubicBezTo>
                  <a:cubicBezTo>
                    <a:pt x="4413" y="5015"/>
                    <a:pt x="4358" y="5034"/>
                    <a:pt x="4311" y="5072"/>
                  </a:cubicBezTo>
                  <a:cubicBezTo>
                    <a:pt x="4120" y="5192"/>
                    <a:pt x="3906" y="5263"/>
                    <a:pt x="3668" y="5334"/>
                  </a:cubicBezTo>
                  <a:cubicBezTo>
                    <a:pt x="3525" y="5358"/>
                    <a:pt x="3429" y="5477"/>
                    <a:pt x="3429" y="5668"/>
                  </a:cubicBezTo>
                  <a:lnTo>
                    <a:pt x="3429" y="5977"/>
                  </a:lnTo>
                  <a:lnTo>
                    <a:pt x="2882" y="5977"/>
                  </a:lnTo>
                  <a:lnTo>
                    <a:pt x="2882" y="5668"/>
                  </a:lnTo>
                  <a:cubicBezTo>
                    <a:pt x="2882" y="5501"/>
                    <a:pt x="2810" y="5382"/>
                    <a:pt x="2644" y="5334"/>
                  </a:cubicBezTo>
                  <a:cubicBezTo>
                    <a:pt x="2405" y="5263"/>
                    <a:pt x="2215" y="5192"/>
                    <a:pt x="2001" y="5072"/>
                  </a:cubicBezTo>
                  <a:cubicBezTo>
                    <a:pt x="1951" y="5033"/>
                    <a:pt x="1889" y="5014"/>
                    <a:pt x="1828" y="5014"/>
                  </a:cubicBezTo>
                  <a:cubicBezTo>
                    <a:pt x="1743" y="5014"/>
                    <a:pt x="1661" y="5051"/>
                    <a:pt x="1620" y="5120"/>
                  </a:cubicBezTo>
                  <a:lnTo>
                    <a:pt x="1381" y="5358"/>
                  </a:lnTo>
                  <a:lnTo>
                    <a:pt x="1024" y="4977"/>
                  </a:lnTo>
                  <a:lnTo>
                    <a:pt x="1262" y="4739"/>
                  </a:lnTo>
                  <a:cubicBezTo>
                    <a:pt x="1381" y="4620"/>
                    <a:pt x="1381" y="4477"/>
                    <a:pt x="1310" y="4358"/>
                  </a:cubicBezTo>
                  <a:cubicBezTo>
                    <a:pt x="1191" y="4144"/>
                    <a:pt x="1096" y="3929"/>
                    <a:pt x="1048" y="3691"/>
                  </a:cubicBezTo>
                  <a:cubicBezTo>
                    <a:pt x="1024" y="3548"/>
                    <a:pt x="905" y="3453"/>
                    <a:pt x="738" y="3453"/>
                  </a:cubicBezTo>
                  <a:lnTo>
                    <a:pt x="429" y="3453"/>
                  </a:lnTo>
                  <a:lnTo>
                    <a:pt x="429" y="2905"/>
                  </a:lnTo>
                  <a:lnTo>
                    <a:pt x="715" y="2905"/>
                  </a:lnTo>
                  <a:cubicBezTo>
                    <a:pt x="857" y="2905"/>
                    <a:pt x="977" y="2834"/>
                    <a:pt x="1048" y="2667"/>
                  </a:cubicBezTo>
                  <a:cubicBezTo>
                    <a:pt x="1096" y="2429"/>
                    <a:pt x="1191" y="2239"/>
                    <a:pt x="1310" y="2024"/>
                  </a:cubicBezTo>
                  <a:cubicBezTo>
                    <a:pt x="1405" y="1905"/>
                    <a:pt x="1381" y="1715"/>
                    <a:pt x="1262" y="1643"/>
                  </a:cubicBezTo>
                  <a:lnTo>
                    <a:pt x="1024" y="1405"/>
                  </a:lnTo>
                  <a:lnTo>
                    <a:pt x="1405" y="1048"/>
                  </a:lnTo>
                  <a:lnTo>
                    <a:pt x="1643" y="1286"/>
                  </a:lnTo>
                  <a:cubicBezTo>
                    <a:pt x="1710" y="1353"/>
                    <a:pt x="1785" y="1382"/>
                    <a:pt x="1859" y="1382"/>
                  </a:cubicBezTo>
                  <a:cubicBezTo>
                    <a:pt x="1916" y="1382"/>
                    <a:pt x="1972" y="1365"/>
                    <a:pt x="2024" y="1334"/>
                  </a:cubicBezTo>
                  <a:cubicBezTo>
                    <a:pt x="2239" y="1215"/>
                    <a:pt x="2453" y="1119"/>
                    <a:pt x="2691" y="1072"/>
                  </a:cubicBezTo>
                  <a:cubicBezTo>
                    <a:pt x="2834" y="1048"/>
                    <a:pt x="2929" y="929"/>
                    <a:pt x="2929" y="762"/>
                  </a:cubicBezTo>
                  <a:lnTo>
                    <a:pt x="2929" y="452"/>
                  </a:lnTo>
                  <a:close/>
                  <a:moveTo>
                    <a:pt x="2858" y="0"/>
                  </a:moveTo>
                  <a:cubicBezTo>
                    <a:pt x="2691" y="0"/>
                    <a:pt x="2524" y="143"/>
                    <a:pt x="2524" y="333"/>
                  </a:cubicBezTo>
                  <a:lnTo>
                    <a:pt x="2524" y="667"/>
                  </a:lnTo>
                  <a:cubicBezTo>
                    <a:pt x="2286" y="714"/>
                    <a:pt x="2024" y="810"/>
                    <a:pt x="1810" y="953"/>
                  </a:cubicBezTo>
                  <a:lnTo>
                    <a:pt x="1572" y="714"/>
                  </a:lnTo>
                  <a:cubicBezTo>
                    <a:pt x="1512" y="655"/>
                    <a:pt x="1435" y="625"/>
                    <a:pt x="1358" y="625"/>
                  </a:cubicBezTo>
                  <a:cubicBezTo>
                    <a:pt x="1280" y="625"/>
                    <a:pt x="1203" y="655"/>
                    <a:pt x="1143" y="714"/>
                  </a:cubicBezTo>
                  <a:lnTo>
                    <a:pt x="715" y="1119"/>
                  </a:lnTo>
                  <a:cubicBezTo>
                    <a:pt x="596" y="1262"/>
                    <a:pt x="596" y="1453"/>
                    <a:pt x="715" y="1572"/>
                  </a:cubicBezTo>
                  <a:lnTo>
                    <a:pt x="953" y="1810"/>
                  </a:lnTo>
                  <a:cubicBezTo>
                    <a:pt x="810" y="2048"/>
                    <a:pt x="715" y="2286"/>
                    <a:pt x="667" y="2524"/>
                  </a:cubicBezTo>
                  <a:lnTo>
                    <a:pt x="334" y="2524"/>
                  </a:lnTo>
                  <a:cubicBezTo>
                    <a:pt x="143" y="2524"/>
                    <a:pt x="0" y="2691"/>
                    <a:pt x="0" y="2858"/>
                  </a:cubicBezTo>
                  <a:lnTo>
                    <a:pt x="0" y="3453"/>
                  </a:lnTo>
                  <a:cubicBezTo>
                    <a:pt x="0" y="3644"/>
                    <a:pt x="143" y="3786"/>
                    <a:pt x="334" y="3786"/>
                  </a:cubicBezTo>
                  <a:lnTo>
                    <a:pt x="667" y="3786"/>
                  </a:lnTo>
                  <a:cubicBezTo>
                    <a:pt x="715" y="4025"/>
                    <a:pt x="810" y="4287"/>
                    <a:pt x="953" y="4501"/>
                  </a:cubicBezTo>
                  <a:lnTo>
                    <a:pt x="715" y="4739"/>
                  </a:lnTo>
                  <a:cubicBezTo>
                    <a:pt x="596" y="4858"/>
                    <a:pt x="596" y="5072"/>
                    <a:pt x="715" y="5192"/>
                  </a:cubicBezTo>
                  <a:lnTo>
                    <a:pt x="1143" y="5596"/>
                  </a:lnTo>
                  <a:cubicBezTo>
                    <a:pt x="1203" y="5656"/>
                    <a:pt x="1280" y="5686"/>
                    <a:pt x="1358" y="5686"/>
                  </a:cubicBezTo>
                  <a:cubicBezTo>
                    <a:pt x="1435" y="5686"/>
                    <a:pt x="1512" y="5656"/>
                    <a:pt x="1572" y="5596"/>
                  </a:cubicBezTo>
                  <a:lnTo>
                    <a:pt x="1810" y="5358"/>
                  </a:lnTo>
                  <a:cubicBezTo>
                    <a:pt x="2048" y="5501"/>
                    <a:pt x="2286" y="5596"/>
                    <a:pt x="2524" y="5644"/>
                  </a:cubicBezTo>
                  <a:lnTo>
                    <a:pt x="2524" y="5977"/>
                  </a:lnTo>
                  <a:cubicBezTo>
                    <a:pt x="2524" y="6168"/>
                    <a:pt x="2691" y="6311"/>
                    <a:pt x="2858" y="6311"/>
                  </a:cubicBezTo>
                  <a:lnTo>
                    <a:pt x="3453" y="6311"/>
                  </a:lnTo>
                  <a:cubicBezTo>
                    <a:pt x="3644" y="6311"/>
                    <a:pt x="3787" y="6168"/>
                    <a:pt x="3787" y="5977"/>
                  </a:cubicBezTo>
                  <a:lnTo>
                    <a:pt x="3787" y="5644"/>
                  </a:lnTo>
                  <a:cubicBezTo>
                    <a:pt x="4049" y="5596"/>
                    <a:pt x="4287" y="5501"/>
                    <a:pt x="4501" y="5358"/>
                  </a:cubicBezTo>
                  <a:lnTo>
                    <a:pt x="4739" y="5596"/>
                  </a:lnTo>
                  <a:cubicBezTo>
                    <a:pt x="4799" y="5656"/>
                    <a:pt x="4870" y="5686"/>
                    <a:pt x="4948" y="5686"/>
                  </a:cubicBezTo>
                  <a:cubicBezTo>
                    <a:pt x="5025" y="5686"/>
                    <a:pt x="5108" y="5656"/>
                    <a:pt x="5192" y="5596"/>
                  </a:cubicBezTo>
                  <a:lnTo>
                    <a:pt x="5597" y="5192"/>
                  </a:lnTo>
                  <a:cubicBezTo>
                    <a:pt x="5716" y="5072"/>
                    <a:pt x="5716" y="4858"/>
                    <a:pt x="5597" y="4739"/>
                  </a:cubicBezTo>
                  <a:lnTo>
                    <a:pt x="5358" y="4501"/>
                  </a:lnTo>
                  <a:cubicBezTo>
                    <a:pt x="5501" y="4287"/>
                    <a:pt x="5597" y="4025"/>
                    <a:pt x="5668" y="3786"/>
                  </a:cubicBezTo>
                  <a:lnTo>
                    <a:pt x="6025" y="3786"/>
                  </a:lnTo>
                  <a:cubicBezTo>
                    <a:pt x="6192" y="3786"/>
                    <a:pt x="6335" y="3644"/>
                    <a:pt x="6335" y="3453"/>
                  </a:cubicBezTo>
                  <a:lnTo>
                    <a:pt x="6335" y="2858"/>
                  </a:lnTo>
                  <a:cubicBezTo>
                    <a:pt x="6335" y="2691"/>
                    <a:pt x="6192" y="2524"/>
                    <a:pt x="6025" y="2524"/>
                  </a:cubicBezTo>
                  <a:lnTo>
                    <a:pt x="5668" y="2524"/>
                  </a:lnTo>
                  <a:cubicBezTo>
                    <a:pt x="5597" y="2286"/>
                    <a:pt x="5501" y="2024"/>
                    <a:pt x="5358" y="1810"/>
                  </a:cubicBezTo>
                  <a:lnTo>
                    <a:pt x="5597" y="1572"/>
                  </a:lnTo>
                  <a:cubicBezTo>
                    <a:pt x="5716" y="1453"/>
                    <a:pt x="5716" y="1262"/>
                    <a:pt x="5597" y="1119"/>
                  </a:cubicBezTo>
                  <a:lnTo>
                    <a:pt x="5192" y="714"/>
                  </a:lnTo>
                  <a:cubicBezTo>
                    <a:pt x="5132" y="655"/>
                    <a:pt x="5049" y="625"/>
                    <a:pt x="4965" y="625"/>
                  </a:cubicBezTo>
                  <a:cubicBezTo>
                    <a:pt x="4882" y="625"/>
                    <a:pt x="4799" y="655"/>
                    <a:pt x="4739" y="714"/>
                  </a:cubicBezTo>
                  <a:lnTo>
                    <a:pt x="4501" y="953"/>
                  </a:lnTo>
                  <a:cubicBezTo>
                    <a:pt x="4263" y="810"/>
                    <a:pt x="4025" y="714"/>
                    <a:pt x="3787" y="667"/>
                  </a:cubicBezTo>
                  <a:lnTo>
                    <a:pt x="3787" y="333"/>
                  </a:lnTo>
                  <a:cubicBezTo>
                    <a:pt x="3787" y="143"/>
                    <a:pt x="3644" y="0"/>
                    <a:pt x="3453" y="0"/>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3950" name="Google Shape;13950;p27"/>
            <p:cNvSpPr/>
            <p:nvPr/>
          </p:nvSpPr>
          <p:spPr>
            <a:xfrm>
              <a:off x="6232763" y="2427808"/>
              <a:ext cx="16100" cy="41700"/>
            </a:xfrm>
            <a:custGeom>
              <a:avLst/>
              <a:gdLst/>
              <a:ahLst/>
              <a:cxnLst/>
              <a:rect l="l" t="t" r="r" b="b"/>
              <a:pathLst>
                <a:path w="644" h="1668" extrusionOk="0">
                  <a:moveTo>
                    <a:pt x="191" y="1"/>
                  </a:moveTo>
                  <a:cubicBezTo>
                    <a:pt x="119" y="1"/>
                    <a:pt x="48" y="48"/>
                    <a:pt x="24" y="144"/>
                  </a:cubicBezTo>
                  <a:cubicBezTo>
                    <a:pt x="0" y="263"/>
                    <a:pt x="72" y="358"/>
                    <a:pt x="191" y="358"/>
                  </a:cubicBezTo>
                  <a:lnTo>
                    <a:pt x="310" y="358"/>
                  </a:lnTo>
                  <a:lnTo>
                    <a:pt x="310" y="1477"/>
                  </a:lnTo>
                  <a:cubicBezTo>
                    <a:pt x="286" y="1573"/>
                    <a:pt x="381" y="1668"/>
                    <a:pt x="477" y="1668"/>
                  </a:cubicBezTo>
                  <a:cubicBezTo>
                    <a:pt x="548" y="1668"/>
                    <a:pt x="643" y="1573"/>
                    <a:pt x="643" y="1477"/>
                  </a:cubicBezTo>
                  <a:lnTo>
                    <a:pt x="643" y="168"/>
                  </a:lnTo>
                  <a:cubicBezTo>
                    <a:pt x="643" y="72"/>
                    <a:pt x="548" y="1"/>
                    <a:pt x="477" y="1"/>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3951" name="Google Shape;13951;p27"/>
            <p:cNvSpPr/>
            <p:nvPr/>
          </p:nvSpPr>
          <p:spPr>
            <a:xfrm>
              <a:off x="6319088" y="2526658"/>
              <a:ext cx="100050" cy="99425"/>
            </a:xfrm>
            <a:custGeom>
              <a:avLst/>
              <a:gdLst/>
              <a:ahLst/>
              <a:cxnLst/>
              <a:rect l="l" t="t" r="r" b="b"/>
              <a:pathLst>
                <a:path w="4002" h="3977" extrusionOk="0">
                  <a:moveTo>
                    <a:pt x="1977" y="0"/>
                  </a:moveTo>
                  <a:cubicBezTo>
                    <a:pt x="881" y="0"/>
                    <a:pt x="0" y="881"/>
                    <a:pt x="0" y="1977"/>
                  </a:cubicBezTo>
                  <a:cubicBezTo>
                    <a:pt x="0" y="3096"/>
                    <a:pt x="881" y="3977"/>
                    <a:pt x="1977" y="3977"/>
                  </a:cubicBezTo>
                  <a:cubicBezTo>
                    <a:pt x="2334" y="3977"/>
                    <a:pt x="2691" y="3882"/>
                    <a:pt x="3001" y="3715"/>
                  </a:cubicBezTo>
                  <a:cubicBezTo>
                    <a:pt x="3072" y="3667"/>
                    <a:pt x="3120" y="3572"/>
                    <a:pt x="3049" y="3477"/>
                  </a:cubicBezTo>
                  <a:cubicBezTo>
                    <a:pt x="3020" y="3419"/>
                    <a:pt x="2973" y="3388"/>
                    <a:pt x="2920" y="3388"/>
                  </a:cubicBezTo>
                  <a:cubicBezTo>
                    <a:pt x="2886" y="3388"/>
                    <a:pt x="2848" y="3401"/>
                    <a:pt x="2810" y="3429"/>
                  </a:cubicBezTo>
                  <a:cubicBezTo>
                    <a:pt x="2572" y="3572"/>
                    <a:pt x="2287" y="3667"/>
                    <a:pt x="1977" y="3667"/>
                  </a:cubicBezTo>
                  <a:cubicBezTo>
                    <a:pt x="1072" y="3667"/>
                    <a:pt x="310" y="2905"/>
                    <a:pt x="310" y="1977"/>
                  </a:cubicBezTo>
                  <a:cubicBezTo>
                    <a:pt x="310" y="1072"/>
                    <a:pt x="1072" y="310"/>
                    <a:pt x="1977" y="310"/>
                  </a:cubicBezTo>
                  <a:cubicBezTo>
                    <a:pt x="2906" y="310"/>
                    <a:pt x="3644" y="1072"/>
                    <a:pt x="3644" y="1977"/>
                  </a:cubicBezTo>
                  <a:cubicBezTo>
                    <a:pt x="3644" y="2310"/>
                    <a:pt x="3573" y="2643"/>
                    <a:pt x="3358" y="2905"/>
                  </a:cubicBezTo>
                  <a:cubicBezTo>
                    <a:pt x="3287" y="3001"/>
                    <a:pt x="3334" y="3096"/>
                    <a:pt x="3406" y="3143"/>
                  </a:cubicBezTo>
                  <a:cubicBezTo>
                    <a:pt x="3443" y="3172"/>
                    <a:pt x="3481" y="3185"/>
                    <a:pt x="3516" y="3185"/>
                  </a:cubicBezTo>
                  <a:cubicBezTo>
                    <a:pt x="3569" y="3185"/>
                    <a:pt x="3615" y="3154"/>
                    <a:pt x="3644" y="3096"/>
                  </a:cubicBezTo>
                  <a:cubicBezTo>
                    <a:pt x="3882" y="2762"/>
                    <a:pt x="4001" y="2381"/>
                    <a:pt x="4001" y="1953"/>
                  </a:cubicBezTo>
                  <a:cubicBezTo>
                    <a:pt x="4001" y="881"/>
                    <a:pt x="3096" y="0"/>
                    <a:pt x="1977" y="0"/>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3952" name="Google Shape;13952;p27"/>
            <p:cNvSpPr/>
            <p:nvPr/>
          </p:nvSpPr>
          <p:spPr>
            <a:xfrm>
              <a:off x="6278588" y="2486158"/>
              <a:ext cx="181025" cy="179825"/>
            </a:xfrm>
            <a:custGeom>
              <a:avLst/>
              <a:gdLst/>
              <a:ahLst/>
              <a:cxnLst/>
              <a:rect l="l" t="t" r="r" b="b"/>
              <a:pathLst>
                <a:path w="7241" h="7193" extrusionOk="0">
                  <a:moveTo>
                    <a:pt x="3930" y="334"/>
                  </a:moveTo>
                  <a:lnTo>
                    <a:pt x="3930" y="715"/>
                  </a:lnTo>
                  <a:cubicBezTo>
                    <a:pt x="3930" y="858"/>
                    <a:pt x="4049" y="1025"/>
                    <a:pt x="4192" y="1048"/>
                  </a:cubicBezTo>
                  <a:cubicBezTo>
                    <a:pt x="4478" y="1096"/>
                    <a:pt x="4740" y="1215"/>
                    <a:pt x="4978" y="1382"/>
                  </a:cubicBezTo>
                  <a:cubicBezTo>
                    <a:pt x="5031" y="1417"/>
                    <a:pt x="5083" y="1433"/>
                    <a:pt x="5134" y="1433"/>
                  </a:cubicBezTo>
                  <a:cubicBezTo>
                    <a:pt x="5223" y="1433"/>
                    <a:pt x="5308" y="1386"/>
                    <a:pt x="5383" y="1310"/>
                  </a:cubicBezTo>
                  <a:lnTo>
                    <a:pt x="5693" y="1025"/>
                  </a:lnTo>
                  <a:lnTo>
                    <a:pt x="6169" y="1501"/>
                  </a:lnTo>
                  <a:lnTo>
                    <a:pt x="5859" y="1787"/>
                  </a:lnTo>
                  <a:cubicBezTo>
                    <a:pt x="5740" y="1906"/>
                    <a:pt x="5740" y="2096"/>
                    <a:pt x="5812" y="2215"/>
                  </a:cubicBezTo>
                  <a:cubicBezTo>
                    <a:pt x="5955" y="2454"/>
                    <a:pt x="6074" y="2715"/>
                    <a:pt x="6145" y="2977"/>
                  </a:cubicBezTo>
                  <a:cubicBezTo>
                    <a:pt x="6169" y="3144"/>
                    <a:pt x="6312" y="3263"/>
                    <a:pt x="6455" y="3263"/>
                  </a:cubicBezTo>
                  <a:lnTo>
                    <a:pt x="6883" y="3263"/>
                  </a:lnTo>
                  <a:lnTo>
                    <a:pt x="6883" y="3930"/>
                  </a:lnTo>
                  <a:lnTo>
                    <a:pt x="6502" y="3930"/>
                  </a:lnTo>
                  <a:cubicBezTo>
                    <a:pt x="6336" y="3930"/>
                    <a:pt x="6193" y="4049"/>
                    <a:pt x="6169" y="4192"/>
                  </a:cubicBezTo>
                  <a:cubicBezTo>
                    <a:pt x="6097" y="4478"/>
                    <a:pt x="5978" y="4740"/>
                    <a:pt x="5836" y="4978"/>
                  </a:cubicBezTo>
                  <a:cubicBezTo>
                    <a:pt x="5740" y="5121"/>
                    <a:pt x="5788" y="5287"/>
                    <a:pt x="5907" y="5383"/>
                  </a:cubicBezTo>
                  <a:lnTo>
                    <a:pt x="6193" y="5692"/>
                  </a:lnTo>
                  <a:lnTo>
                    <a:pt x="5716" y="6169"/>
                  </a:lnTo>
                  <a:lnTo>
                    <a:pt x="5431" y="5883"/>
                  </a:lnTo>
                  <a:cubicBezTo>
                    <a:pt x="5358" y="5810"/>
                    <a:pt x="5258" y="5782"/>
                    <a:pt x="5164" y="5782"/>
                  </a:cubicBezTo>
                  <a:cubicBezTo>
                    <a:pt x="5105" y="5782"/>
                    <a:pt x="5048" y="5793"/>
                    <a:pt x="5002" y="5811"/>
                  </a:cubicBezTo>
                  <a:cubicBezTo>
                    <a:pt x="4764" y="5954"/>
                    <a:pt x="4502" y="6073"/>
                    <a:pt x="4240" y="6145"/>
                  </a:cubicBezTo>
                  <a:cubicBezTo>
                    <a:pt x="4073" y="6169"/>
                    <a:pt x="3954" y="6311"/>
                    <a:pt x="3954" y="6478"/>
                  </a:cubicBezTo>
                  <a:lnTo>
                    <a:pt x="3954" y="6883"/>
                  </a:lnTo>
                  <a:lnTo>
                    <a:pt x="3287" y="6883"/>
                  </a:lnTo>
                  <a:lnTo>
                    <a:pt x="3287" y="6502"/>
                  </a:lnTo>
                  <a:cubicBezTo>
                    <a:pt x="3287" y="6359"/>
                    <a:pt x="3168" y="6192"/>
                    <a:pt x="3002" y="6169"/>
                  </a:cubicBezTo>
                  <a:cubicBezTo>
                    <a:pt x="2740" y="6121"/>
                    <a:pt x="2478" y="5978"/>
                    <a:pt x="2240" y="5835"/>
                  </a:cubicBezTo>
                  <a:cubicBezTo>
                    <a:pt x="2187" y="5800"/>
                    <a:pt x="2131" y="5784"/>
                    <a:pt x="2076" y="5784"/>
                  </a:cubicBezTo>
                  <a:cubicBezTo>
                    <a:pt x="1981" y="5784"/>
                    <a:pt x="1886" y="5831"/>
                    <a:pt x="1811" y="5907"/>
                  </a:cubicBezTo>
                  <a:lnTo>
                    <a:pt x="1525" y="6192"/>
                  </a:lnTo>
                  <a:lnTo>
                    <a:pt x="1049" y="5716"/>
                  </a:lnTo>
                  <a:lnTo>
                    <a:pt x="1335" y="5430"/>
                  </a:lnTo>
                  <a:cubicBezTo>
                    <a:pt x="1454" y="5311"/>
                    <a:pt x="1454" y="5121"/>
                    <a:pt x="1406" y="5002"/>
                  </a:cubicBezTo>
                  <a:cubicBezTo>
                    <a:pt x="1263" y="4763"/>
                    <a:pt x="1144" y="4502"/>
                    <a:pt x="1073" y="4240"/>
                  </a:cubicBezTo>
                  <a:cubicBezTo>
                    <a:pt x="1049" y="4073"/>
                    <a:pt x="906" y="3954"/>
                    <a:pt x="739" y="3954"/>
                  </a:cubicBezTo>
                  <a:lnTo>
                    <a:pt x="334" y="3954"/>
                  </a:lnTo>
                  <a:lnTo>
                    <a:pt x="334" y="3287"/>
                  </a:lnTo>
                  <a:lnTo>
                    <a:pt x="715" y="3287"/>
                  </a:lnTo>
                  <a:cubicBezTo>
                    <a:pt x="858" y="3287"/>
                    <a:pt x="1025" y="3168"/>
                    <a:pt x="1049" y="3001"/>
                  </a:cubicBezTo>
                  <a:cubicBezTo>
                    <a:pt x="1096" y="2739"/>
                    <a:pt x="1216" y="2477"/>
                    <a:pt x="1382" y="2239"/>
                  </a:cubicBezTo>
                  <a:cubicBezTo>
                    <a:pt x="1454" y="2096"/>
                    <a:pt x="1430" y="1930"/>
                    <a:pt x="1311" y="1811"/>
                  </a:cubicBezTo>
                  <a:lnTo>
                    <a:pt x="1025" y="1525"/>
                  </a:lnTo>
                  <a:lnTo>
                    <a:pt x="1501" y="1048"/>
                  </a:lnTo>
                  <a:lnTo>
                    <a:pt x="1787" y="1334"/>
                  </a:lnTo>
                  <a:cubicBezTo>
                    <a:pt x="1860" y="1407"/>
                    <a:pt x="1960" y="1435"/>
                    <a:pt x="2053" y="1435"/>
                  </a:cubicBezTo>
                  <a:cubicBezTo>
                    <a:pt x="2113" y="1435"/>
                    <a:pt x="2170" y="1424"/>
                    <a:pt x="2216" y="1406"/>
                  </a:cubicBezTo>
                  <a:cubicBezTo>
                    <a:pt x="2454" y="1263"/>
                    <a:pt x="2716" y="1144"/>
                    <a:pt x="2978" y="1072"/>
                  </a:cubicBezTo>
                  <a:cubicBezTo>
                    <a:pt x="3121" y="1048"/>
                    <a:pt x="3240" y="906"/>
                    <a:pt x="3240" y="739"/>
                  </a:cubicBezTo>
                  <a:lnTo>
                    <a:pt x="3240" y="334"/>
                  </a:lnTo>
                  <a:close/>
                  <a:moveTo>
                    <a:pt x="3240" y="1"/>
                  </a:moveTo>
                  <a:cubicBezTo>
                    <a:pt x="3073" y="1"/>
                    <a:pt x="2906" y="167"/>
                    <a:pt x="2906" y="334"/>
                  </a:cubicBezTo>
                  <a:lnTo>
                    <a:pt x="2906" y="763"/>
                  </a:lnTo>
                  <a:cubicBezTo>
                    <a:pt x="2621" y="810"/>
                    <a:pt x="2311" y="953"/>
                    <a:pt x="2049" y="1120"/>
                  </a:cubicBezTo>
                  <a:lnTo>
                    <a:pt x="1763" y="810"/>
                  </a:lnTo>
                  <a:cubicBezTo>
                    <a:pt x="1704" y="739"/>
                    <a:pt x="1614" y="703"/>
                    <a:pt x="1525" y="703"/>
                  </a:cubicBezTo>
                  <a:cubicBezTo>
                    <a:pt x="1436" y="703"/>
                    <a:pt x="1346" y="739"/>
                    <a:pt x="1287" y="810"/>
                  </a:cubicBezTo>
                  <a:lnTo>
                    <a:pt x="811" y="1287"/>
                  </a:lnTo>
                  <a:cubicBezTo>
                    <a:pt x="692" y="1406"/>
                    <a:pt x="692" y="1644"/>
                    <a:pt x="811" y="1763"/>
                  </a:cubicBezTo>
                  <a:lnTo>
                    <a:pt x="1096" y="2072"/>
                  </a:lnTo>
                  <a:cubicBezTo>
                    <a:pt x="930" y="2334"/>
                    <a:pt x="811" y="2620"/>
                    <a:pt x="739" y="2930"/>
                  </a:cubicBezTo>
                  <a:lnTo>
                    <a:pt x="334" y="2930"/>
                  </a:lnTo>
                  <a:cubicBezTo>
                    <a:pt x="144" y="2930"/>
                    <a:pt x="1" y="3073"/>
                    <a:pt x="1" y="3263"/>
                  </a:cubicBezTo>
                  <a:lnTo>
                    <a:pt x="1" y="3930"/>
                  </a:lnTo>
                  <a:cubicBezTo>
                    <a:pt x="1" y="4121"/>
                    <a:pt x="144" y="4263"/>
                    <a:pt x="334" y="4263"/>
                  </a:cubicBezTo>
                  <a:lnTo>
                    <a:pt x="715" y="4263"/>
                  </a:lnTo>
                  <a:cubicBezTo>
                    <a:pt x="763" y="4573"/>
                    <a:pt x="930" y="4859"/>
                    <a:pt x="1073" y="5121"/>
                  </a:cubicBezTo>
                  <a:lnTo>
                    <a:pt x="763" y="5430"/>
                  </a:lnTo>
                  <a:cubicBezTo>
                    <a:pt x="644" y="5549"/>
                    <a:pt x="644" y="5788"/>
                    <a:pt x="763" y="5907"/>
                  </a:cubicBezTo>
                  <a:lnTo>
                    <a:pt x="1239" y="6383"/>
                  </a:lnTo>
                  <a:cubicBezTo>
                    <a:pt x="1299" y="6442"/>
                    <a:pt x="1394" y="6472"/>
                    <a:pt x="1486" y="6472"/>
                  </a:cubicBezTo>
                  <a:cubicBezTo>
                    <a:pt x="1579" y="6472"/>
                    <a:pt x="1668" y="6442"/>
                    <a:pt x="1716" y="6383"/>
                  </a:cubicBezTo>
                  <a:lnTo>
                    <a:pt x="2025" y="6073"/>
                  </a:lnTo>
                  <a:cubicBezTo>
                    <a:pt x="2287" y="6264"/>
                    <a:pt x="2597" y="6383"/>
                    <a:pt x="2883" y="6431"/>
                  </a:cubicBezTo>
                  <a:lnTo>
                    <a:pt x="2883" y="6859"/>
                  </a:lnTo>
                  <a:cubicBezTo>
                    <a:pt x="2883" y="7026"/>
                    <a:pt x="3025" y="7193"/>
                    <a:pt x="3216" y="7193"/>
                  </a:cubicBezTo>
                  <a:lnTo>
                    <a:pt x="3907" y="7193"/>
                  </a:lnTo>
                  <a:cubicBezTo>
                    <a:pt x="4073" y="7193"/>
                    <a:pt x="4216" y="7026"/>
                    <a:pt x="4216" y="6859"/>
                  </a:cubicBezTo>
                  <a:lnTo>
                    <a:pt x="4216" y="6478"/>
                  </a:lnTo>
                  <a:cubicBezTo>
                    <a:pt x="4526" y="6407"/>
                    <a:pt x="4812" y="6264"/>
                    <a:pt x="5097" y="6121"/>
                  </a:cubicBezTo>
                  <a:lnTo>
                    <a:pt x="5383" y="6407"/>
                  </a:lnTo>
                  <a:cubicBezTo>
                    <a:pt x="5443" y="6466"/>
                    <a:pt x="5532" y="6496"/>
                    <a:pt x="5621" y="6496"/>
                  </a:cubicBezTo>
                  <a:cubicBezTo>
                    <a:pt x="5711" y="6496"/>
                    <a:pt x="5800" y="6466"/>
                    <a:pt x="5859" y="6407"/>
                  </a:cubicBezTo>
                  <a:lnTo>
                    <a:pt x="6336" y="5930"/>
                  </a:lnTo>
                  <a:cubicBezTo>
                    <a:pt x="6455" y="5811"/>
                    <a:pt x="6455" y="5573"/>
                    <a:pt x="6336" y="5454"/>
                  </a:cubicBezTo>
                  <a:lnTo>
                    <a:pt x="6050" y="5168"/>
                  </a:lnTo>
                  <a:cubicBezTo>
                    <a:pt x="6217" y="4883"/>
                    <a:pt x="6336" y="4597"/>
                    <a:pt x="6407" y="4287"/>
                  </a:cubicBezTo>
                  <a:lnTo>
                    <a:pt x="6812" y="4287"/>
                  </a:lnTo>
                  <a:cubicBezTo>
                    <a:pt x="7002" y="4287"/>
                    <a:pt x="7145" y="4144"/>
                    <a:pt x="7145" y="3978"/>
                  </a:cubicBezTo>
                  <a:lnTo>
                    <a:pt x="7145" y="3287"/>
                  </a:lnTo>
                  <a:cubicBezTo>
                    <a:pt x="7241" y="3073"/>
                    <a:pt x="7098" y="2930"/>
                    <a:pt x="6883" y="2930"/>
                  </a:cubicBezTo>
                  <a:lnTo>
                    <a:pt x="6455" y="2930"/>
                  </a:lnTo>
                  <a:cubicBezTo>
                    <a:pt x="6407" y="2620"/>
                    <a:pt x="6264" y="2334"/>
                    <a:pt x="6097" y="2072"/>
                  </a:cubicBezTo>
                  <a:lnTo>
                    <a:pt x="6407" y="1763"/>
                  </a:lnTo>
                  <a:cubicBezTo>
                    <a:pt x="6455" y="1715"/>
                    <a:pt x="6479" y="1644"/>
                    <a:pt x="6479" y="1596"/>
                  </a:cubicBezTo>
                  <a:cubicBezTo>
                    <a:pt x="6526" y="1477"/>
                    <a:pt x="6455" y="1382"/>
                    <a:pt x="6407" y="1287"/>
                  </a:cubicBezTo>
                  <a:lnTo>
                    <a:pt x="5931" y="810"/>
                  </a:lnTo>
                  <a:cubicBezTo>
                    <a:pt x="5859" y="763"/>
                    <a:pt x="5836" y="715"/>
                    <a:pt x="5740" y="715"/>
                  </a:cubicBezTo>
                  <a:cubicBezTo>
                    <a:pt x="5712" y="709"/>
                    <a:pt x="5684" y="706"/>
                    <a:pt x="5656" y="706"/>
                  </a:cubicBezTo>
                  <a:cubicBezTo>
                    <a:pt x="5566" y="706"/>
                    <a:pt x="5480" y="738"/>
                    <a:pt x="5407" y="810"/>
                  </a:cubicBezTo>
                  <a:lnTo>
                    <a:pt x="5121" y="1120"/>
                  </a:lnTo>
                  <a:cubicBezTo>
                    <a:pt x="4859" y="929"/>
                    <a:pt x="4550" y="810"/>
                    <a:pt x="4264" y="763"/>
                  </a:cubicBezTo>
                  <a:lnTo>
                    <a:pt x="4264" y="334"/>
                  </a:lnTo>
                  <a:cubicBezTo>
                    <a:pt x="4264" y="167"/>
                    <a:pt x="4097" y="1"/>
                    <a:pt x="3930" y="1"/>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3953" name="Google Shape;13953;p27"/>
            <p:cNvSpPr/>
            <p:nvPr/>
          </p:nvSpPr>
          <p:spPr>
            <a:xfrm>
              <a:off x="6355988" y="2553433"/>
              <a:ext cx="26825" cy="42900"/>
            </a:xfrm>
            <a:custGeom>
              <a:avLst/>
              <a:gdLst/>
              <a:ahLst/>
              <a:cxnLst/>
              <a:rect l="l" t="t" r="r" b="b"/>
              <a:pathLst>
                <a:path w="1073" h="1716" extrusionOk="0">
                  <a:moveTo>
                    <a:pt x="549" y="1"/>
                  </a:moveTo>
                  <a:cubicBezTo>
                    <a:pt x="310" y="1"/>
                    <a:pt x="96" y="167"/>
                    <a:pt x="25" y="382"/>
                  </a:cubicBezTo>
                  <a:cubicBezTo>
                    <a:pt x="1" y="477"/>
                    <a:pt x="72" y="572"/>
                    <a:pt x="120" y="596"/>
                  </a:cubicBezTo>
                  <a:cubicBezTo>
                    <a:pt x="136" y="599"/>
                    <a:pt x="151" y="601"/>
                    <a:pt x="166" y="601"/>
                  </a:cubicBezTo>
                  <a:cubicBezTo>
                    <a:pt x="263" y="601"/>
                    <a:pt x="337" y="539"/>
                    <a:pt x="358" y="477"/>
                  </a:cubicBezTo>
                  <a:cubicBezTo>
                    <a:pt x="382" y="382"/>
                    <a:pt x="453" y="358"/>
                    <a:pt x="501" y="358"/>
                  </a:cubicBezTo>
                  <a:cubicBezTo>
                    <a:pt x="596" y="358"/>
                    <a:pt x="644" y="405"/>
                    <a:pt x="644" y="501"/>
                  </a:cubicBezTo>
                  <a:lnTo>
                    <a:pt x="644" y="525"/>
                  </a:lnTo>
                  <a:cubicBezTo>
                    <a:pt x="620" y="644"/>
                    <a:pt x="596" y="739"/>
                    <a:pt x="549" y="810"/>
                  </a:cubicBezTo>
                  <a:cubicBezTo>
                    <a:pt x="334" y="1096"/>
                    <a:pt x="215" y="1239"/>
                    <a:pt x="144" y="1334"/>
                  </a:cubicBezTo>
                  <a:cubicBezTo>
                    <a:pt x="72" y="1453"/>
                    <a:pt x="25" y="1525"/>
                    <a:pt x="72" y="1596"/>
                  </a:cubicBezTo>
                  <a:cubicBezTo>
                    <a:pt x="96" y="1668"/>
                    <a:pt x="120" y="1691"/>
                    <a:pt x="191" y="1715"/>
                  </a:cubicBezTo>
                  <a:lnTo>
                    <a:pt x="906" y="1715"/>
                  </a:lnTo>
                  <a:cubicBezTo>
                    <a:pt x="977" y="1715"/>
                    <a:pt x="1073" y="1668"/>
                    <a:pt x="1073" y="1572"/>
                  </a:cubicBezTo>
                  <a:cubicBezTo>
                    <a:pt x="1073" y="1453"/>
                    <a:pt x="1025" y="1358"/>
                    <a:pt x="906" y="1358"/>
                  </a:cubicBezTo>
                  <a:lnTo>
                    <a:pt x="572" y="1358"/>
                  </a:lnTo>
                  <a:cubicBezTo>
                    <a:pt x="620" y="1263"/>
                    <a:pt x="715" y="1168"/>
                    <a:pt x="858" y="977"/>
                  </a:cubicBezTo>
                  <a:cubicBezTo>
                    <a:pt x="953" y="858"/>
                    <a:pt x="1025" y="739"/>
                    <a:pt x="1049" y="620"/>
                  </a:cubicBezTo>
                  <a:lnTo>
                    <a:pt x="1049" y="596"/>
                  </a:lnTo>
                  <a:lnTo>
                    <a:pt x="1049" y="525"/>
                  </a:lnTo>
                  <a:lnTo>
                    <a:pt x="1049" y="501"/>
                  </a:lnTo>
                  <a:cubicBezTo>
                    <a:pt x="1049" y="239"/>
                    <a:pt x="811" y="1"/>
                    <a:pt x="549" y="1"/>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grpSp>
      <p:grpSp>
        <p:nvGrpSpPr>
          <p:cNvPr id="13954" name="Google Shape;13954;p27"/>
          <p:cNvGrpSpPr/>
          <p:nvPr/>
        </p:nvGrpSpPr>
        <p:grpSpPr>
          <a:xfrm>
            <a:off x="6273377" y="2292547"/>
            <a:ext cx="356019" cy="354614"/>
            <a:chOff x="5676088" y="2370058"/>
            <a:chExt cx="297700" cy="296525"/>
          </a:xfrm>
          <a:noFill/>
        </p:grpSpPr>
        <p:sp>
          <p:nvSpPr>
            <p:cNvPr id="13955" name="Google Shape;13955;p27"/>
            <p:cNvSpPr/>
            <p:nvPr/>
          </p:nvSpPr>
          <p:spPr>
            <a:xfrm>
              <a:off x="5787438" y="2492108"/>
              <a:ext cx="75025" cy="8950"/>
            </a:xfrm>
            <a:custGeom>
              <a:avLst/>
              <a:gdLst/>
              <a:ahLst/>
              <a:cxnLst/>
              <a:rect l="l" t="t" r="r" b="b"/>
              <a:pathLst>
                <a:path w="3001" h="358" extrusionOk="0">
                  <a:moveTo>
                    <a:pt x="214" y="1"/>
                  </a:moveTo>
                  <a:cubicBezTo>
                    <a:pt x="119" y="1"/>
                    <a:pt x="71" y="72"/>
                    <a:pt x="24" y="167"/>
                  </a:cubicBezTo>
                  <a:cubicBezTo>
                    <a:pt x="0" y="287"/>
                    <a:pt x="95" y="358"/>
                    <a:pt x="214" y="358"/>
                  </a:cubicBezTo>
                  <a:lnTo>
                    <a:pt x="2834" y="358"/>
                  </a:lnTo>
                  <a:cubicBezTo>
                    <a:pt x="2905" y="358"/>
                    <a:pt x="2977" y="310"/>
                    <a:pt x="3001" y="215"/>
                  </a:cubicBezTo>
                  <a:cubicBezTo>
                    <a:pt x="3001" y="120"/>
                    <a:pt x="2929" y="1"/>
                    <a:pt x="2834" y="1"/>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3956" name="Google Shape;13956;p27"/>
            <p:cNvSpPr/>
            <p:nvPr/>
          </p:nvSpPr>
          <p:spPr>
            <a:xfrm>
              <a:off x="5787438" y="2512958"/>
              <a:ext cx="75025" cy="8950"/>
            </a:xfrm>
            <a:custGeom>
              <a:avLst/>
              <a:gdLst/>
              <a:ahLst/>
              <a:cxnLst/>
              <a:rect l="l" t="t" r="r" b="b"/>
              <a:pathLst>
                <a:path w="3001" h="358" extrusionOk="0">
                  <a:moveTo>
                    <a:pt x="214" y="0"/>
                  </a:moveTo>
                  <a:cubicBezTo>
                    <a:pt x="119" y="0"/>
                    <a:pt x="71" y="72"/>
                    <a:pt x="24" y="143"/>
                  </a:cubicBezTo>
                  <a:cubicBezTo>
                    <a:pt x="0" y="262"/>
                    <a:pt x="95" y="357"/>
                    <a:pt x="214" y="357"/>
                  </a:cubicBezTo>
                  <a:lnTo>
                    <a:pt x="2834" y="357"/>
                  </a:lnTo>
                  <a:cubicBezTo>
                    <a:pt x="2929" y="357"/>
                    <a:pt x="3001" y="310"/>
                    <a:pt x="3001" y="191"/>
                  </a:cubicBezTo>
                  <a:cubicBezTo>
                    <a:pt x="3001" y="96"/>
                    <a:pt x="2929" y="0"/>
                    <a:pt x="2834" y="0"/>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3957" name="Google Shape;13957;p27"/>
            <p:cNvSpPr/>
            <p:nvPr/>
          </p:nvSpPr>
          <p:spPr>
            <a:xfrm>
              <a:off x="5804088" y="2534983"/>
              <a:ext cx="42900" cy="8950"/>
            </a:xfrm>
            <a:custGeom>
              <a:avLst/>
              <a:gdLst/>
              <a:ahLst/>
              <a:cxnLst/>
              <a:rect l="l" t="t" r="r" b="b"/>
              <a:pathLst>
                <a:path w="1716" h="358" extrusionOk="0">
                  <a:moveTo>
                    <a:pt x="191" y="0"/>
                  </a:moveTo>
                  <a:cubicBezTo>
                    <a:pt x="72" y="0"/>
                    <a:pt x="1" y="72"/>
                    <a:pt x="25" y="191"/>
                  </a:cubicBezTo>
                  <a:cubicBezTo>
                    <a:pt x="48" y="286"/>
                    <a:pt x="120" y="358"/>
                    <a:pt x="191" y="358"/>
                  </a:cubicBezTo>
                  <a:lnTo>
                    <a:pt x="1501" y="358"/>
                  </a:lnTo>
                  <a:cubicBezTo>
                    <a:pt x="1596" y="358"/>
                    <a:pt x="1668" y="286"/>
                    <a:pt x="1692" y="191"/>
                  </a:cubicBezTo>
                  <a:cubicBezTo>
                    <a:pt x="1715" y="72"/>
                    <a:pt x="1620" y="0"/>
                    <a:pt x="1501" y="0"/>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3958" name="Google Shape;13958;p27"/>
            <p:cNvSpPr/>
            <p:nvPr/>
          </p:nvSpPr>
          <p:spPr>
            <a:xfrm>
              <a:off x="5753488" y="2448658"/>
              <a:ext cx="141125" cy="140525"/>
            </a:xfrm>
            <a:custGeom>
              <a:avLst/>
              <a:gdLst/>
              <a:ahLst/>
              <a:cxnLst/>
              <a:rect l="l" t="t" r="r" b="b"/>
              <a:pathLst>
                <a:path w="5645" h="5621" extrusionOk="0">
                  <a:moveTo>
                    <a:pt x="2811" y="0"/>
                  </a:moveTo>
                  <a:cubicBezTo>
                    <a:pt x="1263" y="0"/>
                    <a:pt x="1" y="1262"/>
                    <a:pt x="1" y="2810"/>
                  </a:cubicBezTo>
                  <a:cubicBezTo>
                    <a:pt x="48" y="4335"/>
                    <a:pt x="1310" y="5621"/>
                    <a:pt x="2882" y="5621"/>
                  </a:cubicBezTo>
                  <a:cubicBezTo>
                    <a:pt x="3358" y="5621"/>
                    <a:pt x="3835" y="5501"/>
                    <a:pt x="4240" y="5263"/>
                  </a:cubicBezTo>
                  <a:cubicBezTo>
                    <a:pt x="4335" y="5192"/>
                    <a:pt x="4359" y="5120"/>
                    <a:pt x="4311" y="5025"/>
                  </a:cubicBezTo>
                  <a:cubicBezTo>
                    <a:pt x="4263" y="4962"/>
                    <a:pt x="4216" y="4930"/>
                    <a:pt x="4161" y="4930"/>
                  </a:cubicBezTo>
                  <a:cubicBezTo>
                    <a:pt x="4134" y="4930"/>
                    <a:pt x="4105" y="4938"/>
                    <a:pt x="4073" y="4954"/>
                  </a:cubicBezTo>
                  <a:cubicBezTo>
                    <a:pt x="3716" y="5168"/>
                    <a:pt x="3287" y="5287"/>
                    <a:pt x="2858" y="5287"/>
                  </a:cubicBezTo>
                  <a:cubicBezTo>
                    <a:pt x="1477" y="5287"/>
                    <a:pt x="382" y="4192"/>
                    <a:pt x="382" y="2810"/>
                  </a:cubicBezTo>
                  <a:cubicBezTo>
                    <a:pt x="382" y="1453"/>
                    <a:pt x="1477" y="358"/>
                    <a:pt x="2858" y="358"/>
                  </a:cubicBezTo>
                  <a:cubicBezTo>
                    <a:pt x="4216" y="358"/>
                    <a:pt x="5311" y="1453"/>
                    <a:pt x="5311" y="2810"/>
                  </a:cubicBezTo>
                  <a:cubicBezTo>
                    <a:pt x="5311" y="3453"/>
                    <a:pt x="5073" y="4073"/>
                    <a:pt x="4644" y="4525"/>
                  </a:cubicBezTo>
                  <a:cubicBezTo>
                    <a:pt x="4573" y="4573"/>
                    <a:pt x="4573" y="4692"/>
                    <a:pt x="4644" y="4763"/>
                  </a:cubicBezTo>
                  <a:cubicBezTo>
                    <a:pt x="4668" y="4787"/>
                    <a:pt x="4710" y="4799"/>
                    <a:pt x="4755" y="4799"/>
                  </a:cubicBezTo>
                  <a:cubicBezTo>
                    <a:pt x="4799" y="4799"/>
                    <a:pt x="4847" y="4787"/>
                    <a:pt x="4883" y="4763"/>
                  </a:cubicBezTo>
                  <a:cubicBezTo>
                    <a:pt x="5383" y="4215"/>
                    <a:pt x="5645" y="3525"/>
                    <a:pt x="5645" y="2810"/>
                  </a:cubicBezTo>
                  <a:cubicBezTo>
                    <a:pt x="5645" y="1262"/>
                    <a:pt x="4359" y="0"/>
                    <a:pt x="2811" y="0"/>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3959" name="Google Shape;13959;p27"/>
            <p:cNvSpPr/>
            <p:nvPr/>
          </p:nvSpPr>
          <p:spPr>
            <a:xfrm>
              <a:off x="5676088" y="2370058"/>
              <a:ext cx="297700" cy="296525"/>
            </a:xfrm>
            <a:custGeom>
              <a:avLst/>
              <a:gdLst/>
              <a:ahLst/>
              <a:cxnLst/>
              <a:rect l="l" t="t" r="r" b="b"/>
              <a:pathLst>
                <a:path w="11908" h="11861" extrusionOk="0">
                  <a:moveTo>
                    <a:pt x="8931" y="1168"/>
                  </a:moveTo>
                  <a:cubicBezTo>
                    <a:pt x="9693" y="1644"/>
                    <a:pt x="10336" y="2311"/>
                    <a:pt x="10789" y="3073"/>
                  </a:cubicBezTo>
                  <a:cubicBezTo>
                    <a:pt x="11265" y="3883"/>
                    <a:pt x="11527" y="4811"/>
                    <a:pt x="11575" y="5716"/>
                  </a:cubicBezTo>
                  <a:lnTo>
                    <a:pt x="10408" y="5716"/>
                  </a:lnTo>
                  <a:cubicBezTo>
                    <a:pt x="10384" y="5192"/>
                    <a:pt x="10265" y="4645"/>
                    <a:pt x="10050" y="4168"/>
                  </a:cubicBezTo>
                  <a:cubicBezTo>
                    <a:pt x="10027" y="4121"/>
                    <a:pt x="9955" y="4073"/>
                    <a:pt x="9908" y="4049"/>
                  </a:cubicBezTo>
                  <a:lnTo>
                    <a:pt x="9241" y="4002"/>
                  </a:lnTo>
                  <a:lnTo>
                    <a:pt x="9503" y="3406"/>
                  </a:lnTo>
                  <a:cubicBezTo>
                    <a:pt x="9550" y="3335"/>
                    <a:pt x="9550" y="3287"/>
                    <a:pt x="9479" y="3216"/>
                  </a:cubicBezTo>
                  <a:cubicBezTo>
                    <a:pt x="9145" y="2811"/>
                    <a:pt x="8764" y="2430"/>
                    <a:pt x="8312" y="2144"/>
                  </a:cubicBezTo>
                  <a:lnTo>
                    <a:pt x="8931" y="1168"/>
                  </a:lnTo>
                  <a:close/>
                  <a:moveTo>
                    <a:pt x="3025" y="1192"/>
                  </a:moveTo>
                  <a:lnTo>
                    <a:pt x="3621" y="2216"/>
                  </a:lnTo>
                  <a:cubicBezTo>
                    <a:pt x="3168" y="2501"/>
                    <a:pt x="2763" y="2859"/>
                    <a:pt x="2454" y="3287"/>
                  </a:cubicBezTo>
                  <a:cubicBezTo>
                    <a:pt x="2430" y="3335"/>
                    <a:pt x="2406" y="3406"/>
                    <a:pt x="2430" y="3454"/>
                  </a:cubicBezTo>
                  <a:lnTo>
                    <a:pt x="2692" y="4049"/>
                  </a:lnTo>
                  <a:lnTo>
                    <a:pt x="2049" y="4121"/>
                  </a:lnTo>
                  <a:cubicBezTo>
                    <a:pt x="1977" y="4121"/>
                    <a:pt x="1930" y="4168"/>
                    <a:pt x="1882" y="4240"/>
                  </a:cubicBezTo>
                  <a:cubicBezTo>
                    <a:pt x="1692" y="4740"/>
                    <a:pt x="1572" y="5240"/>
                    <a:pt x="1525" y="5788"/>
                  </a:cubicBezTo>
                  <a:lnTo>
                    <a:pt x="382" y="5788"/>
                  </a:lnTo>
                  <a:cubicBezTo>
                    <a:pt x="406" y="4692"/>
                    <a:pt x="763" y="3644"/>
                    <a:pt x="1382" y="2739"/>
                  </a:cubicBezTo>
                  <a:cubicBezTo>
                    <a:pt x="1834" y="2120"/>
                    <a:pt x="2406" y="1596"/>
                    <a:pt x="3025" y="1192"/>
                  </a:cubicBezTo>
                  <a:close/>
                  <a:moveTo>
                    <a:pt x="6550" y="1882"/>
                  </a:moveTo>
                  <a:cubicBezTo>
                    <a:pt x="7050" y="1977"/>
                    <a:pt x="7526" y="2120"/>
                    <a:pt x="7979" y="2382"/>
                  </a:cubicBezTo>
                  <a:cubicBezTo>
                    <a:pt x="8407" y="2668"/>
                    <a:pt x="8812" y="2978"/>
                    <a:pt x="9122" y="3382"/>
                  </a:cubicBezTo>
                  <a:lnTo>
                    <a:pt x="8860" y="3930"/>
                  </a:lnTo>
                  <a:cubicBezTo>
                    <a:pt x="8836" y="4025"/>
                    <a:pt x="8836" y="4121"/>
                    <a:pt x="8860" y="4216"/>
                  </a:cubicBezTo>
                  <a:cubicBezTo>
                    <a:pt x="8931" y="4287"/>
                    <a:pt x="8979" y="4359"/>
                    <a:pt x="9098" y="4359"/>
                  </a:cubicBezTo>
                  <a:lnTo>
                    <a:pt x="9717" y="4406"/>
                  </a:lnTo>
                  <a:cubicBezTo>
                    <a:pt x="9908" y="4883"/>
                    <a:pt x="10027" y="5407"/>
                    <a:pt x="10027" y="5907"/>
                  </a:cubicBezTo>
                  <a:cubicBezTo>
                    <a:pt x="10027" y="6407"/>
                    <a:pt x="9931" y="6907"/>
                    <a:pt x="9717" y="7383"/>
                  </a:cubicBezTo>
                  <a:lnTo>
                    <a:pt x="9098" y="7455"/>
                  </a:lnTo>
                  <a:cubicBezTo>
                    <a:pt x="9003" y="7455"/>
                    <a:pt x="8931" y="7502"/>
                    <a:pt x="8860" y="7598"/>
                  </a:cubicBezTo>
                  <a:cubicBezTo>
                    <a:pt x="8812" y="7693"/>
                    <a:pt x="8812" y="7788"/>
                    <a:pt x="8860" y="7860"/>
                  </a:cubicBezTo>
                  <a:lnTo>
                    <a:pt x="9122" y="8431"/>
                  </a:lnTo>
                  <a:cubicBezTo>
                    <a:pt x="8812" y="8836"/>
                    <a:pt x="8407" y="9169"/>
                    <a:pt x="7979" y="9407"/>
                  </a:cubicBezTo>
                  <a:cubicBezTo>
                    <a:pt x="7526" y="9669"/>
                    <a:pt x="7050" y="9836"/>
                    <a:pt x="6550" y="9908"/>
                  </a:cubicBezTo>
                  <a:lnTo>
                    <a:pt x="6192" y="9407"/>
                  </a:lnTo>
                  <a:cubicBezTo>
                    <a:pt x="6121" y="9312"/>
                    <a:pt x="6026" y="9288"/>
                    <a:pt x="5954" y="9288"/>
                  </a:cubicBezTo>
                  <a:cubicBezTo>
                    <a:pt x="5859" y="9288"/>
                    <a:pt x="5764" y="9360"/>
                    <a:pt x="5716" y="9407"/>
                  </a:cubicBezTo>
                  <a:lnTo>
                    <a:pt x="5359" y="9908"/>
                  </a:lnTo>
                  <a:cubicBezTo>
                    <a:pt x="4835" y="9836"/>
                    <a:pt x="4359" y="9669"/>
                    <a:pt x="3930" y="9407"/>
                  </a:cubicBezTo>
                  <a:cubicBezTo>
                    <a:pt x="3478" y="9146"/>
                    <a:pt x="3097" y="8812"/>
                    <a:pt x="2763" y="8431"/>
                  </a:cubicBezTo>
                  <a:lnTo>
                    <a:pt x="3025" y="7860"/>
                  </a:lnTo>
                  <a:cubicBezTo>
                    <a:pt x="3049" y="7764"/>
                    <a:pt x="3049" y="7693"/>
                    <a:pt x="3025" y="7598"/>
                  </a:cubicBezTo>
                  <a:cubicBezTo>
                    <a:pt x="2978" y="7502"/>
                    <a:pt x="2906" y="7455"/>
                    <a:pt x="2787" y="7455"/>
                  </a:cubicBezTo>
                  <a:lnTo>
                    <a:pt x="2168" y="7383"/>
                  </a:lnTo>
                  <a:cubicBezTo>
                    <a:pt x="1977" y="6955"/>
                    <a:pt x="1906" y="6502"/>
                    <a:pt x="1906" y="6026"/>
                  </a:cubicBezTo>
                  <a:lnTo>
                    <a:pt x="1906" y="5859"/>
                  </a:lnTo>
                  <a:cubicBezTo>
                    <a:pt x="1906" y="5359"/>
                    <a:pt x="1977" y="4859"/>
                    <a:pt x="2192" y="4383"/>
                  </a:cubicBezTo>
                  <a:lnTo>
                    <a:pt x="2811" y="4335"/>
                  </a:lnTo>
                  <a:cubicBezTo>
                    <a:pt x="2906" y="4335"/>
                    <a:pt x="3001" y="4264"/>
                    <a:pt x="3049" y="4168"/>
                  </a:cubicBezTo>
                  <a:cubicBezTo>
                    <a:pt x="3120" y="4073"/>
                    <a:pt x="3120" y="4002"/>
                    <a:pt x="3049" y="3906"/>
                  </a:cubicBezTo>
                  <a:lnTo>
                    <a:pt x="2787" y="3335"/>
                  </a:lnTo>
                  <a:cubicBezTo>
                    <a:pt x="3120" y="2954"/>
                    <a:pt x="3525" y="2597"/>
                    <a:pt x="3978" y="2358"/>
                  </a:cubicBezTo>
                  <a:cubicBezTo>
                    <a:pt x="4406" y="2120"/>
                    <a:pt x="4883" y="1977"/>
                    <a:pt x="5359" y="1882"/>
                  </a:cubicBezTo>
                  <a:lnTo>
                    <a:pt x="5716" y="2382"/>
                  </a:lnTo>
                  <a:cubicBezTo>
                    <a:pt x="5764" y="2478"/>
                    <a:pt x="5859" y="2501"/>
                    <a:pt x="5954" y="2501"/>
                  </a:cubicBezTo>
                  <a:cubicBezTo>
                    <a:pt x="6026" y="2501"/>
                    <a:pt x="6121" y="2454"/>
                    <a:pt x="6192" y="2382"/>
                  </a:cubicBezTo>
                  <a:lnTo>
                    <a:pt x="6550" y="1882"/>
                  </a:lnTo>
                  <a:close/>
                  <a:moveTo>
                    <a:pt x="11575" y="6073"/>
                  </a:moveTo>
                  <a:cubicBezTo>
                    <a:pt x="11551" y="7026"/>
                    <a:pt x="11265" y="7955"/>
                    <a:pt x="10789" y="8765"/>
                  </a:cubicBezTo>
                  <a:cubicBezTo>
                    <a:pt x="10360" y="9527"/>
                    <a:pt x="9693" y="10193"/>
                    <a:pt x="8931" y="10670"/>
                  </a:cubicBezTo>
                  <a:lnTo>
                    <a:pt x="8336" y="9646"/>
                  </a:lnTo>
                  <a:cubicBezTo>
                    <a:pt x="8764" y="9360"/>
                    <a:pt x="9169" y="9003"/>
                    <a:pt x="9479" y="8574"/>
                  </a:cubicBezTo>
                  <a:cubicBezTo>
                    <a:pt x="9527" y="8526"/>
                    <a:pt x="9550" y="8455"/>
                    <a:pt x="9527" y="8407"/>
                  </a:cubicBezTo>
                  <a:lnTo>
                    <a:pt x="9241" y="7812"/>
                  </a:lnTo>
                  <a:lnTo>
                    <a:pt x="9908" y="7740"/>
                  </a:lnTo>
                  <a:cubicBezTo>
                    <a:pt x="9955" y="7740"/>
                    <a:pt x="10027" y="7693"/>
                    <a:pt x="10050" y="7621"/>
                  </a:cubicBezTo>
                  <a:cubicBezTo>
                    <a:pt x="10265" y="7121"/>
                    <a:pt x="10384" y="6621"/>
                    <a:pt x="10408" y="6073"/>
                  </a:cubicBezTo>
                  <a:close/>
                  <a:moveTo>
                    <a:pt x="1549" y="6121"/>
                  </a:moveTo>
                  <a:lnTo>
                    <a:pt x="1549" y="6169"/>
                  </a:lnTo>
                  <a:cubicBezTo>
                    <a:pt x="1549" y="6407"/>
                    <a:pt x="1596" y="6669"/>
                    <a:pt x="1620" y="6907"/>
                  </a:cubicBezTo>
                  <a:cubicBezTo>
                    <a:pt x="1692" y="7145"/>
                    <a:pt x="1739" y="7383"/>
                    <a:pt x="1858" y="7621"/>
                  </a:cubicBezTo>
                  <a:cubicBezTo>
                    <a:pt x="1858" y="7669"/>
                    <a:pt x="1858" y="7669"/>
                    <a:pt x="1882" y="7693"/>
                  </a:cubicBezTo>
                  <a:cubicBezTo>
                    <a:pt x="1930" y="7740"/>
                    <a:pt x="1977" y="7788"/>
                    <a:pt x="2049" y="7812"/>
                  </a:cubicBezTo>
                  <a:lnTo>
                    <a:pt x="2692" y="7860"/>
                  </a:lnTo>
                  <a:lnTo>
                    <a:pt x="2430" y="8455"/>
                  </a:lnTo>
                  <a:cubicBezTo>
                    <a:pt x="2406" y="8526"/>
                    <a:pt x="2406" y="8574"/>
                    <a:pt x="2454" y="8645"/>
                  </a:cubicBezTo>
                  <a:cubicBezTo>
                    <a:pt x="2787" y="9050"/>
                    <a:pt x="3168" y="9431"/>
                    <a:pt x="3621" y="9717"/>
                  </a:cubicBezTo>
                  <a:lnTo>
                    <a:pt x="3049" y="10693"/>
                  </a:lnTo>
                  <a:cubicBezTo>
                    <a:pt x="2263" y="10193"/>
                    <a:pt x="1596" y="9527"/>
                    <a:pt x="1144" y="8765"/>
                  </a:cubicBezTo>
                  <a:cubicBezTo>
                    <a:pt x="668" y="7955"/>
                    <a:pt x="406" y="7026"/>
                    <a:pt x="382" y="6121"/>
                  </a:cubicBezTo>
                  <a:close/>
                  <a:moveTo>
                    <a:pt x="5978" y="9741"/>
                  </a:moveTo>
                  <a:lnTo>
                    <a:pt x="6359" y="10289"/>
                  </a:lnTo>
                  <a:cubicBezTo>
                    <a:pt x="6377" y="10323"/>
                    <a:pt x="6420" y="10346"/>
                    <a:pt x="6460" y="10346"/>
                  </a:cubicBezTo>
                  <a:cubicBezTo>
                    <a:pt x="6475" y="10346"/>
                    <a:pt x="6489" y="10343"/>
                    <a:pt x="6502" y="10336"/>
                  </a:cubicBezTo>
                  <a:cubicBezTo>
                    <a:pt x="7050" y="10289"/>
                    <a:pt x="7550" y="10098"/>
                    <a:pt x="8026" y="9860"/>
                  </a:cubicBezTo>
                  <a:lnTo>
                    <a:pt x="8288" y="10336"/>
                  </a:lnTo>
                  <a:lnTo>
                    <a:pt x="8598" y="10884"/>
                  </a:lnTo>
                  <a:cubicBezTo>
                    <a:pt x="7788" y="11289"/>
                    <a:pt x="6907" y="11527"/>
                    <a:pt x="5978" y="11527"/>
                  </a:cubicBezTo>
                  <a:cubicBezTo>
                    <a:pt x="5049" y="11527"/>
                    <a:pt x="4121" y="11289"/>
                    <a:pt x="3335" y="10884"/>
                  </a:cubicBezTo>
                  <a:lnTo>
                    <a:pt x="3930" y="9860"/>
                  </a:lnTo>
                  <a:cubicBezTo>
                    <a:pt x="4406" y="10098"/>
                    <a:pt x="4907" y="10289"/>
                    <a:pt x="5430" y="10336"/>
                  </a:cubicBezTo>
                  <a:cubicBezTo>
                    <a:pt x="5502" y="10336"/>
                    <a:pt x="5549" y="10312"/>
                    <a:pt x="5597" y="10289"/>
                  </a:cubicBezTo>
                  <a:lnTo>
                    <a:pt x="5978" y="9741"/>
                  </a:lnTo>
                  <a:close/>
                  <a:moveTo>
                    <a:pt x="5978" y="1"/>
                  </a:moveTo>
                  <a:cubicBezTo>
                    <a:pt x="5526" y="1"/>
                    <a:pt x="5073" y="72"/>
                    <a:pt x="4645" y="168"/>
                  </a:cubicBezTo>
                  <a:cubicBezTo>
                    <a:pt x="4549" y="191"/>
                    <a:pt x="4478" y="287"/>
                    <a:pt x="4525" y="358"/>
                  </a:cubicBezTo>
                  <a:cubicBezTo>
                    <a:pt x="4545" y="437"/>
                    <a:pt x="4614" y="483"/>
                    <a:pt x="4678" y="483"/>
                  </a:cubicBezTo>
                  <a:cubicBezTo>
                    <a:pt x="4691" y="483"/>
                    <a:pt x="4704" y="481"/>
                    <a:pt x="4716" y="477"/>
                  </a:cubicBezTo>
                  <a:cubicBezTo>
                    <a:pt x="5145" y="382"/>
                    <a:pt x="5549" y="334"/>
                    <a:pt x="5978" y="334"/>
                  </a:cubicBezTo>
                  <a:cubicBezTo>
                    <a:pt x="6931" y="334"/>
                    <a:pt x="7812" y="572"/>
                    <a:pt x="8622" y="977"/>
                  </a:cubicBezTo>
                  <a:lnTo>
                    <a:pt x="8026" y="2001"/>
                  </a:lnTo>
                  <a:cubicBezTo>
                    <a:pt x="7550" y="1763"/>
                    <a:pt x="7050" y="1573"/>
                    <a:pt x="6502" y="1525"/>
                  </a:cubicBezTo>
                  <a:cubicBezTo>
                    <a:pt x="6454" y="1525"/>
                    <a:pt x="6383" y="1549"/>
                    <a:pt x="6359" y="1573"/>
                  </a:cubicBezTo>
                  <a:lnTo>
                    <a:pt x="5978" y="2120"/>
                  </a:lnTo>
                  <a:lnTo>
                    <a:pt x="5597" y="1573"/>
                  </a:lnTo>
                  <a:cubicBezTo>
                    <a:pt x="5562" y="1538"/>
                    <a:pt x="5527" y="1516"/>
                    <a:pt x="5483" y="1516"/>
                  </a:cubicBezTo>
                  <a:cubicBezTo>
                    <a:pt x="5467" y="1516"/>
                    <a:pt x="5450" y="1519"/>
                    <a:pt x="5430" y="1525"/>
                  </a:cubicBezTo>
                  <a:cubicBezTo>
                    <a:pt x="4907" y="1573"/>
                    <a:pt x="4406" y="1763"/>
                    <a:pt x="3930" y="2001"/>
                  </a:cubicBezTo>
                  <a:lnTo>
                    <a:pt x="3335" y="977"/>
                  </a:lnTo>
                  <a:cubicBezTo>
                    <a:pt x="3525" y="858"/>
                    <a:pt x="3740" y="787"/>
                    <a:pt x="3954" y="691"/>
                  </a:cubicBezTo>
                  <a:lnTo>
                    <a:pt x="3978" y="691"/>
                  </a:lnTo>
                  <a:cubicBezTo>
                    <a:pt x="4073" y="668"/>
                    <a:pt x="4121" y="549"/>
                    <a:pt x="4073" y="453"/>
                  </a:cubicBezTo>
                  <a:cubicBezTo>
                    <a:pt x="4056" y="384"/>
                    <a:pt x="3987" y="339"/>
                    <a:pt x="3914" y="339"/>
                  </a:cubicBezTo>
                  <a:cubicBezTo>
                    <a:pt x="3888" y="339"/>
                    <a:pt x="3860" y="345"/>
                    <a:pt x="3835" y="358"/>
                  </a:cubicBezTo>
                  <a:lnTo>
                    <a:pt x="3811" y="358"/>
                  </a:lnTo>
                  <a:cubicBezTo>
                    <a:pt x="2692" y="787"/>
                    <a:pt x="1739" y="1525"/>
                    <a:pt x="1072" y="2501"/>
                  </a:cubicBezTo>
                  <a:cubicBezTo>
                    <a:pt x="382" y="3525"/>
                    <a:pt x="1" y="4668"/>
                    <a:pt x="1" y="5907"/>
                  </a:cubicBezTo>
                  <a:cubicBezTo>
                    <a:pt x="1" y="6978"/>
                    <a:pt x="286" y="8002"/>
                    <a:pt x="834" y="8907"/>
                  </a:cubicBezTo>
                  <a:cubicBezTo>
                    <a:pt x="1334" y="9789"/>
                    <a:pt x="2073" y="10503"/>
                    <a:pt x="2978" y="11051"/>
                  </a:cubicBezTo>
                  <a:cubicBezTo>
                    <a:pt x="3859" y="11551"/>
                    <a:pt x="4907" y="11860"/>
                    <a:pt x="5954" y="11860"/>
                  </a:cubicBezTo>
                  <a:cubicBezTo>
                    <a:pt x="6978" y="11860"/>
                    <a:pt x="8026" y="11575"/>
                    <a:pt x="8931" y="11051"/>
                  </a:cubicBezTo>
                  <a:cubicBezTo>
                    <a:pt x="9812" y="10551"/>
                    <a:pt x="10551" y="9789"/>
                    <a:pt x="11074" y="8907"/>
                  </a:cubicBezTo>
                  <a:cubicBezTo>
                    <a:pt x="11598" y="7979"/>
                    <a:pt x="11908" y="6931"/>
                    <a:pt x="11908" y="5907"/>
                  </a:cubicBezTo>
                  <a:cubicBezTo>
                    <a:pt x="11908" y="4859"/>
                    <a:pt x="11622" y="3811"/>
                    <a:pt x="11098" y="2930"/>
                  </a:cubicBezTo>
                  <a:cubicBezTo>
                    <a:pt x="10598" y="2073"/>
                    <a:pt x="9884" y="1358"/>
                    <a:pt x="9003" y="834"/>
                  </a:cubicBezTo>
                  <a:cubicBezTo>
                    <a:pt x="8098" y="310"/>
                    <a:pt x="7050" y="1"/>
                    <a:pt x="5978" y="1"/>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grpSp>
      <p:grpSp>
        <p:nvGrpSpPr>
          <p:cNvPr id="13960" name="Google Shape;13960;p27"/>
          <p:cNvGrpSpPr/>
          <p:nvPr/>
        </p:nvGrpSpPr>
        <p:grpSpPr>
          <a:xfrm>
            <a:off x="5514356" y="2292547"/>
            <a:ext cx="356049" cy="355332"/>
            <a:chOff x="5168838" y="2370058"/>
            <a:chExt cx="297725" cy="297125"/>
          </a:xfrm>
          <a:noFill/>
        </p:grpSpPr>
        <p:sp>
          <p:nvSpPr>
            <p:cNvPr id="13961" name="Google Shape;13961;p27"/>
            <p:cNvSpPr/>
            <p:nvPr/>
          </p:nvSpPr>
          <p:spPr>
            <a:xfrm>
              <a:off x="5208738" y="2424833"/>
              <a:ext cx="11925" cy="8950"/>
            </a:xfrm>
            <a:custGeom>
              <a:avLst/>
              <a:gdLst/>
              <a:ahLst/>
              <a:cxnLst/>
              <a:rect l="l" t="t" r="r" b="b"/>
              <a:pathLst>
                <a:path w="477" h="358" extrusionOk="0">
                  <a:moveTo>
                    <a:pt x="167" y="1"/>
                  </a:moveTo>
                  <a:cubicBezTo>
                    <a:pt x="72" y="1"/>
                    <a:pt x="0" y="48"/>
                    <a:pt x="0" y="144"/>
                  </a:cubicBezTo>
                  <a:cubicBezTo>
                    <a:pt x="0" y="263"/>
                    <a:pt x="72" y="358"/>
                    <a:pt x="167" y="358"/>
                  </a:cubicBezTo>
                  <a:lnTo>
                    <a:pt x="286" y="358"/>
                  </a:lnTo>
                  <a:cubicBezTo>
                    <a:pt x="381" y="358"/>
                    <a:pt x="477" y="287"/>
                    <a:pt x="477" y="191"/>
                  </a:cubicBezTo>
                  <a:cubicBezTo>
                    <a:pt x="477" y="72"/>
                    <a:pt x="405" y="1"/>
                    <a:pt x="286" y="1"/>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3962" name="Google Shape;13962;p27"/>
            <p:cNvSpPr/>
            <p:nvPr/>
          </p:nvSpPr>
          <p:spPr>
            <a:xfrm>
              <a:off x="5276013" y="2424833"/>
              <a:ext cx="14900" cy="8950"/>
            </a:xfrm>
            <a:custGeom>
              <a:avLst/>
              <a:gdLst/>
              <a:ahLst/>
              <a:cxnLst/>
              <a:rect l="l" t="t" r="r" b="b"/>
              <a:pathLst>
                <a:path w="596" h="358" extrusionOk="0">
                  <a:moveTo>
                    <a:pt x="191" y="1"/>
                  </a:moveTo>
                  <a:cubicBezTo>
                    <a:pt x="96" y="1"/>
                    <a:pt x="0" y="48"/>
                    <a:pt x="0" y="144"/>
                  </a:cubicBezTo>
                  <a:cubicBezTo>
                    <a:pt x="0" y="263"/>
                    <a:pt x="96" y="358"/>
                    <a:pt x="191" y="358"/>
                  </a:cubicBezTo>
                  <a:lnTo>
                    <a:pt x="429" y="358"/>
                  </a:lnTo>
                  <a:cubicBezTo>
                    <a:pt x="500" y="358"/>
                    <a:pt x="596" y="287"/>
                    <a:pt x="596" y="191"/>
                  </a:cubicBezTo>
                  <a:cubicBezTo>
                    <a:pt x="596" y="72"/>
                    <a:pt x="548" y="1"/>
                    <a:pt x="429" y="1"/>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3963" name="Google Shape;13963;p27"/>
            <p:cNvSpPr/>
            <p:nvPr/>
          </p:nvSpPr>
          <p:spPr>
            <a:xfrm>
              <a:off x="5299813" y="2424833"/>
              <a:ext cx="14925" cy="8950"/>
            </a:xfrm>
            <a:custGeom>
              <a:avLst/>
              <a:gdLst/>
              <a:ahLst/>
              <a:cxnLst/>
              <a:rect l="l" t="t" r="r" b="b"/>
              <a:pathLst>
                <a:path w="597" h="358" extrusionOk="0">
                  <a:moveTo>
                    <a:pt x="191" y="1"/>
                  </a:moveTo>
                  <a:cubicBezTo>
                    <a:pt x="96" y="1"/>
                    <a:pt x="1" y="48"/>
                    <a:pt x="1" y="144"/>
                  </a:cubicBezTo>
                  <a:cubicBezTo>
                    <a:pt x="1" y="263"/>
                    <a:pt x="96" y="358"/>
                    <a:pt x="191" y="358"/>
                  </a:cubicBezTo>
                  <a:lnTo>
                    <a:pt x="430" y="358"/>
                  </a:lnTo>
                  <a:cubicBezTo>
                    <a:pt x="501" y="358"/>
                    <a:pt x="596" y="287"/>
                    <a:pt x="596" y="191"/>
                  </a:cubicBezTo>
                  <a:cubicBezTo>
                    <a:pt x="596" y="72"/>
                    <a:pt x="549" y="1"/>
                    <a:pt x="430" y="1"/>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3964" name="Google Shape;13964;p27"/>
            <p:cNvSpPr/>
            <p:nvPr/>
          </p:nvSpPr>
          <p:spPr>
            <a:xfrm>
              <a:off x="5253388" y="2424833"/>
              <a:ext cx="14900" cy="8950"/>
            </a:xfrm>
            <a:custGeom>
              <a:avLst/>
              <a:gdLst/>
              <a:ahLst/>
              <a:cxnLst/>
              <a:rect l="l" t="t" r="r" b="b"/>
              <a:pathLst>
                <a:path w="596" h="358" extrusionOk="0">
                  <a:moveTo>
                    <a:pt x="167" y="1"/>
                  </a:moveTo>
                  <a:cubicBezTo>
                    <a:pt x="72" y="1"/>
                    <a:pt x="0" y="48"/>
                    <a:pt x="0" y="144"/>
                  </a:cubicBezTo>
                  <a:cubicBezTo>
                    <a:pt x="0" y="263"/>
                    <a:pt x="48" y="358"/>
                    <a:pt x="167" y="358"/>
                  </a:cubicBezTo>
                  <a:lnTo>
                    <a:pt x="405" y="358"/>
                  </a:lnTo>
                  <a:cubicBezTo>
                    <a:pt x="501" y="358"/>
                    <a:pt x="596" y="287"/>
                    <a:pt x="596" y="191"/>
                  </a:cubicBezTo>
                  <a:cubicBezTo>
                    <a:pt x="596" y="72"/>
                    <a:pt x="524" y="1"/>
                    <a:pt x="405" y="1"/>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3965" name="Google Shape;13965;p27"/>
            <p:cNvSpPr/>
            <p:nvPr/>
          </p:nvSpPr>
          <p:spPr>
            <a:xfrm>
              <a:off x="5228988" y="2424833"/>
              <a:ext cx="14900" cy="8950"/>
            </a:xfrm>
            <a:custGeom>
              <a:avLst/>
              <a:gdLst/>
              <a:ahLst/>
              <a:cxnLst/>
              <a:rect l="l" t="t" r="r" b="b"/>
              <a:pathLst>
                <a:path w="596" h="358" extrusionOk="0">
                  <a:moveTo>
                    <a:pt x="191" y="1"/>
                  </a:moveTo>
                  <a:cubicBezTo>
                    <a:pt x="95" y="1"/>
                    <a:pt x="0" y="48"/>
                    <a:pt x="0" y="144"/>
                  </a:cubicBezTo>
                  <a:cubicBezTo>
                    <a:pt x="0" y="263"/>
                    <a:pt x="95" y="358"/>
                    <a:pt x="191" y="358"/>
                  </a:cubicBezTo>
                  <a:lnTo>
                    <a:pt x="429" y="358"/>
                  </a:lnTo>
                  <a:cubicBezTo>
                    <a:pt x="524" y="358"/>
                    <a:pt x="595" y="287"/>
                    <a:pt x="595" y="191"/>
                  </a:cubicBezTo>
                  <a:cubicBezTo>
                    <a:pt x="595" y="72"/>
                    <a:pt x="548" y="1"/>
                    <a:pt x="429" y="1"/>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3966" name="Google Shape;13966;p27"/>
            <p:cNvSpPr/>
            <p:nvPr/>
          </p:nvSpPr>
          <p:spPr>
            <a:xfrm>
              <a:off x="5323638" y="2424833"/>
              <a:ext cx="11925" cy="8950"/>
            </a:xfrm>
            <a:custGeom>
              <a:avLst/>
              <a:gdLst/>
              <a:ahLst/>
              <a:cxnLst/>
              <a:rect l="l" t="t" r="r" b="b"/>
              <a:pathLst>
                <a:path w="477" h="358" extrusionOk="0">
                  <a:moveTo>
                    <a:pt x="191" y="1"/>
                  </a:moveTo>
                  <a:cubicBezTo>
                    <a:pt x="96" y="1"/>
                    <a:pt x="1" y="48"/>
                    <a:pt x="1" y="144"/>
                  </a:cubicBezTo>
                  <a:cubicBezTo>
                    <a:pt x="1" y="263"/>
                    <a:pt x="72" y="358"/>
                    <a:pt x="191" y="358"/>
                  </a:cubicBezTo>
                  <a:lnTo>
                    <a:pt x="310" y="358"/>
                  </a:lnTo>
                  <a:cubicBezTo>
                    <a:pt x="382" y="358"/>
                    <a:pt x="477" y="287"/>
                    <a:pt x="477" y="191"/>
                  </a:cubicBezTo>
                  <a:cubicBezTo>
                    <a:pt x="477" y="72"/>
                    <a:pt x="429" y="1"/>
                    <a:pt x="310" y="1"/>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3967" name="Google Shape;13967;p27"/>
            <p:cNvSpPr/>
            <p:nvPr/>
          </p:nvSpPr>
          <p:spPr>
            <a:xfrm>
              <a:off x="5394488" y="2424833"/>
              <a:ext cx="11925" cy="8950"/>
            </a:xfrm>
            <a:custGeom>
              <a:avLst/>
              <a:gdLst/>
              <a:ahLst/>
              <a:cxnLst/>
              <a:rect l="l" t="t" r="r" b="b"/>
              <a:pathLst>
                <a:path w="477" h="358" extrusionOk="0">
                  <a:moveTo>
                    <a:pt x="191" y="1"/>
                  </a:moveTo>
                  <a:cubicBezTo>
                    <a:pt x="96" y="1"/>
                    <a:pt x="0" y="48"/>
                    <a:pt x="0" y="144"/>
                  </a:cubicBezTo>
                  <a:cubicBezTo>
                    <a:pt x="0" y="263"/>
                    <a:pt x="72" y="358"/>
                    <a:pt x="191" y="358"/>
                  </a:cubicBezTo>
                  <a:lnTo>
                    <a:pt x="310" y="358"/>
                  </a:lnTo>
                  <a:cubicBezTo>
                    <a:pt x="382" y="358"/>
                    <a:pt x="477" y="287"/>
                    <a:pt x="477" y="191"/>
                  </a:cubicBezTo>
                  <a:cubicBezTo>
                    <a:pt x="477" y="72"/>
                    <a:pt x="429" y="1"/>
                    <a:pt x="310" y="1"/>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3968" name="Google Shape;13968;p27"/>
            <p:cNvSpPr/>
            <p:nvPr/>
          </p:nvSpPr>
          <p:spPr>
            <a:xfrm>
              <a:off x="5415913" y="2424833"/>
              <a:ext cx="14925" cy="8950"/>
            </a:xfrm>
            <a:custGeom>
              <a:avLst/>
              <a:gdLst/>
              <a:ahLst/>
              <a:cxnLst/>
              <a:rect l="l" t="t" r="r" b="b"/>
              <a:pathLst>
                <a:path w="597" h="358" extrusionOk="0">
                  <a:moveTo>
                    <a:pt x="191" y="1"/>
                  </a:moveTo>
                  <a:cubicBezTo>
                    <a:pt x="96" y="1"/>
                    <a:pt x="1" y="48"/>
                    <a:pt x="1" y="144"/>
                  </a:cubicBezTo>
                  <a:cubicBezTo>
                    <a:pt x="1" y="263"/>
                    <a:pt x="96" y="358"/>
                    <a:pt x="191" y="358"/>
                  </a:cubicBezTo>
                  <a:lnTo>
                    <a:pt x="429" y="358"/>
                  </a:lnTo>
                  <a:cubicBezTo>
                    <a:pt x="501" y="358"/>
                    <a:pt x="596" y="287"/>
                    <a:pt x="596" y="191"/>
                  </a:cubicBezTo>
                  <a:cubicBezTo>
                    <a:pt x="596" y="72"/>
                    <a:pt x="549" y="1"/>
                    <a:pt x="429" y="1"/>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3969" name="Google Shape;13969;p27"/>
            <p:cNvSpPr/>
            <p:nvPr/>
          </p:nvSpPr>
          <p:spPr>
            <a:xfrm>
              <a:off x="5441513" y="2424833"/>
              <a:ext cx="11950" cy="8950"/>
            </a:xfrm>
            <a:custGeom>
              <a:avLst/>
              <a:gdLst/>
              <a:ahLst/>
              <a:cxnLst/>
              <a:rect l="l" t="t" r="r" b="b"/>
              <a:pathLst>
                <a:path w="478" h="358" extrusionOk="0">
                  <a:moveTo>
                    <a:pt x="215" y="1"/>
                  </a:moveTo>
                  <a:cubicBezTo>
                    <a:pt x="120" y="1"/>
                    <a:pt x="25" y="48"/>
                    <a:pt x="25" y="144"/>
                  </a:cubicBezTo>
                  <a:cubicBezTo>
                    <a:pt x="1" y="263"/>
                    <a:pt x="96" y="358"/>
                    <a:pt x="168" y="358"/>
                  </a:cubicBezTo>
                  <a:lnTo>
                    <a:pt x="287" y="358"/>
                  </a:lnTo>
                  <a:cubicBezTo>
                    <a:pt x="382" y="358"/>
                    <a:pt x="477" y="287"/>
                    <a:pt x="477" y="191"/>
                  </a:cubicBezTo>
                  <a:cubicBezTo>
                    <a:pt x="477" y="72"/>
                    <a:pt x="406" y="1"/>
                    <a:pt x="287" y="1"/>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3970" name="Google Shape;13970;p27"/>
            <p:cNvSpPr/>
            <p:nvPr/>
          </p:nvSpPr>
          <p:spPr>
            <a:xfrm>
              <a:off x="5168838" y="2370058"/>
              <a:ext cx="297725" cy="297125"/>
            </a:xfrm>
            <a:custGeom>
              <a:avLst/>
              <a:gdLst/>
              <a:ahLst/>
              <a:cxnLst/>
              <a:rect l="l" t="t" r="r" b="b"/>
              <a:pathLst>
                <a:path w="11909" h="11885" extrusionOk="0">
                  <a:moveTo>
                    <a:pt x="11527" y="11051"/>
                  </a:moveTo>
                  <a:lnTo>
                    <a:pt x="11527" y="11527"/>
                  </a:lnTo>
                  <a:lnTo>
                    <a:pt x="334" y="11527"/>
                  </a:lnTo>
                  <a:lnTo>
                    <a:pt x="334" y="11051"/>
                  </a:lnTo>
                  <a:close/>
                  <a:moveTo>
                    <a:pt x="930" y="1"/>
                  </a:moveTo>
                  <a:cubicBezTo>
                    <a:pt x="810" y="1"/>
                    <a:pt x="715" y="72"/>
                    <a:pt x="715" y="191"/>
                  </a:cubicBezTo>
                  <a:lnTo>
                    <a:pt x="715" y="977"/>
                  </a:lnTo>
                  <a:lnTo>
                    <a:pt x="501" y="977"/>
                  </a:lnTo>
                  <a:cubicBezTo>
                    <a:pt x="429" y="977"/>
                    <a:pt x="334" y="1049"/>
                    <a:pt x="334" y="1144"/>
                  </a:cubicBezTo>
                  <a:cubicBezTo>
                    <a:pt x="334" y="1263"/>
                    <a:pt x="382" y="1334"/>
                    <a:pt x="501" y="1334"/>
                  </a:cubicBezTo>
                  <a:lnTo>
                    <a:pt x="715" y="1334"/>
                  </a:lnTo>
                  <a:lnTo>
                    <a:pt x="715" y="2239"/>
                  </a:lnTo>
                  <a:lnTo>
                    <a:pt x="501" y="2239"/>
                  </a:lnTo>
                  <a:cubicBezTo>
                    <a:pt x="429" y="2239"/>
                    <a:pt x="334" y="2287"/>
                    <a:pt x="334" y="2382"/>
                  </a:cubicBezTo>
                  <a:cubicBezTo>
                    <a:pt x="334" y="2501"/>
                    <a:pt x="382" y="2597"/>
                    <a:pt x="501" y="2597"/>
                  </a:cubicBezTo>
                  <a:lnTo>
                    <a:pt x="715" y="2597"/>
                  </a:lnTo>
                  <a:lnTo>
                    <a:pt x="715" y="3478"/>
                  </a:lnTo>
                  <a:lnTo>
                    <a:pt x="501" y="3478"/>
                  </a:lnTo>
                  <a:cubicBezTo>
                    <a:pt x="429" y="3478"/>
                    <a:pt x="334" y="3549"/>
                    <a:pt x="334" y="3644"/>
                  </a:cubicBezTo>
                  <a:cubicBezTo>
                    <a:pt x="334" y="3763"/>
                    <a:pt x="382" y="3835"/>
                    <a:pt x="501" y="3835"/>
                  </a:cubicBezTo>
                  <a:lnTo>
                    <a:pt x="715" y="3835"/>
                  </a:lnTo>
                  <a:lnTo>
                    <a:pt x="715" y="4740"/>
                  </a:lnTo>
                  <a:lnTo>
                    <a:pt x="501" y="4740"/>
                  </a:lnTo>
                  <a:cubicBezTo>
                    <a:pt x="429" y="4740"/>
                    <a:pt x="334" y="4788"/>
                    <a:pt x="334" y="4883"/>
                  </a:cubicBezTo>
                  <a:cubicBezTo>
                    <a:pt x="334" y="5002"/>
                    <a:pt x="382" y="5097"/>
                    <a:pt x="501" y="5097"/>
                  </a:cubicBezTo>
                  <a:lnTo>
                    <a:pt x="715" y="5097"/>
                  </a:lnTo>
                  <a:lnTo>
                    <a:pt x="715" y="5978"/>
                  </a:lnTo>
                  <a:lnTo>
                    <a:pt x="501" y="5978"/>
                  </a:lnTo>
                  <a:cubicBezTo>
                    <a:pt x="429" y="5978"/>
                    <a:pt x="334" y="6050"/>
                    <a:pt x="334" y="6145"/>
                  </a:cubicBezTo>
                  <a:cubicBezTo>
                    <a:pt x="334" y="6264"/>
                    <a:pt x="382" y="6335"/>
                    <a:pt x="501" y="6335"/>
                  </a:cubicBezTo>
                  <a:lnTo>
                    <a:pt x="715" y="6335"/>
                  </a:lnTo>
                  <a:lnTo>
                    <a:pt x="715" y="7240"/>
                  </a:lnTo>
                  <a:lnTo>
                    <a:pt x="501" y="7240"/>
                  </a:lnTo>
                  <a:cubicBezTo>
                    <a:pt x="429" y="7240"/>
                    <a:pt x="334" y="7288"/>
                    <a:pt x="334" y="7383"/>
                  </a:cubicBezTo>
                  <a:cubicBezTo>
                    <a:pt x="334" y="7502"/>
                    <a:pt x="382" y="7598"/>
                    <a:pt x="501" y="7598"/>
                  </a:cubicBezTo>
                  <a:lnTo>
                    <a:pt x="715" y="7598"/>
                  </a:lnTo>
                  <a:lnTo>
                    <a:pt x="715" y="8479"/>
                  </a:lnTo>
                  <a:lnTo>
                    <a:pt x="501" y="8479"/>
                  </a:lnTo>
                  <a:cubicBezTo>
                    <a:pt x="429" y="8479"/>
                    <a:pt x="334" y="8550"/>
                    <a:pt x="334" y="8645"/>
                  </a:cubicBezTo>
                  <a:cubicBezTo>
                    <a:pt x="334" y="8765"/>
                    <a:pt x="382" y="8836"/>
                    <a:pt x="501" y="8836"/>
                  </a:cubicBezTo>
                  <a:lnTo>
                    <a:pt x="715" y="8836"/>
                  </a:lnTo>
                  <a:lnTo>
                    <a:pt x="715" y="9741"/>
                  </a:lnTo>
                  <a:lnTo>
                    <a:pt x="501" y="9741"/>
                  </a:lnTo>
                  <a:cubicBezTo>
                    <a:pt x="429" y="9741"/>
                    <a:pt x="334" y="9789"/>
                    <a:pt x="334" y="9884"/>
                  </a:cubicBezTo>
                  <a:cubicBezTo>
                    <a:pt x="334" y="10003"/>
                    <a:pt x="382" y="10098"/>
                    <a:pt x="501" y="10098"/>
                  </a:cubicBezTo>
                  <a:lnTo>
                    <a:pt x="715" y="10098"/>
                  </a:lnTo>
                  <a:lnTo>
                    <a:pt x="715" y="10717"/>
                  </a:lnTo>
                  <a:lnTo>
                    <a:pt x="310" y="10717"/>
                  </a:lnTo>
                  <a:cubicBezTo>
                    <a:pt x="144" y="10717"/>
                    <a:pt x="1" y="10836"/>
                    <a:pt x="1" y="11027"/>
                  </a:cubicBezTo>
                  <a:lnTo>
                    <a:pt x="1" y="11575"/>
                  </a:lnTo>
                  <a:cubicBezTo>
                    <a:pt x="1" y="11741"/>
                    <a:pt x="120" y="11884"/>
                    <a:pt x="310" y="11884"/>
                  </a:cubicBezTo>
                  <a:lnTo>
                    <a:pt x="11622" y="11884"/>
                  </a:lnTo>
                  <a:cubicBezTo>
                    <a:pt x="11765" y="11884"/>
                    <a:pt x="11908" y="11765"/>
                    <a:pt x="11908" y="11575"/>
                  </a:cubicBezTo>
                  <a:lnTo>
                    <a:pt x="11908" y="10979"/>
                  </a:lnTo>
                  <a:cubicBezTo>
                    <a:pt x="11884" y="10908"/>
                    <a:pt x="11860" y="10813"/>
                    <a:pt x="11789" y="10789"/>
                  </a:cubicBezTo>
                  <a:cubicBezTo>
                    <a:pt x="11765" y="10741"/>
                    <a:pt x="11741" y="10717"/>
                    <a:pt x="11670" y="10717"/>
                  </a:cubicBezTo>
                  <a:cubicBezTo>
                    <a:pt x="11646" y="10717"/>
                    <a:pt x="11622" y="10717"/>
                    <a:pt x="11598" y="10693"/>
                  </a:cubicBezTo>
                  <a:cubicBezTo>
                    <a:pt x="11479" y="10670"/>
                    <a:pt x="11313" y="10670"/>
                    <a:pt x="11194" y="10598"/>
                  </a:cubicBezTo>
                  <a:cubicBezTo>
                    <a:pt x="11051" y="10551"/>
                    <a:pt x="10908" y="10432"/>
                    <a:pt x="10813" y="10265"/>
                  </a:cubicBezTo>
                  <a:cubicBezTo>
                    <a:pt x="10717" y="10122"/>
                    <a:pt x="10670" y="9955"/>
                    <a:pt x="10646" y="9765"/>
                  </a:cubicBezTo>
                  <a:lnTo>
                    <a:pt x="10646" y="9741"/>
                  </a:lnTo>
                  <a:lnTo>
                    <a:pt x="9717" y="4526"/>
                  </a:lnTo>
                  <a:lnTo>
                    <a:pt x="9717" y="4478"/>
                  </a:lnTo>
                  <a:cubicBezTo>
                    <a:pt x="9693" y="4383"/>
                    <a:pt x="9622" y="4311"/>
                    <a:pt x="9527" y="4311"/>
                  </a:cubicBezTo>
                  <a:cubicBezTo>
                    <a:pt x="9408" y="4311"/>
                    <a:pt x="9360" y="4406"/>
                    <a:pt x="9384" y="4526"/>
                  </a:cubicBezTo>
                  <a:lnTo>
                    <a:pt x="10336" y="9836"/>
                  </a:lnTo>
                  <a:cubicBezTo>
                    <a:pt x="10360" y="10193"/>
                    <a:pt x="10527" y="10479"/>
                    <a:pt x="10717" y="10693"/>
                  </a:cubicBezTo>
                  <a:lnTo>
                    <a:pt x="6740" y="10693"/>
                  </a:lnTo>
                  <a:lnTo>
                    <a:pt x="6740" y="10717"/>
                  </a:lnTo>
                  <a:cubicBezTo>
                    <a:pt x="6740" y="10717"/>
                    <a:pt x="6264" y="10455"/>
                    <a:pt x="6240" y="10146"/>
                  </a:cubicBezTo>
                  <a:lnTo>
                    <a:pt x="6240" y="10122"/>
                  </a:lnTo>
                  <a:lnTo>
                    <a:pt x="5788" y="7598"/>
                  </a:lnTo>
                  <a:lnTo>
                    <a:pt x="6407" y="4002"/>
                  </a:lnTo>
                  <a:cubicBezTo>
                    <a:pt x="6431" y="3763"/>
                    <a:pt x="6526" y="3525"/>
                    <a:pt x="6669" y="3311"/>
                  </a:cubicBezTo>
                  <a:cubicBezTo>
                    <a:pt x="6836" y="3097"/>
                    <a:pt x="6978" y="2930"/>
                    <a:pt x="7193" y="2763"/>
                  </a:cubicBezTo>
                  <a:cubicBezTo>
                    <a:pt x="7393" y="2630"/>
                    <a:pt x="7629" y="2555"/>
                    <a:pt x="7867" y="2555"/>
                  </a:cubicBezTo>
                  <a:cubicBezTo>
                    <a:pt x="7968" y="2555"/>
                    <a:pt x="8070" y="2568"/>
                    <a:pt x="8169" y="2597"/>
                  </a:cubicBezTo>
                  <a:cubicBezTo>
                    <a:pt x="8741" y="2739"/>
                    <a:pt x="9122" y="3287"/>
                    <a:pt x="9265" y="3811"/>
                  </a:cubicBezTo>
                  <a:cubicBezTo>
                    <a:pt x="9284" y="3890"/>
                    <a:pt x="9353" y="3936"/>
                    <a:pt x="9430" y="3936"/>
                  </a:cubicBezTo>
                  <a:cubicBezTo>
                    <a:pt x="9446" y="3936"/>
                    <a:pt x="9463" y="3934"/>
                    <a:pt x="9479" y="3930"/>
                  </a:cubicBezTo>
                  <a:cubicBezTo>
                    <a:pt x="9574" y="3906"/>
                    <a:pt x="9622" y="3811"/>
                    <a:pt x="9598" y="3716"/>
                  </a:cubicBezTo>
                  <a:cubicBezTo>
                    <a:pt x="9574" y="3573"/>
                    <a:pt x="9503" y="3430"/>
                    <a:pt x="9408" y="3287"/>
                  </a:cubicBezTo>
                  <a:lnTo>
                    <a:pt x="9336" y="3097"/>
                  </a:lnTo>
                  <a:cubicBezTo>
                    <a:pt x="9146" y="2835"/>
                    <a:pt x="8931" y="2597"/>
                    <a:pt x="8669" y="2454"/>
                  </a:cubicBezTo>
                  <a:cubicBezTo>
                    <a:pt x="8410" y="2291"/>
                    <a:pt x="8095" y="2207"/>
                    <a:pt x="7785" y="2207"/>
                  </a:cubicBezTo>
                  <a:cubicBezTo>
                    <a:pt x="7640" y="2207"/>
                    <a:pt x="7496" y="2225"/>
                    <a:pt x="7359" y="2263"/>
                  </a:cubicBezTo>
                  <a:cubicBezTo>
                    <a:pt x="7074" y="2358"/>
                    <a:pt x="6836" y="2525"/>
                    <a:pt x="6645" y="2739"/>
                  </a:cubicBezTo>
                  <a:cubicBezTo>
                    <a:pt x="6526" y="2859"/>
                    <a:pt x="6431" y="2978"/>
                    <a:pt x="6383" y="3097"/>
                  </a:cubicBezTo>
                  <a:cubicBezTo>
                    <a:pt x="6240" y="3335"/>
                    <a:pt x="6145" y="3597"/>
                    <a:pt x="6073" y="3906"/>
                  </a:cubicBezTo>
                  <a:lnTo>
                    <a:pt x="5597" y="6574"/>
                  </a:lnTo>
                  <a:lnTo>
                    <a:pt x="5550" y="6193"/>
                  </a:lnTo>
                  <a:cubicBezTo>
                    <a:pt x="5550" y="6169"/>
                    <a:pt x="5550" y="6097"/>
                    <a:pt x="5526" y="6073"/>
                  </a:cubicBezTo>
                  <a:cubicBezTo>
                    <a:pt x="5454" y="5835"/>
                    <a:pt x="5335" y="5621"/>
                    <a:pt x="5192" y="5454"/>
                  </a:cubicBezTo>
                  <a:cubicBezTo>
                    <a:pt x="4960" y="5186"/>
                    <a:pt x="4621" y="5012"/>
                    <a:pt x="4275" y="5012"/>
                  </a:cubicBezTo>
                  <a:cubicBezTo>
                    <a:pt x="4159" y="5012"/>
                    <a:pt x="4043" y="5032"/>
                    <a:pt x="3930" y="5073"/>
                  </a:cubicBezTo>
                  <a:cubicBezTo>
                    <a:pt x="3859" y="5097"/>
                    <a:pt x="3763" y="5145"/>
                    <a:pt x="3668" y="5216"/>
                  </a:cubicBezTo>
                  <a:cubicBezTo>
                    <a:pt x="3502" y="5335"/>
                    <a:pt x="3382" y="5478"/>
                    <a:pt x="3263" y="5669"/>
                  </a:cubicBezTo>
                  <a:cubicBezTo>
                    <a:pt x="3144" y="5835"/>
                    <a:pt x="3073" y="6026"/>
                    <a:pt x="3049" y="6216"/>
                  </a:cubicBezTo>
                  <a:lnTo>
                    <a:pt x="2620" y="8574"/>
                  </a:lnTo>
                  <a:cubicBezTo>
                    <a:pt x="2597" y="8669"/>
                    <a:pt x="2692" y="8765"/>
                    <a:pt x="2787" y="8788"/>
                  </a:cubicBezTo>
                  <a:cubicBezTo>
                    <a:pt x="2795" y="8791"/>
                    <a:pt x="2803" y="8792"/>
                    <a:pt x="2811" y="8792"/>
                  </a:cubicBezTo>
                  <a:cubicBezTo>
                    <a:pt x="2878" y="8792"/>
                    <a:pt x="2956" y="8709"/>
                    <a:pt x="2978" y="8645"/>
                  </a:cubicBezTo>
                  <a:lnTo>
                    <a:pt x="3406" y="6288"/>
                  </a:lnTo>
                  <a:cubicBezTo>
                    <a:pt x="3430" y="6145"/>
                    <a:pt x="3502" y="5978"/>
                    <a:pt x="3573" y="5835"/>
                  </a:cubicBezTo>
                  <a:cubicBezTo>
                    <a:pt x="3738" y="5571"/>
                    <a:pt x="4040" y="5376"/>
                    <a:pt x="4353" y="5376"/>
                  </a:cubicBezTo>
                  <a:cubicBezTo>
                    <a:pt x="4492" y="5376"/>
                    <a:pt x="4632" y="5414"/>
                    <a:pt x="4764" y="5502"/>
                  </a:cubicBezTo>
                  <a:cubicBezTo>
                    <a:pt x="4859" y="5573"/>
                    <a:pt x="4930" y="5669"/>
                    <a:pt x="5002" y="5740"/>
                  </a:cubicBezTo>
                  <a:cubicBezTo>
                    <a:pt x="5121" y="5907"/>
                    <a:pt x="5216" y="6073"/>
                    <a:pt x="5240" y="6288"/>
                  </a:cubicBezTo>
                  <a:lnTo>
                    <a:pt x="5931" y="10193"/>
                  </a:lnTo>
                  <a:cubicBezTo>
                    <a:pt x="5954" y="10384"/>
                    <a:pt x="6097" y="10693"/>
                    <a:pt x="6097" y="10693"/>
                  </a:cubicBezTo>
                  <a:lnTo>
                    <a:pt x="2501" y="10693"/>
                  </a:lnTo>
                  <a:cubicBezTo>
                    <a:pt x="2501" y="10693"/>
                    <a:pt x="2692" y="10384"/>
                    <a:pt x="2692" y="10193"/>
                  </a:cubicBezTo>
                  <a:lnTo>
                    <a:pt x="2811" y="9431"/>
                  </a:lnTo>
                  <a:cubicBezTo>
                    <a:pt x="2835" y="9360"/>
                    <a:pt x="2739" y="9265"/>
                    <a:pt x="2644" y="9241"/>
                  </a:cubicBezTo>
                  <a:cubicBezTo>
                    <a:pt x="2631" y="9232"/>
                    <a:pt x="2617" y="9228"/>
                    <a:pt x="2603" y="9228"/>
                  </a:cubicBezTo>
                  <a:cubicBezTo>
                    <a:pt x="2540" y="9228"/>
                    <a:pt x="2473" y="9306"/>
                    <a:pt x="2454" y="9384"/>
                  </a:cubicBezTo>
                  <a:lnTo>
                    <a:pt x="2335" y="10122"/>
                  </a:lnTo>
                  <a:lnTo>
                    <a:pt x="2335" y="10146"/>
                  </a:lnTo>
                  <a:cubicBezTo>
                    <a:pt x="2287" y="10455"/>
                    <a:pt x="2096" y="10693"/>
                    <a:pt x="1811" y="10693"/>
                  </a:cubicBezTo>
                  <a:cubicBezTo>
                    <a:pt x="1811" y="10693"/>
                    <a:pt x="1787" y="10693"/>
                    <a:pt x="1763" y="10717"/>
                  </a:cubicBezTo>
                  <a:lnTo>
                    <a:pt x="1072" y="10717"/>
                  </a:lnTo>
                  <a:lnTo>
                    <a:pt x="1072" y="191"/>
                  </a:lnTo>
                  <a:cubicBezTo>
                    <a:pt x="1072" y="96"/>
                    <a:pt x="1025" y="1"/>
                    <a:pt x="930" y="1"/>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grpSp>
      <p:grpSp>
        <p:nvGrpSpPr>
          <p:cNvPr id="13971" name="Google Shape;13971;p27"/>
          <p:cNvGrpSpPr/>
          <p:nvPr/>
        </p:nvGrpSpPr>
        <p:grpSpPr>
          <a:xfrm>
            <a:off x="4770285" y="2355930"/>
            <a:ext cx="355332" cy="227849"/>
            <a:chOff x="4674088" y="2423058"/>
            <a:chExt cx="297125" cy="190525"/>
          </a:xfrm>
          <a:noFill/>
        </p:grpSpPr>
        <p:sp>
          <p:nvSpPr>
            <p:cNvPr id="13972" name="Google Shape;13972;p27"/>
            <p:cNvSpPr/>
            <p:nvPr/>
          </p:nvSpPr>
          <p:spPr>
            <a:xfrm>
              <a:off x="4674088" y="2423058"/>
              <a:ext cx="297125" cy="190525"/>
            </a:xfrm>
            <a:custGeom>
              <a:avLst/>
              <a:gdLst/>
              <a:ahLst/>
              <a:cxnLst/>
              <a:rect l="l" t="t" r="r" b="b"/>
              <a:pathLst>
                <a:path w="11885" h="7621" extrusionOk="0">
                  <a:moveTo>
                    <a:pt x="5931" y="1048"/>
                  </a:moveTo>
                  <a:cubicBezTo>
                    <a:pt x="6764" y="1667"/>
                    <a:pt x="7264" y="2691"/>
                    <a:pt x="7264" y="3787"/>
                  </a:cubicBezTo>
                  <a:cubicBezTo>
                    <a:pt x="7264" y="4882"/>
                    <a:pt x="6740" y="5906"/>
                    <a:pt x="5931" y="6525"/>
                  </a:cubicBezTo>
                  <a:cubicBezTo>
                    <a:pt x="5121" y="5930"/>
                    <a:pt x="4597" y="4906"/>
                    <a:pt x="4597" y="3811"/>
                  </a:cubicBezTo>
                  <a:cubicBezTo>
                    <a:pt x="4597" y="3096"/>
                    <a:pt x="4788" y="2406"/>
                    <a:pt x="5216" y="1810"/>
                  </a:cubicBezTo>
                  <a:cubicBezTo>
                    <a:pt x="5431" y="1524"/>
                    <a:pt x="5669" y="1286"/>
                    <a:pt x="5931" y="1048"/>
                  </a:cubicBezTo>
                  <a:close/>
                  <a:moveTo>
                    <a:pt x="8074" y="0"/>
                  </a:moveTo>
                  <a:cubicBezTo>
                    <a:pt x="7884" y="0"/>
                    <a:pt x="7693" y="0"/>
                    <a:pt x="7503" y="24"/>
                  </a:cubicBezTo>
                  <a:cubicBezTo>
                    <a:pt x="7407" y="24"/>
                    <a:pt x="7360" y="119"/>
                    <a:pt x="7360" y="238"/>
                  </a:cubicBezTo>
                  <a:cubicBezTo>
                    <a:pt x="7360" y="334"/>
                    <a:pt x="7431" y="381"/>
                    <a:pt x="7574" y="381"/>
                  </a:cubicBezTo>
                  <a:cubicBezTo>
                    <a:pt x="7741" y="358"/>
                    <a:pt x="7884" y="358"/>
                    <a:pt x="8074" y="358"/>
                  </a:cubicBezTo>
                  <a:cubicBezTo>
                    <a:pt x="9979" y="358"/>
                    <a:pt x="11551" y="1905"/>
                    <a:pt x="11551" y="3834"/>
                  </a:cubicBezTo>
                  <a:cubicBezTo>
                    <a:pt x="11551" y="5787"/>
                    <a:pt x="10003" y="7311"/>
                    <a:pt x="8074" y="7311"/>
                  </a:cubicBezTo>
                  <a:cubicBezTo>
                    <a:pt x="7407" y="7311"/>
                    <a:pt x="6788" y="7145"/>
                    <a:pt x="6264" y="6811"/>
                  </a:cubicBezTo>
                  <a:cubicBezTo>
                    <a:pt x="7121" y="6097"/>
                    <a:pt x="7645" y="5073"/>
                    <a:pt x="7645" y="3882"/>
                  </a:cubicBezTo>
                  <a:cubicBezTo>
                    <a:pt x="7645" y="2691"/>
                    <a:pt x="7121" y="1620"/>
                    <a:pt x="6264" y="929"/>
                  </a:cubicBezTo>
                  <a:cubicBezTo>
                    <a:pt x="6431" y="810"/>
                    <a:pt x="6645" y="715"/>
                    <a:pt x="6812" y="619"/>
                  </a:cubicBezTo>
                  <a:cubicBezTo>
                    <a:pt x="6907" y="596"/>
                    <a:pt x="6979" y="477"/>
                    <a:pt x="6907" y="381"/>
                  </a:cubicBezTo>
                  <a:cubicBezTo>
                    <a:pt x="6890" y="331"/>
                    <a:pt x="6826" y="280"/>
                    <a:pt x="6756" y="280"/>
                  </a:cubicBezTo>
                  <a:cubicBezTo>
                    <a:pt x="6727" y="280"/>
                    <a:pt x="6697" y="289"/>
                    <a:pt x="6669" y="310"/>
                  </a:cubicBezTo>
                  <a:cubicBezTo>
                    <a:pt x="6407" y="381"/>
                    <a:pt x="6169" y="548"/>
                    <a:pt x="5931" y="691"/>
                  </a:cubicBezTo>
                  <a:cubicBezTo>
                    <a:pt x="5335" y="262"/>
                    <a:pt x="4597" y="24"/>
                    <a:pt x="3811" y="24"/>
                  </a:cubicBezTo>
                  <a:cubicBezTo>
                    <a:pt x="1692" y="24"/>
                    <a:pt x="1" y="1763"/>
                    <a:pt x="1" y="3834"/>
                  </a:cubicBezTo>
                  <a:cubicBezTo>
                    <a:pt x="1" y="4168"/>
                    <a:pt x="25" y="4477"/>
                    <a:pt x="120" y="4787"/>
                  </a:cubicBezTo>
                  <a:cubicBezTo>
                    <a:pt x="140" y="4866"/>
                    <a:pt x="209" y="4912"/>
                    <a:pt x="286" y="4912"/>
                  </a:cubicBezTo>
                  <a:cubicBezTo>
                    <a:pt x="302" y="4912"/>
                    <a:pt x="318" y="4910"/>
                    <a:pt x="334" y="4906"/>
                  </a:cubicBezTo>
                  <a:cubicBezTo>
                    <a:pt x="430" y="4882"/>
                    <a:pt x="477" y="4787"/>
                    <a:pt x="453" y="4692"/>
                  </a:cubicBezTo>
                  <a:cubicBezTo>
                    <a:pt x="382" y="4430"/>
                    <a:pt x="334" y="4144"/>
                    <a:pt x="334" y="3834"/>
                  </a:cubicBezTo>
                  <a:cubicBezTo>
                    <a:pt x="334" y="1929"/>
                    <a:pt x="1882" y="358"/>
                    <a:pt x="3811" y="358"/>
                  </a:cubicBezTo>
                  <a:cubicBezTo>
                    <a:pt x="4454" y="358"/>
                    <a:pt x="5097" y="548"/>
                    <a:pt x="5621" y="858"/>
                  </a:cubicBezTo>
                  <a:cubicBezTo>
                    <a:pt x="5359" y="1072"/>
                    <a:pt x="5121" y="1334"/>
                    <a:pt x="4907" y="1643"/>
                  </a:cubicBezTo>
                  <a:cubicBezTo>
                    <a:pt x="4478" y="2286"/>
                    <a:pt x="4240" y="3049"/>
                    <a:pt x="4240" y="3811"/>
                  </a:cubicBezTo>
                  <a:cubicBezTo>
                    <a:pt x="4240" y="5001"/>
                    <a:pt x="4764" y="6073"/>
                    <a:pt x="5621" y="6764"/>
                  </a:cubicBezTo>
                  <a:cubicBezTo>
                    <a:pt x="5097" y="7073"/>
                    <a:pt x="4478" y="7264"/>
                    <a:pt x="3811" y="7264"/>
                  </a:cubicBezTo>
                  <a:cubicBezTo>
                    <a:pt x="2501" y="7264"/>
                    <a:pt x="1311" y="6549"/>
                    <a:pt x="715" y="5382"/>
                  </a:cubicBezTo>
                  <a:cubicBezTo>
                    <a:pt x="697" y="5310"/>
                    <a:pt x="623" y="5279"/>
                    <a:pt x="547" y="5279"/>
                  </a:cubicBezTo>
                  <a:cubicBezTo>
                    <a:pt x="524" y="5279"/>
                    <a:pt x="500" y="5281"/>
                    <a:pt x="477" y="5287"/>
                  </a:cubicBezTo>
                  <a:cubicBezTo>
                    <a:pt x="382" y="5335"/>
                    <a:pt x="358" y="5454"/>
                    <a:pt x="382" y="5525"/>
                  </a:cubicBezTo>
                  <a:cubicBezTo>
                    <a:pt x="1049" y="6811"/>
                    <a:pt x="2359" y="7621"/>
                    <a:pt x="3787" y="7621"/>
                  </a:cubicBezTo>
                  <a:cubicBezTo>
                    <a:pt x="4550" y="7621"/>
                    <a:pt x="5288" y="7383"/>
                    <a:pt x="5883" y="6954"/>
                  </a:cubicBezTo>
                  <a:cubicBezTo>
                    <a:pt x="6502" y="7383"/>
                    <a:pt x="7241" y="7621"/>
                    <a:pt x="8003" y="7621"/>
                  </a:cubicBezTo>
                  <a:cubicBezTo>
                    <a:pt x="10122" y="7621"/>
                    <a:pt x="11813" y="5882"/>
                    <a:pt x="11813" y="3811"/>
                  </a:cubicBezTo>
                  <a:cubicBezTo>
                    <a:pt x="11884" y="1691"/>
                    <a:pt x="10194" y="0"/>
                    <a:pt x="8074" y="0"/>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3973" name="Google Shape;13973;p27"/>
            <p:cNvSpPr/>
            <p:nvPr/>
          </p:nvSpPr>
          <p:spPr>
            <a:xfrm>
              <a:off x="4703263" y="2505208"/>
              <a:ext cx="57200" cy="8950"/>
            </a:xfrm>
            <a:custGeom>
              <a:avLst/>
              <a:gdLst/>
              <a:ahLst/>
              <a:cxnLst/>
              <a:rect l="l" t="t" r="r" b="b"/>
              <a:pathLst>
                <a:path w="2288" h="358" extrusionOk="0">
                  <a:moveTo>
                    <a:pt x="168" y="1"/>
                  </a:moveTo>
                  <a:cubicBezTo>
                    <a:pt x="96" y="1"/>
                    <a:pt x="25" y="48"/>
                    <a:pt x="1" y="144"/>
                  </a:cubicBezTo>
                  <a:cubicBezTo>
                    <a:pt x="1" y="239"/>
                    <a:pt x="96" y="358"/>
                    <a:pt x="168" y="358"/>
                  </a:cubicBezTo>
                  <a:lnTo>
                    <a:pt x="2073" y="358"/>
                  </a:lnTo>
                  <a:cubicBezTo>
                    <a:pt x="2168" y="358"/>
                    <a:pt x="2239" y="286"/>
                    <a:pt x="2263" y="191"/>
                  </a:cubicBezTo>
                  <a:cubicBezTo>
                    <a:pt x="2287" y="72"/>
                    <a:pt x="2192" y="1"/>
                    <a:pt x="2073" y="1"/>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3974" name="Google Shape;13974;p27"/>
            <p:cNvSpPr/>
            <p:nvPr/>
          </p:nvSpPr>
          <p:spPr>
            <a:xfrm>
              <a:off x="4703263" y="2523083"/>
              <a:ext cx="39325" cy="8350"/>
            </a:xfrm>
            <a:custGeom>
              <a:avLst/>
              <a:gdLst/>
              <a:ahLst/>
              <a:cxnLst/>
              <a:rect l="l" t="t" r="r" b="b"/>
              <a:pathLst>
                <a:path w="1573" h="334" extrusionOk="0">
                  <a:moveTo>
                    <a:pt x="168" y="0"/>
                  </a:moveTo>
                  <a:cubicBezTo>
                    <a:pt x="96" y="0"/>
                    <a:pt x="25" y="48"/>
                    <a:pt x="1" y="143"/>
                  </a:cubicBezTo>
                  <a:cubicBezTo>
                    <a:pt x="1" y="238"/>
                    <a:pt x="96" y="334"/>
                    <a:pt x="168" y="334"/>
                  </a:cubicBezTo>
                  <a:lnTo>
                    <a:pt x="1358" y="334"/>
                  </a:lnTo>
                  <a:cubicBezTo>
                    <a:pt x="1454" y="334"/>
                    <a:pt x="1525" y="286"/>
                    <a:pt x="1549" y="191"/>
                  </a:cubicBezTo>
                  <a:cubicBezTo>
                    <a:pt x="1573" y="72"/>
                    <a:pt x="1477" y="0"/>
                    <a:pt x="1358" y="0"/>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3975" name="Google Shape;13975;p27"/>
            <p:cNvSpPr/>
            <p:nvPr/>
          </p:nvSpPr>
          <p:spPr>
            <a:xfrm>
              <a:off x="4884863" y="2505208"/>
              <a:ext cx="57775" cy="8950"/>
            </a:xfrm>
            <a:custGeom>
              <a:avLst/>
              <a:gdLst/>
              <a:ahLst/>
              <a:cxnLst/>
              <a:rect l="l" t="t" r="r" b="b"/>
              <a:pathLst>
                <a:path w="2311" h="358" extrusionOk="0">
                  <a:moveTo>
                    <a:pt x="215" y="1"/>
                  </a:moveTo>
                  <a:cubicBezTo>
                    <a:pt x="119" y="1"/>
                    <a:pt x="48" y="48"/>
                    <a:pt x="24" y="144"/>
                  </a:cubicBezTo>
                  <a:cubicBezTo>
                    <a:pt x="0" y="263"/>
                    <a:pt x="96" y="358"/>
                    <a:pt x="215" y="358"/>
                  </a:cubicBezTo>
                  <a:lnTo>
                    <a:pt x="2120" y="358"/>
                  </a:lnTo>
                  <a:cubicBezTo>
                    <a:pt x="2191" y="358"/>
                    <a:pt x="2263" y="286"/>
                    <a:pt x="2286" y="191"/>
                  </a:cubicBezTo>
                  <a:cubicBezTo>
                    <a:pt x="2310" y="72"/>
                    <a:pt x="2239" y="1"/>
                    <a:pt x="2120" y="1"/>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3976" name="Google Shape;13976;p27"/>
            <p:cNvSpPr/>
            <p:nvPr/>
          </p:nvSpPr>
          <p:spPr>
            <a:xfrm>
              <a:off x="4902713" y="2523083"/>
              <a:ext cx="39325" cy="8350"/>
            </a:xfrm>
            <a:custGeom>
              <a:avLst/>
              <a:gdLst/>
              <a:ahLst/>
              <a:cxnLst/>
              <a:rect l="l" t="t" r="r" b="b"/>
              <a:pathLst>
                <a:path w="1573" h="334" extrusionOk="0">
                  <a:moveTo>
                    <a:pt x="215" y="0"/>
                  </a:moveTo>
                  <a:cubicBezTo>
                    <a:pt x="120" y="0"/>
                    <a:pt x="48" y="48"/>
                    <a:pt x="25" y="143"/>
                  </a:cubicBezTo>
                  <a:cubicBezTo>
                    <a:pt x="1" y="262"/>
                    <a:pt x="96" y="334"/>
                    <a:pt x="215" y="334"/>
                  </a:cubicBezTo>
                  <a:lnTo>
                    <a:pt x="1406" y="334"/>
                  </a:lnTo>
                  <a:cubicBezTo>
                    <a:pt x="1477" y="334"/>
                    <a:pt x="1572" y="286"/>
                    <a:pt x="1572" y="191"/>
                  </a:cubicBezTo>
                  <a:cubicBezTo>
                    <a:pt x="1572" y="72"/>
                    <a:pt x="1525" y="0"/>
                    <a:pt x="1406" y="0"/>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grpSp>
      <p:sp>
        <p:nvSpPr>
          <p:cNvPr id="13977" name="Google Shape;13977;p27"/>
          <p:cNvSpPr/>
          <p:nvPr/>
        </p:nvSpPr>
        <p:spPr>
          <a:xfrm>
            <a:off x="4088105" y="2577914"/>
            <a:ext cx="10733" cy="18656"/>
          </a:xfrm>
          <a:custGeom>
            <a:avLst/>
            <a:gdLst/>
            <a:ahLst/>
            <a:cxnLst/>
            <a:rect l="l" t="t" r="r" b="b"/>
            <a:pathLst>
              <a:path w="359" h="624" extrusionOk="0">
                <a:moveTo>
                  <a:pt x="179" y="1"/>
                </a:moveTo>
                <a:cubicBezTo>
                  <a:pt x="77" y="1"/>
                  <a:pt x="1" y="88"/>
                  <a:pt x="1" y="195"/>
                </a:cubicBezTo>
                <a:lnTo>
                  <a:pt x="1" y="433"/>
                </a:lnTo>
                <a:cubicBezTo>
                  <a:pt x="1" y="528"/>
                  <a:pt x="72" y="624"/>
                  <a:pt x="168" y="624"/>
                </a:cubicBezTo>
                <a:cubicBezTo>
                  <a:pt x="287" y="624"/>
                  <a:pt x="358" y="552"/>
                  <a:pt x="358" y="433"/>
                </a:cubicBezTo>
                <a:lnTo>
                  <a:pt x="358" y="195"/>
                </a:lnTo>
                <a:cubicBezTo>
                  <a:pt x="358" y="100"/>
                  <a:pt x="311" y="52"/>
                  <a:pt x="215" y="4"/>
                </a:cubicBezTo>
                <a:cubicBezTo>
                  <a:pt x="203" y="2"/>
                  <a:pt x="191" y="1"/>
                  <a:pt x="179" y="1"/>
                </a:cubicBezTo>
                <a:close/>
              </a:path>
            </a:pathLst>
          </a:custGeom>
          <a:no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3978" name="Google Shape;13978;p27"/>
          <p:cNvSpPr/>
          <p:nvPr/>
        </p:nvSpPr>
        <p:spPr>
          <a:xfrm>
            <a:off x="4318814" y="2544579"/>
            <a:ext cx="10703" cy="17819"/>
          </a:xfrm>
          <a:custGeom>
            <a:avLst/>
            <a:gdLst/>
            <a:ahLst/>
            <a:cxnLst/>
            <a:rect l="l" t="t" r="r" b="b"/>
            <a:pathLst>
              <a:path w="358" h="596" extrusionOk="0">
                <a:moveTo>
                  <a:pt x="167" y="0"/>
                </a:moveTo>
                <a:cubicBezTo>
                  <a:pt x="72" y="0"/>
                  <a:pt x="1" y="95"/>
                  <a:pt x="1" y="191"/>
                </a:cubicBezTo>
                <a:lnTo>
                  <a:pt x="1" y="429"/>
                </a:lnTo>
                <a:cubicBezTo>
                  <a:pt x="1" y="500"/>
                  <a:pt x="72" y="595"/>
                  <a:pt x="167" y="595"/>
                </a:cubicBezTo>
                <a:cubicBezTo>
                  <a:pt x="263" y="595"/>
                  <a:pt x="358" y="500"/>
                  <a:pt x="358" y="429"/>
                </a:cubicBezTo>
                <a:lnTo>
                  <a:pt x="358" y="191"/>
                </a:lnTo>
                <a:cubicBezTo>
                  <a:pt x="358" y="72"/>
                  <a:pt x="286" y="0"/>
                  <a:pt x="167" y="0"/>
                </a:cubicBezTo>
                <a:close/>
              </a:path>
            </a:pathLst>
          </a:custGeom>
          <a:no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3979" name="Google Shape;13979;p27"/>
          <p:cNvSpPr/>
          <p:nvPr/>
        </p:nvSpPr>
        <p:spPr>
          <a:xfrm>
            <a:off x="4318814" y="2572324"/>
            <a:ext cx="10703" cy="17849"/>
          </a:xfrm>
          <a:custGeom>
            <a:avLst/>
            <a:gdLst/>
            <a:ahLst/>
            <a:cxnLst/>
            <a:rect l="l" t="t" r="r" b="b"/>
            <a:pathLst>
              <a:path w="358" h="597" extrusionOk="0">
                <a:moveTo>
                  <a:pt x="167" y="1"/>
                </a:moveTo>
                <a:cubicBezTo>
                  <a:pt x="72" y="1"/>
                  <a:pt x="1" y="96"/>
                  <a:pt x="1" y="168"/>
                </a:cubicBezTo>
                <a:lnTo>
                  <a:pt x="1" y="406"/>
                </a:lnTo>
                <a:cubicBezTo>
                  <a:pt x="1" y="501"/>
                  <a:pt x="72" y="596"/>
                  <a:pt x="167" y="596"/>
                </a:cubicBezTo>
                <a:cubicBezTo>
                  <a:pt x="263" y="596"/>
                  <a:pt x="358" y="501"/>
                  <a:pt x="358" y="406"/>
                </a:cubicBezTo>
                <a:lnTo>
                  <a:pt x="358" y="168"/>
                </a:lnTo>
                <a:cubicBezTo>
                  <a:pt x="358" y="48"/>
                  <a:pt x="286" y="1"/>
                  <a:pt x="167" y="1"/>
                </a:cubicBezTo>
                <a:close/>
              </a:path>
            </a:pathLst>
          </a:custGeom>
          <a:no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3980" name="Google Shape;13980;p27"/>
          <p:cNvSpPr/>
          <p:nvPr/>
        </p:nvSpPr>
        <p:spPr>
          <a:xfrm>
            <a:off x="4318814" y="2516087"/>
            <a:ext cx="10703" cy="17819"/>
          </a:xfrm>
          <a:custGeom>
            <a:avLst/>
            <a:gdLst/>
            <a:ahLst/>
            <a:cxnLst/>
            <a:rect l="l" t="t" r="r" b="b"/>
            <a:pathLst>
              <a:path w="358" h="596" extrusionOk="0">
                <a:moveTo>
                  <a:pt x="167" y="1"/>
                </a:moveTo>
                <a:cubicBezTo>
                  <a:pt x="72" y="1"/>
                  <a:pt x="1" y="96"/>
                  <a:pt x="1" y="191"/>
                </a:cubicBezTo>
                <a:lnTo>
                  <a:pt x="1" y="429"/>
                </a:lnTo>
                <a:cubicBezTo>
                  <a:pt x="1" y="501"/>
                  <a:pt x="72" y="596"/>
                  <a:pt x="167" y="596"/>
                </a:cubicBezTo>
                <a:cubicBezTo>
                  <a:pt x="263" y="596"/>
                  <a:pt x="358" y="501"/>
                  <a:pt x="358" y="429"/>
                </a:cubicBezTo>
                <a:lnTo>
                  <a:pt x="358" y="191"/>
                </a:lnTo>
                <a:cubicBezTo>
                  <a:pt x="358" y="96"/>
                  <a:pt x="286" y="1"/>
                  <a:pt x="167" y="1"/>
                </a:cubicBezTo>
                <a:close/>
              </a:path>
            </a:pathLst>
          </a:custGeom>
          <a:no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3981" name="Google Shape;13981;p27"/>
          <p:cNvSpPr/>
          <p:nvPr/>
        </p:nvSpPr>
        <p:spPr>
          <a:xfrm>
            <a:off x="4318814" y="2488312"/>
            <a:ext cx="10703" cy="17849"/>
          </a:xfrm>
          <a:custGeom>
            <a:avLst/>
            <a:gdLst/>
            <a:ahLst/>
            <a:cxnLst/>
            <a:rect l="l" t="t" r="r" b="b"/>
            <a:pathLst>
              <a:path w="358" h="597" extrusionOk="0">
                <a:moveTo>
                  <a:pt x="167" y="1"/>
                </a:moveTo>
                <a:cubicBezTo>
                  <a:pt x="72" y="1"/>
                  <a:pt x="1" y="96"/>
                  <a:pt x="1" y="191"/>
                </a:cubicBezTo>
                <a:lnTo>
                  <a:pt x="1" y="429"/>
                </a:lnTo>
                <a:cubicBezTo>
                  <a:pt x="1" y="525"/>
                  <a:pt x="72" y="596"/>
                  <a:pt x="167" y="596"/>
                </a:cubicBezTo>
                <a:cubicBezTo>
                  <a:pt x="263" y="596"/>
                  <a:pt x="358" y="525"/>
                  <a:pt x="358" y="429"/>
                </a:cubicBezTo>
                <a:lnTo>
                  <a:pt x="358" y="191"/>
                </a:lnTo>
                <a:cubicBezTo>
                  <a:pt x="358" y="96"/>
                  <a:pt x="286" y="1"/>
                  <a:pt x="167" y="1"/>
                </a:cubicBezTo>
                <a:close/>
              </a:path>
            </a:pathLst>
          </a:custGeom>
          <a:no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3982" name="Google Shape;13982;p27"/>
          <p:cNvSpPr/>
          <p:nvPr/>
        </p:nvSpPr>
        <p:spPr>
          <a:xfrm>
            <a:off x="4318814" y="2461256"/>
            <a:ext cx="10703" cy="17849"/>
          </a:xfrm>
          <a:custGeom>
            <a:avLst/>
            <a:gdLst/>
            <a:ahLst/>
            <a:cxnLst/>
            <a:rect l="l" t="t" r="r" b="b"/>
            <a:pathLst>
              <a:path w="358" h="597" extrusionOk="0">
                <a:moveTo>
                  <a:pt x="167" y="1"/>
                </a:moveTo>
                <a:cubicBezTo>
                  <a:pt x="72" y="1"/>
                  <a:pt x="1" y="72"/>
                  <a:pt x="1" y="168"/>
                </a:cubicBezTo>
                <a:lnTo>
                  <a:pt x="1" y="406"/>
                </a:lnTo>
                <a:cubicBezTo>
                  <a:pt x="1" y="501"/>
                  <a:pt x="72" y="596"/>
                  <a:pt x="167" y="596"/>
                </a:cubicBezTo>
                <a:cubicBezTo>
                  <a:pt x="263" y="596"/>
                  <a:pt x="358" y="501"/>
                  <a:pt x="358" y="406"/>
                </a:cubicBezTo>
                <a:lnTo>
                  <a:pt x="358" y="168"/>
                </a:lnTo>
                <a:cubicBezTo>
                  <a:pt x="358" y="72"/>
                  <a:pt x="286" y="1"/>
                  <a:pt x="167" y="1"/>
                </a:cubicBezTo>
                <a:close/>
              </a:path>
            </a:pathLst>
          </a:custGeom>
          <a:no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3983" name="Google Shape;13983;p27"/>
          <p:cNvSpPr/>
          <p:nvPr/>
        </p:nvSpPr>
        <p:spPr>
          <a:xfrm>
            <a:off x="4318814" y="2433511"/>
            <a:ext cx="10703" cy="17819"/>
          </a:xfrm>
          <a:custGeom>
            <a:avLst/>
            <a:gdLst/>
            <a:ahLst/>
            <a:cxnLst/>
            <a:rect l="l" t="t" r="r" b="b"/>
            <a:pathLst>
              <a:path w="358" h="596" extrusionOk="0">
                <a:moveTo>
                  <a:pt x="167" y="0"/>
                </a:moveTo>
                <a:cubicBezTo>
                  <a:pt x="72" y="0"/>
                  <a:pt x="1" y="95"/>
                  <a:pt x="1" y="167"/>
                </a:cubicBezTo>
                <a:lnTo>
                  <a:pt x="1" y="405"/>
                </a:lnTo>
                <a:cubicBezTo>
                  <a:pt x="1" y="500"/>
                  <a:pt x="72" y="595"/>
                  <a:pt x="167" y="595"/>
                </a:cubicBezTo>
                <a:cubicBezTo>
                  <a:pt x="263" y="595"/>
                  <a:pt x="358" y="500"/>
                  <a:pt x="358" y="405"/>
                </a:cubicBezTo>
                <a:lnTo>
                  <a:pt x="358" y="167"/>
                </a:lnTo>
                <a:cubicBezTo>
                  <a:pt x="358" y="95"/>
                  <a:pt x="286" y="0"/>
                  <a:pt x="167" y="0"/>
                </a:cubicBezTo>
                <a:close/>
              </a:path>
            </a:pathLst>
          </a:custGeom>
          <a:no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3984" name="Google Shape;13984;p27"/>
          <p:cNvSpPr/>
          <p:nvPr/>
        </p:nvSpPr>
        <p:spPr>
          <a:xfrm>
            <a:off x="4273250" y="2591547"/>
            <a:ext cx="10703" cy="17849"/>
          </a:xfrm>
          <a:custGeom>
            <a:avLst/>
            <a:gdLst/>
            <a:ahLst/>
            <a:cxnLst/>
            <a:rect l="l" t="t" r="r" b="b"/>
            <a:pathLst>
              <a:path w="358" h="597" extrusionOk="0">
                <a:moveTo>
                  <a:pt x="167" y="1"/>
                </a:moveTo>
                <a:cubicBezTo>
                  <a:pt x="96" y="1"/>
                  <a:pt x="1" y="96"/>
                  <a:pt x="1" y="191"/>
                </a:cubicBezTo>
                <a:lnTo>
                  <a:pt x="1" y="430"/>
                </a:lnTo>
                <a:cubicBezTo>
                  <a:pt x="1" y="525"/>
                  <a:pt x="96" y="596"/>
                  <a:pt x="167" y="596"/>
                </a:cubicBezTo>
                <a:cubicBezTo>
                  <a:pt x="263" y="596"/>
                  <a:pt x="358" y="525"/>
                  <a:pt x="358" y="430"/>
                </a:cubicBezTo>
                <a:lnTo>
                  <a:pt x="358" y="191"/>
                </a:lnTo>
                <a:cubicBezTo>
                  <a:pt x="358" y="72"/>
                  <a:pt x="263" y="1"/>
                  <a:pt x="167" y="1"/>
                </a:cubicBezTo>
                <a:close/>
              </a:path>
            </a:pathLst>
          </a:custGeom>
          <a:no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3985" name="Google Shape;13985;p27"/>
          <p:cNvSpPr/>
          <p:nvPr/>
        </p:nvSpPr>
        <p:spPr>
          <a:xfrm>
            <a:off x="4273250" y="2536028"/>
            <a:ext cx="10703" cy="17819"/>
          </a:xfrm>
          <a:custGeom>
            <a:avLst/>
            <a:gdLst/>
            <a:ahLst/>
            <a:cxnLst/>
            <a:rect l="l" t="t" r="r" b="b"/>
            <a:pathLst>
              <a:path w="358" h="596" extrusionOk="0">
                <a:moveTo>
                  <a:pt x="167" y="0"/>
                </a:moveTo>
                <a:cubicBezTo>
                  <a:pt x="96" y="0"/>
                  <a:pt x="1" y="72"/>
                  <a:pt x="1" y="167"/>
                </a:cubicBezTo>
                <a:lnTo>
                  <a:pt x="1" y="405"/>
                </a:lnTo>
                <a:cubicBezTo>
                  <a:pt x="1" y="500"/>
                  <a:pt x="96" y="596"/>
                  <a:pt x="167" y="596"/>
                </a:cubicBezTo>
                <a:cubicBezTo>
                  <a:pt x="263" y="596"/>
                  <a:pt x="358" y="500"/>
                  <a:pt x="358" y="405"/>
                </a:cubicBezTo>
                <a:lnTo>
                  <a:pt x="358" y="167"/>
                </a:lnTo>
                <a:cubicBezTo>
                  <a:pt x="358" y="72"/>
                  <a:pt x="263" y="0"/>
                  <a:pt x="167" y="0"/>
                </a:cubicBezTo>
                <a:close/>
              </a:path>
            </a:pathLst>
          </a:custGeom>
          <a:no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3986" name="Google Shape;13986;p27"/>
          <p:cNvSpPr/>
          <p:nvPr/>
        </p:nvSpPr>
        <p:spPr>
          <a:xfrm>
            <a:off x="4273250" y="2563085"/>
            <a:ext cx="10703" cy="17819"/>
          </a:xfrm>
          <a:custGeom>
            <a:avLst/>
            <a:gdLst/>
            <a:ahLst/>
            <a:cxnLst/>
            <a:rect l="l" t="t" r="r" b="b"/>
            <a:pathLst>
              <a:path w="358" h="596" extrusionOk="0">
                <a:moveTo>
                  <a:pt x="167" y="0"/>
                </a:moveTo>
                <a:cubicBezTo>
                  <a:pt x="96" y="0"/>
                  <a:pt x="1" y="96"/>
                  <a:pt x="1" y="191"/>
                </a:cubicBezTo>
                <a:lnTo>
                  <a:pt x="1" y="429"/>
                </a:lnTo>
                <a:cubicBezTo>
                  <a:pt x="1" y="524"/>
                  <a:pt x="96" y="596"/>
                  <a:pt x="167" y="596"/>
                </a:cubicBezTo>
                <a:cubicBezTo>
                  <a:pt x="263" y="596"/>
                  <a:pt x="358" y="524"/>
                  <a:pt x="358" y="429"/>
                </a:cubicBezTo>
                <a:lnTo>
                  <a:pt x="358" y="191"/>
                </a:lnTo>
                <a:cubicBezTo>
                  <a:pt x="358" y="96"/>
                  <a:pt x="263" y="0"/>
                  <a:pt x="167" y="0"/>
                </a:cubicBezTo>
                <a:close/>
              </a:path>
            </a:pathLst>
          </a:custGeom>
          <a:no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3987" name="Google Shape;13987;p27"/>
          <p:cNvSpPr/>
          <p:nvPr/>
        </p:nvSpPr>
        <p:spPr>
          <a:xfrm>
            <a:off x="4273250" y="2508971"/>
            <a:ext cx="10703" cy="17819"/>
          </a:xfrm>
          <a:custGeom>
            <a:avLst/>
            <a:gdLst/>
            <a:ahLst/>
            <a:cxnLst/>
            <a:rect l="l" t="t" r="r" b="b"/>
            <a:pathLst>
              <a:path w="358" h="596" extrusionOk="0">
                <a:moveTo>
                  <a:pt x="167" y="0"/>
                </a:moveTo>
                <a:cubicBezTo>
                  <a:pt x="96" y="0"/>
                  <a:pt x="1" y="96"/>
                  <a:pt x="1" y="191"/>
                </a:cubicBezTo>
                <a:lnTo>
                  <a:pt x="1" y="429"/>
                </a:lnTo>
                <a:cubicBezTo>
                  <a:pt x="1" y="500"/>
                  <a:pt x="96" y="596"/>
                  <a:pt x="167" y="596"/>
                </a:cubicBezTo>
                <a:cubicBezTo>
                  <a:pt x="263" y="596"/>
                  <a:pt x="358" y="500"/>
                  <a:pt x="358" y="429"/>
                </a:cubicBezTo>
                <a:lnTo>
                  <a:pt x="358" y="191"/>
                </a:lnTo>
                <a:cubicBezTo>
                  <a:pt x="358" y="72"/>
                  <a:pt x="263" y="0"/>
                  <a:pt x="167" y="0"/>
                </a:cubicBezTo>
                <a:close/>
              </a:path>
            </a:pathLst>
          </a:custGeom>
          <a:no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3988" name="Google Shape;13988;p27"/>
          <p:cNvSpPr/>
          <p:nvPr/>
        </p:nvSpPr>
        <p:spPr>
          <a:xfrm>
            <a:off x="4135821" y="2522485"/>
            <a:ext cx="10703" cy="17849"/>
          </a:xfrm>
          <a:custGeom>
            <a:avLst/>
            <a:gdLst/>
            <a:ahLst/>
            <a:cxnLst/>
            <a:rect l="l" t="t" r="r" b="b"/>
            <a:pathLst>
              <a:path w="358" h="597" extrusionOk="0">
                <a:moveTo>
                  <a:pt x="167" y="1"/>
                </a:moveTo>
                <a:cubicBezTo>
                  <a:pt x="72" y="1"/>
                  <a:pt x="1" y="96"/>
                  <a:pt x="1" y="168"/>
                </a:cubicBezTo>
                <a:lnTo>
                  <a:pt x="1" y="406"/>
                </a:lnTo>
                <a:cubicBezTo>
                  <a:pt x="1" y="501"/>
                  <a:pt x="72" y="596"/>
                  <a:pt x="167" y="596"/>
                </a:cubicBezTo>
                <a:cubicBezTo>
                  <a:pt x="262" y="596"/>
                  <a:pt x="358" y="501"/>
                  <a:pt x="358" y="406"/>
                </a:cubicBezTo>
                <a:lnTo>
                  <a:pt x="358" y="168"/>
                </a:lnTo>
                <a:cubicBezTo>
                  <a:pt x="358" y="96"/>
                  <a:pt x="286" y="1"/>
                  <a:pt x="167" y="1"/>
                </a:cubicBezTo>
                <a:close/>
              </a:path>
            </a:pathLst>
          </a:custGeom>
          <a:no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3989" name="Google Shape;13989;p27"/>
          <p:cNvSpPr/>
          <p:nvPr/>
        </p:nvSpPr>
        <p:spPr>
          <a:xfrm>
            <a:off x="4135821" y="2466966"/>
            <a:ext cx="10703" cy="17819"/>
          </a:xfrm>
          <a:custGeom>
            <a:avLst/>
            <a:gdLst/>
            <a:ahLst/>
            <a:cxnLst/>
            <a:rect l="l" t="t" r="r" b="b"/>
            <a:pathLst>
              <a:path w="358" h="596" extrusionOk="0">
                <a:moveTo>
                  <a:pt x="167" y="0"/>
                </a:moveTo>
                <a:cubicBezTo>
                  <a:pt x="72" y="0"/>
                  <a:pt x="1" y="96"/>
                  <a:pt x="1" y="191"/>
                </a:cubicBezTo>
                <a:lnTo>
                  <a:pt x="1" y="429"/>
                </a:lnTo>
                <a:cubicBezTo>
                  <a:pt x="1" y="524"/>
                  <a:pt x="72" y="596"/>
                  <a:pt x="167" y="596"/>
                </a:cubicBezTo>
                <a:cubicBezTo>
                  <a:pt x="262" y="596"/>
                  <a:pt x="358" y="524"/>
                  <a:pt x="358" y="429"/>
                </a:cubicBezTo>
                <a:lnTo>
                  <a:pt x="358" y="191"/>
                </a:lnTo>
                <a:cubicBezTo>
                  <a:pt x="358" y="96"/>
                  <a:pt x="286" y="0"/>
                  <a:pt x="167" y="0"/>
                </a:cubicBezTo>
                <a:close/>
              </a:path>
            </a:pathLst>
          </a:custGeom>
          <a:no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3990" name="Google Shape;13990;p27"/>
          <p:cNvSpPr/>
          <p:nvPr/>
        </p:nvSpPr>
        <p:spPr>
          <a:xfrm>
            <a:off x="4135821" y="2494740"/>
            <a:ext cx="10703" cy="17819"/>
          </a:xfrm>
          <a:custGeom>
            <a:avLst/>
            <a:gdLst/>
            <a:ahLst/>
            <a:cxnLst/>
            <a:rect l="l" t="t" r="r" b="b"/>
            <a:pathLst>
              <a:path w="358" h="596" extrusionOk="0">
                <a:moveTo>
                  <a:pt x="167" y="0"/>
                </a:moveTo>
                <a:cubicBezTo>
                  <a:pt x="72" y="0"/>
                  <a:pt x="1" y="95"/>
                  <a:pt x="1" y="191"/>
                </a:cubicBezTo>
                <a:lnTo>
                  <a:pt x="1" y="429"/>
                </a:lnTo>
                <a:cubicBezTo>
                  <a:pt x="1" y="500"/>
                  <a:pt x="72" y="595"/>
                  <a:pt x="167" y="595"/>
                </a:cubicBezTo>
                <a:cubicBezTo>
                  <a:pt x="262" y="595"/>
                  <a:pt x="358" y="500"/>
                  <a:pt x="358" y="429"/>
                </a:cubicBezTo>
                <a:lnTo>
                  <a:pt x="358" y="191"/>
                </a:lnTo>
                <a:cubicBezTo>
                  <a:pt x="358" y="95"/>
                  <a:pt x="286" y="0"/>
                  <a:pt x="167" y="0"/>
                </a:cubicBezTo>
                <a:close/>
              </a:path>
            </a:pathLst>
          </a:custGeom>
          <a:no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3991" name="Google Shape;13991;p27"/>
          <p:cNvSpPr/>
          <p:nvPr/>
        </p:nvSpPr>
        <p:spPr>
          <a:xfrm>
            <a:off x="4135821" y="2550977"/>
            <a:ext cx="10703" cy="17819"/>
          </a:xfrm>
          <a:custGeom>
            <a:avLst/>
            <a:gdLst/>
            <a:ahLst/>
            <a:cxnLst/>
            <a:rect l="l" t="t" r="r" b="b"/>
            <a:pathLst>
              <a:path w="358" h="596" extrusionOk="0">
                <a:moveTo>
                  <a:pt x="167" y="0"/>
                </a:moveTo>
                <a:cubicBezTo>
                  <a:pt x="72" y="0"/>
                  <a:pt x="1" y="96"/>
                  <a:pt x="1" y="167"/>
                </a:cubicBezTo>
                <a:lnTo>
                  <a:pt x="1" y="405"/>
                </a:lnTo>
                <a:cubicBezTo>
                  <a:pt x="1" y="501"/>
                  <a:pt x="72" y="596"/>
                  <a:pt x="167" y="596"/>
                </a:cubicBezTo>
                <a:cubicBezTo>
                  <a:pt x="262" y="596"/>
                  <a:pt x="358" y="501"/>
                  <a:pt x="358" y="405"/>
                </a:cubicBezTo>
                <a:lnTo>
                  <a:pt x="358" y="167"/>
                </a:lnTo>
                <a:cubicBezTo>
                  <a:pt x="358" y="48"/>
                  <a:pt x="286" y="0"/>
                  <a:pt x="167" y="0"/>
                </a:cubicBezTo>
                <a:close/>
              </a:path>
            </a:pathLst>
          </a:custGeom>
          <a:no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3992" name="Google Shape;13992;p27"/>
          <p:cNvSpPr/>
          <p:nvPr/>
        </p:nvSpPr>
        <p:spPr>
          <a:xfrm>
            <a:off x="4135821" y="2578751"/>
            <a:ext cx="10703" cy="17819"/>
          </a:xfrm>
          <a:custGeom>
            <a:avLst/>
            <a:gdLst/>
            <a:ahLst/>
            <a:cxnLst/>
            <a:rect l="l" t="t" r="r" b="b"/>
            <a:pathLst>
              <a:path w="358" h="596" extrusionOk="0">
                <a:moveTo>
                  <a:pt x="167" y="0"/>
                </a:moveTo>
                <a:cubicBezTo>
                  <a:pt x="72" y="0"/>
                  <a:pt x="1" y="72"/>
                  <a:pt x="1" y="167"/>
                </a:cubicBezTo>
                <a:lnTo>
                  <a:pt x="1" y="405"/>
                </a:lnTo>
                <a:cubicBezTo>
                  <a:pt x="1" y="500"/>
                  <a:pt x="72" y="596"/>
                  <a:pt x="167" y="596"/>
                </a:cubicBezTo>
                <a:cubicBezTo>
                  <a:pt x="262" y="596"/>
                  <a:pt x="358" y="500"/>
                  <a:pt x="358" y="405"/>
                </a:cubicBezTo>
                <a:lnTo>
                  <a:pt x="358" y="167"/>
                </a:lnTo>
                <a:cubicBezTo>
                  <a:pt x="310" y="48"/>
                  <a:pt x="262" y="0"/>
                  <a:pt x="167" y="0"/>
                </a:cubicBezTo>
                <a:close/>
              </a:path>
            </a:pathLst>
          </a:custGeom>
          <a:no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3993" name="Google Shape;13993;p27"/>
          <p:cNvSpPr/>
          <p:nvPr/>
        </p:nvSpPr>
        <p:spPr>
          <a:xfrm>
            <a:off x="4261860" y="2358738"/>
            <a:ext cx="17819" cy="10703"/>
          </a:xfrm>
          <a:custGeom>
            <a:avLst/>
            <a:gdLst/>
            <a:ahLst/>
            <a:cxnLst/>
            <a:rect l="l" t="t" r="r" b="b"/>
            <a:pathLst>
              <a:path w="596" h="358" extrusionOk="0">
                <a:moveTo>
                  <a:pt x="167" y="1"/>
                </a:moveTo>
                <a:cubicBezTo>
                  <a:pt x="72" y="1"/>
                  <a:pt x="1" y="48"/>
                  <a:pt x="1" y="143"/>
                </a:cubicBezTo>
                <a:cubicBezTo>
                  <a:pt x="1" y="263"/>
                  <a:pt x="48" y="358"/>
                  <a:pt x="167" y="358"/>
                </a:cubicBezTo>
                <a:lnTo>
                  <a:pt x="405" y="358"/>
                </a:lnTo>
                <a:cubicBezTo>
                  <a:pt x="501" y="358"/>
                  <a:pt x="596" y="286"/>
                  <a:pt x="596" y="215"/>
                </a:cubicBezTo>
                <a:cubicBezTo>
                  <a:pt x="596" y="96"/>
                  <a:pt x="524" y="1"/>
                  <a:pt x="405" y="1"/>
                </a:cubicBezTo>
                <a:close/>
              </a:path>
            </a:pathLst>
          </a:custGeom>
          <a:no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3994" name="Google Shape;13994;p27"/>
          <p:cNvSpPr/>
          <p:nvPr/>
        </p:nvSpPr>
        <p:spPr>
          <a:xfrm>
            <a:off x="4316691" y="2358738"/>
            <a:ext cx="17819" cy="10703"/>
          </a:xfrm>
          <a:custGeom>
            <a:avLst/>
            <a:gdLst/>
            <a:ahLst/>
            <a:cxnLst/>
            <a:rect l="l" t="t" r="r" b="b"/>
            <a:pathLst>
              <a:path w="596" h="358" extrusionOk="0">
                <a:moveTo>
                  <a:pt x="191" y="1"/>
                </a:moveTo>
                <a:cubicBezTo>
                  <a:pt x="96" y="1"/>
                  <a:pt x="0" y="48"/>
                  <a:pt x="0" y="143"/>
                </a:cubicBezTo>
                <a:cubicBezTo>
                  <a:pt x="0" y="263"/>
                  <a:pt x="96" y="358"/>
                  <a:pt x="191" y="358"/>
                </a:cubicBezTo>
                <a:lnTo>
                  <a:pt x="429" y="358"/>
                </a:lnTo>
                <a:cubicBezTo>
                  <a:pt x="500" y="358"/>
                  <a:pt x="596" y="286"/>
                  <a:pt x="596" y="215"/>
                </a:cubicBezTo>
                <a:cubicBezTo>
                  <a:pt x="596" y="96"/>
                  <a:pt x="548" y="1"/>
                  <a:pt x="429" y="1"/>
                </a:cubicBezTo>
                <a:close/>
              </a:path>
            </a:pathLst>
          </a:custGeom>
          <a:no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3995" name="Google Shape;13995;p27"/>
          <p:cNvSpPr/>
          <p:nvPr/>
        </p:nvSpPr>
        <p:spPr>
          <a:xfrm>
            <a:off x="4073874" y="2358738"/>
            <a:ext cx="17849" cy="10703"/>
          </a:xfrm>
          <a:custGeom>
            <a:avLst/>
            <a:gdLst/>
            <a:ahLst/>
            <a:cxnLst/>
            <a:rect l="l" t="t" r="r" b="b"/>
            <a:pathLst>
              <a:path w="597" h="358" extrusionOk="0">
                <a:moveTo>
                  <a:pt x="191" y="1"/>
                </a:moveTo>
                <a:cubicBezTo>
                  <a:pt x="96" y="1"/>
                  <a:pt x="48" y="48"/>
                  <a:pt x="1" y="143"/>
                </a:cubicBezTo>
                <a:cubicBezTo>
                  <a:pt x="1" y="263"/>
                  <a:pt x="72" y="358"/>
                  <a:pt x="191" y="358"/>
                </a:cubicBezTo>
                <a:lnTo>
                  <a:pt x="429" y="358"/>
                </a:lnTo>
                <a:cubicBezTo>
                  <a:pt x="525" y="358"/>
                  <a:pt x="596" y="286"/>
                  <a:pt x="596" y="215"/>
                </a:cubicBezTo>
                <a:cubicBezTo>
                  <a:pt x="596" y="96"/>
                  <a:pt x="548" y="1"/>
                  <a:pt x="429" y="1"/>
                </a:cubicBezTo>
                <a:close/>
              </a:path>
            </a:pathLst>
          </a:custGeom>
          <a:no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3996" name="Google Shape;13996;p27"/>
          <p:cNvSpPr/>
          <p:nvPr/>
        </p:nvSpPr>
        <p:spPr>
          <a:xfrm>
            <a:off x="4288916" y="2358738"/>
            <a:ext cx="17819" cy="10703"/>
          </a:xfrm>
          <a:custGeom>
            <a:avLst/>
            <a:gdLst/>
            <a:ahLst/>
            <a:cxnLst/>
            <a:rect l="l" t="t" r="r" b="b"/>
            <a:pathLst>
              <a:path w="596" h="358" extrusionOk="0">
                <a:moveTo>
                  <a:pt x="191" y="1"/>
                </a:moveTo>
                <a:cubicBezTo>
                  <a:pt x="96" y="1"/>
                  <a:pt x="48" y="48"/>
                  <a:pt x="1" y="143"/>
                </a:cubicBezTo>
                <a:cubicBezTo>
                  <a:pt x="1" y="263"/>
                  <a:pt x="72" y="358"/>
                  <a:pt x="191" y="358"/>
                </a:cubicBezTo>
                <a:lnTo>
                  <a:pt x="429" y="358"/>
                </a:lnTo>
                <a:cubicBezTo>
                  <a:pt x="524" y="358"/>
                  <a:pt x="596" y="286"/>
                  <a:pt x="596" y="215"/>
                </a:cubicBezTo>
                <a:cubicBezTo>
                  <a:pt x="596" y="96"/>
                  <a:pt x="548" y="1"/>
                  <a:pt x="429" y="1"/>
                </a:cubicBezTo>
                <a:close/>
              </a:path>
            </a:pathLst>
          </a:custGeom>
          <a:no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3997" name="Google Shape;13997;p27"/>
          <p:cNvSpPr/>
          <p:nvPr/>
        </p:nvSpPr>
        <p:spPr>
          <a:xfrm>
            <a:off x="4101648" y="2358738"/>
            <a:ext cx="17819" cy="10703"/>
          </a:xfrm>
          <a:custGeom>
            <a:avLst/>
            <a:gdLst/>
            <a:ahLst/>
            <a:cxnLst/>
            <a:rect l="l" t="t" r="r" b="b"/>
            <a:pathLst>
              <a:path w="596" h="358" extrusionOk="0">
                <a:moveTo>
                  <a:pt x="191" y="1"/>
                </a:moveTo>
                <a:cubicBezTo>
                  <a:pt x="96" y="1"/>
                  <a:pt x="0" y="48"/>
                  <a:pt x="0" y="143"/>
                </a:cubicBezTo>
                <a:cubicBezTo>
                  <a:pt x="0" y="263"/>
                  <a:pt x="96" y="358"/>
                  <a:pt x="191" y="358"/>
                </a:cubicBezTo>
                <a:lnTo>
                  <a:pt x="429" y="358"/>
                </a:lnTo>
                <a:cubicBezTo>
                  <a:pt x="501" y="358"/>
                  <a:pt x="596" y="286"/>
                  <a:pt x="596" y="215"/>
                </a:cubicBezTo>
                <a:cubicBezTo>
                  <a:pt x="596" y="96"/>
                  <a:pt x="548" y="1"/>
                  <a:pt x="429" y="1"/>
                </a:cubicBezTo>
                <a:close/>
              </a:path>
            </a:pathLst>
          </a:custGeom>
          <a:no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3998" name="Google Shape;13998;p27"/>
          <p:cNvSpPr/>
          <p:nvPr/>
        </p:nvSpPr>
        <p:spPr>
          <a:xfrm>
            <a:off x="4233368" y="2358738"/>
            <a:ext cx="18566" cy="10703"/>
          </a:xfrm>
          <a:custGeom>
            <a:avLst/>
            <a:gdLst/>
            <a:ahLst/>
            <a:cxnLst/>
            <a:rect l="l" t="t" r="r" b="b"/>
            <a:pathLst>
              <a:path w="621" h="358" extrusionOk="0">
                <a:moveTo>
                  <a:pt x="191" y="1"/>
                </a:moveTo>
                <a:cubicBezTo>
                  <a:pt x="120" y="1"/>
                  <a:pt x="49" y="48"/>
                  <a:pt x="25" y="143"/>
                </a:cubicBezTo>
                <a:cubicBezTo>
                  <a:pt x="1" y="263"/>
                  <a:pt x="72" y="358"/>
                  <a:pt x="191" y="358"/>
                </a:cubicBezTo>
                <a:lnTo>
                  <a:pt x="430" y="358"/>
                </a:lnTo>
                <a:cubicBezTo>
                  <a:pt x="525" y="358"/>
                  <a:pt x="620" y="286"/>
                  <a:pt x="620" y="215"/>
                </a:cubicBezTo>
                <a:cubicBezTo>
                  <a:pt x="620" y="96"/>
                  <a:pt x="549" y="1"/>
                  <a:pt x="430" y="1"/>
                </a:cubicBezTo>
                <a:close/>
              </a:path>
            </a:pathLst>
          </a:custGeom>
          <a:no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3999" name="Google Shape;13999;p27"/>
          <p:cNvSpPr/>
          <p:nvPr/>
        </p:nvSpPr>
        <p:spPr>
          <a:xfrm>
            <a:off x="4129423" y="2358738"/>
            <a:ext cx="18536" cy="10703"/>
          </a:xfrm>
          <a:custGeom>
            <a:avLst/>
            <a:gdLst/>
            <a:ahLst/>
            <a:cxnLst/>
            <a:rect l="l" t="t" r="r" b="b"/>
            <a:pathLst>
              <a:path w="620" h="358" extrusionOk="0">
                <a:moveTo>
                  <a:pt x="215" y="1"/>
                </a:moveTo>
                <a:cubicBezTo>
                  <a:pt x="119" y="1"/>
                  <a:pt x="48" y="48"/>
                  <a:pt x="24" y="143"/>
                </a:cubicBezTo>
                <a:cubicBezTo>
                  <a:pt x="0" y="263"/>
                  <a:pt x="95" y="358"/>
                  <a:pt x="215" y="358"/>
                </a:cubicBezTo>
                <a:lnTo>
                  <a:pt x="453" y="358"/>
                </a:lnTo>
                <a:cubicBezTo>
                  <a:pt x="524" y="358"/>
                  <a:pt x="619" y="286"/>
                  <a:pt x="619" y="215"/>
                </a:cubicBezTo>
                <a:cubicBezTo>
                  <a:pt x="619" y="96"/>
                  <a:pt x="572" y="1"/>
                  <a:pt x="453" y="1"/>
                </a:cubicBezTo>
                <a:close/>
              </a:path>
            </a:pathLst>
          </a:custGeom>
          <a:no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4000" name="Google Shape;14000;p27"/>
          <p:cNvSpPr/>
          <p:nvPr/>
        </p:nvSpPr>
        <p:spPr>
          <a:xfrm>
            <a:off x="4385036" y="2344507"/>
            <a:ext cx="39196" cy="39196"/>
          </a:xfrm>
          <a:custGeom>
            <a:avLst/>
            <a:gdLst/>
            <a:ahLst/>
            <a:cxnLst/>
            <a:rect l="l" t="t" r="r" b="b"/>
            <a:pathLst>
              <a:path w="1311" h="1311" extrusionOk="0">
                <a:moveTo>
                  <a:pt x="667" y="357"/>
                </a:moveTo>
                <a:cubicBezTo>
                  <a:pt x="810" y="357"/>
                  <a:pt x="953" y="500"/>
                  <a:pt x="953" y="643"/>
                </a:cubicBezTo>
                <a:cubicBezTo>
                  <a:pt x="953" y="810"/>
                  <a:pt x="834" y="953"/>
                  <a:pt x="667" y="953"/>
                </a:cubicBezTo>
                <a:cubicBezTo>
                  <a:pt x="524" y="953"/>
                  <a:pt x="358" y="834"/>
                  <a:pt x="358" y="643"/>
                </a:cubicBezTo>
                <a:cubicBezTo>
                  <a:pt x="358" y="500"/>
                  <a:pt x="477" y="357"/>
                  <a:pt x="667" y="357"/>
                </a:cubicBezTo>
                <a:close/>
                <a:moveTo>
                  <a:pt x="667" y="0"/>
                </a:moveTo>
                <a:cubicBezTo>
                  <a:pt x="310" y="0"/>
                  <a:pt x="0" y="286"/>
                  <a:pt x="0" y="643"/>
                </a:cubicBezTo>
                <a:cubicBezTo>
                  <a:pt x="0" y="1000"/>
                  <a:pt x="310" y="1310"/>
                  <a:pt x="667" y="1310"/>
                </a:cubicBezTo>
                <a:cubicBezTo>
                  <a:pt x="1024" y="1310"/>
                  <a:pt x="1310" y="1000"/>
                  <a:pt x="1310" y="643"/>
                </a:cubicBezTo>
                <a:cubicBezTo>
                  <a:pt x="1310" y="286"/>
                  <a:pt x="1024" y="0"/>
                  <a:pt x="667" y="0"/>
                </a:cubicBezTo>
                <a:close/>
              </a:path>
            </a:pathLst>
          </a:custGeom>
          <a:no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4001" name="Google Shape;14001;p27"/>
          <p:cNvSpPr/>
          <p:nvPr/>
        </p:nvSpPr>
        <p:spPr>
          <a:xfrm>
            <a:off x="4073874" y="2322443"/>
            <a:ext cx="296224" cy="247790"/>
          </a:xfrm>
          <a:custGeom>
            <a:avLst/>
            <a:gdLst/>
            <a:ahLst/>
            <a:cxnLst/>
            <a:rect l="l" t="t" r="r" b="b"/>
            <a:pathLst>
              <a:path w="9908" h="8288" extrusionOk="0">
                <a:moveTo>
                  <a:pt x="5811" y="2334"/>
                </a:moveTo>
                <a:cubicBezTo>
                  <a:pt x="5954" y="2334"/>
                  <a:pt x="6121" y="2453"/>
                  <a:pt x="6121" y="2643"/>
                </a:cubicBezTo>
                <a:cubicBezTo>
                  <a:pt x="6121" y="2810"/>
                  <a:pt x="6002" y="2929"/>
                  <a:pt x="5811" y="2929"/>
                </a:cubicBezTo>
                <a:cubicBezTo>
                  <a:pt x="5645" y="2929"/>
                  <a:pt x="5526" y="2810"/>
                  <a:pt x="5526" y="2643"/>
                </a:cubicBezTo>
                <a:cubicBezTo>
                  <a:pt x="5526" y="2453"/>
                  <a:pt x="5669" y="2334"/>
                  <a:pt x="5811" y="2334"/>
                </a:cubicBezTo>
                <a:close/>
                <a:moveTo>
                  <a:pt x="2215" y="3596"/>
                </a:moveTo>
                <a:cubicBezTo>
                  <a:pt x="2358" y="3596"/>
                  <a:pt x="2501" y="3715"/>
                  <a:pt x="2501" y="3882"/>
                </a:cubicBezTo>
                <a:cubicBezTo>
                  <a:pt x="2501" y="4048"/>
                  <a:pt x="2382" y="4191"/>
                  <a:pt x="2215" y="4191"/>
                </a:cubicBezTo>
                <a:cubicBezTo>
                  <a:pt x="2025" y="4191"/>
                  <a:pt x="1906" y="4072"/>
                  <a:pt x="1906" y="3882"/>
                </a:cubicBezTo>
                <a:cubicBezTo>
                  <a:pt x="1906" y="3715"/>
                  <a:pt x="2073" y="3596"/>
                  <a:pt x="2215" y="3596"/>
                </a:cubicBezTo>
                <a:close/>
                <a:moveTo>
                  <a:pt x="4287" y="4834"/>
                </a:moveTo>
                <a:cubicBezTo>
                  <a:pt x="4454" y="4834"/>
                  <a:pt x="4597" y="4953"/>
                  <a:pt x="4597" y="5144"/>
                </a:cubicBezTo>
                <a:cubicBezTo>
                  <a:pt x="4597" y="5311"/>
                  <a:pt x="4478" y="5430"/>
                  <a:pt x="4287" y="5430"/>
                </a:cubicBezTo>
                <a:cubicBezTo>
                  <a:pt x="4121" y="5430"/>
                  <a:pt x="4002" y="5311"/>
                  <a:pt x="4002" y="5144"/>
                </a:cubicBezTo>
                <a:cubicBezTo>
                  <a:pt x="4002" y="4953"/>
                  <a:pt x="4121" y="4834"/>
                  <a:pt x="4287" y="4834"/>
                </a:cubicBezTo>
                <a:close/>
                <a:moveTo>
                  <a:pt x="667" y="7382"/>
                </a:moveTo>
                <a:cubicBezTo>
                  <a:pt x="810" y="7382"/>
                  <a:pt x="953" y="7502"/>
                  <a:pt x="953" y="7668"/>
                </a:cubicBezTo>
                <a:cubicBezTo>
                  <a:pt x="953" y="7811"/>
                  <a:pt x="834" y="7978"/>
                  <a:pt x="667" y="7978"/>
                </a:cubicBezTo>
                <a:cubicBezTo>
                  <a:pt x="477" y="7978"/>
                  <a:pt x="358" y="7859"/>
                  <a:pt x="358" y="7668"/>
                </a:cubicBezTo>
                <a:cubicBezTo>
                  <a:pt x="358" y="7502"/>
                  <a:pt x="477" y="7382"/>
                  <a:pt x="667" y="7382"/>
                </a:cubicBezTo>
                <a:close/>
                <a:moveTo>
                  <a:pt x="8598" y="0"/>
                </a:moveTo>
                <a:cubicBezTo>
                  <a:pt x="7907" y="0"/>
                  <a:pt x="7312" y="595"/>
                  <a:pt x="7312" y="1310"/>
                </a:cubicBezTo>
                <a:cubicBezTo>
                  <a:pt x="7312" y="1453"/>
                  <a:pt x="7336" y="1572"/>
                  <a:pt x="7359" y="1691"/>
                </a:cubicBezTo>
                <a:lnTo>
                  <a:pt x="6407" y="2143"/>
                </a:lnTo>
                <a:cubicBezTo>
                  <a:pt x="6288" y="1977"/>
                  <a:pt x="6121" y="1905"/>
                  <a:pt x="5930" y="1905"/>
                </a:cubicBezTo>
                <a:cubicBezTo>
                  <a:pt x="5573" y="1905"/>
                  <a:pt x="5264" y="2191"/>
                  <a:pt x="5264" y="2548"/>
                </a:cubicBezTo>
                <a:cubicBezTo>
                  <a:pt x="5264" y="2739"/>
                  <a:pt x="5335" y="2882"/>
                  <a:pt x="5454" y="3001"/>
                </a:cubicBezTo>
                <a:lnTo>
                  <a:pt x="4573" y="4453"/>
                </a:lnTo>
                <a:cubicBezTo>
                  <a:pt x="4502" y="4429"/>
                  <a:pt x="4454" y="4429"/>
                  <a:pt x="4383" y="4429"/>
                </a:cubicBezTo>
                <a:cubicBezTo>
                  <a:pt x="4192" y="4429"/>
                  <a:pt x="4025" y="4525"/>
                  <a:pt x="3906" y="4620"/>
                </a:cubicBezTo>
                <a:lnTo>
                  <a:pt x="2930" y="4025"/>
                </a:lnTo>
                <a:cubicBezTo>
                  <a:pt x="2954" y="3977"/>
                  <a:pt x="2954" y="3882"/>
                  <a:pt x="2954" y="3834"/>
                </a:cubicBezTo>
                <a:cubicBezTo>
                  <a:pt x="2954" y="3477"/>
                  <a:pt x="2644" y="3167"/>
                  <a:pt x="2287" y="3167"/>
                </a:cubicBezTo>
                <a:cubicBezTo>
                  <a:pt x="1953" y="3167"/>
                  <a:pt x="1644" y="3477"/>
                  <a:pt x="1644" y="3834"/>
                </a:cubicBezTo>
                <a:cubicBezTo>
                  <a:pt x="1644" y="3977"/>
                  <a:pt x="1692" y="4120"/>
                  <a:pt x="1787" y="4239"/>
                </a:cubicBezTo>
                <a:lnTo>
                  <a:pt x="787" y="6954"/>
                </a:lnTo>
                <a:lnTo>
                  <a:pt x="715" y="6954"/>
                </a:lnTo>
                <a:cubicBezTo>
                  <a:pt x="358" y="6954"/>
                  <a:pt x="72" y="7240"/>
                  <a:pt x="72" y="7597"/>
                </a:cubicBezTo>
                <a:cubicBezTo>
                  <a:pt x="1" y="8002"/>
                  <a:pt x="310" y="8287"/>
                  <a:pt x="667" y="8287"/>
                </a:cubicBezTo>
                <a:cubicBezTo>
                  <a:pt x="1025" y="8287"/>
                  <a:pt x="1310" y="8002"/>
                  <a:pt x="1310" y="7644"/>
                </a:cubicBezTo>
                <a:cubicBezTo>
                  <a:pt x="1310" y="7430"/>
                  <a:pt x="1239" y="7240"/>
                  <a:pt x="1049" y="7144"/>
                </a:cubicBezTo>
                <a:lnTo>
                  <a:pt x="2025" y="4477"/>
                </a:lnTo>
                <a:cubicBezTo>
                  <a:pt x="2096" y="4525"/>
                  <a:pt x="2144" y="4525"/>
                  <a:pt x="2215" y="4525"/>
                </a:cubicBezTo>
                <a:cubicBezTo>
                  <a:pt x="2358" y="4525"/>
                  <a:pt x="2501" y="4453"/>
                  <a:pt x="2596" y="4358"/>
                </a:cubicBezTo>
                <a:lnTo>
                  <a:pt x="3644" y="5001"/>
                </a:lnTo>
                <a:lnTo>
                  <a:pt x="3644" y="5120"/>
                </a:lnTo>
                <a:cubicBezTo>
                  <a:pt x="3644" y="5477"/>
                  <a:pt x="3930" y="5763"/>
                  <a:pt x="4287" y="5763"/>
                </a:cubicBezTo>
                <a:cubicBezTo>
                  <a:pt x="4645" y="5763"/>
                  <a:pt x="4954" y="5477"/>
                  <a:pt x="4954" y="5120"/>
                </a:cubicBezTo>
                <a:cubicBezTo>
                  <a:pt x="4954" y="4930"/>
                  <a:pt x="4883" y="4787"/>
                  <a:pt x="4764" y="4668"/>
                </a:cubicBezTo>
                <a:lnTo>
                  <a:pt x="5669" y="3215"/>
                </a:lnTo>
                <a:cubicBezTo>
                  <a:pt x="5716" y="3239"/>
                  <a:pt x="5788" y="3239"/>
                  <a:pt x="5835" y="3239"/>
                </a:cubicBezTo>
                <a:cubicBezTo>
                  <a:pt x="6192" y="3239"/>
                  <a:pt x="6502" y="2929"/>
                  <a:pt x="6502" y="2572"/>
                </a:cubicBezTo>
                <a:lnTo>
                  <a:pt x="6502" y="2501"/>
                </a:lnTo>
                <a:lnTo>
                  <a:pt x="7455" y="2048"/>
                </a:lnTo>
                <a:cubicBezTo>
                  <a:pt x="7693" y="2405"/>
                  <a:pt x="8098" y="2643"/>
                  <a:pt x="8550" y="2643"/>
                </a:cubicBezTo>
                <a:cubicBezTo>
                  <a:pt x="8812" y="2643"/>
                  <a:pt x="9050" y="2548"/>
                  <a:pt x="9288" y="2405"/>
                </a:cubicBezTo>
                <a:cubicBezTo>
                  <a:pt x="9384" y="2334"/>
                  <a:pt x="9384" y="2262"/>
                  <a:pt x="9360" y="2167"/>
                </a:cubicBezTo>
                <a:cubicBezTo>
                  <a:pt x="9312" y="2104"/>
                  <a:pt x="9265" y="2082"/>
                  <a:pt x="9210" y="2082"/>
                </a:cubicBezTo>
                <a:cubicBezTo>
                  <a:pt x="9182" y="2082"/>
                  <a:pt x="9153" y="2088"/>
                  <a:pt x="9122" y="2096"/>
                </a:cubicBezTo>
                <a:cubicBezTo>
                  <a:pt x="8979" y="2215"/>
                  <a:pt x="8764" y="2286"/>
                  <a:pt x="8574" y="2286"/>
                </a:cubicBezTo>
                <a:cubicBezTo>
                  <a:pt x="8050" y="2286"/>
                  <a:pt x="7597" y="1834"/>
                  <a:pt x="7597" y="1310"/>
                </a:cubicBezTo>
                <a:cubicBezTo>
                  <a:pt x="7597" y="762"/>
                  <a:pt x="8050" y="310"/>
                  <a:pt x="8574" y="310"/>
                </a:cubicBezTo>
                <a:cubicBezTo>
                  <a:pt x="9122" y="310"/>
                  <a:pt x="9574" y="762"/>
                  <a:pt x="9574" y="1310"/>
                </a:cubicBezTo>
                <a:cubicBezTo>
                  <a:pt x="9574" y="1381"/>
                  <a:pt x="9574" y="1477"/>
                  <a:pt x="9526" y="1572"/>
                </a:cubicBezTo>
                <a:cubicBezTo>
                  <a:pt x="9503" y="1667"/>
                  <a:pt x="9574" y="1738"/>
                  <a:pt x="9646" y="1786"/>
                </a:cubicBezTo>
                <a:cubicBezTo>
                  <a:pt x="9658" y="1789"/>
                  <a:pt x="9671" y="1791"/>
                  <a:pt x="9684" y="1791"/>
                </a:cubicBezTo>
                <a:cubicBezTo>
                  <a:pt x="9765" y="1791"/>
                  <a:pt x="9839" y="1729"/>
                  <a:pt x="9860" y="1667"/>
                </a:cubicBezTo>
                <a:cubicBezTo>
                  <a:pt x="9884" y="1548"/>
                  <a:pt x="9908" y="1429"/>
                  <a:pt x="9908" y="1310"/>
                </a:cubicBezTo>
                <a:cubicBezTo>
                  <a:pt x="9908" y="595"/>
                  <a:pt x="9312" y="0"/>
                  <a:pt x="8598" y="0"/>
                </a:cubicBezTo>
                <a:close/>
              </a:path>
            </a:pathLst>
          </a:custGeom>
          <a:no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4002" name="Google Shape;14002;p27"/>
          <p:cNvSpPr/>
          <p:nvPr/>
        </p:nvSpPr>
        <p:spPr>
          <a:xfrm>
            <a:off x="4399267" y="2470524"/>
            <a:ext cx="10703" cy="17819"/>
          </a:xfrm>
          <a:custGeom>
            <a:avLst/>
            <a:gdLst/>
            <a:ahLst/>
            <a:cxnLst/>
            <a:rect l="l" t="t" r="r" b="b"/>
            <a:pathLst>
              <a:path w="358" h="596" extrusionOk="0">
                <a:moveTo>
                  <a:pt x="191" y="0"/>
                </a:moveTo>
                <a:cubicBezTo>
                  <a:pt x="96" y="0"/>
                  <a:pt x="1" y="96"/>
                  <a:pt x="1" y="191"/>
                </a:cubicBezTo>
                <a:lnTo>
                  <a:pt x="1" y="429"/>
                </a:lnTo>
                <a:cubicBezTo>
                  <a:pt x="1" y="524"/>
                  <a:pt x="96" y="596"/>
                  <a:pt x="191" y="596"/>
                </a:cubicBezTo>
                <a:cubicBezTo>
                  <a:pt x="287" y="596"/>
                  <a:pt x="358" y="524"/>
                  <a:pt x="358" y="429"/>
                </a:cubicBezTo>
                <a:lnTo>
                  <a:pt x="358" y="191"/>
                </a:lnTo>
                <a:cubicBezTo>
                  <a:pt x="358" y="96"/>
                  <a:pt x="287" y="0"/>
                  <a:pt x="191" y="0"/>
                </a:cubicBezTo>
                <a:close/>
              </a:path>
            </a:pathLst>
          </a:custGeom>
          <a:no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4003" name="Google Shape;14003;p27"/>
          <p:cNvSpPr/>
          <p:nvPr/>
        </p:nvSpPr>
        <p:spPr>
          <a:xfrm>
            <a:off x="4399267" y="2415692"/>
            <a:ext cx="10703" cy="17849"/>
          </a:xfrm>
          <a:custGeom>
            <a:avLst/>
            <a:gdLst/>
            <a:ahLst/>
            <a:cxnLst/>
            <a:rect l="l" t="t" r="r" b="b"/>
            <a:pathLst>
              <a:path w="358" h="597" extrusionOk="0">
                <a:moveTo>
                  <a:pt x="191" y="1"/>
                </a:moveTo>
                <a:cubicBezTo>
                  <a:pt x="96" y="1"/>
                  <a:pt x="1" y="96"/>
                  <a:pt x="1" y="167"/>
                </a:cubicBezTo>
                <a:lnTo>
                  <a:pt x="1" y="406"/>
                </a:lnTo>
                <a:cubicBezTo>
                  <a:pt x="1" y="501"/>
                  <a:pt x="96" y="596"/>
                  <a:pt x="191" y="596"/>
                </a:cubicBezTo>
                <a:cubicBezTo>
                  <a:pt x="287" y="596"/>
                  <a:pt x="358" y="501"/>
                  <a:pt x="358" y="406"/>
                </a:cubicBezTo>
                <a:lnTo>
                  <a:pt x="358" y="167"/>
                </a:lnTo>
                <a:cubicBezTo>
                  <a:pt x="358" y="48"/>
                  <a:pt x="287" y="1"/>
                  <a:pt x="191" y="1"/>
                </a:cubicBezTo>
                <a:close/>
              </a:path>
            </a:pathLst>
          </a:custGeom>
          <a:no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4004" name="Google Shape;14004;p27"/>
          <p:cNvSpPr/>
          <p:nvPr/>
        </p:nvSpPr>
        <p:spPr>
          <a:xfrm>
            <a:off x="4399267" y="2498298"/>
            <a:ext cx="10703" cy="17819"/>
          </a:xfrm>
          <a:custGeom>
            <a:avLst/>
            <a:gdLst/>
            <a:ahLst/>
            <a:cxnLst/>
            <a:rect l="l" t="t" r="r" b="b"/>
            <a:pathLst>
              <a:path w="358" h="596" extrusionOk="0">
                <a:moveTo>
                  <a:pt x="191" y="0"/>
                </a:moveTo>
                <a:cubicBezTo>
                  <a:pt x="96" y="0"/>
                  <a:pt x="1" y="95"/>
                  <a:pt x="1" y="191"/>
                </a:cubicBezTo>
                <a:lnTo>
                  <a:pt x="1" y="429"/>
                </a:lnTo>
                <a:cubicBezTo>
                  <a:pt x="1" y="500"/>
                  <a:pt x="96" y="596"/>
                  <a:pt x="191" y="596"/>
                </a:cubicBezTo>
                <a:cubicBezTo>
                  <a:pt x="287" y="596"/>
                  <a:pt x="358" y="500"/>
                  <a:pt x="358" y="429"/>
                </a:cubicBezTo>
                <a:lnTo>
                  <a:pt x="358" y="191"/>
                </a:lnTo>
                <a:cubicBezTo>
                  <a:pt x="358" y="95"/>
                  <a:pt x="287" y="0"/>
                  <a:pt x="191" y="0"/>
                </a:cubicBezTo>
                <a:close/>
              </a:path>
            </a:pathLst>
          </a:custGeom>
          <a:no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4005" name="Google Shape;14005;p27"/>
          <p:cNvSpPr/>
          <p:nvPr/>
        </p:nvSpPr>
        <p:spPr>
          <a:xfrm>
            <a:off x="4399267" y="2443467"/>
            <a:ext cx="10703" cy="17819"/>
          </a:xfrm>
          <a:custGeom>
            <a:avLst/>
            <a:gdLst/>
            <a:ahLst/>
            <a:cxnLst/>
            <a:rect l="l" t="t" r="r" b="b"/>
            <a:pathLst>
              <a:path w="358" h="596" extrusionOk="0">
                <a:moveTo>
                  <a:pt x="191" y="0"/>
                </a:moveTo>
                <a:cubicBezTo>
                  <a:pt x="96" y="0"/>
                  <a:pt x="1" y="72"/>
                  <a:pt x="1" y="167"/>
                </a:cubicBezTo>
                <a:lnTo>
                  <a:pt x="1" y="405"/>
                </a:lnTo>
                <a:cubicBezTo>
                  <a:pt x="1" y="501"/>
                  <a:pt x="96" y="596"/>
                  <a:pt x="191" y="596"/>
                </a:cubicBezTo>
                <a:cubicBezTo>
                  <a:pt x="287" y="596"/>
                  <a:pt x="358" y="501"/>
                  <a:pt x="358" y="405"/>
                </a:cubicBezTo>
                <a:lnTo>
                  <a:pt x="358" y="167"/>
                </a:lnTo>
                <a:cubicBezTo>
                  <a:pt x="358" y="48"/>
                  <a:pt x="287" y="0"/>
                  <a:pt x="191" y="0"/>
                </a:cubicBezTo>
                <a:close/>
              </a:path>
            </a:pathLst>
          </a:custGeom>
          <a:no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4006" name="Google Shape;14006;p27"/>
          <p:cNvSpPr/>
          <p:nvPr/>
        </p:nvSpPr>
        <p:spPr>
          <a:xfrm>
            <a:off x="4399267" y="2554535"/>
            <a:ext cx="10703" cy="17819"/>
          </a:xfrm>
          <a:custGeom>
            <a:avLst/>
            <a:gdLst/>
            <a:ahLst/>
            <a:cxnLst/>
            <a:rect l="l" t="t" r="r" b="b"/>
            <a:pathLst>
              <a:path w="358" h="596" extrusionOk="0">
                <a:moveTo>
                  <a:pt x="191" y="1"/>
                </a:moveTo>
                <a:cubicBezTo>
                  <a:pt x="96" y="1"/>
                  <a:pt x="1" y="96"/>
                  <a:pt x="1" y="167"/>
                </a:cubicBezTo>
                <a:lnTo>
                  <a:pt x="1" y="405"/>
                </a:lnTo>
                <a:cubicBezTo>
                  <a:pt x="1" y="501"/>
                  <a:pt x="96" y="596"/>
                  <a:pt x="191" y="596"/>
                </a:cubicBezTo>
                <a:cubicBezTo>
                  <a:pt x="287" y="596"/>
                  <a:pt x="358" y="501"/>
                  <a:pt x="358" y="405"/>
                </a:cubicBezTo>
                <a:lnTo>
                  <a:pt x="358" y="167"/>
                </a:lnTo>
                <a:cubicBezTo>
                  <a:pt x="358" y="48"/>
                  <a:pt x="287" y="1"/>
                  <a:pt x="191" y="1"/>
                </a:cubicBezTo>
                <a:close/>
              </a:path>
            </a:pathLst>
          </a:custGeom>
          <a:no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4007" name="Google Shape;14007;p27"/>
          <p:cNvSpPr/>
          <p:nvPr/>
        </p:nvSpPr>
        <p:spPr>
          <a:xfrm>
            <a:off x="4399267" y="2582309"/>
            <a:ext cx="10703" cy="17819"/>
          </a:xfrm>
          <a:custGeom>
            <a:avLst/>
            <a:gdLst/>
            <a:ahLst/>
            <a:cxnLst/>
            <a:rect l="l" t="t" r="r" b="b"/>
            <a:pathLst>
              <a:path w="358" h="596" extrusionOk="0">
                <a:moveTo>
                  <a:pt x="191" y="0"/>
                </a:moveTo>
                <a:cubicBezTo>
                  <a:pt x="96" y="0"/>
                  <a:pt x="1" y="72"/>
                  <a:pt x="1" y="167"/>
                </a:cubicBezTo>
                <a:lnTo>
                  <a:pt x="1" y="405"/>
                </a:lnTo>
                <a:cubicBezTo>
                  <a:pt x="1" y="500"/>
                  <a:pt x="96" y="596"/>
                  <a:pt x="191" y="596"/>
                </a:cubicBezTo>
                <a:cubicBezTo>
                  <a:pt x="287" y="596"/>
                  <a:pt x="358" y="500"/>
                  <a:pt x="358" y="405"/>
                </a:cubicBezTo>
                <a:lnTo>
                  <a:pt x="358" y="167"/>
                </a:lnTo>
                <a:cubicBezTo>
                  <a:pt x="358" y="48"/>
                  <a:pt x="287" y="0"/>
                  <a:pt x="191" y="0"/>
                </a:cubicBezTo>
                <a:close/>
              </a:path>
            </a:pathLst>
          </a:custGeom>
          <a:no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4008" name="Google Shape;14008;p27"/>
          <p:cNvSpPr/>
          <p:nvPr/>
        </p:nvSpPr>
        <p:spPr>
          <a:xfrm>
            <a:off x="4399267" y="2526043"/>
            <a:ext cx="10703" cy="17849"/>
          </a:xfrm>
          <a:custGeom>
            <a:avLst/>
            <a:gdLst/>
            <a:ahLst/>
            <a:cxnLst/>
            <a:rect l="l" t="t" r="r" b="b"/>
            <a:pathLst>
              <a:path w="358" h="597" extrusionOk="0">
                <a:moveTo>
                  <a:pt x="191" y="1"/>
                </a:moveTo>
                <a:cubicBezTo>
                  <a:pt x="96" y="1"/>
                  <a:pt x="1" y="96"/>
                  <a:pt x="1" y="168"/>
                </a:cubicBezTo>
                <a:lnTo>
                  <a:pt x="1" y="406"/>
                </a:lnTo>
                <a:cubicBezTo>
                  <a:pt x="1" y="501"/>
                  <a:pt x="96" y="596"/>
                  <a:pt x="191" y="596"/>
                </a:cubicBezTo>
                <a:cubicBezTo>
                  <a:pt x="287" y="596"/>
                  <a:pt x="358" y="501"/>
                  <a:pt x="358" y="406"/>
                </a:cubicBezTo>
                <a:lnTo>
                  <a:pt x="358" y="168"/>
                </a:lnTo>
                <a:cubicBezTo>
                  <a:pt x="358" y="96"/>
                  <a:pt x="287" y="1"/>
                  <a:pt x="191" y="1"/>
                </a:cubicBezTo>
                <a:close/>
              </a:path>
            </a:pathLst>
          </a:custGeom>
          <a:no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4009" name="Google Shape;14009;p27"/>
          <p:cNvSpPr/>
          <p:nvPr/>
        </p:nvSpPr>
        <p:spPr>
          <a:xfrm>
            <a:off x="4022630" y="2292516"/>
            <a:ext cx="356019" cy="355332"/>
          </a:xfrm>
          <a:custGeom>
            <a:avLst/>
            <a:gdLst/>
            <a:ahLst/>
            <a:cxnLst/>
            <a:rect l="l" t="t" r="r" b="b"/>
            <a:pathLst>
              <a:path w="11908" h="11885" extrusionOk="0">
                <a:moveTo>
                  <a:pt x="905" y="1"/>
                </a:moveTo>
                <a:cubicBezTo>
                  <a:pt x="786" y="1"/>
                  <a:pt x="714" y="72"/>
                  <a:pt x="714" y="191"/>
                </a:cubicBezTo>
                <a:lnTo>
                  <a:pt x="714" y="1001"/>
                </a:lnTo>
                <a:lnTo>
                  <a:pt x="500" y="1001"/>
                </a:lnTo>
                <a:cubicBezTo>
                  <a:pt x="405" y="1001"/>
                  <a:pt x="333" y="1049"/>
                  <a:pt x="333" y="1144"/>
                </a:cubicBezTo>
                <a:cubicBezTo>
                  <a:pt x="333" y="1263"/>
                  <a:pt x="381" y="1358"/>
                  <a:pt x="500" y="1358"/>
                </a:cubicBezTo>
                <a:lnTo>
                  <a:pt x="714" y="1358"/>
                </a:lnTo>
                <a:lnTo>
                  <a:pt x="714" y="2239"/>
                </a:lnTo>
                <a:lnTo>
                  <a:pt x="500" y="2239"/>
                </a:lnTo>
                <a:cubicBezTo>
                  <a:pt x="405" y="2239"/>
                  <a:pt x="333" y="2287"/>
                  <a:pt x="333" y="2382"/>
                </a:cubicBezTo>
                <a:cubicBezTo>
                  <a:pt x="333" y="2501"/>
                  <a:pt x="381" y="2597"/>
                  <a:pt x="500" y="2597"/>
                </a:cubicBezTo>
                <a:lnTo>
                  <a:pt x="714" y="2597"/>
                </a:lnTo>
                <a:lnTo>
                  <a:pt x="714" y="3478"/>
                </a:lnTo>
                <a:lnTo>
                  <a:pt x="500" y="3478"/>
                </a:lnTo>
                <a:cubicBezTo>
                  <a:pt x="405" y="3478"/>
                  <a:pt x="333" y="3549"/>
                  <a:pt x="333" y="3644"/>
                </a:cubicBezTo>
                <a:cubicBezTo>
                  <a:pt x="333" y="3763"/>
                  <a:pt x="381" y="3835"/>
                  <a:pt x="500" y="3835"/>
                </a:cubicBezTo>
                <a:lnTo>
                  <a:pt x="714" y="3835"/>
                </a:lnTo>
                <a:lnTo>
                  <a:pt x="714" y="4740"/>
                </a:lnTo>
                <a:lnTo>
                  <a:pt x="500" y="4740"/>
                </a:lnTo>
                <a:cubicBezTo>
                  <a:pt x="405" y="4740"/>
                  <a:pt x="333" y="4788"/>
                  <a:pt x="333" y="4883"/>
                </a:cubicBezTo>
                <a:cubicBezTo>
                  <a:pt x="333" y="5002"/>
                  <a:pt x="381" y="5097"/>
                  <a:pt x="500" y="5097"/>
                </a:cubicBezTo>
                <a:lnTo>
                  <a:pt x="714" y="5097"/>
                </a:lnTo>
                <a:lnTo>
                  <a:pt x="714" y="5978"/>
                </a:lnTo>
                <a:lnTo>
                  <a:pt x="500" y="5978"/>
                </a:lnTo>
                <a:cubicBezTo>
                  <a:pt x="405" y="5978"/>
                  <a:pt x="333" y="6050"/>
                  <a:pt x="333" y="6145"/>
                </a:cubicBezTo>
                <a:cubicBezTo>
                  <a:pt x="333" y="6264"/>
                  <a:pt x="381" y="6335"/>
                  <a:pt x="500" y="6335"/>
                </a:cubicBezTo>
                <a:lnTo>
                  <a:pt x="714" y="6335"/>
                </a:lnTo>
                <a:lnTo>
                  <a:pt x="714" y="7240"/>
                </a:lnTo>
                <a:lnTo>
                  <a:pt x="500" y="7240"/>
                </a:lnTo>
                <a:cubicBezTo>
                  <a:pt x="405" y="7240"/>
                  <a:pt x="333" y="7288"/>
                  <a:pt x="333" y="7383"/>
                </a:cubicBezTo>
                <a:cubicBezTo>
                  <a:pt x="333" y="7502"/>
                  <a:pt x="381" y="7598"/>
                  <a:pt x="500" y="7598"/>
                </a:cubicBezTo>
                <a:lnTo>
                  <a:pt x="714" y="7598"/>
                </a:lnTo>
                <a:lnTo>
                  <a:pt x="714" y="8479"/>
                </a:lnTo>
                <a:lnTo>
                  <a:pt x="500" y="8479"/>
                </a:lnTo>
                <a:cubicBezTo>
                  <a:pt x="405" y="8479"/>
                  <a:pt x="333" y="8550"/>
                  <a:pt x="333" y="8645"/>
                </a:cubicBezTo>
                <a:cubicBezTo>
                  <a:pt x="333" y="8765"/>
                  <a:pt x="381" y="8836"/>
                  <a:pt x="500" y="8836"/>
                </a:cubicBezTo>
                <a:lnTo>
                  <a:pt x="714" y="8836"/>
                </a:lnTo>
                <a:lnTo>
                  <a:pt x="714" y="9741"/>
                </a:lnTo>
                <a:lnTo>
                  <a:pt x="500" y="9741"/>
                </a:lnTo>
                <a:cubicBezTo>
                  <a:pt x="405" y="9741"/>
                  <a:pt x="333" y="9789"/>
                  <a:pt x="333" y="9884"/>
                </a:cubicBezTo>
                <a:cubicBezTo>
                  <a:pt x="333" y="10003"/>
                  <a:pt x="381" y="10098"/>
                  <a:pt x="500" y="10098"/>
                </a:cubicBezTo>
                <a:lnTo>
                  <a:pt x="714" y="10098"/>
                </a:lnTo>
                <a:lnTo>
                  <a:pt x="714" y="10717"/>
                </a:lnTo>
                <a:lnTo>
                  <a:pt x="286" y="10717"/>
                </a:lnTo>
                <a:cubicBezTo>
                  <a:pt x="143" y="10717"/>
                  <a:pt x="0" y="10836"/>
                  <a:pt x="0" y="11027"/>
                </a:cubicBezTo>
                <a:lnTo>
                  <a:pt x="0" y="11575"/>
                </a:lnTo>
                <a:cubicBezTo>
                  <a:pt x="0" y="11741"/>
                  <a:pt x="119" y="11884"/>
                  <a:pt x="286" y="11884"/>
                </a:cubicBezTo>
                <a:lnTo>
                  <a:pt x="11598" y="11884"/>
                </a:lnTo>
                <a:cubicBezTo>
                  <a:pt x="11764" y="11884"/>
                  <a:pt x="11907" y="11765"/>
                  <a:pt x="11907" y="11575"/>
                </a:cubicBezTo>
                <a:lnTo>
                  <a:pt x="11907" y="10979"/>
                </a:lnTo>
                <a:cubicBezTo>
                  <a:pt x="11907" y="10813"/>
                  <a:pt x="11764" y="10693"/>
                  <a:pt x="11598" y="10693"/>
                </a:cubicBezTo>
                <a:lnTo>
                  <a:pt x="10383" y="10693"/>
                </a:lnTo>
                <a:cubicBezTo>
                  <a:pt x="10359" y="10646"/>
                  <a:pt x="10288" y="10574"/>
                  <a:pt x="10240" y="10574"/>
                </a:cubicBezTo>
                <a:cubicBezTo>
                  <a:pt x="10169" y="10574"/>
                  <a:pt x="10097" y="10646"/>
                  <a:pt x="10097" y="10693"/>
                </a:cubicBezTo>
                <a:lnTo>
                  <a:pt x="7740" y="10693"/>
                </a:lnTo>
                <a:lnTo>
                  <a:pt x="7740" y="10455"/>
                </a:lnTo>
                <a:cubicBezTo>
                  <a:pt x="7740" y="10360"/>
                  <a:pt x="7644" y="10289"/>
                  <a:pt x="7549" y="10289"/>
                </a:cubicBezTo>
                <a:cubicBezTo>
                  <a:pt x="7478" y="10289"/>
                  <a:pt x="7383" y="10360"/>
                  <a:pt x="7383" y="10455"/>
                </a:cubicBezTo>
                <a:lnTo>
                  <a:pt x="7383" y="10693"/>
                </a:lnTo>
                <a:lnTo>
                  <a:pt x="5454" y="10693"/>
                </a:lnTo>
                <a:cubicBezTo>
                  <a:pt x="5358" y="10693"/>
                  <a:pt x="5263" y="10765"/>
                  <a:pt x="5263" y="10836"/>
                </a:cubicBezTo>
                <a:cubicBezTo>
                  <a:pt x="5263" y="10955"/>
                  <a:pt x="5311" y="11051"/>
                  <a:pt x="5454" y="11051"/>
                </a:cubicBezTo>
                <a:lnTo>
                  <a:pt x="11574" y="11051"/>
                </a:lnTo>
                <a:lnTo>
                  <a:pt x="11574" y="11527"/>
                </a:lnTo>
                <a:lnTo>
                  <a:pt x="381" y="11527"/>
                </a:lnTo>
                <a:lnTo>
                  <a:pt x="381" y="11051"/>
                </a:lnTo>
                <a:lnTo>
                  <a:pt x="4596" y="11051"/>
                </a:lnTo>
                <a:cubicBezTo>
                  <a:pt x="4691" y="11051"/>
                  <a:pt x="4787" y="11003"/>
                  <a:pt x="4787" y="10908"/>
                </a:cubicBezTo>
                <a:cubicBezTo>
                  <a:pt x="4787" y="10789"/>
                  <a:pt x="4739" y="10693"/>
                  <a:pt x="4596" y="10693"/>
                </a:cubicBezTo>
                <a:lnTo>
                  <a:pt x="4120" y="10693"/>
                </a:lnTo>
                <a:lnTo>
                  <a:pt x="4120" y="10646"/>
                </a:lnTo>
                <a:cubicBezTo>
                  <a:pt x="4120" y="10551"/>
                  <a:pt x="4048" y="10455"/>
                  <a:pt x="3953" y="10455"/>
                </a:cubicBezTo>
                <a:cubicBezTo>
                  <a:pt x="3858" y="10455"/>
                  <a:pt x="3763" y="10551"/>
                  <a:pt x="3763" y="10646"/>
                </a:cubicBezTo>
                <a:lnTo>
                  <a:pt x="3763" y="10693"/>
                </a:lnTo>
                <a:lnTo>
                  <a:pt x="2548" y="10693"/>
                </a:lnTo>
                <a:lnTo>
                  <a:pt x="2548" y="10670"/>
                </a:lnTo>
                <a:cubicBezTo>
                  <a:pt x="2548" y="10574"/>
                  <a:pt x="2501" y="10479"/>
                  <a:pt x="2405" y="10479"/>
                </a:cubicBezTo>
                <a:cubicBezTo>
                  <a:pt x="2286" y="10479"/>
                  <a:pt x="2191" y="10551"/>
                  <a:pt x="2191" y="10670"/>
                </a:cubicBezTo>
                <a:lnTo>
                  <a:pt x="2191" y="10693"/>
                </a:lnTo>
                <a:lnTo>
                  <a:pt x="1072" y="10693"/>
                </a:lnTo>
                <a:lnTo>
                  <a:pt x="1072" y="191"/>
                </a:lnTo>
                <a:cubicBezTo>
                  <a:pt x="1072" y="96"/>
                  <a:pt x="1000" y="1"/>
                  <a:pt x="905" y="1"/>
                </a:cubicBezTo>
                <a:close/>
              </a:path>
            </a:pathLst>
          </a:custGeom>
          <a:no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grpSp>
        <p:nvGrpSpPr>
          <p:cNvPr id="14010" name="Google Shape;14010;p27"/>
          <p:cNvGrpSpPr/>
          <p:nvPr/>
        </p:nvGrpSpPr>
        <p:grpSpPr>
          <a:xfrm>
            <a:off x="3245846" y="2291082"/>
            <a:ext cx="361730" cy="358919"/>
            <a:chOff x="3654238" y="2368833"/>
            <a:chExt cx="302475" cy="300125"/>
          </a:xfrm>
          <a:noFill/>
        </p:grpSpPr>
        <p:sp>
          <p:nvSpPr>
            <p:cNvPr id="14011" name="Google Shape;14011;p27"/>
            <p:cNvSpPr/>
            <p:nvPr/>
          </p:nvSpPr>
          <p:spPr>
            <a:xfrm>
              <a:off x="3654238" y="2368833"/>
              <a:ext cx="302475" cy="300125"/>
            </a:xfrm>
            <a:custGeom>
              <a:avLst/>
              <a:gdLst/>
              <a:ahLst/>
              <a:cxnLst/>
              <a:rect l="l" t="t" r="r" b="b"/>
              <a:pathLst>
                <a:path w="12099" h="12005" extrusionOk="0">
                  <a:moveTo>
                    <a:pt x="9550" y="407"/>
                  </a:moveTo>
                  <a:cubicBezTo>
                    <a:pt x="9717" y="407"/>
                    <a:pt x="9908" y="455"/>
                    <a:pt x="10074" y="478"/>
                  </a:cubicBezTo>
                  <a:cubicBezTo>
                    <a:pt x="10622" y="621"/>
                    <a:pt x="11051" y="955"/>
                    <a:pt x="11336" y="1455"/>
                  </a:cubicBezTo>
                  <a:cubicBezTo>
                    <a:pt x="11598" y="1931"/>
                    <a:pt x="11694" y="2503"/>
                    <a:pt x="11527" y="3027"/>
                  </a:cubicBezTo>
                  <a:cubicBezTo>
                    <a:pt x="11384" y="3574"/>
                    <a:pt x="11051" y="4027"/>
                    <a:pt x="10551" y="4289"/>
                  </a:cubicBezTo>
                  <a:cubicBezTo>
                    <a:pt x="10217" y="4455"/>
                    <a:pt x="9908" y="4551"/>
                    <a:pt x="9550" y="4551"/>
                  </a:cubicBezTo>
                  <a:cubicBezTo>
                    <a:pt x="9145" y="3598"/>
                    <a:pt x="8383" y="2860"/>
                    <a:pt x="7431" y="2479"/>
                  </a:cubicBezTo>
                  <a:lnTo>
                    <a:pt x="7526" y="1931"/>
                  </a:lnTo>
                  <a:cubicBezTo>
                    <a:pt x="7669" y="1407"/>
                    <a:pt x="8002" y="955"/>
                    <a:pt x="8502" y="693"/>
                  </a:cubicBezTo>
                  <a:cubicBezTo>
                    <a:pt x="8836" y="502"/>
                    <a:pt x="9193" y="407"/>
                    <a:pt x="9550" y="407"/>
                  </a:cubicBezTo>
                  <a:close/>
                  <a:moveTo>
                    <a:pt x="2525" y="7408"/>
                  </a:moveTo>
                  <a:cubicBezTo>
                    <a:pt x="2906" y="8361"/>
                    <a:pt x="3668" y="9147"/>
                    <a:pt x="4621" y="9528"/>
                  </a:cubicBezTo>
                  <a:cubicBezTo>
                    <a:pt x="4597" y="10647"/>
                    <a:pt x="3668" y="11576"/>
                    <a:pt x="2549" y="11576"/>
                  </a:cubicBezTo>
                  <a:cubicBezTo>
                    <a:pt x="1382" y="11576"/>
                    <a:pt x="453" y="10647"/>
                    <a:pt x="453" y="9480"/>
                  </a:cubicBezTo>
                  <a:cubicBezTo>
                    <a:pt x="453" y="8361"/>
                    <a:pt x="1382" y="7432"/>
                    <a:pt x="2525" y="7408"/>
                  </a:cubicBezTo>
                  <a:close/>
                  <a:moveTo>
                    <a:pt x="6026" y="2527"/>
                  </a:moveTo>
                  <a:cubicBezTo>
                    <a:pt x="7931" y="2527"/>
                    <a:pt x="9479" y="4074"/>
                    <a:pt x="9479" y="5980"/>
                  </a:cubicBezTo>
                  <a:cubicBezTo>
                    <a:pt x="9479" y="6932"/>
                    <a:pt x="9074" y="7885"/>
                    <a:pt x="8360" y="8552"/>
                  </a:cubicBezTo>
                  <a:cubicBezTo>
                    <a:pt x="8288" y="8599"/>
                    <a:pt x="8264" y="8718"/>
                    <a:pt x="8360" y="8790"/>
                  </a:cubicBezTo>
                  <a:cubicBezTo>
                    <a:pt x="8386" y="8816"/>
                    <a:pt x="8433" y="8835"/>
                    <a:pt x="8483" y="8835"/>
                  </a:cubicBezTo>
                  <a:cubicBezTo>
                    <a:pt x="8524" y="8835"/>
                    <a:pt x="8566" y="8822"/>
                    <a:pt x="8598" y="8790"/>
                  </a:cubicBezTo>
                  <a:cubicBezTo>
                    <a:pt x="9003" y="8385"/>
                    <a:pt x="9336" y="7909"/>
                    <a:pt x="9550" y="7408"/>
                  </a:cubicBezTo>
                  <a:cubicBezTo>
                    <a:pt x="9908" y="7408"/>
                    <a:pt x="10217" y="7504"/>
                    <a:pt x="10551" y="7670"/>
                  </a:cubicBezTo>
                  <a:cubicBezTo>
                    <a:pt x="11027" y="7956"/>
                    <a:pt x="11384" y="8385"/>
                    <a:pt x="11527" y="8933"/>
                  </a:cubicBezTo>
                  <a:cubicBezTo>
                    <a:pt x="11694" y="9480"/>
                    <a:pt x="11622" y="10052"/>
                    <a:pt x="11336" y="10528"/>
                  </a:cubicBezTo>
                  <a:cubicBezTo>
                    <a:pt x="11051" y="11004"/>
                    <a:pt x="10622" y="11362"/>
                    <a:pt x="10074" y="11528"/>
                  </a:cubicBezTo>
                  <a:cubicBezTo>
                    <a:pt x="9909" y="11573"/>
                    <a:pt x="9740" y="11595"/>
                    <a:pt x="9570" y="11595"/>
                  </a:cubicBezTo>
                  <a:cubicBezTo>
                    <a:pt x="9200" y="11595"/>
                    <a:pt x="8829" y="11493"/>
                    <a:pt x="8502" y="11314"/>
                  </a:cubicBezTo>
                  <a:cubicBezTo>
                    <a:pt x="8026" y="11052"/>
                    <a:pt x="7669" y="10600"/>
                    <a:pt x="7526" y="10052"/>
                  </a:cubicBezTo>
                  <a:cubicBezTo>
                    <a:pt x="7455" y="9885"/>
                    <a:pt x="7455" y="9742"/>
                    <a:pt x="7455" y="9552"/>
                  </a:cubicBezTo>
                  <a:cubicBezTo>
                    <a:pt x="7645" y="9504"/>
                    <a:pt x="7788" y="9409"/>
                    <a:pt x="7931" y="9314"/>
                  </a:cubicBezTo>
                  <a:cubicBezTo>
                    <a:pt x="8026" y="9266"/>
                    <a:pt x="8050" y="9171"/>
                    <a:pt x="8002" y="9075"/>
                  </a:cubicBezTo>
                  <a:cubicBezTo>
                    <a:pt x="7959" y="9018"/>
                    <a:pt x="7907" y="8986"/>
                    <a:pt x="7857" y="8986"/>
                  </a:cubicBezTo>
                  <a:cubicBezTo>
                    <a:pt x="7824" y="8986"/>
                    <a:pt x="7792" y="9000"/>
                    <a:pt x="7764" y="9028"/>
                  </a:cubicBezTo>
                  <a:cubicBezTo>
                    <a:pt x="7217" y="9314"/>
                    <a:pt x="6645" y="9456"/>
                    <a:pt x="6026" y="9456"/>
                  </a:cubicBezTo>
                  <a:cubicBezTo>
                    <a:pt x="4121" y="9456"/>
                    <a:pt x="2573" y="7909"/>
                    <a:pt x="2573" y="6003"/>
                  </a:cubicBezTo>
                  <a:cubicBezTo>
                    <a:pt x="2573" y="4098"/>
                    <a:pt x="4121" y="2527"/>
                    <a:pt x="6026" y="2527"/>
                  </a:cubicBezTo>
                  <a:close/>
                  <a:moveTo>
                    <a:pt x="9487" y="0"/>
                  </a:moveTo>
                  <a:cubicBezTo>
                    <a:pt x="9070" y="0"/>
                    <a:pt x="8664" y="117"/>
                    <a:pt x="8288" y="336"/>
                  </a:cubicBezTo>
                  <a:cubicBezTo>
                    <a:pt x="7717" y="645"/>
                    <a:pt x="7336" y="1169"/>
                    <a:pt x="7169" y="1812"/>
                  </a:cubicBezTo>
                  <a:cubicBezTo>
                    <a:pt x="7121" y="2003"/>
                    <a:pt x="7097" y="2145"/>
                    <a:pt x="7074" y="2312"/>
                  </a:cubicBezTo>
                  <a:cubicBezTo>
                    <a:pt x="6740" y="2217"/>
                    <a:pt x="6383" y="2169"/>
                    <a:pt x="6002" y="2169"/>
                  </a:cubicBezTo>
                  <a:cubicBezTo>
                    <a:pt x="5645" y="2169"/>
                    <a:pt x="5240" y="2217"/>
                    <a:pt x="4930" y="2312"/>
                  </a:cubicBezTo>
                  <a:cubicBezTo>
                    <a:pt x="4930" y="2050"/>
                    <a:pt x="4859" y="1812"/>
                    <a:pt x="4764" y="1574"/>
                  </a:cubicBezTo>
                  <a:cubicBezTo>
                    <a:pt x="4745" y="1501"/>
                    <a:pt x="4672" y="1470"/>
                    <a:pt x="4595" y="1470"/>
                  </a:cubicBezTo>
                  <a:cubicBezTo>
                    <a:pt x="4572" y="1470"/>
                    <a:pt x="4548" y="1473"/>
                    <a:pt x="4525" y="1479"/>
                  </a:cubicBezTo>
                  <a:cubicBezTo>
                    <a:pt x="4454" y="1503"/>
                    <a:pt x="4406" y="1622"/>
                    <a:pt x="4454" y="1717"/>
                  </a:cubicBezTo>
                  <a:cubicBezTo>
                    <a:pt x="4525" y="1955"/>
                    <a:pt x="4597" y="2217"/>
                    <a:pt x="4597" y="2479"/>
                  </a:cubicBezTo>
                  <a:cubicBezTo>
                    <a:pt x="3644" y="2860"/>
                    <a:pt x="2858" y="3598"/>
                    <a:pt x="2477" y="4551"/>
                  </a:cubicBezTo>
                  <a:cubicBezTo>
                    <a:pt x="2311" y="4551"/>
                    <a:pt x="2144" y="4527"/>
                    <a:pt x="1977" y="4503"/>
                  </a:cubicBezTo>
                  <a:cubicBezTo>
                    <a:pt x="1430" y="4336"/>
                    <a:pt x="1001" y="4027"/>
                    <a:pt x="715" y="3503"/>
                  </a:cubicBezTo>
                  <a:cubicBezTo>
                    <a:pt x="453" y="3027"/>
                    <a:pt x="358" y="2479"/>
                    <a:pt x="525" y="1931"/>
                  </a:cubicBezTo>
                  <a:cubicBezTo>
                    <a:pt x="668" y="1383"/>
                    <a:pt x="1001" y="955"/>
                    <a:pt x="1501" y="693"/>
                  </a:cubicBezTo>
                  <a:cubicBezTo>
                    <a:pt x="1833" y="508"/>
                    <a:pt x="2198" y="417"/>
                    <a:pt x="2558" y="417"/>
                  </a:cubicBezTo>
                  <a:cubicBezTo>
                    <a:pt x="3128" y="417"/>
                    <a:pt x="3688" y="645"/>
                    <a:pt x="4097" y="1098"/>
                  </a:cubicBezTo>
                  <a:cubicBezTo>
                    <a:pt x="4124" y="1125"/>
                    <a:pt x="4176" y="1153"/>
                    <a:pt x="4228" y="1153"/>
                  </a:cubicBezTo>
                  <a:cubicBezTo>
                    <a:pt x="4266" y="1153"/>
                    <a:pt x="4305" y="1138"/>
                    <a:pt x="4335" y="1098"/>
                  </a:cubicBezTo>
                  <a:cubicBezTo>
                    <a:pt x="4383" y="1050"/>
                    <a:pt x="4406" y="931"/>
                    <a:pt x="4335" y="860"/>
                  </a:cubicBezTo>
                  <a:cubicBezTo>
                    <a:pt x="3978" y="431"/>
                    <a:pt x="3454" y="169"/>
                    <a:pt x="2930" y="97"/>
                  </a:cubicBezTo>
                  <a:cubicBezTo>
                    <a:pt x="2787" y="74"/>
                    <a:pt x="2644" y="62"/>
                    <a:pt x="2503" y="62"/>
                  </a:cubicBezTo>
                  <a:cubicBezTo>
                    <a:pt x="2080" y="62"/>
                    <a:pt x="1674" y="169"/>
                    <a:pt x="1334" y="383"/>
                  </a:cubicBezTo>
                  <a:cubicBezTo>
                    <a:pt x="763" y="717"/>
                    <a:pt x="382" y="1217"/>
                    <a:pt x="191" y="1884"/>
                  </a:cubicBezTo>
                  <a:cubicBezTo>
                    <a:pt x="1" y="2503"/>
                    <a:pt x="96" y="3146"/>
                    <a:pt x="429" y="3717"/>
                  </a:cubicBezTo>
                  <a:cubicBezTo>
                    <a:pt x="763" y="4289"/>
                    <a:pt x="1263" y="4670"/>
                    <a:pt x="1930" y="4860"/>
                  </a:cubicBezTo>
                  <a:cubicBezTo>
                    <a:pt x="2073" y="4884"/>
                    <a:pt x="2239" y="4908"/>
                    <a:pt x="2406" y="4932"/>
                  </a:cubicBezTo>
                  <a:cubicBezTo>
                    <a:pt x="2287" y="5289"/>
                    <a:pt x="2239" y="5646"/>
                    <a:pt x="2239" y="6027"/>
                  </a:cubicBezTo>
                  <a:cubicBezTo>
                    <a:pt x="2239" y="6432"/>
                    <a:pt x="2311" y="6789"/>
                    <a:pt x="2406" y="7099"/>
                  </a:cubicBezTo>
                  <a:cubicBezTo>
                    <a:pt x="1120" y="7194"/>
                    <a:pt x="144" y="8242"/>
                    <a:pt x="144" y="9528"/>
                  </a:cubicBezTo>
                  <a:cubicBezTo>
                    <a:pt x="144" y="10862"/>
                    <a:pt x="1239" y="11957"/>
                    <a:pt x="2573" y="11957"/>
                  </a:cubicBezTo>
                  <a:cubicBezTo>
                    <a:pt x="3859" y="11957"/>
                    <a:pt x="4930" y="10957"/>
                    <a:pt x="4978" y="9695"/>
                  </a:cubicBezTo>
                  <a:cubicBezTo>
                    <a:pt x="5311" y="9790"/>
                    <a:pt x="5692" y="9838"/>
                    <a:pt x="6050" y="9838"/>
                  </a:cubicBezTo>
                  <a:cubicBezTo>
                    <a:pt x="6407" y="9838"/>
                    <a:pt x="6764" y="9790"/>
                    <a:pt x="7121" y="9695"/>
                  </a:cubicBezTo>
                  <a:cubicBezTo>
                    <a:pt x="7121" y="9838"/>
                    <a:pt x="7169" y="10028"/>
                    <a:pt x="7217" y="10171"/>
                  </a:cubicBezTo>
                  <a:cubicBezTo>
                    <a:pt x="7407" y="10814"/>
                    <a:pt x="7788" y="11338"/>
                    <a:pt x="8360" y="11671"/>
                  </a:cubicBezTo>
                  <a:cubicBezTo>
                    <a:pt x="8741" y="11862"/>
                    <a:pt x="9145" y="12005"/>
                    <a:pt x="9574" y="12005"/>
                  </a:cubicBezTo>
                  <a:cubicBezTo>
                    <a:pt x="9788" y="12005"/>
                    <a:pt x="9979" y="11957"/>
                    <a:pt x="10193" y="11909"/>
                  </a:cubicBezTo>
                  <a:cubicBezTo>
                    <a:pt x="10813" y="11719"/>
                    <a:pt x="11360" y="11338"/>
                    <a:pt x="11694" y="10766"/>
                  </a:cubicBezTo>
                  <a:cubicBezTo>
                    <a:pt x="12003" y="10219"/>
                    <a:pt x="12098" y="9552"/>
                    <a:pt x="11932" y="8933"/>
                  </a:cubicBezTo>
                  <a:cubicBezTo>
                    <a:pt x="11717" y="8242"/>
                    <a:pt x="11289" y="7694"/>
                    <a:pt x="10741" y="7385"/>
                  </a:cubicBezTo>
                  <a:cubicBezTo>
                    <a:pt x="10408" y="7194"/>
                    <a:pt x="10050" y="7075"/>
                    <a:pt x="9669" y="7051"/>
                  </a:cubicBezTo>
                  <a:cubicBezTo>
                    <a:pt x="9741" y="6694"/>
                    <a:pt x="9812" y="6337"/>
                    <a:pt x="9812" y="5980"/>
                  </a:cubicBezTo>
                  <a:cubicBezTo>
                    <a:pt x="9812" y="5599"/>
                    <a:pt x="9741" y="5241"/>
                    <a:pt x="9669" y="4884"/>
                  </a:cubicBezTo>
                  <a:cubicBezTo>
                    <a:pt x="10003" y="4860"/>
                    <a:pt x="10408" y="4765"/>
                    <a:pt x="10741" y="4551"/>
                  </a:cubicBezTo>
                  <a:cubicBezTo>
                    <a:pt x="11289" y="4217"/>
                    <a:pt x="11694" y="3717"/>
                    <a:pt x="11860" y="3074"/>
                  </a:cubicBezTo>
                  <a:cubicBezTo>
                    <a:pt x="12051" y="2431"/>
                    <a:pt x="11956" y="1788"/>
                    <a:pt x="11622" y="1217"/>
                  </a:cubicBezTo>
                  <a:cubicBezTo>
                    <a:pt x="11289" y="645"/>
                    <a:pt x="10789" y="264"/>
                    <a:pt x="10146" y="97"/>
                  </a:cubicBezTo>
                  <a:cubicBezTo>
                    <a:pt x="9925" y="32"/>
                    <a:pt x="9704" y="0"/>
                    <a:pt x="9487" y="0"/>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4012" name="Google Shape;14012;p27"/>
            <p:cNvSpPr/>
            <p:nvPr/>
          </p:nvSpPr>
          <p:spPr>
            <a:xfrm>
              <a:off x="3863813" y="2416508"/>
              <a:ext cx="57775" cy="8950"/>
            </a:xfrm>
            <a:custGeom>
              <a:avLst/>
              <a:gdLst/>
              <a:ahLst/>
              <a:cxnLst/>
              <a:rect l="l" t="t" r="r" b="b"/>
              <a:pathLst>
                <a:path w="2311" h="358" extrusionOk="0">
                  <a:moveTo>
                    <a:pt x="215" y="0"/>
                  </a:moveTo>
                  <a:cubicBezTo>
                    <a:pt x="119" y="0"/>
                    <a:pt x="48" y="48"/>
                    <a:pt x="24" y="143"/>
                  </a:cubicBezTo>
                  <a:cubicBezTo>
                    <a:pt x="0" y="262"/>
                    <a:pt x="96" y="358"/>
                    <a:pt x="215" y="358"/>
                  </a:cubicBezTo>
                  <a:lnTo>
                    <a:pt x="2120" y="358"/>
                  </a:lnTo>
                  <a:cubicBezTo>
                    <a:pt x="2215" y="358"/>
                    <a:pt x="2310" y="262"/>
                    <a:pt x="2287" y="143"/>
                  </a:cubicBezTo>
                  <a:cubicBezTo>
                    <a:pt x="2263" y="48"/>
                    <a:pt x="2168" y="0"/>
                    <a:pt x="2072" y="0"/>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4013" name="Google Shape;14013;p27"/>
            <p:cNvSpPr/>
            <p:nvPr/>
          </p:nvSpPr>
          <p:spPr>
            <a:xfrm>
              <a:off x="3881663" y="2434958"/>
              <a:ext cx="39325" cy="8950"/>
            </a:xfrm>
            <a:custGeom>
              <a:avLst/>
              <a:gdLst/>
              <a:ahLst/>
              <a:cxnLst/>
              <a:rect l="l" t="t" r="r" b="b"/>
              <a:pathLst>
                <a:path w="1573" h="358" extrusionOk="0">
                  <a:moveTo>
                    <a:pt x="215" y="1"/>
                  </a:moveTo>
                  <a:cubicBezTo>
                    <a:pt x="120" y="1"/>
                    <a:pt x="48" y="72"/>
                    <a:pt x="25" y="143"/>
                  </a:cubicBezTo>
                  <a:cubicBezTo>
                    <a:pt x="1" y="263"/>
                    <a:pt x="96" y="358"/>
                    <a:pt x="215" y="358"/>
                  </a:cubicBezTo>
                  <a:lnTo>
                    <a:pt x="1358" y="358"/>
                  </a:lnTo>
                  <a:cubicBezTo>
                    <a:pt x="1454" y="358"/>
                    <a:pt x="1525" y="310"/>
                    <a:pt x="1549" y="215"/>
                  </a:cubicBezTo>
                  <a:cubicBezTo>
                    <a:pt x="1573" y="120"/>
                    <a:pt x="1477" y="1"/>
                    <a:pt x="1358" y="1"/>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4014" name="Google Shape;14014;p27"/>
            <p:cNvSpPr/>
            <p:nvPr/>
          </p:nvSpPr>
          <p:spPr>
            <a:xfrm>
              <a:off x="3688188" y="2610583"/>
              <a:ext cx="57775" cy="8975"/>
            </a:xfrm>
            <a:custGeom>
              <a:avLst/>
              <a:gdLst/>
              <a:ahLst/>
              <a:cxnLst/>
              <a:rect l="l" t="t" r="r" b="b"/>
              <a:pathLst>
                <a:path w="2311" h="359" extrusionOk="0">
                  <a:moveTo>
                    <a:pt x="214" y="1"/>
                  </a:moveTo>
                  <a:cubicBezTo>
                    <a:pt x="95" y="1"/>
                    <a:pt x="0" y="96"/>
                    <a:pt x="24" y="215"/>
                  </a:cubicBezTo>
                  <a:cubicBezTo>
                    <a:pt x="95" y="310"/>
                    <a:pt x="143" y="358"/>
                    <a:pt x="238" y="358"/>
                  </a:cubicBezTo>
                  <a:lnTo>
                    <a:pt x="2120" y="358"/>
                  </a:lnTo>
                  <a:cubicBezTo>
                    <a:pt x="2191" y="358"/>
                    <a:pt x="2263" y="310"/>
                    <a:pt x="2286" y="215"/>
                  </a:cubicBezTo>
                  <a:cubicBezTo>
                    <a:pt x="2310" y="96"/>
                    <a:pt x="2239" y="1"/>
                    <a:pt x="2120" y="1"/>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4015" name="Google Shape;14015;p27"/>
            <p:cNvSpPr/>
            <p:nvPr/>
          </p:nvSpPr>
          <p:spPr>
            <a:xfrm>
              <a:off x="3689363" y="2592133"/>
              <a:ext cx="38725" cy="8950"/>
            </a:xfrm>
            <a:custGeom>
              <a:avLst/>
              <a:gdLst/>
              <a:ahLst/>
              <a:cxnLst/>
              <a:rect l="l" t="t" r="r" b="b"/>
              <a:pathLst>
                <a:path w="1549" h="358" extrusionOk="0">
                  <a:moveTo>
                    <a:pt x="191" y="1"/>
                  </a:moveTo>
                  <a:cubicBezTo>
                    <a:pt x="96" y="1"/>
                    <a:pt x="48" y="48"/>
                    <a:pt x="1" y="143"/>
                  </a:cubicBezTo>
                  <a:cubicBezTo>
                    <a:pt x="1" y="263"/>
                    <a:pt x="72" y="358"/>
                    <a:pt x="191" y="358"/>
                  </a:cubicBezTo>
                  <a:lnTo>
                    <a:pt x="1358" y="358"/>
                  </a:lnTo>
                  <a:cubicBezTo>
                    <a:pt x="1430" y="358"/>
                    <a:pt x="1501" y="286"/>
                    <a:pt x="1525" y="215"/>
                  </a:cubicBezTo>
                  <a:cubicBezTo>
                    <a:pt x="1549" y="96"/>
                    <a:pt x="1477" y="1"/>
                    <a:pt x="1358" y="1"/>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4016" name="Google Shape;14016;p27"/>
            <p:cNvSpPr/>
            <p:nvPr/>
          </p:nvSpPr>
          <p:spPr>
            <a:xfrm>
              <a:off x="3863813" y="2611183"/>
              <a:ext cx="57175" cy="8950"/>
            </a:xfrm>
            <a:custGeom>
              <a:avLst/>
              <a:gdLst/>
              <a:ahLst/>
              <a:cxnLst/>
              <a:rect l="l" t="t" r="r" b="b"/>
              <a:pathLst>
                <a:path w="2287" h="358" extrusionOk="0">
                  <a:moveTo>
                    <a:pt x="215" y="1"/>
                  </a:moveTo>
                  <a:cubicBezTo>
                    <a:pt x="119" y="1"/>
                    <a:pt x="48" y="72"/>
                    <a:pt x="24" y="167"/>
                  </a:cubicBezTo>
                  <a:cubicBezTo>
                    <a:pt x="0" y="286"/>
                    <a:pt x="96" y="358"/>
                    <a:pt x="215" y="358"/>
                  </a:cubicBezTo>
                  <a:lnTo>
                    <a:pt x="2072" y="358"/>
                  </a:lnTo>
                  <a:cubicBezTo>
                    <a:pt x="2168" y="358"/>
                    <a:pt x="2239" y="310"/>
                    <a:pt x="2263" y="215"/>
                  </a:cubicBezTo>
                  <a:cubicBezTo>
                    <a:pt x="2287" y="96"/>
                    <a:pt x="2191" y="1"/>
                    <a:pt x="2120" y="1"/>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4017" name="Google Shape;14017;p27"/>
            <p:cNvSpPr/>
            <p:nvPr/>
          </p:nvSpPr>
          <p:spPr>
            <a:xfrm>
              <a:off x="3881663" y="2592733"/>
              <a:ext cx="39325" cy="8950"/>
            </a:xfrm>
            <a:custGeom>
              <a:avLst/>
              <a:gdLst/>
              <a:ahLst/>
              <a:cxnLst/>
              <a:rect l="l" t="t" r="r" b="b"/>
              <a:pathLst>
                <a:path w="1573" h="358" extrusionOk="0">
                  <a:moveTo>
                    <a:pt x="215" y="0"/>
                  </a:moveTo>
                  <a:cubicBezTo>
                    <a:pt x="120" y="0"/>
                    <a:pt x="48" y="72"/>
                    <a:pt x="25" y="143"/>
                  </a:cubicBezTo>
                  <a:cubicBezTo>
                    <a:pt x="1" y="262"/>
                    <a:pt x="96" y="358"/>
                    <a:pt x="215" y="358"/>
                  </a:cubicBezTo>
                  <a:lnTo>
                    <a:pt x="1358" y="358"/>
                  </a:lnTo>
                  <a:cubicBezTo>
                    <a:pt x="1454" y="358"/>
                    <a:pt x="1525" y="310"/>
                    <a:pt x="1549" y="215"/>
                  </a:cubicBezTo>
                  <a:cubicBezTo>
                    <a:pt x="1573" y="96"/>
                    <a:pt x="1477" y="0"/>
                    <a:pt x="1358" y="0"/>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4018" name="Google Shape;14018;p27"/>
            <p:cNvSpPr/>
            <p:nvPr/>
          </p:nvSpPr>
          <p:spPr>
            <a:xfrm>
              <a:off x="3759613" y="2491508"/>
              <a:ext cx="90525" cy="8975"/>
            </a:xfrm>
            <a:custGeom>
              <a:avLst/>
              <a:gdLst/>
              <a:ahLst/>
              <a:cxnLst/>
              <a:rect l="l" t="t" r="r" b="b"/>
              <a:pathLst>
                <a:path w="3621" h="359" extrusionOk="0">
                  <a:moveTo>
                    <a:pt x="215" y="1"/>
                  </a:moveTo>
                  <a:cubicBezTo>
                    <a:pt x="120" y="1"/>
                    <a:pt x="49" y="72"/>
                    <a:pt x="25" y="144"/>
                  </a:cubicBezTo>
                  <a:cubicBezTo>
                    <a:pt x="1" y="263"/>
                    <a:pt x="96" y="358"/>
                    <a:pt x="215" y="358"/>
                  </a:cubicBezTo>
                  <a:lnTo>
                    <a:pt x="3430" y="358"/>
                  </a:lnTo>
                  <a:cubicBezTo>
                    <a:pt x="3502" y="358"/>
                    <a:pt x="3573" y="311"/>
                    <a:pt x="3597" y="215"/>
                  </a:cubicBezTo>
                  <a:cubicBezTo>
                    <a:pt x="3621" y="96"/>
                    <a:pt x="3549" y="1"/>
                    <a:pt x="3454" y="1"/>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4019" name="Google Shape;14019;p27"/>
            <p:cNvSpPr/>
            <p:nvPr/>
          </p:nvSpPr>
          <p:spPr>
            <a:xfrm>
              <a:off x="3759613" y="2514133"/>
              <a:ext cx="90525" cy="8975"/>
            </a:xfrm>
            <a:custGeom>
              <a:avLst/>
              <a:gdLst/>
              <a:ahLst/>
              <a:cxnLst/>
              <a:rect l="l" t="t" r="r" b="b"/>
              <a:pathLst>
                <a:path w="3621" h="359" extrusionOk="0">
                  <a:moveTo>
                    <a:pt x="215" y="1"/>
                  </a:moveTo>
                  <a:cubicBezTo>
                    <a:pt x="120" y="1"/>
                    <a:pt x="49" y="49"/>
                    <a:pt x="25" y="144"/>
                  </a:cubicBezTo>
                  <a:cubicBezTo>
                    <a:pt x="1" y="263"/>
                    <a:pt x="96" y="358"/>
                    <a:pt x="215" y="358"/>
                  </a:cubicBezTo>
                  <a:lnTo>
                    <a:pt x="3430" y="358"/>
                  </a:lnTo>
                  <a:cubicBezTo>
                    <a:pt x="3502" y="358"/>
                    <a:pt x="3573" y="287"/>
                    <a:pt x="3597" y="191"/>
                  </a:cubicBezTo>
                  <a:cubicBezTo>
                    <a:pt x="3621" y="96"/>
                    <a:pt x="3549" y="1"/>
                    <a:pt x="3454" y="1"/>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4020" name="Google Shape;14020;p27"/>
            <p:cNvSpPr/>
            <p:nvPr/>
          </p:nvSpPr>
          <p:spPr>
            <a:xfrm>
              <a:off x="3779863" y="2536758"/>
              <a:ext cx="50625" cy="8975"/>
            </a:xfrm>
            <a:custGeom>
              <a:avLst/>
              <a:gdLst/>
              <a:ahLst/>
              <a:cxnLst/>
              <a:rect l="l" t="t" r="r" b="b"/>
              <a:pathLst>
                <a:path w="2025" h="359" extrusionOk="0">
                  <a:moveTo>
                    <a:pt x="191" y="1"/>
                  </a:moveTo>
                  <a:cubicBezTo>
                    <a:pt x="120" y="1"/>
                    <a:pt x="48" y="72"/>
                    <a:pt x="24" y="168"/>
                  </a:cubicBezTo>
                  <a:cubicBezTo>
                    <a:pt x="1" y="287"/>
                    <a:pt x="72" y="358"/>
                    <a:pt x="191" y="358"/>
                  </a:cubicBezTo>
                  <a:lnTo>
                    <a:pt x="1810" y="358"/>
                  </a:lnTo>
                  <a:cubicBezTo>
                    <a:pt x="1906" y="358"/>
                    <a:pt x="1953" y="310"/>
                    <a:pt x="1977" y="215"/>
                  </a:cubicBezTo>
                  <a:cubicBezTo>
                    <a:pt x="2025" y="96"/>
                    <a:pt x="1930" y="1"/>
                    <a:pt x="1810" y="1"/>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4021" name="Google Shape;14021;p27"/>
            <p:cNvSpPr/>
            <p:nvPr/>
          </p:nvSpPr>
          <p:spPr>
            <a:xfrm>
              <a:off x="3689363" y="2416508"/>
              <a:ext cx="58375" cy="8950"/>
            </a:xfrm>
            <a:custGeom>
              <a:avLst/>
              <a:gdLst/>
              <a:ahLst/>
              <a:cxnLst/>
              <a:rect l="l" t="t" r="r" b="b"/>
              <a:pathLst>
                <a:path w="2335" h="358" extrusionOk="0">
                  <a:moveTo>
                    <a:pt x="215" y="0"/>
                  </a:moveTo>
                  <a:cubicBezTo>
                    <a:pt x="120" y="0"/>
                    <a:pt x="72" y="48"/>
                    <a:pt x="25" y="143"/>
                  </a:cubicBezTo>
                  <a:cubicBezTo>
                    <a:pt x="1" y="262"/>
                    <a:pt x="96" y="358"/>
                    <a:pt x="215" y="358"/>
                  </a:cubicBezTo>
                  <a:lnTo>
                    <a:pt x="2120" y="358"/>
                  </a:lnTo>
                  <a:cubicBezTo>
                    <a:pt x="2239" y="358"/>
                    <a:pt x="2335" y="262"/>
                    <a:pt x="2311" y="143"/>
                  </a:cubicBezTo>
                  <a:cubicBezTo>
                    <a:pt x="2239" y="48"/>
                    <a:pt x="2144" y="0"/>
                    <a:pt x="2096" y="0"/>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4022" name="Google Shape;14022;p27"/>
            <p:cNvSpPr/>
            <p:nvPr/>
          </p:nvSpPr>
          <p:spPr>
            <a:xfrm>
              <a:off x="3688763" y="2434958"/>
              <a:ext cx="39325" cy="8950"/>
            </a:xfrm>
            <a:custGeom>
              <a:avLst/>
              <a:gdLst/>
              <a:ahLst/>
              <a:cxnLst/>
              <a:rect l="l" t="t" r="r" b="b"/>
              <a:pathLst>
                <a:path w="1573" h="358" extrusionOk="0">
                  <a:moveTo>
                    <a:pt x="215" y="1"/>
                  </a:moveTo>
                  <a:cubicBezTo>
                    <a:pt x="96" y="1"/>
                    <a:pt x="1" y="96"/>
                    <a:pt x="25" y="215"/>
                  </a:cubicBezTo>
                  <a:cubicBezTo>
                    <a:pt x="72" y="310"/>
                    <a:pt x="120" y="358"/>
                    <a:pt x="215" y="358"/>
                  </a:cubicBezTo>
                  <a:lnTo>
                    <a:pt x="1382" y="358"/>
                  </a:lnTo>
                  <a:cubicBezTo>
                    <a:pt x="1454" y="358"/>
                    <a:pt x="1525" y="310"/>
                    <a:pt x="1549" y="215"/>
                  </a:cubicBezTo>
                  <a:cubicBezTo>
                    <a:pt x="1573" y="96"/>
                    <a:pt x="1501" y="1"/>
                    <a:pt x="1382" y="1"/>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grpSp>
      <p:grpSp>
        <p:nvGrpSpPr>
          <p:cNvPr id="14023" name="Google Shape;14023;p27"/>
          <p:cNvGrpSpPr/>
          <p:nvPr/>
        </p:nvGrpSpPr>
        <p:grpSpPr>
          <a:xfrm>
            <a:off x="2544498" y="2291052"/>
            <a:ext cx="353179" cy="355332"/>
            <a:chOff x="3195213" y="2368808"/>
            <a:chExt cx="295325" cy="297125"/>
          </a:xfrm>
          <a:noFill/>
        </p:grpSpPr>
        <p:sp>
          <p:nvSpPr>
            <p:cNvPr id="14024" name="Google Shape;14024;p27"/>
            <p:cNvSpPr/>
            <p:nvPr/>
          </p:nvSpPr>
          <p:spPr>
            <a:xfrm>
              <a:off x="3312513" y="2401033"/>
              <a:ext cx="141125" cy="8950"/>
            </a:xfrm>
            <a:custGeom>
              <a:avLst/>
              <a:gdLst/>
              <a:ahLst/>
              <a:cxnLst/>
              <a:rect l="l" t="t" r="r" b="b"/>
              <a:pathLst>
                <a:path w="5645" h="358" extrusionOk="0">
                  <a:moveTo>
                    <a:pt x="167" y="0"/>
                  </a:moveTo>
                  <a:cubicBezTo>
                    <a:pt x="72" y="0"/>
                    <a:pt x="0" y="48"/>
                    <a:pt x="0" y="143"/>
                  </a:cubicBezTo>
                  <a:cubicBezTo>
                    <a:pt x="0" y="262"/>
                    <a:pt x="72" y="357"/>
                    <a:pt x="167" y="357"/>
                  </a:cubicBezTo>
                  <a:lnTo>
                    <a:pt x="5478" y="357"/>
                  </a:lnTo>
                  <a:cubicBezTo>
                    <a:pt x="5549" y="357"/>
                    <a:pt x="5644" y="286"/>
                    <a:pt x="5644" y="191"/>
                  </a:cubicBezTo>
                  <a:cubicBezTo>
                    <a:pt x="5644" y="72"/>
                    <a:pt x="5597" y="0"/>
                    <a:pt x="5478" y="0"/>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4025" name="Google Shape;14025;p27"/>
            <p:cNvSpPr/>
            <p:nvPr/>
          </p:nvSpPr>
          <p:spPr>
            <a:xfrm>
              <a:off x="3312513" y="2419483"/>
              <a:ext cx="141125" cy="8950"/>
            </a:xfrm>
            <a:custGeom>
              <a:avLst/>
              <a:gdLst/>
              <a:ahLst/>
              <a:cxnLst/>
              <a:rect l="l" t="t" r="r" b="b"/>
              <a:pathLst>
                <a:path w="5645" h="358" extrusionOk="0">
                  <a:moveTo>
                    <a:pt x="167" y="0"/>
                  </a:moveTo>
                  <a:cubicBezTo>
                    <a:pt x="72" y="0"/>
                    <a:pt x="0" y="48"/>
                    <a:pt x="0" y="143"/>
                  </a:cubicBezTo>
                  <a:cubicBezTo>
                    <a:pt x="0" y="262"/>
                    <a:pt x="72" y="358"/>
                    <a:pt x="167" y="358"/>
                  </a:cubicBezTo>
                  <a:lnTo>
                    <a:pt x="5478" y="358"/>
                  </a:lnTo>
                  <a:cubicBezTo>
                    <a:pt x="5549" y="358"/>
                    <a:pt x="5644" y="286"/>
                    <a:pt x="5644" y="215"/>
                  </a:cubicBezTo>
                  <a:cubicBezTo>
                    <a:pt x="5644" y="96"/>
                    <a:pt x="5597" y="0"/>
                    <a:pt x="5478" y="0"/>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4026" name="Google Shape;14026;p27"/>
            <p:cNvSpPr/>
            <p:nvPr/>
          </p:nvSpPr>
          <p:spPr>
            <a:xfrm>
              <a:off x="3195813" y="2368808"/>
              <a:ext cx="294125" cy="90575"/>
            </a:xfrm>
            <a:custGeom>
              <a:avLst/>
              <a:gdLst/>
              <a:ahLst/>
              <a:cxnLst/>
              <a:rect l="l" t="t" r="r" b="b"/>
              <a:pathLst>
                <a:path w="11765" h="3623" extrusionOk="0">
                  <a:moveTo>
                    <a:pt x="1858" y="384"/>
                  </a:moveTo>
                  <a:cubicBezTo>
                    <a:pt x="2668" y="384"/>
                    <a:pt x="3311" y="1051"/>
                    <a:pt x="3311" y="1837"/>
                  </a:cubicBezTo>
                  <a:cubicBezTo>
                    <a:pt x="3311" y="2647"/>
                    <a:pt x="2668" y="3313"/>
                    <a:pt x="1858" y="3313"/>
                  </a:cubicBezTo>
                  <a:cubicBezTo>
                    <a:pt x="1048" y="3313"/>
                    <a:pt x="405" y="2647"/>
                    <a:pt x="405" y="1837"/>
                  </a:cubicBezTo>
                  <a:cubicBezTo>
                    <a:pt x="405" y="1051"/>
                    <a:pt x="1048" y="384"/>
                    <a:pt x="1858" y="384"/>
                  </a:cubicBezTo>
                  <a:close/>
                  <a:moveTo>
                    <a:pt x="1836" y="1"/>
                  </a:moveTo>
                  <a:cubicBezTo>
                    <a:pt x="1804" y="1"/>
                    <a:pt x="1772" y="1"/>
                    <a:pt x="1739" y="3"/>
                  </a:cubicBezTo>
                  <a:cubicBezTo>
                    <a:pt x="810" y="27"/>
                    <a:pt x="72" y="765"/>
                    <a:pt x="1" y="1694"/>
                  </a:cubicBezTo>
                  <a:cubicBezTo>
                    <a:pt x="24" y="2789"/>
                    <a:pt x="810" y="3623"/>
                    <a:pt x="1858" y="3623"/>
                  </a:cubicBezTo>
                  <a:cubicBezTo>
                    <a:pt x="2287" y="3623"/>
                    <a:pt x="2644" y="3480"/>
                    <a:pt x="2930" y="3266"/>
                  </a:cubicBezTo>
                  <a:lnTo>
                    <a:pt x="8264" y="3266"/>
                  </a:lnTo>
                  <a:cubicBezTo>
                    <a:pt x="8359" y="3266"/>
                    <a:pt x="8431" y="3218"/>
                    <a:pt x="8431" y="3123"/>
                  </a:cubicBezTo>
                  <a:cubicBezTo>
                    <a:pt x="8431" y="3004"/>
                    <a:pt x="8383" y="2909"/>
                    <a:pt x="8264" y="2909"/>
                  </a:cubicBezTo>
                  <a:lnTo>
                    <a:pt x="3263" y="2909"/>
                  </a:lnTo>
                  <a:cubicBezTo>
                    <a:pt x="3501" y="2623"/>
                    <a:pt x="3620" y="2242"/>
                    <a:pt x="3620" y="1813"/>
                  </a:cubicBezTo>
                  <a:cubicBezTo>
                    <a:pt x="3620" y="1408"/>
                    <a:pt x="3477" y="1051"/>
                    <a:pt x="3263" y="718"/>
                  </a:cubicBezTo>
                  <a:lnTo>
                    <a:pt x="10193" y="718"/>
                  </a:lnTo>
                  <a:cubicBezTo>
                    <a:pt x="10550" y="718"/>
                    <a:pt x="10884" y="884"/>
                    <a:pt x="11098" y="1194"/>
                  </a:cubicBezTo>
                  <a:cubicBezTo>
                    <a:pt x="11360" y="1575"/>
                    <a:pt x="11360" y="2051"/>
                    <a:pt x="11098" y="2432"/>
                  </a:cubicBezTo>
                  <a:cubicBezTo>
                    <a:pt x="10884" y="2742"/>
                    <a:pt x="10550" y="2909"/>
                    <a:pt x="10193" y="2909"/>
                  </a:cubicBezTo>
                  <a:lnTo>
                    <a:pt x="9074" y="2909"/>
                  </a:lnTo>
                  <a:cubicBezTo>
                    <a:pt x="8979" y="2909"/>
                    <a:pt x="8883" y="2980"/>
                    <a:pt x="8883" y="3075"/>
                  </a:cubicBezTo>
                  <a:cubicBezTo>
                    <a:pt x="8883" y="3194"/>
                    <a:pt x="8931" y="3266"/>
                    <a:pt x="9074" y="3266"/>
                  </a:cubicBezTo>
                  <a:lnTo>
                    <a:pt x="10217" y="3266"/>
                  </a:lnTo>
                  <a:cubicBezTo>
                    <a:pt x="10693" y="3266"/>
                    <a:pt x="11146" y="3028"/>
                    <a:pt x="11408" y="2647"/>
                  </a:cubicBezTo>
                  <a:cubicBezTo>
                    <a:pt x="11765" y="2146"/>
                    <a:pt x="11765" y="1480"/>
                    <a:pt x="11408" y="980"/>
                  </a:cubicBezTo>
                  <a:cubicBezTo>
                    <a:pt x="11146" y="599"/>
                    <a:pt x="10693" y="360"/>
                    <a:pt x="10217" y="360"/>
                  </a:cubicBezTo>
                  <a:lnTo>
                    <a:pt x="2906" y="360"/>
                  </a:lnTo>
                  <a:cubicBezTo>
                    <a:pt x="2597" y="140"/>
                    <a:pt x="2247" y="1"/>
                    <a:pt x="1836" y="1"/>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4027" name="Google Shape;14027;p27"/>
            <p:cNvSpPr/>
            <p:nvPr/>
          </p:nvSpPr>
          <p:spPr>
            <a:xfrm>
              <a:off x="3223788" y="2392083"/>
              <a:ext cx="36350" cy="42450"/>
            </a:xfrm>
            <a:custGeom>
              <a:avLst/>
              <a:gdLst/>
              <a:ahLst/>
              <a:cxnLst/>
              <a:rect l="l" t="t" r="r" b="b"/>
              <a:pathLst>
                <a:path w="1454" h="1698" extrusionOk="0">
                  <a:moveTo>
                    <a:pt x="739" y="620"/>
                  </a:moveTo>
                  <a:lnTo>
                    <a:pt x="882" y="1025"/>
                  </a:lnTo>
                  <a:lnTo>
                    <a:pt x="572" y="1025"/>
                  </a:lnTo>
                  <a:lnTo>
                    <a:pt x="739" y="620"/>
                  </a:lnTo>
                  <a:close/>
                  <a:moveTo>
                    <a:pt x="739" y="1"/>
                  </a:moveTo>
                  <a:cubicBezTo>
                    <a:pt x="644" y="1"/>
                    <a:pt x="596" y="49"/>
                    <a:pt x="549" y="120"/>
                  </a:cubicBezTo>
                  <a:lnTo>
                    <a:pt x="48" y="1454"/>
                  </a:lnTo>
                  <a:cubicBezTo>
                    <a:pt x="1" y="1573"/>
                    <a:pt x="48" y="1668"/>
                    <a:pt x="144" y="1692"/>
                  </a:cubicBezTo>
                  <a:lnTo>
                    <a:pt x="215" y="1692"/>
                  </a:lnTo>
                  <a:cubicBezTo>
                    <a:pt x="263" y="1692"/>
                    <a:pt x="358" y="1668"/>
                    <a:pt x="358" y="1573"/>
                  </a:cubicBezTo>
                  <a:lnTo>
                    <a:pt x="453" y="1358"/>
                  </a:lnTo>
                  <a:lnTo>
                    <a:pt x="1001" y="1358"/>
                  </a:lnTo>
                  <a:lnTo>
                    <a:pt x="1096" y="1573"/>
                  </a:lnTo>
                  <a:cubicBezTo>
                    <a:pt x="1116" y="1652"/>
                    <a:pt x="1185" y="1698"/>
                    <a:pt x="1262" y="1698"/>
                  </a:cubicBezTo>
                  <a:cubicBezTo>
                    <a:pt x="1278" y="1698"/>
                    <a:pt x="1294" y="1696"/>
                    <a:pt x="1311" y="1692"/>
                  </a:cubicBezTo>
                  <a:cubicBezTo>
                    <a:pt x="1406" y="1668"/>
                    <a:pt x="1454" y="1573"/>
                    <a:pt x="1430" y="1454"/>
                  </a:cubicBezTo>
                  <a:lnTo>
                    <a:pt x="906" y="120"/>
                  </a:lnTo>
                  <a:cubicBezTo>
                    <a:pt x="882" y="25"/>
                    <a:pt x="811" y="1"/>
                    <a:pt x="739" y="1"/>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4028" name="Google Shape;14028;p27"/>
            <p:cNvSpPr/>
            <p:nvPr/>
          </p:nvSpPr>
          <p:spPr>
            <a:xfrm>
              <a:off x="3312513" y="2504033"/>
              <a:ext cx="141125" cy="8950"/>
            </a:xfrm>
            <a:custGeom>
              <a:avLst/>
              <a:gdLst/>
              <a:ahLst/>
              <a:cxnLst/>
              <a:rect l="l" t="t" r="r" b="b"/>
              <a:pathLst>
                <a:path w="5645" h="358" extrusionOk="0">
                  <a:moveTo>
                    <a:pt x="167" y="0"/>
                  </a:moveTo>
                  <a:cubicBezTo>
                    <a:pt x="72" y="0"/>
                    <a:pt x="0" y="71"/>
                    <a:pt x="0" y="167"/>
                  </a:cubicBezTo>
                  <a:cubicBezTo>
                    <a:pt x="0" y="262"/>
                    <a:pt x="48" y="357"/>
                    <a:pt x="167" y="357"/>
                  </a:cubicBezTo>
                  <a:lnTo>
                    <a:pt x="5478" y="357"/>
                  </a:lnTo>
                  <a:cubicBezTo>
                    <a:pt x="5549" y="357"/>
                    <a:pt x="5644" y="310"/>
                    <a:pt x="5644" y="214"/>
                  </a:cubicBezTo>
                  <a:cubicBezTo>
                    <a:pt x="5644" y="95"/>
                    <a:pt x="5597" y="0"/>
                    <a:pt x="5478" y="0"/>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4029" name="Google Shape;14029;p27"/>
            <p:cNvSpPr/>
            <p:nvPr/>
          </p:nvSpPr>
          <p:spPr>
            <a:xfrm>
              <a:off x="3312513" y="2523658"/>
              <a:ext cx="141125" cy="8975"/>
            </a:xfrm>
            <a:custGeom>
              <a:avLst/>
              <a:gdLst/>
              <a:ahLst/>
              <a:cxnLst/>
              <a:rect l="l" t="t" r="r" b="b"/>
              <a:pathLst>
                <a:path w="5645" h="359" extrusionOk="0">
                  <a:moveTo>
                    <a:pt x="167" y="1"/>
                  </a:moveTo>
                  <a:cubicBezTo>
                    <a:pt x="72" y="1"/>
                    <a:pt x="0" y="49"/>
                    <a:pt x="0" y="144"/>
                  </a:cubicBezTo>
                  <a:cubicBezTo>
                    <a:pt x="0" y="263"/>
                    <a:pt x="48" y="358"/>
                    <a:pt x="167" y="358"/>
                  </a:cubicBezTo>
                  <a:lnTo>
                    <a:pt x="5478" y="358"/>
                  </a:lnTo>
                  <a:cubicBezTo>
                    <a:pt x="5549" y="358"/>
                    <a:pt x="5644" y="287"/>
                    <a:pt x="5644" y="215"/>
                  </a:cubicBezTo>
                  <a:cubicBezTo>
                    <a:pt x="5644" y="96"/>
                    <a:pt x="5597" y="1"/>
                    <a:pt x="5478" y="1"/>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4030" name="Google Shape;14030;p27"/>
            <p:cNvSpPr/>
            <p:nvPr/>
          </p:nvSpPr>
          <p:spPr>
            <a:xfrm>
              <a:off x="3195213" y="2472858"/>
              <a:ext cx="294150" cy="90125"/>
            </a:xfrm>
            <a:custGeom>
              <a:avLst/>
              <a:gdLst/>
              <a:ahLst/>
              <a:cxnLst/>
              <a:rect l="l" t="t" r="r" b="b"/>
              <a:pathLst>
                <a:path w="11766" h="3605" extrusionOk="0">
                  <a:moveTo>
                    <a:pt x="10241" y="723"/>
                  </a:moveTo>
                  <a:cubicBezTo>
                    <a:pt x="10598" y="723"/>
                    <a:pt x="10932" y="890"/>
                    <a:pt x="11146" y="1199"/>
                  </a:cubicBezTo>
                  <a:cubicBezTo>
                    <a:pt x="11408" y="1557"/>
                    <a:pt x="11408" y="2057"/>
                    <a:pt x="11146" y="2438"/>
                  </a:cubicBezTo>
                  <a:cubicBezTo>
                    <a:pt x="10932" y="2747"/>
                    <a:pt x="10598" y="2914"/>
                    <a:pt x="10241" y="2914"/>
                  </a:cubicBezTo>
                  <a:lnTo>
                    <a:pt x="3311" y="2914"/>
                  </a:lnTo>
                  <a:cubicBezTo>
                    <a:pt x="3549" y="2628"/>
                    <a:pt x="3668" y="2247"/>
                    <a:pt x="3668" y="1819"/>
                  </a:cubicBezTo>
                  <a:cubicBezTo>
                    <a:pt x="3668" y="1414"/>
                    <a:pt x="3525" y="1057"/>
                    <a:pt x="3311" y="723"/>
                  </a:cubicBezTo>
                  <a:close/>
                  <a:moveTo>
                    <a:pt x="1882" y="366"/>
                  </a:moveTo>
                  <a:cubicBezTo>
                    <a:pt x="2692" y="366"/>
                    <a:pt x="3335" y="1009"/>
                    <a:pt x="3335" y="1819"/>
                  </a:cubicBezTo>
                  <a:cubicBezTo>
                    <a:pt x="3335" y="2628"/>
                    <a:pt x="2692" y="3271"/>
                    <a:pt x="1882" y="3271"/>
                  </a:cubicBezTo>
                  <a:cubicBezTo>
                    <a:pt x="1072" y="3271"/>
                    <a:pt x="429" y="2628"/>
                    <a:pt x="429" y="1819"/>
                  </a:cubicBezTo>
                  <a:cubicBezTo>
                    <a:pt x="429" y="1009"/>
                    <a:pt x="1072" y="366"/>
                    <a:pt x="1882" y="366"/>
                  </a:cubicBezTo>
                  <a:close/>
                  <a:moveTo>
                    <a:pt x="1941" y="1"/>
                  </a:moveTo>
                  <a:cubicBezTo>
                    <a:pt x="1890" y="1"/>
                    <a:pt x="1839" y="3"/>
                    <a:pt x="1787" y="9"/>
                  </a:cubicBezTo>
                  <a:cubicBezTo>
                    <a:pt x="858" y="33"/>
                    <a:pt x="120" y="771"/>
                    <a:pt x="72" y="1700"/>
                  </a:cubicBezTo>
                  <a:cubicBezTo>
                    <a:pt x="1" y="2747"/>
                    <a:pt x="834" y="3605"/>
                    <a:pt x="1858" y="3605"/>
                  </a:cubicBezTo>
                  <a:cubicBezTo>
                    <a:pt x="2263" y="3605"/>
                    <a:pt x="2620" y="3462"/>
                    <a:pt x="2930" y="3247"/>
                  </a:cubicBezTo>
                  <a:lnTo>
                    <a:pt x="10217" y="3247"/>
                  </a:lnTo>
                  <a:cubicBezTo>
                    <a:pt x="10693" y="3247"/>
                    <a:pt x="11146" y="3009"/>
                    <a:pt x="11408" y="2628"/>
                  </a:cubicBezTo>
                  <a:cubicBezTo>
                    <a:pt x="11765" y="2104"/>
                    <a:pt x="11765" y="1461"/>
                    <a:pt x="11408" y="961"/>
                  </a:cubicBezTo>
                  <a:cubicBezTo>
                    <a:pt x="11170" y="604"/>
                    <a:pt x="10717" y="366"/>
                    <a:pt x="10241" y="366"/>
                  </a:cubicBezTo>
                  <a:lnTo>
                    <a:pt x="2954" y="366"/>
                  </a:lnTo>
                  <a:cubicBezTo>
                    <a:pt x="2659" y="155"/>
                    <a:pt x="2327" y="1"/>
                    <a:pt x="1941" y="1"/>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4031" name="Google Shape;14031;p27"/>
            <p:cNvSpPr/>
            <p:nvPr/>
          </p:nvSpPr>
          <p:spPr>
            <a:xfrm>
              <a:off x="3227363" y="2496883"/>
              <a:ext cx="29800" cy="42875"/>
            </a:xfrm>
            <a:custGeom>
              <a:avLst/>
              <a:gdLst/>
              <a:ahLst/>
              <a:cxnLst/>
              <a:rect l="l" t="t" r="r" b="b"/>
              <a:pathLst>
                <a:path w="1192" h="1715" extrusionOk="0">
                  <a:moveTo>
                    <a:pt x="572" y="357"/>
                  </a:moveTo>
                  <a:cubicBezTo>
                    <a:pt x="620" y="357"/>
                    <a:pt x="691" y="381"/>
                    <a:pt x="715" y="477"/>
                  </a:cubicBezTo>
                  <a:cubicBezTo>
                    <a:pt x="739" y="548"/>
                    <a:pt x="668" y="643"/>
                    <a:pt x="572" y="643"/>
                  </a:cubicBezTo>
                  <a:lnTo>
                    <a:pt x="358" y="643"/>
                  </a:lnTo>
                  <a:lnTo>
                    <a:pt x="358" y="357"/>
                  </a:lnTo>
                  <a:close/>
                  <a:moveTo>
                    <a:pt x="668" y="977"/>
                  </a:moveTo>
                  <a:cubicBezTo>
                    <a:pt x="739" y="977"/>
                    <a:pt x="834" y="1048"/>
                    <a:pt x="858" y="1120"/>
                  </a:cubicBezTo>
                  <a:cubicBezTo>
                    <a:pt x="858" y="1239"/>
                    <a:pt x="739" y="1358"/>
                    <a:pt x="668" y="1358"/>
                  </a:cubicBezTo>
                  <a:lnTo>
                    <a:pt x="358" y="1358"/>
                  </a:lnTo>
                  <a:lnTo>
                    <a:pt x="358" y="977"/>
                  </a:lnTo>
                  <a:close/>
                  <a:moveTo>
                    <a:pt x="167" y="0"/>
                  </a:moveTo>
                  <a:cubicBezTo>
                    <a:pt x="96" y="0"/>
                    <a:pt x="1" y="96"/>
                    <a:pt x="1" y="167"/>
                  </a:cubicBezTo>
                  <a:lnTo>
                    <a:pt x="1" y="1548"/>
                  </a:lnTo>
                  <a:lnTo>
                    <a:pt x="1" y="1596"/>
                  </a:lnTo>
                  <a:cubicBezTo>
                    <a:pt x="25" y="1691"/>
                    <a:pt x="96" y="1715"/>
                    <a:pt x="167" y="1715"/>
                  </a:cubicBezTo>
                  <a:lnTo>
                    <a:pt x="668" y="1715"/>
                  </a:lnTo>
                  <a:cubicBezTo>
                    <a:pt x="953" y="1715"/>
                    <a:pt x="1191" y="1477"/>
                    <a:pt x="1191" y="1191"/>
                  </a:cubicBezTo>
                  <a:cubicBezTo>
                    <a:pt x="1191" y="1000"/>
                    <a:pt x="1096" y="858"/>
                    <a:pt x="977" y="739"/>
                  </a:cubicBezTo>
                  <a:cubicBezTo>
                    <a:pt x="1049" y="643"/>
                    <a:pt x="1072" y="524"/>
                    <a:pt x="1049" y="381"/>
                  </a:cubicBezTo>
                  <a:cubicBezTo>
                    <a:pt x="1025" y="143"/>
                    <a:pt x="810" y="0"/>
                    <a:pt x="572" y="0"/>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4032" name="Google Shape;14032;p27"/>
            <p:cNvSpPr/>
            <p:nvPr/>
          </p:nvSpPr>
          <p:spPr>
            <a:xfrm>
              <a:off x="3312513" y="2608208"/>
              <a:ext cx="141125" cy="8950"/>
            </a:xfrm>
            <a:custGeom>
              <a:avLst/>
              <a:gdLst/>
              <a:ahLst/>
              <a:cxnLst/>
              <a:rect l="l" t="t" r="r" b="b"/>
              <a:pathLst>
                <a:path w="5645" h="358" extrusionOk="0">
                  <a:moveTo>
                    <a:pt x="167" y="1"/>
                  </a:moveTo>
                  <a:cubicBezTo>
                    <a:pt x="72" y="1"/>
                    <a:pt x="0" y="72"/>
                    <a:pt x="0" y="167"/>
                  </a:cubicBezTo>
                  <a:cubicBezTo>
                    <a:pt x="0" y="263"/>
                    <a:pt x="48" y="358"/>
                    <a:pt x="167" y="358"/>
                  </a:cubicBezTo>
                  <a:lnTo>
                    <a:pt x="5478" y="358"/>
                  </a:lnTo>
                  <a:cubicBezTo>
                    <a:pt x="5549" y="358"/>
                    <a:pt x="5644" y="310"/>
                    <a:pt x="5644" y="215"/>
                  </a:cubicBezTo>
                  <a:cubicBezTo>
                    <a:pt x="5644" y="96"/>
                    <a:pt x="5597" y="1"/>
                    <a:pt x="5478" y="1"/>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4033" name="Google Shape;14033;p27"/>
            <p:cNvSpPr/>
            <p:nvPr/>
          </p:nvSpPr>
          <p:spPr>
            <a:xfrm>
              <a:off x="3312513" y="2627258"/>
              <a:ext cx="141125" cy="8375"/>
            </a:xfrm>
            <a:custGeom>
              <a:avLst/>
              <a:gdLst/>
              <a:ahLst/>
              <a:cxnLst/>
              <a:rect l="l" t="t" r="r" b="b"/>
              <a:pathLst>
                <a:path w="5645" h="335" extrusionOk="0">
                  <a:moveTo>
                    <a:pt x="167" y="1"/>
                  </a:moveTo>
                  <a:cubicBezTo>
                    <a:pt x="72" y="1"/>
                    <a:pt x="0" y="48"/>
                    <a:pt x="0" y="144"/>
                  </a:cubicBezTo>
                  <a:cubicBezTo>
                    <a:pt x="0" y="263"/>
                    <a:pt x="48" y="334"/>
                    <a:pt x="167" y="334"/>
                  </a:cubicBezTo>
                  <a:lnTo>
                    <a:pt x="5478" y="334"/>
                  </a:lnTo>
                  <a:cubicBezTo>
                    <a:pt x="5549" y="334"/>
                    <a:pt x="5644" y="286"/>
                    <a:pt x="5644" y="191"/>
                  </a:cubicBezTo>
                  <a:cubicBezTo>
                    <a:pt x="5644" y="72"/>
                    <a:pt x="5597" y="1"/>
                    <a:pt x="5478" y="1"/>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4034" name="Google Shape;14034;p27"/>
            <p:cNvSpPr/>
            <p:nvPr/>
          </p:nvSpPr>
          <p:spPr>
            <a:xfrm>
              <a:off x="3195813" y="2576658"/>
              <a:ext cx="294725" cy="89275"/>
            </a:xfrm>
            <a:custGeom>
              <a:avLst/>
              <a:gdLst/>
              <a:ahLst/>
              <a:cxnLst/>
              <a:rect l="l" t="t" r="r" b="b"/>
              <a:pathLst>
                <a:path w="11789" h="3571" extrusionOk="0">
                  <a:moveTo>
                    <a:pt x="10217" y="715"/>
                  </a:moveTo>
                  <a:cubicBezTo>
                    <a:pt x="10574" y="715"/>
                    <a:pt x="10908" y="882"/>
                    <a:pt x="11122" y="1191"/>
                  </a:cubicBezTo>
                  <a:cubicBezTo>
                    <a:pt x="11384" y="1548"/>
                    <a:pt x="11384" y="2048"/>
                    <a:pt x="11122" y="2429"/>
                  </a:cubicBezTo>
                  <a:cubicBezTo>
                    <a:pt x="10908" y="2739"/>
                    <a:pt x="10574" y="2906"/>
                    <a:pt x="10217" y="2906"/>
                  </a:cubicBezTo>
                  <a:lnTo>
                    <a:pt x="3287" y="2906"/>
                  </a:lnTo>
                  <a:cubicBezTo>
                    <a:pt x="3525" y="2620"/>
                    <a:pt x="3644" y="2215"/>
                    <a:pt x="3644" y="1810"/>
                  </a:cubicBezTo>
                  <a:cubicBezTo>
                    <a:pt x="3644" y="1382"/>
                    <a:pt x="3501" y="1024"/>
                    <a:pt x="3287" y="715"/>
                  </a:cubicBezTo>
                  <a:close/>
                  <a:moveTo>
                    <a:pt x="1858" y="0"/>
                  </a:moveTo>
                  <a:cubicBezTo>
                    <a:pt x="1596" y="0"/>
                    <a:pt x="1358" y="48"/>
                    <a:pt x="1120" y="167"/>
                  </a:cubicBezTo>
                  <a:cubicBezTo>
                    <a:pt x="1025" y="191"/>
                    <a:pt x="1001" y="286"/>
                    <a:pt x="1025" y="381"/>
                  </a:cubicBezTo>
                  <a:cubicBezTo>
                    <a:pt x="1042" y="470"/>
                    <a:pt x="1112" y="519"/>
                    <a:pt x="1186" y="519"/>
                  </a:cubicBezTo>
                  <a:cubicBezTo>
                    <a:pt x="1212" y="519"/>
                    <a:pt x="1238" y="513"/>
                    <a:pt x="1263" y="501"/>
                  </a:cubicBezTo>
                  <a:cubicBezTo>
                    <a:pt x="1429" y="405"/>
                    <a:pt x="1644" y="358"/>
                    <a:pt x="1882" y="358"/>
                  </a:cubicBezTo>
                  <a:cubicBezTo>
                    <a:pt x="2715" y="358"/>
                    <a:pt x="3382" y="1024"/>
                    <a:pt x="3335" y="1858"/>
                  </a:cubicBezTo>
                  <a:cubicBezTo>
                    <a:pt x="3311" y="2620"/>
                    <a:pt x="2715" y="3215"/>
                    <a:pt x="1977" y="3239"/>
                  </a:cubicBezTo>
                  <a:cubicBezTo>
                    <a:pt x="1962" y="3240"/>
                    <a:pt x="1947" y="3240"/>
                    <a:pt x="1932" y="3240"/>
                  </a:cubicBezTo>
                  <a:cubicBezTo>
                    <a:pt x="1119" y="3240"/>
                    <a:pt x="453" y="2605"/>
                    <a:pt x="453" y="1786"/>
                  </a:cubicBezTo>
                  <a:cubicBezTo>
                    <a:pt x="453" y="1477"/>
                    <a:pt x="548" y="1191"/>
                    <a:pt x="715" y="905"/>
                  </a:cubicBezTo>
                  <a:cubicBezTo>
                    <a:pt x="786" y="858"/>
                    <a:pt x="786" y="739"/>
                    <a:pt x="691" y="667"/>
                  </a:cubicBezTo>
                  <a:cubicBezTo>
                    <a:pt x="652" y="647"/>
                    <a:pt x="608" y="636"/>
                    <a:pt x="567" y="636"/>
                  </a:cubicBezTo>
                  <a:cubicBezTo>
                    <a:pt x="510" y="636"/>
                    <a:pt x="457" y="659"/>
                    <a:pt x="429" y="715"/>
                  </a:cubicBezTo>
                  <a:cubicBezTo>
                    <a:pt x="120" y="1120"/>
                    <a:pt x="1" y="1620"/>
                    <a:pt x="120" y="2168"/>
                  </a:cubicBezTo>
                  <a:cubicBezTo>
                    <a:pt x="286" y="2858"/>
                    <a:pt x="810" y="3382"/>
                    <a:pt x="1477" y="3525"/>
                  </a:cubicBezTo>
                  <a:cubicBezTo>
                    <a:pt x="1618" y="3555"/>
                    <a:pt x="1758" y="3570"/>
                    <a:pt x="1896" y="3570"/>
                  </a:cubicBezTo>
                  <a:cubicBezTo>
                    <a:pt x="2295" y="3570"/>
                    <a:pt x="2670" y="3445"/>
                    <a:pt x="2954" y="3215"/>
                  </a:cubicBezTo>
                  <a:lnTo>
                    <a:pt x="10241" y="3215"/>
                  </a:lnTo>
                  <a:cubicBezTo>
                    <a:pt x="10717" y="3215"/>
                    <a:pt x="11170" y="2977"/>
                    <a:pt x="11432" y="2572"/>
                  </a:cubicBezTo>
                  <a:cubicBezTo>
                    <a:pt x="11789" y="2072"/>
                    <a:pt x="11789" y="1429"/>
                    <a:pt x="11432" y="905"/>
                  </a:cubicBezTo>
                  <a:cubicBezTo>
                    <a:pt x="11146" y="572"/>
                    <a:pt x="10693" y="358"/>
                    <a:pt x="10217" y="358"/>
                  </a:cubicBezTo>
                  <a:lnTo>
                    <a:pt x="2930" y="358"/>
                  </a:lnTo>
                  <a:cubicBezTo>
                    <a:pt x="2620" y="119"/>
                    <a:pt x="2239" y="0"/>
                    <a:pt x="1858" y="0"/>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4035" name="Google Shape;14035;p27"/>
            <p:cNvSpPr/>
            <p:nvPr/>
          </p:nvSpPr>
          <p:spPr>
            <a:xfrm>
              <a:off x="3223788" y="2600458"/>
              <a:ext cx="36350" cy="42900"/>
            </a:xfrm>
            <a:custGeom>
              <a:avLst/>
              <a:gdLst/>
              <a:ahLst/>
              <a:cxnLst/>
              <a:rect l="l" t="t" r="r" b="b"/>
              <a:pathLst>
                <a:path w="1454" h="1716" extrusionOk="0">
                  <a:moveTo>
                    <a:pt x="858" y="1"/>
                  </a:moveTo>
                  <a:cubicBezTo>
                    <a:pt x="382" y="1"/>
                    <a:pt x="1" y="382"/>
                    <a:pt x="1" y="858"/>
                  </a:cubicBezTo>
                  <a:cubicBezTo>
                    <a:pt x="1" y="1335"/>
                    <a:pt x="382" y="1716"/>
                    <a:pt x="858" y="1716"/>
                  </a:cubicBezTo>
                  <a:cubicBezTo>
                    <a:pt x="1049" y="1716"/>
                    <a:pt x="1215" y="1668"/>
                    <a:pt x="1334" y="1525"/>
                  </a:cubicBezTo>
                  <a:cubicBezTo>
                    <a:pt x="1358" y="1501"/>
                    <a:pt x="1406" y="1477"/>
                    <a:pt x="1406" y="1454"/>
                  </a:cubicBezTo>
                  <a:cubicBezTo>
                    <a:pt x="1454" y="1382"/>
                    <a:pt x="1454" y="1263"/>
                    <a:pt x="1358" y="1216"/>
                  </a:cubicBezTo>
                  <a:cubicBezTo>
                    <a:pt x="1336" y="1182"/>
                    <a:pt x="1299" y="1165"/>
                    <a:pt x="1258" y="1165"/>
                  </a:cubicBezTo>
                  <a:cubicBezTo>
                    <a:pt x="1210" y="1165"/>
                    <a:pt x="1158" y="1188"/>
                    <a:pt x="1120" y="1239"/>
                  </a:cubicBezTo>
                  <a:lnTo>
                    <a:pt x="1096" y="1263"/>
                  </a:lnTo>
                  <a:cubicBezTo>
                    <a:pt x="1025" y="1335"/>
                    <a:pt x="953" y="1358"/>
                    <a:pt x="834" y="1358"/>
                  </a:cubicBezTo>
                  <a:cubicBezTo>
                    <a:pt x="572" y="1358"/>
                    <a:pt x="310" y="1120"/>
                    <a:pt x="310" y="858"/>
                  </a:cubicBezTo>
                  <a:cubicBezTo>
                    <a:pt x="310" y="596"/>
                    <a:pt x="596" y="358"/>
                    <a:pt x="858" y="358"/>
                  </a:cubicBezTo>
                  <a:cubicBezTo>
                    <a:pt x="953" y="358"/>
                    <a:pt x="1073" y="382"/>
                    <a:pt x="1168" y="430"/>
                  </a:cubicBezTo>
                  <a:cubicBezTo>
                    <a:pt x="1196" y="458"/>
                    <a:pt x="1228" y="471"/>
                    <a:pt x="1260" y="471"/>
                  </a:cubicBezTo>
                  <a:cubicBezTo>
                    <a:pt x="1311" y="471"/>
                    <a:pt x="1363" y="440"/>
                    <a:pt x="1406" y="382"/>
                  </a:cubicBezTo>
                  <a:cubicBezTo>
                    <a:pt x="1454" y="287"/>
                    <a:pt x="1430" y="191"/>
                    <a:pt x="1334" y="144"/>
                  </a:cubicBezTo>
                  <a:cubicBezTo>
                    <a:pt x="1192" y="49"/>
                    <a:pt x="1049" y="1"/>
                    <a:pt x="858" y="1"/>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grpSp>
      <p:grpSp>
        <p:nvGrpSpPr>
          <p:cNvPr id="14036" name="Google Shape;14036;p27"/>
          <p:cNvGrpSpPr/>
          <p:nvPr/>
        </p:nvGrpSpPr>
        <p:grpSpPr>
          <a:xfrm>
            <a:off x="1781203" y="2291860"/>
            <a:ext cx="368158" cy="355302"/>
            <a:chOff x="2684388" y="2369483"/>
            <a:chExt cx="307850" cy="297100"/>
          </a:xfrm>
          <a:noFill/>
        </p:grpSpPr>
        <p:sp>
          <p:nvSpPr>
            <p:cNvPr id="14037" name="Google Shape;14037;p27"/>
            <p:cNvSpPr/>
            <p:nvPr/>
          </p:nvSpPr>
          <p:spPr>
            <a:xfrm>
              <a:off x="2792763" y="2506408"/>
              <a:ext cx="88725" cy="8950"/>
            </a:xfrm>
            <a:custGeom>
              <a:avLst/>
              <a:gdLst/>
              <a:ahLst/>
              <a:cxnLst/>
              <a:rect l="l" t="t" r="r" b="b"/>
              <a:pathLst>
                <a:path w="3549" h="358" extrusionOk="0">
                  <a:moveTo>
                    <a:pt x="191" y="0"/>
                  </a:moveTo>
                  <a:cubicBezTo>
                    <a:pt x="95" y="0"/>
                    <a:pt x="24" y="72"/>
                    <a:pt x="0" y="143"/>
                  </a:cubicBezTo>
                  <a:cubicBezTo>
                    <a:pt x="0" y="262"/>
                    <a:pt x="95" y="358"/>
                    <a:pt x="191" y="358"/>
                  </a:cubicBezTo>
                  <a:lnTo>
                    <a:pt x="3334" y="358"/>
                  </a:lnTo>
                  <a:cubicBezTo>
                    <a:pt x="3429" y="358"/>
                    <a:pt x="3477" y="310"/>
                    <a:pt x="3525" y="215"/>
                  </a:cubicBezTo>
                  <a:cubicBezTo>
                    <a:pt x="3549" y="96"/>
                    <a:pt x="3453" y="0"/>
                    <a:pt x="3334" y="0"/>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4038" name="Google Shape;14038;p27"/>
            <p:cNvSpPr/>
            <p:nvPr/>
          </p:nvSpPr>
          <p:spPr>
            <a:xfrm>
              <a:off x="2792763" y="2529033"/>
              <a:ext cx="88725" cy="8950"/>
            </a:xfrm>
            <a:custGeom>
              <a:avLst/>
              <a:gdLst/>
              <a:ahLst/>
              <a:cxnLst/>
              <a:rect l="l" t="t" r="r" b="b"/>
              <a:pathLst>
                <a:path w="3549" h="358" extrusionOk="0">
                  <a:moveTo>
                    <a:pt x="191" y="0"/>
                  </a:moveTo>
                  <a:cubicBezTo>
                    <a:pt x="95" y="0"/>
                    <a:pt x="24" y="48"/>
                    <a:pt x="0" y="143"/>
                  </a:cubicBezTo>
                  <a:cubicBezTo>
                    <a:pt x="0" y="262"/>
                    <a:pt x="95" y="357"/>
                    <a:pt x="191" y="357"/>
                  </a:cubicBezTo>
                  <a:lnTo>
                    <a:pt x="3334" y="357"/>
                  </a:lnTo>
                  <a:cubicBezTo>
                    <a:pt x="3429" y="357"/>
                    <a:pt x="3477" y="286"/>
                    <a:pt x="3525" y="191"/>
                  </a:cubicBezTo>
                  <a:cubicBezTo>
                    <a:pt x="3549" y="72"/>
                    <a:pt x="3453" y="0"/>
                    <a:pt x="3334" y="0"/>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4039" name="Google Shape;14039;p27"/>
            <p:cNvSpPr/>
            <p:nvPr/>
          </p:nvSpPr>
          <p:spPr>
            <a:xfrm>
              <a:off x="2812413" y="2551058"/>
              <a:ext cx="48825" cy="8950"/>
            </a:xfrm>
            <a:custGeom>
              <a:avLst/>
              <a:gdLst/>
              <a:ahLst/>
              <a:cxnLst/>
              <a:rect l="l" t="t" r="r" b="b"/>
              <a:pathLst>
                <a:path w="1953" h="358" extrusionOk="0">
                  <a:moveTo>
                    <a:pt x="191" y="0"/>
                  </a:moveTo>
                  <a:cubicBezTo>
                    <a:pt x="95" y="0"/>
                    <a:pt x="48" y="72"/>
                    <a:pt x="24" y="143"/>
                  </a:cubicBezTo>
                  <a:cubicBezTo>
                    <a:pt x="0" y="262"/>
                    <a:pt x="71" y="358"/>
                    <a:pt x="191" y="358"/>
                  </a:cubicBezTo>
                  <a:lnTo>
                    <a:pt x="1786" y="358"/>
                  </a:lnTo>
                  <a:cubicBezTo>
                    <a:pt x="1858" y="358"/>
                    <a:pt x="1929" y="310"/>
                    <a:pt x="1953" y="215"/>
                  </a:cubicBezTo>
                  <a:cubicBezTo>
                    <a:pt x="1953" y="96"/>
                    <a:pt x="1858" y="0"/>
                    <a:pt x="1786" y="0"/>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4040" name="Google Shape;14040;p27"/>
            <p:cNvSpPr/>
            <p:nvPr/>
          </p:nvSpPr>
          <p:spPr>
            <a:xfrm>
              <a:off x="2684388" y="2369483"/>
              <a:ext cx="307850" cy="297100"/>
            </a:xfrm>
            <a:custGeom>
              <a:avLst/>
              <a:gdLst/>
              <a:ahLst/>
              <a:cxnLst/>
              <a:rect l="l" t="t" r="r" b="b"/>
              <a:pathLst>
                <a:path w="12314" h="11884" extrusionOk="0">
                  <a:moveTo>
                    <a:pt x="6336" y="1143"/>
                  </a:moveTo>
                  <a:cubicBezTo>
                    <a:pt x="7669" y="1143"/>
                    <a:pt x="8931" y="1643"/>
                    <a:pt x="9908" y="2524"/>
                  </a:cubicBezTo>
                  <a:lnTo>
                    <a:pt x="9074" y="3358"/>
                  </a:lnTo>
                  <a:cubicBezTo>
                    <a:pt x="8267" y="2643"/>
                    <a:pt x="7258" y="2285"/>
                    <a:pt x="6243" y="2285"/>
                  </a:cubicBezTo>
                  <a:cubicBezTo>
                    <a:pt x="6211" y="2285"/>
                    <a:pt x="6178" y="2285"/>
                    <a:pt x="6145" y="2286"/>
                  </a:cubicBezTo>
                  <a:lnTo>
                    <a:pt x="6145" y="1143"/>
                  </a:lnTo>
                  <a:close/>
                  <a:moveTo>
                    <a:pt x="5764" y="357"/>
                  </a:moveTo>
                  <a:lnTo>
                    <a:pt x="5764" y="2715"/>
                  </a:lnTo>
                  <a:cubicBezTo>
                    <a:pt x="4954" y="2739"/>
                    <a:pt x="4216" y="3096"/>
                    <a:pt x="3621" y="3667"/>
                  </a:cubicBezTo>
                  <a:cubicBezTo>
                    <a:pt x="3049" y="4239"/>
                    <a:pt x="2692" y="4977"/>
                    <a:pt x="2668" y="5787"/>
                  </a:cubicBezTo>
                  <a:lnTo>
                    <a:pt x="358" y="5787"/>
                  </a:lnTo>
                  <a:cubicBezTo>
                    <a:pt x="406" y="4358"/>
                    <a:pt x="977" y="3001"/>
                    <a:pt x="1978" y="2000"/>
                  </a:cubicBezTo>
                  <a:cubicBezTo>
                    <a:pt x="3002" y="976"/>
                    <a:pt x="4335" y="381"/>
                    <a:pt x="5764" y="357"/>
                  </a:cubicBezTo>
                  <a:close/>
                  <a:moveTo>
                    <a:pt x="6359" y="2643"/>
                  </a:moveTo>
                  <a:cubicBezTo>
                    <a:pt x="7312" y="2643"/>
                    <a:pt x="8265" y="3001"/>
                    <a:pt x="8979" y="3715"/>
                  </a:cubicBezTo>
                  <a:cubicBezTo>
                    <a:pt x="10408" y="5144"/>
                    <a:pt x="10408" y="7502"/>
                    <a:pt x="8979" y="8954"/>
                  </a:cubicBezTo>
                  <a:cubicBezTo>
                    <a:pt x="8265" y="9669"/>
                    <a:pt x="7318" y="10026"/>
                    <a:pt x="6368" y="10026"/>
                  </a:cubicBezTo>
                  <a:cubicBezTo>
                    <a:pt x="5419" y="10026"/>
                    <a:pt x="4466" y="9669"/>
                    <a:pt x="3740" y="8954"/>
                  </a:cubicBezTo>
                  <a:cubicBezTo>
                    <a:pt x="2930" y="8168"/>
                    <a:pt x="2573" y="7144"/>
                    <a:pt x="2644" y="6144"/>
                  </a:cubicBezTo>
                  <a:lnTo>
                    <a:pt x="2811" y="6144"/>
                  </a:lnTo>
                  <a:cubicBezTo>
                    <a:pt x="2930" y="6144"/>
                    <a:pt x="3049" y="6025"/>
                    <a:pt x="3049" y="5882"/>
                  </a:cubicBezTo>
                  <a:cubicBezTo>
                    <a:pt x="3097" y="4358"/>
                    <a:pt x="4335" y="3096"/>
                    <a:pt x="5907" y="3072"/>
                  </a:cubicBezTo>
                  <a:cubicBezTo>
                    <a:pt x="6074" y="3072"/>
                    <a:pt x="6145" y="2953"/>
                    <a:pt x="6145" y="2834"/>
                  </a:cubicBezTo>
                  <a:lnTo>
                    <a:pt x="6145" y="2643"/>
                  </a:lnTo>
                  <a:close/>
                  <a:moveTo>
                    <a:pt x="5883" y="0"/>
                  </a:moveTo>
                  <a:cubicBezTo>
                    <a:pt x="4335" y="24"/>
                    <a:pt x="2859" y="619"/>
                    <a:pt x="1739" y="1738"/>
                  </a:cubicBezTo>
                  <a:cubicBezTo>
                    <a:pt x="644" y="2834"/>
                    <a:pt x="25" y="4287"/>
                    <a:pt x="1" y="5858"/>
                  </a:cubicBezTo>
                  <a:cubicBezTo>
                    <a:pt x="1" y="5954"/>
                    <a:pt x="49" y="6049"/>
                    <a:pt x="144" y="6096"/>
                  </a:cubicBezTo>
                  <a:lnTo>
                    <a:pt x="739" y="6096"/>
                  </a:lnTo>
                  <a:cubicBezTo>
                    <a:pt x="715" y="6930"/>
                    <a:pt x="858" y="7740"/>
                    <a:pt x="1192" y="8526"/>
                  </a:cubicBezTo>
                  <a:cubicBezTo>
                    <a:pt x="1215" y="8573"/>
                    <a:pt x="1263" y="8645"/>
                    <a:pt x="1335" y="8645"/>
                  </a:cubicBezTo>
                  <a:lnTo>
                    <a:pt x="1382" y="8645"/>
                  </a:lnTo>
                  <a:cubicBezTo>
                    <a:pt x="1477" y="8597"/>
                    <a:pt x="1501" y="8478"/>
                    <a:pt x="1477" y="8406"/>
                  </a:cubicBezTo>
                  <a:cubicBezTo>
                    <a:pt x="1144" y="7692"/>
                    <a:pt x="1025" y="6906"/>
                    <a:pt x="1073" y="6096"/>
                  </a:cubicBezTo>
                  <a:lnTo>
                    <a:pt x="2263" y="6096"/>
                  </a:lnTo>
                  <a:cubicBezTo>
                    <a:pt x="2192" y="7144"/>
                    <a:pt x="2549" y="8216"/>
                    <a:pt x="3335" y="9049"/>
                  </a:cubicBezTo>
                  <a:lnTo>
                    <a:pt x="2501" y="9883"/>
                  </a:lnTo>
                  <a:cubicBezTo>
                    <a:pt x="2239" y="9645"/>
                    <a:pt x="2049" y="9383"/>
                    <a:pt x="1906" y="9073"/>
                  </a:cubicBezTo>
                  <a:cubicBezTo>
                    <a:pt x="1873" y="9019"/>
                    <a:pt x="1816" y="8989"/>
                    <a:pt x="1756" y="8989"/>
                  </a:cubicBezTo>
                  <a:cubicBezTo>
                    <a:pt x="1685" y="8989"/>
                    <a:pt x="1611" y="9031"/>
                    <a:pt x="1573" y="9121"/>
                  </a:cubicBezTo>
                  <a:cubicBezTo>
                    <a:pt x="1549" y="9145"/>
                    <a:pt x="1573" y="9192"/>
                    <a:pt x="1573" y="9240"/>
                  </a:cubicBezTo>
                  <a:cubicBezTo>
                    <a:pt x="1811" y="9597"/>
                    <a:pt x="2049" y="9907"/>
                    <a:pt x="2382" y="10240"/>
                  </a:cubicBezTo>
                  <a:cubicBezTo>
                    <a:pt x="3406" y="11288"/>
                    <a:pt x="4811" y="11883"/>
                    <a:pt x="6288" y="11883"/>
                  </a:cubicBezTo>
                  <a:cubicBezTo>
                    <a:pt x="7788" y="11883"/>
                    <a:pt x="9193" y="11312"/>
                    <a:pt x="10241" y="10240"/>
                  </a:cubicBezTo>
                  <a:cubicBezTo>
                    <a:pt x="11837" y="8692"/>
                    <a:pt x="12313" y="6311"/>
                    <a:pt x="11480" y="4263"/>
                  </a:cubicBezTo>
                  <a:cubicBezTo>
                    <a:pt x="11461" y="4190"/>
                    <a:pt x="11388" y="4159"/>
                    <a:pt x="11311" y="4159"/>
                  </a:cubicBezTo>
                  <a:cubicBezTo>
                    <a:pt x="11288" y="4159"/>
                    <a:pt x="11264" y="4162"/>
                    <a:pt x="11241" y="4168"/>
                  </a:cubicBezTo>
                  <a:cubicBezTo>
                    <a:pt x="11146" y="4191"/>
                    <a:pt x="11122" y="4310"/>
                    <a:pt x="11146" y="4406"/>
                  </a:cubicBezTo>
                  <a:cubicBezTo>
                    <a:pt x="11932" y="6335"/>
                    <a:pt x="11480" y="8549"/>
                    <a:pt x="9979" y="10026"/>
                  </a:cubicBezTo>
                  <a:cubicBezTo>
                    <a:pt x="9003" y="11026"/>
                    <a:pt x="7693" y="11550"/>
                    <a:pt x="6288" y="11550"/>
                  </a:cubicBezTo>
                  <a:cubicBezTo>
                    <a:pt x="4954" y="11550"/>
                    <a:pt x="3716" y="11050"/>
                    <a:pt x="2716" y="10145"/>
                  </a:cubicBezTo>
                  <a:lnTo>
                    <a:pt x="3573" y="9311"/>
                  </a:lnTo>
                  <a:cubicBezTo>
                    <a:pt x="4335" y="10026"/>
                    <a:pt x="5312" y="10383"/>
                    <a:pt x="6288" y="10383"/>
                  </a:cubicBezTo>
                  <a:cubicBezTo>
                    <a:pt x="7336" y="10383"/>
                    <a:pt x="8384" y="10002"/>
                    <a:pt x="9146" y="9192"/>
                  </a:cubicBezTo>
                  <a:cubicBezTo>
                    <a:pt x="10694" y="7644"/>
                    <a:pt x="10741" y="5192"/>
                    <a:pt x="9265" y="3596"/>
                  </a:cubicBezTo>
                  <a:lnTo>
                    <a:pt x="10098" y="2762"/>
                  </a:lnTo>
                  <a:cubicBezTo>
                    <a:pt x="10384" y="3048"/>
                    <a:pt x="10622" y="3358"/>
                    <a:pt x="10789" y="3691"/>
                  </a:cubicBezTo>
                  <a:cubicBezTo>
                    <a:pt x="10823" y="3748"/>
                    <a:pt x="10879" y="3778"/>
                    <a:pt x="10938" y="3778"/>
                  </a:cubicBezTo>
                  <a:cubicBezTo>
                    <a:pt x="11003" y="3778"/>
                    <a:pt x="11072" y="3742"/>
                    <a:pt x="11122" y="3667"/>
                  </a:cubicBezTo>
                  <a:cubicBezTo>
                    <a:pt x="11146" y="3644"/>
                    <a:pt x="11122" y="3572"/>
                    <a:pt x="11122" y="3548"/>
                  </a:cubicBezTo>
                  <a:cubicBezTo>
                    <a:pt x="10884" y="3120"/>
                    <a:pt x="10575" y="2739"/>
                    <a:pt x="10265" y="2405"/>
                  </a:cubicBezTo>
                  <a:cubicBezTo>
                    <a:pt x="9217" y="1381"/>
                    <a:pt x="7812" y="786"/>
                    <a:pt x="6336" y="786"/>
                  </a:cubicBezTo>
                  <a:lnTo>
                    <a:pt x="6121" y="786"/>
                  </a:lnTo>
                  <a:lnTo>
                    <a:pt x="6121" y="238"/>
                  </a:lnTo>
                  <a:lnTo>
                    <a:pt x="6121" y="191"/>
                  </a:lnTo>
                  <a:cubicBezTo>
                    <a:pt x="6097" y="71"/>
                    <a:pt x="5978" y="0"/>
                    <a:pt x="5883" y="0"/>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grpSp>
      <p:sp>
        <p:nvSpPr>
          <p:cNvPr id="14041" name="Google Shape;14041;p27"/>
          <p:cNvSpPr/>
          <p:nvPr/>
        </p:nvSpPr>
        <p:spPr>
          <a:xfrm>
            <a:off x="1042813" y="2292426"/>
            <a:ext cx="356019" cy="355421"/>
          </a:xfrm>
          <a:custGeom>
            <a:avLst/>
            <a:gdLst/>
            <a:ahLst/>
            <a:cxnLst/>
            <a:rect l="l" t="t" r="r" b="b"/>
            <a:pathLst>
              <a:path w="11908" h="11888" extrusionOk="0">
                <a:moveTo>
                  <a:pt x="2263" y="6315"/>
                </a:moveTo>
                <a:lnTo>
                  <a:pt x="2263" y="10696"/>
                </a:lnTo>
                <a:lnTo>
                  <a:pt x="1763" y="10696"/>
                </a:lnTo>
                <a:lnTo>
                  <a:pt x="1763" y="6315"/>
                </a:lnTo>
                <a:close/>
                <a:moveTo>
                  <a:pt x="3120" y="5076"/>
                </a:moveTo>
                <a:lnTo>
                  <a:pt x="3120" y="10696"/>
                </a:lnTo>
                <a:lnTo>
                  <a:pt x="2620" y="10696"/>
                </a:lnTo>
                <a:lnTo>
                  <a:pt x="2620" y="5076"/>
                </a:lnTo>
                <a:close/>
                <a:moveTo>
                  <a:pt x="6526" y="7577"/>
                </a:moveTo>
                <a:lnTo>
                  <a:pt x="6526" y="10696"/>
                </a:lnTo>
                <a:lnTo>
                  <a:pt x="6026" y="10696"/>
                </a:lnTo>
                <a:lnTo>
                  <a:pt x="6026" y="7577"/>
                </a:lnTo>
                <a:close/>
                <a:moveTo>
                  <a:pt x="7383" y="6172"/>
                </a:moveTo>
                <a:lnTo>
                  <a:pt x="7383" y="10696"/>
                </a:lnTo>
                <a:lnTo>
                  <a:pt x="6883" y="10696"/>
                </a:lnTo>
                <a:lnTo>
                  <a:pt x="6883" y="6172"/>
                </a:lnTo>
                <a:close/>
                <a:moveTo>
                  <a:pt x="9050" y="8815"/>
                </a:moveTo>
                <a:lnTo>
                  <a:pt x="9050" y="10696"/>
                </a:lnTo>
                <a:lnTo>
                  <a:pt x="8550" y="10696"/>
                </a:lnTo>
                <a:lnTo>
                  <a:pt x="8550" y="8815"/>
                </a:lnTo>
                <a:close/>
                <a:moveTo>
                  <a:pt x="5668" y="3814"/>
                </a:moveTo>
                <a:lnTo>
                  <a:pt x="5668" y="10720"/>
                </a:lnTo>
                <a:lnTo>
                  <a:pt x="5145" y="10720"/>
                </a:lnTo>
                <a:lnTo>
                  <a:pt x="5145" y="3814"/>
                </a:lnTo>
                <a:close/>
                <a:moveTo>
                  <a:pt x="9907" y="2576"/>
                </a:moveTo>
                <a:lnTo>
                  <a:pt x="9907" y="10720"/>
                </a:lnTo>
                <a:lnTo>
                  <a:pt x="9407" y="10720"/>
                </a:lnTo>
                <a:lnTo>
                  <a:pt x="9407" y="2576"/>
                </a:lnTo>
                <a:close/>
                <a:moveTo>
                  <a:pt x="11503" y="11054"/>
                </a:moveTo>
                <a:lnTo>
                  <a:pt x="11503" y="11530"/>
                </a:lnTo>
                <a:lnTo>
                  <a:pt x="310" y="11530"/>
                </a:lnTo>
                <a:lnTo>
                  <a:pt x="310" y="11054"/>
                </a:lnTo>
                <a:close/>
                <a:moveTo>
                  <a:pt x="916" y="0"/>
                </a:moveTo>
                <a:cubicBezTo>
                  <a:pt x="811" y="0"/>
                  <a:pt x="715" y="88"/>
                  <a:pt x="715" y="194"/>
                </a:cubicBezTo>
                <a:lnTo>
                  <a:pt x="715" y="980"/>
                </a:lnTo>
                <a:lnTo>
                  <a:pt x="477" y="980"/>
                </a:lnTo>
                <a:cubicBezTo>
                  <a:pt x="382" y="980"/>
                  <a:pt x="334" y="1052"/>
                  <a:pt x="286" y="1099"/>
                </a:cubicBezTo>
                <a:cubicBezTo>
                  <a:pt x="263" y="1242"/>
                  <a:pt x="358" y="1361"/>
                  <a:pt x="477" y="1361"/>
                </a:cubicBezTo>
                <a:lnTo>
                  <a:pt x="715" y="1361"/>
                </a:lnTo>
                <a:lnTo>
                  <a:pt x="715" y="2242"/>
                </a:lnTo>
                <a:lnTo>
                  <a:pt x="501" y="2242"/>
                </a:lnTo>
                <a:cubicBezTo>
                  <a:pt x="405" y="2242"/>
                  <a:pt x="334" y="2290"/>
                  <a:pt x="334" y="2385"/>
                </a:cubicBezTo>
                <a:cubicBezTo>
                  <a:pt x="334" y="2504"/>
                  <a:pt x="382" y="2600"/>
                  <a:pt x="501" y="2600"/>
                </a:cubicBezTo>
                <a:lnTo>
                  <a:pt x="715" y="2600"/>
                </a:lnTo>
                <a:lnTo>
                  <a:pt x="715" y="3481"/>
                </a:lnTo>
                <a:lnTo>
                  <a:pt x="501" y="3481"/>
                </a:lnTo>
                <a:cubicBezTo>
                  <a:pt x="405" y="3481"/>
                  <a:pt x="334" y="3552"/>
                  <a:pt x="334" y="3647"/>
                </a:cubicBezTo>
                <a:cubicBezTo>
                  <a:pt x="334" y="3766"/>
                  <a:pt x="382" y="3838"/>
                  <a:pt x="501" y="3838"/>
                </a:cubicBezTo>
                <a:lnTo>
                  <a:pt x="715" y="3838"/>
                </a:lnTo>
                <a:lnTo>
                  <a:pt x="715" y="4743"/>
                </a:lnTo>
                <a:lnTo>
                  <a:pt x="501" y="4743"/>
                </a:lnTo>
                <a:cubicBezTo>
                  <a:pt x="405" y="4743"/>
                  <a:pt x="334" y="4791"/>
                  <a:pt x="334" y="4886"/>
                </a:cubicBezTo>
                <a:cubicBezTo>
                  <a:pt x="334" y="5005"/>
                  <a:pt x="382" y="5100"/>
                  <a:pt x="501" y="5100"/>
                </a:cubicBezTo>
                <a:lnTo>
                  <a:pt x="715" y="5100"/>
                </a:lnTo>
                <a:lnTo>
                  <a:pt x="715" y="5981"/>
                </a:lnTo>
                <a:lnTo>
                  <a:pt x="501" y="5981"/>
                </a:lnTo>
                <a:cubicBezTo>
                  <a:pt x="405" y="5981"/>
                  <a:pt x="334" y="6053"/>
                  <a:pt x="334" y="6148"/>
                </a:cubicBezTo>
                <a:cubicBezTo>
                  <a:pt x="334" y="6267"/>
                  <a:pt x="382" y="6338"/>
                  <a:pt x="501" y="6338"/>
                </a:cubicBezTo>
                <a:lnTo>
                  <a:pt x="715" y="6338"/>
                </a:lnTo>
                <a:lnTo>
                  <a:pt x="715" y="7243"/>
                </a:lnTo>
                <a:lnTo>
                  <a:pt x="501" y="7243"/>
                </a:lnTo>
                <a:cubicBezTo>
                  <a:pt x="405" y="7243"/>
                  <a:pt x="334" y="7291"/>
                  <a:pt x="334" y="7386"/>
                </a:cubicBezTo>
                <a:cubicBezTo>
                  <a:pt x="334" y="7505"/>
                  <a:pt x="382" y="7601"/>
                  <a:pt x="501" y="7601"/>
                </a:cubicBezTo>
                <a:lnTo>
                  <a:pt x="715" y="7601"/>
                </a:lnTo>
                <a:lnTo>
                  <a:pt x="715" y="8482"/>
                </a:lnTo>
                <a:lnTo>
                  <a:pt x="501" y="8482"/>
                </a:lnTo>
                <a:cubicBezTo>
                  <a:pt x="405" y="8482"/>
                  <a:pt x="334" y="8553"/>
                  <a:pt x="334" y="8648"/>
                </a:cubicBezTo>
                <a:cubicBezTo>
                  <a:pt x="334" y="8768"/>
                  <a:pt x="382" y="8839"/>
                  <a:pt x="501" y="8839"/>
                </a:cubicBezTo>
                <a:lnTo>
                  <a:pt x="715" y="8839"/>
                </a:lnTo>
                <a:lnTo>
                  <a:pt x="715" y="9744"/>
                </a:lnTo>
                <a:lnTo>
                  <a:pt x="501" y="9744"/>
                </a:lnTo>
                <a:cubicBezTo>
                  <a:pt x="405" y="9744"/>
                  <a:pt x="334" y="9792"/>
                  <a:pt x="334" y="9887"/>
                </a:cubicBezTo>
                <a:cubicBezTo>
                  <a:pt x="334" y="10006"/>
                  <a:pt x="382" y="10101"/>
                  <a:pt x="501" y="10101"/>
                </a:cubicBezTo>
                <a:lnTo>
                  <a:pt x="715" y="10101"/>
                </a:lnTo>
                <a:lnTo>
                  <a:pt x="715" y="10720"/>
                </a:lnTo>
                <a:lnTo>
                  <a:pt x="286" y="10720"/>
                </a:lnTo>
                <a:cubicBezTo>
                  <a:pt x="143" y="10720"/>
                  <a:pt x="1" y="10839"/>
                  <a:pt x="1" y="11030"/>
                </a:cubicBezTo>
                <a:lnTo>
                  <a:pt x="1" y="11578"/>
                </a:lnTo>
                <a:cubicBezTo>
                  <a:pt x="1" y="11744"/>
                  <a:pt x="120" y="11887"/>
                  <a:pt x="286" y="11887"/>
                </a:cubicBezTo>
                <a:lnTo>
                  <a:pt x="11598" y="11887"/>
                </a:lnTo>
                <a:cubicBezTo>
                  <a:pt x="11765" y="11887"/>
                  <a:pt x="11908" y="11768"/>
                  <a:pt x="11908" y="11578"/>
                </a:cubicBezTo>
                <a:lnTo>
                  <a:pt x="11908" y="10982"/>
                </a:lnTo>
                <a:cubicBezTo>
                  <a:pt x="11860" y="10839"/>
                  <a:pt x="11741" y="10696"/>
                  <a:pt x="11551" y="10696"/>
                </a:cubicBezTo>
                <a:lnTo>
                  <a:pt x="11146" y="10696"/>
                </a:lnTo>
                <a:lnTo>
                  <a:pt x="11146" y="9887"/>
                </a:lnTo>
                <a:cubicBezTo>
                  <a:pt x="11146" y="9815"/>
                  <a:pt x="11074" y="9720"/>
                  <a:pt x="10979" y="9720"/>
                </a:cubicBezTo>
                <a:cubicBezTo>
                  <a:pt x="10860" y="9720"/>
                  <a:pt x="10789" y="9768"/>
                  <a:pt x="10789" y="9887"/>
                </a:cubicBezTo>
                <a:lnTo>
                  <a:pt x="10789" y="10720"/>
                </a:lnTo>
                <a:lnTo>
                  <a:pt x="10265" y="10720"/>
                </a:lnTo>
                <a:lnTo>
                  <a:pt x="10265" y="5100"/>
                </a:lnTo>
                <a:lnTo>
                  <a:pt x="10789" y="5100"/>
                </a:lnTo>
                <a:lnTo>
                  <a:pt x="10789" y="9101"/>
                </a:lnTo>
                <a:cubicBezTo>
                  <a:pt x="10789" y="9172"/>
                  <a:pt x="10836" y="9268"/>
                  <a:pt x="10931" y="9268"/>
                </a:cubicBezTo>
                <a:cubicBezTo>
                  <a:pt x="11051" y="9268"/>
                  <a:pt x="11146" y="9220"/>
                  <a:pt x="11146" y="9101"/>
                </a:cubicBezTo>
                <a:lnTo>
                  <a:pt x="11146" y="4981"/>
                </a:lnTo>
                <a:cubicBezTo>
                  <a:pt x="11146" y="4838"/>
                  <a:pt x="11027" y="4743"/>
                  <a:pt x="10908" y="4743"/>
                </a:cubicBezTo>
                <a:lnTo>
                  <a:pt x="10265" y="4743"/>
                </a:lnTo>
                <a:lnTo>
                  <a:pt x="10265" y="2481"/>
                </a:lnTo>
                <a:cubicBezTo>
                  <a:pt x="10265" y="2338"/>
                  <a:pt x="10146" y="2242"/>
                  <a:pt x="10027" y="2242"/>
                </a:cubicBezTo>
                <a:lnTo>
                  <a:pt x="9312" y="2242"/>
                </a:lnTo>
                <a:cubicBezTo>
                  <a:pt x="9169" y="2242"/>
                  <a:pt x="9074" y="2361"/>
                  <a:pt x="9074" y="2481"/>
                </a:cubicBezTo>
                <a:lnTo>
                  <a:pt x="9074" y="8506"/>
                </a:lnTo>
                <a:lnTo>
                  <a:pt x="8455" y="8506"/>
                </a:lnTo>
                <a:cubicBezTo>
                  <a:pt x="8312" y="8506"/>
                  <a:pt x="8217" y="8625"/>
                  <a:pt x="8217" y="8744"/>
                </a:cubicBezTo>
                <a:lnTo>
                  <a:pt x="8217" y="10720"/>
                </a:lnTo>
                <a:lnTo>
                  <a:pt x="7740" y="10720"/>
                </a:lnTo>
                <a:lnTo>
                  <a:pt x="7740" y="6076"/>
                </a:lnTo>
                <a:cubicBezTo>
                  <a:pt x="7740" y="5934"/>
                  <a:pt x="7621" y="5838"/>
                  <a:pt x="7502" y="5838"/>
                </a:cubicBezTo>
                <a:lnTo>
                  <a:pt x="6788" y="5838"/>
                </a:lnTo>
                <a:cubicBezTo>
                  <a:pt x="6645" y="5838"/>
                  <a:pt x="6550" y="5957"/>
                  <a:pt x="6550" y="6076"/>
                </a:cubicBezTo>
                <a:lnTo>
                  <a:pt x="6550" y="7243"/>
                </a:lnTo>
                <a:lnTo>
                  <a:pt x="6002" y="7243"/>
                </a:lnTo>
                <a:lnTo>
                  <a:pt x="6002" y="3743"/>
                </a:lnTo>
                <a:cubicBezTo>
                  <a:pt x="6002" y="3576"/>
                  <a:pt x="5883" y="3481"/>
                  <a:pt x="5764" y="3481"/>
                </a:cubicBezTo>
                <a:lnTo>
                  <a:pt x="5049" y="3481"/>
                </a:lnTo>
                <a:cubicBezTo>
                  <a:pt x="4906" y="3481"/>
                  <a:pt x="4811" y="3624"/>
                  <a:pt x="4811" y="3743"/>
                </a:cubicBezTo>
                <a:lnTo>
                  <a:pt x="4811" y="10720"/>
                </a:lnTo>
                <a:lnTo>
                  <a:pt x="4335" y="10720"/>
                </a:lnTo>
                <a:lnTo>
                  <a:pt x="4335" y="1242"/>
                </a:lnTo>
                <a:cubicBezTo>
                  <a:pt x="4335" y="1075"/>
                  <a:pt x="4216" y="980"/>
                  <a:pt x="4097" y="980"/>
                </a:cubicBezTo>
                <a:lnTo>
                  <a:pt x="3382" y="980"/>
                </a:lnTo>
                <a:cubicBezTo>
                  <a:pt x="3263" y="980"/>
                  <a:pt x="3144" y="1075"/>
                  <a:pt x="3144" y="1290"/>
                </a:cubicBezTo>
                <a:lnTo>
                  <a:pt x="3144" y="2504"/>
                </a:lnTo>
                <a:cubicBezTo>
                  <a:pt x="3144" y="2600"/>
                  <a:pt x="3216" y="2695"/>
                  <a:pt x="3311" y="2695"/>
                </a:cubicBezTo>
                <a:cubicBezTo>
                  <a:pt x="3430" y="2695"/>
                  <a:pt x="3501" y="2623"/>
                  <a:pt x="3501" y="2504"/>
                </a:cubicBezTo>
                <a:lnTo>
                  <a:pt x="3501" y="1314"/>
                </a:lnTo>
                <a:lnTo>
                  <a:pt x="4025" y="1314"/>
                </a:lnTo>
                <a:lnTo>
                  <a:pt x="4025" y="10720"/>
                </a:lnTo>
                <a:lnTo>
                  <a:pt x="3501" y="10720"/>
                </a:lnTo>
                <a:lnTo>
                  <a:pt x="3501" y="3314"/>
                </a:lnTo>
                <a:cubicBezTo>
                  <a:pt x="3501" y="3219"/>
                  <a:pt x="3454" y="3147"/>
                  <a:pt x="3358" y="3147"/>
                </a:cubicBezTo>
                <a:cubicBezTo>
                  <a:pt x="3239" y="3147"/>
                  <a:pt x="3144" y="3195"/>
                  <a:pt x="3144" y="3314"/>
                </a:cubicBezTo>
                <a:lnTo>
                  <a:pt x="3144" y="4743"/>
                </a:lnTo>
                <a:lnTo>
                  <a:pt x="2525" y="4743"/>
                </a:lnTo>
                <a:cubicBezTo>
                  <a:pt x="2382" y="4743"/>
                  <a:pt x="2287" y="4862"/>
                  <a:pt x="2287" y="4981"/>
                </a:cubicBezTo>
                <a:lnTo>
                  <a:pt x="2287" y="5981"/>
                </a:lnTo>
                <a:lnTo>
                  <a:pt x="1668" y="5981"/>
                </a:lnTo>
                <a:cubicBezTo>
                  <a:pt x="1525" y="5981"/>
                  <a:pt x="1429" y="6100"/>
                  <a:pt x="1429" y="6219"/>
                </a:cubicBezTo>
                <a:lnTo>
                  <a:pt x="1429" y="10720"/>
                </a:lnTo>
                <a:lnTo>
                  <a:pt x="1072" y="10720"/>
                </a:lnTo>
                <a:lnTo>
                  <a:pt x="1072" y="194"/>
                </a:lnTo>
                <a:cubicBezTo>
                  <a:pt x="1072" y="99"/>
                  <a:pt x="1001" y="51"/>
                  <a:pt x="953" y="4"/>
                </a:cubicBezTo>
                <a:cubicBezTo>
                  <a:pt x="941" y="1"/>
                  <a:pt x="928" y="0"/>
                  <a:pt x="916" y="0"/>
                </a:cubicBezTo>
                <a:close/>
              </a:path>
            </a:pathLst>
          </a:custGeom>
          <a:no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grpSp>
        <p:nvGrpSpPr>
          <p:cNvPr id="14042" name="Google Shape;14042;p27"/>
          <p:cNvGrpSpPr/>
          <p:nvPr/>
        </p:nvGrpSpPr>
        <p:grpSpPr>
          <a:xfrm>
            <a:off x="1041406" y="2835815"/>
            <a:ext cx="356767" cy="356737"/>
            <a:chOff x="2193213" y="2824333"/>
            <a:chExt cx="298325" cy="298300"/>
          </a:xfrm>
          <a:noFill/>
        </p:grpSpPr>
        <p:sp>
          <p:nvSpPr>
            <p:cNvPr id="14043" name="Google Shape;14043;p27"/>
            <p:cNvSpPr/>
            <p:nvPr/>
          </p:nvSpPr>
          <p:spPr>
            <a:xfrm>
              <a:off x="2193213" y="2913633"/>
              <a:ext cx="141725" cy="119100"/>
            </a:xfrm>
            <a:custGeom>
              <a:avLst/>
              <a:gdLst/>
              <a:ahLst/>
              <a:cxnLst/>
              <a:rect l="l" t="t" r="r" b="b"/>
              <a:pathLst>
                <a:path w="5669" h="4764" extrusionOk="0">
                  <a:moveTo>
                    <a:pt x="2406" y="310"/>
                  </a:moveTo>
                  <a:cubicBezTo>
                    <a:pt x="2930" y="310"/>
                    <a:pt x="3478" y="524"/>
                    <a:pt x="3859" y="905"/>
                  </a:cubicBezTo>
                  <a:lnTo>
                    <a:pt x="5312" y="2382"/>
                  </a:lnTo>
                  <a:lnTo>
                    <a:pt x="3859" y="3834"/>
                  </a:lnTo>
                  <a:cubicBezTo>
                    <a:pt x="3454" y="4215"/>
                    <a:pt x="2930" y="4430"/>
                    <a:pt x="2406" y="4430"/>
                  </a:cubicBezTo>
                  <a:cubicBezTo>
                    <a:pt x="1835" y="4430"/>
                    <a:pt x="1335" y="4192"/>
                    <a:pt x="954" y="3811"/>
                  </a:cubicBezTo>
                  <a:cubicBezTo>
                    <a:pt x="596" y="3430"/>
                    <a:pt x="382" y="2906"/>
                    <a:pt x="382" y="2382"/>
                  </a:cubicBezTo>
                  <a:cubicBezTo>
                    <a:pt x="382" y="1834"/>
                    <a:pt x="573" y="1334"/>
                    <a:pt x="954" y="953"/>
                  </a:cubicBezTo>
                  <a:cubicBezTo>
                    <a:pt x="1335" y="548"/>
                    <a:pt x="1835" y="310"/>
                    <a:pt x="2406" y="310"/>
                  </a:cubicBezTo>
                  <a:close/>
                  <a:moveTo>
                    <a:pt x="2382" y="0"/>
                  </a:moveTo>
                  <a:cubicBezTo>
                    <a:pt x="1716" y="0"/>
                    <a:pt x="1120" y="262"/>
                    <a:pt x="668" y="715"/>
                  </a:cubicBezTo>
                  <a:cubicBezTo>
                    <a:pt x="239" y="1143"/>
                    <a:pt x="1" y="1739"/>
                    <a:pt x="1" y="2382"/>
                  </a:cubicBezTo>
                  <a:cubicBezTo>
                    <a:pt x="1" y="3001"/>
                    <a:pt x="239" y="3596"/>
                    <a:pt x="668" y="4049"/>
                  </a:cubicBezTo>
                  <a:cubicBezTo>
                    <a:pt x="1120" y="4525"/>
                    <a:pt x="1716" y="4763"/>
                    <a:pt x="2382" y="4763"/>
                  </a:cubicBezTo>
                  <a:lnTo>
                    <a:pt x="2406" y="4763"/>
                  </a:lnTo>
                  <a:cubicBezTo>
                    <a:pt x="3025" y="4763"/>
                    <a:pt x="3645" y="4525"/>
                    <a:pt x="4097" y="4049"/>
                  </a:cubicBezTo>
                  <a:lnTo>
                    <a:pt x="5597" y="2572"/>
                  </a:lnTo>
                  <a:cubicBezTo>
                    <a:pt x="5645" y="2525"/>
                    <a:pt x="5669" y="2429"/>
                    <a:pt x="5669" y="2334"/>
                  </a:cubicBezTo>
                  <a:cubicBezTo>
                    <a:pt x="5669" y="2287"/>
                    <a:pt x="5645" y="2239"/>
                    <a:pt x="5597" y="2191"/>
                  </a:cubicBezTo>
                  <a:lnTo>
                    <a:pt x="4097" y="715"/>
                  </a:lnTo>
                  <a:cubicBezTo>
                    <a:pt x="3645" y="262"/>
                    <a:pt x="3049" y="0"/>
                    <a:pt x="2406" y="0"/>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4044" name="Google Shape;14044;p27"/>
            <p:cNvSpPr/>
            <p:nvPr/>
          </p:nvSpPr>
          <p:spPr>
            <a:xfrm>
              <a:off x="2212863" y="2932083"/>
              <a:ext cx="82200" cy="82175"/>
            </a:xfrm>
            <a:custGeom>
              <a:avLst/>
              <a:gdLst/>
              <a:ahLst/>
              <a:cxnLst/>
              <a:rect l="l" t="t" r="r" b="b"/>
              <a:pathLst>
                <a:path w="3288" h="3287" extrusionOk="0">
                  <a:moveTo>
                    <a:pt x="1644" y="358"/>
                  </a:moveTo>
                  <a:cubicBezTo>
                    <a:pt x="2358" y="358"/>
                    <a:pt x="2930" y="929"/>
                    <a:pt x="2930" y="1644"/>
                  </a:cubicBezTo>
                  <a:cubicBezTo>
                    <a:pt x="2930" y="2358"/>
                    <a:pt x="2358" y="2930"/>
                    <a:pt x="1644" y="2930"/>
                  </a:cubicBezTo>
                  <a:cubicBezTo>
                    <a:pt x="930" y="2930"/>
                    <a:pt x="358" y="2358"/>
                    <a:pt x="358" y="1644"/>
                  </a:cubicBezTo>
                  <a:cubicBezTo>
                    <a:pt x="358" y="929"/>
                    <a:pt x="930" y="358"/>
                    <a:pt x="1644" y="358"/>
                  </a:cubicBezTo>
                  <a:close/>
                  <a:moveTo>
                    <a:pt x="1644" y="1"/>
                  </a:moveTo>
                  <a:cubicBezTo>
                    <a:pt x="763" y="1"/>
                    <a:pt x="1" y="739"/>
                    <a:pt x="1" y="1644"/>
                  </a:cubicBezTo>
                  <a:cubicBezTo>
                    <a:pt x="1" y="2525"/>
                    <a:pt x="763" y="3287"/>
                    <a:pt x="1644" y="3287"/>
                  </a:cubicBezTo>
                  <a:cubicBezTo>
                    <a:pt x="2549" y="3287"/>
                    <a:pt x="3287" y="2525"/>
                    <a:pt x="3287" y="1644"/>
                  </a:cubicBezTo>
                  <a:cubicBezTo>
                    <a:pt x="3287" y="739"/>
                    <a:pt x="2549" y="1"/>
                    <a:pt x="1644" y="1"/>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4045" name="Google Shape;14045;p27"/>
            <p:cNvSpPr/>
            <p:nvPr/>
          </p:nvSpPr>
          <p:spPr>
            <a:xfrm>
              <a:off x="2279563" y="2980308"/>
              <a:ext cx="122650" cy="142325"/>
            </a:xfrm>
            <a:custGeom>
              <a:avLst/>
              <a:gdLst/>
              <a:ahLst/>
              <a:cxnLst/>
              <a:rect l="l" t="t" r="r" b="b"/>
              <a:pathLst>
                <a:path w="4906" h="5693" extrusionOk="0">
                  <a:moveTo>
                    <a:pt x="2501" y="1"/>
                  </a:moveTo>
                  <a:cubicBezTo>
                    <a:pt x="2405" y="1"/>
                    <a:pt x="2334" y="48"/>
                    <a:pt x="2286" y="96"/>
                  </a:cubicBezTo>
                  <a:lnTo>
                    <a:pt x="786" y="1596"/>
                  </a:lnTo>
                  <a:cubicBezTo>
                    <a:pt x="238" y="2144"/>
                    <a:pt x="0" y="2954"/>
                    <a:pt x="143" y="3763"/>
                  </a:cubicBezTo>
                  <a:cubicBezTo>
                    <a:pt x="167" y="3858"/>
                    <a:pt x="262" y="3906"/>
                    <a:pt x="357" y="3906"/>
                  </a:cubicBezTo>
                  <a:cubicBezTo>
                    <a:pt x="429" y="3882"/>
                    <a:pt x="500" y="3787"/>
                    <a:pt x="500" y="3692"/>
                  </a:cubicBezTo>
                  <a:cubicBezTo>
                    <a:pt x="357" y="3025"/>
                    <a:pt x="548" y="2334"/>
                    <a:pt x="1072" y="1858"/>
                  </a:cubicBezTo>
                  <a:lnTo>
                    <a:pt x="2524" y="405"/>
                  </a:lnTo>
                  <a:lnTo>
                    <a:pt x="3977" y="1858"/>
                  </a:lnTo>
                  <a:cubicBezTo>
                    <a:pt x="4358" y="2239"/>
                    <a:pt x="4572" y="2739"/>
                    <a:pt x="4572" y="3311"/>
                  </a:cubicBezTo>
                  <a:cubicBezTo>
                    <a:pt x="4572" y="3882"/>
                    <a:pt x="4334" y="4382"/>
                    <a:pt x="3953" y="4763"/>
                  </a:cubicBezTo>
                  <a:cubicBezTo>
                    <a:pt x="3572" y="5121"/>
                    <a:pt x="3048" y="5335"/>
                    <a:pt x="2524" y="5335"/>
                  </a:cubicBezTo>
                  <a:cubicBezTo>
                    <a:pt x="1977" y="5335"/>
                    <a:pt x="1477" y="5121"/>
                    <a:pt x="1096" y="4763"/>
                  </a:cubicBezTo>
                  <a:cubicBezTo>
                    <a:pt x="976" y="4644"/>
                    <a:pt x="881" y="4525"/>
                    <a:pt x="786" y="4406"/>
                  </a:cubicBezTo>
                  <a:cubicBezTo>
                    <a:pt x="755" y="4360"/>
                    <a:pt x="704" y="4323"/>
                    <a:pt x="645" y="4323"/>
                  </a:cubicBezTo>
                  <a:cubicBezTo>
                    <a:pt x="614" y="4323"/>
                    <a:pt x="581" y="4334"/>
                    <a:pt x="548" y="4359"/>
                  </a:cubicBezTo>
                  <a:cubicBezTo>
                    <a:pt x="476" y="4406"/>
                    <a:pt x="429" y="4501"/>
                    <a:pt x="500" y="4597"/>
                  </a:cubicBezTo>
                  <a:cubicBezTo>
                    <a:pt x="595" y="4740"/>
                    <a:pt x="715" y="4882"/>
                    <a:pt x="857" y="5002"/>
                  </a:cubicBezTo>
                  <a:cubicBezTo>
                    <a:pt x="1310" y="5454"/>
                    <a:pt x="1905" y="5692"/>
                    <a:pt x="2524" y="5692"/>
                  </a:cubicBezTo>
                  <a:cubicBezTo>
                    <a:pt x="3144" y="5692"/>
                    <a:pt x="3739" y="5454"/>
                    <a:pt x="4191" y="5002"/>
                  </a:cubicBezTo>
                  <a:cubicBezTo>
                    <a:pt x="4668" y="4573"/>
                    <a:pt x="4906" y="3978"/>
                    <a:pt x="4906" y="3311"/>
                  </a:cubicBezTo>
                  <a:cubicBezTo>
                    <a:pt x="4906" y="2668"/>
                    <a:pt x="4668" y="2072"/>
                    <a:pt x="4191" y="1620"/>
                  </a:cubicBezTo>
                  <a:lnTo>
                    <a:pt x="2691" y="96"/>
                  </a:lnTo>
                  <a:cubicBezTo>
                    <a:pt x="2643" y="48"/>
                    <a:pt x="2572" y="1"/>
                    <a:pt x="2501" y="1"/>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4046" name="Google Shape;14046;p27"/>
            <p:cNvSpPr/>
            <p:nvPr/>
          </p:nvSpPr>
          <p:spPr>
            <a:xfrm>
              <a:off x="2300988" y="3020783"/>
              <a:ext cx="81575" cy="81600"/>
            </a:xfrm>
            <a:custGeom>
              <a:avLst/>
              <a:gdLst/>
              <a:ahLst/>
              <a:cxnLst/>
              <a:rect l="l" t="t" r="r" b="b"/>
              <a:pathLst>
                <a:path w="3263" h="3264" extrusionOk="0">
                  <a:moveTo>
                    <a:pt x="1644" y="334"/>
                  </a:moveTo>
                  <a:cubicBezTo>
                    <a:pt x="2358" y="334"/>
                    <a:pt x="2906" y="882"/>
                    <a:pt x="2906" y="1596"/>
                  </a:cubicBezTo>
                  <a:cubicBezTo>
                    <a:pt x="2906" y="2311"/>
                    <a:pt x="2358" y="2882"/>
                    <a:pt x="1644" y="2882"/>
                  </a:cubicBezTo>
                  <a:cubicBezTo>
                    <a:pt x="929" y="2882"/>
                    <a:pt x="358" y="2311"/>
                    <a:pt x="358" y="1596"/>
                  </a:cubicBezTo>
                  <a:cubicBezTo>
                    <a:pt x="358" y="882"/>
                    <a:pt x="953" y="334"/>
                    <a:pt x="1644" y="334"/>
                  </a:cubicBezTo>
                  <a:close/>
                  <a:moveTo>
                    <a:pt x="1644" y="1"/>
                  </a:moveTo>
                  <a:cubicBezTo>
                    <a:pt x="739" y="1"/>
                    <a:pt x="0" y="739"/>
                    <a:pt x="0" y="1644"/>
                  </a:cubicBezTo>
                  <a:cubicBezTo>
                    <a:pt x="0" y="2525"/>
                    <a:pt x="739" y="3263"/>
                    <a:pt x="1644" y="3263"/>
                  </a:cubicBezTo>
                  <a:cubicBezTo>
                    <a:pt x="2525" y="3263"/>
                    <a:pt x="3263" y="2525"/>
                    <a:pt x="3263" y="1644"/>
                  </a:cubicBezTo>
                  <a:cubicBezTo>
                    <a:pt x="3263" y="739"/>
                    <a:pt x="2525" y="1"/>
                    <a:pt x="1644" y="1"/>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4047" name="Google Shape;14047;p27"/>
            <p:cNvSpPr/>
            <p:nvPr/>
          </p:nvSpPr>
          <p:spPr>
            <a:xfrm>
              <a:off x="2348613" y="2913633"/>
              <a:ext cx="142925" cy="119700"/>
            </a:xfrm>
            <a:custGeom>
              <a:avLst/>
              <a:gdLst/>
              <a:ahLst/>
              <a:cxnLst/>
              <a:rect l="l" t="t" r="r" b="b"/>
              <a:pathLst>
                <a:path w="5717" h="4788" extrusionOk="0">
                  <a:moveTo>
                    <a:pt x="3311" y="334"/>
                  </a:moveTo>
                  <a:cubicBezTo>
                    <a:pt x="3859" y="334"/>
                    <a:pt x="4359" y="572"/>
                    <a:pt x="4763" y="953"/>
                  </a:cubicBezTo>
                  <a:cubicBezTo>
                    <a:pt x="5121" y="1334"/>
                    <a:pt x="5335" y="1834"/>
                    <a:pt x="5335" y="2382"/>
                  </a:cubicBezTo>
                  <a:cubicBezTo>
                    <a:pt x="5335" y="2906"/>
                    <a:pt x="5144" y="3430"/>
                    <a:pt x="4763" y="3811"/>
                  </a:cubicBezTo>
                  <a:cubicBezTo>
                    <a:pt x="4359" y="4192"/>
                    <a:pt x="3859" y="4430"/>
                    <a:pt x="3311" y="4430"/>
                  </a:cubicBezTo>
                  <a:cubicBezTo>
                    <a:pt x="2739" y="4430"/>
                    <a:pt x="2239" y="4215"/>
                    <a:pt x="1834" y="3834"/>
                  </a:cubicBezTo>
                  <a:lnTo>
                    <a:pt x="382" y="2382"/>
                  </a:lnTo>
                  <a:lnTo>
                    <a:pt x="1834" y="929"/>
                  </a:lnTo>
                  <a:cubicBezTo>
                    <a:pt x="2239" y="524"/>
                    <a:pt x="2739" y="334"/>
                    <a:pt x="3311" y="334"/>
                  </a:cubicBezTo>
                  <a:close/>
                  <a:moveTo>
                    <a:pt x="3311" y="0"/>
                  </a:moveTo>
                  <a:cubicBezTo>
                    <a:pt x="2644" y="0"/>
                    <a:pt x="2049" y="238"/>
                    <a:pt x="1596" y="715"/>
                  </a:cubicBezTo>
                  <a:lnTo>
                    <a:pt x="120" y="2191"/>
                  </a:lnTo>
                  <a:cubicBezTo>
                    <a:pt x="96" y="2239"/>
                    <a:pt x="24" y="2287"/>
                    <a:pt x="24" y="2358"/>
                  </a:cubicBezTo>
                  <a:cubicBezTo>
                    <a:pt x="1" y="2429"/>
                    <a:pt x="48" y="2525"/>
                    <a:pt x="120" y="2596"/>
                  </a:cubicBezTo>
                  <a:lnTo>
                    <a:pt x="1596" y="4073"/>
                  </a:lnTo>
                  <a:cubicBezTo>
                    <a:pt x="2049" y="4525"/>
                    <a:pt x="2644" y="4787"/>
                    <a:pt x="3311" y="4787"/>
                  </a:cubicBezTo>
                  <a:lnTo>
                    <a:pt x="3335" y="4787"/>
                  </a:lnTo>
                  <a:cubicBezTo>
                    <a:pt x="3978" y="4787"/>
                    <a:pt x="4573" y="4525"/>
                    <a:pt x="5025" y="4073"/>
                  </a:cubicBezTo>
                  <a:cubicBezTo>
                    <a:pt x="5478" y="3620"/>
                    <a:pt x="5716" y="3025"/>
                    <a:pt x="5716" y="2406"/>
                  </a:cubicBezTo>
                  <a:cubicBezTo>
                    <a:pt x="5716" y="1786"/>
                    <a:pt x="5454" y="1167"/>
                    <a:pt x="5002" y="715"/>
                  </a:cubicBezTo>
                  <a:cubicBezTo>
                    <a:pt x="4549" y="238"/>
                    <a:pt x="3954" y="0"/>
                    <a:pt x="3311" y="0"/>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4048" name="Google Shape;14048;p27"/>
            <p:cNvSpPr/>
            <p:nvPr/>
          </p:nvSpPr>
          <p:spPr>
            <a:xfrm>
              <a:off x="2390888" y="2932083"/>
              <a:ext cx="82175" cy="81000"/>
            </a:xfrm>
            <a:custGeom>
              <a:avLst/>
              <a:gdLst/>
              <a:ahLst/>
              <a:cxnLst/>
              <a:rect l="l" t="t" r="r" b="b"/>
              <a:pathLst>
                <a:path w="3287" h="3240" extrusionOk="0">
                  <a:moveTo>
                    <a:pt x="1572" y="1"/>
                  </a:moveTo>
                  <a:cubicBezTo>
                    <a:pt x="1334" y="1"/>
                    <a:pt x="1143" y="48"/>
                    <a:pt x="929" y="143"/>
                  </a:cubicBezTo>
                  <a:cubicBezTo>
                    <a:pt x="834" y="191"/>
                    <a:pt x="810" y="310"/>
                    <a:pt x="834" y="382"/>
                  </a:cubicBezTo>
                  <a:cubicBezTo>
                    <a:pt x="852" y="454"/>
                    <a:pt x="926" y="485"/>
                    <a:pt x="1002" y="485"/>
                  </a:cubicBezTo>
                  <a:cubicBezTo>
                    <a:pt x="1026" y="485"/>
                    <a:pt x="1050" y="482"/>
                    <a:pt x="1072" y="477"/>
                  </a:cubicBezTo>
                  <a:cubicBezTo>
                    <a:pt x="1263" y="382"/>
                    <a:pt x="1429" y="358"/>
                    <a:pt x="1620" y="358"/>
                  </a:cubicBezTo>
                  <a:cubicBezTo>
                    <a:pt x="2334" y="358"/>
                    <a:pt x="2882" y="929"/>
                    <a:pt x="2882" y="1644"/>
                  </a:cubicBezTo>
                  <a:cubicBezTo>
                    <a:pt x="2882" y="2358"/>
                    <a:pt x="2334" y="2930"/>
                    <a:pt x="1620" y="2930"/>
                  </a:cubicBezTo>
                  <a:cubicBezTo>
                    <a:pt x="905" y="2930"/>
                    <a:pt x="334" y="2358"/>
                    <a:pt x="334" y="1644"/>
                  </a:cubicBezTo>
                  <a:cubicBezTo>
                    <a:pt x="334" y="1382"/>
                    <a:pt x="429" y="1144"/>
                    <a:pt x="572" y="906"/>
                  </a:cubicBezTo>
                  <a:cubicBezTo>
                    <a:pt x="620" y="810"/>
                    <a:pt x="596" y="715"/>
                    <a:pt x="548" y="667"/>
                  </a:cubicBezTo>
                  <a:cubicBezTo>
                    <a:pt x="508" y="637"/>
                    <a:pt x="468" y="624"/>
                    <a:pt x="432" y="624"/>
                  </a:cubicBezTo>
                  <a:cubicBezTo>
                    <a:pt x="381" y="624"/>
                    <a:pt x="338" y="650"/>
                    <a:pt x="310" y="691"/>
                  </a:cubicBezTo>
                  <a:cubicBezTo>
                    <a:pt x="119" y="953"/>
                    <a:pt x="0" y="1287"/>
                    <a:pt x="0" y="1620"/>
                  </a:cubicBezTo>
                  <a:cubicBezTo>
                    <a:pt x="0" y="2501"/>
                    <a:pt x="739" y="3239"/>
                    <a:pt x="1644" y="3239"/>
                  </a:cubicBezTo>
                  <a:cubicBezTo>
                    <a:pt x="2525" y="3239"/>
                    <a:pt x="3287" y="2501"/>
                    <a:pt x="3287" y="1620"/>
                  </a:cubicBezTo>
                  <a:cubicBezTo>
                    <a:pt x="3215" y="739"/>
                    <a:pt x="2501" y="1"/>
                    <a:pt x="1572" y="1"/>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4049" name="Google Shape;14049;p27"/>
            <p:cNvSpPr/>
            <p:nvPr/>
          </p:nvSpPr>
          <p:spPr>
            <a:xfrm>
              <a:off x="2283713" y="2824333"/>
              <a:ext cx="119100" cy="141125"/>
            </a:xfrm>
            <a:custGeom>
              <a:avLst/>
              <a:gdLst/>
              <a:ahLst/>
              <a:cxnLst/>
              <a:rect l="l" t="t" r="r" b="b"/>
              <a:pathLst>
                <a:path w="4764" h="5645" extrusionOk="0">
                  <a:moveTo>
                    <a:pt x="2358" y="357"/>
                  </a:moveTo>
                  <a:cubicBezTo>
                    <a:pt x="2882" y="357"/>
                    <a:pt x="3406" y="572"/>
                    <a:pt x="3787" y="929"/>
                  </a:cubicBezTo>
                  <a:cubicBezTo>
                    <a:pt x="4168" y="1310"/>
                    <a:pt x="4406" y="1810"/>
                    <a:pt x="4406" y="2382"/>
                  </a:cubicBezTo>
                  <a:cubicBezTo>
                    <a:pt x="4406" y="2929"/>
                    <a:pt x="4192" y="3453"/>
                    <a:pt x="3811" y="3834"/>
                  </a:cubicBezTo>
                  <a:lnTo>
                    <a:pt x="2358" y="5287"/>
                  </a:lnTo>
                  <a:lnTo>
                    <a:pt x="906" y="3834"/>
                  </a:lnTo>
                  <a:cubicBezTo>
                    <a:pt x="501" y="3453"/>
                    <a:pt x="310" y="2929"/>
                    <a:pt x="310" y="2382"/>
                  </a:cubicBezTo>
                  <a:cubicBezTo>
                    <a:pt x="310" y="1810"/>
                    <a:pt x="501" y="1310"/>
                    <a:pt x="930" y="929"/>
                  </a:cubicBezTo>
                  <a:cubicBezTo>
                    <a:pt x="1311" y="572"/>
                    <a:pt x="1811" y="357"/>
                    <a:pt x="2358" y="357"/>
                  </a:cubicBezTo>
                  <a:close/>
                  <a:moveTo>
                    <a:pt x="2382" y="0"/>
                  </a:moveTo>
                  <a:cubicBezTo>
                    <a:pt x="1763" y="0"/>
                    <a:pt x="1168" y="238"/>
                    <a:pt x="715" y="691"/>
                  </a:cubicBezTo>
                  <a:cubicBezTo>
                    <a:pt x="239" y="1119"/>
                    <a:pt x="1" y="1715"/>
                    <a:pt x="1" y="2382"/>
                  </a:cubicBezTo>
                  <a:cubicBezTo>
                    <a:pt x="1" y="3025"/>
                    <a:pt x="239" y="3620"/>
                    <a:pt x="715" y="4072"/>
                  </a:cubicBezTo>
                  <a:lnTo>
                    <a:pt x="2144" y="5549"/>
                  </a:lnTo>
                  <a:cubicBezTo>
                    <a:pt x="2192" y="5620"/>
                    <a:pt x="2263" y="5644"/>
                    <a:pt x="2358" y="5644"/>
                  </a:cubicBezTo>
                  <a:cubicBezTo>
                    <a:pt x="2454" y="5644"/>
                    <a:pt x="2501" y="5620"/>
                    <a:pt x="2549" y="5549"/>
                  </a:cubicBezTo>
                  <a:lnTo>
                    <a:pt x="4049" y="4072"/>
                  </a:lnTo>
                  <a:cubicBezTo>
                    <a:pt x="4502" y="3620"/>
                    <a:pt x="4764" y="3001"/>
                    <a:pt x="4764" y="2382"/>
                  </a:cubicBezTo>
                  <a:cubicBezTo>
                    <a:pt x="4764" y="1715"/>
                    <a:pt x="4502" y="1119"/>
                    <a:pt x="4049" y="691"/>
                  </a:cubicBezTo>
                  <a:cubicBezTo>
                    <a:pt x="3597" y="238"/>
                    <a:pt x="3001" y="0"/>
                    <a:pt x="2382" y="0"/>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4050" name="Google Shape;14050;p27"/>
            <p:cNvSpPr/>
            <p:nvPr/>
          </p:nvSpPr>
          <p:spPr>
            <a:xfrm>
              <a:off x="2300988" y="2843383"/>
              <a:ext cx="81575" cy="82175"/>
            </a:xfrm>
            <a:custGeom>
              <a:avLst/>
              <a:gdLst/>
              <a:ahLst/>
              <a:cxnLst/>
              <a:rect l="l" t="t" r="r" b="b"/>
              <a:pathLst>
                <a:path w="3263" h="3287" extrusionOk="0">
                  <a:moveTo>
                    <a:pt x="1644" y="357"/>
                  </a:moveTo>
                  <a:cubicBezTo>
                    <a:pt x="2358" y="357"/>
                    <a:pt x="2906" y="929"/>
                    <a:pt x="2906" y="1643"/>
                  </a:cubicBezTo>
                  <a:cubicBezTo>
                    <a:pt x="2906" y="2358"/>
                    <a:pt x="2358" y="2929"/>
                    <a:pt x="1644" y="2929"/>
                  </a:cubicBezTo>
                  <a:cubicBezTo>
                    <a:pt x="929" y="2929"/>
                    <a:pt x="358" y="2358"/>
                    <a:pt x="358" y="1643"/>
                  </a:cubicBezTo>
                  <a:cubicBezTo>
                    <a:pt x="358" y="929"/>
                    <a:pt x="953" y="357"/>
                    <a:pt x="1644" y="357"/>
                  </a:cubicBezTo>
                  <a:close/>
                  <a:moveTo>
                    <a:pt x="1644" y="0"/>
                  </a:moveTo>
                  <a:cubicBezTo>
                    <a:pt x="739" y="0"/>
                    <a:pt x="0" y="762"/>
                    <a:pt x="0" y="1643"/>
                  </a:cubicBezTo>
                  <a:cubicBezTo>
                    <a:pt x="24" y="2548"/>
                    <a:pt x="739" y="3287"/>
                    <a:pt x="1644" y="3287"/>
                  </a:cubicBezTo>
                  <a:cubicBezTo>
                    <a:pt x="2525" y="3287"/>
                    <a:pt x="3263" y="2548"/>
                    <a:pt x="3263" y="1643"/>
                  </a:cubicBezTo>
                  <a:cubicBezTo>
                    <a:pt x="3263" y="762"/>
                    <a:pt x="2525" y="0"/>
                    <a:pt x="1644" y="0"/>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4051" name="Google Shape;14051;p27"/>
            <p:cNvSpPr/>
            <p:nvPr/>
          </p:nvSpPr>
          <p:spPr>
            <a:xfrm>
              <a:off x="2321238" y="2872558"/>
              <a:ext cx="42275" cy="8950"/>
            </a:xfrm>
            <a:custGeom>
              <a:avLst/>
              <a:gdLst/>
              <a:ahLst/>
              <a:cxnLst/>
              <a:rect l="l" t="t" r="r" b="b"/>
              <a:pathLst>
                <a:path w="1691" h="358" extrusionOk="0">
                  <a:moveTo>
                    <a:pt x="167" y="0"/>
                  </a:moveTo>
                  <a:cubicBezTo>
                    <a:pt x="72" y="0"/>
                    <a:pt x="24" y="48"/>
                    <a:pt x="0" y="143"/>
                  </a:cubicBezTo>
                  <a:cubicBezTo>
                    <a:pt x="0" y="262"/>
                    <a:pt x="72" y="357"/>
                    <a:pt x="167" y="357"/>
                  </a:cubicBezTo>
                  <a:lnTo>
                    <a:pt x="1477" y="357"/>
                  </a:lnTo>
                  <a:cubicBezTo>
                    <a:pt x="1572" y="357"/>
                    <a:pt x="1619" y="310"/>
                    <a:pt x="1667" y="214"/>
                  </a:cubicBezTo>
                  <a:cubicBezTo>
                    <a:pt x="1691" y="95"/>
                    <a:pt x="1596" y="0"/>
                    <a:pt x="1477" y="0"/>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4052" name="Google Shape;14052;p27"/>
            <p:cNvSpPr/>
            <p:nvPr/>
          </p:nvSpPr>
          <p:spPr>
            <a:xfrm>
              <a:off x="2328963" y="2887433"/>
              <a:ext cx="26225" cy="8950"/>
            </a:xfrm>
            <a:custGeom>
              <a:avLst/>
              <a:gdLst/>
              <a:ahLst/>
              <a:cxnLst/>
              <a:rect l="l" t="t" r="r" b="b"/>
              <a:pathLst>
                <a:path w="1049" h="358" extrusionOk="0">
                  <a:moveTo>
                    <a:pt x="215" y="1"/>
                  </a:moveTo>
                  <a:cubicBezTo>
                    <a:pt x="120" y="1"/>
                    <a:pt x="72" y="48"/>
                    <a:pt x="48" y="143"/>
                  </a:cubicBezTo>
                  <a:cubicBezTo>
                    <a:pt x="1" y="262"/>
                    <a:pt x="96" y="358"/>
                    <a:pt x="215" y="358"/>
                  </a:cubicBezTo>
                  <a:lnTo>
                    <a:pt x="882" y="358"/>
                  </a:lnTo>
                  <a:cubicBezTo>
                    <a:pt x="953" y="358"/>
                    <a:pt x="1025" y="310"/>
                    <a:pt x="1049" y="215"/>
                  </a:cubicBezTo>
                  <a:cubicBezTo>
                    <a:pt x="1049" y="120"/>
                    <a:pt x="953" y="1"/>
                    <a:pt x="882" y="1"/>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4053" name="Google Shape;14053;p27"/>
            <p:cNvSpPr/>
            <p:nvPr/>
          </p:nvSpPr>
          <p:spPr>
            <a:xfrm>
              <a:off x="2409338" y="2960658"/>
              <a:ext cx="42900" cy="8950"/>
            </a:xfrm>
            <a:custGeom>
              <a:avLst/>
              <a:gdLst/>
              <a:ahLst/>
              <a:cxnLst/>
              <a:rect l="l" t="t" r="r" b="b"/>
              <a:pathLst>
                <a:path w="1716" h="358" extrusionOk="0">
                  <a:moveTo>
                    <a:pt x="191" y="1"/>
                  </a:moveTo>
                  <a:cubicBezTo>
                    <a:pt x="96" y="1"/>
                    <a:pt x="48" y="48"/>
                    <a:pt x="1" y="144"/>
                  </a:cubicBezTo>
                  <a:cubicBezTo>
                    <a:pt x="1" y="263"/>
                    <a:pt x="72" y="358"/>
                    <a:pt x="191" y="358"/>
                  </a:cubicBezTo>
                  <a:lnTo>
                    <a:pt x="1501" y="358"/>
                  </a:lnTo>
                  <a:cubicBezTo>
                    <a:pt x="1596" y="358"/>
                    <a:pt x="1644" y="286"/>
                    <a:pt x="1668" y="191"/>
                  </a:cubicBezTo>
                  <a:cubicBezTo>
                    <a:pt x="1715" y="72"/>
                    <a:pt x="1620" y="1"/>
                    <a:pt x="1501" y="1"/>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4054" name="Google Shape;14054;p27"/>
            <p:cNvSpPr/>
            <p:nvPr/>
          </p:nvSpPr>
          <p:spPr>
            <a:xfrm>
              <a:off x="2417088" y="2976133"/>
              <a:ext cx="26800" cy="8975"/>
            </a:xfrm>
            <a:custGeom>
              <a:avLst/>
              <a:gdLst/>
              <a:ahLst/>
              <a:cxnLst/>
              <a:rect l="l" t="t" r="r" b="b"/>
              <a:pathLst>
                <a:path w="1072" h="359" extrusionOk="0">
                  <a:moveTo>
                    <a:pt x="215" y="1"/>
                  </a:moveTo>
                  <a:cubicBezTo>
                    <a:pt x="95" y="1"/>
                    <a:pt x="0" y="96"/>
                    <a:pt x="24" y="215"/>
                  </a:cubicBezTo>
                  <a:cubicBezTo>
                    <a:pt x="48" y="287"/>
                    <a:pt x="119" y="358"/>
                    <a:pt x="215" y="358"/>
                  </a:cubicBezTo>
                  <a:lnTo>
                    <a:pt x="858" y="358"/>
                  </a:lnTo>
                  <a:cubicBezTo>
                    <a:pt x="953" y="358"/>
                    <a:pt x="1000" y="287"/>
                    <a:pt x="1024" y="215"/>
                  </a:cubicBezTo>
                  <a:cubicBezTo>
                    <a:pt x="1072" y="96"/>
                    <a:pt x="977" y="1"/>
                    <a:pt x="858" y="1"/>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4055" name="Google Shape;14055;p27"/>
            <p:cNvSpPr/>
            <p:nvPr/>
          </p:nvSpPr>
          <p:spPr>
            <a:xfrm>
              <a:off x="2321238" y="3049958"/>
              <a:ext cx="42275" cy="8975"/>
            </a:xfrm>
            <a:custGeom>
              <a:avLst/>
              <a:gdLst/>
              <a:ahLst/>
              <a:cxnLst/>
              <a:rect l="l" t="t" r="r" b="b"/>
              <a:pathLst>
                <a:path w="1691" h="359" extrusionOk="0">
                  <a:moveTo>
                    <a:pt x="167" y="1"/>
                  </a:moveTo>
                  <a:cubicBezTo>
                    <a:pt x="72" y="1"/>
                    <a:pt x="24" y="48"/>
                    <a:pt x="0" y="144"/>
                  </a:cubicBezTo>
                  <a:cubicBezTo>
                    <a:pt x="0" y="239"/>
                    <a:pt x="72" y="358"/>
                    <a:pt x="167" y="358"/>
                  </a:cubicBezTo>
                  <a:lnTo>
                    <a:pt x="1477" y="358"/>
                  </a:lnTo>
                  <a:cubicBezTo>
                    <a:pt x="1572" y="358"/>
                    <a:pt x="1619" y="287"/>
                    <a:pt x="1667" y="191"/>
                  </a:cubicBezTo>
                  <a:cubicBezTo>
                    <a:pt x="1691" y="72"/>
                    <a:pt x="1596" y="1"/>
                    <a:pt x="1477" y="1"/>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4056" name="Google Shape;14056;p27"/>
            <p:cNvSpPr/>
            <p:nvPr/>
          </p:nvSpPr>
          <p:spPr>
            <a:xfrm>
              <a:off x="2328963" y="3064858"/>
              <a:ext cx="26225" cy="8950"/>
            </a:xfrm>
            <a:custGeom>
              <a:avLst/>
              <a:gdLst/>
              <a:ahLst/>
              <a:cxnLst/>
              <a:rect l="l" t="t" r="r" b="b"/>
              <a:pathLst>
                <a:path w="1049" h="358" extrusionOk="0">
                  <a:moveTo>
                    <a:pt x="215" y="0"/>
                  </a:moveTo>
                  <a:cubicBezTo>
                    <a:pt x="120" y="0"/>
                    <a:pt x="72" y="48"/>
                    <a:pt x="48" y="143"/>
                  </a:cubicBezTo>
                  <a:cubicBezTo>
                    <a:pt x="1" y="262"/>
                    <a:pt x="96" y="357"/>
                    <a:pt x="215" y="357"/>
                  </a:cubicBezTo>
                  <a:lnTo>
                    <a:pt x="882" y="357"/>
                  </a:lnTo>
                  <a:cubicBezTo>
                    <a:pt x="953" y="357"/>
                    <a:pt x="1025" y="286"/>
                    <a:pt x="1049" y="191"/>
                  </a:cubicBezTo>
                  <a:cubicBezTo>
                    <a:pt x="1049" y="119"/>
                    <a:pt x="953" y="0"/>
                    <a:pt x="882" y="0"/>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4057" name="Google Shape;14057;p27"/>
            <p:cNvSpPr/>
            <p:nvPr/>
          </p:nvSpPr>
          <p:spPr>
            <a:xfrm>
              <a:off x="2232513" y="2961258"/>
              <a:ext cx="42300" cy="8950"/>
            </a:xfrm>
            <a:custGeom>
              <a:avLst/>
              <a:gdLst/>
              <a:ahLst/>
              <a:cxnLst/>
              <a:rect l="l" t="t" r="r" b="b"/>
              <a:pathLst>
                <a:path w="1692" h="358" extrusionOk="0">
                  <a:moveTo>
                    <a:pt x="191" y="0"/>
                  </a:moveTo>
                  <a:cubicBezTo>
                    <a:pt x="120" y="0"/>
                    <a:pt x="48" y="48"/>
                    <a:pt x="25" y="143"/>
                  </a:cubicBezTo>
                  <a:cubicBezTo>
                    <a:pt x="1" y="262"/>
                    <a:pt x="72" y="358"/>
                    <a:pt x="191" y="358"/>
                  </a:cubicBezTo>
                  <a:lnTo>
                    <a:pt x="1525" y="358"/>
                  </a:lnTo>
                  <a:cubicBezTo>
                    <a:pt x="1596" y="358"/>
                    <a:pt x="1668" y="286"/>
                    <a:pt x="1692" y="215"/>
                  </a:cubicBezTo>
                  <a:cubicBezTo>
                    <a:pt x="1692" y="72"/>
                    <a:pt x="1644" y="0"/>
                    <a:pt x="1525" y="0"/>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4058" name="Google Shape;14058;p27"/>
            <p:cNvSpPr/>
            <p:nvPr/>
          </p:nvSpPr>
          <p:spPr>
            <a:xfrm>
              <a:off x="2240863" y="2976133"/>
              <a:ext cx="25625" cy="8975"/>
            </a:xfrm>
            <a:custGeom>
              <a:avLst/>
              <a:gdLst/>
              <a:ahLst/>
              <a:cxnLst/>
              <a:rect l="l" t="t" r="r" b="b"/>
              <a:pathLst>
                <a:path w="1025" h="359" extrusionOk="0">
                  <a:moveTo>
                    <a:pt x="191" y="1"/>
                  </a:moveTo>
                  <a:cubicBezTo>
                    <a:pt x="119" y="1"/>
                    <a:pt x="48" y="48"/>
                    <a:pt x="24" y="144"/>
                  </a:cubicBezTo>
                  <a:cubicBezTo>
                    <a:pt x="0" y="263"/>
                    <a:pt x="72" y="358"/>
                    <a:pt x="191" y="358"/>
                  </a:cubicBezTo>
                  <a:lnTo>
                    <a:pt x="857" y="358"/>
                  </a:lnTo>
                  <a:cubicBezTo>
                    <a:pt x="953" y="358"/>
                    <a:pt x="1000" y="287"/>
                    <a:pt x="1024" y="215"/>
                  </a:cubicBezTo>
                  <a:cubicBezTo>
                    <a:pt x="1024" y="72"/>
                    <a:pt x="953" y="1"/>
                    <a:pt x="857" y="1"/>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grpSp>
      <p:sp>
        <p:nvSpPr>
          <p:cNvPr id="14059" name="Google Shape;14059;p27"/>
          <p:cNvSpPr/>
          <p:nvPr/>
        </p:nvSpPr>
        <p:spPr>
          <a:xfrm>
            <a:off x="1775487" y="2834342"/>
            <a:ext cx="361730" cy="354614"/>
          </a:xfrm>
          <a:custGeom>
            <a:avLst/>
            <a:gdLst/>
            <a:ahLst/>
            <a:cxnLst/>
            <a:rect l="l" t="t" r="r" b="b"/>
            <a:pathLst>
              <a:path w="12099" h="11861" extrusionOk="0">
                <a:moveTo>
                  <a:pt x="6573" y="429"/>
                </a:moveTo>
                <a:cubicBezTo>
                  <a:pt x="7931" y="524"/>
                  <a:pt x="9145" y="1072"/>
                  <a:pt x="10098" y="2025"/>
                </a:cubicBezTo>
                <a:cubicBezTo>
                  <a:pt x="11027" y="2954"/>
                  <a:pt x="11574" y="4168"/>
                  <a:pt x="11693" y="5478"/>
                </a:cubicBezTo>
                <a:cubicBezTo>
                  <a:pt x="11693" y="5525"/>
                  <a:pt x="11741" y="5811"/>
                  <a:pt x="11741" y="5811"/>
                </a:cubicBezTo>
                <a:lnTo>
                  <a:pt x="10455" y="5811"/>
                </a:lnTo>
                <a:lnTo>
                  <a:pt x="10455" y="5645"/>
                </a:lnTo>
                <a:cubicBezTo>
                  <a:pt x="10431" y="5216"/>
                  <a:pt x="10336" y="4811"/>
                  <a:pt x="10145" y="4406"/>
                </a:cubicBezTo>
                <a:cubicBezTo>
                  <a:pt x="9669" y="3192"/>
                  <a:pt x="8693" y="2287"/>
                  <a:pt x="7407" y="1882"/>
                </a:cubicBezTo>
                <a:cubicBezTo>
                  <a:pt x="7097" y="1787"/>
                  <a:pt x="6764" y="1739"/>
                  <a:pt x="6430" y="1715"/>
                </a:cubicBezTo>
                <a:lnTo>
                  <a:pt x="6311" y="1715"/>
                </a:lnTo>
                <a:lnTo>
                  <a:pt x="6311" y="429"/>
                </a:lnTo>
                <a:close/>
                <a:moveTo>
                  <a:pt x="6145" y="1"/>
                </a:moveTo>
                <a:cubicBezTo>
                  <a:pt x="3954" y="1"/>
                  <a:pt x="1929" y="1191"/>
                  <a:pt x="905" y="3144"/>
                </a:cubicBezTo>
                <a:cubicBezTo>
                  <a:pt x="834" y="3215"/>
                  <a:pt x="905" y="3311"/>
                  <a:pt x="953" y="3382"/>
                </a:cubicBezTo>
                <a:cubicBezTo>
                  <a:pt x="980" y="3395"/>
                  <a:pt x="1004" y="3401"/>
                  <a:pt x="1028" y="3401"/>
                </a:cubicBezTo>
                <a:cubicBezTo>
                  <a:pt x="1088" y="3401"/>
                  <a:pt x="1140" y="3362"/>
                  <a:pt x="1191" y="3311"/>
                </a:cubicBezTo>
                <a:cubicBezTo>
                  <a:pt x="2144" y="1572"/>
                  <a:pt x="3954" y="453"/>
                  <a:pt x="5930" y="405"/>
                </a:cubicBezTo>
                <a:lnTo>
                  <a:pt x="5930" y="1691"/>
                </a:lnTo>
                <a:cubicBezTo>
                  <a:pt x="3644" y="1763"/>
                  <a:pt x="1787" y="3668"/>
                  <a:pt x="1787" y="6002"/>
                </a:cubicBezTo>
                <a:cubicBezTo>
                  <a:pt x="1787" y="8383"/>
                  <a:pt x="3715" y="10312"/>
                  <a:pt x="6097" y="10312"/>
                </a:cubicBezTo>
                <a:cubicBezTo>
                  <a:pt x="6764" y="10312"/>
                  <a:pt x="7407" y="10169"/>
                  <a:pt x="7978" y="9860"/>
                </a:cubicBezTo>
                <a:lnTo>
                  <a:pt x="8002" y="9836"/>
                </a:lnTo>
                <a:cubicBezTo>
                  <a:pt x="8079" y="9664"/>
                  <a:pt x="7986" y="9553"/>
                  <a:pt x="7861" y="9553"/>
                </a:cubicBezTo>
                <a:cubicBezTo>
                  <a:pt x="7830" y="9553"/>
                  <a:pt x="7797" y="9560"/>
                  <a:pt x="7764" y="9574"/>
                </a:cubicBezTo>
                <a:cubicBezTo>
                  <a:pt x="7240" y="9812"/>
                  <a:pt x="6668" y="9931"/>
                  <a:pt x="6097" y="9931"/>
                </a:cubicBezTo>
                <a:cubicBezTo>
                  <a:pt x="3930" y="9931"/>
                  <a:pt x="2144" y="8145"/>
                  <a:pt x="2144" y="5954"/>
                </a:cubicBezTo>
                <a:cubicBezTo>
                  <a:pt x="2144" y="3787"/>
                  <a:pt x="3930" y="2001"/>
                  <a:pt x="6097" y="2001"/>
                </a:cubicBezTo>
                <a:cubicBezTo>
                  <a:pt x="6907" y="2001"/>
                  <a:pt x="7716" y="2239"/>
                  <a:pt x="8359" y="2715"/>
                </a:cubicBezTo>
                <a:cubicBezTo>
                  <a:pt x="9026" y="3168"/>
                  <a:pt x="9526" y="3811"/>
                  <a:pt x="9788" y="4525"/>
                </a:cubicBezTo>
                <a:cubicBezTo>
                  <a:pt x="9907" y="4859"/>
                  <a:pt x="10002" y="5216"/>
                  <a:pt x="10026" y="5573"/>
                </a:cubicBezTo>
                <a:cubicBezTo>
                  <a:pt x="10098" y="6311"/>
                  <a:pt x="9931" y="7097"/>
                  <a:pt x="9621" y="7788"/>
                </a:cubicBezTo>
                <a:cubicBezTo>
                  <a:pt x="9312" y="8336"/>
                  <a:pt x="8907" y="8812"/>
                  <a:pt x="8359" y="9217"/>
                </a:cubicBezTo>
                <a:lnTo>
                  <a:pt x="8359" y="9241"/>
                </a:lnTo>
                <a:cubicBezTo>
                  <a:pt x="8342" y="9398"/>
                  <a:pt x="8441" y="9492"/>
                  <a:pt x="8542" y="9492"/>
                </a:cubicBezTo>
                <a:cubicBezTo>
                  <a:pt x="8578" y="9492"/>
                  <a:pt x="8614" y="9480"/>
                  <a:pt x="8645" y="9455"/>
                </a:cubicBezTo>
                <a:cubicBezTo>
                  <a:pt x="9169" y="9050"/>
                  <a:pt x="9621" y="8526"/>
                  <a:pt x="9907" y="7955"/>
                </a:cubicBezTo>
                <a:cubicBezTo>
                  <a:pt x="10217" y="7383"/>
                  <a:pt x="10360" y="6764"/>
                  <a:pt x="10384" y="6145"/>
                </a:cubicBezTo>
                <a:lnTo>
                  <a:pt x="11670" y="6145"/>
                </a:lnTo>
                <a:cubicBezTo>
                  <a:pt x="11622" y="8264"/>
                  <a:pt x="10360" y="10193"/>
                  <a:pt x="8288" y="11146"/>
                </a:cubicBezTo>
                <a:cubicBezTo>
                  <a:pt x="8240" y="11146"/>
                  <a:pt x="8216" y="11169"/>
                  <a:pt x="8193" y="11169"/>
                </a:cubicBezTo>
                <a:cubicBezTo>
                  <a:pt x="7477" y="11436"/>
                  <a:pt x="6757" y="11564"/>
                  <a:pt x="6058" y="11564"/>
                </a:cubicBezTo>
                <a:cubicBezTo>
                  <a:pt x="4568" y="11564"/>
                  <a:pt x="3173" y="10984"/>
                  <a:pt x="2120" y="9931"/>
                </a:cubicBezTo>
                <a:cubicBezTo>
                  <a:pt x="1072" y="8883"/>
                  <a:pt x="477" y="7454"/>
                  <a:pt x="477" y="5954"/>
                </a:cubicBezTo>
                <a:cubicBezTo>
                  <a:pt x="477" y="5311"/>
                  <a:pt x="596" y="4692"/>
                  <a:pt x="810" y="4073"/>
                </a:cubicBezTo>
                <a:lnTo>
                  <a:pt x="834" y="4001"/>
                </a:lnTo>
                <a:cubicBezTo>
                  <a:pt x="858" y="3906"/>
                  <a:pt x="834" y="3811"/>
                  <a:pt x="739" y="3763"/>
                </a:cubicBezTo>
                <a:cubicBezTo>
                  <a:pt x="716" y="3758"/>
                  <a:pt x="695" y="3755"/>
                  <a:pt x="675" y="3755"/>
                </a:cubicBezTo>
                <a:cubicBezTo>
                  <a:pt x="610" y="3755"/>
                  <a:pt x="555" y="3786"/>
                  <a:pt x="501" y="3858"/>
                </a:cubicBezTo>
                <a:lnTo>
                  <a:pt x="477" y="3906"/>
                </a:lnTo>
                <a:cubicBezTo>
                  <a:pt x="0" y="5216"/>
                  <a:pt x="0" y="6692"/>
                  <a:pt x="524" y="8145"/>
                </a:cubicBezTo>
                <a:cubicBezTo>
                  <a:pt x="524" y="8169"/>
                  <a:pt x="572" y="8193"/>
                  <a:pt x="572" y="8240"/>
                </a:cubicBezTo>
                <a:cubicBezTo>
                  <a:pt x="1596" y="10550"/>
                  <a:pt x="3739" y="11860"/>
                  <a:pt x="6073" y="11860"/>
                </a:cubicBezTo>
                <a:cubicBezTo>
                  <a:pt x="7645" y="11860"/>
                  <a:pt x="9145" y="11241"/>
                  <a:pt x="10264" y="10145"/>
                </a:cubicBezTo>
                <a:cubicBezTo>
                  <a:pt x="10431" y="9979"/>
                  <a:pt x="10574" y="9812"/>
                  <a:pt x="10717" y="9622"/>
                </a:cubicBezTo>
                <a:cubicBezTo>
                  <a:pt x="11169" y="9098"/>
                  <a:pt x="11503" y="8478"/>
                  <a:pt x="11693" y="7812"/>
                </a:cubicBezTo>
                <a:cubicBezTo>
                  <a:pt x="12003" y="7240"/>
                  <a:pt x="12098" y="6526"/>
                  <a:pt x="12098" y="5859"/>
                </a:cubicBezTo>
                <a:cubicBezTo>
                  <a:pt x="12098" y="5740"/>
                  <a:pt x="12098" y="5645"/>
                  <a:pt x="12051" y="5525"/>
                </a:cubicBezTo>
                <a:cubicBezTo>
                  <a:pt x="11931" y="4097"/>
                  <a:pt x="11336" y="2787"/>
                  <a:pt x="10336" y="1763"/>
                </a:cubicBezTo>
                <a:cubicBezTo>
                  <a:pt x="10217" y="1644"/>
                  <a:pt x="10074" y="1525"/>
                  <a:pt x="9931" y="1406"/>
                </a:cubicBezTo>
                <a:cubicBezTo>
                  <a:pt x="9407" y="953"/>
                  <a:pt x="8812" y="596"/>
                  <a:pt x="8121" y="358"/>
                </a:cubicBezTo>
                <a:cubicBezTo>
                  <a:pt x="7478" y="120"/>
                  <a:pt x="6788" y="1"/>
                  <a:pt x="6145" y="1"/>
                </a:cubicBezTo>
                <a:close/>
              </a:path>
            </a:pathLst>
          </a:custGeom>
          <a:no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grpSp>
        <p:nvGrpSpPr>
          <p:cNvPr id="14060" name="Google Shape;14060;p27"/>
          <p:cNvGrpSpPr/>
          <p:nvPr/>
        </p:nvGrpSpPr>
        <p:grpSpPr>
          <a:xfrm>
            <a:off x="2543093" y="2836502"/>
            <a:ext cx="356019" cy="356737"/>
            <a:chOff x="3194038" y="2824908"/>
            <a:chExt cx="297700" cy="298300"/>
          </a:xfrm>
          <a:noFill/>
        </p:grpSpPr>
        <p:sp>
          <p:nvSpPr>
            <p:cNvPr id="14061" name="Google Shape;14061;p27"/>
            <p:cNvSpPr/>
            <p:nvPr/>
          </p:nvSpPr>
          <p:spPr>
            <a:xfrm>
              <a:off x="3194038" y="2824908"/>
              <a:ext cx="297700" cy="298300"/>
            </a:xfrm>
            <a:custGeom>
              <a:avLst/>
              <a:gdLst/>
              <a:ahLst/>
              <a:cxnLst/>
              <a:rect l="l" t="t" r="r" b="b"/>
              <a:pathLst>
                <a:path w="11908" h="11932" extrusionOk="0">
                  <a:moveTo>
                    <a:pt x="10812" y="1287"/>
                  </a:moveTo>
                  <a:lnTo>
                    <a:pt x="10812" y="2240"/>
                  </a:lnTo>
                  <a:lnTo>
                    <a:pt x="5954" y="3287"/>
                  </a:lnTo>
                  <a:cubicBezTo>
                    <a:pt x="5882" y="3287"/>
                    <a:pt x="5835" y="3335"/>
                    <a:pt x="5811" y="3359"/>
                  </a:cubicBezTo>
                  <a:lnTo>
                    <a:pt x="3906" y="5955"/>
                  </a:lnTo>
                  <a:lnTo>
                    <a:pt x="3191" y="5955"/>
                  </a:lnTo>
                  <a:cubicBezTo>
                    <a:pt x="3191" y="5955"/>
                    <a:pt x="3001" y="6050"/>
                    <a:pt x="3001" y="6145"/>
                  </a:cubicBezTo>
                  <a:cubicBezTo>
                    <a:pt x="3001" y="6217"/>
                    <a:pt x="3096" y="6312"/>
                    <a:pt x="3191" y="6312"/>
                  </a:cubicBezTo>
                  <a:lnTo>
                    <a:pt x="3930" y="6312"/>
                  </a:lnTo>
                  <a:cubicBezTo>
                    <a:pt x="4025" y="6312"/>
                    <a:pt x="4072" y="6264"/>
                    <a:pt x="4144" y="6193"/>
                  </a:cubicBezTo>
                  <a:lnTo>
                    <a:pt x="6025" y="3597"/>
                  </a:lnTo>
                  <a:lnTo>
                    <a:pt x="10550" y="2621"/>
                  </a:lnTo>
                  <a:lnTo>
                    <a:pt x="8359" y="5859"/>
                  </a:lnTo>
                  <a:lnTo>
                    <a:pt x="6668" y="4740"/>
                  </a:lnTo>
                  <a:cubicBezTo>
                    <a:pt x="6616" y="4709"/>
                    <a:pt x="6560" y="4691"/>
                    <a:pt x="6507" y="4691"/>
                  </a:cubicBezTo>
                  <a:cubicBezTo>
                    <a:pt x="6438" y="4691"/>
                    <a:pt x="6375" y="4721"/>
                    <a:pt x="6335" y="4788"/>
                  </a:cubicBezTo>
                  <a:lnTo>
                    <a:pt x="3858" y="8360"/>
                  </a:lnTo>
                  <a:lnTo>
                    <a:pt x="1810" y="7169"/>
                  </a:lnTo>
                  <a:lnTo>
                    <a:pt x="1810" y="6288"/>
                  </a:lnTo>
                  <a:lnTo>
                    <a:pt x="2382" y="6288"/>
                  </a:lnTo>
                  <a:cubicBezTo>
                    <a:pt x="2453" y="6288"/>
                    <a:pt x="2548" y="6193"/>
                    <a:pt x="2548" y="6097"/>
                  </a:cubicBezTo>
                  <a:cubicBezTo>
                    <a:pt x="2548" y="6026"/>
                    <a:pt x="2382" y="5931"/>
                    <a:pt x="2382" y="5931"/>
                  </a:cubicBezTo>
                  <a:lnTo>
                    <a:pt x="1810" y="5931"/>
                  </a:lnTo>
                  <a:lnTo>
                    <a:pt x="1810" y="4002"/>
                  </a:lnTo>
                  <a:lnTo>
                    <a:pt x="3215" y="4430"/>
                  </a:lnTo>
                  <a:cubicBezTo>
                    <a:pt x="3247" y="4443"/>
                    <a:pt x="3275" y="4449"/>
                    <a:pt x="3301" y="4449"/>
                  </a:cubicBezTo>
                  <a:cubicBezTo>
                    <a:pt x="3372" y="4449"/>
                    <a:pt x="3425" y="4405"/>
                    <a:pt x="3477" y="4335"/>
                  </a:cubicBezTo>
                  <a:lnTo>
                    <a:pt x="4168" y="3311"/>
                  </a:lnTo>
                  <a:lnTo>
                    <a:pt x="5501" y="2049"/>
                  </a:lnTo>
                  <a:lnTo>
                    <a:pt x="10812" y="1287"/>
                  </a:lnTo>
                  <a:close/>
                  <a:moveTo>
                    <a:pt x="10764" y="2978"/>
                  </a:moveTo>
                  <a:lnTo>
                    <a:pt x="10812" y="10694"/>
                  </a:lnTo>
                  <a:lnTo>
                    <a:pt x="1810" y="10694"/>
                  </a:lnTo>
                  <a:lnTo>
                    <a:pt x="1810" y="7622"/>
                  </a:lnTo>
                  <a:lnTo>
                    <a:pt x="3787" y="8765"/>
                  </a:lnTo>
                  <a:cubicBezTo>
                    <a:pt x="3826" y="8781"/>
                    <a:pt x="3866" y="8788"/>
                    <a:pt x="3904" y="8788"/>
                  </a:cubicBezTo>
                  <a:cubicBezTo>
                    <a:pt x="3980" y="8788"/>
                    <a:pt x="4049" y="8757"/>
                    <a:pt x="4096" y="8693"/>
                  </a:cubicBezTo>
                  <a:lnTo>
                    <a:pt x="6573" y="5121"/>
                  </a:lnTo>
                  <a:lnTo>
                    <a:pt x="8264" y="6264"/>
                  </a:lnTo>
                  <a:cubicBezTo>
                    <a:pt x="8303" y="6280"/>
                    <a:pt x="8348" y="6288"/>
                    <a:pt x="8393" y="6288"/>
                  </a:cubicBezTo>
                  <a:cubicBezTo>
                    <a:pt x="8481" y="6288"/>
                    <a:pt x="8565" y="6256"/>
                    <a:pt x="8597" y="6193"/>
                  </a:cubicBezTo>
                  <a:lnTo>
                    <a:pt x="10764" y="2978"/>
                  </a:lnTo>
                  <a:close/>
                  <a:moveTo>
                    <a:pt x="881" y="1"/>
                  </a:moveTo>
                  <a:cubicBezTo>
                    <a:pt x="762" y="1"/>
                    <a:pt x="667" y="49"/>
                    <a:pt x="667" y="168"/>
                  </a:cubicBezTo>
                  <a:lnTo>
                    <a:pt x="667" y="977"/>
                  </a:lnTo>
                  <a:lnTo>
                    <a:pt x="500" y="977"/>
                  </a:lnTo>
                  <a:cubicBezTo>
                    <a:pt x="405" y="977"/>
                    <a:pt x="310" y="1049"/>
                    <a:pt x="310" y="1120"/>
                  </a:cubicBezTo>
                  <a:cubicBezTo>
                    <a:pt x="310" y="1239"/>
                    <a:pt x="381" y="1335"/>
                    <a:pt x="500" y="1335"/>
                  </a:cubicBezTo>
                  <a:lnTo>
                    <a:pt x="715" y="1335"/>
                  </a:lnTo>
                  <a:lnTo>
                    <a:pt x="715" y="2240"/>
                  </a:lnTo>
                  <a:lnTo>
                    <a:pt x="500" y="2240"/>
                  </a:lnTo>
                  <a:cubicBezTo>
                    <a:pt x="405" y="2240"/>
                    <a:pt x="310" y="2287"/>
                    <a:pt x="310" y="2382"/>
                  </a:cubicBezTo>
                  <a:cubicBezTo>
                    <a:pt x="310" y="2502"/>
                    <a:pt x="381" y="2597"/>
                    <a:pt x="500" y="2597"/>
                  </a:cubicBezTo>
                  <a:lnTo>
                    <a:pt x="715" y="2597"/>
                  </a:lnTo>
                  <a:lnTo>
                    <a:pt x="715" y="3478"/>
                  </a:lnTo>
                  <a:lnTo>
                    <a:pt x="500" y="3478"/>
                  </a:lnTo>
                  <a:cubicBezTo>
                    <a:pt x="405" y="3478"/>
                    <a:pt x="310" y="3549"/>
                    <a:pt x="310" y="3621"/>
                  </a:cubicBezTo>
                  <a:cubicBezTo>
                    <a:pt x="310" y="3740"/>
                    <a:pt x="381" y="3835"/>
                    <a:pt x="500" y="3835"/>
                  </a:cubicBezTo>
                  <a:lnTo>
                    <a:pt x="715" y="3835"/>
                  </a:lnTo>
                  <a:lnTo>
                    <a:pt x="715" y="4740"/>
                  </a:lnTo>
                  <a:lnTo>
                    <a:pt x="500" y="4740"/>
                  </a:lnTo>
                  <a:cubicBezTo>
                    <a:pt x="405" y="4740"/>
                    <a:pt x="310" y="4788"/>
                    <a:pt x="310" y="4883"/>
                  </a:cubicBezTo>
                  <a:cubicBezTo>
                    <a:pt x="310" y="5002"/>
                    <a:pt x="381" y="5097"/>
                    <a:pt x="500" y="5097"/>
                  </a:cubicBezTo>
                  <a:lnTo>
                    <a:pt x="715" y="5097"/>
                  </a:lnTo>
                  <a:lnTo>
                    <a:pt x="715" y="5978"/>
                  </a:lnTo>
                  <a:lnTo>
                    <a:pt x="500" y="5978"/>
                  </a:lnTo>
                  <a:cubicBezTo>
                    <a:pt x="405" y="5978"/>
                    <a:pt x="310" y="6050"/>
                    <a:pt x="310" y="6121"/>
                  </a:cubicBezTo>
                  <a:cubicBezTo>
                    <a:pt x="310" y="6240"/>
                    <a:pt x="381" y="6336"/>
                    <a:pt x="500" y="6336"/>
                  </a:cubicBezTo>
                  <a:lnTo>
                    <a:pt x="715" y="6336"/>
                  </a:lnTo>
                  <a:lnTo>
                    <a:pt x="715" y="7241"/>
                  </a:lnTo>
                  <a:lnTo>
                    <a:pt x="500" y="7241"/>
                  </a:lnTo>
                  <a:cubicBezTo>
                    <a:pt x="405" y="7241"/>
                    <a:pt x="310" y="7288"/>
                    <a:pt x="310" y="7383"/>
                  </a:cubicBezTo>
                  <a:cubicBezTo>
                    <a:pt x="310" y="7503"/>
                    <a:pt x="381" y="7598"/>
                    <a:pt x="500" y="7598"/>
                  </a:cubicBezTo>
                  <a:lnTo>
                    <a:pt x="715" y="7598"/>
                  </a:lnTo>
                  <a:lnTo>
                    <a:pt x="715" y="8479"/>
                  </a:lnTo>
                  <a:lnTo>
                    <a:pt x="500" y="8479"/>
                  </a:lnTo>
                  <a:cubicBezTo>
                    <a:pt x="405" y="8479"/>
                    <a:pt x="310" y="8550"/>
                    <a:pt x="310" y="8622"/>
                  </a:cubicBezTo>
                  <a:cubicBezTo>
                    <a:pt x="310" y="8741"/>
                    <a:pt x="381" y="8836"/>
                    <a:pt x="500" y="8836"/>
                  </a:cubicBezTo>
                  <a:lnTo>
                    <a:pt x="715" y="8836"/>
                  </a:lnTo>
                  <a:lnTo>
                    <a:pt x="715" y="9741"/>
                  </a:lnTo>
                  <a:lnTo>
                    <a:pt x="476" y="9741"/>
                  </a:lnTo>
                  <a:cubicBezTo>
                    <a:pt x="405" y="9741"/>
                    <a:pt x="310" y="9765"/>
                    <a:pt x="286" y="9860"/>
                  </a:cubicBezTo>
                  <a:cubicBezTo>
                    <a:pt x="238" y="10003"/>
                    <a:pt x="310" y="10122"/>
                    <a:pt x="476" y="10122"/>
                  </a:cubicBezTo>
                  <a:lnTo>
                    <a:pt x="715" y="10122"/>
                  </a:lnTo>
                  <a:lnTo>
                    <a:pt x="715" y="10741"/>
                  </a:lnTo>
                  <a:lnTo>
                    <a:pt x="286" y="10741"/>
                  </a:lnTo>
                  <a:cubicBezTo>
                    <a:pt x="143" y="10741"/>
                    <a:pt x="0" y="10860"/>
                    <a:pt x="0" y="11051"/>
                  </a:cubicBezTo>
                  <a:lnTo>
                    <a:pt x="0" y="11718"/>
                  </a:lnTo>
                  <a:cubicBezTo>
                    <a:pt x="0" y="11813"/>
                    <a:pt x="95" y="11908"/>
                    <a:pt x="167" y="11908"/>
                  </a:cubicBezTo>
                  <a:lnTo>
                    <a:pt x="8716" y="11908"/>
                  </a:lnTo>
                  <a:cubicBezTo>
                    <a:pt x="8740" y="11908"/>
                    <a:pt x="8788" y="11908"/>
                    <a:pt x="8811" y="11884"/>
                  </a:cubicBezTo>
                  <a:cubicBezTo>
                    <a:pt x="8931" y="11718"/>
                    <a:pt x="8835" y="11575"/>
                    <a:pt x="8692" y="11575"/>
                  </a:cubicBezTo>
                  <a:lnTo>
                    <a:pt x="357" y="11575"/>
                  </a:lnTo>
                  <a:lnTo>
                    <a:pt x="357" y="11098"/>
                  </a:lnTo>
                  <a:lnTo>
                    <a:pt x="11550" y="11098"/>
                  </a:lnTo>
                  <a:lnTo>
                    <a:pt x="11550" y="11575"/>
                  </a:lnTo>
                  <a:lnTo>
                    <a:pt x="9502" y="11575"/>
                  </a:lnTo>
                  <a:cubicBezTo>
                    <a:pt x="9407" y="11575"/>
                    <a:pt x="9312" y="11646"/>
                    <a:pt x="9312" y="11718"/>
                  </a:cubicBezTo>
                  <a:cubicBezTo>
                    <a:pt x="9312" y="11837"/>
                    <a:pt x="9383" y="11932"/>
                    <a:pt x="9502" y="11932"/>
                  </a:cubicBezTo>
                  <a:lnTo>
                    <a:pt x="11598" y="11932"/>
                  </a:lnTo>
                  <a:cubicBezTo>
                    <a:pt x="11764" y="11932"/>
                    <a:pt x="11907" y="11813"/>
                    <a:pt x="11907" y="11646"/>
                  </a:cubicBezTo>
                  <a:lnTo>
                    <a:pt x="11907" y="11051"/>
                  </a:lnTo>
                  <a:cubicBezTo>
                    <a:pt x="11884" y="10837"/>
                    <a:pt x="11764" y="10694"/>
                    <a:pt x="11574" y="10694"/>
                  </a:cubicBezTo>
                  <a:lnTo>
                    <a:pt x="11121" y="10694"/>
                  </a:lnTo>
                  <a:lnTo>
                    <a:pt x="11121" y="1120"/>
                  </a:lnTo>
                  <a:lnTo>
                    <a:pt x="11121" y="1073"/>
                  </a:lnTo>
                  <a:cubicBezTo>
                    <a:pt x="11101" y="1032"/>
                    <a:pt x="11027" y="973"/>
                    <a:pt x="10977" y="973"/>
                  </a:cubicBezTo>
                  <a:cubicBezTo>
                    <a:pt x="10969" y="973"/>
                    <a:pt x="10961" y="974"/>
                    <a:pt x="10955" y="977"/>
                  </a:cubicBezTo>
                  <a:lnTo>
                    <a:pt x="5406" y="1787"/>
                  </a:lnTo>
                  <a:cubicBezTo>
                    <a:pt x="5358" y="1787"/>
                    <a:pt x="5311" y="1811"/>
                    <a:pt x="5287" y="1835"/>
                  </a:cubicBezTo>
                  <a:lnTo>
                    <a:pt x="3930" y="3121"/>
                  </a:lnTo>
                  <a:lnTo>
                    <a:pt x="3882" y="3144"/>
                  </a:lnTo>
                  <a:lnTo>
                    <a:pt x="3239" y="4145"/>
                  </a:lnTo>
                  <a:lnTo>
                    <a:pt x="1786" y="3668"/>
                  </a:lnTo>
                  <a:cubicBezTo>
                    <a:pt x="1756" y="3657"/>
                    <a:pt x="1727" y="3651"/>
                    <a:pt x="1698" y="3651"/>
                  </a:cubicBezTo>
                  <a:cubicBezTo>
                    <a:pt x="1611" y="3651"/>
                    <a:pt x="1530" y="3704"/>
                    <a:pt x="1477" y="3811"/>
                  </a:cubicBezTo>
                  <a:cubicBezTo>
                    <a:pt x="1477" y="3835"/>
                    <a:pt x="1453" y="3859"/>
                    <a:pt x="1453" y="3907"/>
                  </a:cubicBezTo>
                  <a:lnTo>
                    <a:pt x="1453" y="10717"/>
                  </a:lnTo>
                  <a:lnTo>
                    <a:pt x="1024" y="10717"/>
                  </a:lnTo>
                  <a:lnTo>
                    <a:pt x="1024" y="168"/>
                  </a:lnTo>
                  <a:cubicBezTo>
                    <a:pt x="1024" y="96"/>
                    <a:pt x="977" y="1"/>
                    <a:pt x="881" y="1"/>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4062" name="Google Shape;14062;p27"/>
            <p:cNvSpPr/>
            <p:nvPr/>
          </p:nvSpPr>
          <p:spPr>
            <a:xfrm>
              <a:off x="3233913" y="2848733"/>
              <a:ext cx="11925" cy="8950"/>
            </a:xfrm>
            <a:custGeom>
              <a:avLst/>
              <a:gdLst/>
              <a:ahLst/>
              <a:cxnLst/>
              <a:rect l="l" t="t" r="r" b="b"/>
              <a:pathLst>
                <a:path w="477" h="358" extrusionOk="0">
                  <a:moveTo>
                    <a:pt x="191" y="1"/>
                  </a:moveTo>
                  <a:cubicBezTo>
                    <a:pt x="96" y="1"/>
                    <a:pt x="1" y="72"/>
                    <a:pt x="1" y="143"/>
                  </a:cubicBezTo>
                  <a:cubicBezTo>
                    <a:pt x="1" y="263"/>
                    <a:pt x="96" y="358"/>
                    <a:pt x="191" y="358"/>
                  </a:cubicBezTo>
                  <a:lnTo>
                    <a:pt x="310" y="358"/>
                  </a:lnTo>
                  <a:cubicBezTo>
                    <a:pt x="406" y="358"/>
                    <a:pt x="477" y="310"/>
                    <a:pt x="477" y="215"/>
                  </a:cubicBezTo>
                  <a:cubicBezTo>
                    <a:pt x="477" y="96"/>
                    <a:pt x="429" y="1"/>
                    <a:pt x="310" y="1"/>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4063" name="Google Shape;14063;p27"/>
            <p:cNvSpPr/>
            <p:nvPr/>
          </p:nvSpPr>
          <p:spPr>
            <a:xfrm>
              <a:off x="3320238" y="2848733"/>
              <a:ext cx="14325" cy="8950"/>
            </a:xfrm>
            <a:custGeom>
              <a:avLst/>
              <a:gdLst/>
              <a:ahLst/>
              <a:cxnLst/>
              <a:rect l="l" t="t" r="r" b="b"/>
              <a:pathLst>
                <a:path w="573" h="358" extrusionOk="0">
                  <a:moveTo>
                    <a:pt x="215" y="1"/>
                  </a:moveTo>
                  <a:cubicBezTo>
                    <a:pt x="120" y="1"/>
                    <a:pt x="25" y="72"/>
                    <a:pt x="25" y="143"/>
                  </a:cubicBezTo>
                  <a:cubicBezTo>
                    <a:pt x="1" y="263"/>
                    <a:pt x="96" y="358"/>
                    <a:pt x="191" y="358"/>
                  </a:cubicBezTo>
                  <a:lnTo>
                    <a:pt x="382" y="358"/>
                  </a:lnTo>
                  <a:cubicBezTo>
                    <a:pt x="477" y="358"/>
                    <a:pt x="572" y="310"/>
                    <a:pt x="572" y="215"/>
                  </a:cubicBezTo>
                  <a:cubicBezTo>
                    <a:pt x="572" y="96"/>
                    <a:pt x="525" y="1"/>
                    <a:pt x="382" y="1"/>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4064" name="Google Shape;14064;p27"/>
            <p:cNvSpPr/>
            <p:nvPr/>
          </p:nvSpPr>
          <p:spPr>
            <a:xfrm>
              <a:off x="3342863" y="2848733"/>
              <a:ext cx="14325" cy="8950"/>
            </a:xfrm>
            <a:custGeom>
              <a:avLst/>
              <a:gdLst/>
              <a:ahLst/>
              <a:cxnLst/>
              <a:rect l="l" t="t" r="r" b="b"/>
              <a:pathLst>
                <a:path w="573" h="358" extrusionOk="0">
                  <a:moveTo>
                    <a:pt x="215" y="1"/>
                  </a:moveTo>
                  <a:cubicBezTo>
                    <a:pt x="120" y="1"/>
                    <a:pt x="25" y="72"/>
                    <a:pt x="25" y="143"/>
                  </a:cubicBezTo>
                  <a:cubicBezTo>
                    <a:pt x="1" y="263"/>
                    <a:pt x="96" y="358"/>
                    <a:pt x="167" y="358"/>
                  </a:cubicBezTo>
                  <a:lnTo>
                    <a:pt x="382" y="358"/>
                  </a:lnTo>
                  <a:cubicBezTo>
                    <a:pt x="477" y="358"/>
                    <a:pt x="572" y="310"/>
                    <a:pt x="572" y="215"/>
                  </a:cubicBezTo>
                  <a:cubicBezTo>
                    <a:pt x="572" y="96"/>
                    <a:pt x="501" y="1"/>
                    <a:pt x="382" y="1"/>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4065" name="Google Shape;14065;p27"/>
            <p:cNvSpPr/>
            <p:nvPr/>
          </p:nvSpPr>
          <p:spPr>
            <a:xfrm>
              <a:off x="3275588" y="2848733"/>
              <a:ext cx="14325" cy="8950"/>
            </a:xfrm>
            <a:custGeom>
              <a:avLst/>
              <a:gdLst/>
              <a:ahLst/>
              <a:cxnLst/>
              <a:rect l="l" t="t" r="r" b="b"/>
              <a:pathLst>
                <a:path w="573" h="358" extrusionOk="0">
                  <a:moveTo>
                    <a:pt x="215" y="1"/>
                  </a:moveTo>
                  <a:cubicBezTo>
                    <a:pt x="120" y="1"/>
                    <a:pt x="25" y="72"/>
                    <a:pt x="25" y="143"/>
                  </a:cubicBezTo>
                  <a:cubicBezTo>
                    <a:pt x="1" y="263"/>
                    <a:pt x="96" y="358"/>
                    <a:pt x="191" y="358"/>
                  </a:cubicBezTo>
                  <a:lnTo>
                    <a:pt x="382" y="358"/>
                  </a:lnTo>
                  <a:cubicBezTo>
                    <a:pt x="477" y="358"/>
                    <a:pt x="572" y="310"/>
                    <a:pt x="572" y="215"/>
                  </a:cubicBezTo>
                  <a:cubicBezTo>
                    <a:pt x="572" y="96"/>
                    <a:pt x="525" y="1"/>
                    <a:pt x="382" y="1"/>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4066" name="Google Shape;14066;p27"/>
            <p:cNvSpPr/>
            <p:nvPr/>
          </p:nvSpPr>
          <p:spPr>
            <a:xfrm>
              <a:off x="3298213" y="2848733"/>
              <a:ext cx="14325" cy="8950"/>
            </a:xfrm>
            <a:custGeom>
              <a:avLst/>
              <a:gdLst/>
              <a:ahLst/>
              <a:cxnLst/>
              <a:rect l="l" t="t" r="r" b="b"/>
              <a:pathLst>
                <a:path w="573" h="358" extrusionOk="0">
                  <a:moveTo>
                    <a:pt x="215" y="1"/>
                  </a:moveTo>
                  <a:cubicBezTo>
                    <a:pt x="120" y="1"/>
                    <a:pt x="24" y="72"/>
                    <a:pt x="24" y="143"/>
                  </a:cubicBezTo>
                  <a:cubicBezTo>
                    <a:pt x="1" y="263"/>
                    <a:pt x="96" y="358"/>
                    <a:pt x="167" y="358"/>
                  </a:cubicBezTo>
                  <a:lnTo>
                    <a:pt x="382" y="358"/>
                  </a:lnTo>
                  <a:cubicBezTo>
                    <a:pt x="477" y="358"/>
                    <a:pt x="572" y="310"/>
                    <a:pt x="572" y="215"/>
                  </a:cubicBezTo>
                  <a:cubicBezTo>
                    <a:pt x="572" y="96"/>
                    <a:pt x="501" y="1"/>
                    <a:pt x="382" y="1"/>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4067" name="Google Shape;14067;p27"/>
            <p:cNvSpPr/>
            <p:nvPr/>
          </p:nvSpPr>
          <p:spPr>
            <a:xfrm>
              <a:off x="3253563" y="2848733"/>
              <a:ext cx="14325" cy="8950"/>
            </a:xfrm>
            <a:custGeom>
              <a:avLst/>
              <a:gdLst/>
              <a:ahLst/>
              <a:cxnLst/>
              <a:rect l="l" t="t" r="r" b="b"/>
              <a:pathLst>
                <a:path w="573" h="358" extrusionOk="0">
                  <a:moveTo>
                    <a:pt x="215" y="1"/>
                  </a:moveTo>
                  <a:cubicBezTo>
                    <a:pt x="120" y="1"/>
                    <a:pt x="24" y="72"/>
                    <a:pt x="24" y="143"/>
                  </a:cubicBezTo>
                  <a:cubicBezTo>
                    <a:pt x="1" y="263"/>
                    <a:pt x="96" y="358"/>
                    <a:pt x="167" y="358"/>
                  </a:cubicBezTo>
                  <a:lnTo>
                    <a:pt x="382" y="358"/>
                  </a:lnTo>
                  <a:cubicBezTo>
                    <a:pt x="477" y="358"/>
                    <a:pt x="572" y="310"/>
                    <a:pt x="572" y="215"/>
                  </a:cubicBezTo>
                  <a:cubicBezTo>
                    <a:pt x="572" y="96"/>
                    <a:pt x="501" y="1"/>
                    <a:pt x="382" y="1"/>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4068" name="Google Shape;14068;p27"/>
            <p:cNvSpPr/>
            <p:nvPr/>
          </p:nvSpPr>
          <p:spPr>
            <a:xfrm>
              <a:off x="3364888" y="2848733"/>
              <a:ext cx="11950" cy="8950"/>
            </a:xfrm>
            <a:custGeom>
              <a:avLst/>
              <a:gdLst/>
              <a:ahLst/>
              <a:cxnLst/>
              <a:rect l="l" t="t" r="r" b="b"/>
              <a:pathLst>
                <a:path w="478" h="358" extrusionOk="0">
                  <a:moveTo>
                    <a:pt x="215" y="1"/>
                  </a:moveTo>
                  <a:cubicBezTo>
                    <a:pt x="120" y="1"/>
                    <a:pt x="25" y="72"/>
                    <a:pt x="25" y="143"/>
                  </a:cubicBezTo>
                  <a:cubicBezTo>
                    <a:pt x="1" y="263"/>
                    <a:pt x="96" y="358"/>
                    <a:pt x="191" y="358"/>
                  </a:cubicBezTo>
                  <a:lnTo>
                    <a:pt x="310" y="358"/>
                  </a:lnTo>
                  <a:cubicBezTo>
                    <a:pt x="382" y="358"/>
                    <a:pt x="477" y="310"/>
                    <a:pt x="477" y="215"/>
                  </a:cubicBezTo>
                  <a:cubicBezTo>
                    <a:pt x="477" y="96"/>
                    <a:pt x="430" y="1"/>
                    <a:pt x="310" y="1"/>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grpSp>
      <p:grpSp>
        <p:nvGrpSpPr>
          <p:cNvPr id="14069" name="Google Shape;14069;p27"/>
          <p:cNvGrpSpPr/>
          <p:nvPr/>
        </p:nvGrpSpPr>
        <p:grpSpPr>
          <a:xfrm>
            <a:off x="3233738" y="2836323"/>
            <a:ext cx="370281" cy="356946"/>
            <a:chOff x="3644113" y="2824758"/>
            <a:chExt cx="309625" cy="298475"/>
          </a:xfrm>
          <a:noFill/>
        </p:grpSpPr>
        <p:sp>
          <p:nvSpPr>
            <p:cNvPr id="14070" name="Google Shape;14070;p27"/>
            <p:cNvSpPr/>
            <p:nvPr/>
          </p:nvSpPr>
          <p:spPr>
            <a:xfrm>
              <a:off x="3780463" y="2959483"/>
              <a:ext cx="50625" cy="8950"/>
            </a:xfrm>
            <a:custGeom>
              <a:avLst/>
              <a:gdLst/>
              <a:ahLst/>
              <a:cxnLst/>
              <a:rect l="l" t="t" r="r" b="b"/>
              <a:pathLst>
                <a:path w="2025" h="358" extrusionOk="0">
                  <a:moveTo>
                    <a:pt x="215" y="0"/>
                  </a:moveTo>
                  <a:cubicBezTo>
                    <a:pt x="119" y="0"/>
                    <a:pt x="48" y="71"/>
                    <a:pt x="24" y="143"/>
                  </a:cubicBezTo>
                  <a:cubicBezTo>
                    <a:pt x="0" y="262"/>
                    <a:pt x="96" y="357"/>
                    <a:pt x="215" y="357"/>
                  </a:cubicBezTo>
                  <a:lnTo>
                    <a:pt x="1810" y="357"/>
                  </a:lnTo>
                  <a:cubicBezTo>
                    <a:pt x="1929" y="357"/>
                    <a:pt x="2025" y="262"/>
                    <a:pt x="2001" y="143"/>
                  </a:cubicBezTo>
                  <a:cubicBezTo>
                    <a:pt x="1929" y="71"/>
                    <a:pt x="1882" y="0"/>
                    <a:pt x="1786" y="0"/>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4071" name="Google Shape;14071;p27"/>
            <p:cNvSpPr/>
            <p:nvPr/>
          </p:nvSpPr>
          <p:spPr>
            <a:xfrm>
              <a:off x="3789988" y="2977333"/>
              <a:ext cx="30375" cy="8950"/>
            </a:xfrm>
            <a:custGeom>
              <a:avLst/>
              <a:gdLst/>
              <a:ahLst/>
              <a:cxnLst/>
              <a:rect l="l" t="t" r="r" b="b"/>
              <a:pathLst>
                <a:path w="1215" h="358" extrusionOk="0">
                  <a:moveTo>
                    <a:pt x="215" y="0"/>
                  </a:moveTo>
                  <a:cubicBezTo>
                    <a:pt x="96" y="0"/>
                    <a:pt x="0" y="96"/>
                    <a:pt x="24" y="215"/>
                  </a:cubicBezTo>
                  <a:cubicBezTo>
                    <a:pt x="72" y="310"/>
                    <a:pt x="120" y="358"/>
                    <a:pt x="215" y="358"/>
                  </a:cubicBezTo>
                  <a:lnTo>
                    <a:pt x="1024" y="358"/>
                  </a:lnTo>
                  <a:cubicBezTo>
                    <a:pt x="1096" y="358"/>
                    <a:pt x="1167" y="310"/>
                    <a:pt x="1191" y="215"/>
                  </a:cubicBezTo>
                  <a:cubicBezTo>
                    <a:pt x="1215" y="96"/>
                    <a:pt x="1144" y="0"/>
                    <a:pt x="1024" y="0"/>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4072" name="Google Shape;14072;p27"/>
            <p:cNvSpPr/>
            <p:nvPr/>
          </p:nvSpPr>
          <p:spPr>
            <a:xfrm>
              <a:off x="3644113" y="2824758"/>
              <a:ext cx="309625" cy="298475"/>
            </a:xfrm>
            <a:custGeom>
              <a:avLst/>
              <a:gdLst/>
              <a:ahLst/>
              <a:cxnLst/>
              <a:rect l="l" t="t" r="r" b="b"/>
              <a:pathLst>
                <a:path w="12385" h="11939" extrusionOk="0">
                  <a:moveTo>
                    <a:pt x="6455" y="340"/>
                  </a:moveTo>
                  <a:cubicBezTo>
                    <a:pt x="6931" y="340"/>
                    <a:pt x="7336" y="721"/>
                    <a:pt x="7336" y="1198"/>
                  </a:cubicBezTo>
                  <a:cubicBezTo>
                    <a:pt x="7336" y="1674"/>
                    <a:pt x="6931" y="2055"/>
                    <a:pt x="6455" y="2055"/>
                  </a:cubicBezTo>
                  <a:cubicBezTo>
                    <a:pt x="5955" y="2031"/>
                    <a:pt x="5597" y="1650"/>
                    <a:pt x="5597" y="1198"/>
                  </a:cubicBezTo>
                  <a:cubicBezTo>
                    <a:pt x="5597" y="721"/>
                    <a:pt x="5978" y="340"/>
                    <a:pt x="6455" y="340"/>
                  </a:cubicBezTo>
                  <a:close/>
                  <a:moveTo>
                    <a:pt x="9789" y="1722"/>
                  </a:moveTo>
                  <a:cubicBezTo>
                    <a:pt x="10003" y="1722"/>
                    <a:pt x="10241" y="1817"/>
                    <a:pt x="10384" y="1960"/>
                  </a:cubicBezTo>
                  <a:cubicBezTo>
                    <a:pt x="10551" y="2126"/>
                    <a:pt x="10622" y="2365"/>
                    <a:pt x="10622" y="2555"/>
                  </a:cubicBezTo>
                  <a:cubicBezTo>
                    <a:pt x="10622" y="2769"/>
                    <a:pt x="10551" y="3008"/>
                    <a:pt x="10384" y="3150"/>
                  </a:cubicBezTo>
                  <a:cubicBezTo>
                    <a:pt x="10229" y="3317"/>
                    <a:pt x="10015" y="3401"/>
                    <a:pt x="9795" y="3401"/>
                  </a:cubicBezTo>
                  <a:cubicBezTo>
                    <a:pt x="9574" y="3401"/>
                    <a:pt x="9348" y="3317"/>
                    <a:pt x="9169" y="3150"/>
                  </a:cubicBezTo>
                  <a:cubicBezTo>
                    <a:pt x="9027" y="3008"/>
                    <a:pt x="8931" y="2769"/>
                    <a:pt x="8931" y="2555"/>
                  </a:cubicBezTo>
                  <a:cubicBezTo>
                    <a:pt x="8931" y="2365"/>
                    <a:pt x="9027" y="2126"/>
                    <a:pt x="9193" y="1960"/>
                  </a:cubicBezTo>
                  <a:cubicBezTo>
                    <a:pt x="9384" y="1793"/>
                    <a:pt x="9598" y="1722"/>
                    <a:pt x="9789" y="1722"/>
                  </a:cubicBezTo>
                  <a:close/>
                  <a:moveTo>
                    <a:pt x="3073" y="1769"/>
                  </a:moveTo>
                  <a:cubicBezTo>
                    <a:pt x="3263" y="1769"/>
                    <a:pt x="3525" y="1865"/>
                    <a:pt x="3668" y="2007"/>
                  </a:cubicBezTo>
                  <a:cubicBezTo>
                    <a:pt x="3811" y="2150"/>
                    <a:pt x="3906" y="2388"/>
                    <a:pt x="3906" y="2603"/>
                  </a:cubicBezTo>
                  <a:cubicBezTo>
                    <a:pt x="3930" y="2817"/>
                    <a:pt x="3835" y="3008"/>
                    <a:pt x="3692" y="3198"/>
                  </a:cubicBezTo>
                  <a:cubicBezTo>
                    <a:pt x="3525" y="3365"/>
                    <a:pt x="3311" y="3448"/>
                    <a:pt x="3094" y="3448"/>
                  </a:cubicBezTo>
                  <a:cubicBezTo>
                    <a:pt x="2876" y="3448"/>
                    <a:pt x="2656" y="3365"/>
                    <a:pt x="2478" y="3198"/>
                  </a:cubicBezTo>
                  <a:cubicBezTo>
                    <a:pt x="2335" y="3055"/>
                    <a:pt x="2239" y="2817"/>
                    <a:pt x="2239" y="2603"/>
                  </a:cubicBezTo>
                  <a:cubicBezTo>
                    <a:pt x="2239" y="2365"/>
                    <a:pt x="2335" y="2150"/>
                    <a:pt x="2478" y="2007"/>
                  </a:cubicBezTo>
                  <a:cubicBezTo>
                    <a:pt x="2644" y="1817"/>
                    <a:pt x="2859" y="1769"/>
                    <a:pt x="3073" y="1769"/>
                  </a:cubicBezTo>
                  <a:close/>
                  <a:moveTo>
                    <a:pt x="1692" y="5079"/>
                  </a:moveTo>
                  <a:cubicBezTo>
                    <a:pt x="2168" y="5079"/>
                    <a:pt x="2573" y="5460"/>
                    <a:pt x="2573" y="5937"/>
                  </a:cubicBezTo>
                  <a:cubicBezTo>
                    <a:pt x="2573" y="6413"/>
                    <a:pt x="2168" y="6794"/>
                    <a:pt x="1692" y="6794"/>
                  </a:cubicBezTo>
                  <a:cubicBezTo>
                    <a:pt x="1215" y="6794"/>
                    <a:pt x="834" y="6413"/>
                    <a:pt x="834" y="5937"/>
                  </a:cubicBezTo>
                  <a:cubicBezTo>
                    <a:pt x="834" y="5460"/>
                    <a:pt x="1215" y="5079"/>
                    <a:pt x="1692" y="5079"/>
                  </a:cubicBezTo>
                  <a:close/>
                  <a:moveTo>
                    <a:pt x="11170" y="5079"/>
                  </a:moveTo>
                  <a:cubicBezTo>
                    <a:pt x="11646" y="5079"/>
                    <a:pt x="12027" y="5460"/>
                    <a:pt x="12027" y="5937"/>
                  </a:cubicBezTo>
                  <a:cubicBezTo>
                    <a:pt x="12027" y="6413"/>
                    <a:pt x="11646" y="6794"/>
                    <a:pt x="11170" y="6794"/>
                  </a:cubicBezTo>
                  <a:cubicBezTo>
                    <a:pt x="10694" y="6794"/>
                    <a:pt x="10313" y="6413"/>
                    <a:pt x="10313" y="5937"/>
                  </a:cubicBezTo>
                  <a:cubicBezTo>
                    <a:pt x="10313" y="5460"/>
                    <a:pt x="10694" y="5079"/>
                    <a:pt x="11170" y="5079"/>
                  </a:cubicBezTo>
                  <a:close/>
                  <a:moveTo>
                    <a:pt x="3073" y="8461"/>
                  </a:moveTo>
                  <a:cubicBezTo>
                    <a:pt x="3263" y="8461"/>
                    <a:pt x="3525" y="8556"/>
                    <a:pt x="3668" y="8699"/>
                  </a:cubicBezTo>
                  <a:cubicBezTo>
                    <a:pt x="3811" y="8842"/>
                    <a:pt x="3906" y="9080"/>
                    <a:pt x="3906" y="9295"/>
                  </a:cubicBezTo>
                  <a:cubicBezTo>
                    <a:pt x="3906" y="9509"/>
                    <a:pt x="3835" y="9723"/>
                    <a:pt x="3692" y="9890"/>
                  </a:cubicBezTo>
                  <a:cubicBezTo>
                    <a:pt x="3525" y="10057"/>
                    <a:pt x="3311" y="10140"/>
                    <a:pt x="3094" y="10140"/>
                  </a:cubicBezTo>
                  <a:cubicBezTo>
                    <a:pt x="2876" y="10140"/>
                    <a:pt x="2656" y="10057"/>
                    <a:pt x="2478" y="9890"/>
                  </a:cubicBezTo>
                  <a:cubicBezTo>
                    <a:pt x="2335" y="9747"/>
                    <a:pt x="2239" y="9509"/>
                    <a:pt x="2239" y="9295"/>
                  </a:cubicBezTo>
                  <a:cubicBezTo>
                    <a:pt x="2239" y="9080"/>
                    <a:pt x="2335" y="8842"/>
                    <a:pt x="2478" y="8699"/>
                  </a:cubicBezTo>
                  <a:cubicBezTo>
                    <a:pt x="2644" y="8533"/>
                    <a:pt x="2859" y="8461"/>
                    <a:pt x="3073" y="8461"/>
                  </a:cubicBezTo>
                  <a:close/>
                  <a:moveTo>
                    <a:pt x="6431" y="9795"/>
                  </a:moveTo>
                  <a:cubicBezTo>
                    <a:pt x="6907" y="9795"/>
                    <a:pt x="7288" y="10200"/>
                    <a:pt x="7288" y="10676"/>
                  </a:cubicBezTo>
                  <a:cubicBezTo>
                    <a:pt x="7288" y="11152"/>
                    <a:pt x="6907" y="11533"/>
                    <a:pt x="6431" y="11533"/>
                  </a:cubicBezTo>
                  <a:cubicBezTo>
                    <a:pt x="5955" y="11533"/>
                    <a:pt x="5573" y="11152"/>
                    <a:pt x="5573" y="10676"/>
                  </a:cubicBezTo>
                  <a:cubicBezTo>
                    <a:pt x="5573" y="10200"/>
                    <a:pt x="5955" y="9795"/>
                    <a:pt x="6431" y="9795"/>
                  </a:cubicBezTo>
                  <a:close/>
                  <a:moveTo>
                    <a:pt x="6382" y="1"/>
                  </a:moveTo>
                  <a:cubicBezTo>
                    <a:pt x="5722" y="1"/>
                    <a:pt x="5192" y="546"/>
                    <a:pt x="5192" y="1198"/>
                  </a:cubicBezTo>
                  <a:cubicBezTo>
                    <a:pt x="5192" y="1793"/>
                    <a:pt x="5621" y="2293"/>
                    <a:pt x="6216" y="2388"/>
                  </a:cubicBezTo>
                  <a:lnTo>
                    <a:pt x="6216" y="3436"/>
                  </a:lnTo>
                  <a:cubicBezTo>
                    <a:pt x="5669" y="3460"/>
                    <a:pt x="5145" y="3698"/>
                    <a:pt x="4740" y="4055"/>
                  </a:cubicBezTo>
                  <a:lnTo>
                    <a:pt x="4002" y="3317"/>
                  </a:lnTo>
                  <a:cubicBezTo>
                    <a:pt x="4240" y="2984"/>
                    <a:pt x="4287" y="2555"/>
                    <a:pt x="4145" y="2150"/>
                  </a:cubicBezTo>
                  <a:cubicBezTo>
                    <a:pt x="3919" y="1657"/>
                    <a:pt x="3469" y="1406"/>
                    <a:pt x="3021" y="1406"/>
                  </a:cubicBezTo>
                  <a:cubicBezTo>
                    <a:pt x="2711" y="1406"/>
                    <a:pt x="2402" y="1526"/>
                    <a:pt x="2168" y="1769"/>
                  </a:cubicBezTo>
                  <a:cubicBezTo>
                    <a:pt x="1835" y="2103"/>
                    <a:pt x="1739" y="2603"/>
                    <a:pt x="1906" y="3079"/>
                  </a:cubicBezTo>
                  <a:cubicBezTo>
                    <a:pt x="2120" y="3579"/>
                    <a:pt x="2597" y="3817"/>
                    <a:pt x="3049" y="3817"/>
                  </a:cubicBezTo>
                  <a:cubicBezTo>
                    <a:pt x="3311" y="3817"/>
                    <a:pt x="3549" y="3722"/>
                    <a:pt x="3764" y="3579"/>
                  </a:cubicBezTo>
                  <a:lnTo>
                    <a:pt x="4502" y="4317"/>
                  </a:lnTo>
                  <a:cubicBezTo>
                    <a:pt x="4407" y="4413"/>
                    <a:pt x="4311" y="4532"/>
                    <a:pt x="4264" y="4651"/>
                  </a:cubicBezTo>
                  <a:cubicBezTo>
                    <a:pt x="4278" y="4781"/>
                    <a:pt x="4372" y="4841"/>
                    <a:pt x="4460" y="4841"/>
                  </a:cubicBezTo>
                  <a:cubicBezTo>
                    <a:pt x="4516" y="4841"/>
                    <a:pt x="4569" y="4816"/>
                    <a:pt x="4597" y="4770"/>
                  </a:cubicBezTo>
                  <a:cubicBezTo>
                    <a:pt x="4669" y="4651"/>
                    <a:pt x="4764" y="4532"/>
                    <a:pt x="4859" y="4436"/>
                  </a:cubicBezTo>
                  <a:cubicBezTo>
                    <a:pt x="5264" y="4032"/>
                    <a:pt x="5812" y="3817"/>
                    <a:pt x="6383" y="3817"/>
                  </a:cubicBezTo>
                  <a:cubicBezTo>
                    <a:pt x="8074" y="3817"/>
                    <a:pt x="9312" y="5770"/>
                    <a:pt x="7979" y="7532"/>
                  </a:cubicBezTo>
                  <a:lnTo>
                    <a:pt x="7955" y="7556"/>
                  </a:lnTo>
                  <a:cubicBezTo>
                    <a:pt x="7427" y="7957"/>
                    <a:pt x="6884" y="8130"/>
                    <a:pt x="6382" y="8130"/>
                  </a:cubicBezTo>
                  <a:cubicBezTo>
                    <a:pt x="5185" y="8130"/>
                    <a:pt x="4216" y="7152"/>
                    <a:pt x="4216" y="5961"/>
                  </a:cubicBezTo>
                  <a:cubicBezTo>
                    <a:pt x="4216" y="5770"/>
                    <a:pt x="4264" y="5580"/>
                    <a:pt x="4287" y="5389"/>
                  </a:cubicBezTo>
                  <a:cubicBezTo>
                    <a:pt x="4232" y="5300"/>
                    <a:pt x="4156" y="5263"/>
                    <a:pt x="4088" y="5263"/>
                  </a:cubicBezTo>
                  <a:cubicBezTo>
                    <a:pt x="4010" y="5263"/>
                    <a:pt x="3943" y="5313"/>
                    <a:pt x="3930" y="5389"/>
                  </a:cubicBezTo>
                  <a:cubicBezTo>
                    <a:pt x="3906" y="5508"/>
                    <a:pt x="3859" y="5651"/>
                    <a:pt x="3859" y="5794"/>
                  </a:cubicBezTo>
                  <a:lnTo>
                    <a:pt x="2835" y="5794"/>
                  </a:lnTo>
                  <a:cubicBezTo>
                    <a:pt x="2740" y="5199"/>
                    <a:pt x="2239" y="4746"/>
                    <a:pt x="1644" y="4746"/>
                  </a:cubicBezTo>
                  <a:cubicBezTo>
                    <a:pt x="692" y="4746"/>
                    <a:pt x="1" y="5842"/>
                    <a:pt x="739" y="6818"/>
                  </a:cubicBezTo>
                  <a:lnTo>
                    <a:pt x="787" y="6866"/>
                  </a:lnTo>
                  <a:cubicBezTo>
                    <a:pt x="1069" y="7073"/>
                    <a:pt x="1362" y="7163"/>
                    <a:pt x="1637" y="7163"/>
                  </a:cubicBezTo>
                  <a:cubicBezTo>
                    <a:pt x="2242" y="7163"/>
                    <a:pt x="2753" y="6725"/>
                    <a:pt x="2835" y="6151"/>
                  </a:cubicBezTo>
                  <a:lnTo>
                    <a:pt x="3859" y="6151"/>
                  </a:lnTo>
                  <a:cubicBezTo>
                    <a:pt x="3906" y="6699"/>
                    <a:pt x="4145" y="7223"/>
                    <a:pt x="4502" y="7628"/>
                  </a:cubicBezTo>
                  <a:lnTo>
                    <a:pt x="3764" y="8366"/>
                  </a:lnTo>
                  <a:cubicBezTo>
                    <a:pt x="3540" y="8206"/>
                    <a:pt x="3288" y="8127"/>
                    <a:pt x="3037" y="8127"/>
                  </a:cubicBezTo>
                  <a:cubicBezTo>
                    <a:pt x="2727" y="8127"/>
                    <a:pt x="2418" y="8248"/>
                    <a:pt x="2168" y="8485"/>
                  </a:cubicBezTo>
                  <a:cubicBezTo>
                    <a:pt x="1835" y="8818"/>
                    <a:pt x="1739" y="9318"/>
                    <a:pt x="1906" y="9795"/>
                  </a:cubicBezTo>
                  <a:cubicBezTo>
                    <a:pt x="2120" y="10319"/>
                    <a:pt x="2597" y="10557"/>
                    <a:pt x="3049" y="10557"/>
                  </a:cubicBezTo>
                  <a:cubicBezTo>
                    <a:pt x="3335" y="10557"/>
                    <a:pt x="3668" y="10438"/>
                    <a:pt x="3906" y="10200"/>
                  </a:cubicBezTo>
                  <a:cubicBezTo>
                    <a:pt x="4145" y="9961"/>
                    <a:pt x="4264" y="9652"/>
                    <a:pt x="4264" y="9318"/>
                  </a:cubicBezTo>
                  <a:cubicBezTo>
                    <a:pt x="4264" y="9056"/>
                    <a:pt x="4168" y="8818"/>
                    <a:pt x="4026" y="8604"/>
                  </a:cubicBezTo>
                  <a:lnTo>
                    <a:pt x="4764" y="7866"/>
                  </a:lnTo>
                  <a:cubicBezTo>
                    <a:pt x="5145" y="8223"/>
                    <a:pt x="5693" y="8437"/>
                    <a:pt x="6240" y="8485"/>
                  </a:cubicBezTo>
                  <a:lnTo>
                    <a:pt x="6240" y="9533"/>
                  </a:lnTo>
                  <a:cubicBezTo>
                    <a:pt x="5383" y="9652"/>
                    <a:pt x="4859" y="10676"/>
                    <a:pt x="5550" y="11581"/>
                  </a:cubicBezTo>
                  <a:lnTo>
                    <a:pt x="5573" y="11628"/>
                  </a:lnTo>
                  <a:cubicBezTo>
                    <a:pt x="5860" y="11845"/>
                    <a:pt x="6157" y="11939"/>
                    <a:pt x="6433" y="11939"/>
                  </a:cubicBezTo>
                  <a:cubicBezTo>
                    <a:pt x="7099" y="11939"/>
                    <a:pt x="7645" y="11396"/>
                    <a:pt x="7645" y="10723"/>
                  </a:cubicBezTo>
                  <a:cubicBezTo>
                    <a:pt x="7645" y="10128"/>
                    <a:pt x="7217" y="9628"/>
                    <a:pt x="6621" y="9533"/>
                  </a:cubicBezTo>
                  <a:lnTo>
                    <a:pt x="6621" y="8485"/>
                  </a:lnTo>
                  <a:cubicBezTo>
                    <a:pt x="7169" y="8461"/>
                    <a:pt x="7693" y="8223"/>
                    <a:pt x="8098" y="7866"/>
                  </a:cubicBezTo>
                  <a:lnTo>
                    <a:pt x="8836" y="8604"/>
                  </a:lnTo>
                  <a:cubicBezTo>
                    <a:pt x="8693" y="8818"/>
                    <a:pt x="8598" y="9056"/>
                    <a:pt x="8598" y="9318"/>
                  </a:cubicBezTo>
                  <a:cubicBezTo>
                    <a:pt x="8598" y="9795"/>
                    <a:pt x="8907" y="10247"/>
                    <a:pt x="9384" y="10462"/>
                  </a:cubicBezTo>
                  <a:cubicBezTo>
                    <a:pt x="9503" y="10485"/>
                    <a:pt x="9646" y="10509"/>
                    <a:pt x="9789" y="10509"/>
                  </a:cubicBezTo>
                  <a:cubicBezTo>
                    <a:pt x="10098" y="10509"/>
                    <a:pt x="10384" y="10390"/>
                    <a:pt x="10622" y="10200"/>
                  </a:cubicBezTo>
                  <a:cubicBezTo>
                    <a:pt x="10657" y="10042"/>
                    <a:pt x="10550" y="9948"/>
                    <a:pt x="10444" y="9948"/>
                  </a:cubicBezTo>
                  <a:cubicBezTo>
                    <a:pt x="10406" y="9948"/>
                    <a:pt x="10368" y="9960"/>
                    <a:pt x="10336" y="9985"/>
                  </a:cubicBezTo>
                  <a:cubicBezTo>
                    <a:pt x="10182" y="10117"/>
                    <a:pt x="9993" y="10183"/>
                    <a:pt x="9801" y="10183"/>
                  </a:cubicBezTo>
                  <a:cubicBezTo>
                    <a:pt x="9577" y="10183"/>
                    <a:pt x="9349" y="10093"/>
                    <a:pt x="9169" y="9914"/>
                  </a:cubicBezTo>
                  <a:cubicBezTo>
                    <a:pt x="9027" y="9771"/>
                    <a:pt x="8931" y="9533"/>
                    <a:pt x="8931" y="9318"/>
                  </a:cubicBezTo>
                  <a:cubicBezTo>
                    <a:pt x="8931" y="9128"/>
                    <a:pt x="9027" y="8890"/>
                    <a:pt x="9169" y="8723"/>
                  </a:cubicBezTo>
                  <a:cubicBezTo>
                    <a:pt x="9336" y="8568"/>
                    <a:pt x="9550" y="8491"/>
                    <a:pt x="9768" y="8491"/>
                  </a:cubicBezTo>
                  <a:cubicBezTo>
                    <a:pt x="9985" y="8491"/>
                    <a:pt x="10205" y="8568"/>
                    <a:pt x="10384" y="8723"/>
                  </a:cubicBezTo>
                  <a:cubicBezTo>
                    <a:pt x="10598" y="8937"/>
                    <a:pt x="10694" y="9199"/>
                    <a:pt x="10622" y="9509"/>
                  </a:cubicBezTo>
                  <a:cubicBezTo>
                    <a:pt x="10669" y="9575"/>
                    <a:pt x="10732" y="9604"/>
                    <a:pt x="10791" y="9604"/>
                  </a:cubicBezTo>
                  <a:cubicBezTo>
                    <a:pt x="10881" y="9604"/>
                    <a:pt x="10965" y="9538"/>
                    <a:pt x="10979" y="9437"/>
                  </a:cubicBezTo>
                  <a:cubicBezTo>
                    <a:pt x="11027" y="9080"/>
                    <a:pt x="10908" y="8723"/>
                    <a:pt x="10622" y="8461"/>
                  </a:cubicBezTo>
                  <a:cubicBezTo>
                    <a:pt x="10395" y="8234"/>
                    <a:pt x="10077" y="8111"/>
                    <a:pt x="9758" y="8111"/>
                  </a:cubicBezTo>
                  <a:cubicBezTo>
                    <a:pt x="9509" y="8111"/>
                    <a:pt x="9259" y="8186"/>
                    <a:pt x="9050" y="8342"/>
                  </a:cubicBezTo>
                  <a:lnTo>
                    <a:pt x="8312" y="7604"/>
                  </a:lnTo>
                  <a:cubicBezTo>
                    <a:pt x="8669" y="7223"/>
                    <a:pt x="8884" y="6675"/>
                    <a:pt x="8931" y="6103"/>
                  </a:cubicBezTo>
                  <a:lnTo>
                    <a:pt x="9979" y="6103"/>
                  </a:lnTo>
                  <a:cubicBezTo>
                    <a:pt x="10074" y="6699"/>
                    <a:pt x="10575" y="7151"/>
                    <a:pt x="11170" y="7151"/>
                  </a:cubicBezTo>
                  <a:cubicBezTo>
                    <a:pt x="11813" y="7151"/>
                    <a:pt x="12361" y="6627"/>
                    <a:pt x="12361" y="5961"/>
                  </a:cubicBezTo>
                  <a:cubicBezTo>
                    <a:pt x="12384" y="5270"/>
                    <a:pt x="11860" y="4746"/>
                    <a:pt x="11194" y="4746"/>
                  </a:cubicBezTo>
                  <a:cubicBezTo>
                    <a:pt x="10598" y="4746"/>
                    <a:pt x="10098" y="5199"/>
                    <a:pt x="10003" y="5794"/>
                  </a:cubicBezTo>
                  <a:lnTo>
                    <a:pt x="8955" y="5794"/>
                  </a:lnTo>
                  <a:cubicBezTo>
                    <a:pt x="8931" y="5222"/>
                    <a:pt x="8693" y="4698"/>
                    <a:pt x="8336" y="4294"/>
                  </a:cubicBezTo>
                  <a:lnTo>
                    <a:pt x="9074" y="3555"/>
                  </a:lnTo>
                  <a:cubicBezTo>
                    <a:pt x="9289" y="3698"/>
                    <a:pt x="9550" y="3793"/>
                    <a:pt x="9789" y="3793"/>
                  </a:cubicBezTo>
                  <a:cubicBezTo>
                    <a:pt x="10098" y="3793"/>
                    <a:pt x="10408" y="3674"/>
                    <a:pt x="10646" y="3436"/>
                  </a:cubicBezTo>
                  <a:cubicBezTo>
                    <a:pt x="10932" y="3174"/>
                    <a:pt x="11051" y="2769"/>
                    <a:pt x="10979" y="2388"/>
                  </a:cubicBezTo>
                  <a:cubicBezTo>
                    <a:pt x="10956" y="2222"/>
                    <a:pt x="10884" y="2031"/>
                    <a:pt x="10765" y="1888"/>
                  </a:cubicBezTo>
                  <a:cubicBezTo>
                    <a:pt x="10531" y="1550"/>
                    <a:pt x="10169" y="1376"/>
                    <a:pt x="9800" y="1376"/>
                  </a:cubicBezTo>
                  <a:cubicBezTo>
                    <a:pt x="9493" y="1376"/>
                    <a:pt x="9180" y="1497"/>
                    <a:pt x="8931" y="1745"/>
                  </a:cubicBezTo>
                  <a:cubicBezTo>
                    <a:pt x="8693" y="1984"/>
                    <a:pt x="8574" y="2269"/>
                    <a:pt x="8574" y="2603"/>
                  </a:cubicBezTo>
                  <a:cubicBezTo>
                    <a:pt x="8574" y="2865"/>
                    <a:pt x="8669" y="3103"/>
                    <a:pt x="8812" y="3317"/>
                  </a:cubicBezTo>
                  <a:lnTo>
                    <a:pt x="8074" y="4055"/>
                  </a:lnTo>
                  <a:cubicBezTo>
                    <a:pt x="7693" y="3698"/>
                    <a:pt x="7145" y="3484"/>
                    <a:pt x="6574" y="3436"/>
                  </a:cubicBezTo>
                  <a:lnTo>
                    <a:pt x="6574" y="2388"/>
                  </a:lnTo>
                  <a:cubicBezTo>
                    <a:pt x="7217" y="2293"/>
                    <a:pt x="7645" y="1722"/>
                    <a:pt x="7598" y="1102"/>
                  </a:cubicBezTo>
                  <a:cubicBezTo>
                    <a:pt x="7526" y="507"/>
                    <a:pt x="7098" y="55"/>
                    <a:pt x="6502" y="7"/>
                  </a:cubicBezTo>
                  <a:cubicBezTo>
                    <a:pt x="6462" y="3"/>
                    <a:pt x="6421" y="1"/>
                    <a:pt x="6382" y="1"/>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grpSp>
      <p:grpSp>
        <p:nvGrpSpPr>
          <p:cNvPr id="14073" name="Google Shape;14073;p27"/>
          <p:cNvGrpSpPr/>
          <p:nvPr/>
        </p:nvGrpSpPr>
        <p:grpSpPr>
          <a:xfrm>
            <a:off x="4022685" y="2836502"/>
            <a:ext cx="356019" cy="352492"/>
            <a:chOff x="4176388" y="2824908"/>
            <a:chExt cx="297700" cy="294750"/>
          </a:xfrm>
          <a:noFill/>
        </p:grpSpPr>
        <p:sp>
          <p:nvSpPr>
            <p:cNvPr id="14074" name="Google Shape;14074;p27"/>
            <p:cNvSpPr/>
            <p:nvPr/>
          </p:nvSpPr>
          <p:spPr>
            <a:xfrm>
              <a:off x="4176388" y="2824908"/>
              <a:ext cx="297700" cy="294750"/>
            </a:xfrm>
            <a:custGeom>
              <a:avLst/>
              <a:gdLst/>
              <a:ahLst/>
              <a:cxnLst/>
              <a:rect l="l" t="t" r="r" b="b"/>
              <a:pathLst>
                <a:path w="11908" h="11790" extrusionOk="0">
                  <a:moveTo>
                    <a:pt x="11240" y="358"/>
                  </a:moveTo>
                  <a:cubicBezTo>
                    <a:pt x="11407" y="358"/>
                    <a:pt x="11550" y="477"/>
                    <a:pt x="11550" y="668"/>
                  </a:cubicBezTo>
                  <a:lnTo>
                    <a:pt x="11550" y="5740"/>
                  </a:lnTo>
                  <a:lnTo>
                    <a:pt x="10050" y="5740"/>
                  </a:lnTo>
                  <a:lnTo>
                    <a:pt x="9573" y="5073"/>
                  </a:lnTo>
                  <a:cubicBezTo>
                    <a:pt x="9526" y="5002"/>
                    <a:pt x="9454" y="4978"/>
                    <a:pt x="9383" y="4978"/>
                  </a:cubicBezTo>
                  <a:cubicBezTo>
                    <a:pt x="9288" y="4978"/>
                    <a:pt x="9216" y="5002"/>
                    <a:pt x="9169" y="5073"/>
                  </a:cubicBezTo>
                  <a:lnTo>
                    <a:pt x="8692" y="5740"/>
                  </a:lnTo>
                  <a:lnTo>
                    <a:pt x="7883" y="5740"/>
                  </a:lnTo>
                  <a:cubicBezTo>
                    <a:pt x="7787" y="4788"/>
                    <a:pt x="7049" y="4049"/>
                    <a:pt x="6097" y="3954"/>
                  </a:cubicBezTo>
                  <a:lnTo>
                    <a:pt x="6097" y="3073"/>
                  </a:lnTo>
                  <a:cubicBezTo>
                    <a:pt x="6097" y="3002"/>
                    <a:pt x="6073" y="2954"/>
                    <a:pt x="6049" y="2930"/>
                  </a:cubicBezTo>
                  <a:lnTo>
                    <a:pt x="5406" y="2478"/>
                  </a:lnTo>
                  <a:lnTo>
                    <a:pt x="6049" y="2025"/>
                  </a:lnTo>
                  <a:cubicBezTo>
                    <a:pt x="6097" y="2001"/>
                    <a:pt x="6097" y="1930"/>
                    <a:pt x="6097" y="1882"/>
                  </a:cubicBezTo>
                  <a:lnTo>
                    <a:pt x="6097" y="358"/>
                  </a:lnTo>
                  <a:close/>
                  <a:moveTo>
                    <a:pt x="5739" y="358"/>
                  </a:moveTo>
                  <a:lnTo>
                    <a:pt x="5739" y="1787"/>
                  </a:lnTo>
                  <a:lnTo>
                    <a:pt x="5049" y="2263"/>
                  </a:lnTo>
                  <a:cubicBezTo>
                    <a:pt x="5001" y="2335"/>
                    <a:pt x="4953" y="2382"/>
                    <a:pt x="4953" y="2478"/>
                  </a:cubicBezTo>
                  <a:cubicBezTo>
                    <a:pt x="4953" y="2573"/>
                    <a:pt x="5001" y="2621"/>
                    <a:pt x="5049" y="2692"/>
                  </a:cubicBezTo>
                  <a:lnTo>
                    <a:pt x="5739" y="3168"/>
                  </a:lnTo>
                  <a:lnTo>
                    <a:pt x="5739" y="3954"/>
                  </a:lnTo>
                  <a:cubicBezTo>
                    <a:pt x="5454" y="4002"/>
                    <a:pt x="5168" y="4073"/>
                    <a:pt x="4930" y="4240"/>
                  </a:cubicBezTo>
                  <a:cubicBezTo>
                    <a:pt x="4882" y="4264"/>
                    <a:pt x="4811" y="4335"/>
                    <a:pt x="4858" y="4430"/>
                  </a:cubicBezTo>
                  <a:cubicBezTo>
                    <a:pt x="4874" y="4511"/>
                    <a:pt x="4935" y="4559"/>
                    <a:pt x="5009" y="4559"/>
                  </a:cubicBezTo>
                  <a:cubicBezTo>
                    <a:pt x="5044" y="4559"/>
                    <a:pt x="5082" y="4549"/>
                    <a:pt x="5120" y="4526"/>
                  </a:cubicBezTo>
                  <a:cubicBezTo>
                    <a:pt x="5358" y="4383"/>
                    <a:pt x="5644" y="4311"/>
                    <a:pt x="5906" y="4311"/>
                  </a:cubicBezTo>
                  <a:cubicBezTo>
                    <a:pt x="6811" y="4311"/>
                    <a:pt x="7549" y="5026"/>
                    <a:pt x="7549" y="5931"/>
                  </a:cubicBezTo>
                  <a:cubicBezTo>
                    <a:pt x="7597" y="6812"/>
                    <a:pt x="6835" y="7526"/>
                    <a:pt x="5954" y="7526"/>
                  </a:cubicBezTo>
                  <a:cubicBezTo>
                    <a:pt x="5049" y="7526"/>
                    <a:pt x="4310" y="6812"/>
                    <a:pt x="4310" y="5931"/>
                  </a:cubicBezTo>
                  <a:cubicBezTo>
                    <a:pt x="4310" y="5597"/>
                    <a:pt x="4406" y="5312"/>
                    <a:pt x="4572" y="5026"/>
                  </a:cubicBezTo>
                  <a:cubicBezTo>
                    <a:pt x="4644" y="4978"/>
                    <a:pt x="4620" y="4859"/>
                    <a:pt x="4549" y="4788"/>
                  </a:cubicBezTo>
                  <a:cubicBezTo>
                    <a:pt x="4509" y="4768"/>
                    <a:pt x="4466" y="4756"/>
                    <a:pt x="4425" y="4756"/>
                  </a:cubicBezTo>
                  <a:cubicBezTo>
                    <a:pt x="4367" y="4756"/>
                    <a:pt x="4315" y="4780"/>
                    <a:pt x="4287" y="4835"/>
                  </a:cubicBezTo>
                  <a:cubicBezTo>
                    <a:pt x="4096" y="5097"/>
                    <a:pt x="3977" y="5431"/>
                    <a:pt x="3953" y="5740"/>
                  </a:cubicBezTo>
                  <a:lnTo>
                    <a:pt x="3072" y="5740"/>
                  </a:lnTo>
                  <a:cubicBezTo>
                    <a:pt x="3001" y="5740"/>
                    <a:pt x="2953" y="5788"/>
                    <a:pt x="2905" y="5812"/>
                  </a:cubicBezTo>
                  <a:lnTo>
                    <a:pt x="2477" y="6431"/>
                  </a:lnTo>
                  <a:lnTo>
                    <a:pt x="2024" y="5812"/>
                  </a:lnTo>
                  <a:cubicBezTo>
                    <a:pt x="1977" y="5740"/>
                    <a:pt x="1929" y="5740"/>
                    <a:pt x="1881" y="5740"/>
                  </a:cubicBezTo>
                  <a:lnTo>
                    <a:pt x="286" y="5740"/>
                  </a:lnTo>
                  <a:lnTo>
                    <a:pt x="286" y="668"/>
                  </a:lnTo>
                  <a:cubicBezTo>
                    <a:pt x="286" y="501"/>
                    <a:pt x="405" y="358"/>
                    <a:pt x="595" y="358"/>
                  </a:cubicBezTo>
                  <a:close/>
                  <a:moveTo>
                    <a:pt x="4025" y="6074"/>
                  </a:moveTo>
                  <a:cubicBezTo>
                    <a:pt x="4096" y="7026"/>
                    <a:pt x="4858" y="7764"/>
                    <a:pt x="5811" y="7860"/>
                  </a:cubicBezTo>
                  <a:lnTo>
                    <a:pt x="5811" y="8765"/>
                  </a:lnTo>
                  <a:cubicBezTo>
                    <a:pt x="5811" y="8812"/>
                    <a:pt x="5835" y="8884"/>
                    <a:pt x="5858" y="8908"/>
                  </a:cubicBezTo>
                  <a:lnTo>
                    <a:pt x="6478" y="9360"/>
                  </a:lnTo>
                  <a:lnTo>
                    <a:pt x="5858" y="9789"/>
                  </a:lnTo>
                  <a:cubicBezTo>
                    <a:pt x="5811" y="9836"/>
                    <a:pt x="5811" y="9884"/>
                    <a:pt x="5811" y="9955"/>
                  </a:cubicBezTo>
                  <a:lnTo>
                    <a:pt x="5811" y="11456"/>
                  </a:lnTo>
                  <a:lnTo>
                    <a:pt x="643" y="11456"/>
                  </a:lnTo>
                  <a:cubicBezTo>
                    <a:pt x="500" y="11456"/>
                    <a:pt x="357" y="11337"/>
                    <a:pt x="357" y="11170"/>
                  </a:cubicBezTo>
                  <a:lnTo>
                    <a:pt x="357" y="6074"/>
                  </a:lnTo>
                  <a:lnTo>
                    <a:pt x="1834" y="6074"/>
                  </a:lnTo>
                  <a:lnTo>
                    <a:pt x="2310" y="6764"/>
                  </a:lnTo>
                  <a:cubicBezTo>
                    <a:pt x="2381" y="6812"/>
                    <a:pt x="2429" y="6860"/>
                    <a:pt x="2524" y="6860"/>
                  </a:cubicBezTo>
                  <a:cubicBezTo>
                    <a:pt x="2620" y="6860"/>
                    <a:pt x="2667" y="6812"/>
                    <a:pt x="2739" y="6764"/>
                  </a:cubicBezTo>
                  <a:lnTo>
                    <a:pt x="3215" y="6074"/>
                  </a:lnTo>
                  <a:close/>
                  <a:moveTo>
                    <a:pt x="619" y="1"/>
                  </a:moveTo>
                  <a:cubicBezTo>
                    <a:pt x="262" y="1"/>
                    <a:pt x="0" y="311"/>
                    <a:pt x="0" y="620"/>
                  </a:cubicBezTo>
                  <a:lnTo>
                    <a:pt x="0" y="11622"/>
                  </a:lnTo>
                  <a:cubicBezTo>
                    <a:pt x="0" y="11694"/>
                    <a:pt x="95" y="11789"/>
                    <a:pt x="167" y="11789"/>
                  </a:cubicBezTo>
                  <a:lnTo>
                    <a:pt x="9335" y="11789"/>
                  </a:lnTo>
                  <a:cubicBezTo>
                    <a:pt x="9502" y="11646"/>
                    <a:pt x="9407" y="11456"/>
                    <a:pt x="9264" y="11456"/>
                  </a:cubicBezTo>
                  <a:lnTo>
                    <a:pt x="6097" y="11456"/>
                  </a:lnTo>
                  <a:lnTo>
                    <a:pt x="6097" y="10027"/>
                  </a:lnTo>
                  <a:lnTo>
                    <a:pt x="6787" y="9551"/>
                  </a:lnTo>
                  <a:cubicBezTo>
                    <a:pt x="6835" y="9503"/>
                    <a:pt x="6882" y="9431"/>
                    <a:pt x="6882" y="9360"/>
                  </a:cubicBezTo>
                  <a:cubicBezTo>
                    <a:pt x="6882" y="9265"/>
                    <a:pt x="6835" y="9193"/>
                    <a:pt x="6787" y="9146"/>
                  </a:cubicBezTo>
                  <a:lnTo>
                    <a:pt x="6097" y="8669"/>
                  </a:lnTo>
                  <a:lnTo>
                    <a:pt x="6097" y="7860"/>
                  </a:lnTo>
                  <a:cubicBezTo>
                    <a:pt x="7049" y="7764"/>
                    <a:pt x="7787" y="7026"/>
                    <a:pt x="7883" y="6074"/>
                  </a:cubicBezTo>
                  <a:lnTo>
                    <a:pt x="8788" y="6074"/>
                  </a:lnTo>
                  <a:cubicBezTo>
                    <a:pt x="8835" y="6074"/>
                    <a:pt x="8907" y="6050"/>
                    <a:pt x="8930" y="6026"/>
                  </a:cubicBezTo>
                  <a:lnTo>
                    <a:pt x="9383" y="5383"/>
                  </a:lnTo>
                  <a:lnTo>
                    <a:pt x="9812" y="6026"/>
                  </a:lnTo>
                  <a:cubicBezTo>
                    <a:pt x="9859" y="6074"/>
                    <a:pt x="9907" y="6074"/>
                    <a:pt x="9978" y="6074"/>
                  </a:cubicBezTo>
                  <a:lnTo>
                    <a:pt x="11550" y="6074"/>
                  </a:lnTo>
                  <a:lnTo>
                    <a:pt x="11550" y="11289"/>
                  </a:lnTo>
                  <a:cubicBezTo>
                    <a:pt x="11550" y="11384"/>
                    <a:pt x="11455" y="11456"/>
                    <a:pt x="11360" y="11456"/>
                  </a:cubicBezTo>
                  <a:lnTo>
                    <a:pt x="10026" y="11456"/>
                  </a:lnTo>
                  <a:cubicBezTo>
                    <a:pt x="10002" y="11456"/>
                    <a:pt x="9978" y="11456"/>
                    <a:pt x="9931" y="11503"/>
                  </a:cubicBezTo>
                  <a:cubicBezTo>
                    <a:pt x="9812" y="11646"/>
                    <a:pt x="9931" y="11789"/>
                    <a:pt x="10050" y="11789"/>
                  </a:cubicBezTo>
                  <a:lnTo>
                    <a:pt x="11240" y="11789"/>
                  </a:lnTo>
                  <a:cubicBezTo>
                    <a:pt x="11598" y="11789"/>
                    <a:pt x="11883" y="11503"/>
                    <a:pt x="11883" y="11170"/>
                  </a:cubicBezTo>
                  <a:lnTo>
                    <a:pt x="11883" y="668"/>
                  </a:lnTo>
                  <a:cubicBezTo>
                    <a:pt x="11907" y="311"/>
                    <a:pt x="11598" y="1"/>
                    <a:pt x="11240" y="1"/>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4075" name="Google Shape;14075;p27"/>
            <p:cNvSpPr/>
            <p:nvPr/>
          </p:nvSpPr>
          <p:spPr>
            <a:xfrm>
              <a:off x="4300213" y="2959483"/>
              <a:ext cx="49450" cy="8950"/>
            </a:xfrm>
            <a:custGeom>
              <a:avLst/>
              <a:gdLst/>
              <a:ahLst/>
              <a:cxnLst/>
              <a:rect l="l" t="t" r="r" b="b"/>
              <a:pathLst>
                <a:path w="1978" h="358" extrusionOk="0">
                  <a:moveTo>
                    <a:pt x="215" y="0"/>
                  </a:moveTo>
                  <a:cubicBezTo>
                    <a:pt x="143" y="0"/>
                    <a:pt x="72" y="71"/>
                    <a:pt x="48" y="143"/>
                  </a:cubicBezTo>
                  <a:cubicBezTo>
                    <a:pt x="0" y="262"/>
                    <a:pt x="96" y="357"/>
                    <a:pt x="215" y="357"/>
                  </a:cubicBezTo>
                  <a:lnTo>
                    <a:pt x="1810" y="357"/>
                  </a:lnTo>
                  <a:cubicBezTo>
                    <a:pt x="1882" y="357"/>
                    <a:pt x="1953" y="310"/>
                    <a:pt x="1977" y="214"/>
                  </a:cubicBezTo>
                  <a:cubicBezTo>
                    <a:pt x="1977" y="119"/>
                    <a:pt x="1882" y="0"/>
                    <a:pt x="1810" y="0"/>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4076" name="Google Shape;14076;p27"/>
            <p:cNvSpPr/>
            <p:nvPr/>
          </p:nvSpPr>
          <p:spPr>
            <a:xfrm>
              <a:off x="4310338" y="2977333"/>
              <a:ext cx="29800" cy="8950"/>
            </a:xfrm>
            <a:custGeom>
              <a:avLst/>
              <a:gdLst/>
              <a:ahLst/>
              <a:cxnLst/>
              <a:rect l="l" t="t" r="r" b="b"/>
              <a:pathLst>
                <a:path w="1192" h="358" extrusionOk="0">
                  <a:moveTo>
                    <a:pt x="215" y="0"/>
                  </a:moveTo>
                  <a:cubicBezTo>
                    <a:pt x="119" y="0"/>
                    <a:pt x="48" y="72"/>
                    <a:pt x="24" y="167"/>
                  </a:cubicBezTo>
                  <a:cubicBezTo>
                    <a:pt x="0" y="286"/>
                    <a:pt x="96" y="358"/>
                    <a:pt x="215" y="358"/>
                  </a:cubicBezTo>
                  <a:lnTo>
                    <a:pt x="1001" y="358"/>
                  </a:lnTo>
                  <a:cubicBezTo>
                    <a:pt x="1096" y="358"/>
                    <a:pt x="1167" y="310"/>
                    <a:pt x="1191" y="215"/>
                  </a:cubicBezTo>
                  <a:cubicBezTo>
                    <a:pt x="1191" y="120"/>
                    <a:pt x="1096" y="0"/>
                    <a:pt x="977" y="0"/>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4077" name="Google Shape;14077;p27"/>
            <p:cNvSpPr/>
            <p:nvPr/>
          </p:nvSpPr>
          <p:spPr>
            <a:xfrm>
              <a:off x="4213888" y="3021983"/>
              <a:ext cx="76225" cy="8950"/>
            </a:xfrm>
            <a:custGeom>
              <a:avLst/>
              <a:gdLst/>
              <a:ahLst/>
              <a:cxnLst/>
              <a:rect l="l" t="t" r="r" b="b"/>
              <a:pathLst>
                <a:path w="3049" h="358" extrusionOk="0">
                  <a:moveTo>
                    <a:pt x="215" y="1"/>
                  </a:moveTo>
                  <a:cubicBezTo>
                    <a:pt x="119" y="1"/>
                    <a:pt x="72" y="72"/>
                    <a:pt x="48" y="167"/>
                  </a:cubicBezTo>
                  <a:cubicBezTo>
                    <a:pt x="0" y="286"/>
                    <a:pt x="96" y="358"/>
                    <a:pt x="215" y="358"/>
                  </a:cubicBezTo>
                  <a:lnTo>
                    <a:pt x="2834" y="358"/>
                  </a:lnTo>
                  <a:cubicBezTo>
                    <a:pt x="2930" y="358"/>
                    <a:pt x="3001" y="310"/>
                    <a:pt x="3025" y="215"/>
                  </a:cubicBezTo>
                  <a:cubicBezTo>
                    <a:pt x="3049" y="96"/>
                    <a:pt x="2953" y="1"/>
                    <a:pt x="2834" y="1"/>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4078" name="Google Shape;14078;p27"/>
            <p:cNvSpPr/>
            <p:nvPr/>
          </p:nvSpPr>
          <p:spPr>
            <a:xfrm>
              <a:off x="4213888" y="3041033"/>
              <a:ext cx="76225" cy="8950"/>
            </a:xfrm>
            <a:custGeom>
              <a:avLst/>
              <a:gdLst/>
              <a:ahLst/>
              <a:cxnLst/>
              <a:rect l="l" t="t" r="r" b="b"/>
              <a:pathLst>
                <a:path w="3049" h="358" extrusionOk="0">
                  <a:moveTo>
                    <a:pt x="215" y="1"/>
                  </a:moveTo>
                  <a:cubicBezTo>
                    <a:pt x="119" y="1"/>
                    <a:pt x="72" y="48"/>
                    <a:pt x="48" y="143"/>
                  </a:cubicBezTo>
                  <a:cubicBezTo>
                    <a:pt x="0" y="263"/>
                    <a:pt x="96" y="358"/>
                    <a:pt x="215" y="358"/>
                  </a:cubicBezTo>
                  <a:lnTo>
                    <a:pt x="2834" y="358"/>
                  </a:lnTo>
                  <a:cubicBezTo>
                    <a:pt x="2930" y="358"/>
                    <a:pt x="3001" y="286"/>
                    <a:pt x="3025" y="191"/>
                  </a:cubicBezTo>
                  <a:cubicBezTo>
                    <a:pt x="3049" y="72"/>
                    <a:pt x="2953" y="1"/>
                    <a:pt x="2834" y="1"/>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4079" name="Google Shape;14079;p27"/>
            <p:cNvSpPr/>
            <p:nvPr/>
          </p:nvSpPr>
          <p:spPr>
            <a:xfrm>
              <a:off x="4230563" y="3059483"/>
              <a:ext cx="43475" cy="8975"/>
            </a:xfrm>
            <a:custGeom>
              <a:avLst/>
              <a:gdLst/>
              <a:ahLst/>
              <a:cxnLst/>
              <a:rect l="l" t="t" r="r" b="b"/>
              <a:pathLst>
                <a:path w="1739" h="359" extrusionOk="0">
                  <a:moveTo>
                    <a:pt x="214" y="1"/>
                  </a:moveTo>
                  <a:cubicBezTo>
                    <a:pt x="119" y="1"/>
                    <a:pt x="72" y="48"/>
                    <a:pt x="24" y="144"/>
                  </a:cubicBezTo>
                  <a:cubicBezTo>
                    <a:pt x="0" y="263"/>
                    <a:pt x="95" y="358"/>
                    <a:pt x="214" y="358"/>
                  </a:cubicBezTo>
                  <a:lnTo>
                    <a:pt x="1524" y="358"/>
                  </a:lnTo>
                  <a:cubicBezTo>
                    <a:pt x="1620" y="358"/>
                    <a:pt x="1667" y="287"/>
                    <a:pt x="1691" y="215"/>
                  </a:cubicBezTo>
                  <a:cubicBezTo>
                    <a:pt x="1739" y="96"/>
                    <a:pt x="1643" y="1"/>
                    <a:pt x="1524" y="1"/>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4080" name="Google Shape;14080;p27"/>
            <p:cNvSpPr/>
            <p:nvPr/>
          </p:nvSpPr>
          <p:spPr>
            <a:xfrm>
              <a:off x="4360338" y="3021383"/>
              <a:ext cx="75050" cy="8950"/>
            </a:xfrm>
            <a:custGeom>
              <a:avLst/>
              <a:gdLst/>
              <a:ahLst/>
              <a:cxnLst/>
              <a:rect l="l" t="t" r="r" b="b"/>
              <a:pathLst>
                <a:path w="3002" h="358" extrusionOk="0">
                  <a:moveTo>
                    <a:pt x="167" y="1"/>
                  </a:moveTo>
                  <a:cubicBezTo>
                    <a:pt x="72" y="1"/>
                    <a:pt x="25" y="48"/>
                    <a:pt x="1" y="144"/>
                  </a:cubicBezTo>
                  <a:cubicBezTo>
                    <a:pt x="1" y="263"/>
                    <a:pt x="72" y="358"/>
                    <a:pt x="167" y="358"/>
                  </a:cubicBezTo>
                  <a:lnTo>
                    <a:pt x="2787" y="358"/>
                  </a:lnTo>
                  <a:cubicBezTo>
                    <a:pt x="2882" y="358"/>
                    <a:pt x="2930" y="310"/>
                    <a:pt x="2978" y="215"/>
                  </a:cubicBezTo>
                  <a:cubicBezTo>
                    <a:pt x="3001" y="96"/>
                    <a:pt x="2906" y="1"/>
                    <a:pt x="2787" y="1"/>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4081" name="Google Shape;14081;p27"/>
            <p:cNvSpPr/>
            <p:nvPr/>
          </p:nvSpPr>
          <p:spPr>
            <a:xfrm>
              <a:off x="4360338" y="3039833"/>
              <a:ext cx="75050" cy="8975"/>
            </a:xfrm>
            <a:custGeom>
              <a:avLst/>
              <a:gdLst/>
              <a:ahLst/>
              <a:cxnLst/>
              <a:rect l="l" t="t" r="r" b="b"/>
              <a:pathLst>
                <a:path w="3002" h="359" extrusionOk="0">
                  <a:moveTo>
                    <a:pt x="167" y="1"/>
                  </a:moveTo>
                  <a:cubicBezTo>
                    <a:pt x="72" y="1"/>
                    <a:pt x="25" y="72"/>
                    <a:pt x="1" y="168"/>
                  </a:cubicBezTo>
                  <a:cubicBezTo>
                    <a:pt x="1" y="287"/>
                    <a:pt x="72" y="358"/>
                    <a:pt x="167" y="358"/>
                  </a:cubicBezTo>
                  <a:lnTo>
                    <a:pt x="2787" y="358"/>
                  </a:lnTo>
                  <a:cubicBezTo>
                    <a:pt x="2882" y="358"/>
                    <a:pt x="2930" y="311"/>
                    <a:pt x="2978" y="215"/>
                  </a:cubicBezTo>
                  <a:cubicBezTo>
                    <a:pt x="3001" y="96"/>
                    <a:pt x="2906" y="1"/>
                    <a:pt x="2787" y="1"/>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4082" name="Google Shape;14082;p27"/>
            <p:cNvSpPr/>
            <p:nvPr/>
          </p:nvSpPr>
          <p:spPr>
            <a:xfrm>
              <a:off x="4375813" y="3059483"/>
              <a:ext cx="42900" cy="8975"/>
            </a:xfrm>
            <a:custGeom>
              <a:avLst/>
              <a:gdLst/>
              <a:ahLst/>
              <a:cxnLst/>
              <a:rect l="l" t="t" r="r" b="b"/>
              <a:pathLst>
                <a:path w="1716" h="359" extrusionOk="0">
                  <a:moveTo>
                    <a:pt x="215" y="1"/>
                  </a:moveTo>
                  <a:cubicBezTo>
                    <a:pt x="120" y="1"/>
                    <a:pt x="49" y="48"/>
                    <a:pt x="25" y="144"/>
                  </a:cubicBezTo>
                  <a:cubicBezTo>
                    <a:pt x="1" y="263"/>
                    <a:pt x="96" y="358"/>
                    <a:pt x="215" y="358"/>
                  </a:cubicBezTo>
                  <a:lnTo>
                    <a:pt x="1525" y="358"/>
                  </a:lnTo>
                  <a:cubicBezTo>
                    <a:pt x="1596" y="358"/>
                    <a:pt x="1668" y="287"/>
                    <a:pt x="1692" y="215"/>
                  </a:cubicBezTo>
                  <a:cubicBezTo>
                    <a:pt x="1716" y="96"/>
                    <a:pt x="1644" y="1"/>
                    <a:pt x="1525" y="1"/>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4083" name="Google Shape;14083;p27"/>
            <p:cNvSpPr/>
            <p:nvPr/>
          </p:nvSpPr>
          <p:spPr>
            <a:xfrm>
              <a:off x="4359738" y="2878508"/>
              <a:ext cx="75650" cy="8950"/>
            </a:xfrm>
            <a:custGeom>
              <a:avLst/>
              <a:gdLst/>
              <a:ahLst/>
              <a:cxnLst/>
              <a:rect l="l" t="t" r="r" b="b"/>
              <a:pathLst>
                <a:path w="3026" h="358" extrusionOk="0">
                  <a:moveTo>
                    <a:pt x="215" y="0"/>
                  </a:moveTo>
                  <a:cubicBezTo>
                    <a:pt x="144" y="0"/>
                    <a:pt x="72" y="72"/>
                    <a:pt x="49" y="143"/>
                  </a:cubicBezTo>
                  <a:cubicBezTo>
                    <a:pt x="1" y="262"/>
                    <a:pt x="96" y="358"/>
                    <a:pt x="215" y="358"/>
                  </a:cubicBezTo>
                  <a:lnTo>
                    <a:pt x="2835" y="358"/>
                  </a:lnTo>
                  <a:cubicBezTo>
                    <a:pt x="2930" y="358"/>
                    <a:pt x="3002" y="310"/>
                    <a:pt x="3025" y="215"/>
                  </a:cubicBezTo>
                  <a:cubicBezTo>
                    <a:pt x="3025" y="96"/>
                    <a:pt x="2930" y="0"/>
                    <a:pt x="2835" y="0"/>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4084" name="Google Shape;14084;p27"/>
            <p:cNvSpPr/>
            <p:nvPr/>
          </p:nvSpPr>
          <p:spPr>
            <a:xfrm>
              <a:off x="4359738" y="2896958"/>
              <a:ext cx="75650" cy="8950"/>
            </a:xfrm>
            <a:custGeom>
              <a:avLst/>
              <a:gdLst/>
              <a:ahLst/>
              <a:cxnLst/>
              <a:rect l="l" t="t" r="r" b="b"/>
              <a:pathLst>
                <a:path w="3026" h="358" extrusionOk="0">
                  <a:moveTo>
                    <a:pt x="215" y="1"/>
                  </a:moveTo>
                  <a:cubicBezTo>
                    <a:pt x="144" y="1"/>
                    <a:pt x="72" y="72"/>
                    <a:pt x="49" y="167"/>
                  </a:cubicBezTo>
                  <a:cubicBezTo>
                    <a:pt x="1" y="262"/>
                    <a:pt x="96" y="358"/>
                    <a:pt x="215" y="358"/>
                  </a:cubicBezTo>
                  <a:lnTo>
                    <a:pt x="2835" y="358"/>
                  </a:lnTo>
                  <a:cubicBezTo>
                    <a:pt x="2930" y="358"/>
                    <a:pt x="3002" y="310"/>
                    <a:pt x="3025" y="215"/>
                  </a:cubicBezTo>
                  <a:cubicBezTo>
                    <a:pt x="3025" y="96"/>
                    <a:pt x="2930" y="1"/>
                    <a:pt x="2835" y="1"/>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4085" name="Google Shape;14085;p27"/>
            <p:cNvSpPr/>
            <p:nvPr/>
          </p:nvSpPr>
          <p:spPr>
            <a:xfrm>
              <a:off x="4375813" y="2916008"/>
              <a:ext cx="42900" cy="8950"/>
            </a:xfrm>
            <a:custGeom>
              <a:avLst/>
              <a:gdLst/>
              <a:ahLst/>
              <a:cxnLst/>
              <a:rect l="l" t="t" r="r" b="b"/>
              <a:pathLst>
                <a:path w="1716" h="358" extrusionOk="0">
                  <a:moveTo>
                    <a:pt x="215" y="1"/>
                  </a:moveTo>
                  <a:cubicBezTo>
                    <a:pt x="120" y="1"/>
                    <a:pt x="49" y="48"/>
                    <a:pt x="25" y="143"/>
                  </a:cubicBezTo>
                  <a:cubicBezTo>
                    <a:pt x="1" y="263"/>
                    <a:pt x="96" y="358"/>
                    <a:pt x="215" y="358"/>
                  </a:cubicBezTo>
                  <a:lnTo>
                    <a:pt x="1525" y="358"/>
                  </a:lnTo>
                  <a:cubicBezTo>
                    <a:pt x="1596" y="358"/>
                    <a:pt x="1668" y="286"/>
                    <a:pt x="1692" y="191"/>
                  </a:cubicBezTo>
                  <a:cubicBezTo>
                    <a:pt x="1716" y="72"/>
                    <a:pt x="1644" y="1"/>
                    <a:pt x="1525" y="1"/>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4086" name="Google Shape;14086;p27"/>
            <p:cNvSpPr/>
            <p:nvPr/>
          </p:nvSpPr>
          <p:spPr>
            <a:xfrm>
              <a:off x="4215663" y="2878508"/>
              <a:ext cx="76250" cy="8950"/>
            </a:xfrm>
            <a:custGeom>
              <a:avLst/>
              <a:gdLst/>
              <a:ahLst/>
              <a:cxnLst/>
              <a:rect l="l" t="t" r="r" b="b"/>
              <a:pathLst>
                <a:path w="3050" h="358" extrusionOk="0">
                  <a:moveTo>
                    <a:pt x="215" y="0"/>
                  </a:moveTo>
                  <a:cubicBezTo>
                    <a:pt x="120" y="0"/>
                    <a:pt x="72" y="72"/>
                    <a:pt x="25" y="143"/>
                  </a:cubicBezTo>
                  <a:cubicBezTo>
                    <a:pt x="1" y="262"/>
                    <a:pt x="96" y="358"/>
                    <a:pt x="215" y="358"/>
                  </a:cubicBezTo>
                  <a:lnTo>
                    <a:pt x="2835" y="358"/>
                  </a:lnTo>
                  <a:cubicBezTo>
                    <a:pt x="2930" y="358"/>
                    <a:pt x="2978" y="310"/>
                    <a:pt x="3001" y="215"/>
                  </a:cubicBezTo>
                  <a:cubicBezTo>
                    <a:pt x="3049" y="96"/>
                    <a:pt x="2954" y="0"/>
                    <a:pt x="2835" y="0"/>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4087" name="Google Shape;14087;p27"/>
            <p:cNvSpPr/>
            <p:nvPr/>
          </p:nvSpPr>
          <p:spPr>
            <a:xfrm>
              <a:off x="4215663" y="2896958"/>
              <a:ext cx="76250" cy="8950"/>
            </a:xfrm>
            <a:custGeom>
              <a:avLst/>
              <a:gdLst/>
              <a:ahLst/>
              <a:cxnLst/>
              <a:rect l="l" t="t" r="r" b="b"/>
              <a:pathLst>
                <a:path w="3050" h="358" extrusionOk="0">
                  <a:moveTo>
                    <a:pt x="215" y="1"/>
                  </a:moveTo>
                  <a:cubicBezTo>
                    <a:pt x="120" y="1"/>
                    <a:pt x="72" y="72"/>
                    <a:pt x="25" y="167"/>
                  </a:cubicBezTo>
                  <a:cubicBezTo>
                    <a:pt x="1" y="262"/>
                    <a:pt x="96" y="358"/>
                    <a:pt x="215" y="358"/>
                  </a:cubicBezTo>
                  <a:lnTo>
                    <a:pt x="2835" y="358"/>
                  </a:lnTo>
                  <a:cubicBezTo>
                    <a:pt x="2930" y="358"/>
                    <a:pt x="2978" y="310"/>
                    <a:pt x="3001" y="215"/>
                  </a:cubicBezTo>
                  <a:cubicBezTo>
                    <a:pt x="3049" y="96"/>
                    <a:pt x="2954" y="1"/>
                    <a:pt x="2835" y="1"/>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4088" name="Google Shape;14088;p27"/>
            <p:cNvSpPr/>
            <p:nvPr/>
          </p:nvSpPr>
          <p:spPr>
            <a:xfrm>
              <a:off x="4231738" y="2916008"/>
              <a:ext cx="43500" cy="8950"/>
            </a:xfrm>
            <a:custGeom>
              <a:avLst/>
              <a:gdLst/>
              <a:ahLst/>
              <a:cxnLst/>
              <a:rect l="l" t="t" r="r" b="b"/>
              <a:pathLst>
                <a:path w="1740" h="358" extrusionOk="0">
                  <a:moveTo>
                    <a:pt x="215" y="1"/>
                  </a:moveTo>
                  <a:cubicBezTo>
                    <a:pt x="144" y="1"/>
                    <a:pt x="72" y="48"/>
                    <a:pt x="48" y="143"/>
                  </a:cubicBezTo>
                  <a:cubicBezTo>
                    <a:pt x="1" y="263"/>
                    <a:pt x="96" y="358"/>
                    <a:pt x="215" y="358"/>
                  </a:cubicBezTo>
                  <a:lnTo>
                    <a:pt x="1525" y="358"/>
                  </a:lnTo>
                  <a:cubicBezTo>
                    <a:pt x="1620" y="358"/>
                    <a:pt x="1692" y="286"/>
                    <a:pt x="1715" y="191"/>
                  </a:cubicBezTo>
                  <a:cubicBezTo>
                    <a:pt x="1739" y="72"/>
                    <a:pt x="1644" y="1"/>
                    <a:pt x="1525" y="1"/>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grpSp>
      <p:grpSp>
        <p:nvGrpSpPr>
          <p:cNvPr id="14089" name="Google Shape;14089;p27"/>
          <p:cNvGrpSpPr/>
          <p:nvPr/>
        </p:nvGrpSpPr>
        <p:grpSpPr>
          <a:xfrm>
            <a:off x="4769597" y="2833722"/>
            <a:ext cx="356019" cy="358112"/>
            <a:chOff x="4673513" y="2822583"/>
            <a:chExt cx="297700" cy="299450"/>
          </a:xfrm>
          <a:noFill/>
        </p:grpSpPr>
        <p:sp>
          <p:nvSpPr>
            <p:cNvPr id="14090" name="Google Shape;14090;p27"/>
            <p:cNvSpPr/>
            <p:nvPr/>
          </p:nvSpPr>
          <p:spPr>
            <a:xfrm>
              <a:off x="4673513" y="2824333"/>
              <a:ext cx="297700" cy="297700"/>
            </a:xfrm>
            <a:custGeom>
              <a:avLst/>
              <a:gdLst/>
              <a:ahLst/>
              <a:cxnLst/>
              <a:rect l="l" t="t" r="r" b="b"/>
              <a:pathLst>
                <a:path w="11908" h="11908" extrusionOk="0">
                  <a:moveTo>
                    <a:pt x="3834" y="1310"/>
                  </a:moveTo>
                  <a:lnTo>
                    <a:pt x="3834" y="10717"/>
                  </a:lnTo>
                  <a:lnTo>
                    <a:pt x="1881" y="10717"/>
                  </a:lnTo>
                  <a:lnTo>
                    <a:pt x="1881" y="1310"/>
                  </a:lnTo>
                  <a:close/>
                  <a:moveTo>
                    <a:pt x="7287" y="5096"/>
                  </a:moveTo>
                  <a:lnTo>
                    <a:pt x="7287" y="10717"/>
                  </a:lnTo>
                  <a:lnTo>
                    <a:pt x="5335" y="10717"/>
                  </a:lnTo>
                  <a:lnTo>
                    <a:pt x="5335" y="5096"/>
                  </a:lnTo>
                  <a:close/>
                  <a:moveTo>
                    <a:pt x="10764" y="7597"/>
                  </a:moveTo>
                  <a:lnTo>
                    <a:pt x="10764" y="10717"/>
                  </a:lnTo>
                  <a:lnTo>
                    <a:pt x="8811" y="10717"/>
                  </a:lnTo>
                  <a:lnTo>
                    <a:pt x="8811" y="7597"/>
                  </a:lnTo>
                  <a:close/>
                  <a:moveTo>
                    <a:pt x="929" y="0"/>
                  </a:moveTo>
                  <a:cubicBezTo>
                    <a:pt x="810" y="0"/>
                    <a:pt x="715" y="48"/>
                    <a:pt x="715" y="167"/>
                  </a:cubicBezTo>
                  <a:lnTo>
                    <a:pt x="715" y="977"/>
                  </a:lnTo>
                  <a:lnTo>
                    <a:pt x="500" y="977"/>
                  </a:lnTo>
                  <a:cubicBezTo>
                    <a:pt x="405" y="977"/>
                    <a:pt x="334" y="1048"/>
                    <a:pt x="334" y="1119"/>
                  </a:cubicBezTo>
                  <a:cubicBezTo>
                    <a:pt x="334" y="1239"/>
                    <a:pt x="381" y="1334"/>
                    <a:pt x="500" y="1334"/>
                  </a:cubicBezTo>
                  <a:lnTo>
                    <a:pt x="715" y="1334"/>
                  </a:lnTo>
                  <a:lnTo>
                    <a:pt x="715" y="2239"/>
                  </a:lnTo>
                  <a:lnTo>
                    <a:pt x="500" y="2239"/>
                  </a:lnTo>
                  <a:cubicBezTo>
                    <a:pt x="405" y="2239"/>
                    <a:pt x="334" y="2286"/>
                    <a:pt x="334" y="2382"/>
                  </a:cubicBezTo>
                  <a:cubicBezTo>
                    <a:pt x="334" y="2501"/>
                    <a:pt x="381" y="2572"/>
                    <a:pt x="500" y="2572"/>
                  </a:cubicBezTo>
                  <a:lnTo>
                    <a:pt x="715" y="2572"/>
                  </a:lnTo>
                  <a:lnTo>
                    <a:pt x="715" y="3477"/>
                  </a:lnTo>
                  <a:lnTo>
                    <a:pt x="500" y="3477"/>
                  </a:lnTo>
                  <a:cubicBezTo>
                    <a:pt x="405" y="3477"/>
                    <a:pt x="334" y="3525"/>
                    <a:pt x="334" y="3620"/>
                  </a:cubicBezTo>
                  <a:cubicBezTo>
                    <a:pt x="334" y="3739"/>
                    <a:pt x="381" y="3834"/>
                    <a:pt x="500" y="3834"/>
                  </a:cubicBezTo>
                  <a:lnTo>
                    <a:pt x="715" y="3834"/>
                  </a:lnTo>
                  <a:lnTo>
                    <a:pt x="715" y="4715"/>
                  </a:lnTo>
                  <a:lnTo>
                    <a:pt x="500" y="4715"/>
                  </a:lnTo>
                  <a:cubicBezTo>
                    <a:pt x="405" y="4715"/>
                    <a:pt x="334" y="4787"/>
                    <a:pt x="334" y="4882"/>
                  </a:cubicBezTo>
                  <a:cubicBezTo>
                    <a:pt x="334" y="5001"/>
                    <a:pt x="381" y="5073"/>
                    <a:pt x="500" y="5073"/>
                  </a:cubicBezTo>
                  <a:lnTo>
                    <a:pt x="715" y="5073"/>
                  </a:lnTo>
                  <a:lnTo>
                    <a:pt x="715" y="5978"/>
                  </a:lnTo>
                  <a:lnTo>
                    <a:pt x="500" y="5978"/>
                  </a:lnTo>
                  <a:cubicBezTo>
                    <a:pt x="405" y="5978"/>
                    <a:pt x="334" y="6025"/>
                    <a:pt x="334" y="6120"/>
                  </a:cubicBezTo>
                  <a:cubicBezTo>
                    <a:pt x="334" y="6240"/>
                    <a:pt x="381" y="6335"/>
                    <a:pt x="500" y="6335"/>
                  </a:cubicBezTo>
                  <a:lnTo>
                    <a:pt x="715" y="6335"/>
                  </a:lnTo>
                  <a:lnTo>
                    <a:pt x="715" y="7216"/>
                  </a:lnTo>
                  <a:lnTo>
                    <a:pt x="500" y="7216"/>
                  </a:lnTo>
                  <a:cubicBezTo>
                    <a:pt x="405" y="7216"/>
                    <a:pt x="334" y="7287"/>
                    <a:pt x="334" y="7383"/>
                  </a:cubicBezTo>
                  <a:cubicBezTo>
                    <a:pt x="334" y="7502"/>
                    <a:pt x="381" y="7573"/>
                    <a:pt x="500" y="7573"/>
                  </a:cubicBezTo>
                  <a:lnTo>
                    <a:pt x="715" y="7573"/>
                  </a:lnTo>
                  <a:lnTo>
                    <a:pt x="715" y="8478"/>
                  </a:lnTo>
                  <a:lnTo>
                    <a:pt x="500" y="8478"/>
                  </a:lnTo>
                  <a:cubicBezTo>
                    <a:pt x="405" y="8478"/>
                    <a:pt x="334" y="8526"/>
                    <a:pt x="334" y="8621"/>
                  </a:cubicBezTo>
                  <a:cubicBezTo>
                    <a:pt x="334" y="8740"/>
                    <a:pt x="381" y="8835"/>
                    <a:pt x="500" y="8835"/>
                  </a:cubicBezTo>
                  <a:lnTo>
                    <a:pt x="715" y="8835"/>
                  </a:lnTo>
                  <a:lnTo>
                    <a:pt x="715" y="9716"/>
                  </a:lnTo>
                  <a:lnTo>
                    <a:pt x="500" y="9716"/>
                  </a:lnTo>
                  <a:cubicBezTo>
                    <a:pt x="405" y="9716"/>
                    <a:pt x="334" y="9788"/>
                    <a:pt x="334" y="9883"/>
                  </a:cubicBezTo>
                  <a:cubicBezTo>
                    <a:pt x="334" y="10002"/>
                    <a:pt x="381" y="10074"/>
                    <a:pt x="500" y="10074"/>
                  </a:cubicBezTo>
                  <a:lnTo>
                    <a:pt x="715" y="10074"/>
                  </a:lnTo>
                  <a:lnTo>
                    <a:pt x="715" y="10717"/>
                  </a:lnTo>
                  <a:lnTo>
                    <a:pt x="286" y="10717"/>
                  </a:lnTo>
                  <a:cubicBezTo>
                    <a:pt x="143" y="10717"/>
                    <a:pt x="0" y="10836"/>
                    <a:pt x="0" y="11002"/>
                  </a:cubicBezTo>
                  <a:lnTo>
                    <a:pt x="0" y="11693"/>
                  </a:lnTo>
                  <a:cubicBezTo>
                    <a:pt x="0" y="11788"/>
                    <a:pt x="95" y="11884"/>
                    <a:pt x="167" y="11884"/>
                  </a:cubicBezTo>
                  <a:lnTo>
                    <a:pt x="2001" y="11884"/>
                  </a:lnTo>
                  <a:cubicBezTo>
                    <a:pt x="2024" y="11884"/>
                    <a:pt x="2048" y="11884"/>
                    <a:pt x="2072" y="11836"/>
                  </a:cubicBezTo>
                  <a:cubicBezTo>
                    <a:pt x="2191" y="11693"/>
                    <a:pt x="2120" y="11550"/>
                    <a:pt x="1953" y="11550"/>
                  </a:cubicBezTo>
                  <a:lnTo>
                    <a:pt x="334" y="11550"/>
                  </a:lnTo>
                  <a:lnTo>
                    <a:pt x="334" y="11074"/>
                  </a:lnTo>
                  <a:lnTo>
                    <a:pt x="11526" y="11074"/>
                  </a:lnTo>
                  <a:lnTo>
                    <a:pt x="11526" y="11550"/>
                  </a:lnTo>
                  <a:lnTo>
                    <a:pt x="2763" y="11550"/>
                  </a:lnTo>
                  <a:cubicBezTo>
                    <a:pt x="2667" y="11550"/>
                    <a:pt x="2596" y="11598"/>
                    <a:pt x="2596" y="11693"/>
                  </a:cubicBezTo>
                  <a:cubicBezTo>
                    <a:pt x="2596" y="11812"/>
                    <a:pt x="2644" y="11907"/>
                    <a:pt x="2763" y="11907"/>
                  </a:cubicBezTo>
                  <a:lnTo>
                    <a:pt x="11574" y="11907"/>
                  </a:lnTo>
                  <a:cubicBezTo>
                    <a:pt x="11717" y="11907"/>
                    <a:pt x="11884" y="11788"/>
                    <a:pt x="11884" y="11598"/>
                  </a:cubicBezTo>
                  <a:lnTo>
                    <a:pt x="11884" y="11002"/>
                  </a:lnTo>
                  <a:cubicBezTo>
                    <a:pt x="11907" y="10860"/>
                    <a:pt x="11788" y="10717"/>
                    <a:pt x="11598" y="10717"/>
                  </a:cubicBezTo>
                  <a:lnTo>
                    <a:pt x="11098" y="10717"/>
                  </a:lnTo>
                  <a:lnTo>
                    <a:pt x="11098" y="7478"/>
                  </a:lnTo>
                  <a:cubicBezTo>
                    <a:pt x="11098" y="7311"/>
                    <a:pt x="10979" y="7240"/>
                    <a:pt x="10860" y="7240"/>
                  </a:cubicBezTo>
                  <a:lnTo>
                    <a:pt x="8692" y="7240"/>
                  </a:lnTo>
                  <a:cubicBezTo>
                    <a:pt x="8550" y="7240"/>
                    <a:pt x="8454" y="7335"/>
                    <a:pt x="8454" y="7478"/>
                  </a:cubicBezTo>
                  <a:lnTo>
                    <a:pt x="8454" y="10717"/>
                  </a:lnTo>
                  <a:lnTo>
                    <a:pt x="7645" y="10717"/>
                  </a:lnTo>
                  <a:lnTo>
                    <a:pt x="7645" y="4954"/>
                  </a:lnTo>
                  <a:cubicBezTo>
                    <a:pt x="7645" y="4811"/>
                    <a:pt x="7526" y="4715"/>
                    <a:pt x="7406" y="4715"/>
                  </a:cubicBezTo>
                  <a:lnTo>
                    <a:pt x="5239" y="4715"/>
                  </a:lnTo>
                  <a:cubicBezTo>
                    <a:pt x="5096" y="4715"/>
                    <a:pt x="5001" y="4834"/>
                    <a:pt x="5001" y="4954"/>
                  </a:cubicBezTo>
                  <a:lnTo>
                    <a:pt x="5001" y="10717"/>
                  </a:lnTo>
                  <a:lnTo>
                    <a:pt x="4191" y="10717"/>
                  </a:lnTo>
                  <a:lnTo>
                    <a:pt x="4191" y="1215"/>
                  </a:lnTo>
                  <a:cubicBezTo>
                    <a:pt x="4191" y="1072"/>
                    <a:pt x="4072" y="977"/>
                    <a:pt x="3953" y="977"/>
                  </a:cubicBezTo>
                  <a:lnTo>
                    <a:pt x="1762" y="977"/>
                  </a:lnTo>
                  <a:cubicBezTo>
                    <a:pt x="1596" y="977"/>
                    <a:pt x="1524" y="1096"/>
                    <a:pt x="1524" y="1215"/>
                  </a:cubicBezTo>
                  <a:lnTo>
                    <a:pt x="1524" y="10717"/>
                  </a:lnTo>
                  <a:lnTo>
                    <a:pt x="1072" y="10717"/>
                  </a:lnTo>
                  <a:lnTo>
                    <a:pt x="1072" y="167"/>
                  </a:lnTo>
                  <a:cubicBezTo>
                    <a:pt x="1072" y="95"/>
                    <a:pt x="1000" y="0"/>
                    <a:pt x="929" y="0"/>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4091" name="Google Shape;14091;p27"/>
            <p:cNvSpPr/>
            <p:nvPr/>
          </p:nvSpPr>
          <p:spPr>
            <a:xfrm>
              <a:off x="4782463" y="2822583"/>
              <a:ext cx="169700" cy="141675"/>
            </a:xfrm>
            <a:custGeom>
              <a:avLst/>
              <a:gdLst/>
              <a:ahLst/>
              <a:cxnLst/>
              <a:rect l="l" t="t" r="r" b="b"/>
              <a:pathLst>
                <a:path w="6788" h="5667" extrusionOk="0">
                  <a:moveTo>
                    <a:pt x="606" y="0"/>
                  </a:moveTo>
                  <a:cubicBezTo>
                    <a:pt x="434" y="0"/>
                    <a:pt x="264" y="74"/>
                    <a:pt x="167" y="213"/>
                  </a:cubicBezTo>
                  <a:cubicBezTo>
                    <a:pt x="72" y="332"/>
                    <a:pt x="0" y="475"/>
                    <a:pt x="48" y="618"/>
                  </a:cubicBezTo>
                  <a:cubicBezTo>
                    <a:pt x="48" y="856"/>
                    <a:pt x="143" y="1023"/>
                    <a:pt x="262" y="1118"/>
                  </a:cubicBezTo>
                  <a:lnTo>
                    <a:pt x="4668" y="4571"/>
                  </a:lnTo>
                  <a:cubicBezTo>
                    <a:pt x="4573" y="4643"/>
                    <a:pt x="4501" y="4762"/>
                    <a:pt x="4477" y="4881"/>
                  </a:cubicBezTo>
                  <a:cubicBezTo>
                    <a:pt x="4453" y="5047"/>
                    <a:pt x="4501" y="5190"/>
                    <a:pt x="4596" y="5309"/>
                  </a:cubicBezTo>
                  <a:cubicBezTo>
                    <a:pt x="4692" y="5428"/>
                    <a:pt x="4835" y="5524"/>
                    <a:pt x="4977" y="5524"/>
                  </a:cubicBezTo>
                  <a:lnTo>
                    <a:pt x="6121" y="5667"/>
                  </a:lnTo>
                  <a:cubicBezTo>
                    <a:pt x="6240" y="5667"/>
                    <a:pt x="6311" y="5667"/>
                    <a:pt x="6406" y="5595"/>
                  </a:cubicBezTo>
                  <a:cubicBezTo>
                    <a:pt x="6478" y="5571"/>
                    <a:pt x="6549" y="5524"/>
                    <a:pt x="6621" y="5452"/>
                  </a:cubicBezTo>
                  <a:cubicBezTo>
                    <a:pt x="6740" y="5309"/>
                    <a:pt x="6787" y="5119"/>
                    <a:pt x="6763" y="4952"/>
                  </a:cubicBezTo>
                  <a:lnTo>
                    <a:pt x="6525" y="3809"/>
                  </a:lnTo>
                  <a:cubicBezTo>
                    <a:pt x="6484" y="3561"/>
                    <a:pt x="6227" y="3367"/>
                    <a:pt x="5973" y="3367"/>
                  </a:cubicBezTo>
                  <a:cubicBezTo>
                    <a:pt x="5935" y="3367"/>
                    <a:pt x="5896" y="3371"/>
                    <a:pt x="5859" y="3380"/>
                  </a:cubicBezTo>
                  <a:cubicBezTo>
                    <a:pt x="5668" y="3404"/>
                    <a:pt x="5549" y="3523"/>
                    <a:pt x="5454" y="3642"/>
                  </a:cubicBezTo>
                  <a:lnTo>
                    <a:pt x="3191" y="1856"/>
                  </a:lnTo>
                  <a:cubicBezTo>
                    <a:pt x="3158" y="1823"/>
                    <a:pt x="3120" y="1805"/>
                    <a:pt x="3081" y="1805"/>
                  </a:cubicBezTo>
                  <a:cubicBezTo>
                    <a:pt x="3037" y="1805"/>
                    <a:pt x="2991" y="1829"/>
                    <a:pt x="2953" y="1880"/>
                  </a:cubicBezTo>
                  <a:cubicBezTo>
                    <a:pt x="2906" y="1975"/>
                    <a:pt x="2906" y="2071"/>
                    <a:pt x="3001" y="2118"/>
                  </a:cubicBezTo>
                  <a:lnTo>
                    <a:pt x="5454" y="4095"/>
                  </a:lnTo>
                  <a:cubicBezTo>
                    <a:pt x="5504" y="4112"/>
                    <a:pt x="5543" y="4128"/>
                    <a:pt x="5586" y="4128"/>
                  </a:cubicBezTo>
                  <a:cubicBezTo>
                    <a:pt x="5604" y="4128"/>
                    <a:pt x="5623" y="4126"/>
                    <a:pt x="5644" y="4119"/>
                  </a:cubicBezTo>
                  <a:cubicBezTo>
                    <a:pt x="5692" y="4095"/>
                    <a:pt x="5739" y="4023"/>
                    <a:pt x="5739" y="3976"/>
                  </a:cubicBezTo>
                  <a:cubicBezTo>
                    <a:pt x="5739" y="3857"/>
                    <a:pt x="5787" y="3761"/>
                    <a:pt x="5906" y="3738"/>
                  </a:cubicBezTo>
                  <a:cubicBezTo>
                    <a:pt x="5928" y="3729"/>
                    <a:pt x="5949" y="3725"/>
                    <a:pt x="5970" y="3725"/>
                  </a:cubicBezTo>
                  <a:cubicBezTo>
                    <a:pt x="6065" y="3725"/>
                    <a:pt x="6149" y="3807"/>
                    <a:pt x="6168" y="3904"/>
                  </a:cubicBezTo>
                  <a:lnTo>
                    <a:pt x="6406" y="5047"/>
                  </a:lnTo>
                  <a:cubicBezTo>
                    <a:pt x="6454" y="5095"/>
                    <a:pt x="6406" y="5190"/>
                    <a:pt x="6359" y="5238"/>
                  </a:cubicBezTo>
                  <a:cubicBezTo>
                    <a:pt x="6305" y="5291"/>
                    <a:pt x="6265" y="5318"/>
                    <a:pt x="6208" y="5318"/>
                  </a:cubicBezTo>
                  <a:cubicBezTo>
                    <a:pt x="6189" y="5318"/>
                    <a:pt x="6168" y="5315"/>
                    <a:pt x="6144" y="5309"/>
                  </a:cubicBezTo>
                  <a:lnTo>
                    <a:pt x="5001" y="5166"/>
                  </a:lnTo>
                  <a:cubicBezTo>
                    <a:pt x="4954" y="5166"/>
                    <a:pt x="4882" y="5119"/>
                    <a:pt x="4858" y="5071"/>
                  </a:cubicBezTo>
                  <a:cubicBezTo>
                    <a:pt x="4835" y="5000"/>
                    <a:pt x="4811" y="4952"/>
                    <a:pt x="4811" y="4881"/>
                  </a:cubicBezTo>
                  <a:cubicBezTo>
                    <a:pt x="4811" y="4809"/>
                    <a:pt x="4882" y="4714"/>
                    <a:pt x="4977" y="4690"/>
                  </a:cubicBezTo>
                  <a:cubicBezTo>
                    <a:pt x="5049" y="4643"/>
                    <a:pt x="5096" y="4619"/>
                    <a:pt x="5096" y="4571"/>
                  </a:cubicBezTo>
                  <a:cubicBezTo>
                    <a:pt x="5096" y="4500"/>
                    <a:pt x="5096" y="4452"/>
                    <a:pt x="5049" y="4381"/>
                  </a:cubicBezTo>
                  <a:lnTo>
                    <a:pt x="453" y="761"/>
                  </a:lnTo>
                  <a:cubicBezTo>
                    <a:pt x="405" y="713"/>
                    <a:pt x="357" y="666"/>
                    <a:pt x="357" y="594"/>
                  </a:cubicBezTo>
                  <a:cubicBezTo>
                    <a:pt x="357" y="546"/>
                    <a:pt x="357" y="475"/>
                    <a:pt x="429" y="427"/>
                  </a:cubicBezTo>
                  <a:cubicBezTo>
                    <a:pt x="453" y="356"/>
                    <a:pt x="524" y="332"/>
                    <a:pt x="572" y="332"/>
                  </a:cubicBezTo>
                  <a:cubicBezTo>
                    <a:pt x="643" y="332"/>
                    <a:pt x="691" y="332"/>
                    <a:pt x="762" y="404"/>
                  </a:cubicBezTo>
                  <a:lnTo>
                    <a:pt x="2334" y="1618"/>
                  </a:lnTo>
                  <a:cubicBezTo>
                    <a:pt x="2377" y="1640"/>
                    <a:pt x="2415" y="1651"/>
                    <a:pt x="2450" y="1651"/>
                  </a:cubicBezTo>
                  <a:cubicBezTo>
                    <a:pt x="2493" y="1651"/>
                    <a:pt x="2533" y="1634"/>
                    <a:pt x="2572" y="1594"/>
                  </a:cubicBezTo>
                  <a:cubicBezTo>
                    <a:pt x="2620" y="1499"/>
                    <a:pt x="2620" y="1404"/>
                    <a:pt x="2548" y="1356"/>
                  </a:cubicBezTo>
                  <a:lnTo>
                    <a:pt x="953" y="118"/>
                  </a:lnTo>
                  <a:cubicBezTo>
                    <a:pt x="853" y="38"/>
                    <a:pt x="729" y="0"/>
                    <a:pt x="606" y="0"/>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grpSp>
      <p:grpSp>
        <p:nvGrpSpPr>
          <p:cNvPr id="14092" name="Google Shape;14092;p27"/>
          <p:cNvGrpSpPr/>
          <p:nvPr/>
        </p:nvGrpSpPr>
        <p:grpSpPr>
          <a:xfrm>
            <a:off x="5512951" y="2843648"/>
            <a:ext cx="357455" cy="338201"/>
            <a:chOff x="5167663" y="2830883"/>
            <a:chExt cx="298900" cy="282800"/>
          </a:xfrm>
          <a:noFill/>
        </p:grpSpPr>
        <p:sp>
          <p:nvSpPr>
            <p:cNvPr id="14093" name="Google Shape;14093;p27"/>
            <p:cNvSpPr/>
            <p:nvPr/>
          </p:nvSpPr>
          <p:spPr>
            <a:xfrm>
              <a:off x="5299813" y="2873133"/>
              <a:ext cx="36350" cy="42425"/>
            </a:xfrm>
            <a:custGeom>
              <a:avLst/>
              <a:gdLst/>
              <a:ahLst/>
              <a:cxnLst/>
              <a:rect l="l" t="t" r="r" b="b"/>
              <a:pathLst>
                <a:path w="1454" h="1697" extrusionOk="0">
                  <a:moveTo>
                    <a:pt x="692" y="596"/>
                  </a:moveTo>
                  <a:lnTo>
                    <a:pt x="834" y="1025"/>
                  </a:lnTo>
                  <a:lnTo>
                    <a:pt x="549" y="1025"/>
                  </a:lnTo>
                  <a:lnTo>
                    <a:pt x="692" y="596"/>
                  </a:lnTo>
                  <a:close/>
                  <a:moveTo>
                    <a:pt x="715" y="1"/>
                  </a:moveTo>
                  <a:cubicBezTo>
                    <a:pt x="644" y="1"/>
                    <a:pt x="573" y="72"/>
                    <a:pt x="549" y="120"/>
                  </a:cubicBezTo>
                  <a:lnTo>
                    <a:pt x="25" y="1477"/>
                  </a:lnTo>
                  <a:cubicBezTo>
                    <a:pt x="1" y="1549"/>
                    <a:pt x="25" y="1644"/>
                    <a:pt x="120" y="1668"/>
                  </a:cubicBezTo>
                  <a:cubicBezTo>
                    <a:pt x="147" y="1688"/>
                    <a:pt x="176" y="1697"/>
                    <a:pt x="204" y="1697"/>
                  </a:cubicBezTo>
                  <a:cubicBezTo>
                    <a:pt x="275" y="1697"/>
                    <a:pt x="341" y="1641"/>
                    <a:pt x="358" y="1573"/>
                  </a:cubicBezTo>
                  <a:lnTo>
                    <a:pt x="453" y="1382"/>
                  </a:lnTo>
                  <a:lnTo>
                    <a:pt x="1025" y="1382"/>
                  </a:lnTo>
                  <a:lnTo>
                    <a:pt x="1096" y="1573"/>
                  </a:lnTo>
                  <a:cubicBezTo>
                    <a:pt x="1144" y="1644"/>
                    <a:pt x="1192" y="1692"/>
                    <a:pt x="1263" y="1692"/>
                  </a:cubicBezTo>
                  <a:lnTo>
                    <a:pt x="1311" y="1692"/>
                  </a:lnTo>
                  <a:cubicBezTo>
                    <a:pt x="1406" y="1668"/>
                    <a:pt x="1454" y="1573"/>
                    <a:pt x="1406" y="1454"/>
                  </a:cubicBezTo>
                  <a:lnTo>
                    <a:pt x="906" y="120"/>
                  </a:lnTo>
                  <a:cubicBezTo>
                    <a:pt x="858" y="25"/>
                    <a:pt x="787" y="1"/>
                    <a:pt x="715" y="1"/>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4094" name="Google Shape;14094;p27"/>
            <p:cNvSpPr/>
            <p:nvPr/>
          </p:nvSpPr>
          <p:spPr>
            <a:xfrm>
              <a:off x="5221838" y="3006508"/>
              <a:ext cx="29775" cy="43475"/>
            </a:xfrm>
            <a:custGeom>
              <a:avLst/>
              <a:gdLst/>
              <a:ahLst/>
              <a:cxnLst/>
              <a:rect l="l" t="t" r="r" b="b"/>
              <a:pathLst>
                <a:path w="1191" h="1739" extrusionOk="0">
                  <a:moveTo>
                    <a:pt x="572" y="358"/>
                  </a:moveTo>
                  <a:cubicBezTo>
                    <a:pt x="619" y="358"/>
                    <a:pt x="691" y="381"/>
                    <a:pt x="715" y="477"/>
                  </a:cubicBezTo>
                  <a:cubicBezTo>
                    <a:pt x="739" y="572"/>
                    <a:pt x="667" y="643"/>
                    <a:pt x="572" y="643"/>
                  </a:cubicBezTo>
                  <a:lnTo>
                    <a:pt x="357" y="643"/>
                  </a:lnTo>
                  <a:lnTo>
                    <a:pt x="357" y="358"/>
                  </a:lnTo>
                  <a:close/>
                  <a:moveTo>
                    <a:pt x="667" y="977"/>
                  </a:moveTo>
                  <a:cubicBezTo>
                    <a:pt x="786" y="977"/>
                    <a:pt x="834" y="1072"/>
                    <a:pt x="834" y="1167"/>
                  </a:cubicBezTo>
                  <a:cubicBezTo>
                    <a:pt x="834" y="1286"/>
                    <a:pt x="739" y="1382"/>
                    <a:pt x="667" y="1382"/>
                  </a:cubicBezTo>
                  <a:lnTo>
                    <a:pt x="357" y="1382"/>
                  </a:lnTo>
                  <a:lnTo>
                    <a:pt x="357" y="977"/>
                  </a:lnTo>
                  <a:close/>
                  <a:moveTo>
                    <a:pt x="191" y="0"/>
                  </a:moveTo>
                  <a:cubicBezTo>
                    <a:pt x="96" y="0"/>
                    <a:pt x="0" y="96"/>
                    <a:pt x="0" y="191"/>
                  </a:cubicBezTo>
                  <a:lnTo>
                    <a:pt x="0" y="1548"/>
                  </a:lnTo>
                  <a:lnTo>
                    <a:pt x="0" y="1620"/>
                  </a:lnTo>
                  <a:cubicBezTo>
                    <a:pt x="24" y="1691"/>
                    <a:pt x="96" y="1739"/>
                    <a:pt x="191" y="1739"/>
                  </a:cubicBezTo>
                  <a:lnTo>
                    <a:pt x="667" y="1739"/>
                  </a:lnTo>
                  <a:cubicBezTo>
                    <a:pt x="953" y="1739"/>
                    <a:pt x="1191" y="1501"/>
                    <a:pt x="1191" y="1191"/>
                  </a:cubicBezTo>
                  <a:cubicBezTo>
                    <a:pt x="1191" y="1024"/>
                    <a:pt x="1096" y="858"/>
                    <a:pt x="977" y="786"/>
                  </a:cubicBezTo>
                  <a:cubicBezTo>
                    <a:pt x="1048" y="691"/>
                    <a:pt x="1072" y="572"/>
                    <a:pt x="1048" y="429"/>
                  </a:cubicBezTo>
                  <a:cubicBezTo>
                    <a:pt x="1024" y="191"/>
                    <a:pt x="810" y="0"/>
                    <a:pt x="572" y="0"/>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4095" name="Google Shape;14095;p27"/>
            <p:cNvSpPr/>
            <p:nvPr/>
          </p:nvSpPr>
          <p:spPr>
            <a:xfrm>
              <a:off x="5375438" y="3006508"/>
              <a:ext cx="37525" cy="43475"/>
            </a:xfrm>
            <a:custGeom>
              <a:avLst/>
              <a:gdLst/>
              <a:ahLst/>
              <a:cxnLst/>
              <a:rect l="l" t="t" r="r" b="b"/>
              <a:pathLst>
                <a:path w="1501" h="1739" extrusionOk="0">
                  <a:moveTo>
                    <a:pt x="858" y="0"/>
                  </a:moveTo>
                  <a:cubicBezTo>
                    <a:pt x="381" y="0"/>
                    <a:pt x="0" y="381"/>
                    <a:pt x="0" y="858"/>
                  </a:cubicBezTo>
                  <a:cubicBezTo>
                    <a:pt x="0" y="1334"/>
                    <a:pt x="381" y="1739"/>
                    <a:pt x="858" y="1739"/>
                  </a:cubicBezTo>
                  <a:cubicBezTo>
                    <a:pt x="1024" y="1739"/>
                    <a:pt x="1215" y="1667"/>
                    <a:pt x="1334" y="1548"/>
                  </a:cubicBezTo>
                  <a:cubicBezTo>
                    <a:pt x="1358" y="1524"/>
                    <a:pt x="1382" y="1501"/>
                    <a:pt x="1382" y="1453"/>
                  </a:cubicBezTo>
                  <a:cubicBezTo>
                    <a:pt x="1501" y="1405"/>
                    <a:pt x="1477" y="1286"/>
                    <a:pt x="1429" y="1215"/>
                  </a:cubicBezTo>
                  <a:cubicBezTo>
                    <a:pt x="1400" y="1195"/>
                    <a:pt x="1362" y="1184"/>
                    <a:pt x="1324" y="1184"/>
                  </a:cubicBezTo>
                  <a:cubicBezTo>
                    <a:pt x="1271" y="1184"/>
                    <a:pt x="1219" y="1207"/>
                    <a:pt x="1191" y="1263"/>
                  </a:cubicBezTo>
                  <a:lnTo>
                    <a:pt x="1144" y="1286"/>
                  </a:lnTo>
                  <a:cubicBezTo>
                    <a:pt x="1096" y="1334"/>
                    <a:pt x="1001" y="1382"/>
                    <a:pt x="882" y="1382"/>
                  </a:cubicBezTo>
                  <a:cubicBezTo>
                    <a:pt x="620" y="1382"/>
                    <a:pt x="381" y="1143"/>
                    <a:pt x="381" y="858"/>
                  </a:cubicBezTo>
                  <a:cubicBezTo>
                    <a:pt x="381" y="596"/>
                    <a:pt x="620" y="358"/>
                    <a:pt x="882" y="358"/>
                  </a:cubicBezTo>
                  <a:cubicBezTo>
                    <a:pt x="977" y="358"/>
                    <a:pt x="1096" y="381"/>
                    <a:pt x="1144" y="453"/>
                  </a:cubicBezTo>
                  <a:cubicBezTo>
                    <a:pt x="1175" y="469"/>
                    <a:pt x="1207" y="477"/>
                    <a:pt x="1237" y="477"/>
                  </a:cubicBezTo>
                  <a:cubicBezTo>
                    <a:pt x="1297" y="477"/>
                    <a:pt x="1350" y="445"/>
                    <a:pt x="1382" y="381"/>
                  </a:cubicBezTo>
                  <a:cubicBezTo>
                    <a:pt x="1453" y="310"/>
                    <a:pt x="1429" y="215"/>
                    <a:pt x="1334" y="143"/>
                  </a:cubicBezTo>
                  <a:cubicBezTo>
                    <a:pt x="1191" y="72"/>
                    <a:pt x="1024" y="0"/>
                    <a:pt x="858" y="0"/>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4096" name="Google Shape;14096;p27"/>
            <p:cNvSpPr/>
            <p:nvPr/>
          </p:nvSpPr>
          <p:spPr>
            <a:xfrm>
              <a:off x="5167663" y="2830883"/>
              <a:ext cx="298900" cy="282800"/>
            </a:xfrm>
            <a:custGeom>
              <a:avLst/>
              <a:gdLst/>
              <a:ahLst/>
              <a:cxnLst/>
              <a:rect l="l" t="t" r="r" b="b"/>
              <a:pathLst>
                <a:path w="11956" h="11312" extrusionOk="0">
                  <a:moveTo>
                    <a:pt x="3620" y="4525"/>
                  </a:moveTo>
                  <a:cubicBezTo>
                    <a:pt x="4430" y="4525"/>
                    <a:pt x="5168" y="4834"/>
                    <a:pt x="5739" y="5335"/>
                  </a:cubicBezTo>
                  <a:cubicBezTo>
                    <a:pt x="5382" y="5716"/>
                    <a:pt x="5120" y="6168"/>
                    <a:pt x="4954" y="6644"/>
                  </a:cubicBezTo>
                  <a:cubicBezTo>
                    <a:pt x="4025" y="6311"/>
                    <a:pt x="3263" y="5573"/>
                    <a:pt x="2953" y="4620"/>
                  </a:cubicBezTo>
                  <a:cubicBezTo>
                    <a:pt x="3144" y="4549"/>
                    <a:pt x="3382" y="4525"/>
                    <a:pt x="3620" y="4525"/>
                  </a:cubicBezTo>
                  <a:close/>
                  <a:moveTo>
                    <a:pt x="8359" y="4549"/>
                  </a:moveTo>
                  <a:cubicBezTo>
                    <a:pt x="8597" y="4549"/>
                    <a:pt x="8835" y="4596"/>
                    <a:pt x="9050" y="4620"/>
                  </a:cubicBezTo>
                  <a:cubicBezTo>
                    <a:pt x="8716" y="5573"/>
                    <a:pt x="7978" y="6311"/>
                    <a:pt x="7025" y="6644"/>
                  </a:cubicBezTo>
                  <a:cubicBezTo>
                    <a:pt x="6883" y="6168"/>
                    <a:pt x="6597" y="5716"/>
                    <a:pt x="6240" y="5335"/>
                  </a:cubicBezTo>
                  <a:cubicBezTo>
                    <a:pt x="6811" y="4858"/>
                    <a:pt x="7549" y="4549"/>
                    <a:pt x="8359" y="4549"/>
                  </a:cubicBezTo>
                  <a:close/>
                  <a:moveTo>
                    <a:pt x="5978" y="5597"/>
                  </a:moveTo>
                  <a:cubicBezTo>
                    <a:pt x="6287" y="5930"/>
                    <a:pt x="6525" y="6311"/>
                    <a:pt x="6668" y="6763"/>
                  </a:cubicBezTo>
                  <a:cubicBezTo>
                    <a:pt x="6454" y="6811"/>
                    <a:pt x="6216" y="6835"/>
                    <a:pt x="5978" y="6835"/>
                  </a:cubicBezTo>
                  <a:cubicBezTo>
                    <a:pt x="5739" y="6835"/>
                    <a:pt x="5501" y="6811"/>
                    <a:pt x="5287" y="6787"/>
                  </a:cubicBezTo>
                  <a:cubicBezTo>
                    <a:pt x="5430" y="6311"/>
                    <a:pt x="5692" y="5930"/>
                    <a:pt x="5978" y="5597"/>
                  </a:cubicBezTo>
                  <a:close/>
                  <a:moveTo>
                    <a:pt x="6716" y="7049"/>
                  </a:moveTo>
                  <a:cubicBezTo>
                    <a:pt x="6763" y="7240"/>
                    <a:pt x="6787" y="7406"/>
                    <a:pt x="6787" y="7597"/>
                  </a:cubicBezTo>
                  <a:cubicBezTo>
                    <a:pt x="6811" y="8311"/>
                    <a:pt x="6597" y="9026"/>
                    <a:pt x="6216" y="9621"/>
                  </a:cubicBezTo>
                  <a:cubicBezTo>
                    <a:pt x="6192" y="9645"/>
                    <a:pt x="6192" y="9669"/>
                    <a:pt x="6168" y="9669"/>
                  </a:cubicBezTo>
                  <a:cubicBezTo>
                    <a:pt x="6192" y="9740"/>
                    <a:pt x="5978" y="9978"/>
                    <a:pt x="5978" y="9978"/>
                  </a:cubicBezTo>
                  <a:cubicBezTo>
                    <a:pt x="5501" y="9478"/>
                    <a:pt x="5168" y="8788"/>
                    <a:pt x="5120" y="8049"/>
                  </a:cubicBezTo>
                  <a:lnTo>
                    <a:pt x="5120" y="7454"/>
                  </a:lnTo>
                  <a:cubicBezTo>
                    <a:pt x="5120" y="7335"/>
                    <a:pt x="5144" y="7216"/>
                    <a:pt x="5168" y="7049"/>
                  </a:cubicBezTo>
                  <a:cubicBezTo>
                    <a:pt x="5406" y="7121"/>
                    <a:pt x="5692" y="7144"/>
                    <a:pt x="5954" y="7144"/>
                  </a:cubicBezTo>
                  <a:cubicBezTo>
                    <a:pt x="6216" y="7144"/>
                    <a:pt x="6478" y="7121"/>
                    <a:pt x="6716" y="7049"/>
                  </a:cubicBezTo>
                  <a:close/>
                  <a:moveTo>
                    <a:pt x="9383" y="4715"/>
                  </a:moveTo>
                  <a:cubicBezTo>
                    <a:pt x="10645" y="5120"/>
                    <a:pt x="11574" y="6335"/>
                    <a:pt x="11574" y="7764"/>
                  </a:cubicBezTo>
                  <a:cubicBezTo>
                    <a:pt x="11574" y="9550"/>
                    <a:pt x="10145" y="11026"/>
                    <a:pt x="8359" y="11026"/>
                  </a:cubicBezTo>
                  <a:cubicBezTo>
                    <a:pt x="7549" y="11026"/>
                    <a:pt x="6811" y="10717"/>
                    <a:pt x="6240" y="10217"/>
                  </a:cubicBezTo>
                  <a:cubicBezTo>
                    <a:pt x="6883" y="9550"/>
                    <a:pt x="7192" y="8692"/>
                    <a:pt x="7192" y="7764"/>
                  </a:cubicBezTo>
                  <a:lnTo>
                    <a:pt x="7240" y="7764"/>
                  </a:lnTo>
                  <a:cubicBezTo>
                    <a:pt x="7192" y="7502"/>
                    <a:pt x="7168" y="7240"/>
                    <a:pt x="7121" y="6978"/>
                  </a:cubicBezTo>
                  <a:cubicBezTo>
                    <a:pt x="8192" y="6621"/>
                    <a:pt x="9026" y="5787"/>
                    <a:pt x="9383" y="4715"/>
                  </a:cubicBezTo>
                  <a:close/>
                  <a:moveTo>
                    <a:pt x="5906" y="0"/>
                  </a:moveTo>
                  <a:cubicBezTo>
                    <a:pt x="3953" y="0"/>
                    <a:pt x="2334" y="1596"/>
                    <a:pt x="2334" y="3572"/>
                  </a:cubicBezTo>
                  <a:cubicBezTo>
                    <a:pt x="2334" y="3834"/>
                    <a:pt x="2382" y="4096"/>
                    <a:pt x="2429" y="4382"/>
                  </a:cubicBezTo>
                  <a:cubicBezTo>
                    <a:pt x="1000" y="4858"/>
                    <a:pt x="0" y="6192"/>
                    <a:pt x="0" y="7764"/>
                  </a:cubicBezTo>
                  <a:cubicBezTo>
                    <a:pt x="0" y="8240"/>
                    <a:pt x="72" y="8692"/>
                    <a:pt x="262" y="9097"/>
                  </a:cubicBezTo>
                  <a:cubicBezTo>
                    <a:pt x="280" y="9170"/>
                    <a:pt x="354" y="9201"/>
                    <a:pt x="430" y="9201"/>
                  </a:cubicBezTo>
                  <a:cubicBezTo>
                    <a:pt x="454" y="9201"/>
                    <a:pt x="478" y="9198"/>
                    <a:pt x="500" y="9192"/>
                  </a:cubicBezTo>
                  <a:cubicBezTo>
                    <a:pt x="596" y="9169"/>
                    <a:pt x="619" y="9050"/>
                    <a:pt x="596" y="8954"/>
                  </a:cubicBezTo>
                  <a:cubicBezTo>
                    <a:pt x="429" y="8573"/>
                    <a:pt x="357" y="8145"/>
                    <a:pt x="357" y="7740"/>
                  </a:cubicBezTo>
                  <a:cubicBezTo>
                    <a:pt x="357" y="6311"/>
                    <a:pt x="1262" y="5120"/>
                    <a:pt x="2548" y="4668"/>
                  </a:cubicBezTo>
                  <a:cubicBezTo>
                    <a:pt x="2906" y="5739"/>
                    <a:pt x="3763" y="6573"/>
                    <a:pt x="4811" y="6930"/>
                  </a:cubicBezTo>
                  <a:cubicBezTo>
                    <a:pt x="4787" y="7073"/>
                    <a:pt x="4763" y="7240"/>
                    <a:pt x="4763" y="7383"/>
                  </a:cubicBezTo>
                  <a:cubicBezTo>
                    <a:pt x="4715" y="7549"/>
                    <a:pt x="4715" y="7740"/>
                    <a:pt x="4763" y="7907"/>
                  </a:cubicBezTo>
                  <a:cubicBezTo>
                    <a:pt x="4787" y="8740"/>
                    <a:pt x="5144" y="9550"/>
                    <a:pt x="5716" y="10145"/>
                  </a:cubicBezTo>
                  <a:cubicBezTo>
                    <a:pt x="5144" y="10645"/>
                    <a:pt x="4406" y="10955"/>
                    <a:pt x="3596" y="10955"/>
                  </a:cubicBezTo>
                  <a:cubicBezTo>
                    <a:pt x="2548" y="10955"/>
                    <a:pt x="1572" y="10455"/>
                    <a:pt x="977" y="9621"/>
                  </a:cubicBezTo>
                  <a:cubicBezTo>
                    <a:pt x="935" y="9565"/>
                    <a:pt x="876" y="9542"/>
                    <a:pt x="826" y="9542"/>
                  </a:cubicBezTo>
                  <a:cubicBezTo>
                    <a:pt x="790" y="9542"/>
                    <a:pt x="758" y="9554"/>
                    <a:pt x="738" y="9574"/>
                  </a:cubicBezTo>
                  <a:cubicBezTo>
                    <a:pt x="643" y="9645"/>
                    <a:pt x="643" y="9764"/>
                    <a:pt x="715" y="9812"/>
                  </a:cubicBezTo>
                  <a:cubicBezTo>
                    <a:pt x="1381" y="10740"/>
                    <a:pt x="2453" y="11312"/>
                    <a:pt x="3620" y="11312"/>
                  </a:cubicBezTo>
                  <a:cubicBezTo>
                    <a:pt x="4525" y="11312"/>
                    <a:pt x="5358" y="10979"/>
                    <a:pt x="6001" y="10407"/>
                  </a:cubicBezTo>
                  <a:cubicBezTo>
                    <a:pt x="6621" y="10979"/>
                    <a:pt x="7454" y="11312"/>
                    <a:pt x="8383" y="11312"/>
                  </a:cubicBezTo>
                  <a:cubicBezTo>
                    <a:pt x="10359" y="11312"/>
                    <a:pt x="11955" y="9693"/>
                    <a:pt x="11955" y="7740"/>
                  </a:cubicBezTo>
                  <a:cubicBezTo>
                    <a:pt x="11931" y="6192"/>
                    <a:pt x="10883" y="4858"/>
                    <a:pt x="9455" y="4382"/>
                  </a:cubicBezTo>
                  <a:cubicBezTo>
                    <a:pt x="9526" y="4120"/>
                    <a:pt x="9550" y="3834"/>
                    <a:pt x="9550" y="3572"/>
                  </a:cubicBezTo>
                  <a:cubicBezTo>
                    <a:pt x="9550" y="2763"/>
                    <a:pt x="9288" y="2001"/>
                    <a:pt x="8764" y="1381"/>
                  </a:cubicBezTo>
                  <a:cubicBezTo>
                    <a:pt x="8736" y="1326"/>
                    <a:pt x="8684" y="1302"/>
                    <a:pt x="8631" y="1302"/>
                  </a:cubicBezTo>
                  <a:cubicBezTo>
                    <a:pt x="8593" y="1302"/>
                    <a:pt x="8555" y="1314"/>
                    <a:pt x="8526" y="1334"/>
                  </a:cubicBezTo>
                  <a:cubicBezTo>
                    <a:pt x="8454" y="1405"/>
                    <a:pt x="8454" y="1524"/>
                    <a:pt x="8502" y="1572"/>
                  </a:cubicBezTo>
                  <a:cubicBezTo>
                    <a:pt x="8954" y="2143"/>
                    <a:pt x="9193" y="2834"/>
                    <a:pt x="9193" y="3572"/>
                  </a:cubicBezTo>
                  <a:cubicBezTo>
                    <a:pt x="9193" y="3810"/>
                    <a:pt x="9169" y="4049"/>
                    <a:pt x="9097" y="4287"/>
                  </a:cubicBezTo>
                  <a:cubicBezTo>
                    <a:pt x="8859" y="4239"/>
                    <a:pt x="8597" y="4191"/>
                    <a:pt x="8335" y="4191"/>
                  </a:cubicBezTo>
                  <a:cubicBezTo>
                    <a:pt x="7430" y="4191"/>
                    <a:pt x="6597" y="4525"/>
                    <a:pt x="5954" y="5096"/>
                  </a:cubicBezTo>
                  <a:cubicBezTo>
                    <a:pt x="5311" y="4525"/>
                    <a:pt x="4477" y="4191"/>
                    <a:pt x="3572" y="4191"/>
                  </a:cubicBezTo>
                  <a:cubicBezTo>
                    <a:pt x="3287" y="4191"/>
                    <a:pt x="3025" y="4239"/>
                    <a:pt x="2786" y="4287"/>
                  </a:cubicBezTo>
                  <a:cubicBezTo>
                    <a:pt x="2739" y="4049"/>
                    <a:pt x="2691" y="3810"/>
                    <a:pt x="2691" y="3572"/>
                  </a:cubicBezTo>
                  <a:cubicBezTo>
                    <a:pt x="2691" y="1786"/>
                    <a:pt x="4168" y="357"/>
                    <a:pt x="5906" y="357"/>
                  </a:cubicBezTo>
                  <a:cubicBezTo>
                    <a:pt x="6668" y="357"/>
                    <a:pt x="7335" y="595"/>
                    <a:pt x="7907" y="1048"/>
                  </a:cubicBezTo>
                  <a:cubicBezTo>
                    <a:pt x="7949" y="1069"/>
                    <a:pt x="7992" y="1081"/>
                    <a:pt x="8031" y="1081"/>
                  </a:cubicBezTo>
                  <a:cubicBezTo>
                    <a:pt x="8078" y="1081"/>
                    <a:pt x="8118" y="1063"/>
                    <a:pt x="8145" y="1024"/>
                  </a:cubicBezTo>
                  <a:cubicBezTo>
                    <a:pt x="8216" y="929"/>
                    <a:pt x="8216" y="834"/>
                    <a:pt x="8121" y="786"/>
                  </a:cubicBezTo>
                  <a:cubicBezTo>
                    <a:pt x="7502" y="262"/>
                    <a:pt x="6716" y="0"/>
                    <a:pt x="5906" y="0"/>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grpSp>
      <p:grpSp>
        <p:nvGrpSpPr>
          <p:cNvPr id="14097" name="Google Shape;14097;p27"/>
          <p:cNvGrpSpPr/>
          <p:nvPr/>
        </p:nvGrpSpPr>
        <p:grpSpPr>
          <a:xfrm>
            <a:off x="6296159" y="2835994"/>
            <a:ext cx="309768" cy="355123"/>
            <a:chOff x="5695138" y="2824483"/>
            <a:chExt cx="259025" cy="296950"/>
          </a:xfrm>
          <a:noFill/>
        </p:grpSpPr>
        <p:sp>
          <p:nvSpPr>
            <p:cNvPr id="14098" name="Google Shape;14098;p27"/>
            <p:cNvSpPr/>
            <p:nvPr/>
          </p:nvSpPr>
          <p:spPr>
            <a:xfrm>
              <a:off x="5787438" y="2947558"/>
              <a:ext cx="75025" cy="8950"/>
            </a:xfrm>
            <a:custGeom>
              <a:avLst/>
              <a:gdLst/>
              <a:ahLst/>
              <a:cxnLst/>
              <a:rect l="l" t="t" r="r" b="b"/>
              <a:pathLst>
                <a:path w="3001" h="358" extrusionOk="0">
                  <a:moveTo>
                    <a:pt x="214" y="1"/>
                  </a:moveTo>
                  <a:cubicBezTo>
                    <a:pt x="119" y="1"/>
                    <a:pt x="71" y="72"/>
                    <a:pt x="24" y="167"/>
                  </a:cubicBezTo>
                  <a:cubicBezTo>
                    <a:pt x="0" y="287"/>
                    <a:pt x="95" y="358"/>
                    <a:pt x="214" y="358"/>
                  </a:cubicBezTo>
                  <a:lnTo>
                    <a:pt x="2834" y="358"/>
                  </a:lnTo>
                  <a:cubicBezTo>
                    <a:pt x="2905" y="358"/>
                    <a:pt x="2977" y="310"/>
                    <a:pt x="3001" y="215"/>
                  </a:cubicBezTo>
                  <a:cubicBezTo>
                    <a:pt x="3001" y="96"/>
                    <a:pt x="2929" y="1"/>
                    <a:pt x="2834" y="1"/>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4099" name="Google Shape;14099;p27"/>
            <p:cNvSpPr/>
            <p:nvPr/>
          </p:nvSpPr>
          <p:spPr>
            <a:xfrm>
              <a:off x="5787438" y="2968408"/>
              <a:ext cx="75025" cy="8950"/>
            </a:xfrm>
            <a:custGeom>
              <a:avLst/>
              <a:gdLst/>
              <a:ahLst/>
              <a:cxnLst/>
              <a:rect l="l" t="t" r="r" b="b"/>
              <a:pathLst>
                <a:path w="3001" h="358" extrusionOk="0">
                  <a:moveTo>
                    <a:pt x="214" y="0"/>
                  </a:moveTo>
                  <a:cubicBezTo>
                    <a:pt x="119" y="0"/>
                    <a:pt x="71" y="72"/>
                    <a:pt x="24" y="167"/>
                  </a:cubicBezTo>
                  <a:cubicBezTo>
                    <a:pt x="0" y="286"/>
                    <a:pt x="95" y="357"/>
                    <a:pt x="214" y="357"/>
                  </a:cubicBezTo>
                  <a:lnTo>
                    <a:pt x="2834" y="357"/>
                  </a:lnTo>
                  <a:cubicBezTo>
                    <a:pt x="2905" y="357"/>
                    <a:pt x="2977" y="310"/>
                    <a:pt x="3001" y="215"/>
                  </a:cubicBezTo>
                  <a:cubicBezTo>
                    <a:pt x="3001" y="96"/>
                    <a:pt x="2929" y="0"/>
                    <a:pt x="2834" y="0"/>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4100" name="Google Shape;14100;p27"/>
            <p:cNvSpPr/>
            <p:nvPr/>
          </p:nvSpPr>
          <p:spPr>
            <a:xfrm>
              <a:off x="5804088" y="2989233"/>
              <a:ext cx="42300" cy="8950"/>
            </a:xfrm>
            <a:custGeom>
              <a:avLst/>
              <a:gdLst/>
              <a:ahLst/>
              <a:cxnLst/>
              <a:rect l="l" t="t" r="r" b="b"/>
              <a:pathLst>
                <a:path w="1692" h="358" extrusionOk="0">
                  <a:moveTo>
                    <a:pt x="191" y="1"/>
                  </a:moveTo>
                  <a:cubicBezTo>
                    <a:pt x="120" y="1"/>
                    <a:pt x="48" y="72"/>
                    <a:pt x="25" y="144"/>
                  </a:cubicBezTo>
                  <a:cubicBezTo>
                    <a:pt x="1" y="263"/>
                    <a:pt x="72" y="358"/>
                    <a:pt x="191" y="358"/>
                  </a:cubicBezTo>
                  <a:lnTo>
                    <a:pt x="1501" y="358"/>
                  </a:lnTo>
                  <a:cubicBezTo>
                    <a:pt x="1596" y="358"/>
                    <a:pt x="1668" y="310"/>
                    <a:pt x="1692" y="215"/>
                  </a:cubicBezTo>
                  <a:cubicBezTo>
                    <a:pt x="1692" y="96"/>
                    <a:pt x="1596" y="1"/>
                    <a:pt x="1501" y="1"/>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4101" name="Google Shape;14101;p27"/>
            <p:cNvSpPr/>
            <p:nvPr/>
          </p:nvSpPr>
          <p:spPr>
            <a:xfrm>
              <a:off x="5695138" y="2824483"/>
              <a:ext cx="259025" cy="296950"/>
            </a:xfrm>
            <a:custGeom>
              <a:avLst/>
              <a:gdLst/>
              <a:ahLst/>
              <a:cxnLst/>
              <a:rect l="l" t="t" r="r" b="b"/>
              <a:pathLst>
                <a:path w="10361" h="11878" extrusionOk="0">
                  <a:moveTo>
                    <a:pt x="5073" y="470"/>
                  </a:moveTo>
                  <a:lnTo>
                    <a:pt x="5073" y="1709"/>
                  </a:lnTo>
                  <a:lnTo>
                    <a:pt x="1668" y="3685"/>
                  </a:lnTo>
                  <a:lnTo>
                    <a:pt x="572" y="3066"/>
                  </a:lnTo>
                  <a:lnTo>
                    <a:pt x="1049" y="2780"/>
                  </a:lnTo>
                  <a:lnTo>
                    <a:pt x="5073" y="470"/>
                  </a:lnTo>
                  <a:close/>
                  <a:moveTo>
                    <a:pt x="10003" y="3352"/>
                  </a:moveTo>
                  <a:lnTo>
                    <a:pt x="10003" y="8496"/>
                  </a:lnTo>
                  <a:lnTo>
                    <a:pt x="8907" y="7877"/>
                  </a:lnTo>
                  <a:lnTo>
                    <a:pt x="8907" y="3971"/>
                  </a:lnTo>
                  <a:lnTo>
                    <a:pt x="10003" y="3352"/>
                  </a:lnTo>
                  <a:close/>
                  <a:moveTo>
                    <a:pt x="5383" y="494"/>
                  </a:moveTo>
                  <a:lnTo>
                    <a:pt x="9860" y="3090"/>
                  </a:lnTo>
                  <a:lnTo>
                    <a:pt x="8741" y="3709"/>
                  </a:lnTo>
                  <a:lnTo>
                    <a:pt x="6764" y="2542"/>
                  </a:lnTo>
                  <a:cubicBezTo>
                    <a:pt x="6732" y="2526"/>
                    <a:pt x="6701" y="2519"/>
                    <a:pt x="6671" y="2519"/>
                  </a:cubicBezTo>
                  <a:cubicBezTo>
                    <a:pt x="6611" y="2519"/>
                    <a:pt x="6558" y="2550"/>
                    <a:pt x="6526" y="2614"/>
                  </a:cubicBezTo>
                  <a:cubicBezTo>
                    <a:pt x="6455" y="2709"/>
                    <a:pt x="6478" y="2780"/>
                    <a:pt x="6574" y="2852"/>
                  </a:cubicBezTo>
                  <a:lnTo>
                    <a:pt x="8574" y="4019"/>
                  </a:lnTo>
                  <a:lnTo>
                    <a:pt x="8574" y="7901"/>
                  </a:lnTo>
                  <a:lnTo>
                    <a:pt x="5216" y="9853"/>
                  </a:lnTo>
                  <a:lnTo>
                    <a:pt x="1858" y="7901"/>
                  </a:lnTo>
                  <a:lnTo>
                    <a:pt x="1858" y="4019"/>
                  </a:lnTo>
                  <a:lnTo>
                    <a:pt x="5216" y="2042"/>
                  </a:lnTo>
                  <a:lnTo>
                    <a:pt x="5883" y="2423"/>
                  </a:lnTo>
                  <a:cubicBezTo>
                    <a:pt x="5921" y="2451"/>
                    <a:pt x="5958" y="2465"/>
                    <a:pt x="5993" y="2465"/>
                  </a:cubicBezTo>
                  <a:cubicBezTo>
                    <a:pt x="6046" y="2465"/>
                    <a:pt x="6092" y="2433"/>
                    <a:pt x="6121" y="2376"/>
                  </a:cubicBezTo>
                  <a:cubicBezTo>
                    <a:pt x="6193" y="2280"/>
                    <a:pt x="6169" y="2185"/>
                    <a:pt x="6073" y="2137"/>
                  </a:cubicBezTo>
                  <a:lnTo>
                    <a:pt x="5383" y="1733"/>
                  </a:lnTo>
                  <a:lnTo>
                    <a:pt x="5383" y="494"/>
                  </a:lnTo>
                  <a:close/>
                  <a:moveTo>
                    <a:pt x="1668" y="8210"/>
                  </a:moveTo>
                  <a:lnTo>
                    <a:pt x="5073" y="10163"/>
                  </a:lnTo>
                  <a:lnTo>
                    <a:pt x="5073" y="11401"/>
                  </a:lnTo>
                  <a:lnTo>
                    <a:pt x="5026" y="11401"/>
                  </a:lnTo>
                  <a:lnTo>
                    <a:pt x="2787" y="10115"/>
                  </a:lnTo>
                  <a:lnTo>
                    <a:pt x="572" y="8829"/>
                  </a:lnTo>
                  <a:lnTo>
                    <a:pt x="1668" y="8210"/>
                  </a:lnTo>
                  <a:close/>
                  <a:moveTo>
                    <a:pt x="8788" y="8186"/>
                  </a:moveTo>
                  <a:lnTo>
                    <a:pt x="9884" y="8805"/>
                  </a:lnTo>
                  <a:lnTo>
                    <a:pt x="7621" y="10115"/>
                  </a:lnTo>
                  <a:lnTo>
                    <a:pt x="5383" y="11401"/>
                  </a:lnTo>
                  <a:lnTo>
                    <a:pt x="5383" y="10139"/>
                  </a:lnTo>
                  <a:lnTo>
                    <a:pt x="8788" y="8186"/>
                  </a:lnTo>
                  <a:close/>
                  <a:moveTo>
                    <a:pt x="5180" y="0"/>
                  </a:moveTo>
                  <a:cubicBezTo>
                    <a:pt x="5151" y="0"/>
                    <a:pt x="5121" y="6"/>
                    <a:pt x="5097" y="18"/>
                  </a:cubicBezTo>
                  <a:lnTo>
                    <a:pt x="96" y="2900"/>
                  </a:lnTo>
                  <a:cubicBezTo>
                    <a:pt x="25" y="2947"/>
                    <a:pt x="1" y="2995"/>
                    <a:pt x="1" y="3066"/>
                  </a:cubicBezTo>
                  <a:lnTo>
                    <a:pt x="1" y="6519"/>
                  </a:lnTo>
                  <a:cubicBezTo>
                    <a:pt x="1" y="6591"/>
                    <a:pt x="72" y="6662"/>
                    <a:pt x="144" y="6686"/>
                  </a:cubicBezTo>
                  <a:cubicBezTo>
                    <a:pt x="159" y="6689"/>
                    <a:pt x="174" y="6691"/>
                    <a:pt x="188" y="6691"/>
                  </a:cubicBezTo>
                  <a:cubicBezTo>
                    <a:pt x="286" y="6691"/>
                    <a:pt x="358" y="6623"/>
                    <a:pt x="358" y="6519"/>
                  </a:cubicBezTo>
                  <a:lnTo>
                    <a:pt x="358" y="3352"/>
                  </a:lnTo>
                  <a:lnTo>
                    <a:pt x="1453" y="3971"/>
                  </a:lnTo>
                  <a:lnTo>
                    <a:pt x="1453" y="7877"/>
                  </a:lnTo>
                  <a:lnTo>
                    <a:pt x="358" y="8496"/>
                  </a:lnTo>
                  <a:lnTo>
                    <a:pt x="358" y="7305"/>
                  </a:lnTo>
                  <a:cubicBezTo>
                    <a:pt x="358" y="7234"/>
                    <a:pt x="310" y="7162"/>
                    <a:pt x="215" y="7138"/>
                  </a:cubicBezTo>
                  <a:cubicBezTo>
                    <a:pt x="200" y="7135"/>
                    <a:pt x="185" y="7134"/>
                    <a:pt x="170" y="7134"/>
                  </a:cubicBezTo>
                  <a:cubicBezTo>
                    <a:pt x="73" y="7134"/>
                    <a:pt x="1" y="7201"/>
                    <a:pt x="1" y="7305"/>
                  </a:cubicBezTo>
                  <a:lnTo>
                    <a:pt x="1" y="8805"/>
                  </a:lnTo>
                  <a:cubicBezTo>
                    <a:pt x="1" y="8853"/>
                    <a:pt x="25" y="8925"/>
                    <a:pt x="96" y="8948"/>
                  </a:cubicBezTo>
                  <a:lnTo>
                    <a:pt x="5097" y="11830"/>
                  </a:lnTo>
                  <a:cubicBezTo>
                    <a:pt x="5121" y="11878"/>
                    <a:pt x="5145" y="11878"/>
                    <a:pt x="5169" y="11878"/>
                  </a:cubicBezTo>
                  <a:cubicBezTo>
                    <a:pt x="5216" y="11878"/>
                    <a:pt x="5240" y="11878"/>
                    <a:pt x="5264" y="11830"/>
                  </a:cubicBezTo>
                  <a:lnTo>
                    <a:pt x="10265" y="8948"/>
                  </a:lnTo>
                  <a:cubicBezTo>
                    <a:pt x="10336" y="8925"/>
                    <a:pt x="10360" y="8853"/>
                    <a:pt x="10360" y="8805"/>
                  </a:cubicBezTo>
                  <a:lnTo>
                    <a:pt x="10360" y="3066"/>
                  </a:lnTo>
                  <a:cubicBezTo>
                    <a:pt x="10360" y="2995"/>
                    <a:pt x="10336" y="2947"/>
                    <a:pt x="10265" y="2900"/>
                  </a:cubicBezTo>
                  <a:lnTo>
                    <a:pt x="5264" y="18"/>
                  </a:lnTo>
                  <a:cubicBezTo>
                    <a:pt x="5240" y="6"/>
                    <a:pt x="5210" y="0"/>
                    <a:pt x="5180" y="0"/>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grpSp>
      <p:sp>
        <p:nvSpPr>
          <p:cNvPr id="14102" name="Google Shape;14102;p27"/>
          <p:cNvSpPr/>
          <p:nvPr/>
        </p:nvSpPr>
        <p:spPr>
          <a:xfrm>
            <a:off x="6997425" y="2836465"/>
            <a:ext cx="356019" cy="355332"/>
          </a:xfrm>
          <a:custGeom>
            <a:avLst/>
            <a:gdLst/>
            <a:ahLst/>
            <a:cxnLst/>
            <a:rect l="l" t="t" r="r" b="b"/>
            <a:pathLst>
              <a:path w="11908" h="11885" extrusionOk="0">
                <a:moveTo>
                  <a:pt x="6312" y="1335"/>
                </a:moveTo>
                <a:lnTo>
                  <a:pt x="7097" y="1811"/>
                </a:lnTo>
                <a:lnTo>
                  <a:pt x="6312" y="2287"/>
                </a:lnTo>
                <a:lnTo>
                  <a:pt x="5550" y="1811"/>
                </a:lnTo>
                <a:lnTo>
                  <a:pt x="6312" y="1335"/>
                </a:lnTo>
                <a:close/>
                <a:moveTo>
                  <a:pt x="9479" y="3454"/>
                </a:moveTo>
                <a:lnTo>
                  <a:pt x="10241" y="3930"/>
                </a:lnTo>
                <a:lnTo>
                  <a:pt x="10003" y="4073"/>
                </a:lnTo>
                <a:lnTo>
                  <a:pt x="9479" y="4407"/>
                </a:lnTo>
                <a:lnTo>
                  <a:pt x="8693" y="3930"/>
                </a:lnTo>
                <a:lnTo>
                  <a:pt x="9479" y="3454"/>
                </a:lnTo>
                <a:close/>
                <a:moveTo>
                  <a:pt x="3168" y="5026"/>
                </a:moveTo>
                <a:lnTo>
                  <a:pt x="3930" y="5502"/>
                </a:lnTo>
                <a:lnTo>
                  <a:pt x="3168" y="5978"/>
                </a:lnTo>
                <a:lnTo>
                  <a:pt x="2382" y="5502"/>
                </a:lnTo>
                <a:lnTo>
                  <a:pt x="3168" y="5026"/>
                </a:lnTo>
                <a:close/>
                <a:moveTo>
                  <a:pt x="5359" y="2120"/>
                </a:moveTo>
                <a:lnTo>
                  <a:pt x="6169" y="2549"/>
                </a:lnTo>
                <a:lnTo>
                  <a:pt x="6169" y="10694"/>
                </a:lnTo>
                <a:lnTo>
                  <a:pt x="5359" y="10694"/>
                </a:lnTo>
                <a:lnTo>
                  <a:pt x="5359" y="2120"/>
                </a:lnTo>
                <a:close/>
                <a:moveTo>
                  <a:pt x="8503" y="4240"/>
                </a:moveTo>
                <a:lnTo>
                  <a:pt x="9288" y="4669"/>
                </a:lnTo>
                <a:lnTo>
                  <a:pt x="9288" y="10694"/>
                </a:lnTo>
                <a:lnTo>
                  <a:pt x="8503" y="10694"/>
                </a:lnTo>
                <a:lnTo>
                  <a:pt x="8503" y="4240"/>
                </a:lnTo>
                <a:close/>
                <a:moveTo>
                  <a:pt x="4144" y="5836"/>
                </a:moveTo>
                <a:lnTo>
                  <a:pt x="4144" y="10717"/>
                </a:lnTo>
                <a:lnTo>
                  <a:pt x="3335" y="10717"/>
                </a:lnTo>
                <a:lnTo>
                  <a:pt x="3335" y="6312"/>
                </a:lnTo>
                <a:lnTo>
                  <a:pt x="4144" y="5836"/>
                </a:lnTo>
                <a:close/>
                <a:moveTo>
                  <a:pt x="7264" y="2120"/>
                </a:moveTo>
                <a:lnTo>
                  <a:pt x="7264" y="10717"/>
                </a:lnTo>
                <a:lnTo>
                  <a:pt x="6478" y="10717"/>
                </a:lnTo>
                <a:lnTo>
                  <a:pt x="6478" y="2597"/>
                </a:lnTo>
                <a:lnTo>
                  <a:pt x="7264" y="2120"/>
                </a:lnTo>
                <a:close/>
                <a:moveTo>
                  <a:pt x="11551" y="11051"/>
                </a:moveTo>
                <a:lnTo>
                  <a:pt x="11551" y="11527"/>
                </a:lnTo>
                <a:lnTo>
                  <a:pt x="358" y="11527"/>
                </a:lnTo>
                <a:lnTo>
                  <a:pt x="358" y="11051"/>
                </a:lnTo>
                <a:close/>
                <a:moveTo>
                  <a:pt x="930" y="1"/>
                </a:moveTo>
                <a:cubicBezTo>
                  <a:pt x="810" y="1"/>
                  <a:pt x="715" y="72"/>
                  <a:pt x="715" y="192"/>
                </a:cubicBezTo>
                <a:lnTo>
                  <a:pt x="715" y="977"/>
                </a:lnTo>
                <a:lnTo>
                  <a:pt x="501" y="977"/>
                </a:lnTo>
                <a:cubicBezTo>
                  <a:pt x="429" y="977"/>
                  <a:pt x="334" y="1049"/>
                  <a:pt x="334" y="1144"/>
                </a:cubicBezTo>
                <a:cubicBezTo>
                  <a:pt x="334" y="1263"/>
                  <a:pt x="382" y="1335"/>
                  <a:pt x="501" y="1335"/>
                </a:cubicBezTo>
                <a:lnTo>
                  <a:pt x="715" y="1335"/>
                </a:lnTo>
                <a:lnTo>
                  <a:pt x="715" y="2240"/>
                </a:lnTo>
                <a:lnTo>
                  <a:pt x="501" y="2240"/>
                </a:lnTo>
                <a:cubicBezTo>
                  <a:pt x="429" y="2240"/>
                  <a:pt x="334" y="2287"/>
                  <a:pt x="334" y="2382"/>
                </a:cubicBezTo>
                <a:cubicBezTo>
                  <a:pt x="334" y="2502"/>
                  <a:pt x="382" y="2597"/>
                  <a:pt x="501" y="2597"/>
                </a:cubicBezTo>
                <a:lnTo>
                  <a:pt x="715" y="2597"/>
                </a:lnTo>
                <a:lnTo>
                  <a:pt x="715" y="3478"/>
                </a:lnTo>
                <a:lnTo>
                  <a:pt x="501" y="3478"/>
                </a:lnTo>
                <a:cubicBezTo>
                  <a:pt x="429" y="3478"/>
                  <a:pt x="334" y="3549"/>
                  <a:pt x="334" y="3645"/>
                </a:cubicBezTo>
                <a:cubicBezTo>
                  <a:pt x="334" y="3740"/>
                  <a:pt x="382" y="3835"/>
                  <a:pt x="501" y="3835"/>
                </a:cubicBezTo>
                <a:lnTo>
                  <a:pt x="715" y="3835"/>
                </a:lnTo>
                <a:lnTo>
                  <a:pt x="715" y="4740"/>
                </a:lnTo>
                <a:lnTo>
                  <a:pt x="501" y="4740"/>
                </a:lnTo>
                <a:cubicBezTo>
                  <a:pt x="429" y="4740"/>
                  <a:pt x="334" y="4788"/>
                  <a:pt x="334" y="4883"/>
                </a:cubicBezTo>
                <a:cubicBezTo>
                  <a:pt x="334" y="5002"/>
                  <a:pt x="382" y="5097"/>
                  <a:pt x="501" y="5097"/>
                </a:cubicBezTo>
                <a:lnTo>
                  <a:pt x="715" y="5097"/>
                </a:lnTo>
                <a:lnTo>
                  <a:pt x="715" y="5978"/>
                </a:lnTo>
                <a:lnTo>
                  <a:pt x="501" y="5978"/>
                </a:lnTo>
                <a:cubicBezTo>
                  <a:pt x="429" y="5978"/>
                  <a:pt x="334" y="6050"/>
                  <a:pt x="334" y="6121"/>
                </a:cubicBezTo>
                <a:cubicBezTo>
                  <a:pt x="334" y="6240"/>
                  <a:pt x="382" y="6336"/>
                  <a:pt x="501" y="6336"/>
                </a:cubicBezTo>
                <a:lnTo>
                  <a:pt x="715" y="6336"/>
                </a:lnTo>
                <a:lnTo>
                  <a:pt x="715" y="7241"/>
                </a:lnTo>
                <a:lnTo>
                  <a:pt x="501" y="7241"/>
                </a:lnTo>
                <a:cubicBezTo>
                  <a:pt x="429" y="7241"/>
                  <a:pt x="334" y="7288"/>
                  <a:pt x="334" y="7383"/>
                </a:cubicBezTo>
                <a:cubicBezTo>
                  <a:pt x="334" y="7503"/>
                  <a:pt x="382" y="7598"/>
                  <a:pt x="501" y="7598"/>
                </a:cubicBezTo>
                <a:lnTo>
                  <a:pt x="715" y="7598"/>
                </a:lnTo>
                <a:lnTo>
                  <a:pt x="715" y="8479"/>
                </a:lnTo>
                <a:lnTo>
                  <a:pt x="501" y="8479"/>
                </a:lnTo>
                <a:cubicBezTo>
                  <a:pt x="429" y="8479"/>
                  <a:pt x="334" y="8550"/>
                  <a:pt x="334" y="8622"/>
                </a:cubicBezTo>
                <a:cubicBezTo>
                  <a:pt x="334" y="8741"/>
                  <a:pt x="382" y="8836"/>
                  <a:pt x="501" y="8836"/>
                </a:cubicBezTo>
                <a:lnTo>
                  <a:pt x="715" y="8836"/>
                </a:lnTo>
                <a:lnTo>
                  <a:pt x="715" y="9741"/>
                </a:lnTo>
                <a:lnTo>
                  <a:pt x="501" y="9741"/>
                </a:lnTo>
                <a:cubicBezTo>
                  <a:pt x="429" y="9741"/>
                  <a:pt x="334" y="9789"/>
                  <a:pt x="334" y="9884"/>
                </a:cubicBezTo>
                <a:cubicBezTo>
                  <a:pt x="334" y="10003"/>
                  <a:pt x="382" y="10098"/>
                  <a:pt x="501" y="10098"/>
                </a:cubicBezTo>
                <a:lnTo>
                  <a:pt x="715" y="10098"/>
                </a:lnTo>
                <a:lnTo>
                  <a:pt x="715" y="10717"/>
                </a:lnTo>
                <a:lnTo>
                  <a:pt x="310" y="10717"/>
                </a:lnTo>
                <a:cubicBezTo>
                  <a:pt x="144" y="10717"/>
                  <a:pt x="1" y="10837"/>
                  <a:pt x="1" y="11003"/>
                </a:cubicBezTo>
                <a:lnTo>
                  <a:pt x="1" y="11575"/>
                </a:lnTo>
                <a:cubicBezTo>
                  <a:pt x="1" y="11718"/>
                  <a:pt x="120" y="11884"/>
                  <a:pt x="310" y="11884"/>
                </a:cubicBezTo>
                <a:lnTo>
                  <a:pt x="11622" y="11884"/>
                </a:lnTo>
                <a:cubicBezTo>
                  <a:pt x="11765" y="11884"/>
                  <a:pt x="11908" y="11765"/>
                  <a:pt x="11908" y="11575"/>
                </a:cubicBezTo>
                <a:lnTo>
                  <a:pt x="11908" y="10979"/>
                </a:lnTo>
                <a:cubicBezTo>
                  <a:pt x="11908" y="10837"/>
                  <a:pt x="11789" y="10694"/>
                  <a:pt x="11622" y="10694"/>
                </a:cubicBezTo>
                <a:lnTo>
                  <a:pt x="10789" y="10694"/>
                </a:lnTo>
                <a:lnTo>
                  <a:pt x="10789" y="6193"/>
                </a:lnTo>
                <a:cubicBezTo>
                  <a:pt x="10789" y="6097"/>
                  <a:pt x="10717" y="6002"/>
                  <a:pt x="10646" y="6002"/>
                </a:cubicBezTo>
                <a:cubicBezTo>
                  <a:pt x="10527" y="6002"/>
                  <a:pt x="10431" y="6074"/>
                  <a:pt x="10431" y="6193"/>
                </a:cubicBezTo>
                <a:lnTo>
                  <a:pt x="10431" y="10694"/>
                </a:lnTo>
                <a:lnTo>
                  <a:pt x="9622" y="10694"/>
                </a:lnTo>
                <a:lnTo>
                  <a:pt x="9622" y="4669"/>
                </a:lnTo>
                <a:lnTo>
                  <a:pt x="10431" y="4240"/>
                </a:lnTo>
                <a:lnTo>
                  <a:pt x="10431" y="5383"/>
                </a:lnTo>
                <a:cubicBezTo>
                  <a:pt x="10431" y="5478"/>
                  <a:pt x="10479" y="5574"/>
                  <a:pt x="10574" y="5574"/>
                </a:cubicBezTo>
                <a:cubicBezTo>
                  <a:pt x="10693" y="5574"/>
                  <a:pt x="10789" y="5502"/>
                  <a:pt x="10789" y="5383"/>
                </a:cubicBezTo>
                <a:lnTo>
                  <a:pt x="10789" y="3930"/>
                </a:lnTo>
                <a:cubicBezTo>
                  <a:pt x="10789" y="3883"/>
                  <a:pt x="10765" y="3811"/>
                  <a:pt x="10693" y="3787"/>
                </a:cubicBezTo>
                <a:lnTo>
                  <a:pt x="9646" y="3144"/>
                </a:lnTo>
                <a:cubicBezTo>
                  <a:pt x="9586" y="3121"/>
                  <a:pt x="9527" y="3109"/>
                  <a:pt x="9473" y="3109"/>
                </a:cubicBezTo>
                <a:cubicBezTo>
                  <a:pt x="9419" y="3109"/>
                  <a:pt x="9372" y="3121"/>
                  <a:pt x="9336" y="3144"/>
                </a:cubicBezTo>
                <a:lnTo>
                  <a:pt x="8288" y="3787"/>
                </a:lnTo>
                <a:cubicBezTo>
                  <a:pt x="8217" y="3811"/>
                  <a:pt x="8193" y="3883"/>
                  <a:pt x="8193" y="3930"/>
                </a:cubicBezTo>
                <a:lnTo>
                  <a:pt x="8193" y="10717"/>
                </a:lnTo>
                <a:lnTo>
                  <a:pt x="7621" y="10717"/>
                </a:lnTo>
                <a:lnTo>
                  <a:pt x="7621" y="1811"/>
                </a:lnTo>
                <a:lnTo>
                  <a:pt x="7621" y="1787"/>
                </a:lnTo>
                <a:cubicBezTo>
                  <a:pt x="7621" y="1739"/>
                  <a:pt x="7598" y="1692"/>
                  <a:pt x="7550" y="1668"/>
                </a:cubicBezTo>
                <a:lnTo>
                  <a:pt x="6502" y="1049"/>
                </a:lnTo>
                <a:cubicBezTo>
                  <a:pt x="6443" y="1013"/>
                  <a:pt x="6383" y="995"/>
                  <a:pt x="6326" y="995"/>
                </a:cubicBezTo>
                <a:cubicBezTo>
                  <a:pt x="6270" y="995"/>
                  <a:pt x="6216" y="1013"/>
                  <a:pt x="6169" y="1049"/>
                </a:cubicBezTo>
                <a:lnTo>
                  <a:pt x="5121" y="1668"/>
                </a:lnTo>
                <a:cubicBezTo>
                  <a:pt x="5097" y="1668"/>
                  <a:pt x="5097" y="1692"/>
                  <a:pt x="5097" y="1692"/>
                </a:cubicBezTo>
                <a:cubicBezTo>
                  <a:pt x="5073" y="1739"/>
                  <a:pt x="5073" y="1763"/>
                  <a:pt x="5073" y="1811"/>
                </a:cubicBezTo>
                <a:lnTo>
                  <a:pt x="5073" y="10717"/>
                </a:lnTo>
                <a:lnTo>
                  <a:pt x="4502" y="10717"/>
                </a:lnTo>
                <a:lnTo>
                  <a:pt x="4502" y="5502"/>
                </a:lnTo>
                <a:cubicBezTo>
                  <a:pt x="4502" y="5478"/>
                  <a:pt x="4478" y="5454"/>
                  <a:pt x="4454" y="5431"/>
                </a:cubicBezTo>
                <a:cubicBezTo>
                  <a:pt x="4406" y="5431"/>
                  <a:pt x="4406" y="5383"/>
                  <a:pt x="4383" y="5383"/>
                </a:cubicBezTo>
                <a:cubicBezTo>
                  <a:pt x="4359" y="5359"/>
                  <a:pt x="3382" y="4788"/>
                  <a:pt x="3382" y="4788"/>
                </a:cubicBezTo>
                <a:cubicBezTo>
                  <a:pt x="3323" y="4764"/>
                  <a:pt x="3263" y="4752"/>
                  <a:pt x="3204" y="4752"/>
                </a:cubicBezTo>
                <a:cubicBezTo>
                  <a:pt x="3144" y="4752"/>
                  <a:pt x="3085" y="4764"/>
                  <a:pt x="3025" y="4788"/>
                </a:cubicBezTo>
                <a:lnTo>
                  <a:pt x="1977" y="5431"/>
                </a:lnTo>
                <a:lnTo>
                  <a:pt x="1954" y="5454"/>
                </a:lnTo>
                <a:cubicBezTo>
                  <a:pt x="1906" y="5478"/>
                  <a:pt x="1882" y="5550"/>
                  <a:pt x="1882" y="5574"/>
                </a:cubicBezTo>
                <a:lnTo>
                  <a:pt x="1882" y="8598"/>
                </a:lnTo>
                <a:cubicBezTo>
                  <a:pt x="1882" y="8693"/>
                  <a:pt x="1954" y="8788"/>
                  <a:pt x="2025" y="8788"/>
                </a:cubicBezTo>
                <a:cubicBezTo>
                  <a:pt x="2144" y="8788"/>
                  <a:pt x="2239" y="8717"/>
                  <a:pt x="2239" y="8598"/>
                </a:cubicBezTo>
                <a:lnTo>
                  <a:pt x="2239" y="5859"/>
                </a:lnTo>
                <a:lnTo>
                  <a:pt x="3049" y="6312"/>
                </a:lnTo>
                <a:lnTo>
                  <a:pt x="3049" y="10717"/>
                </a:lnTo>
                <a:lnTo>
                  <a:pt x="2239" y="10717"/>
                </a:lnTo>
                <a:lnTo>
                  <a:pt x="2239" y="9408"/>
                </a:lnTo>
                <a:cubicBezTo>
                  <a:pt x="2239" y="9312"/>
                  <a:pt x="2192" y="9241"/>
                  <a:pt x="2096" y="9241"/>
                </a:cubicBezTo>
                <a:cubicBezTo>
                  <a:pt x="1977" y="9241"/>
                  <a:pt x="1882" y="9289"/>
                  <a:pt x="1882" y="9408"/>
                </a:cubicBezTo>
                <a:lnTo>
                  <a:pt x="1882" y="10717"/>
                </a:lnTo>
                <a:lnTo>
                  <a:pt x="1072" y="10717"/>
                </a:lnTo>
                <a:lnTo>
                  <a:pt x="1072" y="192"/>
                </a:lnTo>
                <a:cubicBezTo>
                  <a:pt x="1072" y="96"/>
                  <a:pt x="1025" y="1"/>
                  <a:pt x="930" y="1"/>
                </a:cubicBezTo>
                <a:close/>
              </a:path>
            </a:pathLst>
          </a:custGeom>
          <a:no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4103" name="Google Shape;14103;p27"/>
          <p:cNvSpPr/>
          <p:nvPr/>
        </p:nvSpPr>
        <p:spPr>
          <a:xfrm>
            <a:off x="7749323" y="2835777"/>
            <a:ext cx="341071" cy="356019"/>
          </a:xfrm>
          <a:custGeom>
            <a:avLst/>
            <a:gdLst/>
            <a:ahLst/>
            <a:cxnLst/>
            <a:rect l="l" t="t" r="r" b="b"/>
            <a:pathLst>
              <a:path w="11408" h="11908" extrusionOk="0">
                <a:moveTo>
                  <a:pt x="5502" y="762"/>
                </a:moveTo>
                <a:lnTo>
                  <a:pt x="5502" y="3572"/>
                </a:lnTo>
                <a:lnTo>
                  <a:pt x="4168" y="2882"/>
                </a:lnTo>
                <a:lnTo>
                  <a:pt x="5502" y="762"/>
                </a:lnTo>
                <a:close/>
                <a:moveTo>
                  <a:pt x="3954" y="3167"/>
                </a:moveTo>
                <a:lnTo>
                  <a:pt x="5478" y="3953"/>
                </a:lnTo>
                <a:lnTo>
                  <a:pt x="5478" y="7430"/>
                </a:lnTo>
                <a:lnTo>
                  <a:pt x="2215" y="5906"/>
                </a:lnTo>
                <a:lnTo>
                  <a:pt x="3954" y="3167"/>
                </a:lnTo>
                <a:close/>
                <a:moveTo>
                  <a:pt x="7383" y="3167"/>
                </a:moveTo>
                <a:lnTo>
                  <a:pt x="9098" y="5906"/>
                </a:lnTo>
                <a:lnTo>
                  <a:pt x="5859" y="7478"/>
                </a:lnTo>
                <a:lnTo>
                  <a:pt x="5859" y="3953"/>
                </a:lnTo>
                <a:lnTo>
                  <a:pt x="7383" y="3167"/>
                </a:lnTo>
                <a:close/>
                <a:moveTo>
                  <a:pt x="9288" y="6240"/>
                </a:moveTo>
                <a:lnTo>
                  <a:pt x="10979" y="8954"/>
                </a:lnTo>
                <a:lnTo>
                  <a:pt x="5859" y="11431"/>
                </a:lnTo>
                <a:lnTo>
                  <a:pt x="5859" y="7859"/>
                </a:lnTo>
                <a:lnTo>
                  <a:pt x="9288" y="6240"/>
                </a:lnTo>
                <a:close/>
                <a:moveTo>
                  <a:pt x="5668" y="0"/>
                </a:moveTo>
                <a:cubicBezTo>
                  <a:pt x="5645" y="0"/>
                  <a:pt x="5621" y="24"/>
                  <a:pt x="5597" y="48"/>
                </a:cubicBezTo>
                <a:lnTo>
                  <a:pt x="5549" y="95"/>
                </a:lnTo>
                <a:lnTo>
                  <a:pt x="48" y="8859"/>
                </a:lnTo>
                <a:cubicBezTo>
                  <a:pt x="24" y="8931"/>
                  <a:pt x="1" y="8978"/>
                  <a:pt x="24" y="9073"/>
                </a:cubicBezTo>
                <a:cubicBezTo>
                  <a:pt x="48" y="9145"/>
                  <a:pt x="72" y="9193"/>
                  <a:pt x="143" y="9216"/>
                </a:cubicBezTo>
                <a:lnTo>
                  <a:pt x="1477" y="9883"/>
                </a:lnTo>
                <a:cubicBezTo>
                  <a:pt x="1509" y="9891"/>
                  <a:pt x="1541" y="9896"/>
                  <a:pt x="1571" y="9896"/>
                </a:cubicBezTo>
                <a:cubicBezTo>
                  <a:pt x="1631" y="9896"/>
                  <a:pt x="1683" y="9875"/>
                  <a:pt x="1715" y="9812"/>
                </a:cubicBezTo>
                <a:cubicBezTo>
                  <a:pt x="1787" y="9740"/>
                  <a:pt x="1739" y="9621"/>
                  <a:pt x="1644" y="9574"/>
                </a:cubicBezTo>
                <a:lnTo>
                  <a:pt x="429" y="8978"/>
                </a:lnTo>
                <a:lnTo>
                  <a:pt x="2120" y="6287"/>
                </a:lnTo>
                <a:lnTo>
                  <a:pt x="5549" y="7883"/>
                </a:lnTo>
                <a:lnTo>
                  <a:pt x="5549" y="11455"/>
                </a:lnTo>
                <a:lnTo>
                  <a:pt x="2406" y="9931"/>
                </a:lnTo>
                <a:cubicBezTo>
                  <a:pt x="2383" y="9925"/>
                  <a:pt x="2361" y="9922"/>
                  <a:pt x="2339" y="9922"/>
                </a:cubicBezTo>
                <a:cubicBezTo>
                  <a:pt x="2268" y="9922"/>
                  <a:pt x="2204" y="9953"/>
                  <a:pt x="2168" y="10026"/>
                </a:cubicBezTo>
                <a:cubicBezTo>
                  <a:pt x="2120" y="10121"/>
                  <a:pt x="2168" y="10217"/>
                  <a:pt x="2239" y="10264"/>
                </a:cubicBezTo>
                <a:lnTo>
                  <a:pt x="5645" y="11907"/>
                </a:lnTo>
                <a:lnTo>
                  <a:pt x="5811" y="11907"/>
                </a:lnTo>
                <a:lnTo>
                  <a:pt x="11289" y="9264"/>
                </a:lnTo>
                <a:cubicBezTo>
                  <a:pt x="11360" y="9216"/>
                  <a:pt x="11408" y="9169"/>
                  <a:pt x="11408" y="9097"/>
                </a:cubicBezTo>
                <a:cubicBezTo>
                  <a:pt x="11360" y="9026"/>
                  <a:pt x="11360" y="8931"/>
                  <a:pt x="11336" y="8859"/>
                </a:cubicBezTo>
                <a:lnTo>
                  <a:pt x="7073" y="2048"/>
                </a:lnTo>
                <a:cubicBezTo>
                  <a:pt x="7045" y="1991"/>
                  <a:pt x="6998" y="1959"/>
                  <a:pt x="6945" y="1959"/>
                </a:cubicBezTo>
                <a:cubicBezTo>
                  <a:pt x="6910" y="1959"/>
                  <a:pt x="6873" y="1972"/>
                  <a:pt x="6835" y="2001"/>
                </a:cubicBezTo>
                <a:cubicBezTo>
                  <a:pt x="6740" y="2048"/>
                  <a:pt x="6716" y="2143"/>
                  <a:pt x="6788" y="2239"/>
                </a:cubicBezTo>
                <a:lnTo>
                  <a:pt x="7193" y="2882"/>
                </a:lnTo>
                <a:lnTo>
                  <a:pt x="5859" y="3572"/>
                </a:lnTo>
                <a:lnTo>
                  <a:pt x="5859" y="762"/>
                </a:lnTo>
                <a:lnTo>
                  <a:pt x="6359" y="1548"/>
                </a:lnTo>
                <a:cubicBezTo>
                  <a:pt x="6402" y="1606"/>
                  <a:pt x="6446" y="1637"/>
                  <a:pt x="6494" y="1637"/>
                </a:cubicBezTo>
                <a:cubicBezTo>
                  <a:pt x="6526" y="1637"/>
                  <a:pt x="6560" y="1624"/>
                  <a:pt x="6597" y="1596"/>
                </a:cubicBezTo>
                <a:cubicBezTo>
                  <a:pt x="6692" y="1548"/>
                  <a:pt x="6716" y="1453"/>
                  <a:pt x="6669" y="1358"/>
                </a:cubicBezTo>
                <a:lnTo>
                  <a:pt x="5859" y="95"/>
                </a:lnTo>
                <a:cubicBezTo>
                  <a:pt x="5835" y="24"/>
                  <a:pt x="5740" y="0"/>
                  <a:pt x="5668" y="0"/>
                </a:cubicBezTo>
                <a:close/>
              </a:path>
            </a:pathLst>
          </a:custGeom>
          <a:no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grpSp>
        <p:nvGrpSpPr>
          <p:cNvPr id="14104" name="Google Shape;14104;p27"/>
          <p:cNvGrpSpPr/>
          <p:nvPr/>
        </p:nvGrpSpPr>
        <p:grpSpPr>
          <a:xfrm>
            <a:off x="7751534" y="3421058"/>
            <a:ext cx="351056" cy="355302"/>
            <a:chOff x="6657238" y="3313708"/>
            <a:chExt cx="293550" cy="297100"/>
          </a:xfrm>
          <a:noFill/>
        </p:grpSpPr>
        <p:sp>
          <p:nvSpPr>
            <p:cNvPr id="14105" name="Google Shape;14105;p27"/>
            <p:cNvSpPr/>
            <p:nvPr/>
          </p:nvSpPr>
          <p:spPr>
            <a:xfrm>
              <a:off x="6657238" y="3508983"/>
              <a:ext cx="70300" cy="101825"/>
            </a:xfrm>
            <a:custGeom>
              <a:avLst/>
              <a:gdLst/>
              <a:ahLst/>
              <a:cxnLst/>
              <a:rect l="l" t="t" r="r" b="b"/>
              <a:pathLst>
                <a:path w="2812" h="4073" extrusionOk="0">
                  <a:moveTo>
                    <a:pt x="1287" y="2835"/>
                  </a:moveTo>
                  <a:lnTo>
                    <a:pt x="1287" y="3501"/>
                  </a:lnTo>
                  <a:lnTo>
                    <a:pt x="1287" y="3597"/>
                  </a:lnTo>
                  <a:cubicBezTo>
                    <a:pt x="1263" y="3692"/>
                    <a:pt x="1168" y="3716"/>
                    <a:pt x="1120" y="3716"/>
                  </a:cubicBezTo>
                  <a:cubicBezTo>
                    <a:pt x="1025" y="3716"/>
                    <a:pt x="930" y="3620"/>
                    <a:pt x="930" y="3549"/>
                  </a:cubicBezTo>
                  <a:lnTo>
                    <a:pt x="930" y="2835"/>
                  </a:lnTo>
                  <a:close/>
                  <a:moveTo>
                    <a:pt x="2001" y="2835"/>
                  </a:moveTo>
                  <a:lnTo>
                    <a:pt x="2001" y="3549"/>
                  </a:lnTo>
                  <a:cubicBezTo>
                    <a:pt x="2001" y="3620"/>
                    <a:pt x="1906" y="3716"/>
                    <a:pt x="1835" y="3716"/>
                  </a:cubicBezTo>
                  <a:cubicBezTo>
                    <a:pt x="1739" y="3716"/>
                    <a:pt x="1668" y="3692"/>
                    <a:pt x="1644" y="3597"/>
                  </a:cubicBezTo>
                  <a:lnTo>
                    <a:pt x="1644" y="3549"/>
                  </a:lnTo>
                  <a:lnTo>
                    <a:pt x="1644" y="3501"/>
                  </a:lnTo>
                  <a:lnTo>
                    <a:pt x="1644" y="2835"/>
                  </a:lnTo>
                  <a:close/>
                  <a:moveTo>
                    <a:pt x="1358" y="1"/>
                  </a:moveTo>
                  <a:cubicBezTo>
                    <a:pt x="954" y="1"/>
                    <a:pt x="644" y="120"/>
                    <a:pt x="358" y="406"/>
                  </a:cubicBezTo>
                  <a:cubicBezTo>
                    <a:pt x="1" y="810"/>
                    <a:pt x="1" y="1310"/>
                    <a:pt x="1" y="1787"/>
                  </a:cubicBezTo>
                  <a:lnTo>
                    <a:pt x="1" y="2025"/>
                  </a:lnTo>
                  <a:lnTo>
                    <a:pt x="1" y="2049"/>
                  </a:lnTo>
                  <a:cubicBezTo>
                    <a:pt x="1" y="2120"/>
                    <a:pt x="49" y="2168"/>
                    <a:pt x="72" y="2239"/>
                  </a:cubicBezTo>
                  <a:cubicBezTo>
                    <a:pt x="72" y="2263"/>
                    <a:pt x="96" y="2263"/>
                    <a:pt x="96" y="2287"/>
                  </a:cubicBezTo>
                  <a:lnTo>
                    <a:pt x="120" y="2311"/>
                  </a:lnTo>
                  <a:lnTo>
                    <a:pt x="96" y="2501"/>
                  </a:lnTo>
                  <a:lnTo>
                    <a:pt x="96" y="2525"/>
                  </a:lnTo>
                  <a:cubicBezTo>
                    <a:pt x="120" y="2716"/>
                    <a:pt x="239" y="2835"/>
                    <a:pt x="430" y="2835"/>
                  </a:cubicBezTo>
                  <a:lnTo>
                    <a:pt x="477" y="2835"/>
                  </a:lnTo>
                  <a:lnTo>
                    <a:pt x="477" y="3549"/>
                  </a:lnTo>
                  <a:cubicBezTo>
                    <a:pt x="477" y="3835"/>
                    <a:pt x="692" y="4073"/>
                    <a:pt x="1001" y="4073"/>
                  </a:cubicBezTo>
                  <a:cubicBezTo>
                    <a:pt x="1144" y="4073"/>
                    <a:pt x="1263" y="4049"/>
                    <a:pt x="1382" y="3930"/>
                  </a:cubicBezTo>
                  <a:cubicBezTo>
                    <a:pt x="1477" y="4025"/>
                    <a:pt x="1597" y="4073"/>
                    <a:pt x="1739" y="4073"/>
                  </a:cubicBezTo>
                  <a:lnTo>
                    <a:pt x="1763" y="4073"/>
                  </a:lnTo>
                  <a:cubicBezTo>
                    <a:pt x="2025" y="4073"/>
                    <a:pt x="2263" y="3835"/>
                    <a:pt x="2263" y="3549"/>
                  </a:cubicBezTo>
                  <a:lnTo>
                    <a:pt x="2263" y="2835"/>
                  </a:lnTo>
                  <a:lnTo>
                    <a:pt x="2359" y="2835"/>
                  </a:lnTo>
                  <a:cubicBezTo>
                    <a:pt x="2549" y="2763"/>
                    <a:pt x="2621" y="2620"/>
                    <a:pt x="2621" y="2430"/>
                  </a:cubicBezTo>
                  <a:lnTo>
                    <a:pt x="2597" y="2287"/>
                  </a:lnTo>
                  <a:lnTo>
                    <a:pt x="2621" y="2263"/>
                  </a:lnTo>
                  <a:cubicBezTo>
                    <a:pt x="2716" y="2168"/>
                    <a:pt x="2740" y="2073"/>
                    <a:pt x="2740" y="1953"/>
                  </a:cubicBezTo>
                  <a:lnTo>
                    <a:pt x="2740" y="1287"/>
                  </a:lnTo>
                  <a:cubicBezTo>
                    <a:pt x="2811" y="1072"/>
                    <a:pt x="2740" y="834"/>
                    <a:pt x="2621" y="620"/>
                  </a:cubicBezTo>
                  <a:cubicBezTo>
                    <a:pt x="2590" y="569"/>
                    <a:pt x="2534" y="540"/>
                    <a:pt x="2477" y="540"/>
                  </a:cubicBezTo>
                  <a:cubicBezTo>
                    <a:pt x="2401" y="540"/>
                    <a:pt x="2325" y="592"/>
                    <a:pt x="2311" y="715"/>
                  </a:cubicBezTo>
                  <a:lnTo>
                    <a:pt x="2311" y="739"/>
                  </a:lnTo>
                  <a:cubicBezTo>
                    <a:pt x="2430" y="929"/>
                    <a:pt x="2478" y="1096"/>
                    <a:pt x="2478" y="1310"/>
                  </a:cubicBezTo>
                  <a:lnTo>
                    <a:pt x="2478" y="1953"/>
                  </a:lnTo>
                  <a:cubicBezTo>
                    <a:pt x="2478" y="2001"/>
                    <a:pt x="2430" y="2025"/>
                    <a:pt x="2382" y="2025"/>
                  </a:cubicBezTo>
                  <a:cubicBezTo>
                    <a:pt x="2359" y="2025"/>
                    <a:pt x="2359" y="2001"/>
                    <a:pt x="2359" y="1953"/>
                  </a:cubicBezTo>
                  <a:lnTo>
                    <a:pt x="2359" y="1930"/>
                  </a:lnTo>
                  <a:lnTo>
                    <a:pt x="2359" y="1287"/>
                  </a:lnTo>
                  <a:cubicBezTo>
                    <a:pt x="2359" y="1191"/>
                    <a:pt x="2311" y="1120"/>
                    <a:pt x="2216" y="1096"/>
                  </a:cubicBezTo>
                  <a:cubicBezTo>
                    <a:pt x="2203" y="1094"/>
                    <a:pt x="2191" y="1092"/>
                    <a:pt x="2179" y="1092"/>
                  </a:cubicBezTo>
                  <a:cubicBezTo>
                    <a:pt x="2078" y="1092"/>
                    <a:pt x="2001" y="1180"/>
                    <a:pt x="2001" y="1287"/>
                  </a:cubicBezTo>
                  <a:lnTo>
                    <a:pt x="2001" y="2025"/>
                  </a:lnTo>
                  <a:lnTo>
                    <a:pt x="2001" y="2049"/>
                  </a:lnTo>
                  <a:cubicBezTo>
                    <a:pt x="2025" y="2239"/>
                    <a:pt x="2144" y="2382"/>
                    <a:pt x="2335" y="2406"/>
                  </a:cubicBezTo>
                  <a:lnTo>
                    <a:pt x="2335" y="2501"/>
                  </a:lnTo>
                  <a:lnTo>
                    <a:pt x="573" y="2501"/>
                  </a:lnTo>
                  <a:lnTo>
                    <a:pt x="573" y="2406"/>
                  </a:lnTo>
                  <a:cubicBezTo>
                    <a:pt x="763" y="2382"/>
                    <a:pt x="906" y="2239"/>
                    <a:pt x="906" y="2025"/>
                  </a:cubicBezTo>
                  <a:lnTo>
                    <a:pt x="906" y="2001"/>
                  </a:lnTo>
                  <a:lnTo>
                    <a:pt x="906" y="1287"/>
                  </a:lnTo>
                  <a:cubicBezTo>
                    <a:pt x="906" y="1191"/>
                    <a:pt x="834" y="1120"/>
                    <a:pt x="763" y="1096"/>
                  </a:cubicBezTo>
                  <a:cubicBezTo>
                    <a:pt x="751" y="1094"/>
                    <a:pt x="738" y="1092"/>
                    <a:pt x="727" y="1092"/>
                  </a:cubicBezTo>
                  <a:cubicBezTo>
                    <a:pt x="625" y="1092"/>
                    <a:pt x="549" y="1180"/>
                    <a:pt x="549" y="1287"/>
                  </a:cubicBezTo>
                  <a:lnTo>
                    <a:pt x="549" y="2025"/>
                  </a:lnTo>
                  <a:cubicBezTo>
                    <a:pt x="549" y="2025"/>
                    <a:pt x="525" y="2073"/>
                    <a:pt x="477" y="2073"/>
                  </a:cubicBezTo>
                  <a:cubicBezTo>
                    <a:pt x="453" y="2073"/>
                    <a:pt x="430" y="2049"/>
                    <a:pt x="430" y="2025"/>
                  </a:cubicBezTo>
                  <a:lnTo>
                    <a:pt x="430" y="1334"/>
                  </a:lnTo>
                  <a:cubicBezTo>
                    <a:pt x="430" y="763"/>
                    <a:pt x="858" y="334"/>
                    <a:pt x="1430" y="334"/>
                  </a:cubicBezTo>
                  <a:cubicBezTo>
                    <a:pt x="1549" y="334"/>
                    <a:pt x="1668" y="358"/>
                    <a:pt x="1763" y="382"/>
                  </a:cubicBezTo>
                  <a:cubicBezTo>
                    <a:pt x="1780" y="386"/>
                    <a:pt x="1796" y="388"/>
                    <a:pt x="1812" y="388"/>
                  </a:cubicBezTo>
                  <a:cubicBezTo>
                    <a:pt x="1889" y="388"/>
                    <a:pt x="1958" y="342"/>
                    <a:pt x="1978" y="263"/>
                  </a:cubicBezTo>
                  <a:cubicBezTo>
                    <a:pt x="2001" y="167"/>
                    <a:pt x="1954" y="96"/>
                    <a:pt x="1859" y="48"/>
                  </a:cubicBezTo>
                  <a:cubicBezTo>
                    <a:pt x="1716" y="1"/>
                    <a:pt x="1406" y="1"/>
                    <a:pt x="1406" y="1"/>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4106" name="Google Shape;14106;p27"/>
            <p:cNvSpPr/>
            <p:nvPr/>
          </p:nvSpPr>
          <p:spPr>
            <a:xfrm>
              <a:off x="6676888" y="3468508"/>
              <a:ext cx="33975" cy="34550"/>
            </a:xfrm>
            <a:custGeom>
              <a:avLst/>
              <a:gdLst/>
              <a:ahLst/>
              <a:cxnLst/>
              <a:rect l="l" t="t" r="r" b="b"/>
              <a:pathLst>
                <a:path w="1359" h="1382" extrusionOk="0">
                  <a:moveTo>
                    <a:pt x="691" y="334"/>
                  </a:moveTo>
                  <a:cubicBezTo>
                    <a:pt x="858" y="334"/>
                    <a:pt x="1049" y="477"/>
                    <a:pt x="1049" y="691"/>
                  </a:cubicBezTo>
                  <a:cubicBezTo>
                    <a:pt x="1049" y="881"/>
                    <a:pt x="882" y="1048"/>
                    <a:pt x="691" y="1048"/>
                  </a:cubicBezTo>
                  <a:cubicBezTo>
                    <a:pt x="501" y="1048"/>
                    <a:pt x="334" y="905"/>
                    <a:pt x="334" y="691"/>
                  </a:cubicBezTo>
                  <a:cubicBezTo>
                    <a:pt x="334" y="524"/>
                    <a:pt x="477" y="334"/>
                    <a:pt x="691" y="334"/>
                  </a:cubicBezTo>
                  <a:close/>
                  <a:moveTo>
                    <a:pt x="691" y="0"/>
                  </a:moveTo>
                  <a:cubicBezTo>
                    <a:pt x="287" y="0"/>
                    <a:pt x="1" y="310"/>
                    <a:pt x="1" y="691"/>
                  </a:cubicBezTo>
                  <a:cubicBezTo>
                    <a:pt x="1" y="1072"/>
                    <a:pt x="287" y="1382"/>
                    <a:pt x="691" y="1382"/>
                  </a:cubicBezTo>
                  <a:cubicBezTo>
                    <a:pt x="1073" y="1382"/>
                    <a:pt x="1358" y="1072"/>
                    <a:pt x="1358" y="691"/>
                  </a:cubicBezTo>
                  <a:cubicBezTo>
                    <a:pt x="1358" y="310"/>
                    <a:pt x="1073" y="0"/>
                    <a:pt x="691" y="0"/>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4107" name="Google Shape;14107;p27"/>
            <p:cNvSpPr/>
            <p:nvPr/>
          </p:nvSpPr>
          <p:spPr>
            <a:xfrm>
              <a:off x="6676313" y="3313708"/>
              <a:ext cx="34550" cy="34550"/>
            </a:xfrm>
            <a:custGeom>
              <a:avLst/>
              <a:gdLst/>
              <a:ahLst/>
              <a:cxnLst/>
              <a:rect l="l" t="t" r="r" b="b"/>
              <a:pathLst>
                <a:path w="1382" h="1382" extrusionOk="0">
                  <a:moveTo>
                    <a:pt x="667" y="334"/>
                  </a:moveTo>
                  <a:cubicBezTo>
                    <a:pt x="881" y="334"/>
                    <a:pt x="1024" y="477"/>
                    <a:pt x="1024" y="691"/>
                  </a:cubicBezTo>
                  <a:cubicBezTo>
                    <a:pt x="1024" y="906"/>
                    <a:pt x="857" y="1048"/>
                    <a:pt x="667" y="1048"/>
                  </a:cubicBezTo>
                  <a:cubicBezTo>
                    <a:pt x="476" y="1048"/>
                    <a:pt x="310" y="906"/>
                    <a:pt x="310" y="691"/>
                  </a:cubicBezTo>
                  <a:cubicBezTo>
                    <a:pt x="310" y="477"/>
                    <a:pt x="500" y="334"/>
                    <a:pt x="667" y="334"/>
                  </a:cubicBezTo>
                  <a:close/>
                  <a:moveTo>
                    <a:pt x="667" y="1"/>
                  </a:moveTo>
                  <a:cubicBezTo>
                    <a:pt x="286" y="1"/>
                    <a:pt x="0" y="310"/>
                    <a:pt x="0" y="691"/>
                  </a:cubicBezTo>
                  <a:cubicBezTo>
                    <a:pt x="0" y="1072"/>
                    <a:pt x="286" y="1382"/>
                    <a:pt x="667" y="1382"/>
                  </a:cubicBezTo>
                  <a:cubicBezTo>
                    <a:pt x="1072" y="1382"/>
                    <a:pt x="1381" y="1072"/>
                    <a:pt x="1357" y="691"/>
                  </a:cubicBezTo>
                  <a:cubicBezTo>
                    <a:pt x="1357" y="310"/>
                    <a:pt x="1072" y="1"/>
                    <a:pt x="667" y="1"/>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4108" name="Google Shape;14108;p27"/>
            <p:cNvSpPr/>
            <p:nvPr/>
          </p:nvSpPr>
          <p:spPr>
            <a:xfrm>
              <a:off x="6658438" y="3354783"/>
              <a:ext cx="69100" cy="103625"/>
            </a:xfrm>
            <a:custGeom>
              <a:avLst/>
              <a:gdLst/>
              <a:ahLst/>
              <a:cxnLst/>
              <a:rect l="l" t="t" r="r" b="b"/>
              <a:pathLst>
                <a:path w="2764" h="4145" extrusionOk="0">
                  <a:moveTo>
                    <a:pt x="1334" y="1"/>
                  </a:moveTo>
                  <a:cubicBezTo>
                    <a:pt x="953" y="1"/>
                    <a:pt x="620" y="120"/>
                    <a:pt x="358" y="429"/>
                  </a:cubicBezTo>
                  <a:cubicBezTo>
                    <a:pt x="167" y="620"/>
                    <a:pt x="72" y="906"/>
                    <a:pt x="24" y="1168"/>
                  </a:cubicBezTo>
                  <a:cubicBezTo>
                    <a:pt x="1" y="1382"/>
                    <a:pt x="1" y="1573"/>
                    <a:pt x="1" y="1787"/>
                  </a:cubicBezTo>
                  <a:lnTo>
                    <a:pt x="1" y="2001"/>
                  </a:lnTo>
                  <a:lnTo>
                    <a:pt x="1" y="2477"/>
                  </a:lnTo>
                  <a:cubicBezTo>
                    <a:pt x="1" y="2501"/>
                    <a:pt x="24" y="2573"/>
                    <a:pt x="48" y="2573"/>
                  </a:cubicBezTo>
                  <a:cubicBezTo>
                    <a:pt x="191" y="2692"/>
                    <a:pt x="358" y="2716"/>
                    <a:pt x="477" y="2716"/>
                  </a:cubicBezTo>
                  <a:lnTo>
                    <a:pt x="477" y="3597"/>
                  </a:lnTo>
                  <a:cubicBezTo>
                    <a:pt x="477" y="3906"/>
                    <a:pt x="667" y="4144"/>
                    <a:pt x="977" y="4144"/>
                  </a:cubicBezTo>
                  <a:cubicBezTo>
                    <a:pt x="1120" y="4144"/>
                    <a:pt x="1239" y="4073"/>
                    <a:pt x="1358" y="4002"/>
                  </a:cubicBezTo>
                  <a:cubicBezTo>
                    <a:pt x="1453" y="4073"/>
                    <a:pt x="1596" y="4144"/>
                    <a:pt x="1739" y="4144"/>
                  </a:cubicBezTo>
                  <a:cubicBezTo>
                    <a:pt x="2049" y="4144"/>
                    <a:pt x="2263" y="3883"/>
                    <a:pt x="2263" y="3597"/>
                  </a:cubicBezTo>
                  <a:lnTo>
                    <a:pt x="2263" y="2716"/>
                  </a:lnTo>
                  <a:lnTo>
                    <a:pt x="2406" y="2716"/>
                  </a:lnTo>
                  <a:cubicBezTo>
                    <a:pt x="2573" y="2692"/>
                    <a:pt x="2739" y="2477"/>
                    <a:pt x="2739" y="2287"/>
                  </a:cubicBezTo>
                  <a:lnTo>
                    <a:pt x="2739" y="1644"/>
                  </a:lnTo>
                  <a:lnTo>
                    <a:pt x="2763" y="1311"/>
                  </a:lnTo>
                  <a:cubicBezTo>
                    <a:pt x="2763" y="1096"/>
                    <a:pt x="2739" y="953"/>
                    <a:pt x="2668" y="810"/>
                  </a:cubicBezTo>
                  <a:lnTo>
                    <a:pt x="2573" y="620"/>
                  </a:lnTo>
                  <a:cubicBezTo>
                    <a:pt x="2542" y="569"/>
                    <a:pt x="2486" y="540"/>
                    <a:pt x="2429" y="540"/>
                  </a:cubicBezTo>
                  <a:cubicBezTo>
                    <a:pt x="2353" y="540"/>
                    <a:pt x="2277" y="592"/>
                    <a:pt x="2263" y="715"/>
                  </a:cubicBezTo>
                  <a:lnTo>
                    <a:pt x="2263" y="739"/>
                  </a:lnTo>
                  <a:cubicBezTo>
                    <a:pt x="2311" y="834"/>
                    <a:pt x="2334" y="906"/>
                    <a:pt x="2382" y="977"/>
                  </a:cubicBezTo>
                  <a:cubicBezTo>
                    <a:pt x="2430" y="1144"/>
                    <a:pt x="2430" y="1263"/>
                    <a:pt x="2430" y="1406"/>
                  </a:cubicBezTo>
                  <a:lnTo>
                    <a:pt x="2430" y="1882"/>
                  </a:lnTo>
                  <a:lnTo>
                    <a:pt x="2430" y="2263"/>
                  </a:lnTo>
                  <a:cubicBezTo>
                    <a:pt x="2430" y="2287"/>
                    <a:pt x="2406" y="2335"/>
                    <a:pt x="2334" y="2335"/>
                  </a:cubicBezTo>
                  <a:cubicBezTo>
                    <a:pt x="2311" y="2335"/>
                    <a:pt x="2311" y="2287"/>
                    <a:pt x="2311" y="2263"/>
                  </a:cubicBezTo>
                  <a:lnTo>
                    <a:pt x="2311" y="2239"/>
                  </a:lnTo>
                  <a:lnTo>
                    <a:pt x="2311" y="1215"/>
                  </a:lnTo>
                  <a:cubicBezTo>
                    <a:pt x="2311" y="1144"/>
                    <a:pt x="2263" y="1072"/>
                    <a:pt x="2168" y="1049"/>
                  </a:cubicBezTo>
                  <a:cubicBezTo>
                    <a:pt x="2152" y="1046"/>
                    <a:pt x="2137" y="1044"/>
                    <a:pt x="2123" y="1044"/>
                  </a:cubicBezTo>
                  <a:cubicBezTo>
                    <a:pt x="2026" y="1044"/>
                    <a:pt x="1953" y="1112"/>
                    <a:pt x="1953" y="1215"/>
                  </a:cubicBezTo>
                  <a:lnTo>
                    <a:pt x="1953" y="3549"/>
                  </a:lnTo>
                  <a:cubicBezTo>
                    <a:pt x="1953" y="3647"/>
                    <a:pt x="1873" y="3728"/>
                    <a:pt x="1779" y="3728"/>
                  </a:cubicBezTo>
                  <a:cubicBezTo>
                    <a:pt x="1758" y="3728"/>
                    <a:pt x="1737" y="3724"/>
                    <a:pt x="1715" y="3716"/>
                  </a:cubicBezTo>
                  <a:cubicBezTo>
                    <a:pt x="1620" y="3692"/>
                    <a:pt x="1596" y="3644"/>
                    <a:pt x="1596" y="3549"/>
                  </a:cubicBezTo>
                  <a:lnTo>
                    <a:pt x="1596" y="3525"/>
                  </a:lnTo>
                  <a:lnTo>
                    <a:pt x="1596" y="2025"/>
                  </a:lnTo>
                  <a:cubicBezTo>
                    <a:pt x="1596" y="1930"/>
                    <a:pt x="1549" y="1882"/>
                    <a:pt x="1453" y="1858"/>
                  </a:cubicBezTo>
                  <a:cubicBezTo>
                    <a:pt x="1432" y="1850"/>
                    <a:pt x="1411" y="1846"/>
                    <a:pt x="1392" y="1846"/>
                  </a:cubicBezTo>
                  <a:cubicBezTo>
                    <a:pt x="1303" y="1846"/>
                    <a:pt x="1239" y="1927"/>
                    <a:pt x="1239" y="2025"/>
                  </a:cubicBezTo>
                  <a:lnTo>
                    <a:pt x="1239" y="3525"/>
                  </a:lnTo>
                  <a:lnTo>
                    <a:pt x="1239" y="3549"/>
                  </a:lnTo>
                  <a:cubicBezTo>
                    <a:pt x="1239" y="3644"/>
                    <a:pt x="1191" y="3692"/>
                    <a:pt x="1120" y="3716"/>
                  </a:cubicBezTo>
                  <a:cubicBezTo>
                    <a:pt x="1098" y="3724"/>
                    <a:pt x="1077" y="3728"/>
                    <a:pt x="1056" y="3728"/>
                  </a:cubicBezTo>
                  <a:cubicBezTo>
                    <a:pt x="962" y="3728"/>
                    <a:pt x="882" y="3647"/>
                    <a:pt x="882" y="3549"/>
                  </a:cubicBezTo>
                  <a:lnTo>
                    <a:pt x="882" y="1215"/>
                  </a:lnTo>
                  <a:cubicBezTo>
                    <a:pt x="882" y="1144"/>
                    <a:pt x="834" y="1072"/>
                    <a:pt x="739" y="1049"/>
                  </a:cubicBezTo>
                  <a:cubicBezTo>
                    <a:pt x="723" y="1046"/>
                    <a:pt x="709" y="1044"/>
                    <a:pt x="694" y="1044"/>
                  </a:cubicBezTo>
                  <a:cubicBezTo>
                    <a:pt x="597" y="1044"/>
                    <a:pt x="525" y="1112"/>
                    <a:pt x="525" y="1215"/>
                  </a:cubicBezTo>
                  <a:lnTo>
                    <a:pt x="525" y="2263"/>
                  </a:lnTo>
                  <a:cubicBezTo>
                    <a:pt x="525" y="2287"/>
                    <a:pt x="501" y="2335"/>
                    <a:pt x="477" y="2335"/>
                  </a:cubicBezTo>
                  <a:cubicBezTo>
                    <a:pt x="429" y="2335"/>
                    <a:pt x="405" y="2287"/>
                    <a:pt x="405" y="2263"/>
                  </a:cubicBezTo>
                  <a:lnTo>
                    <a:pt x="405" y="1906"/>
                  </a:lnTo>
                  <a:lnTo>
                    <a:pt x="405" y="1430"/>
                  </a:lnTo>
                  <a:cubicBezTo>
                    <a:pt x="405" y="1311"/>
                    <a:pt x="405" y="1168"/>
                    <a:pt x="429" y="1049"/>
                  </a:cubicBezTo>
                  <a:cubicBezTo>
                    <a:pt x="477" y="930"/>
                    <a:pt x="525" y="834"/>
                    <a:pt x="596" y="739"/>
                  </a:cubicBezTo>
                  <a:cubicBezTo>
                    <a:pt x="715" y="572"/>
                    <a:pt x="906" y="429"/>
                    <a:pt x="1120" y="358"/>
                  </a:cubicBezTo>
                  <a:cubicBezTo>
                    <a:pt x="1215" y="334"/>
                    <a:pt x="1334" y="334"/>
                    <a:pt x="1429" y="334"/>
                  </a:cubicBezTo>
                  <a:cubicBezTo>
                    <a:pt x="1549" y="334"/>
                    <a:pt x="1668" y="358"/>
                    <a:pt x="1739" y="382"/>
                  </a:cubicBezTo>
                  <a:cubicBezTo>
                    <a:pt x="1760" y="392"/>
                    <a:pt x="1781" y="397"/>
                    <a:pt x="1801" y="397"/>
                  </a:cubicBezTo>
                  <a:cubicBezTo>
                    <a:pt x="1873" y="397"/>
                    <a:pt x="1935" y="337"/>
                    <a:pt x="1953" y="263"/>
                  </a:cubicBezTo>
                  <a:cubicBezTo>
                    <a:pt x="1977" y="191"/>
                    <a:pt x="1930" y="96"/>
                    <a:pt x="1834" y="72"/>
                  </a:cubicBezTo>
                  <a:cubicBezTo>
                    <a:pt x="1691" y="1"/>
                    <a:pt x="1382" y="1"/>
                    <a:pt x="1382" y="1"/>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4109" name="Google Shape;14109;p27"/>
            <p:cNvSpPr/>
            <p:nvPr/>
          </p:nvSpPr>
          <p:spPr>
            <a:xfrm>
              <a:off x="6731663" y="3508983"/>
              <a:ext cx="70275" cy="101825"/>
            </a:xfrm>
            <a:custGeom>
              <a:avLst/>
              <a:gdLst/>
              <a:ahLst/>
              <a:cxnLst/>
              <a:rect l="l" t="t" r="r" b="b"/>
              <a:pathLst>
                <a:path w="2811" h="4073" extrusionOk="0">
                  <a:moveTo>
                    <a:pt x="1287" y="2835"/>
                  </a:moveTo>
                  <a:lnTo>
                    <a:pt x="1287" y="3501"/>
                  </a:lnTo>
                  <a:lnTo>
                    <a:pt x="1287" y="3597"/>
                  </a:lnTo>
                  <a:cubicBezTo>
                    <a:pt x="1263" y="3692"/>
                    <a:pt x="1168" y="3716"/>
                    <a:pt x="1120" y="3716"/>
                  </a:cubicBezTo>
                  <a:cubicBezTo>
                    <a:pt x="1025" y="3716"/>
                    <a:pt x="930" y="3620"/>
                    <a:pt x="930" y="3549"/>
                  </a:cubicBezTo>
                  <a:lnTo>
                    <a:pt x="930" y="2835"/>
                  </a:lnTo>
                  <a:close/>
                  <a:moveTo>
                    <a:pt x="2001" y="2835"/>
                  </a:moveTo>
                  <a:lnTo>
                    <a:pt x="2001" y="3549"/>
                  </a:lnTo>
                  <a:cubicBezTo>
                    <a:pt x="2001" y="3620"/>
                    <a:pt x="1906" y="3716"/>
                    <a:pt x="1835" y="3716"/>
                  </a:cubicBezTo>
                  <a:cubicBezTo>
                    <a:pt x="1739" y="3716"/>
                    <a:pt x="1668" y="3692"/>
                    <a:pt x="1644" y="3597"/>
                  </a:cubicBezTo>
                  <a:lnTo>
                    <a:pt x="1644" y="3549"/>
                  </a:lnTo>
                  <a:lnTo>
                    <a:pt x="1644" y="3501"/>
                  </a:lnTo>
                  <a:lnTo>
                    <a:pt x="1644" y="2835"/>
                  </a:lnTo>
                  <a:close/>
                  <a:moveTo>
                    <a:pt x="1358" y="1"/>
                  </a:moveTo>
                  <a:cubicBezTo>
                    <a:pt x="953" y="1"/>
                    <a:pt x="644" y="120"/>
                    <a:pt x="358" y="406"/>
                  </a:cubicBezTo>
                  <a:cubicBezTo>
                    <a:pt x="1" y="810"/>
                    <a:pt x="1" y="1310"/>
                    <a:pt x="1" y="1787"/>
                  </a:cubicBezTo>
                  <a:lnTo>
                    <a:pt x="1" y="2025"/>
                  </a:lnTo>
                  <a:lnTo>
                    <a:pt x="1" y="2049"/>
                  </a:lnTo>
                  <a:cubicBezTo>
                    <a:pt x="1" y="2120"/>
                    <a:pt x="48" y="2168"/>
                    <a:pt x="72" y="2239"/>
                  </a:cubicBezTo>
                  <a:cubicBezTo>
                    <a:pt x="72" y="2263"/>
                    <a:pt x="96" y="2263"/>
                    <a:pt x="96" y="2287"/>
                  </a:cubicBezTo>
                  <a:lnTo>
                    <a:pt x="120" y="2311"/>
                  </a:lnTo>
                  <a:lnTo>
                    <a:pt x="96" y="2501"/>
                  </a:lnTo>
                  <a:lnTo>
                    <a:pt x="96" y="2525"/>
                  </a:lnTo>
                  <a:cubicBezTo>
                    <a:pt x="120" y="2716"/>
                    <a:pt x="239" y="2835"/>
                    <a:pt x="429" y="2835"/>
                  </a:cubicBezTo>
                  <a:lnTo>
                    <a:pt x="477" y="2835"/>
                  </a:lnTo>
                  <a:lnTo>
                    <a:pt x="477" y="3549"/>
                  </a:lnTo>
                  <a:cubicBezTo>
                    <a:pt x="477" y="3835"/>
                    <a:pt x="691" y="4073"/>
                    <a:pt x="1001" y="4073"/>
                  </a:cubicBezTo>
                  <a:cubicBezTo>
                    <a:pt x="1144" y="4073"/>
                    <a:pt x="1263" y="4049"/>
                    <a:pt x="1382" y="3930"/>
                  </a:cubicBezTo>
                  <a:cubicBezTo>
                    <a:pt x="1477" y="4025"/>
                    <a:pt x="1596" y="4073"/>
                    <a:pt x="1739" y="4073"/>
                  </a:cubicBezTo>
                  <a:lnTo>
                    <a:pt x="1763" y="4073"/>
                  </a:lnTo>
                  <a:cubicBezTo>
                    <a:pt x="2025" y="4073"/>
                    <a:pt x="2263" y="3835"/>
                    <a:pt x="2263" y="3549"/>
                  </a:cubicBezTo>
                  <a:lnTo>
                    <a:pt x="2263" y="2835"/>
                  </a:lnTo>
                  <a:lnTo>
                    <a:pt x="2358" y="2835"/>
                  </a:lnTo>
                  <a:cubicBezTo>
                    <a:pt x="2549" y="2763"/>
                    <a:pt x="2620" y="2620"/>
                    <a:pt x="2620" y="2430"/>
                  </a:cubicBezTo>
                  <a:lnTo>
                    <a:pt x="2597" y="2287"/>
                  </a:lnTo>
                  <a:lnTo>
                    <a:pt x="2620" y="2263"/>
                  </a:lnTo>
                  <a:cubicBezTo>
                    <a:pt x="2716" y="2168"/>
                    <a:pt x="2739" y="2073"/>
                    <a:pt x="2739" y="1953"/>
                  </a:cubicBezTo>
                  <a:lnTo>
                    <a:pt x="2739" y="1287"/>
                  </a:lnTo>
                  <a:cubicBezTo>
                    <a:pt x="2811" y="1072"/>
                    <a:pt x="2739" y="834"/>
                    <a:pt x="2620" y="620"/>
                  </a:cubicBezTo>
                  <a:cubicBezTo>
                    <a:pt x="2590" y="569"/>
                    <a:pt x="2533" y="540"/>
                    <a:pt x="2477" y="540"/>
                  </a:cubicBezTo>
                  <a:cubicBezTo>
                    <a:pt x="2401" y="540"/>
                    <a:pt x="2324" y="592"/>
                    <a:pt x="2311" y="715"/>
                  </a:cubicBezTo>
                  <a:lnTo>
                    <a:pt x="2311" y="739"/>
                  </a:lnTo>
                  <a:cubicBezTo>
                    <a:pt x="2430" y="929"/>
                    <a:pt x="2478" y="1096"/>
                    <a:pt x="2478" y="1310"/>
                  </a:cubicBezTo>
                  <a:lnTo>
                    <a:pt x="2478" y="1953"/>
                  </a:lnTo>
                  <a:cubicBezTo>
                    <a:pt x="2478" y="2001"/>
                    <a:pt x="2430" y="2025"/>
                    <a:pt x="2382" y="2025"/>
                  </a:cubicBezTo>
                  <a:cubicBezTo>
                    <a:pt x="2358" y="2025"/>
                    <a:pt x="2358" y="2001"/>
                    <a:pt x="2358" y="1953"/>
                  </a:cubicBezTo>
                  <a:lnTo>
                    <a:pt x="2358" y="1930"/>
                  </a:lnTo>
                  <a:lnTo>
                    <a:pt x="2358" y="1287"/>
                  </a:lnTo>
                  <a:cubicBezTo>
                    <a:pt x="2358" y="1191"/>
                    <a:pt x="2311" y="1120"/>
                    <a:pt x="2216" y="1096"/>
                  </a:cubicBezTo>
                  <a:cubicBezTo>
                    <a:pt x="2203" y="1094"/>
                    <a:pt x="2191" y="1092"/>
                    <a:pt x="2179" y="1092"/>
                  </a:cubicBezTo>
                  <a:cubicBezTo>
                    <a:pt x="2078" y="1092"/>
                    <a:pt x="2001" y="1180"/>
                    <a:pt x="2001" y="1287"/>
                  </a:cubicBezTo>
                  <a:lnTo>
                    <a:pt x="2001" y="2025"/>
                  </a:lnTo>
                  <a:lnTo>
                    <a:pt x="2001" y="2049"/>
                  </a:lnTo>
                  <a:cubicBezTo>
                    <a:pt x="2025" y="2239"/>
                    <a:pt x="2144" y="2382"/>
                    <a:pt x="2335" y="2406"/>
                  </a:cubicBezTo>
                  <a:lnTo>
                    <a:pt x="2335" y="2501"/>
                  </a:lnTo>
                  <a:lnTo>
                    <a:pt x="572" y="2501"/>
                  </a:lnTo>
                  <a:lnTo>
                    <a:pt x="572" y="2406"/>
                  </a:lnTo>
                  <a:cubicBezTo>
                    <a:pt x="763" y="2382"/>
                    <a:pt x="906" y="2239"/>
                    <a:pt x="906" y="2025"/>
                  </a:cubicBezTo>
                  <a:lnTo>
                    <a:pt x="906" y="2001"/>
                  </a:lnTo>
                  <a:lnTo>
                    <a:pt x="906" y="1287"/>
                  </a:lnTo>
                  <a:cubicBezTo>
                    <a:pt x="906" y="1191"/>
                    <a:pt x="834" y="1120"/>
                    <a:pt x="763" y="1096"/>
                  </a:cubicBezTo>
                  <a:cubicBezTo>
                    <a:pt x="750" y="1094"/>
                    <a:pt x="738" y="1092"/>
                    <a:pt x="726" y="1092"/>
                  </a:cubicBezTo>
                  <a:cubicBezTo>
                    <a:pt x="625" y="1092"/>
                    <a:pt x="549" y="1180"/>
                    <a:pt x="549" y="1287"/>
                  </a:cubicBezTo>
                  <a:lnTo>
                    <a:pt x="549" y="2025"/>
                  </a:lnTo>
                  <a:cubicBezTo>
                    <a:pt x="549" y="2025"/>
                    <a:pt x="525" y="2073"/>
                    <a:pt x="477" y="2073"/>
                  </a:cubicBezTo>
                  <a:cubicBezTo>
                    <a:pt x="453" y="2073"/>
                    <a:pt x="429" y="2049"/>
                    <a:pt x="429" y="2025"/>
                  </a:cubicBezTo>
                  <a:lnTo>
                    <a:pt x="429" y="1334"/>
                  </a:lnTo>
                  <a:cubicBezTo>
                    <a:pt x="429" y="763"/>
                    <a:pt x="858" y="334"/>
                    <a:pt x="1430" y="334"/>
                  </a:cubicBezTo>
                  <a:cubicBezTo>
                    <a:pt x="1549" y="334"/>
                    <a:pt x="1668" y="358"/>
                    <a:pt x="1763" y="382"/>
                  </a:cubicBezTo>
                  <a:cubicBezTo>
                    <a:pt x="1779" y="386"/>
                    <a:pt x="1796" y="388"/>
                    <a:pt x="1812" y="388"/>
                  </a:cubicBezTo>
                  <a:cubicBezTo>
                    <a:pt x="1889" y="388"/>
                    <a:pt x="1958" y="342"/>
                    <a:pt x="1977" y="263"/>
                  </a:cubicBezTo>
                  <a:cubicBezTo>
                    <a:pt x="2001" y="167"/>
                    <a:pt x="1954" y="96"/>
                    <a:pt x="1858" y="48"/>
                  </a:cubicBezTo>
                  <a:cubicBezTo>
                    <a:pt x="1715" y="1"/>
                    <a:pt x="1406" y="1"/>
                    <a:pt x="1406" y="1"/>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4110" name="Google Shape;14110;p27"/>
            <p:cNvSpPr/>
            <p:nvPr/>
          </p:nvSpPr>
          <p:spPr>
            <a:xfrm>
              <a:off x="6751313" y="3468508"/>
              <a:ext cx="33975" cy="34550"/>
            </a:xfrm>
            <a:custGeom>
              <a:avLst/>
              <a:gdLst/>
              <a:ahLst/>
              <a:cxnLst/>
              <a:rect l="l" t="t" r="r" b="b"/>
              <a:pathLst>
                <a:path w="1359" h="1382" extrusionOk="0">
                  <a:moveTo>
                    <a:pt x="691" y="334"/>
                  </a:moveTo>
                  <a:cubicBezTo>
                    <a:pt x="858" y="334"/>
                    <a:pt x="1049" y="477"/>
                    <a:pt x="1049" y="691"/>
                  </a:cubicBezTo>
                  <a:cubicBezTo>
                    <a:pt x="1049" y="881"/>
                    <a:pt x="882" y="1048"/>
                    <a:pt x="691" y="1048"/>
                  </a:cubicBezTo>
                  <a:cubicBezTo>
                    <a:pt x="501" y="1048"/>
                    <a:pt x="334" y="905"/>
                    <a:pt x="334" y="691"/>
                  </a:cubicBezTo>
                  <a:cubicBezTo>
                    <a:pt x="334" y="524"/>
                    <a:pt x="477" y="334"/>
                    <a:pt x="691" y="334"/>
                  </a:cubicBezTo>
                  <a:close/>
                  <a:moveTo>
                    <a:pt x="691" y="0"/>
                  </a:moveTo>
                  <a:cubicBezTo>
                    <a:pt x="286" y="0"/>
                    <a:pt x="1" y="310"/>
                    <a:pt x="1" y="691"/>
                  </a:cubicBezTo>
                  <a:cubicBezTo>
                    <a:pt x="1" y="1072"/>
                    <a:pt x="286" y="1382"/>
                    <a:pt x="691" y="1382"/>
                  </a:cubicBezTo>
                  <a:cubicBezTo>
                    <a:pt x="1072" y="1382"/>
                    <a:pt x="1358" y="1072"/>
                    <a:pt x="1358" y="691"/>
                  </a:cubicBezTo>
                  <a:cubicBezTo>
                    <a:pt x="1358" y="310"/>
                    <a:pt x="1072" y="0"/>
                    <a:pt x="691" y="0"/>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4111" name="Google Shape;14111;p27"/>
            <p:cNvSpPr/>
            <p:nvPr/>
          </p:nvSpPr>
          <p:spPr>
            <a:xfrm>
              <a:off x="6751313" y="3313708"/>
              <a:ext cx="33975" cy="34550"/>
            </a:xfrm>
            <a:custGeom>
              <a:avLst/>
              <a:gdLst/>
              <a:ahLst/>
              <a:cxnLst/>
              <a:rect l="l" t="t" r="r" b="b"/>
              <a:pathLst>
                <a:path w="1359" h="1382" extrusionOk="0">
                  <a:moveTo>
                    <a:pt x="691" y="334"/>
                  </a:moveTo>
                  <a:cubicBezTo>
                    <a:pt x="858" y="334"/>
                    <a:pt x="1049" y="477"/>
                    <a:pt x="1049" y="691"/>
                  </a:cubicBezTo>
                  <a:cubicBezTo>
                    <a:pt x="1049" y="906"/>
                    <a:pt x="858" y="1048"/>
                    <a:pt x="691" y="1048"/>
                  </a:cubicBezTo>
                  <a:cubicBezTo>
                    <a:pt x="477" y="1048"/>
                    <a:pt x="334" y="906"/>
                    <a:pt x="334" y="691"/>
                  </a:cubicBezTo>
                  <a:cubicBezTo>
                    <a:pt x="334" y="477"/>
                    <a:pt x="501" y="334"/>
                    <a:pt x="691" y="334"/>
                  </a:cubicBezTo>
                  <a:close/>
                  <a:moveTo>
                    <a:pt x="691" y="1"/>
                  </a:moveTo>
                  <a:cubicBezTo>
                    <a:pt x="286" y="1"/>
                    <a:pt x="1" y="310"/>
                    <a:pt x="1" y="691"/>
                  </a:cubicBezTo>
                  <a:cubicBezTo>
                    <a:pt x="1" y="1072"/>
                    <a:pt x="286" y="1382"/>
                    <a:pt x="691" y="1382"/>
                  </a:cubicBezTo>
                  <a:cubicBezTo>
                    <a:pt x="1049" y="1382"/>
                    <a:pt x="1358" y="1072"/>
                    <a:pt x="1358" y="691"/>
                  </a:cubicBezTo>
                  <a:cubicBezTo>
                    <a:pt x="1358" y="310"/>
                    <a:pt x="1072" y="1"/>
                    <a:pt x="691" y="1"/>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4112" name="Google Shape;14112;p27"/>
            <p:cNvSpPr/>
            <p:nvPr/>
          </p:nvSpPr>
          <p:spPr>
            <a:xfrm>
              <a:off x="6732863" y="3354783"/>
              <a:ext cx="69075" cy="103625"/>
            </a:xfrm>
            <a:custGeom>
              <a:avLst/>
              <a:gdLst/>
              <a:ahLst/>
              <a:cxnLst/>
              <a:rect l="l" t="t" r="r" b="b"/>
              <a:pathLst>
                <a:path w="2763" h="4145" extrusionOk="0">
                  <a:moveTo>
                    <a:pt x="1334" y="1"/>
                  </a:moveTo>
                  <a:cubicBezTo>
                    <a:pt x="953" y="1"/>
                    <a:pt x="620" y="120"/>
                    <a:pt x="358" y="429"/>
                  </a:cubicBezTo>
                  <a:cubicBezTo>
                    <a:pt x="167" y="620"/>
                    <a:pt x="72" y="906"/>
                    <a:pt x="24" y="1168"/>
                  </a:cubicBezTo>
                  <a:cubicBezTo>
                    <a:pt x="0" y="1382"/>
                    <a:pt x="0" y="1573"/>
                    <a:pt x="0" y="1787"/>
                  </a:cubicBezTo>
                  <a:lnTo>
                    <a:pt x="0" y="2001"/>
                  </a:lnTo>
                  <a:lnTo>
                    <a:pt x="0" y="2477"/>
                  </a:lnTo>
                  <a:cubicBezTo>
                    <a:pt x="0" y="2501"/>
                    <a:pt x="24" y="2573"/>
                    <a:pt x="48" y="2573"/>
                  </a:cubicBezTo>
                  <a:cubicBezTo>
                    <a:pt x="191" y="2692"/>
                    <a:pt x="358" y="2716"/>
                    <a:pt x="477" y="2716"/>
                  </a:cubicBezTo>
                  <a:lnTo>
                    <a:pt x="477" y="3597"/>
                  </a:lnTo>
                  <a:cubicBezTo>
                    <a:pt x="477" y="3906"/>
                    <a:pt x="667" y="4144"/>
                    <a:pt x="977" y="4144"/>
                  </a:cubicBezTo>
                  <a:cubicBezTo>
                    <a:pt x="1120" y="4144"/>
                    <a:pt x="1239" y="4073"/>
                    <a:pt x="1358" y="4002"/>
                  </a:cubicBezTo>
                  <a:cubicBezTo>
                    <a:pt x="1453" y="4073"/>
                    <a:pt x="1596" y="4144"/>
                    <a:pt x="1739" y="4144"/>
                  </a:cubicBezTo>
                  <a:cubicBezTo>
                    <a:pt x="2048" y="4144"/>
                    <a:pt x="2263" y="3883"/>
                    <a:pt x="2263" y="3597"/>
                  </a:cubicBezTo>
                  <a:lnTo>
                    <a:pt x="2263" y="2716"/>
                  </a:lnTo>
                  <a:lnTo>
                    <a:pt x="2406" y="2716"/>
                  </a:lnTo>
                  <a:cubicBezTo>
                    <a:pt x="2572" y="2692"/>
                    <a:pt x="2739" y="2477"/>
                    <a:pt x="2739" y="2287"/>
                  </a:cubicBezTo>
                  <a:lnTo>
                    <a:pt x="2739" y="1644"/>
                  </a:lnTo>
                  <a:lnTo>
                    <a:pt x="2763" y="1311"/>
                  </a:lnTo>
                  <a:cubicBezTo>
                    <a:pt x="2763" y="1096"/>
                    <a:pt x="2739" y="953"/>
                    <a:pt x="2668" y="810"/>
                  </a:cubicBezTo>
                  <a:lnTo>
                    <a:pt x="2572" y="620"/>
                  </a:lnTo>
                  <a:cubicBezTo>
                    <a:pt x="2542" y="569"/>
                    <a:pt x="2485" y="540"/>
                    <a:pt x="2429" y="540"/>
                  </a:cubicBezTo>
                  <a:cubicBezTo>
                    <a:pt x="2353" y="540"/>
                    <a:pt x="2276" y="592"/>
                    <a:pt x="2263" y="715"/>
                  </a:cubicBezTo>
                  <a:lnTo>
                    <a:pt x="2263" y="739"/>
                  </a:lnTo>
                  <a:cubicBezTo>
                    <a:pt x="2310" y="834"/>
                    <a:pt x="2334" y="906"/>
                    <a:pt x="2382" y="977"/>
                  </a:cubicBezTo>
                  <a:cubicBezTo>
                    <a:pt x="2430" y="1144"/>
                    <a:pt x="2430" y="1263"/>
                    <a:pt x="2430" y="1406"/>
                  </a:cubicBezTo>
                  <a:lnTo>
                    <a:pt x="2430" y="1882"/>
                  </a:lnTo>
                  <a:lnTo>
                    <a:pt x="2430" y="2263"/>
                  </a:lnTo>
                  <a:cubicBezTo>
                    <a:pt x="2430" y="2287"/>
                    <a:pt x="2406" y="2335"/>
                    <a:pt x="2334" y="2335"/>
                  </a:cubicBezTo>
                  <a:cubicBezTo>
                    <a:pt x="2310" y="2335"/>
                    <a:pt x="2310" y="2287"/>
                    <a:pt x="2310" y="2263"/>
                  </a:cubicBezTo>
                  <a:lnTo>
                    <a:pt x="2310" y="2239"/>
                  </a:lnTo>
                  <a:lnTo>
                    <a:pt x="2310" y="1215"/>
                  </a:lnTo>
                  <a:cubicBezTo>
                    <a:pt x="2310" y="1144"/>
                    <a:pt x="2263" y="1072"/>
                    <a:pt x="2168" y="1049"/>
                  </a:cubicBezTo>
                  <a:cubicBezTo>
                    <a:pt x="2152" y="1046"/>
                    <a:pt x="2137" y="1044"/>
                    <a:pt x="2123" y="1044"/>
                  </a:cubicBezTo>
                  <a:cubicBezTo>
                    <a:pt x="2025" y="1044"/>
                    <a:pt x="1953" y="1112"/>
                    <a:pt x="1953" y="1215"/>
                  </a:cubicBezTo>
                  <a:lnTo>
                    <a:pt x="1953" y="3549"/>
                  </a:lnTo>
                  <a:cubicBezTo>
                    <a:pt x="1953" y="3647"/>
                    <a:pt x="1873" y="3728"/>
                    <a:pt x="1779" y="3728"/>
                  </a:cubicBezTo>
                  <a:cubicBezTo>
                    <a:pt x="1758" y="3728"/>
                    <a:pt x="1737" y="3724"/>
                    <a:pt x="1715" y="3716"/>
                  </a:cubicBezTo>
                  <a:cubicBezTo>
                    <a:pt x="1620" y="3692"/>
                    <a:pt x="1596" y="3644"/>
                    <a:pt x="1596" y="3549"/>
                  </a:cubicBezTo>
                  <a:lnTo>
                    <a:pt x="1596" y="3525"/>
                  </a:lnTo>
                  <a:lnTo>
                    <a:pt x="1596" y="2025"/>
                  </a:lnTo>
                  <a:cubicBezTo>
                    <a:pt x="1596" y="1930"/>
                    <a:pt x="1548" y="1882"/>
                    <a:pt x="1453" y="1858"/>
                  </a:cubicBezTo>
                  <a:cubicBezTo>
                    <a:pt x="1432" y="1850"/>
                    <a:pt x="1411" y="1846"/>
                    <a:pt x="1391" y="1846"/>
                  </a:cubicBezTo>
                  <a:cubicBezTo>
                    <a:pt x="1303" y="1846"/>
                    <a:pt x="1239" y="1927"/>
                    <a:pt x="1239" y="2025"/>
                  </a:cubicBezTo>
                  <a:lnTo>
                    <a:pt x="1239" y="3525"/>
                  </a:lnTo>
                  <a:lnTo>
                    <a:pt x="1239" y="3549"/>
                  </a:lnTo>
                  <a:cubicBezTo>
                    <a:pt x="1239" y="3644"/>
                    <a:pt x="1191" y="3692"/>
                    <a:pt x="1120" y="3716"/>
                  </a:cubicBezTo>
                  <a:cubicBezTo>
                    <a:pt x="1098" y="3724"/>
                    <a:pt x="1077" y="3728"/>
                    <a:pt x="1056" y="3728"/>
                  </a:cubicBezTo>
                  <a:cubicBezTo>
                    <a:pt x="962" y="3728"/>
                    <a:pt x="882" y="3647"/>
                    <a:pt x="882" y="3549"/>
                  </a:cubicBezTo>
                  <a:lnTo>
                    <a:pt x="882" y="1215"/>
                  </a:lnTo>
                  <a:cubicBezTo>
                    <a:pt x="882" y="1144"/>
                    <a:pt x="834" y="1072"/>
                    <a:pt x="739" y="1049"/>
                  </a:cubicBezTo>
                  <a:cubicBezTo>
                    <a:pt x="723" y="1046"/>
                    <a:pt x="708" y="1044"/>
                    <a:pt x="694" y="1044"/>
                  </a:cubicBezTo>
                  <a:cubicBezTo>
                    <a:pt x="597" y="1044"/>
                    <a:pt x="524" y="1112"/>
                    <a:pt x="524" y="1215"/>
                  </a:cubicBezTo>
                  <a:lnTo>
                    <a:pt x="524" y="2263"/>
                  </a:lnTo>
                  <a:cubicBezTo>
                    <a:pt x="524" y="2287"/>
                    <a:pt x="501" y="2335"/>
                    <a:pt x="477" y="2335"/>
                  </a:cubicBezTo>
                  <a:cubicBezTo>
                    <a:pt x="429" y="2335"/>
                    <a:pt x="405" y="2287"/>
                    <a:pt x="405" y="2263"/>
                  </a:cubicBezTo>
                  <a:lnTo>
                    <a:pt x="405" y="1906"/>
                  </a:lnTo>
                  <a:lnTo>
                    <a:pt x="405" y="1430"/>
                  </a:lnTo>
                  <a:cubicBezTo>
                    <a:pt x="405" y="1311"/>
                    <a:pt x="405" y="1168"/>
                    <a:pt x="429" y="1049"/>
                  </a:cubicBezTo>
                  <a:cubicBezTo>
                    <a:pt x="477" y="930"/>
                    <a:pt x="524" y="834"/>
                    <a:pt x="596" y="739"/>
                  </a:cubicBezTo>
                  <a:cubicBezTo>
                    <a:pt x="715" y="572"/>
                    <a:pt x="905" y="429"/>
                    <a:pt x="1120" y="358"/>
                  </a:cubicBezTo>
                  <a:cubicBezTo>
                    <a:pt x="1215" y="334"/>
                    <a:pt x="1334" y="334"/>
                    <a:pt x="1429" y="334"/>
                  </a:cubicBezTo>
                  <a:cubicBezTo>
                    <a:pt x="1548" y="334"/>
                    <a:pt x="1667" y="358"/>
                    <a:pt x="1739" y="382"/>
                  </a:cubicBezTo>
                  <a:cubicBezTo>
                    <a:pt x="1760" y="392"/>
                    <a:pt x="1781" y="397"/>
                    <a:pt x="1801" y="397"/>
                  </a:cubicBezTo>
                  <a:cubicBezTo>
                    <a:pt x="1872" y="397"/>
                    <a:pt x="1935" y="337"/>
                    <a:pt x="1953" y="263"/>
                  </a:cubicBezTo>
                  <a:cubicBezTo>
                    <a:pt x="1977" y="191"/>
                    <a:pt x="1929" y="96"/>
                    <a:pt x="1834" y="72"/>
                  </a:cubicBezTo>
                  <a:cubicBezTo>
                    <a:pt x="1691" y="1"/>
                    <a:pt x="1382" y="1"/>
                    <a:pt x="1382" y="1"/>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4113" name="Google Shape;14113;p27"/>
            <p:cNvSpPr/>
            <p:nvPr/>
          </p:nvSpPr>
          <p:spPr>
            <a:xfrm>
              <a:off x="6806088" y="3508983"/>
              <a:ext cx="70275" cy="101825"/>
            </a:xfrm>
            <a:custGeom>
              <a:avLst/>
              <a:gdLst/>
              <a:ahLst/>
              <a:cxnLst/>
              <a:rect l="l" t="t" r="r" b="b"/>
              <a:pathLst>
                <a:path w="2811" h="4073" extrusionOk="0">
                  <a:moveTo>
                    <a:pt x="1287" y="2835"/>
                  </a:moveTo>
                  <a:lnTo>
                    <a:pt x="1287" y="3501"/>
                  </a:lnTo>
                  <a:lnTo>
                    <a:pt x="1287" y="3597"/>
                  </a:lnTo>
                  <a:cubicBezTo>
                    <a:pt x="1263" y="3692"/>
                    <a:pt x="1168" y="3716"/>
                    <a:pt x="1120" y="3716"/>
                  </a:cubicBezTo>
                  <a:cubicBezTo>
                    <a:pt x="1025" y="3716"/>
                    <a:pt x="929" y="3620"/>
                    <a:pt x="929" y="3549"/>
                  </a:cubicBezTo>
                  <a:lnTo>
                    <a:pt x="929" y="2835"/>
                  </a:lnTo>
                  <a:close/>
                  <a:moveTo>
                    <a:pt x="2001" y="2835"/>
                  </a:moveTo>
                  <a:lnTo>
                    <a:pt x="2001" y="3549"/>
                  </a:lnTo>
                  <a:cubicBezTo>
                    <a:pt x="2001" y="3620"/>
                    <a:pt x="1906" y="3716"/>
                    <a:pt x="1834" y="3716"/>
                  </a:cubicBezTo>
                  <a:cubicBezTo>
                    <a:pt x="1739" y="3716"/>
                    <a:pt x="1668" y="3692"/>
                    <a:pt x="1644" y="3597"/>
                  </a:cubicBezTo>
                  <a:lnTo>
                    <a:pt x="1644" y="3549"/>
                  </a:lnTo>
                  <a:lnTo>
                    <a:pt x="1644" y="3501"/>
                  </a:lnTo>
                  <a:lnTo>
                    <a:pt x="1644" y="2835"/>
                  </a:lnTo>
                  <a:close/>
                  <a:moveTo>
                    <a:pt x="1358" y="1"/>
                  </a:moveTo>
                  <a:cubicBezTo>
                    <a:pt x="953" y="1"/>
                    <a:pt x="644" y="120"/>
                    <a:pt x="358" y="406"/>
                  </a:cubicBezTo>
                  <a:cubicBezTo>
                    <a:pt x="1" y="810"/>
                    <a:pt x="1" y="1310"/>
                    <a:pt x="1" y="1787"/>
                  </a:cubicBezTo>
                  <a:lnTo>
                    <a:pt x="1" y="2025"/>
                  </a:lnTo>
                  <a:lnTo>
                    <a:pt x="1" y="2049"/>
                  </a:lnTo>
                  <a:cubicBezTo>
                    <a:pt x="1" y="2120"/>
                    <a:pt x="48" y="2168"/>
                    <a:pt x="72" y="2239"/>
                  </a:cubicBezTo>
                  <a:cubicBezTo>
                    <a:pt x="72" y="2263"/>
                    <a:pt x="96" y="2263"/>
                    <a:pt x="96" y="2287"/>
                  </a:cubicBezTo>
                  <a:lnTo>
                    <a:pt x="120" y="2311"/>
                  </a:lnTo>
                  <a:lnTo>
                    <a:pt x="96" y="2501"/>
                  </a:lnTo>
                  <a:lnTo>
                    <a:pt x="96" y="2525"/>
                  </a:lnTo>
                  <a:cubicBezTo>
                    <a:pt x="120" y="2716"/>
                    <a:pt x="239" y="2835"/>
                    <a:pt x="429" y="2835"/>
                  </a:cubicBezTo>
                  <a:lnTo>
                    <a:pt x="477" y="2835"/>
                  </a:lnTo>
                  <a:lnTo>
                    <a:pt x="477" y="3549"/>
                  </a:lnTo>
                  <a:cubicBezTo>
                    <a:pt x="477" y="3835"/>
                    <a:pt x="691" y="4073"/>
                    <a:pt x="1001" y="4073"/>
                  </a:cubicBezTo>
                  <a:cubicBezTo>
                    <a:pt x="1144" y="4073"/>
                    <a:pt x="1263" y="4049"/>
                    <a:pt x="1382" y="3930"/>
                  </a:cubicBezTo>
                  <a:cubicBezTo>
                    <a:pt x="1477" y="4025"/>
                    <a:pt x="1596" y="4073"/>
                    <a:pt x="1739" y="4073"/>
                  </a:cubicBezTo>
                  <a:lnTo>
                    <a:pt x="1763" y="4073"/>
                  </a:lnTo>
                  <a:cubicBezTo>
                    <a:pt x="2025" y="4073"/>
                    <a:pt x="2263" y="3835"/>
                    <a:pt x="2263" y="3549"/>
                  </a:cubicBezTo>
                  <a:lnTo>
                    <a:pt x="2263" y="2835"/>
                  </a:lnTo>
                  <a:lnTo>
                    <a:pt x="2358" y="2835"/>
                  </a:lnTo>
                  <a:cubicBezTo>
                    <a:pt x="2549" y="2763"/>
                    <a:pt x="2620" y="2620"/>
                    <a:pt x="2620" y="2430"/>
                  </a:cubicBezTo>
                  <a:lnTo>
                    <a:pt x="2596" y="2287"/>
                  </a:lnTo>
                  <a:lnTo>
                    <a:pt x="2620" y="2263"/>
                  </a:lnTo>
                  <a:cubicBezTo>
                    <a:pt x="2715" y="2168"/>
                    <a:pt x="2739" y="2073"/>
                    <a:pt x="2739" y="1953"/>
                  </a:cubicBezTo>
                  <a:lnTo>
                    <a:pt x="2739" y="1287"/>
                  </a:lnTo>
                  <a:cubicBezTo>
                    <a:pt x="2811" y="1072"/>
                    <a:pt x="2739" y="834"/>
                    <a:pt x="2620" y="620"/>
                  </a:cubicBezTo>
                  <a:cubicBezTo>
                    <a:pt x="2590" y="569"/>
                    <a:pt x="2533" y="540"/>
                    <a:pt x="2476" y="540"/>
                  </a:cubicBezTo>
                  <a:cubicBezTo>
                    <a:pt x="2400" y="540"/>
                    <a:pt x="2324" y="592"/>
                    <a:pt x="2311" y="715"/>
                  </a:cubicBezTo>
                  <a:lnTo>
                    <a:pt x="2311" y="739"/>
                  </a:lnTo>
                  <a:cubicBezTo>
                    <a:pt x="2430" y="929"/>
                    <a:pt x="2477" y="1096"/>
                    <a:pt x="2477" y="1310"/>
                  </a:cubicBezTo>
                  <a:lnTo>
                    <a:pt x="2477" y="1953"/>
                  </a:lnTo>
                  <a:cubicBezTo>
                    <a:pt x="2477" y="2001"/>
                    <a:pt x="2430" y="2025"/>
                    <a:pt x="2382" y="2025"/>
                  </a:cubicBezTo>
                  <a:cubicBezTo>
                    <a:pt x="2358" y="2025"/>
                    <a:pt x="2358" y="2001"/>
                    <a:pt x="2358" y="1953"/>
                  </a:cubicBezTo>
                  <a:lnTo>
                    <a:pt x="2358" y="1930"/>
                  </a:lnTo>
                  <a:lnTo>
                    <a:pt x="2358" y="1287"/>
                  </a:lnTo>
                  <a:cubicBezTo>
                    <a:pt x="2358" y="1191"/>
                    <a:pt x="2311" y="1120"/>
                    <a:pt x="2215" y="1096"/>
                  </a:cubicBezTo>
                  <a:cubicBezTo>
                    <a:pt x="2203" y="1094"/>
                    <a:pt x="2191" y="1092"/>
                    <a:pt x="2179" y="1092"/>
                  </a:cubicBezTo>
                  <a:cubicBezTo>
                    <a:pt x="2077" y="1092"/>
                    <a:pt x="2001" y="1180"/>
                    <a:pt x="2001" y="1287"/>
                  </a:cubicBezTo>
                  <a:lnTo>
                    <a:pt x="2001" y="2025"/>
                  </a:lnTo>
                  <a:lnTo>
                    <a:pt x="2001" y="2049"/>
                  </a:lnTo>
                  <a:cubicBezTo>
                    <a:pt x="2025" y="2239"/>
                    <a:pt x="2144" y="2382"/>
                    <a:pt x="2334" y="2406"/>
                  </a:cubicBezTo>
                  <a:lnTo>
                    <a:pt x="2334" y="2501"/>
                  </a:lnTo>
                  <a:lnTo>
                    <a:pt x="572" y="2501"/>
                  </a:lnTo>
                  <a:lnTo>
                    <a:pt x="572" y="2406"/>
                  </a:lnTo>
                  <a:cubicBezTo>
                    <a:pt x="763" y="2382"/>
                    <a:pt x="906" y="2239"/>
                    <a:pt x="906" y="2025"/>
                  </a:cubicBezTo>
                  <a:lnTo>
                    <a:pt x="906" y="2001"/>
                  </a:lnTo>
                  <a:lnTo>
                    <a:pt x="906" y="1287"/>
                  </a:lnTo>
                  <a:cubicBezTo>
                    <a:pt x="906" y="1191"/>
                    <a:pt x="834" y="1120"/>
                    <a:pt x="763" y="1096"/>
                  </a:cubicBezTo>
                  <a:cubicBezTo>
                    <a:pt x="750" y="1094"/>
                    <a:pt x="738" y="1092"/>
                    <a:pt x="726" y="1092"/>
                  </a:cubicBezTo>
                  <a:cubicBezTo>
                    <a:pt x="625" y="1092"/>
                    <a:pt x="548" y="1180"/>
                    <a:pt x="548" y="1287"/>
                  </a:cubicBezTo>
                  <a:lnTo>
                    <a:pt x="548" y="2025"/>
                  </a:lnTo>
                  <a:cubicBezTo>
                    <a:pt x="548" y="2025"/>
                    <a:pt x="525" y="2073"/>
                    <a:pt x="477" y="2073"/>
                  </a:cubicBezTo>
                  <a:cubicBezTo>
                    <a:pt x="453" y="2073"/>
                    <a:pt x="429" y="2049"/>
                    <a:pt x="429" y="2025"/>
                  </a:cubicBezTo>
                  <a:lnTo>
                    <a:pt x="429" y="1334"/>
                  </a:lnTo>
                  <a:cubicBezTo>
                    <a:pt x="429" y="763"/>
                    <a:pt x="858" y="334"/>
                    <a:pt x="1429" y="334"/>
                  </a:cubicBezTo>
                  <a:cubicBezTo>
                    <a:pt x="1549" y="334"/>
                    <a:pt x="1668" y="358"/>
                    <a:pt x="1763" y="382"/>
                  </a:cubicBezTo>
                  <a:cubicBezTo>
                    <a:pt x="1779" y="386"/>
                    <a:pt x="1796" y="388"/>
                    <a:pt x="1812" y="388"/>
                  </a:cubicBezTo>
                  <a:cubicBezTo>
                    <a:pt x="1889" y="388"/>
                    <a:pt x="1957" y="342"/>
                    <a:pt x="1977" y="263"/>
                  </a:cubicBezTo>
                  <a:cubicBezTo>
                    <a:pt x="2001" y="167"/>
                    <a:pt x="1953" y="96"/>
                    <a:pt x="1858" y="48"/>
                  </a:cubicBezTo>
                  <a:cubicBezTo>
                    <a:pt x="1715" y="1"/>
                    <a:pt x="1406" y="1"/>
                    <a:pt x="1406" y="1"/>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4114" name="Google Shape;14114;p27"/>
            <p:cNvSpPr/>
            <p:nvPr/>
          </p:nvSpPr>
          <p:spPr>
            <a:xfrm>
              <a:off x="6825738" y="3468508"/>
              <a:ext cx="33950" cy="34550"/>
            </a:xfrm>
            <a:custGeom>
              <a:avLst/>
              <a:gdLst/>
              <a:ahLst/>
              <a:cxnLst/>
              <a:rect l="l" t="t" r="r" b="b"/>
              <a:pathLst>
                <a:path w="1358" h="1382" extrusionOk="0">
                  <a:moveTo>
                    <a:pt x="691" y="334"/>
                  </a:moveTo>
                  <a:cubicBezTo>
                    <a:pt x="858" y="334"/>
                    <a:pt x="1048" y="477"/>
                    <a:pt x="1048" y="691"/>
                  </a:cubicBezTo>
                  <a:cubicBezTo>
                    <a:pt x="1048" y="881"/>
                    <a:pt x="882" y="1048"/>
                    <a:pt x="691" y="1048"/>
                  </a:cubicBezTo>
                  <a:cubicBezTo>
                    <a:pt x="501" y="1048"/>
                    <a:pt x="334" y="905"/>
                    <a:pt x="334" y="691"/>
                  </a:cubicBezTo>
                  <a:cubicBezTo>
                    <a:pt x="334" y="524"/>
                    <a:pt x="477" y="334"/>
                    <a:pt x="691" y="334"/>
                  </a:cubicBezTo>
                  <a:close/>
                  <a:moveTo>
                    <a:pt x="691" y="0"/>
                  </a:moveTo>
                  <a:cubicBezTo>
                    <a:pt x="286" y="0"/>
                    <a:pt x="0" y="310"/>
                    <a:pt x="0" y="691"/>
                  </a:cubicBezTo>
                  <a:cubicBezTo>
                    <a:pt x="0" y="1072"/>
                    <a:pt x="286" y="1382"/>
                    <a:pt x="691" y="1382"/>
                  </a:cubicBezTo>
                  <a:cubicBezTo>
                    <a:pt x="1072" y="1382"/>
                    <a:pt x="1358" y="1072"/>
                    <a:pt x="1358" y="691"/>
                  </a:cubicBezTo>
                  <a:cubicBezTo>
                    <a:pt x="1358" y="310"/>
                    <a:pt x="1072" y="0"/>
                    <a:pt x="691" y="0"/>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4115" name="Google Shape;14115;p27"/>
            <p:cNvSpPr/>
            <p:nvPr/>
          </p:nvSpPr>
          <p:spPr>
            <a:xfrm>
              <a:off x="6825738" y="3313708"/>
              <a:ext cx="33950" cy="34550"/>
            </a:xfrm>
            <a:custGeom>
              <a:avLst/>
              <a:gdLst/>
              <a:ahLst/>
              <a:cxnLst/>
              <a:rect l="l" t="t" r="r" b="b"/>
              <a:pathLst>
                <a:path w="1358" h="1382" extrusionOk="0">
                  <a:moveTo>
                    <a:pt x="691" y="334"/>
                  </a:moveTo>
                  <a:cubicBezTo>
                    <a:pt x="858" y="334"/>
                    <a:pt x="1048" y="477"/>
                    <a:pt x="1048" y="691"/>
                  </a:cubicBezTo>
                  <a:cubicBezTo>
                    <a:pt x="1048" y="906"/>
                    <a:pt x="858" y="1048"/>
                    <a:pt x="691" y="1048"/>
                  </a:cubicBezTo>
                  <a:cubicBezTo>
                    <a:pt x="477" y="1048"/>
                    <a:pt x="334" y="906"/>
                    <a:pt x="334" y="691"/>
                  </a:cubicBezTo>
                  <a:cubicBezTo>
                    <a:pt x="334" y="477"/>
                    <a:pt x="501" y="334"/>
                    <a:pt x="691" y="334"/>
                  </a:cubicBezTo>
                  <a:close/>
                  <a:moveTo>
                    <a:pt x="691" y="1"/>
                  </a:moveTo>
                  <a:cubicBezTo>
                    <a:pt x="286" y="1"/>
                    <a:pt x="0" y="310"/>
                    <a:pt x="0" y="691"/>
                  </a:cubicBezTo>
                  <a:cubicBezTo>
                    <a:pt x="0" y="1072"/>
                    <a:pt x="286" y="1382"/>
                    <a:pt x="691" y="1382"/>
                  </a:cubicBezTo>
                  <a:cubicBezTo>
                    <a:pt x="1048" y="1382"/>
                    <a:pt x="1358" y="1072"/>
                    <a:pt x="1358" y="691"/>
                  </a:cubicBezTo>
                  <a:cubicBezTo>
                    <a:pt x="1358" y="310"/>
                    <a:pt x="1072" y="1"/>
                    <a:pt x="691" y="1"/>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4116" name="Google Shape;14116;p27"/>
            <p:cNvSpPr/>
            <p:nvPr/>
          </p:nvSpPr>
          <p:spPr>
            <a:xfrm>
              <a:off x="6807288" y="3354783"/>
              <a:ext cx="69075" cy="103625"/>
            </a:xfrm>
            <a:custGeom>
              <a:avLst/>
              <a:gdLst/>
              <a:ahLst/>
              <a:cxnLst/>
              <a:rect l="l" t="t" r="r" b="b"/>
              <a:pathLst>
                <a:path w="2763" h="4145" extrusionOk="0">
                  <a:moveTo>
                    <a:pt x="1334" y="1"/>
                  </a:moveTo>
                  <a:cubicBezTo>
                    <a:pt x="953" y="1"/>
                    <a:pt x="619" y="120"/>
                    <a:pt x="357" y="429"/>
                  </a:cubicBezTo>
                  <a:cubicBezTo>
                    <a:pt x="167" y="620"/>
                    <a:pt x="72" y="906"/>
                    <a:pt x="24" y="1168"/>
                  </a:cubicBezTo>
                  <a:cubicBezTo>
                    <a:pt x="0" y="1382"/>
                    <a:pt x="0" y="1573"/>
                    <a:pt x="0" y="1787"/>
                  </a:cubicBezTo>
                  <a:lnTo>
                    <a:pt x="0" y="2001"/>
                  </a:lnTo>
                  <a:lnTo>
                    <a:pt x="0" y="2477"/>
                  </a:lnTo>
                  <a:cubicBezTo>
                    <a:pt x="0" y="2501"/>
                    <a:pt x="24" y="2573"/>
                    <a:pt x="48" y="2573"/>
                  </a:cubicBezTo>
                  <a:cubicBezTo>
                    <a:pt x="191" y="2692"/>
                    <a:pt x="357" y="2716"/>
                    <a:pt x="477" y="2716"/>
                  </a:cubicBezTo>
                  <a:lnTo>
                    <a:pt x="477" y="3597"/>
                  </a:lnTo>
                  <a:cubicBezTo>
                    <a:pt x="477" y="3906"/>
                    <a:pt x="667" y="4144"/>
                    <a:pt x="977" y="4144"/>
                  </a:cubicBezTo>
                  <a:cubicBezTo>
                    <a:pt x="1120" y="4144"/>
                    <a:pt x="1239" y="4073"/>
                    <a:pt x="1358" y="4002"/>
                  </a:cubicBezTo>
                  <a:cubicBezTo>
                    <a:pt x="1453" y="4073"/>
                    <a:pt x="1596" y="4144"/>
                    <a:pt x="1739" y="4144"/>
                  </a:cubicBezTo>
                  <a:cubicBezTo>
                    <a:pt x="2048" y="4144"/>
                    <a:pt x="2263" y="3883"/>
                    <a:pt x="2263" y="3597"/>
                  </a:cubicBezTo>
                  <a:lnTo>
                    <a:pt x="2263" y="2716"/>
                  </a:lnTo>
                  <a:lnTo>
                    <a:pt x="2406" y="2716"/>
                  </a:lnTo>
                  <a:cubicBezTo>
                    <a:pt x="2572" y="2692"/>
                    <a:pt x="2739" y="2477"/>
                    <a:pt x="2739" y="2287"/>
                  </a:cubicBezTo>
                  <a:lnTo>
                    <a:pt x="2739" y="1644"/>
                  </a:lnTo>
                  <a:lnTo>
                    <a:pt x="2763" y="1311"/>
                  </a:lnTo>
                  <a:cubicBezTo>
                    <a:pt x="2763" y="1096"/>
                    <a:pt x="2739" y="953"/>
                    <a:pt x="2667" y="810"/>
                  </a:cubicBezTo>
                  <a:lnTo>
                    <a:pt x="2572" y="620"/>
                  </a:lnTo>
                  <a:cubicBezTo>
                    <a:pt x="2542" y="569"/>
                    <a:pt x="2485" y="540"/>
                    <a:pt x="2428" y="540"/>
                  </a:cubicBezTo>
                  <a:cubicBezTo>
                    <a:pt x="2352" y="540"/>
                    <a:pt x="2276" y="592"/>
                    <a:pt x="2263" y="715"/>
                  </a:cubicBezTo>
                  <a:lnTo>
                    <a:pt x="2263" y="739"/>
                  </a:lnTo>
                  <a:cubicBezTo>
                    <a:pt x="2310" y="834"/>
                    <a:pt x="2334" y="906"/>
                    <a:pt x="2382" y="977"/>
                  </a:cubicBezTo>
                  <a:cubicBezTo>
                    <a:pt x="2429" y="1144"/>
                    <a:pt x="2429" y="1263"/>
                    <a:pt x="2429" y="1406"/>
                  </a:cubicBezTo>
                  <a:lnTo>
                    <a:pt x="2429" y="1882"/>
                  </a:lnTo>
                  <a:lnTo>
                    <a:pt x="2429" y="2263"/>
                  </a:lnTo>
                  <a:cubicBezTo>
                    <a:pt x="2429" y="2287"/>
                    <a:pt x="2406" y="2335"/>
                    <a:pt x="2334" y="2335"/>
                  </a:cubicBezTo>
                  <a:cubicBezTo>
                    <a:pt x="2310" y="2335"/>
                    <a:pt x="2310" y="2287"/>
                    <a:pt x="2310" y="2263"/>
                  </a:cubicBezTo>
                  <a:lnTo>
                    <a:pt x="2310" y="2239"/>
                  </a:lnTo>
                  <a:lnTo>
                    <a:pt x="2310" y="1215"/>
                  </a:lnTo>
                  <a:cubicBezTo>
                    <a:pt x="2310" y="1144"/>
                    <a:pt x="2263" y="1072"/>
                    <a:pt x="2167" y="1049"/>
                  </a:cubicBezTo>
                  <a:cubicBezTo>
                    <a:pt x="2152" y="1046"/>
                    <a:pt x="2137" y="1044"/>
                    <a:pt x="2123" y="1044"/>
                  </a:cubicBezTo>
                  <a:cubicBezTo>
                    <a:pt x="2025" y="1044"/>
                    <a:pt x="1953" y="1112"/>
                    <a:pt x="1953" y="1215"/>
                  </a:cubicBezTo>
                  <a:lnTo>
                    <a:pt x="1953" y="3549"/>
                  </a:lnTo>
                  <a:cubicBezTo>
                    <a:pt x="1953" y="3647"/>
                    <a:pt x="1873" y="3728"/>
                    <a:pt x="1779" y="3728"/>
                  </a:cubicBezTo>
                  <a:cubicBezTo>
                    <a:pt x="1758" y="3728"/>
                    <a:pt x="1736" y="3724"/>
                    <a:pt x="1715" y="3716"/>
                  </a:cubicBezTo>
                  <a:cubicBezTo>
                    <a:pt x="1620" y="3692"/>
                    <a:pt x="1596" y="3644"/>
                    <a:pt x="1596" y="3549"/>
                  </a:cubicBezTo>
                  <a:lnTo>
                    <a:pt x="1596" y="3525"/>
                  </a:lnTo>
                  <a:lnTo>
                    <a:pt x="1596" y="2025"/>
                  </a:lnTo>
                  <a:cubicBezTo>
                    <a:pt x="1596" y="1930"/>
                    <a:pt x="1548" y="1882"/>
                    <a:pt x="1453" y="1858"/>
                  </a:cubicBezTo>
                  <a:cubicBezTo>
                    <a:pt x="1431" y="1850"/>
                    <a:pt x="1411" y="1846"/>
                    <a:pt x="1391" y="1846"/>
                  </a:cubicBezTo>
                  <a:cubicBezTo>
                    <a:pt x="1303" y="1846"/>
                    <a:pt x="1239" y="1927"/>
                    <a:pt x="1239" y="2025"/>
                  </a:cubicBezTo>
                  <a:lnTo>
                    <a:pt x="1239" y="3525"/>
                  </a:lnTo>
                  <a:lnTo>
                    <a:pt x="1239" y="3549"/>
                  </a:lnTo>
                  <a:cubicBezTo>
                    <a:pt x="1239" y="3644"/>
                    <a:pt x="1191" y="3692"/>
                    <a:pt x="1120" y="3716"/>
                  </a:cubicBezTo>
                  <a:cubicBezTo>
                    <a:pt x="1098" y="3724"/>
                    <a:pt x="1077" y="3728"/>
                    <a:pt x="1056" y="3728"/>
                  </a:cubicBezTo>
                  <a:cubicBezTo>
                    <a:pt x="961" y="3728"/>
                    <a:pt x="881" y="3647"/>
                    <a:pt x="881" y="3549"/>
                  </a:cubicBezTo>
                  <a:lnTo>
                    <a:pt x="881" y="1215"/>
                  </a:lnTo>
                  <a:cubicBezTo>
                    <a:pt x="881" y="1144"/>
                    <a:pt x="834" y="1072"/>
                    <a:pt x="738" y="1049"/>
                  </a:cubicBezTo>
                  <a:cubicBezTo>
                    <a:pt x="723" y="1046"/>
                    <a:pt x="708" y="1044"/>
                    <a:pt x="694" y="1044"/>
                  </a:cubicBezTo>
                  <a:cubicBezTo>
                    <a:pt x="596" y="1044"/>
                    <a:pt x="524" y="1112"/>
                    <a:pt x="524" y="1215"/>
                  </a:cubicBezTo>
                  <a:lnTo>
                    <a:pt x="524" y="2263"/>
                  </a:lnTo>
                  <a:cubicBezTo>
                    <a:pt x="524" y="2287"/>
                    <a:pt x="500" y="2335"/>
                    <a:pt x="477" y="2335"/>
                  </a:cubicBezTo>
                  <a:cubicBezTo>
                    <a:pt x="429" y="2335"/>
                    <a:pt x="405" y="2287"/>
                    <a:pt x="405" y="2263"/>
                  </a:cubicBezTo>
                  <a:lnTo>
                    <a:pt x="405" y="1906"/>
                  </a:lnTo>
                  <a:lnTo>
                    <a:pt x="405" y="1430"/>
                  </a:lnTo>
                  <a:cubicBezTo>
                    <a:pt x="405" y="1311"/>
                    <a:pt x="405" y="1168"/>
                    <a:pt x="429" y="1049"/>
                  </a:cubicBezTo>
                  <a:cubicBezTo>
                    <a:pt x="477" y="930"/>
                    <a:pt x="524" y="834"/>
                    <a:pt x="596" y="739"/>
                  </a:cubicBezTo>
                  <a:cubicBezTo>
                    <a:pt x="715" y="572"/>
                    <a:pt x="905" y="429"/>
                    <a:pt x="1120" y="358"/>
                  </a:cubicBezTo>
                  <a:cubicBezTo>
                    <a:pt x="1215" y="334"/>
                    <a:pt x="1334" y="334"/>
                    <a:pt x="1429" y="334"/>
                  </a:cubicBezTo>
                  <a:cubicBezTo>
                    <a:pt x="1548" y="334"/>
                    <a:pt x="1667" y="358"/>
                    <a:pt x="1739" y="382"/>
                  </a:cubicBezTo>
                  <a:cubicBezTo>
                    <a:pt x="1760" y="392"/>
                    <a:pt x="1780" y="397"/>
                    <a:pt x="1801" y="397"/>
                  </a:cubicBezTo>
                  <a:cubicBezTo>
                    <a:pt x="1872" y="397"/>
                    <a:pt x="1934" y="337"/>
                    <a:pt x="1953" y="263"/>
                  </a:cubicBezTo>
                  <a:cubicBezTo>
                    <a:pt x="1977" y="191"/>
                    <a:pt x="1929" y="96"/>
                    <a:pt x="1834" y="72"/>
                  </a:cubicBezTo>
                  <a:cubicBezTo>
                    <a:pt x="1691" y="1"/>
                    <a:pt x="1381" y="1"/>
                    <a:pt x="1381" y="1"/>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4117" name="Google Shape;14117;p27"/>
            <p:cNvSpPr/>
            <p:nvPr/>
          </p:nvSpPr>
          <p:spPr>
            <a:xfrm>
              <a:off x="6880513" y="3508983"/>
              <a:ext cx="70275" cy="101825"/>
            </a:xfrm>
            <a:custGeom>
              <a:avLst/>
              <a:gdLst/>
              <a:ahLst/>
              <a:cxnLst/>
              <a:rect l="l" t="t" r="r" b="b"/>
              <a:pathLst>
                <a:path w="2811" h="4073" extrusionOk="0">
                  <a:moveTo>
                    <a:pt x="1286" y="2835"/>
                  </a:moveTo>
                  <a:lnTo>
                    <a:pt x="1286" y="3501"/>
                  </a:lnTo>
                  <a:lnTo>
                    <a:pt x="1286" y="3597"/>
                  </a:lnTo>
                  <a:cubicBezTo>
                    <a:pt x="1263" y="3692"/>
                    <a:pt x="1167" y="3716"/>
                    <a:pt x="1120" y="3716"/>
                  </a:cubicBezTo>
                  <a:cubicBezTo>
                    <a:pt x="1024" y="3716"/>
                    <a:pt x="929" y="3620"/>
                    <a:pt x="929" y="3549"/>
                  </a:cubicBezTo>
                  <a:lnTo>
                    <a:pt x="929" y="2835"/>
                  </a:lnTo>
                  <a:close/>
                  <a:moveTo>
                    <a:pt x="2001" y="2835"/>
                  </a:moveTo>
                  <a:lnTo>
                    <a:pt x="2001" y="3549"/>
                  </a:lnTo>
                  <a:cubicBezTo>
                    <a:pt x="2001" y="3620"/>
                    <a:pt x="1906" y="3716"/>
                    <a:pt x="1834" y="3716"/>
                  </a:cubicBezTo>
                  <a:cubicBezTo>
                    <a:pt x="1739" y="3716"/>
                    <a:pt x="1667" y="3692"/>
                    <a:pt x="1644" y="3597"/>
                  </a:cubicBezTo>
                  <a:lnTo>
                    <a:pt x="1644" y="3549"/>
                  </a:lnTo>
                  <a:lnTo>
                    <a:pt x="1644" y="3501"/>
                  </a:lnTo>
                  <a:lnTo>
                    <a:pt x="1644" y="2835"/>
                  </a:lnTo>
                  <a:close/>
                  <a:moveTo>
                    <a:pt x="1358" y="1"/>
                  </a:moveTo>
                  <a:cubicBezTo>
                    <a:pt x="953" y="1"/>
                    <a:pt x="643" y="120"/>
                    <a:pt x="358" y="406"/>
                  </a:cubicBezTo>
                  <a:cubicBezTo>
                    <a:pt x="0" y="810"/>
                    <a:pt x="0" y="1310"/>
                    <a:pt x="0" y="1787"/>
                  </a:cubicBezTo>
                  <a:lnTo>
                    <a:pt x="0" y="2025"/>
                  </a:lnTo>
                  <a:lnTo>
                    <a:pt x="0" y="2049"/>
                  </a:lnTo>
                  <a:cubicBezTo>
                    <a:pt x="0" y="2120"/>
                    <a:pt x="48" y="2168"/>
                    <a:pt x="72" y="2239"/>
                  </a:cubicBezTo>
                  <a:cubicBezTo>
                    <a:pt x="72" y="2263"/>
                    <a:pt x="96" y="2263"/>
                    <a:pt x="96" y="2287"/>
                  </a:cubicBezTo>
                  <a:lnTo>
                    <a:pt x="119" y="2311"/>
                  </a:lnTo>
                  <a:lnTo>
                    <a:pt x="96" y="2501"/>
                  </a:lnTo>
                  <a:lnTo>
                    <a:pt x="96" y="2525"/>
                  </a:lnTo>
                  <a:cubicBezTo>
                    <a:pt x="119" y="2716"/>
                    <a:pt x="239" y="2835"/>
                    <a:pt x="429" y="2835"/>
                  </a:cubicBezTo>
                  <a:lnTo>
                    <a:pt x="477" y="2835"/>
                  </a:lnTo>
                  <a:lnTo>
                    <a:pt x="477" y="3549"/>
                  </a:lnTo>
                  <a:cubicBezTo>
                    <a:pt x="477" y="3835"/>
                    <a:pt x="691" y="4073"/>
                    <a:pt x="1001" y="4073"/>
                  </a:cubicBezTo>
                  <a:cubicBezTo>
                    <a:pt x="1144" y="4073"/>
                    <a:pt x="1263" y="4049"/>
                    <a:pt x="1382" y="3930"/>
                  </a:cubicBezTo>
                  <a:cubicBezTo>
                    <a:pt x="1477" y="4025"/>
                    <a:pt x="1596" y="4073"/>
                    <a:pt x="1739" y="4073"/>
                  </a:cubicBezTo>
                  <a:lnTo>
                    <a:pt x="1763" y="4073"/>
                  </a:lnTo>
                  <a:cubicBezTo>
                    <a:pt x="2025" y="4073"/>
                    <a:pt x="2263" y="3835"/>
                    <a:pt x="2263" y="3549"/>
                  </a:cubicBezTo>
                  <a:lnTo>
                    <a:pt x="2263" y="2835"/>
                  </a:lnTo>
                  <a:lnTo>
                    <a:pt x="2358" y="2835"/>
                  </a:lnTo>
                  <a:cubicBezTo>
                    <a:pt x="2549" y="2763"/>
                    <a:pt x="2620" y="2620"/>
                    <a:pt x="2620" y="2430"/>
                  </a:cubicBezTo>
                  <a:lnTo>
                    <a:pt x="2596" y="2287"/>
                  </a:lnTo>
                  <a:lnTo>
                    <a:pt x="2620" y="2263"/>
                  </a:lnTo>
                  <a:cubicBezTo>
                    <a:pt x="2715" y="2168"/>
                    <a:pt x="2739" y="2073"/>
                    <a:pt x="2739" y="1953"/>
                  </a:cubicBezTo>
                  <a:lnTo>
                    <a:pt x="2739" y="1287"/>
                  </a:lnTo>
                  <a:cubicBezTo>
                    <a:pt x="2811" y="1072"/>
                    <a:pt x="2739" y="834"/>
                    <a:pt x="2620" y="620"/>
                  </a:cubicBezTo>
                  <a:cubicBezTo>
                    <a:pt x="2590" y="569"/>
                    <a:pt x="2533" y="540"/>
                    <a:pt x="2476" y="540"/>
                  </a:cubicBezTo>
                  <a:cubicBezTo>
                    <a:pt x="2400" y="540"/>
                    <a:pt x="2324" y="592"/>
                    <a:pt x="2310" y="715"/>
                  </a:cubicBezTo>
                  <a:lnTo>
                    <a:pt x="2310" y="739"/>
                  </a:lnTo>
                  <a:cubicBezTo>
                    <a:pt x="2430" y="929"/>
                    <a:pt x="2477" y="1096"/>
                    <a:pt x="2477" y="1310"/>
                  </a:cubicBezTo>
                  <a:lnTo>
                    <a:pt x="2477" y="1953"/>
                  </a:lnTo>
                  <a:cubicBezTo>
                    <a:pt x="2477" y="2001"/>
                    <a:pt x="2430" y="2025"/>
                    <a:pt x="2382" y="2025"/>
                  </a:cubicBezTo>
                  <a:cubicBezTo>
                    <a:pt x="2358" y="2025"/>
                    <a:pt x="2358" y="2001"/>
                    <a:pt x="2358" y="1953"/>
                  </a:cubicBezTo>
                  <a:lnTo>
                    <a:pt x="2358" y="1930"/>
                  </a:lnTo>
                  <a:lnTo>
                    <a:pt x="2358" y="1287"/>
                  </a:lnTo>
                  <a:cubicBezTo>
                    <a:pt x="2358" y="1191"/>
                    <a:pt x="2310" y="1120"/>
                    <a:pt x="2215" y="1096"/>
                  </a:cubicBezTo>
                  <a:cubicBezTo>
                    <a:pt x="2203" y="1094"/>
                    <a:pt x="2191" y="1092"/>
                    <a:pt x="2179" y="1092"/>
                  </a:cubicBezTo>
                  <a:cubicBezTo>
                    <a:pt x="2077" y="1092"/>
                    <a:pt x="2001" y="1180"/>
                    <a:pt x="2001" y="1287"/>
                  </a:cubicBezTo>
                  <a:lnTo>
                    <a:pt x="2001" y="2025"/>
                  </a:lnTo>
                  <a:lnTo>
                    <a:pt x="2001" y="2049"/>
                  </a:lnTo>
                  <a:cubicBezTo>
                    <a:pt x="2025" y="2239"/>
                    <a:pt x="2144" y="2382"/>
                    <a:pt x="2334" y="2406"/>
                  </a:cubicBezTo>
                  <a:lnTo>
                    <a:pt x="2334" y="2501"/>
                  </a:lnTo>
                  <a:lnTo>
                    <a:pt x="572" y="2501"/>
                  </a:lnTo>
                  <a:lnTo>
                    <a:pt x="572" y="2406"/>
                  </a:lnTo>
                  <a:cubicBezTo>
                    <a:pt x="762" y="2382"/>
                    <a:pt x="905" y="2239"/>
                    <a:pt x="905" y="2025"/>
                  </a:cubicBezTo>
                  <a:lnTo>
                    <a:pt x="905" y="2001"/>
                  </a:lnTo>
                  <a:lnTo>
                    <a:pt x="905" y="1287"/>
                  </a:lnTo>
                  <a:cubicBezTo>
                    <a:pt x="905" y="1191"/>
                    <a:pt x="834" y="1120"/>
                    <a:pt x="762" y="1096"/>
                  </a:cubicBezTo>
                  <a:cubicBezTo>
                    <a:pt x="750" y="1094"/>
                    <a:pt x="738" y="1092"/>
                    <a:pt x="726" y="1092"/>
                  </a:cubicBezTo>
                  <a:cubicBezTo>
                    <a:pt x="625" y="1092"/>
                    <a:pt x="548" y="1180"/>
                    <a:pt x="548" y="1287"/>
                  </a:cubicBezTo>
                  <a:lnTo>
                    <a:pt x="548" y="2025"/>
                  </a:lnTo>
                  <a:cubicBezTo>
                    <a:pt x="548" y="2025"/>
                    <a:pt x="524" y="2073"/>
                    <a:pt x="477" y="2073"/>
                  </a:cubicBezTo>
                  <a:cubicBezTo>
                    <a:pt x="453" y="2073"/>
                    <a:pt x="429" y="2049"/>
                    <a:pt x="429" y="2025"/>
                  </a:cubicBezTo>
                  <a:lnTo>
                    <a:pt x="429" y="1334"/>
                  </a:lnTo>
                  <a:cubicBezTo>
                    <a:pt x="429" y="763"/>
                    <a:pt x="858" y="334"/>
                    <a:pt x="1429" y="334"/>
                  </a:cubicBezTo>
                  <a:cubicBezTo>
                    <a:pt x="1548" y="334"/>
                    <a:pt x="1667" y="358"/>
                    <a:pt x="1763" y="382"/>
                  </a:cubicBezTo>
                  <a:cubicBezTo>
                    <a:pt x="1779" y="386"/>
                    <a:pt x="1795" y="388"/>
                    <a:pt x="1811" y="388"/>
                  </a:cubicBezTo>
                  <a:cubicBezTo>
                    <a:pt x="1889" y="388"/>
                    <a:pt x="1957" y="342"/>
                    <a:pt x="1977" y="263"/>
                  </a:cubicBezTo>
                  <a:cubicBezTo>
                    <a:pt x="2001" y="167"/>
                    <a:pt x="1953" y="96"/>
                    <a:pt x="1858" y="48"/>
                  </a:cubicBezTo>
                  <a:cubicBezTo>
                    <a:pt x="1715" y="1"/>
                    <a:pt x="1405" y="1"/>
                    <a:pt x="1405" y="1"/>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4118" name="Google Shape;14118;p27"/>
            <p:cNvSpPr/>
            <p:nvPr/>
          </p:nvSpPr>
          <p:spPr>
            <a:xfrm>
              <a:off x="6900163" y="3468508"/>
              <a:ext cx="33950" cy="34550"/>
            </a:xfrm>
            <a:custGeom>
              <a:avLst/>
              <a:gdLst/>
              <a:ahLst/>
              <a:cxnLst/>
              <a:rect l="l" t="t" r="r" b="b"/>
              <a:pathLst>
                <a:path w="1358" h="1382" extrusionOk="0">
                  <a:moveTo>
                    <a:pt x="691" y="334"/>
                  </a:moveTo>
                  <a:cubicBezTo>
                    <a:pt x="858" y="334"/>
                    <a:pt x="1048" y="477"/>
                    <a:pt x="1048" y="691"/>
                  </a:cubicBezTo>
                  <a:cubicBezTo>
                    <a:pt x="1048" y="881"/>
                    <a:pt x="881" y="1048"/>
                    <a:pt x="691" y="1048"/>
                  </a:cubicBezTo>
                  <a:cubicBezTo>
                    <a:pt x="500" y="1048"/>
                    <a:pt x="334" y="905"/>
                    <a:pt x="334" y="691"/>
                  </a:cubicBezTo>
                  <a:cubicBezTo>
                    <a:pt x="334" y="524"/>
                    <a:pt x="477" y="334"/>
                    <a:pt x="691" y="334"/>
                  </a:cubicBezTo>
                  <a:close/>
                  <a:moveTo>
                    <a:pt x="691" y="0"/>
                  </a:moveTo>
                  <a:cubicBezTo>
                    <a:pt x="286" y="0"/>
                    <a:pt x="0" y="310"/>
                    <a:pt x="0" y="691"/>
                  </a:cubicBezTo>
                  <a:cubicBezTo>
                    <a:pt x="0" y="1072"/>
                    <a:pt x="286" y="1382"/>
                    <a:pt x="691" y="1382"/>
                  </a:cubicBezTo>
                  <a:cubicBezTo>
                    <a:pt x="1072" y="1382"/>
                    <a:pt x="1358" y="1072"/>
                    <a:pt x="1358" y="691"/>
                  </a:cubicBezTo>
                  <a:cubicBezTo>
                    <a:pt x="1358" y="310"/>
                    <a:pt x="1072" y="0"/>
                    <a:pt x="691" y="0"/>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4119" name="Google Shape;14119;p27"/>
            <p:cNvSpPr/>
            <p:nvPr/>
          </p:nvSpPr>
          <p:spPr>
            <a:xfrm>
              <a:off x="6900163" y="3313708"/>
              <a:ext cx="33950" cy="34550"/>
            </a:xfrm>
            <a:custGeom>
              <a:avLst/>
              <a:gdLst/>
              <a:ahLst/>
              <a:cxnLst/>
              <a:rect l="l" t="t" r="r" b="b"/>
              <a:pathLst>
                <a:path w="1358" h="1382" extrusionOk="0">
                  <a:moveTo>
                    <a:pt x="691" y="334"/>
                  </a:moveTo>
                  <a:cubicBezTo>
                    <a:pt x="858" y="334"/>
                    <a:pt x="1048" y="477"/>
                    <a:pt x="1048" y="691"/>
                  </a:cubicBezTo>
                  <a:cubicBezTo>
                    <a:pt x="1048" y="906"/>
                    <a:pt x="858" y="1048"/>
                    <a:pt x="691" y="1048"/>
                  </a:cubicBezTo>
                  <a:cubicBezTo>
                    <a:pt x="477" y="1048"/>
                    <a:pt x="334" y="906"/>
                    <a:pt x="334" y="691"/>
                  </a:cubicBezTo>
                  <a:cubicBezTo>
                    <a:pt x="334" y="477"/>
                    <a:pt x="500" y="334"/>
                    <a:pt x="691" y="334"/>
                  </a:cubicBezTo>
                  <a:close/>
                  <a:moveTo>
                    <a:pt x="691" y="1"/>
                  </a:moveTo>
                  <a:cubicBezTo>
                    <a:pt x="286" y="1"/>
                    <a:pt x="0" y="310"/>
                    <a:pt x="0" y="691"/>
                  </a:cubicBezTo>
                  <a:cubicBezTo>
                    <a:pt x="0" y="1072"/>
                    <a:pt x="286" y="1382"/>
                    <a:pt x="691" y="1382"/>
                  </a:cubicBezTo>
                  <a:cubicBezTo>
                    <a:pt x="1072" y="1382"/>
                    <a:pt x="1358" y="1072"/>
                    <a:pt x="1358" y="691"/>
                  </a:cubicBezTo>
                  <a:cubicBezTo>
                    <a:pt x="1358" y="310"/>
                    <a:pt x="1072" y="1"/>
                    <a:pt x="691" y="1"/>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4120" name="Google Shape;14120;p27"/>
            <p:cNvSpPr/>
            <p:nvPr/>
          </p:nvSpPr>
          <p:spPr>
            <a:xfrm>
              <a:off x="6881713" y="3354783"/>
              <a:ext cx="69075" cy="103625"/>
            </a:xfrm>
            <a:custGeom>
              <a:avLst/>
              <a:gdLst/>
              <a:ahLst/>
              <a:cxnLst/>
              <a:rect l="l" t="t" r="r" b="b"/>
              <a:pathLst>
                <a:path w="2763" h="4145" extrusionOk="0">
                  <a:moveTo>
                    <a:pt x="1334" y="1"/>
                  </a:moveTo>
                  <a:cubicBezTo>
                    <a:pt x="953" y="1"/>
                    <a:pt x="619" y="120"/>
                    <a:pt x="357" y="429"/>
                  </a:cubicBezTo>
                  <a:cubicBezTo>
                    <a:pt x="167" y="620"/>
                    <a:pt x="71" y="906"/>
                    <a:pt x="24" y="1168"/>
                  </a:cubicBezTo>
                  <a:cubicBezTo>
                    <a:pt x="0" y="1382"/>
                    <a:pt x="0" y="1573"/>
                    <a:pt x="0" y="1787"/>
                  </a:cubicBezTo>
                  <a:lnTo>
                    <a:pt x="0" y="2001"/>
                  </a:lnTo>
                  <a:lnTo>
                    <a:pt x="0" y="2477"/>
                  </a:lnTo>
                  <a:cubicBezTo>
                    <a:pt x="0" y="2501"/>
                    <a:pt x="24" y="2573"/>
                    <a:pt x="48" y="2573"/>
                  </a:cubicBezTo>
                  <a:cubicBezTo>
                    <a:pt x="191" y="2692"/>
                    <a:pt x="357" y="2716"/>
                    <a:pt x="476" y="2716"/>
                  </a:cubicBezTo>
                  <a:lnTo>
                    <a:pt x="476" y="3597"/>
                  </a:lnTo>
                  <a:cubicBezTo>
                    <a:pt x="476" y="3906"/>
                    <a:pt x="667" y="4144"/>
                    <a:pt x="976" y="4144"/>
                  </a:cubicBezTo>
                  <a:cubicBezTo>
                    <a:pt x="1119" y="4144"/>
                    <a:pt x="1238" y="4073"/>
                    <a:pt x="1357" y="4002"/>
                  </a:cubicBezTo>
                  <a:cubicBezTo>
                    <a:pt x="1453" y="4073"/>
                    <a:pt x="1596" y="4144"/>
                    <a:pt x="1739" y="4144"/>
                  </a:cubicBezTo>
                  <a:cubicBezTo>
                    <a:pt x="2048" y="4144"/>
                    <a:pt x="2262" y="3883"/>
                    <a:pt x="2262" y="3597"/>
                  </a:cubicBezTo>
                  <a:lnTo>
                    <a:pt x="2262" y="2716"/>
                  </a:lnTo>
                  <a:lnTo>
                    <a:pt x="2405" y="2716"/>
                  </a:lnTo>
                  <a:cubicBezTo>
                    <a:pt x="2572" y="2692"/>
                    <a:pt x="2739" y="2477"/>
                    <a:pt x="2739" y="2287"/>
                  </a:cubicBezTo>
                  <a:lnTo>
                    <a:pt x="2739" y="1644"/>
                  </a:lnTo>
                  <a:lnTo>
                    <a:pt x="2763" y="1311"/>
                  </a:lnTo>
                  <a:cubicBezTo>
                    <a:pt x="2763" y="1096"/>
                    <a:pt x="2739" y="953"/>
                    <a:pt x="2667" y="810"/>
                  </a:cubicBezTo>
                  <a:lnTo>
                    <a:pt x="2572" y="620"/>
                  </a:lnTo>
                  <a:cubicBezTo>
                    <a:pt x="2542" y="569"/>
                    <a:pt x="2485" y="540"/>
                    <a:pt x="2428" y="540"/>
                  </a:cubicBezTo>
                  <a:cubicBezTo>
                    <a:pt x="2352" y="540"/>
                    <a:pt x="2276" y="592"/>
                    <a:pt x="2262" y="715"/>
                  </a:cubicBezTo>
                  <a:lnTo>
                    <a:pt x="2262" y="739"/>
                  </a:lnTo>
                  <a:cubicBezTo>
                    <a:pt x="2310" y="834"/>
                    <a:pt x="2334" y="906"/>
                    <a:pt x="2382" y="977"/>
                  </a:cubicBezTo>
                  <a:cubicBezTo>
                    <a:pt x="2429" y="1144"/>
                    <a:pt x="2429" y="1263"/>
                    <a:pt x="2429" y="1406"/>
                  </a:cubicBezTo>
                  <a:lnTo>
                    <a:pt x="2429" y="1882"/>
                  </a:lnTo>
                  <a:lnTo>
                    <a:pt x="2429" y="2263"/>
                  </a:lnTo>
                  <a:cubicBezTo>
                    <a:pt x="2429" y="2287"/>
                    <a:pt x="2405" y="2335"/>
                    <a:pt x="2334" y="2335"/>
                  </a:cubicBezTo>
                  <a:cubicBezTo>
                    <a:pt x="2310" y="2335"/>
                    <a:pt x="2310" y="2287"/>
                    <a:pt x="2310" y="2263"/>
                  </a:cubicBezTo>
                  <a:lnTo>
                    <a:pt x="2310" y="2239"/>
                  </a:lnTo>
                  <a:lnTo>
                    <a:pt x="2310" y="1215"/>
                  </a:lnTo>
                  <a:cubicBezTo>
                    <a:pt x="2310" y="1144"/>
                    <a:pt x="2262" y="1072"/>
                    <a:pt x="2167" y="1049"/>
                  </a:cubicBezTo>
                  <a:cubicBezTo>
                    <a:pt x="2152" y="1046"/>
                    <a:pt x="2137" y="1044"/>
                    <a:pt x="2122" y="1044"/>
                  </a:cubicBezTo>
                  <a:cubicBezTo>
                    <a:pt x="2025" y="1044"/>
                    <a:pt x="1953" y="1112"/>
                    <a:pt x="1953" y="1215"/>
                  </a:cubicBezTo>
                  <a:lnTo>
                    <a:pt x="1953" y="3549"/>
                  </a:lnTo>
                  <a:cubicBezTo>
                    <a:pt x="1953" y="3647"/>
                    <a:pt x="1873" y="3728"/>
                    <a:pt x="1778" y="3728"/>
                  </a:cubicBezTo>
                  <a:cubicBezTo>
                    <a:pt x="1758" y="3728"/>
                    <a:pt x="1736" y="3724"/>
                    <a:pt x="1715" y="3716"/>
                  </a:cubicBezTo>
                  <a:cubicBezTo>
                    <a:pt x="1619" y="3692"/>
                    <a:pt x="1596" y="3644"/>
                    <a:pt x="1596" y="3549"/>
                  </a:cubicBezTo>
                  <a:lnTo>
                    <a:pt x="1596" y="3525"/>
                  </a:lnTo>
                  <a:lnTo>
                    <a:pt x="1596" y="2025"/>
                  </a:lnTo>
                  <a:cubicBezTo>
                    <a:pt x="1596" y="1930"/>
                    <a:pt x="1548" y="1882"/>
                    <a:pt x="1453" y="1858"/>
                  </a:cubicBezTo>
                  <a:cubicBezTo>
                    <a:pt x="1431" y="1850"/>
                    <a:pt x="1411" y="1846"/>
                    <a:pt x="1391" y="1846"/>
                  </a:cubicBezTo>
                  <a:cubicBezTo>
                    <a:pt x="1302" y="1846"/>
                    <a:pt x="1238" y="1927"/>
                    <a:pt x="1238" y="2025"/>
                  </a:cubicBezTo>
                  <a:lnTo>
                    <a:pt x="1238" y="3525"/>
                  </a:lnTo>
                  <a:lnTo>
                    <a:pt x="1238" y="3549"/>
                  </a:lnTo>
                  <a:cubicBezTo>
                    <a:pt x="1238" y="3644"/>
                    <a:pt x="1191" y="3692"/>
                    <a:pt x="1119" y="3716"/>
                  </a:cubicBezTo>
                  <a:cubicBezTo>
                    <a:pt x="1098" y="3724"/>
                    <a:pt x="1076" y="3728"/>
                    <a:pt x="1056" y="3728"/>
                  </a:cubicBezTo>
                  <a:cubicBezTo>
                    <a:pt x="961" y="3728"/>
                    <a:pt x="881" y="3647"/>
                    <a:pt x="881" y="3549"/>
                  </a:cubicBezTo>
                  <a:lnTo>
                    <a:pt x="881" y="1215"/>
                  </a:lnTo>
                  <a:cubicBezTo>
                    <a:pt x="881" y="1144"/>
                    <a:pt x="834" y="1072"/>
                    <a:pt x="738" y="1049"/>
                  </a:cubicBezTo>
                  <a:cubicBezTo>
                    <a:pt x="723" y="1046"/>
                    <a:pt x="708" y="1044"/>
                    <a:pt x="694" y="1044"/>
                  </a:cubicBezTo>
                  <a:cubicBezTo>
                    <a:pt x="596" y="1044"/>
                    <a:pt x="524" y="1112"/>
                    <a:pt x="524" y="1215"/>
                  </a:cubicBezTo>
                  <a:lnTo>
                    <a:pt x="524" y="2263"/>
                  </a:lnTo>
                  <a:cubicBezTo>
                    <a:pt x="524" y="2287"/>
                    <a:pt x="500" y="2335"/>
                    <a:pt x="476" y="2335"/>
                  </a:cubicBezTo>
                  <a:cubicBezTo>
                    <a:pt x="429" y="2335"/>
                    <a:pt x="405" y="2287"/>
                    <a:pt x="405" y="2263"/>
                  </a:cubicBezTo>
                  <a:lnTo>
                    <a:pt x="405" y="1906"/>
                  </a:lnTo>
                  <a:lnTo>
                    <a:pt x="405" y="1430"/>
                  </a:lnTo>
                  <a:cubicBezTo>
                    <a:pt x="405" y="1311"/>
                    <a:pt x="405" y="1168"/>
                    <a:pt x="429" y="1049"/>
                  </a:cubicBezTo>
                  <a:cubicBezTo>
                    <a:pt x="476" y="930"/>
                    <a:pt x="524" y="834"/>
                    <a:pt x="595" y="739"/>
                  </a:cubicBezTo>
                  <a:cubicBezTo>
                    <a:pt x="714" y="572"/>
                    <a:pt x="905" y="429"/>
                    <a:pt x="1119" y="358"/>
                  </a:cubicBezTo>
                  <a:cubicBezTo>
                    <a:pt x="1215" y="334"/>
                    <a:pt x="1334" y="334"/>
                    <a:pt x="1429" y="334"/>
                  </a:cubicBezTo>
                  <a:cubicBezTo>
                    <a:pt x="1548" y="334"/>
                    <a:pt x="1667" y="358"/>
                    <a:pt x="1739" y="382"/>
                  </a:cubicBezTo>
                  <a:cubicBezTo>
                    <a:pt x="1759" y="392"/>
                    <a:pt x="1780" y="397"/>
                    <a:pt x="1800" y="397"/>
                  </a:cubicBezTo>
                  <a:cubicBezTo>
                    <a:pt x="1872" y="397"/>
                    <a:pt x="1934" y="337"/>
                    <a:pt x="1953" y="263"/>
                  </a:cubicBezTo>
                  <a:cubicBezTo>
                    <a:pt x="1977" y="191"/>
                    <a:pt x="1929" y="96"/>
                    <a:pt x="1834" y="72"/>
                  </a:cubicBezTo>
                  <a:cubicBezTo>
                    <a:pt x="1691" y="1"/>
                    <a:pt x="1381" y="1"/>
                    <a:pt x="1381" y="1"/>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grpSp>
      <p:sp>
        <p:nvSpPr>
          <p:cNvPr id="14121" name="Google Shape;14121;p27"/>
          <p:cNvSpPr/>
          <p:nvPr/>
        </p:nvSpPr>
        <p:spPr>
          <a:xfrm>
            <a:off x="7126312" y="3574088"/>
            <a:ext cx="103984" cy="10703"/>
          </a:xfrm>
          <a:custGeom>
            <a:avLst/>
            <a:gdLst/>
            <a:ahLst/>
            <a:cxnLst/>
            <a:rect l="l" t="t" r="r" b="b"/>
            <a:pathLst>
              <a:path w="3478" h="358" extrusionOk="0">
                <a:moveTo>
                  <a:pt x="215" y="1"/>
                </a:moveTo>
                <a:cubicBezTo>
                  <a:pt x="143" y="1"/>
                  <a:pt x="72" y="72"/>
                  <a:pt x="48" y="167"/>
                </a:cubicBezTo>
                <a:cubicBezTo>
                  <a:pt x="0" y="286"/>
                  <a:pt x="95" y="358"/>
                  <a:pt x="215" y="358"/>
                </a:cubicBezTo>
                <a:lnTo>
                  <a:pt x="3263" y="358"/>
                </a:lnTo>
                <a:cubicBezTo>
                  <a:pt x="3358" y="358"/>
                  <a:pt x="3406" y="310"/>
                  <a:pt x="3429" y="215"/>
                </a:cubicBezTo>
                <a:cubicBezTo>
                  <a:pt x="3477" y="120"/>
                  <a:pt x="3382" y="1"/>
                  <a:pt x="3263" y="1"/>
                </a:cubicBezTo>
                <a:close/>
              </a:path>
            </a:pathLst>
          </a:custGeom>
          <a:no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4122" name="Google Shape;14122;p27"/>
          <p:cNvSpPr/>
          <p:nvPr/>
        </p:nvSpPr>
        <p:spPr>
          <a:xfrm>
            <a:off x="7126312" y="3600427"/>
            <a:ext cx="103984" cy="10733"/>
          </a:xfrm>
          <a:custGeom>
            <a:avLst/>
            <a:gdLst/>
            <a:ahLst/>
            <a:cxnLst/>
            <a:rect l="l" t="t" r="r" b="b"/>
            <a:pathLst>
              <a:path w="3478" h="359" extrusionOk="0">
                <a:moveTo>
                  <a:pt x="215" y="1"/>
                </a:moveTo>
                <a:cubicBezTo>
                  <a:pt x="143" y="1"/>
                  <a:pt x="72" y="48"/>
                  <a:pt x="48" y="144"/>
                </a:cubicBezTo>
                <a:cubicBezTo>
                  <a:pt x="0" y="263"/>
                  <a:pt x="95" y="358"/>
                  <a:pt x="215" y="358"/>
                </a:cubicBezTo>
                <a:lnTo>
                  <a:pt x="3263" y="358"/>
                </a:lnTo>
                <a:cubicBezTo>
                  <a:pt x="3358" y="358"/>
                  <a:pt x="3406" y="287"/>
                  <a:pt x="3429" y="191"/>
                </a:cubicBezTo>
                <a:cubicBezTo>
                  <a:pt x="3477" y="120"/>
                  <a:pt x="3382" y="1"/>
                  <a:pt x="3263" y="1"/>
                </a:cubicBezTo>
                <a:close/>
              </a:path>
            </a:pathLst>
          </a:custGeom>
          <a:no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4123" name="Google Shape;14123;p27"/>
          <p:cNvSpPr/>
          <p:nvPr/>
        </p:nvSpPr>
        <p:spPr>
          <a:xfrm>
            <a:off x="7149811" y="3625362"/>
            <a:ext cx="56985" cy="10703"/>
          </a:xfrm>
          <a:custGeom>
            <a:avLst/>
            <a:gdLst/>
            <a:ahLst/>
            <a:cxnLst/>
            <a:rect l="l" t="t" r="r" b="b"/>
            <a:pathLst>
              <a:path w="1906" h="358" extrusionOk="0">
                <a:moveTo>
                  <a:pt x="214" y="0"/>
                </a:moveTo>
                <a:cubicBezTo>
                  <a:pt x="119" y="0"/>
                  <a:pt x="71" y="48"/>
                  <a:pt x="24" y="143"/>
                </a:cubicBezTo>
                <a:cubicBezTo>
                  <a:pt x="0" y="262"/>
                  <a:pt x="95" y="358"/>
                  <a:pt x="214" y="358"/>
                </a:cubicBezTo>
                <a:lnTo>
                  <a:pt x="1739" y="358"/>
                </a:lnTo>
                <a:cubicBezTo>
                  <a:pt x="1810" y="358"/>
                  <a:pt x="1881" y="286"/>
                  <a:pt x="1905" y="191"/>
                </a:cubicBezTo>
                <a:cubicBezTo>
                  <a:pt x="1905" y="119"/>
                  <a:pt x="1810" y="0"/>
                  <a:pt x="1739" y="0"/>
                </a:cubicBezTo>
                <a:close/>
              </a:path>
            </a:pathLst>
          </a:custGeom>
          <a:no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4124" name="Google Shape;14124;p27"/>
          <p:cNvSpPr/>
          <p:nvPr/>
        </p:nvSpPr>
        <p:spPr>
          <a:xfrm>
            <a:off x="7007411" y="3422450"/>
            <a:ext cx="337513" cy="355302"/>
          </a:xfrm>
          <a:custGeom>
            <a:avLst/>
            <a:gdLst/>
            <a:ahLst/>
            <a:cxnLst/>
            <a:rect l="l" t="t" r="r" b="b"/>
            <a:pathLst>
              <a:path w="11289" h="11884" extrusionOk="0">
                <a:moveTo>
                  <a:pt x="6144" y="881"/>
                </a:moveTo>
                <a:cubicBezTo>
                  <a:pt x="7359" y="905"/>
                  <a:pt x="8478" y="1381"/>
                  <a:pt x="9383" y="2215"/>
                </a:cubicBezTo>
                <a:lnTo>
                  <a:pt x="8573" y="3025"/>
                </a:lnTo>
                <a:cubicBezTo>
                  <a:pt x="7883" y="2405"/>
                  <a:pt x="7002" y="2048"/>
                  <a:pt x="6144" y="2024"/>
                </a:cubicBezTo>
                <a:lnTo>
                  <a:pt x="6144" y="881"/>
                </a:lnTo>
                <a:close/>
                <a:moveTo>
                  <a:pt x="6097" y="2405"/>
                </a:moveTo>
                <a:cubicBezTo>
                  <a:pt x="6930" y="2429"/>
                  <a:pt x="7764" y="2786"/>
                  <a:pt x="8430" y="3453"/>
                </a:cubicBezTo>
                <a:cubicBezTo>
                  <a:pt x="9121" y="4120"/>
                  <a:pt x="9478" y="5001"/>
                  <a:pt x="9478" y="5954"/>
                </a:cubicBezTo>
                <a:cubicBezTo>
                  <a:pt x="9502" y="6835"/>
                  <a:pt x="9145" y="7692"/>
                  <a:pt x="8478" y="8383"/>
                </a:cubicBezTo>
                <a:cubicBezTo>
                  <a:pt x="7859" y="9050"/>
                  <a:pt x="7025" y="9431"/>
                  <a:pt x="6097" y="9455"/>
                </a:cubicBezTo>
                <a:lnTo>
                  <a:pt x="6097" y="9050"/>
                </a:lnTo>
                <a:cubicBezTo>
                  <a:pt x="6097" y="8931"/>
                  <a:pt x="5978" y="8812"/>
                  <a:pt x="5859" y="8812"/>
                </a:cubicBezTo>
                <a:cubicBezTo>
                  <a:pt x="5096" y="8764"/>
                  <a:pt x="4382" y="8478"/>
                  <a:pt x="3834" y="7930"/>
                </a:cubicBezTo>
                <a:cubicBezTo>
                  <a:pt x="3310" y="7406"/>
                  <a:pt x="3001" y="6668"/>
                  <a:pt x="3001" y="5906"/>
                </a:cubicBezTo>
                <a:cubicBezTo>
                  <a:pt x="3001" y="5144"/>
                  <a:pt x="3310" y="4430"/>
                  <a:pt x="3834" y="3882"/>
                </a:cubicBezTo>
                <a:cubicBezTo>
                  <a:pt x="4382" y="3358"/>
                  <a:pt x="5096" y="3025"/>
                  <a:pt x="5859" y="3025"/>
                </a:cubicBezTo>
                <a:cubicBezTo>
                  <a:pt x="6025" y="3025"/>
                  <a:pt x="6097" y="2906"/>
                  <a:pt x="6097" y="2786"/>
                </a:cubicBezTo>
                <a:lnTo>
                  <a:pt x="6097" y="2405"/>
                </a:lnTo>
                <a:close/>
                <a:moveTo>
                  <a:pt x="5859" y="0"/>
                </a:moveTo>
                <a:cubicBezTo>
                  <a:pt x="4739" y="0"/>
                  <a:pt x="3620" y="357"/>
                  <a:pt x="2667" y="977"/>
                </a:cubicBezTo>
                <a:cubicBezTo>
                  <a:pt x="2620" y="1024"/>
                  <a:pt x="2596" y="1096"/>
                  <a:pt x="2620" y="1191"/>
                </a:cubicBezTo>
                <a:cubicBezTo>
                  <a:pt x="2635" y="1265"/>
                  <a:pt x="2696" y="1303"/>
                  <a:pt x="2763" y="1303"/>
                </a:cubicBezTo>
                <a:cubicBezTo>
                  <a:pt x="2804" y="1303"/>
                  <a:pt x="2846" y="1289"/>
                  <a:pt x="2882" y="1262"/>
                </a:cubicBezTo>
                <a:cubicBezTo>
                  <a:pt x="3739" y="715"/>
                  <a:pt x="4763" y="381"/>
                  <a:pt x="5763" y="357"/>
                </a:cubicBezTo>
                <a:lnTo>
                  <a:pt x="5763" y="2691"/>
                </a:lnTo>
                <a:cubicBezTo>
                  <a:pt x="4977" y="2739"/>
                  <a:pt x="4192" y="3096"/>
                  <a:pt x="3620" y="3691"/>
                </a:cubicBezTo>
                <a:cubicBezTo>
                  <a:pt x="3025" y="4311"/>
                  <a:pt x="2715" y="5120"/>
                  <a:pt x="2715" y="5978"/>
                </a:cubicBezTo>
                <a:cubicBezTo>
                  <a:pt x="2715" y="6835"/>
                  <a:pt x="3025" y="7645"/>
                  <a:pt x="3620" y="8264"/>
                </a:cubicBezTo>
                <a:cubicBezTo>
                  <a:pt x="4192" y="8859"/>
                  <a:pt x="4977" y="9193"/>
                  <a:pt x="5763" y="9240"/>
                </a:cubicBezTo>
                <a:lnTo>
                  <a:pt x="5763" y="11598"/>
                </a:lnTo>
                <a:cubicBezTo>
                  <a:pt x="4334" y="11574"/>
                  <a:pt x="2977" y="10979"/>
                  <a:pt x="1953" y="9931"/>
                </a:cubicBezTo>
                <a:cubicBezTo>
                  <a:pt x="929" y="8883"/>
                  <a:pt x="357" y="7478"/>
                  <a:pt x="334" y="6001"/>
                </a:cubicBezTo>
                <a:cubicBezTo>
                  <a:pt x="334" y="4406"/>
                  <a:pt x="1048" y="2882"/>
                  <a:pt x="2239" y="1810"/>
                </a:cubicBezTo>
                <a:cubicBezTo>
                  <a:pt x="2286" y="1739"/>
                  <a:pt x="2310" y="1620"/>
                  <a:pt x="2263" y="1572"/>
                </a:cubicBezTo>
                <a:cubicBezTo>
                  <a:pt x="2221" y="1516"/>
                  <a:pt x="2162" y="1493"/>
                  <a:pt x="2112" y="1493"/>
                </a:cubicBezTo>
                <a:cubicBezTo>
                  <a:pt x="2076" y="1493"/>
                  <a:pt x="2044" y="1505"/>
                  <a:pt x="2024" y="1524"/>
                </a:cubicBezTo>
                <a:cubicBezTo>
                  <a:pt x="738" y="2667"/>
                  <a:pt x="0" y="4263"/>
                  <a:pt x="0" y="6001"/>
                </a:cubicBezTo>
                <a:lnTo>
                  <a:pt x="24" y="6001"/>
                </a:lnTo>
                <a:cubicBezTo>
                  <a:pt x="24" y="7573"/>
                  <a:pt x="667" y="9026"/>
                  <a:pt x="1762" y="10145"/>
                </a:cubicBezTo>
                <a:cubicBezTo>
                  <a:pt x="2858" y="11241"/>
                  <a:pt x="4311" y="11860"/>
                  <a:pt x="5882" y="11884"/>
                </a:cubicBezTo>
                <a:cubicBezTo>
                  <a:pt x="5954" y="11884"/>
                  <a:pt x="6049" y="11860"/>
                  <a:pt x="6073" y="11812"/>
                </a:cubicBezTo>
                <a:cubicBezTo>
                  <a:pt x="6097" y="11765"/>
                  <a:pt x="6144" y="11717"/>
                  <a:pt x="6144" y="11645"/>
                </a:cubicBezTo>
                <a:lnTo>
                  <a:pt x="6144" y="11336"/>
                </a:lnTo>
                <a:cubicBezTo>
                  <a:pt x="7168" y="11288"/>
                  <a:pt x="8192" y="10931"/>
                  <a:pt x="9050" y="10336"/>
                </a:cubicBezTo>
                <a:cubicBezTo>
                  <a:pt x="9145" y="10288"/>
                  <a:pt x="9145" y="10169"/>
                  <a:pt x="9073" y="10098"/>
                </a:cubicBezTo>
                <a:cubicBezTo>
                  <a:pt x="9047" y="10058"/>
                  <a:pt x="8999" y="10040"/>
                  <a:pt x="8950" y="10040"/>
                </a:cubicBezTo>
                <a:cubicBezTo>
                  <a:pt x="8909" y="10040"/>
                  <a:pt x="8867" y="10052"/>
                  <a:pt x="8835" y="10074"/>
                </a:cubicBezTo>
                <a:cubicBezTo>
                  <a:pt x="8049" y="10645"/>
                  <a:pt x="7121" y="10979"/>
                  <a:pt x="6144" y="11002"/>
                </a:cubicBezTo>
                <a:lnTo>
                  <a:pt x="6144" y="9907"/>
                </a:lnTo>
                <a:cubicBezTo>
                  <a:pt x="7121" y="9859"/>
                  <a:pt x="8002" y="9455"/>
                  <a:pt x="8692" y="8764"/>
                </a:cubicBezTo>
                <a:cubicBezTo>
                  <a:pt x="9431" y="8026"/>
                  <a:pt x="9836" y="7073"/>
                  <a:pt x="9836" y="6025"/>
                </a:cubicBezTo>
                <a:cubicBezTo>
                  <a:pt x="9836" y="5049"/>
                  <a:pt x="9455" y="4120"/>
                  <a:pt x="8812" y="3406"/>
                </a:cubicBezTo>
                <a:lnTo>
                  <a:pt x="9597" y="2644"/>
                </a:lnTo>
                <a:cubicBezTo>
                  <a:pt x="10455" y="3549"/>
                  <a:pt x="10931" y="4787"/>
                  <a:pt x="10931" y="6025"/>
                </a:cubicBezTo>
                <a:cubicBezTo>
                  <a:pt x="10931" y="7359"/>
                  <a:pt x="10431" y="8621"/>
                  <a:pt x="9478" y="9574"/>
                </a:cubicBezTo>
                <a:lnTo>
                  <a:pt x="9407" y="9621"/>
                </a:lnTo>
                <a:cubicBezTo>
                  <a:pt x="9335" y="9693"/>
                  <a:pt x="9335" y="9812"/>
                  <a:pt x="9407" y="9859"/>
                </a:cubicBezTo>
                <a:cubicBezTo>
                  <a:pt x="9443" y="9895"/>
                  <a:pt x="9490" y="9913"/>
                  <a:pt x="9535" y="9913"/>
                </a:cubicBezTo>
                <a:cubicBezTo>
                  <a:pt x="9580" y="9913"/>
                  <a:pt x="9621" y="9895"/>
                  <a:pt x="9645" y="9859"/>
                </a:cubicBezTo>
                <a:lnTo>
                  <a:pt x="9716" y="9812"/>
                </a:lnTo>
                <a:cubicBezTo>
                  <a:pt x="10717" y="8788"/>
                  <a:pt x="11288" y="7454"/>
                  <a:pt x="11288" y="6025"/>
                </a:cubicBezTo>
                <a:cubicBezTo>
                  <a:pt x="11288" y="4477"/>
                  <a:pt x="10717" y="3144"/>
                  <a:pt x="9716" y="2144"/>
                </a:cubicBezTo>
                <a:cubicBezTo>
                  <a:pt x="8740" y="1191"/>
                  <a:pt x="7478" y="619"/>
                  <a:pt x="6097" y="596"/>
                </a:cubicBezTo>
                <a:lnTo>
                  <a:pt x="6097" y="238"/>
                </a:lnTo>
                <a:cubicBezTo>
                  <a:pt x="6097" y="167"/>
                  <a:pt x="6073" y="119"/>
                  <a:pt x="6049" y="72"/>
                </a:cubicBezTo>
                <a:cubicBezTo>
                  <a:pt x="5978" y="24"/>
                  <a:pt x="5930" y="0"/>
                  <a:pt x="5859" y="0"/>
                </a:cubicBezTo>
                <a:close/>
              </a:path>
            </a:pathLst>
          </a:custGeom>
          <a:no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grpSp>
        <p:nvGrpSpPr>
          <p:cNvPr id="14125" name="Google Shape;14125;p27"/>
          <p:cNvGrpSpPr/>
          <p:nvPr/>
        </p:nvGrpSpPr>
        <p:grpSpPr>
          <a:xfrm>
            <a:off x="6273377" y="3422493"/>
            <a:ext cx="356019" cy="355302"/>
            <a:chOff x="5676088" y="3314908"/>
            <a:chExt cx="297700" cy="297100"/>
          </a:xfrm>
          <a:noFill/>
        </p:grpSpPr>
        <p:sp>
          <p:nvSpPr>
            <p:cNvPr id="14126" name="Google Shape;14126;p27"/>
            <p:cNvSpPr/>
            <p:nvPr/>
          </p:nvSpPr>
          <p:spPr>
            <a:xfrm>
              <a:off x="5751113" y="3426508"/>
              <a:ext cx="203050" cy="108700"/>
            </a:xfrm>
            <a:custGeom>
              <a:avLst/>
              <a:gdLst/>
              <a:ahLst/>
              <a:cxnLst/>
              <a:rect l="l" t="t" r="r" b="b"/>
              <a:pathLst>
                <a:path w="8122" h="4348" extrusionOk="0">
                  <a:moveTo>
                    <a:pt x="173" y="0"/>
                  </a:moveTo>
                  <a:cubicBezTo>
                    <a:pt x="146" y="0"/>
                    <a:pt x="119" y="5"/>
                    <a:pt x="96" y="13"/>
                  </a:cubicBezTo>
                  <a:cubicBezTo>
                    <a:pt x="0" y="85"/>
                    <a:pt x="0" y="180"/>
                    <a:pt x="24" y="251"/>
                  </a:cubicBezTo>
                  <a:lnTo>
                    <a:pt x="977" y="1680"/>
                  </a:lnTo>
                  <a:cubicBezTo>
                    <a:pt x="1022" y="1756"/>
                    <a:pt x="1105" y="1802"/>
                    <a:pt x="1185" y="1802"/>
                  </a:cubicBezTo>
                  <a:cubicBezTo>
                    <a:pt x="1231" y="1802"/>
                    <a:pt x="1275" y="1787"/>
                    <a:pt x="1310" y="1752"/>
                  </a:cubicBezTo>
                  <a:lnTo>
                    <a:pt x="3001" y="609"/>
                  </a:lnTo>
                  <a:lnTo>
                    <a:pt x="5478" y="4181"/>
                  </a:lnTo>
                  <a:cubicBezTo>
                    <a:pt x="5509" y="4244"/>
                    <a:pt x="5594" y="4297"/>
                    <a:pt x="5682" y="4297"/>
                  </a:cubicBezTo>
                  <a:cubicBezTo>
                    <a:pt x="5726" y="4297"/>
                    <a:pt x="5771" y="4284"/>
                    <a:pt x="5811" y="4252"/>
                  </a:cubicBezTo>
                  <a:lnTo>
                    <a:pt x="7764" y="3109"/>
                  </a:lnTo>
                  <a:lnTo>
                    <a:pt x="7764" y="4157"/>
                  </a:lnTo>
                  <a:cubicBezTo>
                    <a:pt x="7764" y="4252"/>
                    <a:pt x="7835" y="4348"/>
                    <a:pt x="7907" y="4348"/>
                  </a:cubicBezTo>
                  <a:cubicBezTo>
                    <a:pt x="8026" y="4348"/>
                    <a:pt x="8121" y="4276"/>
                    <a:pt x="8121" y="4157"/>
                  </a:cubicBezTo>
                  <a:lnTo>
                    <a:pt x="8121" y="2919"/>
                  </a:lnTo>
                  <a:cubicBezTo>
                    <a:pt x="8121" y="2847"/>
                    <a:pt x="8097" y="2800"/>
                    <a:pt x="8073" y="2752"/>
                  </a:cubicBezTo>
                  <a:cubicBezTo>
                    <a:pt x="8011" y="2705"/>
                    <a:pt x="7939" y="2669"/>
                    <a:pt x="7864" y="2669"/>
                  </a:cubicBezTo>
                  <a:cubicBezTo>
                    <a:pt x="7823" y="2669"/>
                    <a:pt x="7782" y="2679"/>
                    <a:pt x="7740" y="2704"/>
                  </a:cubicBezTo>
                  <a:lnTo>
                    <a:pt x="5692" y="3895"/>
                  </a:lnTo>
                  <a:lnTo>
                    <a:pt x="3215" y="323"/>
                  </a:lnTo>
                  <a:cubicBezTo>
                    <a:pt x="3156" y="248"/>
                    <a:pt x="3087" y="211"/>
                    <a:pt x="3015" y="211"/>
                  </a:cubicBezTo>
                  <a:cubicBezTo>
                    <a:pt x="2971" y="211"/>
                    <a:pt x="2927" y="225"/>
                    <a:pt x="2882" y="251"/>
                  </a:cubicBezTo>
                  <a:lnTo>
                    <a:pt x="1191" y="1395"/>
                  </a:lnTo>
                  <a:lnTo>
                    <a:pt x="334" y="85"/>
                  </a:lnTo>
                  <a:cubicBezTo>
                    <a:pt x="286" y="21"/>
                    <a:pt x="228" y="0"/>
                    <a:pt x="173" y="0"/>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4127" name="Google Shape;14127;p27"/>
            <p:cNvSpPr/>
            <p:nvPr/>
          </p:nvSpPr>
          <p:spPr>
            <a:xfrm>
              <a:off x="5676088" y="3314908"/>
              <a:ext cx="297700" cy="297100"/>
            </a:xfrm>
            <a:custGeom>
              <a:avLst/>
              <a:gdLst/>
              <a:ahLst/>
              <a:cxnLst/>
              <a:rect l="l" t="t" r="r" b="b"/>
              <a:pathLst>
                <a:path w="11908" h="11884" extrusionOk="0">
                  <a:moveTo>
                    <a:pt x="11575" y="11002"/>
                  </a:moveTo>
                  <a:lnTo>
                    <a:pt x="11575" y="11479"/>
                  </a:lnTo>
                  <a:lnTo>
                    <a:pt x="382" y="11479"/>
                  </a:lnTo>
                  <a:lnTo>
                    <a:pt x="382" y="11002"/>
                  </a:lnTo>
                  <a:close/>
                  <a:moveTo>
                    <a:pt x="906" y="0"/>
                  </a:moveTo>
                  <a:cubicBezTo>
                    <a:pt x="787" y="0"/>
                    <a:pt x="715" y="48"/>
                    <a:pt x="715" y="167"/>
                  </a:cubicBezTo>
                  <a:lnTo>
                    <a:pt x="715" y="977"/>
                  </a:lnTo>
                  <a:lnTo>
                    <a:pt x="501" y="977"/>
                  </a:lnTo>
                  <a:cubicBezTo>
                    <a:pt x="406" y="977"/>
                    <a:pt x="310" y="1024"/>
                    <a:pt x="310" y="1119"/>
                  </a:cubicBezTo>
                  <a:cubicBezTo>
                    <a:pt x="310" y="1239"/>
                    <a:pt x="382" y="1334"/>
                    <a:pt x="501" y="1334"/>
                  </a:cubicBezTo>
                  <a:lnTo>
                    <a:pt x="715" y="1334"/>
                  </a:lnTo>
                  <a:lnTo>
                    <a:pt x="715" y="2215"/>
                  </a:lnTo>
                  <a:lnTo>
                    <a:pt x="501" y="2215"/>
                  </a:lnTo>
                  <a:cubicBezTo>
                    <a:pt x="406" y="2215"/>
                    <a:pt x="310" y="2286"/>
                    <a:pt x="310" y="2382"/>
                  </a:cubicBezTo>
                  <a:cubicBezTo>
                    <a:pt x="310" y="2477"/>
                    <a:pt x="382" y="2572"/>
                    <a:pt x="501" y="2572"/>
                  </a:cubicBezTo>
                  <a:lnTo>
                    <a:pt x="715" y="2572"/>
                  </a:lnTo>
                  <a:lnTo>
                    <a:pt x="715" y="3477"/>
                  </a:lnTo>
                  <a:lnTo>
                    <a:pt x="501" y="3477"/>
                  </a:lnTo>
                  <a:cubicBezTo>
                    <a:pt x="406" y="3477"/>
                    <a:pt x="310" y="3525"/>
                    <a:pt x="310" y="3620"/>
                  </a:cubicBezTo>
                  <a:cubicBezTo>
                    <a:pt x="310" y="3739"/>
                    <a:pt x="382" y="3834"/>
                    <a:pt x="501" y="3834"/>
                  </a:cubicBezTo>
                  <a:lnTo>
                    <a:pt x="715" y="3834"/>
                  </a:lnTo>
                  <a:lnTo>
                    <a:pt x="715" y="4715"/>
                  </a:lnTo>
                  <a:lnTo>
                    <a:pt x="501" y="4715"/>
                  </a:lnTo>
                  <a:cubicBezTo>
                    <a:pt x="406" y="4715"/>
                    <a:pt x="310" y="4787"/>
                    <a:pt x="310" y="4858"/>
                  </a:cubicBezTo>
                  <a:cubicBezTo>
                    <a:pt x="310" y="4977"/>
                    <a:pt x="382" y="5073"/>
                    <a:pt x="501" y="5073"/>
                  </a:cubicBezTo>
                  <a:lnTo>
                    <a:pt x="715" y="5073"/>
                  </a:lnTo>
                  <a:lnTo>
                    <a:pt x="715" y="5978"/>
                  </a:lnTo>
                  <a:lnTo>
                    <a:pt x="501" y="5978"/>
                  </a:lnTo>
                  <a:cubicBezTo>
                    <a:pt x="406" y="5978"/>
                    <a:pt x="310" y="6025"/>
                    <a:pt x="310" y="6121"/>
                  </a:cubicBezTo>
                  <a:cubicBezTo>
                    <a:pt x="310" y="6240"/>
                    <a:pt x="382" y="6335"/>
                    <a:pt x="501" y="6335"/>
                  </a:cubicBezTo>
                  <a:lnTo>
                    <a:pt x="715" y="6335"/>
                  </a:lnTo>
                  <a:lnTo>
                    <a:pt x="715" y="7216"/>
                  </a:lnTo>
                  <a:lnTo>
                    <a:pt x="501" y="7216"/>
                  </a:lnTo>
                  <a:cubicBezTo>
                    <a:pt x="406" y="7216"/>
                    <a:pt x="310" y="7287"/>
                    <a:pt x="310" y="7359"/>
                  </a:cubicBezTo>
                  <a:cubicBezTo>
                    <a:pt x="310" y="7478"/>
                    <a:pt x="382" y="7573"/>
                    <a:pt x="501" y="7573"/>
                  </a:cubicBezTo>
                  <a:lnTo>
                    <a:pt x="715" y="7573"/>
                  </a:lnTo>
                  <a:lnTo>
                    <a:pt x="715" y="8478"/>
                  </a:lnTo>
                  <a:lnTo>
                    <a:pt x="501" y="8478"/>
                  </a:lnTo>
                  <a:cubicBezTo>
                    <a:pt x="406" y="8478"/>
                    <a:pt x="310" y="8526"/>
                    <a:pt x="310" y="8621"/>
                  </a:cubicBezTo>
                  <a:cubicBezTo>
                    <a:pt x="310" y="8740"/>
                    <a:pt x="382" y="8835"/>
                    <a:pt x="501" y="8835"/>
                  </a:cubicBezTo>
                  <a:lnTo>
                    <a:pt x="715" y="8835"/>
                  </a:lnTo>
                  <a:lnTo>
                    <a:pt x="715" y="9716"/>
                  </a:lnTo>
                  <a:lnTo>
                    <a:pt x="501" y="9716"/>
                  </a:lnTo>
                  <a:cubicBezTo>
                    <a:pt x="406" y="9716"/>
                    <a:pt x="310" y="9788"/>
                    <a:pt x="310" y="9859"/>
                  </a:cubicBezTo>
                  <a:cubicBezTo>
                    <a:pt x="310" y="9978"/>
                    <a:pt x="382" y="10074"/>
                    <a:pt x="501" y="10074"/>
                  </a:cubicBezTo>
                  <a:lnTo>
                    <a:pt x="715" y="10074"/>
                  </a:lnTo>
                  <a:lnTo>
                    <a:pt x="715" y="10693"/>
                  </a:lnTo>
                  <a:lnTo>
                    <a:pt x="286" y="10693"/>
                  </a:lnTo>
                  <a:cubicBezTo>
                    <a:pt x="144" y="10693"/>
                    <a:pt x="1" y="10812"/>
                    <a:pt x="1" y="11002"/>
                  </a:cubicBezTo>
                  <a:lnTo>
                    <a:pt x="1" y="11598"/>
                  </a:lnTo>
                  <a:cubicBezTo>
                    <a:pt x="1" y="11741"/>
                    <a:pt x="120" y="11884"/>
                    <a:pt x="286" y="11884"/>
                  </a:cubicBezTo>
                  <a:lnTo>
                    <a:pt x="11598" y="11884"/>
                  </a:lnTo>
                  <a:cubicBezTo>
                    <a:pt x="11741" y="11884"/>
                    <a:pt x="11908" y="11765"/>
                    <a:pt x="11908" y="11598"/>
                  </a:cubicBezTo>
                  <a:lnTo>
                    <a:pt x="11908" y="11002"/>
                  </a:lnTo>
                  <a:cubicBezTo>
                    <a:pt x="11908" y="10788"/>
                    <a:pt x="11789" y="10669"/>
                    <a:pt x="11622" y="10669"/>
                  </a:cubicBezTo>
                  <a:lnTo>
                    <a:pt x="11146" y="10669"/>
                  </a:lnTo>
                  <a:lnTo>
                    <a:pt x="11146" y="9478"/>
                  </a:lnTo>
                  <a:cubicBezTo>
                    <a:pt x="11146" y="9407"/>
                    <a:pt x="11098" y="9312"/>
                    <a:pt x="11003" y="9312"/>
                  </a:cubicBezTo>
                  <a:cubicBezTo>
                    <a:pt x="10884" y="9312"/>
                    <a:pt x="10789" y="9359"/>
                    <a:pt x="10789" y="9478"/>
                  </a:cubicBezTo>
                  <a:lnTo>
                    <a:pt x="10789" y="10669"/>
                  </a:lnTo>
                  <a:lnTo>
                    <a:pt x="1834" y="10669"/>
                  </a:lnTo>
                  <a:lnTo>
                    <a:pt x="1834" y="2929"/>
                  </a:lnTo>
                  <a:lnTo>
                    <a:pt x="2620" y="4096"/>
                  </a:lnTo>
                  <a:cubicBezTo>
                    <a:pt x="2652" y="4160"/>
                    <a:pt x="2705" y="4181"/>
                    <a:pt x="2765" y="4181"/>
                  </a:cubicBezTo>
                  <a:cubicBezTo>
                    <a:pt x="2795" y="4181"/>
                    <a:pt x="2827" y="4176"/>
                    <a:pt x="2858" y="4168"/>
                  </a:cubicBezTo>
                  <a:cubicBezTo>
                    <a:pt x="2930" y="4096"/>
                    <a:pt x="2930" y="4001"/>
                    <a:pt x="2906" y="3906"/>
                  </a:cubicBezTo>
                  <a:lnTo>
                    <a:pt x="1930" y="2453"/>
                  </a:lnTo>
                  <a:cubicBezTo>
                    <a:pt x="1878" y="2402"/>
                    <a:pt x="1802" y="2362"/>
                    <a:pt x="1737" y="2362"/>
                  </a:cubicBezTo>
                  <a:cubicBezTo>
                    <a:pt x="1711" y="2362"/>
                    <a:pt x="1688" y="2368"/>
                    <a:pt x="1668" y="2382"/>
                  </a:cubicBezTo>
                  <a:cubicBezTo>
                    <a:pt x="1572" y="2405"/>
                    <a:pt x="1477" y="2477"/>
                    <a:pt x="1477" y="2620"/>
                  </a:cubicBezTo>
                  <a:lnTo>
                    <a:pt x="1477" y="10717"/>
                  </a:lnTo>
                  <a:lnTo>
                    <a:pt x="1072" y="10717"/>
                  </a:lnTo>
                  <a:lnTo>
                    <a:pt x="1072" y="167"/>
                  </a:lnTo>
                  <a:cubicBezTo>
                    <a:pt x="1072" y="72"/>
                    <a:pt x="1001" y="0"/>
                    <a:pt x="906" y="0"/>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grpSp>
      <p:grpSp>
        <p:nvGrpSpPr>
          <p:cNvPr id="14128" name="Google Shape;14128;p27"/>
          <p:cNvGrpSpPr/>
          <p:nvPr/>
        </p:nvGrpSpPr>
        <p:grpSpPr>
          <a:xfrm>
            <a:off x="5513639" y="3420341"/>
            <a:ext cx="356049" cy="355332"/>
            <a:chOff x="5168238" y="3313108"/>
            <a:chExt cx="297725" cy="297125"/>
          </a:xfrm>
          <a:noFill/>
        </p:grpSpPr>
        <p:sp>
          <p:nvSpPr>
            <p:cNvPr id="14129" name="Google Shape;14129;p27"/>
            <p:cNvSpPr/>
            <p:nvPr/>
          </p:nvSpPr>
          <p:spPr>
            <a:xfrm>
              <a:off x="5374238" y="3513858"/>
              <a:ext cx="28600" cy="41000"/>
            </a:xfrm>
            <a:custGeom>
              <a:avLst/>
              <a:gdLst/>
              <a:ahLst/>
              <a:cxnLst/>
              <a:rect l="l" t="t" r="r" b="b"/>
              <a:pathLst>
                <a:path w="1144" h="1640" extrusionOk="0">
                  <a:moveTo>
                    <a:pt x="644" y="639"/>
                  </a:moveTo>
                  <a:lnTo>
                    <a:pt x="644" y="925"/>
                  </a:lnTo>
                  <a:lnTo>
                    <a:pt x="453" y="925"/>
                  </a:lnTo>
                  <a:cubicBezTo>
                    <a:pt x="525" y="806"/>
                    <a:pt x="572" y="734"/>
                    <a:pt x="644" y="639"/>
                  </a:cubicBezTo>
                  <a:close/>
                  <a:moveTo>
                    <a:pt x="727" y="1"/>
                  </a:moveTo>
                  <a:cubicBezTo>
                    <a:pt x="654" y="1"/>
                    <a:pt x="583" y="40"/>
                    <a:pt x="549" y="91"/>
                  </a:cubicBezTo>
                  <a:cubicBezTo>
                    <a:pt x="477" y="187"/>
                    <a:pt x="167" y="782"/>
                    <a:pt x="48" y="973"/>
                  </a:cubicBezTo>
                  <a:cubicBezTo>
                    <a:pt x="1" y="996"/>
                    <a:pt x="1" y="1044"/>
                    <a:pt x="1" y="1068"/>
                  </a:cubicBezTo>
                  <a:cubicBezTo>
                    <a:pt x="48" y="1235"/>
                    <a:pt x="96" y="1258"/>
                    <a:pt x="191" y="1258"/>
                  </a:cubicBezTo>
                  <a:lnTo>
                    <a:pt x="644" y="1258"/>
                  </a:lnTo>
                  <a:lnTo>
                    <a:pt x="644" y="1473"/>
                  </a:lnTo>
                  <a:cubicBezTo>
                    <a:pt x="644" y="1568"/>
                    <a:pt x="715" y="1639"/>
                    <a:pt x="810" y="1639"/>
                  </a:cubicBezTo>
                  <a:cubicBezTo>
                    <a:pt x="906" y="1639"/>
                    <a:pt x="1001" y="1568"/>
                    <a:pt x="1001" y="1473"/>
                  </a:cubicBezTo>
                  <a:lnTo>
                    <a:pt x="1001" y="1258"/>
                  </a:lnTo>
                  <a:cubicBezTo>
                    <a:pt x="1072" y="1258"/>
                    <a:pt x="1144" y="1163"/>
                    <a:pt x="1144" y="1092"/>
                  </a:cubicBezTo>
                  <a:cubicBezTo>
                    <a:pt x="1144" y="996"/>
                    <a:pt x="1072" y="901"/>
                    <a:pt x="1001" y="901"/>
                  </a:cubicBezTo>
                  <a:lnTo>
                    <a:pt x="1001" y="258"/>
                  </a:lnTo>
                  <a:cubicBezTo>
                    <a:pt x="1001" y="139"/>
                    <a:pt x="906" y="44"/>
                    <a:pt x="810" y="20"/>
                  </a:cubicBezTo>
                  <a:cubicBezTo>
                    <a:pt x="784" y="7"/>
                    <a:pt x="755" y="1"/>
                    <a:pt x="727" y="1"/>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4130" name="Google Shape;14130;p27"/>
            <p:cNvSpPr/>
            <p:nvPr/>
          </p:nvSpPr>
          <p:spPr>
            <a:xfrm>
              <a:off x="5374238" y="3367883"/>
              <a:ext cx="26825" cy="42300"/>
            </a:xfrm>
            <a:custGeom>
              <a:avLst/>
              <a:gdLst/>
              <a:ahLst/>
              <a:cxnLst/>
              <a:rect l="l" t="t" r="r" b="b"/>
              <a:pathLst>
                <a:path w="1073" h="1692" extrusionOk="0">
                  <a:moveTo>
                    <a:pt x="501" y="1"/>
                  </a:moveTo>
                  <a:cubicBezTo>
                    <a:pt x="263" y="1"/>
                    <a:pt x="72" y="167"/>
                    <a:pt x="25" y="406"/>
                  </a:cubicBezTo>
                  <a:cubicBezTo>
                    <a:pt x="1" y="501"/>
                    <a:pt x="72" y="572"/>
                    <a:pt x="120" y="596"/>
                  </a:cubicBezTo>
                  <a:cubicBezTo>
                    <a:pt x="141" y="607"/>
                    <a:pt x="164" y="611"/>
                    <a:pt x="187" y="611"/>
                  </a:cubicBezTo>
                  <a:cubicBezTo>
                    <a:pt x="264" y="611"/>
                    <a:pt x="340" y="556"/>
                    <a:pt x="358" y="501"/>
                  </a:cubicBezTo>
                  <a:cubicBezTo>
                    <a:pt x="358" y="429"/>
                    <a:pt x="453" y="382"/>
                    <a:pt x="501" y="382"/>
                  </a:cubicBezTo>
                  <a:cubicBezTo>
                    <a:pt x="596" y="382"/>
                    <a:pt x="668" y="429"/>
                    <a:pt x="668" y="525"/>
                  </a:cubicBezTo>
                  <a:lnTo>
                    <a:pt x="668" y="548"/>
                  </a:lnTo>
                  <a:cubicBezTo>
                    <a:pt x="668" y="572"/>
                    <a:pt x="620" y="667"/>
                    <a:pt x="549" y="763"/>
                  </a:cubicBezTo>
                  <a:cubicBezTo>
                    <a:pt x="334" y="1049"/>
                    <a:pt x="215" y="1215"/>
                    <a:pt x="144" y="1287"/>
                  </a:cubicBezTo>
                  <a:cubicBezTo>
                    <a:pt x="72" y="1406"/>
                    <a:pt x="25" y="1477"/>
                    <a:pt x="72" y="1572"/>
                  </a:cubicBezTo>
                  <a:cubicBezTo>
                    <a:pt x="96" y="1620"/>
                    <a:pt x="120" y="1644"/>
                    <a:pt x="191" y="1692"/>
                  </a:cubicBezTo>
                  <a:lnTo>
                    <a:pt x="906" y="1692"/>
                  </a:lnTo>
                  <a:cubicBezTo>
                    <a:pt x="977" y="1692"/>
                    <a:pt x="1072" y="1596"/>
                    <a:pt x="1072" y="1501"/>
                  </a:cubicBezTo>
                  <a:cubicBezTo>
                    <a:pt x="1072" y="1453"/>
                    <a:pt x="1025" y="1358"/>
                    <a:pt x="930" y="1358"/>
                  </a:cubicBezTo>
                  <a:lnTo>
                    <a:pt x="596" y="1358"/>
                  </a:lnTo>
                  <a:cubicBezTo>
                    <a:pt x="668" y="1263"/>
                    <a:pt x="739" y="1144"/>
                    <a:pt x="858" y="977"/>
                  </a:cubicBezTo>
                  <a:cubicBezTo>
                    <a:pt x="953" y="858"/>
                    <a:pt x="1025" y="739"/>
                    <a:pt x="1025" y="644"/>
                  </a:cubicBezTo>
                  <a:lnTo>
                    <a:pt x="1025" y="596"/>
                  </a:lnTo>
                  <a:lnTo>
                    <a:pt x="1025" y="548"/>
                  </a:lnTo>
                  <a:lnTo>
                    <a:pt x="1025" y="525"/>
                  </a:lnTo>
                  <a:cubicBezTo>
                    <a:pt x="1025" y="263"/>
                    <a:pt x="810" y="1"/>
                    <a:pt x="501" y="1"/>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4131" name="Google Shape;14131;p27"/>
            <p:cNvSpPr/>
            <p:nvPr/>
          </p:nvSpPr>
          <p:spPr>
            <a:xfrm>
              <a:off x="5234338" y="3369683"/>
              <a:ext cx="17275" cy="40775"/>
            </a:xfrm>
            <a:custGeom>
              <a:avLst/>
              <a:gdLst/>
              <a:ahLst/>
              <a:cxnLst/>
              <a:rect l="l" t="t" r="r" b="b"/>
              <a:pathLst>
                <a:path w="691" h="1631" extrusionOk="0">
                  <a:moveTo>
                    <a:pt x="215" y="0"/>
                  </a:moveTo>
                  <a:cubicBezTo>
                    <a:pt x="191" y="0"/>
                    <a:pt x="167" y="0"/>
                    <a:pt x="119" y="24"/>
                  </a:cubicBezTo>
                  <a:cubicBezTo>
                    <a:pt x="0" y="191"/>
                    <a:pt x="96" y="334"/>
                    <a:pt x="239" y="334"/>
                  </a:cubicBezTo>
                  <a:lnTo>
                    <a:pt x="334" y="334"/>
                  </a:lnTo>
                  <a:lnTo>
                    <a:pt x="334" y="1500"/>
                  </a:lnTo>
                  <a:cubicBezTo>
                    <a:pt x="334" y="1524"/>
                    <a:pt x="334" y="1548"/>
                    <a:pt x="358" y="1572"/>
                  </a:cubicBezTo>
                  <a:cubicBezTo>
                    <a:pt x="415" y="1613"/>
                    <a:pt x="472" y="1631"/>
                    <a:pt x="522" y="1631"/>
                  </a:cubicBezTo>
                  <a:cubicBezTo>
                    <a:pt x="619" y="1631"/>
                    <a:pt x="691" y="1563"/>
                    <a:pt x="691" y="1453"/>
                  </a:cubicBezTo>
                  <a:lnTo>
                    <a:pt x="691" y="95"/>
                  </a:lnTo>
                  <a:cubicBezTo>
                    <a:pt x="691" y="72"/>
                    <a:pt x="667" y="0"/>
                    <a:pt x="596" y="0"/>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4132" name="Google Shape;14132;p27"/>
            <p:cNvSpPr/>
            <p:nvPr/>
          </p:nvSpPr>
          <p:spPr>
            <a:xfrm>
              <a:off x="5231363" y="3512558"/>
              <a:ext cx="25625" cy="41700"/>
            </a:xfrm>
            <a:custGeom>
              <a:avLst/>
              <a:gdLst/>
              <a:ahLst/>
              <a:cxnLst/>
              <a:rect l="l" t="t" r="r" b="b"/>
              <a:pathLst>
                <a:path w="1025" h="1668" extrusionOk="0">
                  <a:moveTo>
                    <a:pt x="500" y="1"/>
                  </a:moveTo>
                  <a:cubicBezTo>
                    <a:pt x="286" y="1"/>
                    <a:pt x="72" y="167"/>
                    <a:pt x="24" y="405"/>
                  </a:cubicBezTo>
                  <a:cubicBezTo>
                    <a:pt x="0" y="501"/>
                    <a:pt x="72" y="596"/>
                    <a:pt x="191" y="620"/>
                  </a:cubicBezTo>
                  <a:cubicBezTo>
                    <a:pt x="203" y="624"/>
                    <a:pt x="215" y="626"/>
                    <a:pt x="228" y="626"/>
                  </a:cubicBezTo>
                  <a:cubicBezTo>
                    <a:pt x="293" y="626"/>
                    <a:pt x="365" y="576"/>
                    <a:pt x="405" y="477"/>
                  </a:cubicBezTo>
                  <a:cubicBezTo>
                    <a:pt x="405" y="405"/>
                    <a:pt x="477" y="358"/>
                    <a:pt x="548" y="358"/>
                  </a:cubicBezTo>
                  <a:cubicBezTo>
                    <a:pt x="619" y="358"/>
                    <a:pt x="691" y="405"/>
                    <a:pt x="691" y="501"/>
                  </a:cubicBezTo>
                  <a:cubicBezTo>
                    <a:pt x="691" y="596"/>
                    <a:pt x="619" y="644"/>
                    <a:pt x="548" y="644"/>
                  </a:cubicBezTo>
                  <a:cubicBezTo>
                    <a:pt x="453" y="644"/>
                    <a:pt x="358" y="739"/>
                    <a:pt x="358" y="834"/>
                  </a:cubicBezTo>
                  <a:cubicBezTo>
                    <a:pt x="358" y="929"/>
                    <a:pt x="453" y="1025"/>
                    <a:pt x="548" y="1025"/>
                  </a:cubicBezTo>
                  <a:cubicBezTo>
                    <a:pt x="619" y="1025"/>
                    <a:pt x="691" y="1072"/>
                    <a:pt x="691" y="1167"/>
                  </a:cubicBezTo>
                  <a:cubicBezTo>
                    <a:pt x="667" y="1287"/>
                    <a:pt x="596" y="1334"/>
                    <a:pt x="500" y="1334"/>
                  </a:cubicBezTo>
                  <a:cubicBezTo>
                    <a:pt x="429" y="1334"/>
                    <a:pt x="358" y="1287"/>
                    <a:pt x="358" y="1215"/>
                  </a:cubicBezTo>
                  <a:lnTo>
                    <a:pt x="358" y="1191"/>
                  </a:lnTo>
                  <a:cubicBezTo>
                    <a:pt x="358" y="1096"/>
                    <a:pt x="286" y="1025"/>
                    <a:pt x="191" y="1025"/>
                  </a:cubicBezTo>
                  <a:cubicBezTo>
                    <a:pt x="96" y="1025"/>
                    <a:pt x="0" y="1096"/>
                    <a:pt x="0" y="1191"/>
                  </a:cubicBezTo>
                  <a:lnTo>
                    <a:pt x="0" y="1263"/>
                  </a:lnTo>
                  <a:cubicBezTo>
                    <a:pt x="24" y="1501"/>
                    <a:pt x="238" y="1668"/>
                    <a:pt x="500" y="1668"/>
                  </a:cubicBezTo>
                  <a:cubicBezTo>
                    <a:pt x="786" y="1668"/>
                    <a:pt x="1024" y="1429"/>
                    <a:pt x="1024" y="1167"/>
                  </a:cubicBezTo>
                  <a:cubicBezTo>
                    <a:pt x="1024" y="1048"/>
                    <a:pt x="953" y="929"/>
                    <a:pt x="905" y="834"/>
                  </a:cubicBezTo>
                  <a:cubicBezTo>
                    <a:pt x="1001" y="739"/>
                    <a:pt x="1024" y="620"/>
                    <a:pt x="1024" y="501"/>
                  </a:cubicBezTo>
                  <a:cubicBezTo>
                    <a:pt x="1024" y="239"/>
                    <a:pt x="786" y="1"/>
                    <a:pt x="500" y="1"/>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4133" name="Google Shape;14133;p27"/>
            <p:cNvSpPr/>
            <p:nvPr/>
          </p:nvSpPr>
          <p:spPr>
            <a:xfrm>
              <a:off x="5168238" y="3313108"/>
              <a:ext cx="297725" cy="297125"/>
            </a:xfrm>
            <a:custGeom>
              <a:avLst/>
              <a:gdLst/>
              <a:ahLst/>
              <a:cxnLst/>
              <a:rect l="l" t="t" r="r" b="b"/>
              <a:pathLst>
                <a:path w="11909" h="11885" extrusionOk="0">
                  <a:moveTo>
                    <a:pt x="3073" y="358"/>
                  </a:moveTo>
                  <a:cubicBezTo>
                    <a:pt x="4526" y="358"/>
                    <a:pt x="5716" y="1525"/>
                    <a:pt x="5788" y="2978"/>
                  </a:cubicBezTo>
                  <a:lnTo>
                    <a:pt x="5312" y="3311"/>
                  </a:lnTo>
                  <a:lnTo>
                    <a:pt x="4859" y="2978"/>
                  </a:lnTo>
                  <a:cubicBezTo>
                    <a:pt x="4788" y="2025"/>
                    <a:pt x="4026" y="1287"/>
                    <a:pt x="3073" y="1287"/>
                  </a:cubicBezTo>
                  <a:cubicBezTo>
                    <a:pt x="2216" y="1287"/>
                    <a:pt x="1454" y="1906"/>
                    <a:pt x="1311" y="2739"/>
                  </a:cubicBezTo>
                  <a:lnTo>
                    <a:pt x="1025" y="2501"/>
                  </a:lnTo>
                  <a:cubicBezTo>
                    <a:pt x="977" y="2454"/>
                    <a:pt x="918" y="2430"/>
                    <a:pt x="852" y="2430"/>
                  </a:cubicBezTo>
                  <a:cubicBezTo>
                    <a:pt x="787" y="2430"/>
                    <a:pt x="715" y="2454"/>
                    <a:pt x="644" y="2501"/>
                  </a:cubicBezTo>
                  <a:lnTo>
                    <a:pt x="382" y="2716"/>
                  </a:lnTo>
                  <a:cubicBezTo>
                    <a:pt x="573" y="1406"/>
                    <a:pt x="1692" y="358"/>
                    <a:pt x="3073" y="358"/>
                  </a:cubicBezTo>
                  <a:close/>
                  <a:moveTo>
                    <a:pt x="8836" y="358"/>
                  </a:moveTo>
                  <a:cubicBezTo>
                    <a:pt x="10289" y="358"/>
                    <a:pt x="11480" y="1525"/>
                    <a:pt x="11551" y="2978"/>
                  </a:cubicBezTo>
                  <a:lnTo>
                    <a:pt x="11075" y="3311"/>
                  </a:lnTo>
                  <a:lnTo>
                    <a:pt x="10622" y="2978"/>
                  </a:lnTo>
                  <a:cubicBezTo>
                    <a:pt x="10575" y="2025"/>
                    <a:pt x="9789" y="1287"/>
                    <a:pt x="8836" y="1287"/>
                  </a:cubicBezTo>
                  <a:cubicBezTo>
                    <a:pt x="7979" y="1287"/>
                    <a:pt x="7241" y="1906"/>
                    <a:pt x="7098" y="2739"/>
                  </a:cubicBezTo>
                  <a:lnTo>
                    <a:pt x="6788" y="2501"/>
                  </a:lnTo>
                  <a:cubicBezTo>
                    <a:pt x="6740" y="2454"/>
                    <a:pt x="6681" y="2430"/>
                    <a:pt x="6618" y="2430"/>
                  </a:cubicBezTo>
                  <a:cubicBezTo>
                    <a:pt x="6556" y="2430"/>
                    <a:pt x="6490" y="2454"/>
                    <a:pt x="6431" y="2501"/>
                  </a:cubicBezTo>
                  <a:lnTo>
                    <a:pt x="6169" y="2716"/>
                  </a:lnTo>
                  <a:cubicBezTo>
                    <a:pt x="6336" y="1406"/>
                    <a:pt x="7479" y="358"/>
                    <a:pt x="8836" y="358"/>
                  </a:cubicBezTo>
                  <a:close/>
                  <a:moveTo>
                    <a:pt x="3073" y="1596"/>
                  </a:moveTo>
                  <a:cubicBezTo>
                    <a:pt x="3859" y="1596"/>
                    <a:pt x="4526" y="2263"/>
                    <a:pt x="4526" y="3073"/>
                  </a:cubicBezTo>
                  <a:cubicBezTo>
                    <a:pt x="4526" y="3883"/>
                    <a:pt x="3859" y="4526"/>
                    <a:pt x="3073" y="4526"/>
                  </a:cubicBezTo>
                  <a:cubicBezTo>
                    <a:pt x="2359" y="4526"/>
                    <a:pt x="1763" y="3978"/>
                    <a:pt x="1644" y="3311"/>
                  </a:cubicBezTo>
                  <a:cubicBezTo>
                    <a:pt x="1644" y="3240"/>
                    <a:pt x="1620" y="3144"/>
                    <a:pt x="1620" y="3073"/>
                  </a:cubicBezTo>
                  <a:cubicBezTo>
                    <a:pt x="1620" y="2263"/>
                    <a:pt x="2263" y="1596"/>
                    <a:pt x="3073" y="1596"/>
                  </a:cubicBezTo>
                  <a:close/>
                  <a:moveTo>
                    <a:pt x="8836" y="1620"/>
                  </a:moveTo>
                  <a:cubicBezTo>
                    <a:pt x="9646" y="1620"/>
                    <a:pt x="10289" y="2263"/>
                    <a:pt x="10289" y="3073"/>
                  </a:cubicBezTo>
                  <a:cubicBezTo>
                    <a:pt x="10289" y="3883"/>
                    <a:pt x="9646" y="4526"/>
                    <a:pt x="8836" y="4526"/>
                  </a:cubicBezTo>
                  <a:cubicBezTo>
                    <a:pt x="8550" y="4526"/>
                    <a:pt x="8241" y="4430"/>
                    <a:pt x="8003" y="4264"/>
                  </a:cubicBezTo>
                  <a:cubicBezTo>
                    <a:pt x="7622" y="4002"/>
                    <a:pt x="7383" y="3549"/>
                    <a:pt x="7383" y="3073"/>
                  </a:cubicBezTo>
                  <a:cubicBezTo>
                    <a:pt x="7383" y="2263"/>
                    <a:pt x="8050" y="1620"/>
                    <a:pt x="8836" y="1620"/>
                  </a:cubicBezTo>
                  <a:close/>
                  <a:moveTo>
                    <a:pt x="858" y="2835"/>
                  </a:moveTo>
                  <a:lnTo>
                    <a:pt x="1311" y="3168"/>
                  </a:lnTo>
                  <a:lnTo>
                    <a:pt x="1311" y="3240"/>
                  </a:lnTo>
                  <a:cubicBezTo>
                    <a:pt x="1335" y="3454"/>
                    <a:pt x="1406" y="3692"/>
                    <a:pt x="1501" y="3883"/>
                  </a:cubicBezTo>
                  <a:cubicBezTo>
                    <a:pt x="1573" y="4025"/>
                    <a:pt x="1668" y="4168"/>
                    <a:pt x="1787" y="4287"/>
                  </a:cubicBezTo>
                  <a:cubicBezTo>
                    <a:pt x="2049" y="4597"/>
                    <a:pt x="2406" y="4764"/>
                    <a:pt x="2811" y="4835"/>
                  </a:cubicBezTo>
                  <a:cubicBezTo>
                    <a:pt x="2883" y="4859"/>
                    <a:pt x="3002" y="4859"/>
                    <a:pt x="3097" y="4859"/>
                  </a:cubicBezTo>
                  <a:cubicBezTo>
                    <a:pt x="3954" y="4859"/>
                    <a:pt x="4716" y="4240"/>
                    <a:pt x="4859" y="3406"/>
                  </a:cubicBezTo>
                  <a:lnTo>
                    <a:pt x="5145" y="3644"/>
                  </a:lnTo>
                  <a:cubicBezTo>
                    <a:pt x="5216" y="3668"/>
                    <a:pt x="5264" y="3692"/>
                    <a:pt x="5335" y="3692"/>
                  </a:cubicBezTo>
                  <a:cubicBezTo>
                    <a:pt x="5383" y="3692"/>
                    <a:pt x="5454" y="3668"/>
                    <a:pt x="5502" y="3644"/>
                  </a:cubicBezTo>
                  <a:lnTo>
                    <a:pt x="5788" y="3430"/>
                  </a:lnTo>
                  <a:lnTo>
                    <a:pt x="5788" y="3430"/>
                  </a:lnTo>
                  <a:cubicBezTo>
                    <a:pt x="5597" y="4740"/>
                    <a:pt x="4478" y="5788"/>
                    <a:pt x="3097" y="5788"/>
                  </a:cubicBezTo>
                  <a:cubicBezTo>
                    <a:pt x="2859" y="5788"/>
                    <a:pt x="2644" y="5740"/>
                    <a:pt x="2406" y="5692"/>
                  </a:cubicBezTo>
                  <a:cubicBezTo>
                    <a:pt x="2025" y="5597"/>
                    <a:pt x="1692" y="5430"/>
                    <a:pt x="1406" y="5192"/>
                  </a:cubicBezTo>
                  <a:cubicBezTo>
                    <a:pt x="1096" y="4954"/>
                    <a:pt x="858" y="4645"/>
                    <a:pt x="692" y="4311"/>
                  </a:cubicBezTo>
                  <a:cubicBezTo>
                    <a:pt x="501" y="3954"/>
                    <a:pt x="382" y="3573"/>
                    <a:pt x="382" y="3168"/>
                  </a:cubicBezTo>
                  <a:lnTo>
                    <a:pt x="858" y="2835"/>
                  </a:lnTo>
                  <a:close/>
                  <a:moveTo>
                    <a:pt x="5955" y="4073"/>
                  </a:moveTo>
                  <a:cubicBezTo>
                    <a:pt x="6264" y="4978"/>
                    <a:pt x="6979" y="5669"/>
                    <a:pt x="7860" y="5954"/>
                  </a:cubicBezTo>
                  <a:cubicBezTo>
                    <a:pt x="6979" y="6264"/>
                    <a:pt x="6264" y="6955"/>
                    <a:pt x="5955" y="7836"/>
                  </a:cubicBezTo>
                  <a:cubicBezTo>
                    <a:pt x="5669" y="6978"/>
                    <a:pt x="4954" y="6264"/>
                    <a:pt x="4049" y="5954"/>
                  </a:cubicBezTo>
                  <a:cubicBezTo>
                    <a:pt x="4954" y="5669"/>
                    <a:pt x="5669" y="4954"/>
                    <a:pt x="5955" y="4073"/>
                  </a:cubicBezTo>
                  <a:close/>
                  <a:moveTo>
                    <a:pt x="8836" y="6169"/>
                  </a:moveTo>
                  <a:cubicBezTo>
                    <a:pt x="10289" y="6169"/>
                    <a:pt x="11480" y="7312"/>
                    <a:pt x="11551" y="8788"/>
                  </a:cubicBezTo>
                  <a:lnTo>
                    <a:pt x="11075" y="9122"/>
                  </a:lnTo>
                  <a:lnTo>
                    <a:pt x="10622" y="8788"/>
                  </a:lnTo>
                  <a:cubicBezTo>
                    <a:pt x="10575" y="7836"/>
                    <a:pt x="9789" y="7097"/>
                    <a:pt x="8836" y="7097"/>
                  </a:cubicBezTo>
                  <a:cubicBezTo>
                    <a:pt x="7979" y="7097"/>
                    <a:pt x="7241" y="7717"/>
                    <a:pt x="7098" y="8550"/>
                  </a:cubicBezTo>
                  <a:lnTo>
                    <a:pt x="6788" y="8312"/>
                  </a:lnTo>
                  <a:cubicBezTo>
                    <a:pt x="6740" y="8264"/>
                    <a:pt x="6681" y="8241"/>
                    <a:pt x="6618" y="8241"/>
                  </a:cubicBezTo>
                  <a:cubicBezTo>
                    <a:pt x="6556" y="8241"/>
                    <a:pt x="6490" y="8264"/>
                    <a:pt x="6431" y="8312"/>
                  </a:cubicBezTo>
                  <a:lnTo>
                    <a:pt x="6169" y="8503"/>
                  </a:lnTo>
                  <a:cubicBezTo>
                    <a:pt x="6336" y="7217"/>
                    <a:pt x="7479" y="6169"/>
                    <a:pt x="8836" y="6169"/>
                  </a:cubicBezTo>
                  <a:close/>
                  <a:moveTo>
                    <a:pt x="8884" y="7383"/>
                  </a:moveTo>
                  <a:cubicBezTo>
                    <a:pt x="9670" y="7383"/>
                    <a:pt x="10336" y="8050"/>
                    <a:pt x="10336" y="8836"/>
                  </a:cubicBezTo>
                  <a:cubicBezTo>
                    <a:pt x="10336" y="9646"/>
                    <a:pt x="9670" y="10312"/>
                    <a:pt x="8884" y="10312"/>
                  </a:cubicBezTo>
                  <a:cubicBezTo>
                    <a:pt x="8050" y="10312"/>
                    <a:pt x="7407" y="9646"/>
                    <a:pt x="7407" y="8836"/>
                  </a:cubicBezTo>
                  <a:cubicBezTo>
                    <a:pt x="7407" y="8050"/>
                    <a:pt x="8074" y="7383"/>
                    <a:pt x="8884" y="7383"/>
                  </a:cubicBezTo>
                  <a:close/>
                  <a:moveTo>
                    <a:pt x="3097" y="6169"/>
                  </a:moveTo>
                  <a:cubicBezTo>
                    <a:pt x="4550" y="6169"/>
                    <a:pt x="5740" y="7312"/>
                    <a:pt x="5812" y="8788"/>
                  </a:cubicBezTo>
                  <a:lnTo>
                    <a:pt x="5335" y="9122"/>
                  </a:lnTo>
                  <a:lnTo>
                    <a:pt x="4883" y="8788"/>
                  </a:lnTo>
                  <a:cubicBezTo>
                    <a:pt x="4811" y="7836"/>
                    <a:pt x="4049" y="7097"/>
                    <a:pt x="3097" y="7097"/>
                  </a:cubicBezTo>
                  <a:cubicBezTo>
                    <a:pt x="2883" y="7097"/>
                    <a:pt x="2692" y="7121"/>
                    <a:pt x="2478" y="7217"/>
                  </a:cubicBezTo>
                  <a:cubicBezTo>
                    <a:pt x="2382" y="7240"/>
                    <a:pt x="2335" y="7312"/>
                    <a:pt x="2382" y="7407"/>
                  </a:cubicBezTo>
                  <a:cubicBezTo>
                    <a:pt x="2400" y="7477"/>
                    <a:pt x="2456" y="7521"/>
                    <a:pt x="2522" y="7521"/>
                  </a:cubicBezTo>
                  <a:cubicBezTo>
                    <a:pt x="2546" y="7521"/>
                    <a:pt x="2571" y="7515"/>
                    <a:pt x="2597" y="7502"/>
                  </a:cubicBezTo>
                  <a:cubicBezTo>
                    <a:pt x="2740" y="7455"/>
                    <a:pt x="2930" y="7407"/>
                    <a:pt x="3097" y="7407"/>
                  </a:cubicBezTo>
                  <a:cubicBezTo>
                    <a:pt x="3907" y="7407"/>
                    <a:pt x="4550" y="8074"/>
                    <a:pt x="4550" y="8860"/>
                  </a:cubicBezTo>
                  <a:cubicBezTo>
                    <a:pt x="4550" y="9669"/>
                    <a:pt x="3907" y="10336"/>
                    <a:pt x="3097" y="10336"/>
                  </a:cubicBezTo>
                  <a:cubicBezTo>
                    <a:pt x="2287" y="10336"/>
                    <a:pt x="1644" y="9669"/>
                    <a:pt x="1644" y="8860"/>
                  </a:cubicBezTo>
                  <a:cubicBezTo>
                    <a:pt x="1644" y="8503"/>
                    <a:pt x="1787" y="8145"/>
                    <a:pt x="2025" y="7883"/>
                  </a:cubicBezTo>
                  <a:cubicBezTo>
                    <a:pt x="2097" y="7836"/>
                    <a:pt x="2097" y="7717"/>
                    <a:pt x="2025" y="7645"/>
                  </a:cubicBezTo>
                  <a:cubicBezTo>
                    <a:pt x="2001" y="7621"/>
                    <a:pt x="1960" y="7609"/>
                    <a:pt x="1915" y="7609"/>
                  </a:cubicBezTo>
                  <a:cubicBezTo>
                    <a:pt x="1870" y="7609"/>
                    <a:pt x="1823" y="7621"/>
                    <a:pt x="1787" y="7645"/>
                  </a:cubicBezTo>
                  <a:cubicBezTo>
                    <a:pt x="1549" y="7883"/>
                    <a:pt x="1406" y="8217"/>
                    <a:pt x="1335" y="8550"/>
                  </a:cubicBezTo>
                  <a:lnTo>
                    <a:pt x="1049" y="8312"/>
                  </a:lnTo>
                  <a:cubicBezTo>
                    <a:pt x="1001" y="8264"/>
                    <a:pt x="942" y="8241"/>
                    <a:pt x="879" y="8241"/>
                  </a:cubicBezTo>
                  <a:cubicBezTo>
                    <a:pt x="817" y="8241"/>
                    <a:pt x="751" y="8264"/>
                    <a:pt x="692" y="8312"/>
                  </a:cubicBezTo>
                  <a:lnTo>
                    <a:pt x="430" y="8503"/>
                  </a:lnTo>
                  <a:cubicBezTo>
                    <a:pt x="596" y="7193"/>
                    <a:pt x="1739" y="6169"/>
                    <a:pt x="3097" y="6169"/>
                  </a:cubicBezTo>
                  <a:close/>
                  <a:moveTo>
                    <a:pt x="834" y="8598"/>
                  </a:moveTo>
                  <a:lnTo>
                    <a:pt x="1287" y="8931"/>
                  </a:lnTo>
                  <a:cubicBezTo>
                    <a:pt x="1335" y="9884"/>
                    <a:pt x="2120" y="10622"/>
                    <a:pt x="3073" y="10622"/>
                  </a:cubicBezTo>
                  <a:cubicBezTo>
                    <a:pt x="3930" y="10622"/>
                    <a:pt x="4669" y="10003"/>
                    <a:pt x="4811" y="9169"/>
                  </a:cubicBezTo>
                  <a:lnTo>
                    <a:pt x="5121" y="9407"/>
                  </a:lnTo>
                  <a:cubicBezTo>
                    <a:pt x="5193" y="9431"/>
                    <a:pt x="5240" y="9479"/>
                    <a:pt x="5312" y="9479"/>
                  </a:cubicBezTo>
                  <a:cubicBezTo>
                    <a:pt x="5359" y="9479"/>
                    <a:pt x="5407" y="9431"/>
                    <a:pt x="5478" y="9407"/>
                  </a:cubicBezTo>
                  <a:lnTo>
                    <a:pt x="5740" y="9193"/>
                  </a:lnTo>
                  <a:lnTo>
                    <a:pt x="5740" y="9193"/>
                  </a:lnTo>
                  <a:cubicBezTo>
                    <a:pt x="5597" y="10551"/>
                    <a:pt x="4478" y="11551"/>
                    <a:pt x="3073" y="11551"/>
                  </a:cubicBezTo>
                  <a:cubicBezTo>
                    <a:pt x="1620" y="11551"/>
                    <a:pt x="430" y="10384"/>
                    <a:pt x="358" y="8931"/>
                  </a:cubicBezTo>
                  <a:lnTo>
                    <a:pt x="834" y="8598"/>
                  </a:lnTo>
                  <a:close/>
                  <a:moveTo>
                    <a:pt x="6598" y="8598"/>
                  </a:moveTo>
                  <a:lnTo>
                    <a:pt x="7050" y="8931"/>
                  </a:lnTo>
                  <a:cubicBezTo>
                    <a:pt x="7121" y="9884"/>
                    <a:pt x="7884" y="10622"/>
                    <a:pt x="8836" y="10622"/>
                  </a:cubicBezTo>
                  <a:cubicBezTo>
                    <a:pt x="9693" y="10622"/>
                    <a:pt x="10456" y="10003"/>
                    <a:pt x="10598" y="9169"/>
                  </a:cubicBezTo>
                  <a:lnTo>
                    <a:pt x="10884" y="9407"/>
                  </a:lnTo>
                  <a:cubicBezTo>
                    <a:pt x="10956" y="9431"/>
                    <a:pt x="11003" y="9479"/>
                    <a:pt x="11075" y="9479"/>
                  </a:cubicBezTo>
                  <a:cubicBezTo>
                    <a:pt x="11146" y="9479"/>
                    <a:pt x="11194" y="9431"/>
                    <a:pt x="11265" y="9407"/>
                  </a:cubicBezTo>
                  <a:lnTo>
                    <a:pt x="11527" y="9193"/>
                  </a:lnTo>
                  <a:lnTo>
                    <a:pt x="11527" y="9193"/>
                  </a:lnTo>
                  <a:cubicBezTo>
                    <a:pt x="11337" y="10551"/>
                    <a:pt x="10217" y="11551"/>
                    <a:pt x="8836" y="11551"/>
                  </a:cubicBezTo>
                  <a:cubicBezTo>
                    <a:pt x="7383" y="11551"/>
                    <a:pt x="6193" y="10384"/>
                    <a:pt x="6121" y="8931"/>
                  </a:cubicBezTo>
                  <a:lnTo>
                    <a:pt x="6598" y="8598"/>
                  </a:lnTo>
                  <a:close/>
                  <a:moveTo>
                    <a:pt x="3073" y="1"/>
                  </a:moveTo>
                  <a:cubicBezTo>
                    <a:pt x="1358" y="1"/>
                    <a:pt x="1" y="1382"/>
                    <a:pt x="1" y="3073"/>
                  </a:cubicBezTo>
                  <a:cubicBezTo>
                    <a:pt x="1" y="3192"/>
                    <a:pt x="1" y="3287"/>
                    <a:pt x="25" y="3406"/>
                  </a:cubicBezTo>
                  <a:cubicBezTo>
                    <a:pt x="72" y="3811"/>
                    <a:pt x="215" y="4240"/>
                    <a:pt x="430" y="4597"/>
                  </a:cubicBezTo>
                  <a:cubicBezTo>
                    <a:pt x="787" y="5192"/>
                    <a:pt x="1311" y="5669"/>
                    <a:pt x="1978" y="5907"/>
                  </a:cubicBezTo>
                  <a:cubicBezTo>
                    <a:pt x="2001" y="5907"/>
                    <a:pt x="2025" y="5931"/>
                    <a:pt x="2097" y="5931"/>
                  </a:cubicBezTo>
                  <a:cubicBezTo>
                    <a:pt x="906" y="6335"/>
                    <a:pt x="1" y="7478"/>
                    <a:pt x="1" y="8812"/>
                  </a:cubicBezTo>
                  <a:cubicBezTo>
                    <a:pt x="1" y="10503"/>
                    <a:pt x="1382" y="11884"/>
                    <a:pt x="3073" y="11884"/>
                  </a:cubicBezTo>
                  <a:cubicBezTo>
                    <a:pt x="4407" y="11884"/>
                    <a:pt x="5526" y="11027"/>
                    <a:pt x="5955" y="9836"/>
                  </a:cubicBezTo>
                  <a:cubicBezTo>
                    <a:pt x="6383" y="11027"/>
                    <a:pt x="7503" y="11884"/>
                    <a:pt x="8836" y="11884"/>
                  </a:cubicBezTo>
                  <a:cubicBezTo>
                    <a:pt x="10551" y="11884"/>
                    <a:pt x="11908" y="10503"/>
                    <a:pt x="11908" y="8812"/>
                  </a:cubicBezTo>
                  <a:cubicBezTo>
                    <a:pt x="11908" y="7502"/>
                    <a:pt x="11051" y="6383"/>
                    <a:pt x="9836" y="5954"/>
                  </a:cubicBezTo>
                  <a:cubicBezTo>
                    <a:pt x="10241" y="5811"/>
                    <a:pt x="10598" y="5597"/>
                    <a:pt x="10932" y="5311"/>
                  </a:cubicBezTo>
                  <a:cubicBezTo>
                    <a:pt x="10979" y="5240"/>
                    <a:pt x="10979" y="5121"/>
                    <a:pt x="10932" y="5073"/>
                  </a:cubicBezTo>
                  <a:cubicBezTo>
                    <a:pt x="10896" y="5038"/>
                    <a:pt x="10848" y="5020"/>
                    <a:pt x="10804" y="5020"/>
                  </a:cubicBezTo>
                  <a:cubicBezTo>
                    <a:pt x="10759" y="5020"/>
                    <a:pt x="10717" y="5038"/>
                    <a:pt x="10694" y="5073"/>
                  </a:cubicBezTo>
                  <a:cubicBezTo>
                    <a:pt x="10194" y="5550"/>
                    <a:pt x="9527" y="5764"/>
                    <a:pt x="8836" y="5764"/>
                  </a:cubicBezTo>
                  <a:cubicBezTo>
                    <a:pt x="7407" y="5764"/>
                    <a:pt x="6264" y="4668"/>
                    <a:pt x="6145" y="3311"/>
                  </a:cubicBezTo>
                  <a:lnTo>
                    <a:pt x="6145" y="3144"/>
                  </a:lnTo>
                  <a:lnTo>
                    <a:pt x="6621" y="2835"/>
                  </a:lnTo>
                  <a:lnTo>
                    <a:pt x="7050" y="3144"/>
                  </a:lnTo>
                  <a:lnTo>
                    <a:pt x="7050" y="3240"/>
                  </a:lnTo>
                  <a:cubicBezTo>
                    <a:pt x="7121" y="3883"/>
                    <a:pt x="7479" y="4406"/>
                    <a:pt x="8050" y="4668"/>
                  </a:cubicBezTo>
                  <a:cubicBezTo>
                    <a:pt x="8288" y="4787"/>
                    <a:pt x="8598" y="4859"/>
                    <a:pt x="8836" y="4859"/>
                  </a:cubicBezTo>
                  <a:cubicBezTo>
                    <a:pt x="9717" y="4859"/>
                    <a:pt x="10456" y="4240"/>
                    <a:pt x="10598" y="3406"/>
                  </a:cubicBezTo>
                  <a:lnTo>
                    <a:pt x="10908" y="3644"/>
                  </a:lnTo>
                  <a:cubicBezTo>
                    <a:pt x="10956" y="3668"/>
                    <a:pt x="11027" y="3692"/>
                    <a:pt x="11075" y="3692"/>
                  </a:cubicBezTo>
                  <a:cubicBezTo>
                    <a:pt x="11146" y="3692"/>
                    <a:pt x="11194" y="3668"/>
                    <a:pt x="11265" y="3644"/>
                  </a:cubicBezTo>
                  <a:lnTo>
                    <a:pt x="11527" y="3430"/>
                  </a:lnTo>
                  <a:lnTo>
                    <a:pt x="11527" y="3430"/>
                  </a:lnTo>
                  <a:cubicBezTo>
                    <a:pt x="11456" y="3787"/>
                    <a:pt x="11337" y="4144"/>
                    <a:pt x="11170" y="4478"/>
                  </a:cubicBezTo>
                  <a:cubicBezTo>
                    <a:pt x="11099" y="4549"/>
                    <a:pt x="11146" y="4645"/>
                    <a:pt x="11218" y="4716"/>
                  </a:cubicBezTo>
                  <a:cubicBezTo>
                    <a:pt x="11249" y="4732"/>
                    <a:pt x="11281" y="4740"/>
                    <a:pt x="11311" y="4740"/>
                  </a:cubicBezTo>
                  <a:cubicBezTo>
                    <a:pt x="11371" y="4740"/>
                    <a:pt x="11424" y="4708"/>
                    <a:pt x="11456" y="4645"/>
                  </a:cubicBezTo>
                  <a:cubicBezTo>
                    <a:pt x="11765" y="4168"/>
                    <a:pt x="11908" y="3644"/>
                    <a:pt x="11908" y="3073"/>
                  </a:cubicBezTo>
                  <a:cubicBezTo>
                    <a:pt x="11908" y="1382"/>
                    <a:pt x="10551" y="1"/>
                    <a:pt x="8836" y="1"/>
                  </a:cubicBezTo>
                  <a:cubicBezTo>
                    <a:pt x="7503" y="1"/>
                    <a:pt x="6383" y="858"/>
                    <a:pt x="5955" y="2049"/>
                  </a:cubicBezTo>
                  <a:cubicBezTo>
                    <a:pt x="5550" y="858"/>
                    <a:pt x="4407" y="1"/>
                    <a:pt x="3073" y="1"/>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grpSp>
      <p:sp>
        <p:nvSpPr>
          <p:cNvPr id="14134" name="Google Shape;14134;p27"/>
          <p:cNvSpPr/>
          <p:nvPr/>
        </p:nvSpPr>
        <p:spPr>
          <a:xfrm>
            <a:off x="4760267" y="3419579"/>
            <a:ext cx="366005" cy="355780"/>
          </a:xfrm>
          <a:custGeom>
            <a:avLst/>
            <a:gdLst/>
            <a:ahLst/>
            <a:cxnLst/>
            <a:rect l="l" t="t" r="r" b="b"/>
            <a:pathLst>
              <a:path w="12242" h="11900" extrusionOk="0">
                <a:moveTo>
                  <a:pt x="6073" y="382"/>
                </a:moveTo>
                <a:lnTo>
                  <a:pt x="6073" y="1668"/>
                </a:lnTo>
                <a:cubicBezTo>
                  <a:pt x="3787" y="1763"/>
                  <a:pt x="1953" y="3668"/>
                  <a:pt x="1953" y="5978"/>
                </a:cubicBezTo>
                <a:cubicBezTo>
                  <a:pt x="1953" y="6478"/>
                  <a:pt x="2025" y="7026"/>
                  <a:pt x="2215" y="7502"/>
                </a:cubicBezTo>
                <a:cubicBezTo>
                  <a:pt x="2233" y="7572"/>
                  <a:pt x="2288" y="7616"/>
                  <a:pt x="2364" y="7616"/>
                </a:cubicBezTo>
                <a:cubicBezTo>
                  <a:pt x="2391" y="7616"/>
                  <a:pt x="2422" y="7611"/>
                  <a:pt x="2453" y="7598"/>
                </a:cubicBezTo>
                <a:cubicBezTo>
                  <a:pt x="2549" y="7550"/>
                  <a:pt x="2596" y="7479"/>
                  <a:pt x="2549" y="7360"/>
                </a:cubicBezTo>
                <a:cubicBezTo>
                  <a:pt x="2382" y="6931"/>
                  <a:pt x="2311" y="6478"/>
                  <a:pt x="2311" y="6050"/>
                </a:cubicBezTo>
                <a:cubicBezTo>
                  <a:pt x="2263" y="3859"/>
                  <a:pt x="4025" y="2049"/>
                  <a:pt x="6192" y="2025"/>
                </a:cubicBezTo>
                <a:cubicBezTo>
                  <a:pt x="6207" y="2025"/>
                  <a:pt x="6222" y="2025"/>
                  <a:pt x="6236" y="2025"/>
                </a:cubicBezTo>
                <a:cubicBezTo>
                  <a:pt x="8431" y="2025"/>
                  <a:pt x="10217" y="3802"/>
                  <a:pt x="10217" y="5978"/>
                </a:cubicBezTo>
                <a:cubicBezTo>
                  <a:pt x="10217" y="8145"/>
                  <a:pt x="8431" y="9932"/>
                  <a:pt x="6264" y="9932"/>
                </a:cubicBezTo>
                <a:cubicBezTo>
                  <a:pt x="5573" y="9932"/>
                  <a:pt x="4883" y="9765"/>
                  <a:pt x="4287" y="9431"/>
                </a:cubicBezTo>
                <a:cubicBezTo>
                  <a:pt x="3739" y="9098"/>
                  <a:pt x="3215" y="8622"/>
                  <a:pt x="2858" y="8074"/>
                </a:cubicBezTo>
                <a:cubicBezTo>
                  <a:pt x="2827" y="8011"/>
                  <a:pt x="2774" y="7979"/>
                  <a:pt x="2714" y="7979"/>
                </a:cubicBezTo>
                <a:cubicBezTo>
                  <a:pt x="2684" y="7979"/>
                  <a:pt x="2652" y="7987"/>
                  <a:pt x="2620" y="8003"/>
                </a:cubicBezTo>
                <a:cubicBezTo>
                  <a:pt x="2549" y="8074"/>
                  <a:pt x="2501" y="8145"/>
                  <a:pt x="2573" y="8241"/>
                </a:cubicBezTo>
                <a:cubicBezTo>
                  <a:pt x="2954" y="8860"/>
                  <a:pt x="3501" y="9384"/>
                  <a:pt x="4120" y="9741"/>
                </a:cubicBezTo>
                <a:cubicBezTo>
                  <a:pt x="4763" y="10098"/>
                  <a:pt x="5478" y="10289"/>
                  <a:pt x="6264" y="10289"/>
                </a:cubicBezTo>
                <a:cubicBezTo>
                  <a:pt x="6788" y="10289"/>
                  <a:pt x="7335" y="10217"/>
                  <a:pt x="7812" y="10003"/>
                </a:cubicBezTo>
                <a:lnTo>
                  <a:pt x="8407" y="11122"/>
                </a:lnTo>
                <a:cubicBezTo>
                  <a:pt x="7740" y="11432"/>
                  <a:pt x="7002" y="11575"/>
                  <a:pt x="6264" y="11575"/>
                </a:cubicBezTo>
                <a:cubicBezTo>
                  <a:pt x="4763" y="11575"/>
                  <a:pt x="3382" y="10979"/>
                  <a:pt x="2311" y="9932"/>
                </a:cubicBezTo>
                <a:cubicBezTo>
                  <a:pt x="1001" y="8622"/>
                  <a:pt x="429" y="6812"/>
                  <a:pt x="763" y="4931"/>
                </a:cubicBezTo>
                <a:cubicBezTo>
                  <a:pt x="905" y="4192"/>
                  <a:pt x="1167" y="3478"/>
                  <a:pt x="1620" y="2859"/>
                </a:cubicBezTo>
                <a:cubicBezTo>
                  <a:pt x="2668" y="1335"/>
                  <a:pt x="4287" y="430"/>
                  <a:pt x="6073" y="382"/>
                </a:cubicBezTo>
                <a:close/>
                <a:moveTo>
                  <a:pt x="6311" y="1"/>
                </a:moveTo>
                <a:cubicBezTo>
                  <a:pt x="4311" y="1"/>
                  <a:pt x="2501" y="954"/>
                  <a:pt x="1334" y="2668"/>
                </a:cubicBezTo>
                <a:cubicBezTo>
                  <a:pt x="929" y="3311"/>
                  <a:pt x="620" y="4026"/>
                  <a:pt x="477" y="4764"/>
                </a:cubicBezTo>
                <a:cubicBezTo>
                  <a:pt x="1" y="7169"/>
                  <a:pt x="977" y="9551"/>
                  <a:pt x="3049" y="10932"/>
                </a:cubicBezTo>
                <a:cubicBezTo>
                  <a:pt x="3668" y="11337"/>
                  <a:pt x="4382" y="11646"/>
                  <a:pt x="5121" y="11789"/>
                </a:cubicBezTo>
                <a:cubicBezTo>
                  <a:pt x="5514" y="11863"/>
                  <a:pt x="5906" y="11899"/>
                  <a:pt x="6293" y="11899"/>
                </a:cubicBezTo>
                <a:cubicBezTo>
                  <a:pt x="7891" y="11899"/>
                  <a:pt x="9390" y="11278"/>
                  <a:pt x="10503" y="10146"/>
                </a:cubicBezTo>
                <a:cubicBezTo>
                  <a:pt x="11646" y="9027"/>
                  <a:pt x="12241" y="7526"/>
                  <a:pt x="12241" y="5955"/>
                </a:cubicBezTo>
                <a:cubicBezTo>
                  <a:pt x="12217" y="5478"/>
                  <a:pt x="12146" y="4978"/>
                  <a:pt x="12027" y="4502"/>
                </a:cubicBezTo>
                <a:cubicBezTo>
                  <a:pt x="12008" y="4428"/>
                  <a:pt x="11946" y="4368"/>
                  <a:pt x="11874" y="4368"/>
                </a:cubicBezTo>
                <a:cubicBezTo>
                  <a:pt x="11854" y="4368"/>
                  <a:pt x="11833" y="4372"/>
                  <a:pt x="11813" y="4383"/>
                </a:cubicBezTo>
                <a:cubicBezTo>
                  <a:pt x="11741" y="4407"/>
                  <a:pt x="11670" y="4502"/>
                  <a:pt x="11717" y="4573"/>
                </a:cubicBezTo>
                <a:cubicBezTo>
                  <a:pt x="11813" y="5026"/>
                  <a:pt x="11884" y="5502"/>
                  <a:pt x="11884" y="5978"/>
                </a:cubicBezTo>
                <a:cubicBezTo>
                  <a:pt x="11884" y="7479"/>
                  <a:pt x="11289" y="8860"/>
                  <a:pt x="10241" y="9932"/>
                </a:cubicBezTo>
                <a:cubicBezTo>
                  <a:pt x="9812" y="10384"/>
                  <a:pt x="9288" y="10741"/>
                  <a:pt x="8740" y="11003"/>
                </a:cubicBezTo>
                <a:lnTo>
                  <a:pt x="8145" y="9884"/>
                </a:lnTo>
                <a:cubicBezTo>
                  <a:pt x="9598" y="9193"/>
                  <a:pt x="10598" y="7717"/>
                  <a:pt x="10598" y="5978"/>
                </a:cubicBezTo>
                <a:cubicBezTo>
                  <a:pt x="10598" y="3668"/>
                  <a:pt x="8764" y="1763"/>
                  <a:pt x="6454" y="1668"/>
                </a:cubicBezTo>
                <a:lnTo>
                  <a:pt x="6454" y="382"/>
                </a:lnTo>
                <a:cubicBezTo>
                  <a:pt x="7550" y="406"/>
                  <a:pt x="8550" y="739"/>
                  <a:pt x="9431" y="1335"/>
                </a:cubicBezTo>
                <a:cubicBezTo>
                  <a:pt x="10336" y="1954"/>
                  <a:pt x="11050" y="2811"/>
                  <a:pt x="11455" y="3811"/>
                </a:cubicBezTo>
                <a:cubicBezTo>
                  <a:pt x="11492" y="3884"/>
                  <a:pt x="11570" y="3915"/>
                  <a:pt x="11636" y="3915"/>
                </a:cubicBezTo>
                <a:cubicBezTo>
                  <a:pt x="11657" y="3915"/>
                  <a:pt x="11677" y="3912"/>
                  <a:pt x="11693" y="3907"/>
                </a:cubicBezTo>
                <a:cubicBezTo>
                  <a:pt x="11789" y="3859"/>
                  <a:pt x="11813" y="3740"/>
                  <a:pt x="11789" y="3668"/>
                </a:cubicBezTo>
                <a:cubicBezTo>
                  <a:pt x="11336" y="2573"/>
                  <a:pt x="10598" y="1668"/>
                  <a:pt x="9645" y="1001"/>
                </a:cubicBezTo>
                <a:cubicBezTo>
                  <a:pt x="8669" y="334"/>
                  <a:pt x="7502" y="1"/>
                  <a:pt x="6311" y="1"/>
                </a:cubicBezTo>
                <a:close/>
              </a:path>
            </a:pathLst>
          </a:custGeom>
          <a:no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grpSp>
        <p:nvGrpSpPr>
          <p:cNvPr id="14135" name="Google Shape;14135;p27"/>
          <p:cNvGrpSpPr/>
          <p:nvPr/>
        </p:nvGrpSpPr>
        <p:grpSpPr>
          <a:xfrm>
            <a:off x="4024091" y="3421058"/>
            <a:ext cx="351056" cy="355302"/>
            <a:chOff x="4177563" y="3313708"/>
            <a:chExt cx="293550" cy="297100"/>
          </a:xfrm>
          <a:noFill/>
        </p:grpSpPr>
        <p:sp>
          <p:nvSpPr>
            <p:cNvPr id="14136" name="Google Shape;14136;p27"/>
            <p:cNvSpPr/>
            <p:nvPr/>
          </p:nvSpPr>
          <p:spPr>
            <a:xfrm>
              <a:off x="4281763" y="3352408"/>
              <a:ext cx="165525" cy="8950"/>
            </a:xfrm>
            <a:custGeom>
              <a:avLst/>
              <a:gdLst/>
              <a:ahLst/>
              <a:cxnLst/>
              <a:rect l="l" t="t" r="r" b="b"/>
              <a:pathLst>
                <a:path w="6621" h="358" extrusionOk="0">
                  <a:moveTo>
                    <a:pt x="191" y="1"/>
                  </a:moveTo>
                  <a:cubicBezTo>
                    <a:pt x="95" y="1"/>
                    <a:pt x="0" y="72"/>
                    <a:pt x="0" y="167"/>
                  </a:cubicBezTo>
                  <a:cubicBezTo>
                    <a:pt x="0" y="286"/>
                    <a:pt x="72" y="358"/>
                    <a:pt x="191" y="358"/>
                  </a:cubicBezTo>
                  <a:lnTo>
                    <a:pt x="6430" y="358"/>
                  </a:lnTo>
                  <a:cubicBezTo>
                    <a:pt x="6525" y="358"/>
                    <a:pt x="6621" y="310"/>
                    <a:pt x="6621" y="215"/>
                  </a:cubicBezTo>
                  <a:cubicBezTo>
                    <a:pt x="6621" y="96"/>
                    <a:pt x="6549" y="1"/>
                    <a:pt x="6430" y="1"/>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4137" name="Google Shape;14137;p27"/>
            <p:cNvSpPr/>
            <p:nvPr/>
          </p:nvSpPr>
          <p:spPr>
            <a:xfrm>
              <a:off x="4281763" y="3372658"/>
              <a:ext cx="120875" cy="8950"/>
            </a:xfrm>
            <a:custGeom>
              <a:avLst/>
              <a:gdLst/>
              <a:ahLst/>
              <a:cxnLst/>
              <a:rect l="l" t="t" r="r" b="b"/>
              <a:pathLst>
                <a:path w="4835" h="358" extrusionOk="0">
                  <a:moveTo>
                    <a:pt x="191" y="0"/>
                  </a:moveTo>
                  <a:cubicBezTo>
                    <a:pt x="95" y="0"/>
                    <a:pt x="0" y="72"/>
                    <a:pt x="0" y="143"/>
                  </a:cubicBezTo>
                  <a:cubicBezTo>
                    <a:pt x="0" y="262"/>
                    <a:pt x="72" y="357"/>
                    <a:pt x="191" y="357"/>
                  </a:cubicBezTo>
                  <a:lnTo>
                    <a:pt x="4644" y="357"/>
                  </a:lnTo>
                  <a:cubicBezTo>
                    <a:pt x="4739" y="357"/>
                    <a:pt x="4835" y="310"/>
                    <a:pt x="4835" y="215"/>
                  </a:cubicBezTo>
                  <a:cubicBezTo>
                    <a:pt x="4835" y="95"/>
                    <a:pt x="4763" y="0"/>
                    <a:pt x="4644" y="0"/>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4138" name="Google Shape;14138;p27"/>
            <p:cNvSpPr/>
            <p:nvPr/>
          </p:nvSpPr>
          <p:spPr>
            <a:xfrm>
              <a:off x="4281763" y="3442908"/>
              <a:ext cx="165525" cy="8950"/>
            </a:xfrm>
            <a:custGeom>
              <a:avLst/>
              <a:gdLst/>
              <a:ahLst/>
              <a:cxnLst/>
              <a:rect l="l" t="t" r="r" b="b"/>
              <a:pathLst>
                <a:path w="6621" h="358" extrusionOk="0">
                  <a:moveTo>
                    <a:pt x="191" y="0"/>
                  </a:moveTo>
                  <a:cubicBezTo>
                    <a:pt x="95" y="0"/>
                    <a:pt x="0" y="48"/>
                    <a:pt x="0" y="143"/>
                  </a:cubicBezTo>
                  <a:cubicBezTo>
                    <a:pt x="0" y="262"/>
                    <a:pt x="72" y="358"/>
                    <a:pt x="191" y="358"/>
                  </a:cubicBezTo>
                  <a:lnTo>
                    <a:pt x="6430" y="358"/>
                  </a:lnTo>
                  <a:cubicBezTo>
                    <a:pt x="6525" y="358"/>
                    <a:pt x="6621" y="286"/>
                    <a:pt x="6621" y="191"/>
                  </a:cubicBezTo>
                  <a:cubicBezTo>
                    <a:pt x="6621" y="72"/>
                    <a:pt x="6549" y="0"/>
                    <a:pt x="6430" y="0"/>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4139" name="Google Shape;14139;p27"/>
            <p:cNvSpPr/>
            <p:nvPr/>
          </p:nvSpPr>
          <p:spPr>
            <a:xfrm>
              <a:off x="4281763" y="3463733"/>
              <a:ext cx="120875" cy="8975"/>
            </a:xfrm>
            <a:custGeom>
              <a:avLst/>
              <a:gdLst/>
              <a:ahLst/>
              <a:cxnLst/>
              <a:rect l="l" t="t" r="r" b="b"/>
              <a:pathLst>
                <a:path w="4835" h="359" extrusionOk="0">
                  <a:moveTo>
                    <a:pt x="191" y="1"/>
                  </a:moveTo>
                  <a:cubicBezTo>
                    <a:pt x="95" y="1"/>
                    <a:pt x="0" y="48"/>
                    <a:pt x="0" y="144"/>
                  </a:cubicBezTo>
                  <a:cubicBezTo>
                    <a:pt x="0" y="263"/>
                    <a:pt x="72" y="358"/>
                    <a:pt x="191" y="358"/>
                  </a:cubicBezTo>
                  <a:lnTo>
                    <a:pt x="4644" y="358"/>
                  </a:lnTo>
                  <a:cubicBezTo>
                    <a:pt x="4739" y="358"/>
                    <a:pt x="4835" y="287"/>
                    <a:pt x="4835" y="191"/>
                  </a:cubicBezTo>
                  <a:cubicBezTo>
                    <a:pt x="4835" y="72"/>
                    <a:pt x="4763" y="1"/>
                    <a:pt x="4644" y="1"/>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4140" name="Google Shape;14140;p27"/>
            <p:cNvSpPr/>
            <p:nvPr/>
          </p:nvSpPr>
          <p:spPr>
            <a:xfrm>
              <a:off x="4238888" y="3339908"/>
              <a:ext cx="18475" cy="48275"/>
            </a:xfrm>
            <a:custGeom>
              <a:avLst/>
              <a:gdLst/>
              <a:ahLst/>
              <a:cxnLst/>
              <a:rect l="l" t="t" r="r" b="b"/>
              <a:pathLst>
                <a:path w="739" h="1931" extrusionOk="0">
                  <a:moveTo>
                    <a:pt x="239" y="0"/>
                  </a:moveTo>
                  <a:cubicBezTo>
                    <a:pt x="167" y="0"/>
                    <a:pt x="120" y="24"/>
                    <a:pt x="96" y="96"/>
                  </a:cubicBezTo>
                  <a:cubicBezTo>
                    <a:pt x="1" y="215"/>
                    <a:pt x="96" y="334"/>
                    <a:pt x="215" y="334"/>
                  </a:cubicBezTo>
                  <a:lnTo>
                    <a:pt x="382" y="334"/>
                  </a:lnTo>
                  <a:lnTo>
                    <a:pt x="382" y="1763"/>
                  </a:lnTo>
                  <a:cubicBezTo>
                    <a:pt x="382" y="1810"/>
                    <a:pt x="405" y="1882"/>
                    <a:pt x="477" y="1906"/>
                  </a:cubicBezTo>
                  <a:cubicBezTo>
                    <a:pt x="505" y="1923"/>
                    <a:pt x="535" y="1930"/>
                    <a:pt x="564" y="1930"/>
                  </a:cubicBezTo>
                  <a:cubicBezTo>
                    <a:pt x="656" y="1930"/>
                    <a:pt x="739" y="1853"/>
                    <a:pt x="739" y="1763"/>
                  </a:cubicBezTo>
                  <a:lnTo>
                    <a:pt x="739" y="143"/>
                  </a:lnTo>
                  <a:cubicBezTo>
                    <a:pt x="739" y="72"/>
                    <a:pt x="691" y="0"/>
                    <a:pt x="596" y="0"/>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4141" name="Google Shape;14141;p27"/>
            <p:cNvSpPr/>
            <p:nvPr/>
          </p:nvSpPr>
          <p:spPr>
            <a:xfrm>
              <a:off x="4200188" y="3338908"/>
              <a:ext cx="32175" cy="50700"/>
            </a:xfrm>
            <a:custGeom>
              <a:avLst/>
              <a:gdLst/>
              <a:ahLst/>
              <a:cxnLst/>
              <a:rect l="l" t="t" r="r" b="b"/>
              <a:pathLst>
                <a:path w="1287" h="2028" extrusionOk="0">
                  <a:moveTo>
                    <a:pt x="624" y="357"/>
                  </a:moveTo>
                  <a:cubicBezTo>
                    <a:pt x="653" y="357"/>
                    <a:pt x="684" y="362"/>
                    <a:pt x="715" y="374"/>
                  </a:cubicBezTo>
                  <a:cubicBezTo>
                    <a:pt x="834" y="398"/>
                    <a:pt x="929" y="517"/>
                    <a:pt x="929" y="660"/>
                  </a:cubicBezTo>
                  <a:lnTo>
                    <a:pt x="929" y="1422"/>
                  </a:lnTo>
                  <a:cubicBezTo>
                    <a:pt x="929" y="1541"/>
                    <a:pt x="834" y="1660"/>
                    <a:pt x="715" y="1707"/>
                  </a:cubicBezTo>
                  <a:cubicBezTo>
                    <a:pt x="684" y="1719"/>
                    <a:pt x="653" y="1724"/>
                    <a:pt x="624" y="1724"/>
                  </a:cubicBezTo>
                  <a:cubicBezTo>
                    <a:pt x="475" y="1724"/>
                    <a:pt x="358" y="1585"/>
                    <a:pt x="358" y="1445"/>
                  </a:cubicBezTo>
                  <a:lnTo>
                    <a:pt x="358" y="636"/>
                  </a:lnTo>
                  <a:cubicBezTo>
                    <a:pt x="358" y="496"/>
                    <a:pt x="475" y="357"/>
                    <a:pt x="624" y="357"/>
                  </a:cubicBezTo>
                  <a:close/>
                  <a:moveTo>
                    <a:pt x="623" y="0"/>
                  </a:moveTo>
                  <a:cubicBezTo>
                    <a:pt x="279" y="0"/>
                    <a:pt x="1" y="299"/>
                    <a:pt x="1" y="636"/>
                  </a:cubicBezTo>
                  <a:lnTo>
                    <a:pt x="1" y="1374"/>
                  </a:lnTo>
                  <a:cubicBezTo>
                    <a:pt x="1" y="1739"/>
                    <a:pt x="292" y="2027"/>
                    <a:pt x="646" y="2027"/>
                  </a:cubicBezTo>
                  <a:cubicBezTo>
                    <a:pt x="684" y="2027"/>
                    <a:pt x="723" y="2024"/>
                    <a:pt x="763" y="2017"/>
                  </a:cubicBezTo>
                  <a:cubicBezTo>
                    <a:pt x="1072" y="1946"/>
                    <a:pt x="1287" y="1684"/>
                    <a:pt x="1287" y="1374"/>
                  </a:cubicBezTo>
                  <a:lnTo>
                    <a:pt x="1287" y="636"/>
                  </a:lnTo>
                  <a:cubicBezTo>
                    <a:pt x="1287" y="350"/>
                    <a:pt x="1072" y="64"/>
                    <a:pt x="763" y="17"/>
                  </a:cubicBezTo>
                  <a:cubicBezTo>
                    <a:pt x="715" y="5"/>
                    <a:pt x="668" y="0"/>
                    <a:pt x="623" y="0"/>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4142" name="Google Shape;14142;p27"/>
            <p:cNvSpPr/>
            <p:nvPr/>
          </p:nvSpPr>
          <p:spPr>
            <a:xfrm>
              <a:off x="4236513" y="3431583"/>
              <a:ext cx="30375" cy="47650"/>
            </a:xfrm>
            <a:custGeom>
              <a:avLst/>
              <a:gdLst/>
              <a:ahLst/>
              <a:cxnLst/>
              <a:rect l="l" t="t" r="r" b="b"/>
              <a:pathLst>
                <a:path w="1215" h="1906" extrusionOk="0">
                  <a:moveTo>
                    <a:pt x="572" y="1"/>
                  </a:moveTo>
                  <a:cubicBezTo>
                    <a:pt x="310" y="1"/>
                    <a:pt x="96" y="168"/>
                    <a:pt x="24" y="429"/>
                  </a:cubicBezTo>
                  <a:cubicBezTo>
                    <a:pt x="0" y="525"/>
                    <a:pt x="72" y="620"/>
                    <a:pt x="143" y="644"/>
                  </a:cubicBezTo>
                  <a:cubicBezTo>
                    <a:pt x="169" y="654"/>
                    <a:pt x="194" y="659"/>
                    <a:pt x="218" y="659"/>
                  </a:cubicBezTo>
                  <a:cubicBezTo>
                    <a:pt x="301" y="659"/>
                    <a:pt x="363" y="599"/>
                    <a:pt x="381" y="525"/>
                  </a:cubicBezTo>
                  <a:cubicBezTo>
                    <a:pt x="429" y="429"/>
                    <a:pt x="500" y="358"/>
                    <a:pt x="596" y="358"/>
                  </a:cubicBezTo>
                  <a:cubicBezTo>
                    <a:pt x="715" y="358"/>
                    <a:pt x="810" y="429"/>
                    <a:pt x="810" y="549"/>
                  </a:cubicBezTo>
                  <a:lnTo>
                    <a:pt x="810" y="596"/>
                  </a:lnTo>
                  <a:cubicBezTo>
                    <a:pt x="762" y="644"/>
                    <a:pt x="739" y="739"/>
                    <a:pt x="691" y="858"/>
                  </a:cubicBezTo>
                  <a:cubicBezTo>
                    <a:pt x="453" y="1192"/>
                    <a:pt x="310" y="1382"/>
                    <a:pt x="238" y="1477"/>
                  </a:cubicBezTo>
                  <a:cubicBezTo>
                    <a:pt x="143" y="1596"/>
                    <a:pt x="96" y="1668"/>
                    <a:pt x="119" y="1739"/>
                  </a:cubicBezTo>
                  <a:cubicBezTo>
                    <a:pt x="143" y="1811"/>
                    <a:pt x="191" y="1835"/>
                    <a:pt x="238" y="1858"/>
                  </a:cubicBezTo>
                  <a:cubicBezTo>
                    <a:pt x="262" y="1858"/>
                    <a:pt x="310" y="1906"/>
                    <a:pt x="572" y="1906"/>
                  </a:cubicBezTo>
                  <a:lnTo>
                    <a:pt x="1048" y="1906"/>
                  </a:lnTo>
                  <a:cubicBezTo>
                    <a:pt x="1143" y="1906"/>
                    <a:pt x="1215" y="1835"/>
                    <a:pt x="1215" y="1739"/>
                  </a:cubicBezTo>
                  <a:cubicBezTo>
                    <a:pt x="1215" y="1620"/>
                    <a:pt x="1167" y="1549"/>
                    <a:pt x="1048" y="1549"/>
                  </a:cubicBezTo>
                  <a:lnTo>
                    <a:pt x="596" y="1549"/>
                  </a:lnTo>
                  <a:cubicBezTo>
                    <a:pt x="691" y="1430"/>
                    <a:pt x="810" y="1287"/>
                    <a:pt x="953" y="1072"/>
                  </a:cubicBezTo>
                  <a:cubicBezTo>
                    <a:pt x="977" y="930"/>
                    <a:pt x="1072" y="763"/>
                    <a:pt x="1096" y="644"/>
                  </a:cubicBezTo>
                  <a:cubicBezTo>
                    <a:pt x="1143" y="572"/>
                    <a:pt x="1096" y="453"/>
                    <a:pt x="1072" y="358"/>
                  </a:cubicBezTo>
                  <a:cubicBezTo>
                    <a:pt x="1048" y="287"/>
                    <a:pt x="1024" y="239"/>
                    <a:pt x="953" y="168"/>
                  </a:cubicBezTo>
                  <a:cubicBezTo>
                    <a:pt x="858" y="48"/>
                    <a:pt x="715" y="1"/>
                    <a:pt x="572" y="1"/>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4143" name="Google Shape;14143;p27"/>
            <p:cNvSpPr/>
            <p:nvPr/>
          </p:nvSpPr>
          <p:spPr>
            <a:xfrm>
              <a:off x="4200188" y="3431008"/>
              <a:ext cx="30400" cy="47675"/>
            </a:xfrm>
            <a:custGeom>
              <a:avLst/>
              <a:gdLst/>
              <a:ahLst/>
              <a:cxnLst/>
              <a:rect l="l" t="t" r="r" b="b"/>
              <a:pathLst>
                <a:path w="1216" h="1907" extrusionOk="0">
                  <a:moveTo>
                    <a:pt x="596" y="357"/>
                  </a:moveTo>
                  <a:cubicBezTo>
                    <a:pt x="739" y="357"/>
                    <a:pt x="858" y="476"/>
                    <a:pt x="858" y="619"/>
                  </a:cubicBezTo>
                  <a:lnTo>
                    <a:pt x="858" y="1310"/>
                  </a:lnTo>
                  <a:cubicBezTo>
                    <a:pt x="858" y="1429"/>
                    <a:pt x="763" y="1548"/>
                    <a:pt x="620" y="1572"/>
                  </a:cubicBezTo>
                  <a:cubicBezTo>
                    <a:pt x="477" y="1572"/>
                    <a:pt x="358" y="1453"/>
                    <a:pt x="358" y="1310"/>
                  </a:cubicBezTo>
                  <a:lnTo>
                    <a:pt x="358" y="619"/>
                  </a:lnTo>
                  <a:cubicBezTo>
                    <a:pt x="358" y="500"/>
                    <a:pt x="453" y="381"/>
                    <a:pt x="596" y="357"/>
                  </a:cubicBezTo>
                  <a:close/>
                  <a:moveTo>
                    <a:pt x="620" y="0"/>
                  </a:moveTo>
                  <a:cubicBezTo>
                    <a:pt x="286" y="0"/>
                    <a:pt x="1" y="262"/>
                    <a:pt x="1" y="595"/>
                  </a:cubicBezTo>
                  <a:lnTo>
                    <a:pt x="1" y="1262"/>
                  </a:lnTo>
                  <a:cubicBezTo>
                    <a:pt x="1" y="1596"/>
                    <a:pt x="263" y="1858"/>
                    <a:pt x="596" y="1905"/>
                  </a:cubicBezTo>
                  <a:cubicBezTo>
                    <a:pt x="608" y="1906"/>
                    <a:pt x="620" y="1906"/>
                    <a:pt x="632" y="1906"/>
                  </a:cubicBezTo>
                  <a:cubicBezTo>
                    <a:pt x="950" y="1906"/>
                    <a:pt x="1215" y="1608"/>
                    <a:pt x="1215" y="1310"/>
                  </a:cubicBezTo>
                  <a:lnTo>
                    <a:pt x="1215" y="619"/>
                  </a:lnTo>
                  <a:cubicBezTo>
                    <a:pt x="1215" y="286"/>
                    <a:pt x="953" y="24"/>
                    <a:pt x="620" y="0"/>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4144" name="Google Shape;14144;p27"/>
            <p:cNvSpPr/>
            <p:nvPr/>
          </p:nvSpPr>
          <p:spPr>
            <a:xfrm>
              <a:off x="4237113" y="3522083"/>
              <a:ext cx="29200" cy="47050"/>
            </a:xfrm>
            <a:custGeom>
              <a:avLst/>
              <a:gdLst/>
              <a:ahLst/>
              <a:cxnLst/>
              <a:rect l="l" t="t" r="r" b="b"/>
              <a:pathLst>
                <a:path w="1168" h="1882" extrusionOk="0">
                  <a:moveTo>
                    <a:pt x="572" y="1"/>
                  </a:moveTo>
                  <a:cubicBezTo>
                    <a:pt x="310" y="1"/>
                    <a:pt x="72" y="191"/>
                    <a:pt x="48" y="453"/>
                  </a:cubicBezTo>
                  <a:cubicBezTo>
                    <a:pt x="0" y="548"/>
                    <a:pt x="72" y="644"/>
                    <a:pt x="191" y="667"/>
                  </a:cubicBezTo>
                  <a:cubicBezTo>
                    <a:pt x="207" y="671"/>
                    <a:pt x="222" y="673"/>
                    <a:pt x="236" y="673"/>
                  </a:cubicBezTo>
                  <a:cubicBezTo>
                    <a:pt x="308" y="673"/>
                    <a:pt x="361" y="624"/>
                    <a:pt x="381" y="525"/>
                  </a:cubicBezTo>
                  <a:cubicBezTo>
                    <a:pt x="429" y="429"/>
                    <a:pt x="500" y="334"/>
                    <a:pt x="595" y="334"/>
                  </a:cubicBezTo>
                  <a:cubicBezTo>
                    <a:pt x="715" y="334"/>
                    <a:pt x="810" y="429"/>
                    <a:pt x="810" y="548"/>
                  </a:cubicBezTo>
                  <a:cubicBezTo>
                    <a:pt x="810" y="667"/>
                    <a:pt x="715" y="739"/>
                    <a:pt x="595" y="739"/>
                  </a:cubicBezTo>
                  <a:cubicBezTo>
                    <a:pt x="500" y="739"/>
                    <a:pt x="429" y="834"/>
                    <a:pt x="429" y="929"/>
                  </a:cubicBezTo>
                  <a:cubicBezTo>
                    <a:pt x="429" y="1025"/>
                    <a:pt x="500" y="1120"/>
                    <a:pt x="595" y="1120"/>
                  </a:cubicBezTo>
                  <a:cubicBezTo>
                    <a:pt x="715" y="1120"/>
                    <a:pt x="810" y="1191"/>
                    <a:pt x="810" y="1310"/>
                  </a:cubicBezTo>
                  <a:cubicBezTo>
                    <a:pt x="810" y="1429"/>
                    <a:pt x="715" y="1525"/>
                    <a:pt x="595" y="1525"/>
                  </a:cubicBezTo>
                  <a:cubicBezTo>
                    <a:pt x="500" y="1525"/>
                    <a:pt x="429" y="1429"/>
                    <a:pt x="381" y="1334"/>
                  </a:cubicBezTo>
                  <a:lnTo>
                    <a:pt x="381" y="1310"/>
                  </a:lnTo>
                  <a:cubicBezTo>
                    <a:pt x="381" y="1215"/>
                    <a:pt x="310" y="1144"/>
                    <a:pt x="214" y="1144"/>
                  </a:cubicBezTo>
                  <a:cubicBezTo>
                    <a:pt x="119" y="1144"/>
                    <a:pt x="24" y="1215"/>
                    <a:pt x="24" y="1310"/>
                  </a:cubicBezTo>
                  <a:lnTo>
                    <a:pt x="24" y="1406"/>
                  </a:lnTo>
                  <a:cubicBezTo>
                    <a:pt x="72" y="1668"/>
                    <a:pt x="310" y="1882"/>
                    <a:pt x="595" y="1882"/>
                  </a:cubicBezTo>
                  <a:cubicBezTo>
                    <a:pt x="905" y="1882"/>
                    <a:pt x="1167" y="1644"/>
                    <a:pt x="1167" y="1310"/>
                  </a:cubicBezTo>
                  <a:cubicBezTo>
                    <a:pt x="1167" y="1168"/>
                    <a:pt x="1096" y="1048"/>
                    <a:pt x="1024" y="929"/>
                  </a:cubicBezTo>
                  <a:cubicBezTo>
                    <a:pt x="1096" y="834"/>
                    <a:pt x="1167" y="691"/>
                    <a:pt x="1167" y="548"/>
                  </a:cubicBezTo>
                  <a:cubicBezTo>
                    <a:pt x="1119" y="239"/>
                    <a:pt x="881" y="1"/>
                    <a:pt x="572" y="1"/>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4145" name="Google Shape;14145;p27"/>
            <p:cNvSpPr/>
            <p:nvPr/>
          </p:nvSpPr>
          <p:spPr>
            <a:xfrm>
              <a:off x="4200188" y="3521483"/>
              <a:ext cx="30400" cy="47650"/>
            </a:xfrm>
            <a:custGeom>
              <a:avLst/>
              <a:gdLst/>
              <a:ahLst/>
              <a:cxnLst/>
              <a:rect l="l" t="t" r="r" b="b"/>
              <a:pathLst>
                <a:path w="1216" h="1906" extrusionOk="0">
                  <a:moveTo>
                    <a:pt x="596" y="358"/>
                  </a:moveTo>
                  <a:cubicBezTo>
                    <a:pt x="739" y="358"/>
                    <a:pt x="858" y="477"/>
                    <a:pt x="858" y="620"/>
                  </a:cubicBezTo>
                  <a:lnTo>
                    <a:pt x="858" y="1311"/>
                  </a:lnTo>
                  <a:cubicBezTo>
                    <a:pt x="858" y="1430"/>
                    <a:pt x="763" y="1549"/>
                    <a:pt x="620" y="1573"/>
                  </a:cubicBezTo>
                  <a:cubicBezTo>
                    <a:pt x="477" y="1573"/>
                    <a:pt x="358" y="1453"/>
                    <a:pt x="358" y="1311"/>
                  </a:cubicBezTo>
                  <a:lnTo>
                    <a:pt x="358" y="620"/>
                  </a:lnTo>
                  <a:cubicBezTo>
                    <a:pt x="358" y="501"/>
                    <a:pt x="453" y="382"/>
                    <a:pt x="596" y="358"/>
                  </a:cubicBezTo>
                  <a:close/>
                  <a:moveTo>
                    <a:pt x="620" y="1"/>
                  </a:moveTo>
                  <a:cubicBezTo>
                    <a:pt x="263" y="1"/>
                    <a:pt x="1" y="263"/>
                    <a:pt x="1" y="596"/>
                  </a:cubicBezTo>
                  <a:lnTo>
                    <a:pt x="1" y="1287"/>
                  </a:lnTo>
                  <a:cubicBezTo>
                    <a:pt x="1" y="1620"/>
                    <a:pt x="263" y="1882"/>
                    <a:pt x="596" y="1906"/>
                  </a:cubicBezTo>
                  <a:cubicBezTo>
                    <a:pt x="929" y="1906"/>
                    <a:pt x="1215" y="1644"/>
                    <a:pt x="1215" y="1311"/>
                  </a:cubicBezTo>
                  <a:lnTo>
                    <a:pt x="1215" y="620"/>
                  </a:lnTo>
                  <a:cubicBezTo>
                    <a:pt x="1215" y="310"/>
                    <a:pt x="953" y="25"/>
                    <a:pt x="620" y="1"/>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4146" name="Google Shape;14146;p27"/>
            <p:cNvSpPr/>
            <p:nvPr/>
          </p:nvSpPr>
          <p:spPr>
            <a:xfrm>
              <a:off x="4281763" y="3533408"/>
              <a:ext cx="165525" cy="8950"/>
            </a:xfrm>
            <a:custGeom>
              <a:avLst/>
              <a:gdLst/>
              <a:ahLst/>
              <a:cxnLst/>
              <a:rect l="l" t="t" r="r" b="b"/>
              <a:pathLst>
                <a:path w="6621" h="358" extrusionOk="0">
                  <a:moveTo>
                    <a:pt x="191" y="0"/>
                  </a:moveTo>
                  <a:cubicBezTo>
                    <a:pt x="95" y="0"/>
                    <a:pt x="0" y="72"/>
                    <a:pt x="0" y="143"/>
                  </a:cubicBezTo>
                  <a:cubicBezTo>
                    <a:pt x="0" y="262"/>
                    <a:pt x="72" y="357"/>
                    <a:pt x="191" y="357"/>
                  </a:cubicBezTo>
                  <a:lnTo>
                    <a:pt x="6430" y="357"/>
                  </a:lnTo>
                  <a:cubicBezTo>
                    <a:pt x="6525" y="357"/>
                    <a:pt x="6621" y="310"/>
                    <a:pt x="6621" y="214"/>
                  </a:cubicBezTo>
                  <a:cubicBezTo>
                    <a:pt x="6621" y="95"/>
                    <a:pt x="6549" y="0"/>
                    <a:pt x="6430" y="0"/>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4147" name="Google Shape;14147;p27"/>
            <p:cNvSpPr/>
            <p:nvPr/>
          </p:nvSpPr>
          <p:spPr>
            <a:xfrm>
              <a:off x="4281763" y="3554233"/>
              <a:ext cx="120875" cy="8950"/>
            </a:xfrm>
            <a:custGeom>
              <a:avLst/>
              <a:gdLst/>
              <a:ahLst/>
              <a:cxnLst/>
              <a:rect l="l" t="t" r="r" b="b"/>
              <a:pathLst>
                <a:path w="4835" h="358" extrusionOk="0">
                  <a:moveTo>
                    <a:pt x="191" y="1"/>
                  </a:moveTo>
                  <a:cubicBezTo>
                    <a:pt x="95" y="1"/>
                    <a:pt x="0" y="72"/>
                    <a:pt x="0" y="143"/>
                  </a:cubicBezTo>
                  <a:cubicBezTo>
                    <a:pt x="0" y="263"/>
                    <a:pt x="72" y="358"/>
                    <a:pt x="191" y="358"/>
                  </a:cubicBezTo>
                  <a:lnTo>
                    <a:pt x="4644" y="358"/>
                  </a:lnTo>
                  <a:cubicBezTo>
                    <a:pt x="4739" y="358"/>
                    <a:pt x="4835" y="310"/>
                    <a:pt x="4835" y="215"/>
                  </a:cubicBezTo>
                  <a:cubicBezTo>
                    <a:pt x="4835" y="96"/>
                    <a:pt x="4763" y="1"/>
                    <a:pt x="4644" y="1"/>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4148" name="Google Shape;14148;p27"/>
            <p:cNvSpPr/>
            <p:nvPr/>
          </p:nvSpPr>
          <p:spPr>
            <a:xfrm>
              <a:off x="4177563" y="3313708"/>
              <a:ext cx="293550" cy="297100"/>
            </a:xfrm>
            <a:custGeom>
              <a:avLst/>
              <a:gdLst/>
              <a:ahLst/>
              <a:cxnLst/>
              <a:rect l="l" t="t" r="r" b="b"/>
              <a:pathLst>
                <a:path w="11742" h="11884" extrusionOk="0">
                  <a:moveTo>
                    <a:pt x="11360" y="334"/>
                  </a:moveTo>
                  <a:lnTo>
                    <a:pt x="11384" y="3644"/>
                  </a:lnTo>
                  <a:lnTo>
                    <a:pt x="6597" y="3644"/>
                  </a:lnTo>
                  <a:cubicBezTo>
                    <a:pt x="6550" y="3644"/>
                    <a:pt x="6502" y="3668"/>
                    <a:pt x="6478" y="3692"/>
                  </a:cubicBezTo>
                  <a:lnTo>
                    <a:pt x="5883" y="4263"/>
                  </a:lnTo>
                  <a:lnTo>
                    <a:pt x="5287" y="3692"/>
                  </a:lnTo>
                  <a:cubicBezTo>
                    <a:pt x="5240" y="3668"/>
                    <a:pt x="5192" y="3644"/>
                    <a:pt x="5168" y="3644"/>
                  </a:cubicBezTo>
                  <a:lnTo>
                    <a:pt x="358" y="3644"/>
                  </a:lnTo>
                  <a:lnTo>
                    <a:pt x="358" y="334"/>
                  </a:lnTo>
                  <a:close/>
                  <a:moveTo>
                    <a:pt x="239" y="1"/>
                  </a:moveTo>
                  <a:cubicBezTo>
                    <a:pt x="167" y="1"/>
                    <a:pt x="72" y="96"/>
                    <a:pt x="72" y="191"/>
                  </a:cubicBezTo>
                  <a:lnTo>
                    <a:pt x="72" y="4644"/>
                  </a:lnTo>
                  <a:cubicBezTo>
                    <a:pt x="72" y="4692"/>
                    <a:pt x="96" y="4740"/>
                    <a:pt x="120" y="4740"/>
                  </a:cubicBezTo>
                  <a:cubicBezTo>
                    <a:pt x="167" y="4767"/>
                    <a:pt x="213" y="4779"/>
                    <a:pt x="254" y="4779"/>
                  </a:cubicBezTo>
                  <a:cubicBezTo>
                    <a:pt x="356" y="4779"/>
                    <a:pt x="429" y="4706"/>
                    <a:pt x="429" y="4621"/>
                  </a:cubicBezTo>
                  <a:lnTo>
                    <a:pt x="429" y="4001"/>
                  </a:lnTo>
                  <a:lnTo>
                    <a:pt x="5121" y="4001"/>
                  </a:lnTo>
                  <a:lnTo>
                    <a:pt x="5716" y="4573"/>
                  </a:lnTo>
                  <a:cubicBezTo>
                    <a:pt x="5788" y="4621"/>
                    <a:pt x="5835" y="4621"/>
                    <a:pt x="5907" y="4621"/>
                  </a:cubicBezTo>
                  <a:cubicBezTo>
                    <a:pt x="5954" y="4621"/>
                    <a:pt x="6026" y="4597"/>
                    <a:pt x="6073" y="4573"/>
                  </a:cubicBezTo>
                  <a:lnTo>
                    <a:pt x="6669" y="4001"/>
                  </a:lnTo>
                  <a:lnTo>
                    <a:pt x="11384" y="4001"/>
                  </a:lnTo>
                  <a:lnTo>
                    <a:pt x="11384" y="7312"/>
                  </a:lnTo>
                  <a:lnTo>
                    <a:pt x="6597" y="7312"/>
                  </a:lnTo>
                  <a:cubicBezTo>
                    <a:pt x="6526" y="7312"/>
                    <a:pt x="6502" y="7335"/>
                    <a:pt x="6478" y="7359"/>
                  </a:cubicBezTo>
                  <a:lnTo>
                    <a:pt x="5883" y="7931"/>
                  </a:lnTo>
                  <a:lnTo>
                    <a:pt x="5287" y="7359"/>
                  </a:lnTo>
                  <a:cubicBezTo>
                    <a:pt x="5240" y="7335"/>
                    <a:pt x="5192" y="7312"/>
                    <a:pt x="5168" y="7312"/>
                  </a:cubicBezTo>
                  <a:lnTo>
                    <a:pt x="358" y="7312"/>
                  </a:lnTo>
                  <a:lnTo>
                    <a:pt x="358" y="5430"/>
                  </a:lnTo>
                  <a:cubicBezTo>
                    <a:pt x="358" y="5335"/>
                    <a:pt x="310" y="5240"/>
                    <a:pt x="215" y="5240"/>
                  </a:cubicBezTo>
                  <a:cubicBezTo>
                    <a:pt x="96" y="5240"/>
                    <a:pt x="1" y="5311"/>
                    <a:pt x="1" y="5430"/>
                  </a:cubicBezTo>
                  <a:lnTo>
                    <a:pt x="1" y="11003"/>
                  </a:lnTo>
                  <a:cubicBezTo>
                    <a:pt x="1" y="11146"/>
                    <a:pt x="120" y="11265"/>
                    <a:pt x="286" y="11265"/>
                  </a:cubicBezTo>
                  <a:lnTo>
                    <a:pt x="5073" y="11265"/>
                  </a:lnTo>
                  <a:lnTo>
                    <a:pt x="5669" y="11836"/>
                  </a:lnTo>
                  <a:cubicBezTo>
                    <a:pt x="5716" y="11884"/>
                    <a:pt x="5788" y="11884"/>
                    <a:pt x="5835" y="11884"/>
                  </a:cubicBezTo>
                  <a:cubicBezTo>
                    <a:pt x="5907" y="11884"/>
                    <a:pt x="5954" y="11860"/>
                    <a:pt x="6026" y="11836"/>
                  </a:cubicBezTo>
                  <a:lnTo>
                    <a:pt x="6621" y="11265"/>
                  </a:lnTo>
                  <a:lnTo>
                    <a:pt x="7859" y="11265"/>
                  </a:lnTo>
                  <a:cubicBezTo>
                    <a:pt x="7955" y="11265"/>
                    <a:pt x="8050" y="11193"/>
                    <a:pt x="8050" y="11122"/>
                  </a:cubicBezTo>
                  <a:cubicBezTo>
                    <a:pt x="8050" y="11003"/>
                    <a:pt x="7979" y="10908"/>
                    <a:pt x="7859" y="10908"/>
                  </a:cubicBezTo>
                  <a:lnTo>
                    <a:pt x="6550" y="10908"/>
                  </a:lnTo>
                  <a:cubicBezTo>
                    <a:pt x="6526" y="10908"/>
                    <a:pt x="6478" y="10931"/>
                    <a:pt x="6431" y="10955"/>
                  </a:cubicBezTo>
                  <a:lnTo>
                    <a:pt x="5835" y="11527"/>
                  </a:lnTo>
                  <a:lnTo>
                    <a:pt x="5240" y="10955"/>
                  </a:lnTo>
                  <a:cubicBezTo>
                    <a:pt x="5216" y="10931"/>
                    <a:pt x="5168" y="10908"/>
                    <a:pt x="5121" y="10908"/>
                  </a:cubicBezTo>
                  <a:lnTo>
                    <a:pt x="334" y="10908"/>
                  </a:lnTo>
                  <a:lnTo>
                    <a:pt x="334" y="7597"/>
                  </a:lnTo>
                  <a:lnTo>
                    <a:pt x="5049" y="7597"/>
                  </a:lnTo>
                  <a:lnTo>
                    <a:pt x="5645" y="8169"/>
                  </a:lnTo>
                  <a:cubicBezTo>
                    <a:pt x="5692" y="8217"/>
                    <a:pt x="5764" y="8217"/>
                    <a:pt x="5811" y="8217"/>
                  </a:cubicBezTo>
                  <a:cubicBezTo>
                    <a:pt x="5883" y="8217"/>
                    <a:pt x="5930" y="8193"/>
                    <a:pt x="6002" y="8169"/>
                  </a:cubicBezTo>
                  <a:lnTo>
                    <a:pt x="6597" y="7597"/>
                  </a:lnTo>
                  <a:lnTo>
                    <a:pt x="11289" y="7597"/>
                  </a:lnTo>
                  <a:lnTo>
                    <a:pt x="11289" y="10908"/>
                  </a:lnTo>
                  <a:lnTo>
                    <a:pt x="8669" y="10908"/>
                  </a:lnTo>
                  <a:cubicBezTo>
                    <a:pt x="8574" y="10908"/>
                    <a:pt x="8502" y="10955"/>
                    <a:pt x="8502" y="11050"/>
                  </a:cubicBezTo>
                  <a:cubicBezTo>
                    <a:pt x="8502" y="11170"/>
                    <a:pt x="8550" y="11265"/>
                    <a:pt x="8669" y="11265"/>
                  </a:cubicBezTo>
                  <a:lnTo>
                    <a:pt x="11384" y="11265"/>
                  </a:lnTo>
                  <a:cubicBezTo>
                    <a:pt x="11527" y="11265"/>
                    <a:pt x="11646" y="11146"/>
                    <a:pt x="11646" y="11003"/>
                  </a:cubicBezTo>
                  <a:lnTo>
                    <a:pt x="11646" y="286"/>
                  </a:lnTo>
                  <a:cubicBezTo>
                    <a:pt x="11741" y="120"/>
                    <a:pt x="11622" y="1"/>
                    <a:pt x="11479" y="1"/>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grpSp>
      <p:sp>
        <p:nvSpPr>
          <p:cNvPr id="14149" name="Google Shape;14149;p27"/>
          <p:cNvSpPr/>
          <p:nvPr/>
        </p:nvSpPr>
        <p:spPr>
          <a:xfrm>
            <a:off x="3247951" y="3420895"/>
            <a:ext cx="356019" cy="356139"/>
          </a:xfrm>
          <a:custGeom>
            <a:avLst/>
            <a:gdLst/>
            <a:ahLst/>
            <a:cxnLst/>
            <a:rect l="l" t="t" r="r" b="b"/>
            <a:pathLst>
              <a:path w="11908" h="11912" extrusionOk="0">
                <a:moveTo>
                  <a:pt x="3358" y="6363"/>
                </a:moveTo>
                <a:lnTo>
                  <a:pt x="3358" y="10721"/>
                </a:lnTo>
                <a:lnTo>
                  <a:pt x="1858" y="10721"/>
                </a:lnTo>
                <a:lnTo>
                  <a:pt x="1858" y="6363"/>
                </a:lnTo>
                <a:close/>
                <a:moveTo>
                  <a:pt x="5216" y="1314"/>
                </a:moveTo>
                <a:lnTo>
                  <a:pt x="5216" y="10721"/>
                </a:lnTo>
                <a:lnTo>
                  <a:pt x="3691" y="10721"/>
                </a:lnTo>
                <a:lnTo>
                  <a:pt x="3691" y="1314"/>
                </a:lnTo>
                <a:close/>
                <a:moveTo>
                  <a:pt x="7097" y="2577"/>
                </a:moveTo>
                <a:lnTo>
                  <a:pt x="7097" y="10721"/>
                </a:lnTo>
                <a:lnTo>
                  <a:pt x="5573" y="10721"/>
                </a:lnTo>
                <a:lnTo>
                  <a:pt x="5573" y="2577"/>
                </a:lnTo>
                <a:close/>
                <a:moveTo>
                  <a:pt x="8931" y="8864"/>
                </a:moveTo>
                <a:lnTo>
                  <a:pt x="8931" y="10721"/>
                </a:lnTo>
                <a:lnTo>
                  <a:pt x="7406" y="10721"/>
                </a:lnTo>
                <a:lnTo>
                  <a:pt x="7406" y="8864"/>
                </a:lnTo>
                <a:close/>
                <a:moveTo>
                  <a:pt x="939" y="1"/>
                </a:moveTo>
                <a:cubicBezTo>
                  <a:pt x="834" y="1"/>
                  <a:pt x="738" y="88"/>
                  <a:pt x="738" y="195"/>
                </a:cubicBezTo>
                <a:lnTo>
                  <a:pt x="738" y="1005"/>
                </a:lnTo>
                <a:lnTo>
                  <a:pt x="476" y="1005"/>
                </a:lnTo>
                <a:cubicBezTo>
                  <a:pt x="381" y="1005"/>
                  <a:pt x="334" y="1052"/>
                  <a:pt x="310" y="1124"/>
                </a:cubicBezTo>
                <a:cubicBezTo>
                  <a:pt x="262" y="1243"/>
                  <a:pt x="357" y="1362"/>
                  <a:pt x="476" y="1362"/>
                </a:cubicBezTo>
                <a:lnTo>
                  <a:pt x="715" y="1362"/>
                </a:lnTo>
                <a:lnTo>
                  <a:pt x="715" y="2243"/>
                </a:lnTo>
                <a:lnTo>
                  <a:pt x="500" y="2243"/>
                </a:lnTo>
                <a:cubicBezTo>
                  <a:pt x="429" y="2243"/>
                  <a:pt x="334" y="2315"/>
                  <a:pt x="334" y="2386"/>
                </a:cubicBezTo>
                <a:cubicBezTo>
                  <a:pt x="334" y="2505"/>
                  <a:pt x="381" y="2600"/>
                  <a:pt x="500" y="2600"/>
                </a:cubicBezTo>
                <a:lnTo>
                  <a:pt x="715" y="2600"/>
                </a:lnTo>
                <a:lnTo>
                  <a:pt x="715" y="3505"/>
                </a:lnTo>
                <a:lnTo>
                  <a:pt x="500" y="3505"/>
                </a:lnTo>
                <a:cubicBezTo>
                  <a:pt x="429" y="3505"/>
                  <a:pt x="334" y="3553"/>
                  <a:pt x="334" y="3648"/>
                </a:cubicBezTo>
                <a:cubicBezTo>
                  <a:pt x="334" y="3767"/>
                  <a:pt x="381" y="3863"/>
                  <a:pt x="500" y="3863"/>
                </a:cubicBezTo>
                <a:lnTo>
                  <a:pt x="715" y="3863"/>
                </a:lnTo>
                <a:lnTo>
                  <a:pt x="715" y="4744"/>
                </a:lnTo>
                <a:lnTo>
                  <a:pt x="500" y="4744"/>
                </a:lnTo>
                <a:cubicBezTo>
                  <a:pt x="429" y="4744"/>
                  <a:pt x="334" y="4815"/>
                  <a:pt x="334" y="4887"/>
                </a:cubicBezTo>
                <a:cubicBezTo>
                  <a:pt x="334" y="5006"/>
                  <a:pt x="381" y="5101"/>
                  <a:pt x="500" y="5101"/>
                </a:cubicBezTo>
                <a:lnTo>
                  <a:pt x="715" y="5101"/>
                </a:lnTo>
                <a:lnTo>
                  <a:pt x="715" y="6006"/>
                </a:lnTo>
                <a:lnTo>
                  <a:pt x="500" y="6006"/>
                </a:lnTo>
                <a:cubicBezTo>
                  <a:pt x="429" y="6006"/>
                  <a:pt x="334" y="6053"/>
                  <a:pt x="334" y="6149"/>
                </a:cubicBezTo>
                <a:cubicBezTo>
                  <a:pt x="334" y="6268"/>
                  <a:pt x="381" y="6363"/>
                  <a:pt x="500" y="6363"/>
                </a:cubicBezTo>
                <a:lnTo>
                  <a:pt x="715" y="6363"/>
                </a:lnTo>
                <a:lnTo>
                  <a:pt x="715" y="7244"/>
                </a:lnTo>
                <a:lnTo>
                  <a:pt x="500" y="7244"/>
                </a:lnTo>
                <a:cubicBezTo>
                  <a:pt x="429" y="7244"/>
                  <a:pt x="334" y="7316"/>
                  <a:pt x="334" y="7387"/>
                </a:cubicBezTo>
                <a:cubicBezTo>
                  <a:pt x="334" y="7506"/>
                  <a:pt x="381" y="7601"/>
                  <a:pt x="500" y="7601"/>
                </a:cubicBezTo>
                <a:lnTo>
                  <a:pt x="715" y="7601"/>
                </a:lnTo>
                <a:lnTo>
                  <a:pt x="715" y="8506"/>
                </a:lnTo>
                <a:lnTo>
                  <a:pt x="500" y="8506"/>
                </a:lnTo>
                <a:cubicBezTo>
                  <a:pt x="429" y="8506"/>
                  <a:pt x="334" y="8554"/>
                  <a:pt x="334" y="8649"/>
                </a:cubicBezTo>
                <a:cubicBezTo>
                  <a:pt x="334" y="8768"/>
                  <a:pt x="381" y="8864"/>
                  <a:pt x="500" y="8864"/>
                </a:cubicBezTo>
                <a:lnTo>
                  <a:pt x="715" y="8864"/>
                </a:lnTo>
                <a:lnTo>
                  <a:pt x="715" y="9745"/>
                </a:lnTo>
                <a:lnTo>
                  <a:pt x="500" y="9745"/>
                </a:lnTo>
                <a:cubicBezTo>
                  <a:pt x="429" y="9745"/>
                  <a:pt x="334" y="9816"/>
                  <a:pt x="334" y="9888"/>
                </a:cubicBezTo>
                <a:cubicBezTo>
                  <a:pt x="334" y="10007"/>
                  <a:pt x="381" y="10102"/>
                  <a:pt x="500" y="10102"/>
                </a:cubicBezTo>
                <a:lnTo>
                  <a:pt x="715" y="10102"/>
                </a:lnTo>
                <a:lnTo>
                  <a:pt x="715" y="10721"/>
                </a:lnTo>
                <a:lnTo>
                  <a:pt x="310" y="10721"/>
                </a:lnTo>
                <a:cubicBezTo>
                  <a:pt x="143" y="10721"/>
                  <a:pt x="0" y="10840"/>
                  <a:pt x="0" y="11031"/>
                </a:cubicBezTo>
                <a:lnTo>
                  <a:pt x="0" y="11721"/>
                </a:lnTo>
                <a:cubicBezTo>
                  <a:pt x="0" y="11793"/>
                  <a:pt x="95" y="11888"/>
                  <a:pt x="191" y="11888"/>
                </a:cubicBezTo>
                <a:lnTo>
                  <a:pt x="2691" y="11888"/>
                </a:lnTo>
                <a:cubicBezTo>
                  <a:pt x="2715" y="11888"/>
                  <a:pt x="2739" y="11888"/>
                  <a:pt x="2763" y="11864"/>
                </a:cubicBezTo>
                <a:cubicBezTo>
                  <a:pt x="2882" y="11721"/>
                  <a:pt x="2810" y="11555"/>
                  <a:pt x="2644" y="11555"/>
                </a:cubicBezTo>
                <a:lnTo>
                  <a:pt x="357" y="11555"/>
                </a:lnTo>
                <a:lnTo>
                  <a:pt x="357" y="11078"/>
                </a:lnTo>
                <a:lnTo>
                  <a:pt x="11550" y="11078"/>
                </a:lnTo>
                <a:lnTo>
                  <a:pt x="11550" y="11555"/>
                </a:lnTo>
                <a:lnTo>
                  <a:pt x="3477" y="11555"/>
                </a:lnTo>
                <a:cubicBezTo>
                  <a:pt x="3406" y="11555"/>
                  <a:pt x="3310" y="11626"/>
                  <a:pt x="3310" y="11721"/>
                </a:cubicBezTo>
                <a:cubicBezTo>
                  <a:pt x="3310" y="11840"/>
                  <a:pt x="3358" y="11912"/>
                  <a:pt x="3477" y="11912"/>
                </a:cubicBezTo>
                <a:lnTo>
                  <a:pt x="11622" y="11912"/>
                </a:lnTo>
                <a:cubicBezTo>
                  <a:pt x="11765" y="11912"/>
                  <a:pt x="11907" y="11793"/>
                  <a:pt x="11907" y="11626"/>
                </a:cubicBezTo>
                <a:lnTo>
                  <a:pt x="11907" y="11054"/>
                </a:lnTo>
                <a:cubicBezTo>
                  <a:pt x="11907" y="10840"/>
                  <a:pt x="11788" y="10721"/>
                  <a:pt x="11622" y="10721"/>
                </a:cubicBezTo>
                <a:lnTo>
                  <a:pt x="11122" y="10721"/>
                </a:lnTo>
                <a:lnTo>
                  <a:pt x="11122" y="3743"/>
                </a:lnTo>
                <a:cubicBezTo>
                  <a:pt x="11122" y="3577"/>
                  <a:pt x="11026" y="3505"/>
                  <a:pt x="10883" y="3505"/>
                </a:cubicBezTo>
                <a:lnTo>
                  <a:pt x="9097" y="3505"/>
                </a:lnTo>
                <a:cubicBezTo>
                  <a:pt x="9026" y="3505"/>
                  <a:pt x="8931" y="3577"/>
                  <a:pt x="8931" y="3672"/>
                </a:cubicBezTo>
                <a:lnTo>
                  <a:pt x="8931" y="4958"/>
                </a:lnTo>
                <a:cubicBezTo>
                  <a:pt x="8931" y="4982"/>
                  <a:pt x="8954" y="5053"/>
                  <a:pt x="8978" y="5077"/>
                </a:cubicBezTo>
                <a:cubicBezTo>
                  <a:pt x="9025" y="5104"/>
                  <a:pt x="9069" y="5115"/>
                  <a:pt x="9110" y="5115"/>
                </a:cubicBezTo>
                <a:cubicBezTo>
                  <a:pt x="9214" y="5115"/>
                  <a:pt x="9288" y="5037"/>
                  <a:pt x="9288" y="4934"/>
                </a:cubicBezTo>
                <a:lnTo>
                  <a:pt x="9288" y="3815"/>
                </a:lnTo>
                <a:lnTo>
                  <a:pt x="10812" y="3815"/>
                </a:lnTo>
                <a:lnTo>
                  <a:pt x="10812" y="10721"/>
                </a:lnTo>
                <a:lnTo>
                  <a:pt x="9288" y="10721"/>
                </a:lnTo>
                <a:lnTo>
                  <a:pt x="9288" y="5768"/>
                </a:lnTo>
                <a:cubicBezTo>
                  <a:pt x="9288" y="5672"/>
                  <a:pt x="9216" y="5577"/>
                  <a:pt x="9145" y="5577"/>
                </a:cubicBezTo>
                <a:cubicBezTo>
                  <a:pt x="9026" y="5577"/>
                  <a:pt x="8931" y="5649"/>
                  <a:pt x="8931" y="5768"/>
                </a:cubicBezTo>
                <a:lnTo>
                  <a:pt x="8931" y="8506"/>
                </a:lnTo>
                <a:lnTo>
                  <a:pt x="7406" y="8506"/>
                </a:lnTo>
                <a:lnTo>
                  <a:pt x="7406" y="2481"/>
                </a:lnTo>
                <a:cubicBezTo>
                  <a:pt x="7406" y="2338"/>
                  <a:pt x="7287" y="2243"/>
                  <a:pt x="7168" y="2243"/>
                </a:cubicBezTo>
                <a:lnTo>
                  <a:pt x="5573" y="2243"/>
                </a:lnTo>
                <a:lnTo>
                  <a:pt x="5573" y="1243"/>
                </a:lnTo>
                <a:cubicBezTo>
                  <a:pt x="5573" y="1076"/>
                  <a:pt x="5454" y="1005"/>
                  <a:pt x="5335" y="1005"/>
                </a:cubicBezTo>
                <a:lnTo>
                  <a:pt x="3596" y="1005"/>
                </a:lnTo>
                <a:cubicBezTo>
                  <a:pt x="3453" y="1005"/>
                  <a:pt x="3358" y="1124"/>
                  <a:pt x="3358" y="1243"/>
                </a:cubicBezTo>
                <a:lnTo>
                  <a:pt x="3358" y="6006"/>
                </a:lnTo>
                <a:lnTo>
                  <a:pt x="1762" y="6006"/>
                </a:lnTo>
                <a:cubicBezTo>
                  <a:pt x="1596" y="6006"/>
                  <a:pt x="1524" y="6125"/>
                  <a:pt x="1524" y="6244"/>
                </a:cubicBezTo>
                <a:lnTo>
                  <a:pt x="1524" y="10721"/>
                </a:lnTo>
                <a:lnTo>
                  <a:pt x="1096" y="10721"/>
                </a:lnTo>
                <a:lnTo>
                  <a:pt x="1096" y="195"/>
                </a:lnTo>
                <a:cubicBezTo>
                  <a:pt x="1096" y="100"/>
                  <a:pt x="1048" y="52"/>
                  <a:pt x="977" y="5"/>
                </a:cubicBezTo>
                <a:cubicBezTo>
                  <a:pt x="964" y="2"/>
                  <a:pt x="952" y="1"/>
                  <a:pt x="939" y="1"/>
                </a:cubicBezTo>
                <a:close/>
              </a:path>
            </a:pathLst>
          </a:custGeom>
          <a:no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grpSp>
        <p:nvGrpSpPr>
          <p:cNvPr id="14150" name="Google Shape;14150;p27"/>
          <p:cNvGrpSpPr/>
          <p:nvPr/>
        </p:nvGrpSpPr>
        <p:grpSpPr>
          <a:xfrm>
            <a:off x="2543093" y="3421058"/>
            <a:ext cx="354584" cy="354614"/>
            <a:chOff x="3194038" y="3313708"/>
            <a:chExt cx="296500" cy="296525"/>
          </a:xfrm>
          <a:noFill/>
        </p:grpSpPr>
        <p:sp>
          <p:nvSpPr>
            <p:cNvPr id="14151" name="Google Shape;14151;p27"/>
            <p:cNvSpPr/>
            <p:nvPr/>
          </p:nvSpPr>
          <p:spPr>
            <a:xfrm>
              <a:off x="3213088" y="3332633"/>
              <a:ext cx="124450" cy="122800"/>
            </a:xfrm>
            <a:custGeom>
              <a:avLst/>
              <a:gdLst/>
              <a:ahLst/>
              <a:cxnLst/>
              <a:rect l="l" t="t" r="r" b="b"/>
              <a:pathLst>
                <a:path w="4978" h="4912" extrusionOk="0">
                  <a:moveTo>
                    <a:pt x="2569" y="1"/>
                  </a:moveTo>
                  <a:cubicBezTo>
                    <a:pt x="2523" y="1"/>
                    <a:pt x="2476" y="2"/>
                    <a:pt x="2429" y="6"/>
                  </a:cubicBezTo>
                  <a:cubicBezTo>
                    <a:pt x="1762" y="6"/>
                    <a:pt x="1167" y="268"/>
                    <a:pt x="715" y="720"/>
                  </a:cubicBezTo>
                  <a:cubicBezTo>
                    <a:pt x="286" y="1149"/>
                    <a:pt x="0" y="1792"/>
                    <a:pt x="0" y="2411"/>
                  </a:cubicBezTo>
                  <a:cubicBezTo>
                    <a:pt x="0" y="3006"/>
                    <a:pt x="215" y="3602"/>
                    <a:pt x="596" y="4054"/>
                  </a:cubicBezTo>
                  <a:cubicBezTo>
                    <a:pt x="631" y="4090"/>
                    <a:pt x="685" y="4108"/>
                    <a:pt x="738" y="4108"/>
                  </a:cubicBezTo>
                  <a:cubicBezTo>
                    <a:pt x="792" y="4108"/>
                    <a:pt x="846" y="4090"/>
                    <a:pt x="881" y="4054"/>
                  </a:cubicBezTo>
                  <a:cubicBezTo>
                    <a:pt x="929" y="3983"/>
                    <a:pt x="905" y="3887"/>
                    <a:pt x="881" y="3840"/>
                  </a:cubicBezTo>
                  <a:cubicBezTo>
                    <a:pt x="548" y="3459"/>
                    <a:pt x="357" y="2935"/>
                    <a:pt x="357" y="2435"/>
                  </a:cubicBezTo>
                  <a:cubicBezTo>
                    <a:pt x="357" y="1863"/>
                    <a:pt x="596" y="1363"/>
                    <a:pt x="1000" y="982"/>
                  </a:cubicBezTo>
                  <a:cubicBezTo>
                    <a:pt x="1381" y="601"/>
                    <a:pt x="1905" y="363"/>
                    <a:pt x="2453" y="363"/>
                  </a:cubicBezTo>
                  <a:cubicBezTo>
                    <a:pt x="3025" y="363"/>
                    <a:pt x="3549" y="553"/>
                    <a:pt x="3977" y="958"/>
                  </a:cubicBezTo>
                  <a:cubicBezTo>
                    <a:pt x="4382" y="1339"/>
                    <a:pt x="4596" y="1863"/>
                    <a:pt x="4596" y="2459"/>
                  </a:cubicBezTo>
                  <a:lnTo>
                    <a:pt x="4596" y="4578"/>
                  </a:lnTo>
                  <a:lnTo>
                    <a:pt x="2477" y="4578"/>
                  </a:lnTo>
                  <a:cubicBezTo>
                    <a:pt x="2120" y="4578"/>
                    <a:pt x="1762" y="4483"/>
                    <a:pt x="1477" y="4316"/>
                  </a:cubicBezTo>
                  <a:cubicBezTo>
                    <a:pt x="1450" y="4296"/>
                    <a:pt x="1421" y="4287"/>
                    <a:pt x="1393" y="4287"/>
                  </a:cubicBezTo>
                  <a:cubicBezTo>
                    <a:pt x="1322" y="4287"/>
                    <a:pt x="1256" y="4343"/>
                    <a:pt x="1239" y="4411"/>
                  </a:cubicBezTo>
                  <a:cubicBezTo>
                    <a:pt x="1191" y="4483"/>
                    <a:pt x="1262" y="4578"/>
                    <a:pt x="1310" y="4602"/>
                  </a:cubicBezTo>
                  <a:cubicBezTo>
                    <a:pt x="1667" y="4816"/>
                    <a:pt x="2096" y="4911"/>
                    <a:pt x="2501" y="4911"/>
                  </a:cubicBezTo>
                  <a:lnTo>
                    <a:pt x="4739" y="4911"/>
                  </a:lnTo>
                  <a:cubicBezTo>
                    <a:pt x="4882" y="4911"/>
                    <a:pt x="4977" y="4792"/>
                    <a:pt x="4977" y="4673"/>
                  </a:cubicBezTo>
                  <a:lnTo>
                    <a:pt x="4977" y="2459"/>
                  </a:lnTo>
                  <a:cubicBezTo>
                    <a:pt x="4977" y="1839"/>
                    <a:pt x="4763" y="1244"/>
                    <a:pt x="4358" y="792"/>
                  </a:cubicBezTo>
                  <a:cubicBezTo>
                    <a:pt x="3825" y="303"/>
                    <a:pt x="3210" y="1"/>
                    <a:pt x="2569" y="1"/>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4152" name="Google Shape;14152;p27"/>
            <p:cNvSpPr/>
            <p:nvPr/>
          </p:nvSpPr>
          <p:spPr>
            <a:xfrm>
              <a:off x="3349413" y="3468508"/>
              <a:ext cx="122675" cy="123850"/>
            </a:xfrm>
            <a:custGeom>
              <a:avLst/>
              <a:gdLst/>
              <a:ahLst/>
              <a:cxnLst/>
              <a:rect l="l" t="t" r="r" b="b"/>
              <a:pathLst>
                <a:path w="4907" h="4954" extrusionOk="0">
                  <a:moveTo>
                    <a:pt x="144" y="0"/>
                  </a:moveTo>
                  <a:cubicBezTo>
                    <a:pt x="48" y="0"/>
                    <a:pt x="1" y="72"/>
                    <a:pt x="1" y="167"/>
                  </a:cubicBezTo>
                  <a:lnTo>
                    <a:pt x="1" y="1834"/>
                  </a:lnTo>
                  <a:cubicBezTo>
                    <a:pt x="1" y="1858"/>
                    <a:pt x="25" y="1882"/>
                    <a:pt x="25" y="1905"/>
                  </a:cubicBezTo>
                  <a:cubicBezTo>
                    <a:pt x="73" y="1940"/>
                    <a:pt x="120" y="1955"/>
                    <a:pt x="162" y="1955"/>
                  </a:cubicBezTo>
                  <a:cubicBezTo>
                    <a:pt x="263" y="1955"/>
                    <a:pt x="334" y="1871"/>
                    <a:pt x="334" y="1786"/>
                  </a:cubicBezTo>
                  <a:lnTo>
                    <a:pt x="334" y="358"/>
                  </a:lnTo>
                  <a:lnTo>
                    <a:pt x="2620" y="358"/>
                  </a:lnTo>
                  <a:cubicBezTo>
                    <a:pt x="2811" y="358"/>
                    <a:pt x="2954" y="405"/>
                    <a:pt x="3120" y="453"/>
                  </a:cubicBezTo>
                  <a:cubicBezTo>
                    <a:pt x="4049" y="810"/>
                    <a:pt x="4597" y="1620"/>
                    <a:pt x="4597" y="2501"/>
                  </a:cubicBezTo>
                  <a:cubicBezTo>
                    <a:pt x="4597" y="3072"/>
                    <a:pt x="4335" y="3572"/>
                    <a:pt x="3954" y="3977"/>
                  </a:cubicBezTo>
                  <a:cubicBezTo>
                    <a:pt x="3573" y="4358"/>
                    <a:pt x="3025" y="4596"/>
                    <a:pt x="2501" y="4596"/>
                  </a:cubicBezTo>
                  <a:cubicBezTo>
                    <a:pt x="1930" y="4596"/>
                    <a:pt x="1430" y="4382"/>
                    <a:pt x="1001" y="4025"/>
                  </a:cubicBezTo>
                  <a:cubicBezTo>
                    <a:pt x="620" y="3644"/>
                    <a:pt x="382" y="3144"/>
                    <a:pt x="358" y="2596"/>
                  </a:cubicBezTo>
                  <a:cubicBezTo>
                    <a:pt x="358" y="2501"/>
                    <a:pt x="263" y="2429"/>
                    <a:pt x="167" y="2429"/>
                  </a:cubicBezTo>
                  <a:cubicBezTo>
                    <a:pt x="96" y="2429"/>
                    <a:pt x="1" y="2501"/>
                    <a:pt x="1" y="2596"/>
                  </a:cubicBezTo>
                  <a:cubicBezTo>
                    <a:pt x="25" y="3215"/>
                    <a:pt x="286" y="3811"/>
                    <a:pt x="763" y="4263"/>
                  </a:cubicBezTo>
                  <a:cubicBezTo>
                    <a:pt x="1215" y="4716"/>
                    <a:pt x="1834" y="4954"/>
                    <a:pt x="2477" y="4954"/>
                  </a:cubicBezTo>
                  <a:lnTo>
                    <a:pt x="2501" y="4954"/>
                  </a:lnTo>
                  <a:cubicBezTo>
                    <a:pt x="3144" y="4954"/>
                    <a:pt x="3740" y="4692"/>
                    <a:pt x="4192" y="4239"/>
                  </a:cubicBezTo>
                  <a:cubicBezTo>
                    <a:pt x="4645" y="3787"/>
                    <a:pt x="4906" y="3168"/>
                    <a:pt x="4906" y="2548"/>
                  </a:cubicBezTo>
                  <a:cubicBezTo>
                    <a:pt x="4906" y="1882"/>
                    <a:pt x="4668" y="1262"/>
                    <a:pt x="4192" y="786"/>
                  </a:cubicBezTo>
                  <a:cubicBezTo>
                    <a:pt x="3716" y="286"/>
                    <a:pt x="3097" y="0"/>
                    <a:pt x="2430" y="0"/>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4153" name="Google Shape;14153;p27"/>
            <p:cNvSpPr/>
            <p:nvPr/>
          </p:nvSpPr>
          <p:spPr>
            <a:xfrm>
              <a:off x="3349413" y="3313708"/>
              <a:ext cx="141125" cy="142325"/>
            </a:xfrm>
            <a:custGeom>
              <a:avLst/>
              <a:gdLst/>
              <a:ahLst/>
              <a:cxnLst/>
              <a:rect l="l" t="t" r="r" b="b"/>
              <a:pathLst>
                <a:path w="5645" h="5693" extrusionOk="0">
                  <a:moveTo>
                    <a:pt x="2858" y="334"/>
                  </a:moveTo>
                  <a:cubicBezTo>
                    <a:pt x="3525" y="334"/>
                    <a:pt x="4121" y="596"/>
                    <a:pt x="4597" y="1072"/>
                  </a:cubicBezTo>
                  <a:cubicBezTo>
                    <a:pt x="5073" y="1549"/>
                    <a:pt x="5311" y="2144"/>
                    <a:pt x="5335" y="2811"/>
                  </a:cubicBezTo>
                  <a:cubicBezTo>
                    <a:pt x="5335" y="3501"/>
                    <a:pt x="5097" y="4120"/>
                    <a:pt x="4621" y="4597"/>
                  </a:cubicBezTo>
                  <a:cubicBezTo>
                    <a:pt x="4144" y="5073"/>
                    <a:pt x="3525" y="5335"/>
                    <a:pt x="2835" y="5335"/>
                  </a:cubicBezTo>
                  <a:lnTo>
                    <a:pt x="334" y="5335"/>
                  </a:lnTo>
                  <a:lnTo>
                    <a:pt x="334" y="2834"/>
                  </a:lnTo>
                  <a:cubicBezTo>
                    <a:pt x="334" y="2144"/>
                    <a:pt x="596" y="1525"/>
                    <a:pt x="1072" y="1048"/>
                  </a:cubicBezTo>
                  <a:cubicBezTo>
                    <a:pt x="1549" y="572"/>
                    <a:pt x="2168" y="334"/>
                    <a:pt x="2858" y="334"/>
                  </a:cubicBezTo>
                  <a:close/>
                  <a:moveTo>
                    <a:pt x="2805" y="0"/>
                  </a:moveTo>
                  <a:cubicBezTo>
                    <a:pt x="1517" y="0"/>
                    <a:pt x="377" y="854"/>
                    <a:pt x="1" y="2287"/>
                  </a:cubicBezTo>
                  <a:lnTo>
                    <a:pt x="1" y="2358"/>
                  </a:lnTo>
                  <a:lnTo>
                    <a:pt x="1" y="5668"/>
                  </a:lnTo>
                  <a:cubicBezTo>
                    <a:pt x="1" y="5668"/>
                    <a:pt x="1" y="5692"/>
                    <a:pt x="25" y="5692"/>
                  </a:cubicBezTo>
                  <a:lnTo>
                    <a:pt x="215" y="5692"/>
                  </a:lnTo>
                  <a:lnTo>
                    <a:pt x="215" y="5668"/>
                  </a:lnTo>
                  <a:lnTo>
                    <a:pt x="3359" y="5668"/>
                  </a:lnTo>
                  <a:cubicBezTo>
                    <a:pt x="4811" y="5287"/>
                    <a:pt x="5645" y="4097"/>
                    <a:pt x="5645" y="2811"/>
                  </a:cubicBezTo>
                  <a:cubicBezTo>
                    <a:pt x="5645" y="2072"/>
                    <a:pt x="5359" y="1382"/>
                    <a:pt x="4811" y="834"/>
                  </a:cubicBezTo>
                  <a:cubicBezTo>
                    <a:pt x="4287" y="310"/>
                    <a:pt x="3597" y="1"/>
                    <a:pt x="2858" y="1"/>
                  </a:cubicBezTo>
                  <a:cubicBezTo>
                    <a:pt x="2841" y="0"/>
                    <a:pt x="2823" y="0"/>
                    <a:pt x="2805" y="0"/>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4154" name="Google Shape;14154;p27"/>
            <p:cNvSpPr/>
            <p:nvPr/>
          </p:nvSpPr>
          <p:spPr>
            <a:xfrm>
              <a:off x="3194038" y="3468508"/>
              <a:ext cx="142300" cy="141725"/>
            </a:xfrm>
            <a:custGeom>
              <a:avLst/>
              <a:gdLst/>
              <a:ahLst/>
              <a:cxnLst/>
              <a:rect l="l" t="t" r="r" b="b"/>
              <a:pathLst>
                <a:path w="5692" h="5669" extrusionOk="0">
                  <a:moveTo>
                    <a:pt x="5311" y="358"/>
                  </a:moveTo>
                  <a:lnTo>
                    <a:pt x="5311" y="2858"/>
                  </a:lnTo>
                  <a:lnTo>
                    <a:pt x="5335" y="2858"/>
                  </a:lnTo>
                  <a:cubicBezTo>
                    <a:pt x="5335" y="3549"/>
                    <a:pt x="5049" y="4168"/>
                    <a:pt x="4573" y="4644"/>
                  </a:cubicBezTo>
                  <a:cubicBezTo>
                    <a:pt x="4096" y="5120"/>
                    <a:pt x="3477" y="5359"/>
                    <a:pt x="2834" y="5359"/>
                  </a:cubicBezTo>
                  <a:lnTo>
                    <a:pt x="2786" y="5359"/>
                  </a:lnTo>
                  <a:cubicBezTo>
                    <a:pt x="2143" y="5359"/>
                    <a:pt x="1548" y="5097"/>
                    <a:pt x="1072" y="4620"/>
                  </a:cubicBezTo>
                  <a:cubicBezTo>
                    <a:pt x="595" y="4144"/>
                    <a:pt x="357" y="3549"/>
                    <a:pt x="310" y="2882"/>
                  </a:cubicBezTo>
                  <a:cubicBezTo>
                    <a:pt x="310" y="2215"/>
                    <a:pt x="572" y="1596"/>
                    <a:pt x="1024" y="1096"/>
                  </a:cubicBezTo>
                  <a:cubicBezTo>
                    <a:pt x="1500" y="619"/>
                    <a:pt x="2143" y="358"/>
                    <a:pt x="2810" y="358"/>
                  </a:cubicBezTo>
                  <a:close/>
                  <a:moveTo>
                    <a:pt x="2858" y="0"/>
                  </a:moveTo>
                  <a:cubicBezTo>
                    <a:pt x="2072" y="0"/>
                    <a:pt x="1358" y="310"/>
                    <a:pt x="834" y="834"/>
                  </a:cubicBezTo>
                  <a:cubicBezTo>
                    <a:pt x="286" y="1382"/>
                    <a:pt x="0" y="2120"/>
                    <a:pt x="24" y="2858"/>
                  </a:cubicBezTo>
                  <a:cubicBezTo>
                    <a:pt x="24" y="3620"/>
                    <a:pt x="334" y="4287"/>
                    <a:pt x="857" y="4835"/>
                  </a:cubicBezTo>
                  <a:cubicBezTo>
                    <a:pt x="1405" y="5359"/>
                    <a:pt x="2072" y="5668"/>
                    <a:pt x="2834" y="5668"/>
                  </a:cubicBezTo>
                  <a:lnTo>
                    <a:pt x="2858" y="5668"/>
                  </a:lnTo>
                  <a:cubicBezTo>
                    <a:pt x="3596" y="5668"/>
                    <a:pt x="4311" y="5359"/>
                    <a:pt x="4858" y="4858"/>
                  </a:cubicBezTo>
                  <a:cubicBezTo>
                    <a:pt x="5382" y="4335"/>
                    <a:pt x="5692" y="3620"/>
                    <a:pt x="5692" y="2834"/>
                  </a:cubicBezTo>
                  <a:lnTo>
                    <a:pt x="5692" y="238"/>
                  </a:lnTo>
                  <a:cubicBezTo>
                    <a:pt x="5668" y="119"/>
                    <a:pt x="5573" y="0"/>
                    <a:pt x="5454" y="0"/>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4155" name="Google Shape;14155;p27"/>
            <p:cNvSpPr/>
            <p:nvPr/>
          </p:nvSpPr>
          <p:spPr>
            <a:xfrm>
              <a:off x="3386938" y="3362533"/>
              <a:ext cx="66100" cy="8950"/>
            </a:xfrm>
            <a:custGeom>
              <a:avLst/>
              <a:gdLst/>
              <a:ahLst/>
              <a:cxnLst/>
              <a:rect l="l" t="t" r="r" b="b"/>
              <a:pathLst>
                <a:path w="2644" h="358" extrusionOk="0">
                  <a:moveTo>
                    <a:pt x="167" y="0"/>
                  </a:moveTo>
                  <a:cubicBezTo>
                    <a:pt x="71" y="0"/>
                    <a:pt x="24" y="48"/>
                    <a:pt x="0" y="143"/>
                  </a:cubicBezTo>
                  <a:cubicBezTo>
                    <a:pt x="0" y="239"/>
                    <a:pt x="71" y="358"/>
                    <a:pt x="167" y="358"/>
                  </a:cubicBezTo>
                  <a:lnTo>
                    <a:pt x="2429" y="358"/>
                  </a:lnTo>
                  <a:cubicBezTo>
                    <a:pt x="2524" y="358"/>
                    <a:pt x="2572" y="286"/>
                    <a:pt x="2620" y="191"/>
                  </a:cubicBezTo>
                  <a:cubicBezTo>
                    <a:pt x="2643" y="72"/>
                    <a:pt x="2548" y="0"/>
                    <a:pt x="2429" y="0"/>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4156" name="Google Shape;14156;p27"/>
            <p:cNvSpPr/>
            <p:nvPr/>
          </p:nvSpPr>
          <p:spPr>
            <a:xfrm>
              <a:off x="3386338" y="3380383"/>
              <a:ext cx="67300" cy="8950"/>
            </a:xfrm>
            <a:custGeom>
              <a:avLst/>
              <a:gdLst/>
              <a:ahLst/>
              <a:cxnLst/>
              <a:rect l="l" t="t" r="r" b="b"/>
              <a:pathLst>
                <a:path w="2692" h="358" extrusionOk="0">
                  <a:moveTo>
                    <a:pt x="215" y="1"/>
                  </a:moveTo>
                  <a:cubicBezTo>
                    <a:pt x="119" y="1"/>
                    <a:pt x="72" y="48"/>
                    <a:pt x="48" y="144"/>
                  </a:cubicBezTo>
                  <a:cubicBezTo>
                    <a:pt x="0" y="263"/>
                    <a:pt x="95" y="358"/>
                    <a:pt x="215" y="358"/>
                  </a:cubicBezTo>
                  <a:lnTo>
                    <a:pt x="2477" y="358"/>
                  </a:lnTo>
                  <a:cubicBezTo>
                    <a:pt x="2596" y="358"/>
                    <a:pt x="2691" y="263"/>
                    <a:pt x="2667" y="144"/>
                  </a:cubicBezTo>
                  <a:cubicBezTo>
                    <a:pt x="2644" y="48"/>
                    <a:pt x="2548" y="1"/>
                    <a:pt x="2477" y="1"/>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4157" name="Google Shape;14157;p27"/>
            <p:cNvSpPr/>
            <p:nvPr/>
          </p:nvSpPr>
          <p:spPr>
            <a:xfrm>
              <a:off x="3400613" y="3398858"/>
              <a:ext cx="38725" cy="8950"/>
            </a:xfrm>
            <a:custGeom>
              <a:avLst/>
              <a:gdLst/>
              <a:ahLst/>
              <a:cxnLst/>
              <a:rect l="l" t="t" r="r" b="b"/>
              <a:pathLst>
                <a:path w="1549" h="358" extrusionOk="0">
                  <a:moveTo>
                    <a:pt x="215" y="0"/>
                  </a:moveTo>
                  <a:cubicBezTo>
                    <a:pt x="120" y="0"/>
                    <a:pt x="72" y="48"/>
                    <a:pt x="48" y="143"/>
                  </a:cubicBezTo>
                  <a:cubicBezTo>
                    <a:pt x="1" y="262"/>
                    <a:pt x="96" y="357"/>
                    <a:pt x="215" y="357"/>
                  </a:cubicBezTo>
                  <a:lnTo>
                    <a:pt x="1358" y="357"/>
                  </a:lnTo>
                  <a:cubicBezTo>
                    <a:pt x="1477" y="357"/>
                    <a:pt x="1549" y="262"/>
                    <a:pt x="1525" y="143"/>
                  </a:cubicBezTo>
                  <a:cubicBezTo>
                    <a:pt x="1501" y="48"/>
                    <a:pt x="1406" y="0"/>
                    <a:pt x="1358" y="0"/>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4158" name="Google Shape;14158;p27"/>
            <p:cNvSpPr/>
            <p:nvPr/>
          </p:nvSpPr>
          <p:spPr>
            <a:xfrm>
              <a:off x="3232138" y="3517333"/>
              <a:ext cx="66700" cy="8950"/>
            </a:xfrm>
            <a:custGeom>
              <a:avLst/>
              <a:gdLst/>
              <a:ahLst/>
              <a:cxnLst/>
              <a:rect l="l" t="t" r="r" b="b"/>
              <a:pathLst>
                <a:path w="2668" h="358" extrusionOk="0">
                  <a:moveTo>
                    <a:pt x="191" y="0"/>
                  </a:moveTo>
                  <a:cubicBezTo>
                    <a:pt x="72" y="0"/>
                    <a:pt x="0" y="72"/>
                    <a:pt x="24" y="191"/>
                  </a:cubicBezTo>
                  <a:cubicBezTo>
                    <a:pt x="48" y="286"/>
                    <a:pt x="119" y="357"/>
                    <a:pt x="191" y="357"/>
                  </a:cubicBezTo>
                  <a:lnTo>
                    <a:pt x="2453" y="357"/>
                  </a:lnTo>
                  <a:cubicBezTo>
                    <a:pt x="2548" y="357"/>
                    <a:pt x="2620" y="286"/>
                    <a:pt x="2644" y="191"/>
                  </a:cubicBezTo>
                  <a:cubicBezTo>
                    <a:pt x="2667" y="72"/>
                    <a:pt x="2572" y="0"/>
                    <a:pt x="2453" y="0"/>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4159" name="Google Shape;14159;p27"/>
            <p:cNvSpPr/>
            <p:nvPr/>
          </p:nvSpPr>
          <p:spPr>
            <a:xfrm>
              <a:off x="3231538" y="3535783"/>
              <a:ext cx="67300" cy="8950"/>
            </a:xfrm>
            <a:custGeom>
              <a:avLst/>
              <a:gdLst/>
              <a:ahLst/>
              <a:cxnLst/>
              <a:rect l="l" t="t" r="r" b="b"/>
              <a:pathLst>
                <a:path w="2692" h="358" extrusionOk="0">
                  <a:moveTo>
                    <a:pt x="215" y="0"/>
                  </a:moveTo>
                  <a:cubicBezTo>
                    <a:pt x="120" y="0"/>
                    <a:pt x="72" y="48"/>
                    <a:pt x="48" y="143"/>
                  </a:cubicBezTo>
                  <a:cubicBezTo>
                    <a:pt x="0" y="262"/>
                    <a:pt x="96" y="358"/>
                    <a:pt x="215" y="358"/>
                  </a:cubicBezTo>
                  <a:lnTo>
                    <a:pt x="2477" y="358"/>
                  </a:lnTo>
                  <a:cubicBezTo>
                    <a:pt x="2572" y="358"/>
                    <a:pt x="2644" y="286"/>
                    <a:pt x="2668" y="215"/>
                  </a:cubicBezTo>
                  <a:cubicBezTo>
                    <a:pt x="2691" y="96"/>
                    <a:pt x="2596" y="0"/>
                    <a:pt x="2477" y="0"/>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4160" name="Google Shape;14160;p27"/>
            <p:cNvSpPr/>
            <p:nvPr/>
          </p:nvSpPr>
          <p:spPr>
            <a:xfrm>
              <a:off x="3245813" y="3553633"/>
              <a:ext cx="38725" cy="8950"/>
            </a:xfrm>
            <a:custGeom>
              <a:avLst/>
              <a:gdLst/>
              <a:ahLst/>
              <a:cxnLst/>
              <a:rect l="l" t="t" r="r" b="b"/>
              <a:pathLst>
                <a:path w="1549" h="358" extrusionOk="0">
                  <a:moveTo>
                    <a:pt x="215" y="1"/>
                  </a:moveTo>
                  <a:cubicBezTo>
                    <a:pt x="120" y="1"/>
                    <a:pt x="72" y="48"/>
                    <a:pt x="25" y="144"/>
                  </a:cubicBezTo>
                  <a:cubicBezTo>
                    <a:pt x="1" y="263"/>
                    <a:pt x="96" y="358"/>
                    <a:pt x="215" y="358"/>
                  </a:cubicBezTo>
                  <a:lnTo>
                    <a:pt x="1358" y="358"/>
                  </a:lnTo>
                  <a:cubicBezTo>
                    <a:pt x="1430" y="358"/>
                    <a:pt x="1501" y="287"/>
                    <a:pt x="1525" y="215"/>
                  </a:cubicBezTo>
                  <a:cubicBezTo>
                    <a:pt x="1549" y="96"/>
                    <a:pt x="1477" y="1"/>
                    <a:pt x="1358" y="1"/>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grpSp>
      <p:grpSp>
        <p:nvGrpSpPr>
          <p:cNvPr id="14161" name="Google Shape;14161;p27"/>
          <p:cNvGrpSpPr/>
          <p:nvPr/>
        </p:nvGrpSpPr>
        <p:grpSpPr>
          <a:xfrm>
            <a:off x="1778362" y="3430745"/>
            <a:ext cx="359577" cy="338051"/>
            <a:chOff x="2682013" y="3321808"/>
            <a:chExt cx="300675" cy="282675"/>
          </a:xfrm>
          <a:noFill/>
        </p:grpSpPr>
        <p:sp>
          <p:nvSpPr>
            <p:cNvPr id="14162" name="Google Shape;14162;p27"/>
            <p:cNvSpPr/>
            <p:nvPr/>
          </p:nvSpPr>
          <p:spPr>
            <a:xfrm>
              <a:off x="2682613" y="3321808"/>
              <a:ext cx="202450" cy="86000"/>
            </a:xfrm>
            <a:custGeom>
              <a:avLst/>
              <a:gdLst/>
              <a:ahLst/>
              <a:cxnLst/>
              <a:rect l="l" t="t" r="r" b="b"/>
              <a:pathLst>
                <a:path w="8098" h="3440" extrusionOk="0">
                  <a:moveTo>
                    <a:pt x="6407" y="724"/>
                  </a:moveTo>
                  <a:cubicBezTo>
                    <a:pt x="6430" y="724"/>
                    <a:pt x="6454" y="724"/>
                    <a:pt x="6454" y="748"/>
                  </a:cubicBezTo>
                  <a:lnTo>
                    <a:pt x="7716" y="2534"/>
                  </a:lnTo>
                  <a:cubicBezTo>
                    <a:pt x="7740" y="2582"/>
                    <a:pt x="7716" y="2606"/>
                    <a:pt x="7716" y="2630"/>
                  </a:cubicBezTo>
                  <a:cubicBezTo>
                    <a:pt x="7716" y="2653"/>
                    <a:pt x="7669" y="2653"/>
                    <a:pt x="7645" y="2653"/>
                  </a:cubicBezTo>
                  <a:lnTo>
                    <a:pt x="3239" y="2653"/>
                  </a:lnTo>
                  <a:cubicBezTo>
                    <a:pt x="3430" y="2391"/>
                    <a:pt x="3549" y="2034"/>
                    <a:pt x="3549" y="1677"/>
                  </a:cubicBezTo>
                  <a:cubicBezTo>
                    <a:pt x="3549" y="1320"/>
                    <a:pt x="3406" y="1034"/>
                    <a:pt x="3215" y="724"/>
                  </a:cubicBezTo>
                  <a:close/>
                  <a:moveTo>
                    <a:pt x="1787" y="343"/>
                  </a:moveTo>
                  <a:cubicBezTo>
                    <a:pt x="2525" y="343"/>
                    <a:pt x="3168" y="963"/>
                    <a:pt x="3168" y="1701"/>
                  </a:cubicBezTo>
                  <a:cubicBezTo>
                    <a:pt x="3168" y="2463"/>
                    <a:pt x="2525" y="3082"/>
                    <a:pt x="1787" y="3082"/>
                  </a:cubicBezTo>
                  <a:cubicBezTo>
                    <a:pt x="1048" y="3082"/>
                    <a:pt x="429" y="2463"/>
                    <a:pt x="429" y="1701"/>
                  </a:cubicBezTo>
                  <a:cubicBezTo>
                    <a:pt x="429" y="939"/>
                    <a:pt x="1048" y="343"/>
                    <a:pt x="1787" y="343"/>
                  </a:cubicBezTo>
                  <a:close/>
                  <a:moveTo>
                    <a:pt x="1801" y="1"/>
                  </a:moveTo>
                  <a:cubicBezTo>
                    <a:pt x="1741" y="1"/>
                    <a:pt x="1680" y="4"/>
                    <a:pt x="1620" y="10"/>
                  </a:cubicBezTo>
                  <a:cubicBezTo>
                    <a:pt x="810" y="105"/>
                    <a:pt x="143" y="748"/>
                    <a:pt x="96" y="1582"/>
                  </a:cubicBezTo>
                  <a:cubicBezTo>
                    <a:pt x="0" y="2582"/>
                    <a:pt x="810" y="3439"/>
                    <a:pt x="1787" y="3439"/>
                  </a:cubicBezTo>
                  <a:cubicBezTo>
                    <a:pt x="2215" y="3439"/>
                    <a:pt x="2596" y="3296"/>
                    <a:pt x="2882" y="3058"/>
                  </a:cubicBezTo>
                  <a:lnTo>
                    <a:pt x="7621" y="3058"/>
                  </a:lnTo>
                  <a:cubicBezTo>
                    <a:pt x="7764" y="3058"/>
                    <a:pt x="7883" y="2987"/>
                    <a:pt x="7978" y="2868"/>
                  </a:cubicBezTo>
                  <a:cubicBezTo>
                    <a:pt x="8097" y="2725"/>
                    <a:pt x="8097" y="2510"/>
                    <a:pt x="7978" y="2368"/>
                  </a:cubicBezTo>
                  <a:lnTo>
                    <a:pt x="6740" y="582"/>
                  </a:lnTo>
                  <a:cubicBezTo>
                    <a:pt x="6645" y="462"/>
                    <a:pt x="6526" y="391"/>
                    <a:pt x="6383" y="391"/>
                  </a:cubicBezTo>
                  <a:lnTo>
                    <a:pt x="2882" y="391"/>
                  </a:lnTo>
                  <a:cubicBezTo>
                    <a:pt x="2612" y="142"/>
                    <a:pt x="2214" y="1"/>
                    <a:pt x="1801" y="1"/>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4163" name="Google Shape;14163;p27"/>
            <p:cNvSpPr/>
            <p:nvPr/>
          </p:nvSpPr>
          <p:spPr>
            <a:xfrm>
              <a:off x="2682613" y="3419283"/>
              <a:ext cx="252450" cy="86750"/>
            </a:xfrm>
            <a:custGeom>
              <a:avLst/>
              <a:gdLst/>
              <a:ahLst/>
              <a:cxnLst/>
              <a:rect l="l" t="t" r="r" b="b"/>
              <a:pathLst>
                <a:path w="10098" h="3470" extrusionOk="0">
                  <a:moveTo>
                    <a:pt x="1787" y="350"/>
                  </a:moveTo>
                  <a:cubicBezTo>
                    <a:pt x="2525" y="350"/>
                    <a:pt x="3168" y="969"/>
                    <a:pt x="3168" y="1707"/>
                  </a:cubicBezTo>
                  <a:cubicBezTo>
                    <a:pt x="3168" y="2446"/>
                    <a:pt x="2525" y="3089"/>
                    <a:pt x="1787" y="3089"/>
                  </a:cubicBezTo>
                  <a:cubicBezTo>
                    <a:pt x="1048" y="3089"/>
                    <a:pt x="429" y="2446"/>
                    <a:pt x="429" y="1707"/>
                  </a:cubicBezTo>
                  <a:cubicBezTo>
                    <a:pt x="429" y="969"/>
                    <a:pt x="1048" y="350"/>
                    <a:pt x="1787" y="350"/>
                  </a:cubicBezTo>
                  <a:close/>
                  <a:moveTo>
                    <a:pt x="1866" y="0"/>
                  </a:moveTo>
                  <a:cubicBezTo>
                    <a:pt x="1792" y="0"/>
                    <a:pt x="1718" y="5"/>
                    <a:pt x="1644" y="17"/>
                  </a:cubicBezTo>
                  <a:cubicBezTo>
                    <a:pt x="834" y="112"/>
                    <a:pt x="167" y="755"/>
                    <a:pt x="120" y="1588"/>
                  </a:cubicBezTo>
                  <a:cubicBezTo>
                    <a:pt x="0" y="2612"/>
                    <a:pt x="810" y="3470"/>
                    <a:pt x="1787" y="3470"/>
                  </a:cubicBezTo>
                  <a:cubicBezTo>
                    <a:pt x="2215" y="3470"/>
                    <a:pt x="2596" y="3327"/>
                    <a:pt x="2882" y="3089"/>
                  </a:cubicBezTo>
                  <a:lnTo>
                    <a:pt x="9622" y="3089"/>
                  </a:lnTo>
                  <a:cubicBezTo>
                    <a:pt x="9764" y="3089"/>
                    <a:pt x="9883" y="3017"/>
                    <a:pt x="9979" y="2898"/>
                  </a:cubicBezTo>
                  <a:cubicBezTo>
                    <a:pt x="10098" y="2755"/>
                    <a:pt x="10098" y="2541"/>
                    <a:pt x="9979" y="2398"/>
                  </a:cubicBezTo>
                  <a:lnTo>
                    <a:pt x="8717" y="612"/>
                  </a:lnTo>
                  <a:cubicBezTo>
                    <a:pt x="8621" y="493"/>
                    <a:pt x="8526" y="421"/>
                    <a:pt x="8359" y="421"/>
                  </a:cubicBezTo>
                  <a:lnTo>
                    <a:pt x="7073" y="421"/>
                  </a:lnTo>
                  <a:cubicBezTo>
                    <a:pt x="7002" y="421"/>
                    <a:pt x="6931" y="493"/>
                    <a:pt x="6907" y="588"/>
                  </a:cubicBezTo>
                  <a:cubicBezTo>
                    <a:pt x="6883" y="683"/>
                    <a:pt x="6954" y="779"/>
                    <a:pt x="7073" y="779"/>
                  </a:cubicBezTo>
                  <a:lnTo>
                    <a:pt x="8407" y="779"/>
                  </a:lnTo>
                  <a:cubicBezTo>
                    <a:pt x="8431" y="779"/>
                    <a:pt x="8455" y="779"/>
                    <a:pt x="8455" y="826"/>
                  </a:cubicBezTo>
                  <a:lnTo>
                    <a:pt x="9717" y="2612"/>
                  </a:lnTo>
                  <a:cubicBezTo>
                    <a:pt x="9741" y="2636"/>
                    <a:pt x="9717" y="2660"/>
                    <a:pt x="9717" y="2684"/>
                  </a:cubicBezTo>
                  <a:cubicBezTo>
                    <a:pt x="9717" y="2731"/>
                    <a:pt x="9669" y="2731"/>
                    <a:pt x="9645" y="2731"/>
                  </a:cubicBezTo>
                  <a:lnTo>
                    <a:pt x="3239" y="2731"/>
                  </a:lnTo>
                  <a:cubicBezTo>
                    <a:pt x="3430" y="2446"/>
                    <a:pt x="3549" y="2088"/>
                    <a:pt x="3549" y="1731"/>
                  </a:cubicBezTo>
                  <a:cubicBezTo>
                    <a:pt x="3549" y="1374"/>
                    <a:pt x="3430" y="1064"/>
                    <a:pt x="3239" y="755"/>
                  </a:cubicBezTo>
                  <a:lnTo>
                    <a:pt x="6288" y="755"/>
                  </a:lnTo>
                  <a:cubicBezTo>
                    <a:pt x="6383" y="755"/>
                    <a:pt x="6430" y="707"/>
                    <a:pt x="6454" y="612"/>
                  </a:cubicBezTo>
                  <a:cubicBezTo>
                    <a:pt x="6478" y="493"/>
                    <a:pt x="6407" y="398"/>
                    <a:pt x="6288" y="398"/>
                  </a:cubicBezTo>
                  <a:lnTo>
                    <a:pt x="2906" y="398"/>
                  </a:lnTo>
                  <a:cubicBezTo>
                    <a:pt x="2645" y="156"/>
                    <a:pt x="2265" y="0"/>
                    <a:pt x="1866" y="0"/>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4164" name="Google Shape;14164;p27"/>
            <p:cNvSpPr/>
            <p:nvPr/>
          </p:nvSpPr>
          <p:spPr>
            <a:xfrm>
              <a:off x="2682013" y="3517908"/>
              <a:ext cx="300675" cy="86575"/>
            </a:xfrm>
            <a:custGeom>
              <a:avLst/>
              <a:gdLst/>
              <a:ahLst/>
              <a:cxnLst/>
              <a:rect l="l" t="t" r="r" b="b"/>
              <a:pathLst>
                <a:path w="12027" h="3463" extrusionOk="0">
                  <a:moveTo>
                    <a:pt x="1811" y="311"/>
                  </a:moveTo>
                  <a:cubicBezTo>
                    <a:pt x="2549" y="311"/>
                    <a:pt x="3192" y="953"/>
                    <a:pt x="3192" y="1692"/>
                  </a:cubicBezTo>
                  <a:cubicBezTo>
                    <a:pt x="3192" y="2430"/>
                    <a:pt x="2596" y="3073"/>
                    <a:pt x="1811" y="3073"/>
                  </a:cubicBezTo>
                  <a:cubicBezTo>
                    <a:pt x="1072" y="3073"/>
                    <a:pt x="453" y="2430"/>
                    <a:pt x="453" y="1692"/>
                  </a:cubicBezTo>
                  <a:cubicBezTo>
                    <a:pt x="453" y="953"/>
                    <a:pt x="1072" y="311"/>
                    <a:pt x="1811" y="311"/>
                  </a:cubicBezTo>
                  <a:close/>
                  <a:moveTo>
                    <a:pt x="1787" y="1"/>
                  </a:moveTo>
                  <a:cubicBezTo>
                    <a:pt x="763" y="1"/>
                    <a:pt x="1" y="858"/>
                    <a:pt x="48" y="1882"/>
                  </a:cubicBezTo>
                  <a:cubicBezTo>
                    <a:pt x="120" y="2668"/>
                    <a:pt x="763" y="3359"/>
                    <a:pt x="1572" y="3454"/>
                  </a:cubicBezTo>
                  <a:cubicBezTo>
                    <a:pt x="1627" y="3459"/>
                    <a:pt x="1682" y="3462"/>
                    <a:pt x="1736" y="3462"/>
                  </a:cubicBezTo>
                  <a:cubicBezTo>
                    <a:pt x="2156" y="3462"/>
                    <a:pt x="2563" y="3305"/>
                    <a:pt x="2858" y="3073"/>
                  </a:cubicBezTo>
                  <a:lnTo>
                    <a:pt x="3906" y="3073"/>
                  </a:lnTo>
                  <a:cubicBezTo>
                    <a:pt x="3978" y="3073"/>
                    <a:pt x="4049" y="3002"/>
                    <a:pt x="4073" y="2906"/>
                  </a:cubicBezTo>
                  <a:cubicBezTo>
                    <a:pt x="4097" y="2787"/>
                    <a:pt x="4025" y="2716"/>
                    <a:pt x="3906" y="2716"/>
                  </a:cubicBezTo>
                  <a:lnTo>
                    <a:pt x="3192" y="2716"/>
                  </a:lnTo>
                  <a:cubicBezTo>
                    <a:pt x="3359" y="2430"/>
                    <a:pt x="3478" y="2073"/>
                    <a:pt x="3478" y="1716"/>
                  </a:cubicBezTo>
                  <a:cubicBezTo>
                    <a:pt x="3478" y="1358"/>
                    <a:pt x="3359" y="1049"/>
                    <a:pt x="3192" y="739"/>
                  </a:cubicBezTo>
                  <a:lnTo>
                    <a:pt x="10265" y="739"/>
                  </a:lnTo>
                  <a:cubicBezTo>
                    <a:pt x="10289" y="739"/>
                    <a:pt x="10336" y="739"/>
                    <a:pt x="10336" y="763"/>
                  </a:cubicBezTo>
                  <a:lnTo>
                    <a:pt x="11575" y="2549"/>
                  </a:lnTo>
                  <a:cubicBezTo>
                    <a:pt x="11598" y="2597"/>
                    <a:pt x="11575" y="2620"/>
                    <a:pt x="11575" y="2644"/>
                  </a:cubicBezTo>
                  <a:cubicBezTo>
                    <a:pt x="11575" y="2668"/>
                    <a:pt x="11551" y="2668"/>
                    <a:pt x="11527" y="2668"/>
                  </a:cubicBezTo>
                  <a:lnTo>
                    <a:pt x="4716" y="2668"/>
                  </a:lnTo>
                  <a:cubicBezTo>
                    <a:pt x="4644" y="2668"/>
                    <a:pt x="4573" y="2740"/>
                    <a:pt x="4549" y="2835"/>
                  </a:cubicBezTo>
                  <a:cubicBezTo>
                    <a:pt x="4525" y="2954"/>
                    <a:pt x="4597" y="3025"/>
                    <a:pt x="4716" y="3025"/>
                  </a:cubicBezTo>
                  <a:lnTo>
                    <a:pt x="11527" y="3025"/>
                  </a:lnTo>
                  <a:cubicBezTo>
                    <a:pt x="11670" y="3025"/>
                    <a:pt x="11789" y="2978"/>
                    <a:pt x="11860" y="2859"/>
                  </a:cubicBezTo>
                  <a:cubicBezTo>
                    <a:pt x="12027" y="2716"/>
                    <a:pt x="12027" y="2501"/>
                    <a:pt x="11908" y="2359"/>
                  </a:cubicBezTo>
                  <a:lnTo>
                    <a:pt x="10646" y="572"/>
                  </a:lnTo>
                  <a:cubicBezTo>
                    <a:pt x="10574" y="453"/>
                    <a:pt x="10455" y="382"/>
                    <a:pt x="10289" y="382"/>
                  </a:cubicBezTo>
                  <a:lnTo>
                    <a:pt x="2882" y="382"/>
                  </a:lnTo>
                  <a:cubicBezTo>
                    <a:pt x="2596" y="144"/>
                    <a:pt x="2192" y="1"/>
                    <a:pt x="1787" y="1"/>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grpSp>
      <p:grpSp>
        <p:nvGrpSpPr>
          <p:cNvPr id="14165" name="Google Shape;14165;p27"/>
          <p:cNvGrpSpPr/>
          <p:nvPr/>
        </p:nvGrpSpPr>
        <p:grpSpPr>
          <a:xfrm>
            <a:off x="1091246" y="3420341"/>
            <a:ext cx="291261" cy="356737"/>
            <a:chOff x="2234888" y="3313108"/>
            <a:chExt cx="243550" cy="298300"/>
          </a:xfrm>
          <a:noFill/>
        </p:grpSpPr>
        <p:sp>
          <p:nvSpPr>
            <p:cNvPr id="14166" name="Google Shape;14166;p27"/>
            <p:cNvSpPr/>
            <p:nvPr/>
          </p:nvSpPr>
          <p:spPr>
            <a:xfrm>
              <a:off x="2373013" y="3497083"/>
              <a:ext cx="104825" cy="114325"/>
            </a:xfrm>
            <a:custGeom>
              <a:avLst/>
              <a:gdLst/>
              <a:ahLst/>
              <a:cxnLst/>
              <a:rect l="l" t="t" r="r" b="b"/>
              <a:pathLst>
                <a:path w="4193" h="4573" extrusionOk="0">
                  <a:moveTo>
                    <a:pt x="239" y="0"/>
                  </a:moveTo>
                  <a:cubicBezTo>
                    <a:pt x="120" y="0"/>
                    <a:pt x="1" y="119"/>
                    <a:pt x="1" y="239"/>
                  </a:cubicBezTo>
                  <a:lnTo>
                    <a:pt x="1" y="4406"/>
                  </a:lnTo>
                  <a:cubicBezTo>
                    <a:pt x="1" y="4501"/>
                    <a:pt x="96" y="4573"/>
                    <a:pt x="168" y="4573"/>
                  </a:cubicBezTo>
                  <a:lnTo>
                    <a:pt x="763" y="4573"/>
                  </a:lnTo>
                  <a:cubicBezTo>
                    <a:pt x="858" y="4573"/>
                    <a:pt x="930" y="4525"/>
                    <a:pt x="954" y="4430"/>
                  </a:cubicBezTo>
                  <a:cubicBezTo>
                    <a:pt x="977" y="4311"/>
                    <a:pt x="882" y="4216"/>
                    <a:pt x="763" y="4216"/>
                  </a:cubicBezTo>
                  <a:lnTo>
                    <a:pt x="358" y="4216"/>
                  </a:lnTo>
                  <a:lnTo>
                    <a:pt x="358" y="358"/>
                  </a:lnTo>
                  <a:lnTo>
                    <a:pt x="3835" y="358"/>
                  </a:lnTo>
                  <a:lnTo>
                    <a:pt x="3835" y="4216"/>
                  </a:lnTo>
                  <a:lnTo>
                    <a:pt x="1573" y="4216"/>
                  </a:lnTo>
                  <a:cubicBezTo>
                    <a:pt x="1477" y="4216"/>
                    <a:pt x="1430" y="4287"/>
                    <a:pt x="1406" y="4382"/>
                  </a:cubicBezTo>
                  <a:cubicBezTo>
                    <a:pt x="1358" y="4501"/>
                    <a:pt x="1454" y="4573"/>
                    <a:pt x="1573" y="4573"/>
                  </a:cubicBezTo>
                  <a:lnTo>
                    <a:pt x="4026" y="4573"/>
                  </a:lnTo>
                  <a:cubicBezTo>
                    <a:pt x="4097" y="4573"/>
                    <a:pt x="4192" y="4501"/>
                    <a:pt x="4192" y="4406"/>
                  </a:cubicBezTo>
                  <a:lnTo>
                    <a:pt x="4192" y="239"/>
                  </a:lnTo>
                  <a:cubicBezTo>
                    <a:pt x="4168" y="96"/>
                    <a:pt x="4049" y="0"/>
                    <a:pt x="3930" y="0"/>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4167" name="Google Shape;14167;p27"/>
            <p:cNvSpPr/>
            <p:nvPr/>
          </p:nvSpPr>
          <p:spPr>
            <a:xfrm>
              <a:off x="2403388" y="3432158"/>
              <a:ext cx="29800" cy="46500"/>
            </a:xfrm>
            <a:custGeom>
              <a:avLst/>
              <a:gdLst/>
              <a:ahLst/>
              <a:cxnLst/>
              <a:rect l="l" t="t" r="r" b="b"/>
              <a:pathLst>
                <a:path w="1192" h="1860" extrusionOk="0">
                  <a:moveTo>
                    <a:pt x="601" y="332"/>
                  </a:moveTo>
                  <a:cubicBezTo>
                    <a:pt x="615" y="332"/>
                    <a:pt x="629" y="333"/>
                    <a:pt x="643" y="335"/>
                  </a:cubicBezTo>
                  <a:cubicBezTo>
                    <a:pt x="763" y="335"/>
                    <a:pt x="834" y="454"/>
                    <a:pt x="834" y="573"/>
                  </a:cubicBezTo>
                  <a:lnTo>
                    <a:pt x="834" y="1216"/>
                  </a:lnTo>
                  <a:cubicBezTo>
                    <a:pt x="834" y="1335"/>
                    <a:pt x="763" y="1454"/>
                    <a:pt x="643" y="1454"/>
                  </a:cubicBezTo>
                  <a:cubicBezTo>
                    <a:pt x="477" y="1454"/>
                    <a:pt x="358" y="1383"/>
                    <a:pt x="358" y="1216"/>
                  </a:cubicBezTo>
                  <a:lnTo>
                    <a:pt x="358" y="573"/>
                  </a:lnTo>
                  <a:cubicBezTo>
                    <a:pt x="358" y="443"/>
                    <a:pt x="457" y="332"/>
                    <a:pt x="601" y="332"/>
                  </a:cubicBezTo>
                  <a:close/>
                  <a:moveTo>
                    <a:pt x="614" y="0"/>
                  </a:moveTo>
                  <a:cubicBezTo>
                    <a:pt x="600" y="0"/>
                    <a:pt x="586" y="1"/>
                    <a:pt x="572" y="2"/>
                  </a:cubicBezTo>
                  <a:cubicBezTo>
                    <a:pt x="286" y="25"/>
                    <a:pt x="0" y="264"/>
                    <a:pt x="0" y="597"/>
                  </a:cubicBezTo>
                  <a:lnTo>
                    <a:pt x="0" y="1264"/>
                  </a:lnTo>
                  <a:cubicBezTo>
                    <a:pt x="0" y="1550"/>
                    <a:pt x="239" y="1812"/>
                    <a:pt x="572" y="1859"/>
                  </a:cubicBezTo>
                  <a:cubicBezTo>
                    <a:pt x="905" y="1859"/>
                    <a:pt x="1191" y="1573"/>
                    <a:pt x="1191" y="1216"/>
                  </a:cubicBezTo>
                  <a:lnTo>
                    <a:pt x="1191" y="597"/>
                  </a:lnTo>
                  <a:cubicBezTo>
                    <a:pt x="1191" y="255"/>
                    <a:pt x="929" y="0"/>
                    <a:pt x="614" y="0"/>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4168" name="Google Shape;14168;p27"/>
            <p:cNvSpPr/>
            <p:nvPr/>
          </p:nvSpPr>
          <p:spPr>
            <a:xfrm>
              <a:off x="2367063" y="3431983"/>
              <a:ext cx="32175" cy="44275"/>
            </a:xfrm>
            <a:custGeom>
              <a:avLst/>
              <a:gdLst/>
              <a:ahLst/>
              <a:cxnLst/>
              <a:rect l="l" t="t" r="r" b="b"/>
              <a:pathLst>
                <a:path w="1287" h="1771" extrusionOk="0">
                  <a:moveTo>
                    <a:pt x="691" y="556"/>
                  </a:moveTo>
                  <a:lnTo>
                    <a:pt x="691" y="985"/>
                  </a:lnTo>
                  <a:lnTo>
                    <a:pt x="453" y="985"/>
                  </a:lnTo>
                  <a:cubicBezTo>
                    <a:pt x="549" y="842"/>
                    <a:pt x="620" y="675"/>
                    <a:pt x="691" y="556"/>
                  </a:cubicBezTo>
                  <a:close/>
                  <a:moveTo>
                    <a:pt x="835" y="0"/>
                  </a:moveTo>
                  <a:cubicBezTo>
                    <a:pt x="756" y="0"/>
                    <a:pt x="669" y="31"/>
                    <a:pt x="596" y="104"/>
                  </a:cubicBezTo>
                  <a:cubicBezTo>
                    <a:pt x="501" y="199"/>
                    <a:pt x="144" y="866"/>
                    <a:pt x="25" y="1080"/>
                  </a:cubicBezTo>
                  <a:cubicBezTo>
                    <a:pt x="1" y="1104"/>
                    <a:pt x="1" y="1152"/>
                    <a:pt x="1" y="1199"/>
                  </a:cubicBezTo>
                  <a:cubicBezTo>
                    <a:pt x="1" y="1295"/>
                    <a:pt x="96" y="1342"/>
                    <a:pt x="191" y="1342"/>
                  </a:cubicBezTo>
                  <a:lnTo>
                    <a:pt x="715" y="1342"/>
                  </a:lnTo>
                  <a:lnTo>
                    <a:pt x="715" y="1580"/>
                  </a:lnTo>
                  <a:cubicBezTo>
                    <a:pt x="715" y="1676"/>
                    <a:pt x="811" y="1771"/>
                    <a:pt x="906" y="1771"/>
                  </a:cubicBezTo>
                  <a:cubicBezTo>
                    <a:pt x="977" y="1771"/>
                    <a:pt x="1072" y="1676"/>
                    <a:pt x="1072" y="1580"/>
                  </a:cubicBezTo>
                  <a:lnTo>
                    <a:pt x="1072" y="1342"/>
                  </a:lnTo>
                  <a:cubicBezTo>
                    <a:pt x="1168" y="1342"/>
                    <a:pt x="1215" y="1295"/>
                    <a:pt x="1239" y="1199"/>
                  </a:cubicBezTo>
                  <a:cubicBezTo>
                    <a:pt x="1287" y="1080"/>
                    <a:pt x="1192" y="985"/>
                    <a:pt x="1072" y="985"/>
                  </a:cubicBezTo>
                  <a:lnTo>
                    <a:pt x="1072" y="247"/>
                  </a:lnTo>
                  <a:cubicBezTo>
                    <a:pt x="1072" y="128"/>
                    <a:pt x="977" y="32"/>
                    <a:pt x="906" y="9"/>
                  </a:cubicBezTo>
                  <a:cubicBezTo>
                    <a:pt x="883" y="3"/>
                    <a:pt x="859" y="0"/>
                    <a:pt x="835" y="0"/>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4169" name="Google Shape;14169;p27"/>
            <p:cNvSpPr/>
            <p:nvPr/>
          </p:nvSpPr>
          <p:spPr>
            <a:xfrm>
              <a:off x="2448638" y="3430508"/>
              <a:ext cx="25025" cy="46350"/>
            </a:xfrm>
            <a:custGeom>
              <a:avLst/>
              <a:gdLst/>
              <a:ahLst/>
              <a:cxnLst/>
              <a:rect l="l" t="t" r="r" b="b"/>
              <a:pathLst>
                <a:path w="1001" h="1854" extrusionOk="0">
                  <a:moveTo>
                    <a:pt x="803" y="1"/>
                  </a:moveTo>
                  <a:cubicBezTo>
                    <a:pt x="737" y="1"/>
                    <a:pt x="678" y="40"/>
                    <a:pt x="643" y="91"/>
                  </a:cubicBezTo>
                  <a:lnTo>
                    <a:pt x="0" y="1592"/>
                  </a:lnTo>
                  <a:cubicBezTo>
                    <a:pt x="24" y="1735"/>
                    <a:pt x="48" y="1830"/>
                    <a:pt x="143" y="1854"/>
                  </a:cubicBezTo>
                  <a:lnTo>
                    <a:pt x="191" y="1854"/>
                  </a:lnTo>
                  <a:cubicBezTo>
                    <a:pt x="239" y="1854"/>
                    <a:pt x="310" y="1830"/>
                    <a:pt x="334" y="1735"/>
                  </a:cubicBezTo>
                  <a:lnTo>
                    <a:pt x="953" y="258"/>
                  </a:lnTo>
                  <a:cubicBezTo>
                    <a:pt x="1001" y="163"/>
                    <a:pt x="953" y="68"/>
                    <a:pt x="882" y="20"/>
                  </a:cubicBezTo>
                  <a:cubicBezTo>
                    <a:pt x="855" y="7"/>
                    <a:pt x="828" y="1"/>
                    <a:pt x="803" y="1"/>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4170" name="Google Shape;14170;p27"/>
            <p:cNvSpPr/>
            <p:nvPr/>
          </p:nvSpPr>
          <p:spPr>
            <a:xfrm>
              <a:off x="2443863" y="3435158"/>
              <a:ext cx="10150" cy="10150"/>
            </a:xfrm>
            <a:custGeom>
              <a:avLst/>
              <a:gdLst/>
              <a:ahLst/>
              <a:cxnLst/>
              <a:rect l="l" t="t" r="r" b="b"/>
              <a:pathLst>
                <a:path w="406" h="406" extrusionOk="0">
                  <a:moveTo>
                    <a:pt x="191" y="1"/>
                  </a:moveTo>
                  <a:cubicBezTo>
                    <a:pt x="96" y="1"/>
                    <a:pt x="1" y="96"/>
                    <a:pt x="1" y="215"/>
                  </a:cubicBezTo>
                  <a:cubicBezTo>
                    <a:pt x="1" y="334"/>
                    <a:pt x="96" y="406"/>
                    <a:pt x="191" y="406"/>
                  </a:cubicBezTo>
                  <a:cubicBezTo>
                    <a:pt x="310" y="406"/>
                    <a:pt x="406" y="334"/>
                    <a:pt x="406" y="215"/>
                  </a:cubicBezTo>
                  <a:cubicBezTo>
                    <a:pt x="406" y="96"/>
                    <a:pt x="310" y="1"/>
                    <a:pt x="191" y="1"/>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4171" name="Google Shape;14171;p27"/>
            <p:cNvSpPr/>
            <p:nvPr/>
          </p:nvSpPr>
          <p:spPr>
            <a:xfrm>
              <a:off x="2468288" y="3464333"/>
              <a:ext cx="10150" cy="10150"/>
            </a:xfrm>
            <a:custGeom>
              <a:avLst/>
              <a:gdLst/>
              <a:ahLst/>
              <a:cxnLst/>
              <a:rect l="l" t="t" r="r" b="b"/>
              <a:pathLst>
                <a:path w="406" h="406" extrusionOk="0">
                  <a:moveTo>
                    <a:pt x="215" y="1"/>
                  </a:moveTo>
                  <a:cubicBezTo>
                    <a:pt x="96" y="1"/>
                    <a:pt x="0" y="96"/>
                    <a:pt x="0" y="191"/>
                  </a:cubicBezTo>
                  <a:cubicBezTo>
                    <a:pt x="0" y="310"/>
                    <a:pt x="96" y="405"/>
                    <a:pt x="215" y="405"/>
                  </a:cubicBezTo>
                  <a:cubicBezTo>
                    <a:pt x="334" y="405"/>
                    <a:pt x="405" y="310"/>
                    <a:pt x="405" y="191"/>
                  </a:cubicBezTo>
                  <a:cubicBezTo>
                    <a:pt x="405" y="96"/>
                    <a:pt x="334" y="1"/>
                    <a:pt x="215" y="1"/>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4172" name="Google Shape;14172;p27"/>
            <p:cNvSpPr/>
            <p:nvPr/>
          </p:nvSpPr>
          <p:spPr>
            <a:xfrm>
              <a:off x="2234888" y="3380983"/>
              <a:ext cx="107800" cy="230350"/>
            </a:xfrm>
            <a:custGeom>
              <a:avLst/>
              <a:gdLst/>
              <a:ahLst/>
              <a:cxnLst/>
              <a:rect l="l" t="t" r="r" b="b"/>
              <a:pathLst>
                <a:path w="4312" h="9214" extrusionOk="0">
                  <a:moveTo>
                    <a:pt x="2073" y="1"/>
                  </a:moveTo>
                  <a:cubicBezTo>
                    <a:pt x="1358" y="1"/>
                    <a:pt x="25" y="453"/>
                    <a:pt x="25" y="2049"/>
                  </a:cubicBezTo>
                  <a:lnTo>
                    <a:pt x="25" y="3025"/>
                  </a:lnTo>
                  <a:lnTo>
                    <a:pt x="25" y="3501"/>
                  </a:lnTo>
                  <a:cubicBezTo>
                    <a:pt x="25" y="3620"/>
                    <a:pt x="1" y="3739"/>
                    <a:pt x="25" y="3859"/>
                  </a:cubicBezTo>
                  <a:cubicBezTo>
                    <a:pt x="44" y="4139"/>
                    <a:pt x="313" y="4332"/>
                    <a:pt x="577" y="4332"/>
                  </a:cubicBezTo>
                  <a:cubicBezTo>
                    <a:pt x="649" y="4332"/>
                    <a:pt x="721" y="4318"/>
                    <a:pt x="787" y="4287"/>
                  </a:cubicBezTo>
                  <a:lnTo>
                    <a:pt x="787" y="8407"/>
                  </a:lnTo>
                  <a:cubicBezTo>
                    <a:pt x="787" y="8812"/>
                    <a:pt x="1073" y="9122"/>
                    <a:pt x="1430" y="9193"/>
                  </a:cubicBezTo>
                  <a:cubicBezTo>
                    <a:pt x="1486" y="9207"/>
                    <a:pt x="1542" y="9214"/>
                    <a:pt x="1596" y="9214"/>
                  </a:cubicBezTo>
                  <a:cubicBezTo>
                    <a:pt x="1816" y="9214"/>
                    <a:pt x="2015" y="9103"/>
                    <a:pt x="2168" y="8931"/>
                  </a:cubicBezTo>
                  <a:cubicBezTo>
                    <a:pt x="2302" y="9103"/>
                    <a:pt x="2512" y="9214"/>
                    <a:pt x="2738" y="9214"/>
                  </a:cubicBezTo>
                  <a:cubicBezTo>
                    <a:pt x="2794" y="9214"/>
                    <a:pt x="2850" y="9207"/>
                    <a:pt x="2906" y="9193"/>
                  </a:cubicBezTo>
                  <a:cubicBezTo>
                    <a:pt x="3264" y="9145"/>
                    <a:pt x="3526" y="8812"/>
                    <a:pt x="3526" y="8407"/>
                  </a:cubicBezTo>
                  <a:lnTo>
                    <a:pt x="3526" y="5549"/>
                  </a:lnTo>
                  <a:cubicBezTo>
                    <a:pt x="3526" y="5478"/>
                    <a:pt x="3478" y="5406"/>
                    <a:pt x="3383" y="5383"/>
                  </a:cubicBezTo>
                  <a:cubicBezTo>
                    <a:pt x="3367" y="5380"/>
                    <a:pt x="3352" y="5378"/>
                    <a:pt x="3338" y="5378"/>
                  </a:cubicBezTo>
                  <a:cubicBezTo>
                    <a:pt x="3241" y="5378"/>
                    <a:pt x="3168" y="5446"/>
                    <a:pt x="3168" y="5549"/>
                  </a:cubicBezTo>
                  <a:lnTo>
                    <a:pt x="3168" y="8407"/>
                  </a:lnTo>
                  <a:cubicBezTo>
                    <a:pt x="3168" y="8669"/>
                    <a:pt x="3002" y="8836"/>
                    <a:pt x="2763" y="8836"/>
                  </a:cubicBezTo>
                  <a:cubicBezTo>
                    <a:pt x="2525" y="8836"/>
                    <a:pt x="2311" y="8645"/>
                    <a:pt x="2311" y="8407"/>
                  </a:cubicBezTo>
                  <a:lnTo>
                    <a:pt x="2311" y="3358"/>
                  </a:lnTo>
                  <a:cubicBezTo>
                    <a:pt x="2311" y="3263"/>
                    <a:pt x="2216" y="3168"/>
                    <a:pt x="2144" y="3168"/>
                  </a:cubicBezTo>
                  <a:cubicBezTo>
                    <a:pt x="2049" y="3168"/>
                    <a:pt x="1954" y="3263"/>
                    <a:pt x="1954" y="3358"/>
                  </a:cubicBezTo>
                  <a:lnTo>
                    <a:pt x="1954" y="8407"/>
                  </a:lnTo>
                  <a:cubicBezTo>
                    <a:pt x="1954" y="8669"/>
                    <a:pt x="1739" y="8836"/>
                    <a:pt x="1549" y="8836"/>
                  </a:cubicBezTo>
                  <a:cubicBezTo>
                    <a:pt x="1311" y="8836"/>
                    <a:pt x="1144" y="8621"/>
                    <a:pt x="1144" y="8407"/>
                  </a:cubicBezTo>
                  <a:lnTo>
                    <a:pt x="1144" y="2025"/>
                  </a:lnTo>
                  <a:cubicBezTo>
                    <a:pt x="1144" y="1930"/>
                    <a:pt x="1096" y="1858"/>
                    <a:pt x="1001" y="1834"/>
                  </a:cubicBezTo>
                  <a:cubicBezTo>
                    <a:pt x="989" y="1832"/>
                    <a:pt x="977" y="1831"/>
                    <a:pt x="965" y="1831"/>
                  </a:cubicBezTo>
                  <a:cubicBezTo>
                    <a:pt x="863" y="1831"/>
                    <a:pt x="787" y="1918"/>
                    <a:pt x="787" y="2025"/>
                  </a:cubicBezTo>
                  <a:lnTo>
                    <a:pt x="787" y="3739"/>
                  </a:lnTo>
                  <a:cubicBezTo>
                    <a:pt x="787" y="3835"/>
                    <a:pt x="739" y="3954"/>
                    <a:pt x="620" y="3954"/>
                  </a:cubicBezTo>
                  <a:cubicBezTo>
                    <a:pt x="602" y="3957"/>
                    <a:pt x="585" y="3958"/>
                    <a:pt x="568" y="3958"/>
                  </a:cubicBezTo>
                  <a:cubicBezTo>
                    <a:pt x="449" y="3958"/>
                    <a:pt x="358" y="3885"/>
                    <a:pt x="358" y="3739"/>
                  </a:cubicBezTo>
                  <a:lnTo>
                    <a:pt x="358" y="2144"/>
                  </a:lnTo>
                  <a:cubicBezTo>
                    <a:pt x="358" y="1168"/>
                    <a:pt x="1144" y="358"/>
                    <a:pt x="2144" y="358"/>
                  </a:cubicBezTo>
                  <a:lnTo>
                    <a:pt x="2216" y="358"/>
                  </a:lnTo>
                  <a:cubicBezTo>
                    <a:pt x="3716" y="358"/>
                    <a:pt x="3954" y="1668"/>
                    <a:pt x="3954" y="2072"/>
                  </a:cubicBezTo>
                  <a:lnTo>
                    <a:pt x="3954" y="3859"/>
                  </a:lnTo>
                  <a:lnTo>
                    <a:pt x="3954" y="3906"/>
                  </a:lnTo>
                  <a:cubicBezTo>
                    <a:pt x="3886" y="3974"/>
                    <a:pt x="3809" y="4003"/>
                    <a:pt x="3738" y="4003"/>
                  </a:cubicBezTo>
                  <a:cubicBezTo>
                    <a:pt x="3610" y="4003"/>
                    <a:pt x="3502" y="3910"/>
                    <a:pt x="3502" y="3787"/>
                  </a:cubicBezTo>
                  <a:lnTo>
                    <a:pt x="3502" y="2072"/>
                  </a:lnTo>
                  <a:cubicBezTo>
                    <a:pt x="3502" y="2001"/>
                    <a:pt x="3454" y="1906"/>
                    <a:pt x="3359" y="1906"/>
                  </a:cubicBezTo>
                  <a:cubicBezTo>
                    <a:pt x="3240" y="1906"/>
                    <a:pt x="3145" y="1953"/>
                    <a:pt x="3145" y="2072"/>
                  </a:cubicBezTo>
                  <a:lnTo>
                    <a:pt x="3145" y="4787"/>
                  </a:lnTo>
                  <a:cubicBezTo>
                    <a:pt x="3145" y="4883"/>
                    <a:pt x="3216" y="4978"/>
                    <a:pt x="3287" y="4978"/>
                  </a:cubicBezTo>
                  <a:cubicBezTo>
                    <a:pt x="3406" y="4978"/>
                    <a:pt x="3502" y="4906"/>
                    <a:pt x="3502" y="4787"/>
                  </a:cubicBezTo>
                  <a:lnTo>
                    <a:pt x="3502" y="4287"/>
                  </a:lnTo>
                  <a:cubicBezTo>
                    <a:pt x="3569" y="4304"/>
                    <a:pt x="3648" y="4321"/>
                    <a:pt x="3731" y="4321"/>
                  </a:cubicBezTo>
                  <a:cubicBezTo>
                    <a:pt x="3765" y="4321"/>
                    <a:pt x="3800" y="4318"/>
                    <a:pt x="3835" y="4311"/>
                  </a:cubicBezTo>
                  <a:cubicBezTo>
                    <a:pt x="4097" y="4263"/>
                    <a:pt x="4311" y="4025"/>
                    <a:pt x="4311" y="3739"/>
                  </a:cubicBezTo>
                  <a:lnTo>
                    <a:pt x="4311" y="2144"/>
                  </a:lnTo>
                  <a:cubicBezTo>
                    <a:pt x="4311" y="453"/>
                    <a:pt x="3359" y="1"/>
                    <a:pt x="2144" y="1"/>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4173" name="Google Shape;14173;p27"/>
            <p:cNvSpPr/>
            <p:nvPr/>
          </p:nvSpPr>
          <p:spPr>
            <a:xfrm>
              <a:off x="2259913" y="3313108"/>
              <a:ext cx="58375" cy="58375"/>
            </a:xfrm>
            <a:custGeom>
              <a:avLst/>
              <a:gdLst/>
              <a:ahLst/>
              <a:cxnLst/>
              <a:rect l="l" t="t" r="r" b="b"/>
              <a:pathLst>
                <a:path w="2335" h="2335" extrusionOk="0">
                  <a:moveTo>
                    <a:pt x="1167" y="358"/>
                  </a:moveTo>
                  <a:cubicBezTo>
                    <a:pt x="1620" y="358"/>
                    <a:pt x="1953" y="715"/>
                    <a:pt x="1953" y="1168"/>
                  </a:cubicBezTo>
                  <a:cubicBezTo>
                    <a:pt x="1953" y="1620"/>
                    <a:pt x="1620" y="1977"/>
                    <a:pt x="1167" y="1977"/>
                  </a:cubicBezTo>
                  <a:cubicBezTo>
                    <a:pt x="715" y="1977"/>
                    <a:pt x="357" y="1620"/>
                    <a:pt x="357" y="1168"/>
                  </a:cubicBezTo>
                  <a:cubicBezTo>
                    <a:pt x="357" y="715"/>
                    <a:pt x="715" y="358"/>
                    <a:pt x="1167" y="358"/>
                  </a:cubicBezTo>
                  <a:close/>
                  <a:moveTo>
                    <a:pt x="1167" y="1"/>
                  </a:moveTo>
                  <a:cubicBezTo>
                    <a:pt x="500" y="1"/>
                    <a:pt x="0" y="501"/>
                    <a:pt x="0" y="1168"/>
                  </a:cubicBezTo>
                  <a:cubicBezTo>
                    <a:pt x="0" y="1811"/>
                    <a:pt x="548" y="2335"/>
                    <a:pt x="1167" y="2335"/>
                  </a:cubicBezTo>
                  <a:cubicBezTo>
                    <a:pt x="1786" y="2335"/>
                    <a:pt x="2334" y="1811"/>
                    <a:pt x="2334" y="1168"/>
                  </a:cubicBezTo>
                  <a:cubicBezTo>
                    <a:pt x="2334" y="549"/>
                    <a:pt x="1810" y="1"/>
                    <a:pt x="1167" y="1"/>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grpSp>
      <p:grpSp>
        <p:nvGrpSpPr>
          <p:cNvPr id="14174" name="Google Shape;14174;p27"/>
          <p:cNvGrpSpPr/>
          <p:nvPr/>
        </p:nvGrpSpPr>
        <p:grpSpPr>
          <a:xfrm>
            <a:off x="1058508" y="3989230"/>
            <a:ext cx="357455" cy="356019"/>
            <a:chOff x="2207513" y="3788808"/>
            <a:chExt cx="298900" cy="297700"/>
          </a:xfrm>
          <a:noFill/>
        </p:grpSpPr>
        <p:sp>
          <p:nvSpPr>
            <p:cNvPr id="14175" name="Google Shape;14175;p27"/>
            <p:cNvSpPr/>
            <p:nvPr/>
          </p:nvSpPr>
          <p:spPr>
            <a:xfrm>
              <a:off x="2208113" y="3788808"/>
              <a:ext cx="298300" cy="297700"/>
            </a:xfrm>
            <a:custGeom>
              <a:avLst/>
              <a:gdLst/>
              <a:ahLst/>
              <a:cxnLst/>
              <a:rect l="l" t="t" r="r" b="b"/>
              <a:pathLst>
                <a:path w="11932" h="11908" extrusionOk="0">
                  <a:moveTo>
                    <a:pt x="5954" y="0"/>
                  </a:moveTo>
                  <a:cubicBezTo>
                    <a:pt x="4454" y="0"/>
                    <a:pt x="3001" y="572"/>
                    <a:pt x="1906" y="1572"/>
                  </a:cubicBezTo>
                  <a:cubicBezTo>
                    <a:pt x="786" y="2596"/>
                    <a:pt x="143" y="3954"/>
                    <a:pt x="0" y="5454"/>
                  </a:cubicBezTo>
                  <a:cubicBezTo>
                    <a:pt x="0" y="5573"/>
                    <a:pt x="48" y="5692"/>
                    <a:pt x="167" y="5716"/>
                  </a:cubicBezTo>
                  <a:lnTo>
                    <a:pt x="1715" y="5716"/>
                  </a:lnTo>
                  <a:cubicBezTo>
                    <a:pt x="1834" y="5716"/>
                    <a:pt x="1953" y="5621"/>
                    <a:pt x="1953" y="5502"/>
                  </a:cubicBezTo>
                  <a:cubicBezTo>
                    <a:pt x="2191" y="3501"/>
                    <a:pt x="3882" y="2001"/>
                    <a:pt x="5906" y="2001"/>
                  </a:cubicBezTo>
                  <a:cubicBezTo>
                    <a:pt x="6573" y="2001"/>
                    <a:pt x="7216" y="2168"/>
                    <a:pt x="7788" y="2477"/>
                  </a:cubicBezTo>
                  <a:cubicBezTo>
                    <a:pt x="7812" y="2489"/>
                    <a:pt x="7838" y="2495"/>
                    <a:pt x="7864" y="2495"/>
                  </a:cubicBezTo>
                  <a:cubicBezTo>
                    <a:pt x="7938" y="2495"/>
                    <a:pt x="8008" y="2446"/>
                    <a:pt x="8026" y="2358"/>
                  </a:cubicBezTo>
                  <a:cubicBezTo>
                    <a:pt x="8050" y="2263"/>
                    <a:pt x="8002" y="2168"/>
                    <a:pt x="7931" y="2144"/>
                  </a:cubicBezTo>
                  <a:cubicBezTo>
                    <a:pt x="7311" y="1810"/>
                    <a:pt x="6597" y="1644"/>
                    <a:pt x="5883" y="1644"/>
                  </a:cubicBezTo>
                  <a:cubicBezTo>
                    <a:pt x="3715" y="1644"/>
                    <a:pt x="1906" y="3239"/>
                    <a:pt x="1596" y="5359"/>
                  </a:cubicBezTo>
                  <a:lnTo>
                    <a:pt x="310" y="5359"/>
                  </a:lnTo>
                  <a:cubicBezTo>
                    <a:pt x="477" y="4025"/>
                    <a:pt x="1096" y="2763"/>
                    <a:pt x="2096" y="1834"/>
                  </a:cubicBezTo>
                  <a:cubicBezTo>
                    <a:pt x="3144" y="882"/>
                    <a:pt x="4477" y="358"/>
                    <a:pt x="5906" y="358"/>
                  </a:cubicBezTo>
                  <a:cubicBezTo>
                    <a:pt x="7407" y="358"/>
                    <a:pt x="8836" y="953"/>
                    <a:pt x="9883" y="2001"/>
                  </a:cubicBezTo>
                  <a:cubicBezTo>
                    <a:pt x="10955" y="3073"/>
                    <a:pt x="11503" y="4454"/>
                    <a:pt x="11503" y="5954"/>
                  </a:cubicBezTo>
                  <a:cubicBezTo>
                    <a:pt x="11503" y="7359"/>
                    <a:pt x="10979" y="8717"/>
                    <a:pt x="10026" y="9764"/>
                  </a:cubicBezTo>
                  <a:cubicBezTo>
                    <a:pt x="9097" y="10765"/>
                    <a:pt x="7859" y="11408"/>
                    <a:pt x="6502" y="11550"/>
                  </a:cubicBezTo>
                  <a:lnTo>
                    <a:pt x="6502" y="10264"/>
                  </a:lnTo>
                  <a:cubicBezTo>
                    <a:pt x="8621" y="9979"/>
                    <a:pt x="10241" y="8145"/>
                    <a:pt x="10241" y="5978"/>
                  </a:cubicBezTo>
                  <a:cubicBezTo>
                    <a:pt x="10241" y="4692"/>
                    <a:pt x="9669" y="3477"/>
                    <a:pt x="8645" y="2644"/>
                  </a:cubicBezTo>
                  <a:cubicBezTo>
                    <a:pt x="8621" y="2620"/>
                    <a:pt x="8585" y="2608"/>
                    <a:pt x="8550" y="2608"/>
                  </a:cubicBezTo>
                  <a:cubicBezTo>
                    <a:pt x="8514" y="2608"/>
                    <a:pt x="8478" y="2620"/>
                    <a:pt x="8454" y="2644"/>
                  </a:cubicBezTo>
                  <a:cubicBezTo>
                    <a:pt x="8359" y="2715"/>
                    <a:pt x="8359" y="2858"/>
                    <a:pt x="8454" y="2906"/>
                  </a:cubicBezTo>
                  <a:cubicBezTo>
                    <a:pt x="9359" y="3692"/>
                    <a:pt x="9907" y="4787"/>
                    <a:pt x="9907" y="5978"/>
                  </a:cubicBezTo>
                  <a:cubicBezTo>
                    <a:pt x="9907" y="8002"/>
                    <a:pt x="8383" y="9693"/>
                    <a:pt x="6383" y="9931"/>
                  </a:cubicBezTo>
                  <a:cubicBezTo>
                    <a:pt x="6264" y="9931"/>
                    <a:pt x="6192" y="10050"/>
                    <a:pt x="6192" y="10169"/>
                  </a:cubicBezTo>
                  <a:lnTo>
                    <a:pt x="6192" y="11669"/>
                  </a:lnTo>
                  <a:lnTo>
                    <a:pt x="6192" y="11693"/>
                  </a:lnTo>
                  <a:cubicBezTo>
                    <a:pt x="6216" y="11812"/>
                    <a:pt x="6311" y="11908"/>
                    <a:pt x="6430" y="11908"/>
                  </a:cubicBezTo>
                  <a:lnTo>
                    <a:pt x="6454" y="11908"/>
                  </a:lnTo>
                  <a:cubicBezTo>
                    <a:pt x="7931" y="11789"/>
                    <a:pt x="9312" y="11098"/>
                    <a:pt x="10312" y="10002"/>
                  </a:cubicBezTo>
                  <a:cubicBezTo>
                    <a:pt x="11336" y="8907"/>
                    <a:pt x="11908" y="7478"/>
                    <a:pt x="11908" y="5954"/>
                  </a:cubicBezTo>
                  <a:cubicBezTo>
                    <a:pt x="11931" y="4382"/>
                    <a:pt x="11312" y="2882"/>
                    <a:pt x="10169" y="1763"/>
                  </a:cubicBezTo>
                  <a:cubicBezTo>
                    <a:pt x="9050" y="620"/>
                    <a:pt x="7550" y="0"/>
                    <a:pt x="5954" y="0"/>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4176" name="Google Shape;14176;p27"/>
            <p:cNvSpPr/>
            <p:nvPr/>
          </p:nvSpPr>
          <p:spPr>
            <a:xfrm>
              <a:off x="2207513" y="3944183"/>
              <a:ext cx="142325" cy="142325"/>
            </a:xfrm>
            <a:custGeom>
              <a:avLst/>
              <a:gdLst/>
              <a:ahLst/>
              <a:cxnLst/>
              <a:rect l="l" t="t" r="r" b="b"/>
              <a:pathLst>
                <a:path w="5693" h="5693" extrusionOk="0">
                  <a:moveTo>
                    <a:pt x="215" y="1"/>
                  </a:moveTo>
                  <a:cubicBezTo>
                    <a:pt x="72" y="25"/>
                    <a:pt x="1" y="144"/>
                    <a:pt x="1" y="263"/>
                  </a:cubicBezTo>
                  <a:cubicBezTo>
                    <a:pt x="191" y="2454"/>
                    <a:pt x="1548" y="4311"/>
                    <a:pt x="3549" y="5216"/>
                  </a:cubicBezTo>
                  <a:cubicBezTo>
                    <a:pt x="3571" y="5222"/>
                    <a:pt x="3594" y="5225"/>
                    <a:pt x="3616" y="5225"/>
                  </a:cubicBezTo>
                  <a:cubicBezTo>
                    <a:pt x="3686" y="5225"/>
                    <a:pt x="3751" y="5194"/>
                    <a:pt x="3787" y="5121"/>
                  </a:cubicBezTo>
                  <a:cubicBezTo>
                    <a:pt x="3835" y="5026"/>
                    <a:pt x="3787" y="4954"/>
                    <a:pt x="3716" y="4883"/>
                  </a:cubicBezTo>
                  <a:cubicBezTo>
                    <a:pt x="1858" y="4073"/>
                    <a:pt x="572" y="2359"/>
                    <a:pt x="382" y="358"/>
                  </a:cubicBezTo>
                  <a:lnTo>
                    <a:pt x="1644" y="358"/>
                  </a:lnTo>
                  <a:cubicBezTo>
                    <a:pt x="1763" y="1287"/>
                    <a:pt x="2215" y="2144"/>
                    <a:pt x="2882" y="2811"/>
                  </a:cubicBezTo>
                  <a:cubicBezTo>
                    <a:pt x="3525" y="3454"/>
                    <a:pt x="4382" y="3907"/>
                    <a:pt x="5311" y="4026"/>
                  </a:cubicBezTo>
                  <a:lnTo>
                    <a:pt x="5311" y="5312"/>
                  </a:lnTo>
                  <a:cubicBezTo>
                    <a:pt x="5025" y="5264"/>
                    <a:pt x="4692" y="5216"/>
                    <a:pt x="4382" y="5121"/>
                  </a:cubicBezTo>
                  <a:cubicBezTo>
                    <a:pt x="4359" y="5121"/>
                    <a:pt x="4311" y="5121"/>
                    <a:pt x="4263" y="5145"/>
                  </a:cubicBezTo>
                  <a:cubicBezTo>
                    <a:pt x="4120" y="5264"/>
                    <a:pt x="4192" y="5454"/>
                    <a:pt x="4335" y="5478"/>
                  </a:cubicBezTo>
                  <a:cubicBezTo>
                    <a:pt x="4692" y="5574"/>
                    <a:pt x="5049" y="5621"/>
                    <a:pt x="5406" y="5693"/>
                  </a:cubicBezTo>
                  <a:lnTo>
                    <a:pt x="5430" y="5693"/>
                  </a:lnTo>
                  <a:cubicBezTo>
                    <a:pt x="5549" y="5693"/>
                    <a:pt x="5645" y="5597"/>
                    <a:pt x="5668" y="5478"/>
                  </a:cubicBezTo>
                  <a:lnTo>
                    <a:pt x="5668" y="5454"/>
                  </a:lnTo>
                  <a:lnTo>
                    <a:pt x="5668" y="3930"/>
                  </a:lnTo>
                  <a:cubicBezTo>
                    <a:pt x="5692" y="3811"/>
                    <a:pt x="5621" y="3716"/>
                    <a:pt x="5502" y="3692"/>
                  </a:cubicBezTo>
                  <a:cubicBezTo>
                    <a:pt x="4597" y="3573"/>
                    <a:pt x="3787" y="3192"/>
                    <a:pt x="3144" y="2573"/>
                  </a:cubicBezTo>
                  <a:cubicBezTo>
                    <a:pt x="2477" y="1930"/>
                    <a:pt x="2096" y="1096"/>
                    <a:pt x="2001" y="215"/>
                  </a:cubicBezTo>
                  <a:cubicBezTo>
                    <a:pt x="2001" y="96"/>
                    <a:pt x="1882" y="1"/>
                    <a:pt x="1763" y="1"/>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4177" name="Google Shape;14177;p27"/>
            <p:cNvSpPr/>
            <p:nvPr/>
          </p:nvSpPr>
          <p:spPr>
            <a:xfrm>
              <a:off x="2280138" y="3861433"/>
              <a:ext cx="153050" cy="153625"/>
            </a:xfrm>
            <a:custGeom>
              <a:avLst/>
              <a:gdLst/>
              <a:ahLst/>
              <a:cxnLst/>
              <a:rect l="l" t="t" r="r" b="b"/>
              <a:pathLst>
                <a:path w="6122" h="6145" extrusionOk="0">
                  <a:moveTo>
                    <a:pt x="3073" y="358"/>
                  </a:moveTo>
                  <a:cubicBezTo>
                    <a:pt x="4549" y="358"/>
                    <a:pt x="5764" y="1596"/>
                    <a:pt x="5764" y="3073"/>
                  </a:cubicBezTo>
                  <a:cubicBezTo>
                    <a:pt x="5764" y="4573"/>
                    <a:pt x="4549" y="5788"/>
                    <a:pt x="3073" y="5788"/>
                  </a:cubicBezTo>
                  <a:cubicBezTo>
                    <a:pt x="1573" y="5788"/>
                    <a:pt x="358" y="4573"/>
                    <a:pt x="358" y="3073"/>
                  </a:cubicBezTo>
                  <a:cubicBezTo>
                    <a:pt x="358" y="1596"/>
                    <a:pt x="1573" y="358"/>
                    <a:pt x="3073" y="358"/>
                  </a:cubicBezTo>
                  <a:close/>
                  <a:moveTo>
                    <a:pt x="3073" y="1"/>
                  </a:moveTo>
                  <a:cubicBezTo>
                    <a:pt x="1358" y="1"/>
                    <a:pt x="1" y="1382"/>
                    <a:pt x="1" y="3073"/>
                  </a:cubicBezTo>
                  <a:cubicBezTo>
                    <a:pt x="1" y="4764"/>
                    <a:pt x="1358" y="6145"/>
                    <a:pt x="3073" y="6145"/>
                  </a:cubicBezTo>
                  <a:cubicBezTo>
                    <a:pt x="4764" y="6145"/>
                    <a:pt x="6121" y="4740"/>
                    <a:pt x="6121" y="3073"/>
                  </a:cubicBezTo>
                  <a:cubicBezTo>
                    <a:pt x="6121" y="1382"/>
                    <a:pt x="4764" y="1"/>
                    <a:pt x="3073" y="1"/>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4178" name="Google Shape;14178;p27"/>
            <p:cNvSpPr/>
            <p:nvPr/>
          </p:nvSpPr>
          <p:spPr>
            <a:xfrm>
              <a:off x="2323013" y="3915033"/>
              <a:ext cx="67300" cy="8950"/>
            </a:xfrm>
            <a:custGeom>
              <a:avLst/>
              <a:gdLst/>
              <a:ahLst/>
              <a:cxnLst/>
              <a:rect l="l" t="t" r="r" b="b"/>
              <a:pathLst>
                <a:path w="2692" h="358" extrusionOk="0">
                  <a:moveTo>
                    <a:pt x="215" y="0"/>
                  </a:moveTo>
                  <a:cubicBezTo>
                    <a:pt x="120" y="0"/>
                    <a:pt x="72" y="72"/>
                    <a:pt x="48" y="167"/>
                  </a:cubicBezTo>
                  <a:cubicBezTo>
                    <a:pt x="1" y="286"/>
                    <a:pt x="96" y="357"/>
                    <a:pt x="215" y="357"/>
                  </a:cubicBezTo>
                  <a:lnTo>
                    <a:pt x="2501" y="357"/>
                  </a:lnTo>
                  <a:cubicBezTo>
                    <a:pt x="2596" y="357"/>
                    <a:pt x="2668" y="310"/>
                    <a:pt x="2692" y="214"/>
                  </a:cubicBezTo>
                  <a:cubicBezTo>
                    <a:pt x="2692" y="95"/>
                    <a:pt x="2596" y="0"/>
                    <a:pt x="2477" y="0"/>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4179" name="Google Shape;14179;p27"/>
            <p:cNvSpPr/>
            <p:nvPr/>
          </p:nvSpPr>
          <p:spPr>
            <a:xfrm>
              <a:off x="2323013" y="3934083"/>
              <a:ext cx="67300" cy="8950"/>
            </a:xfrm>
            <a:custGeom>
              <a:avLst/>
              <a:gdLst/>
              <a:ahLst/>
              <a:cxnLst/>
              <a:rect l="l" t="t" r="r" b="b"/>
              <a:pathLst>
                <a:path w="2692" h="358" extrusionOk="0">
                  <a:moveTo>
                    <a:pt x="215" y="0"/>
                  </a:moveTo>
                  <a:cubicBezTo>
                    <a:pt x="120" y="0"/>
                    <a:pt x="72" y="48"/>
                    <a:pt x="48" y="143"/>
                  </a:cubicBezTo>
                  <a:cubicBezTo>
                    <a:pt x="1" y="262"/>
                    <a:pt x="96" y="357"/>
                    <a:pt x="215" y="357"/>
                  </a:cubicBezTo>
                  <a:lnTo>
                    <a:pt x="2501" y="357"/>
                  </a:lnTo>
                  <a:cubicBezTo>
                    <a:pt x="2596" y="357"/>
                    <a:pt x="2668" y="286"/>
                    <a:pt x="2692" y="191"/>
                  </a:cubicBezTo>
                  <a:cubicBezTo>
                    <a:pt x="2692" y="72"/>
                    <a:pt x="2596" y="0"/>
                    <a:pt x="2477" y="0"/>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4180" name="Google Shape;14180;p27"/>
            <p:cNvSpPr/>
            <p:nvPr/>
          </p:nvSpPr>
          <p:spPr>
            <a:xfrm>
              <a:off x="2337313" y="3951933"/>
              <a:ext cx="38725" cy="8950"/>
            </a:xfrm>
            <a:custGeom>
              <a:avLst/>
              <a:gdLst/>
              <a:ahLst/>
              <a:cxnLst/>
              <a:rect l="l" t="t" r="r" b="b"/>
              <a:pathLst>
                <a:path w="1549" h="358" extrusionOk="0">
                  <a:moveTo>
                    <a:pt x="214" y="1"/>
                  </a:moveTo>
                  <a:cubicBezTo>
                    <a:pt x="119" y="1"/>
                    <a:pt x="48" y="48"/>
                    <a:pt x="24" y="143"/>
                  </a:cubicBezTo>
                  <a:cubicBezTo>
                    <a:pt x="0" y="263"/>
                    <a:pt x="95" y="358"/>
                    <a:pt x="214" y="358"/>
                  </a:cubicBezTo>
                  <a:lnTo>
                    <a:pt x="1334" y="358"/>
                  </a:lnTo>
                  <a:cubicBezTo>
                    <a:pt x="1429" y="358"/>
                    <a:pt x="1500" y="286"/>
                    <a:pt x="1524" y="191"/>
                  </a:cubicBezTo>
                  <a:cubicBezTo>
                    <a:pt x="1548" y="120"/>
                    <a:pt x="1453" y="1"/>
                    <a:pt x="1334" y="1"/>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grpSp>
      <p:grpSp>
        <p:nvGrpSpPr>
          <p:cNvPr id="14181" name="Google Shape;14181;p27"/>
          <p:cNvGrpSpPr/>
          <p:nvPr/>
        </p:nvGrpSpPr>
        <p:grpSpPr>
          <a:xfrm>
            <a:off x="1781920" y="3990486"/>
            <a:ext cx="353897" cy="354046"/>
            <a:chOff x="2684988" y="3789858"/>
            <a:chExt cx="295925" cy="296050"/>
          </a:xfrm>
          <a:noFill/>
        </p:grpSpPr>
        <p:sp>
          <p:nvSpPr>
            <p:cNvPr id="14182" name="Google Shape;14182;p27"/>
            <p:cNvSpPr/>
            <p:nvPr/>
          </p:nvSpPr>
          <p:spPr>
            <a:xfrm>
              <a:off x="2760613" y="3789858"/>
              <a:ext cx="144700" cy="162700"/>
            </a:xfrm>
            <a:custGeom>
              <a:avLst/>
              <a:gdLst/>
              <a:ahLst/>
              <a:cxnLst/>
              <a:rect l="l" t="t" r="r" b="b"/>
              <a:pathLst>
                <a:path w="5788" h="6508" extrusionOk="0">
                  <a:moveTo>
                    <a:pt x="2906" y="339"/>
                  </a:moveTo>
                  <a:lnTo>
                    <a:pt x="5430" y="1792"/>
                  </a:lnTo>
                  <a:lnTo>
                    <a:pt x="5430" y="4721"/>
                  </a:lnTo>
                  <a:lnTo>
                    <a:pt x="2906" y="6174"/>
                  </a:lnTo>
                  <a:lnTo>
                    <a:pt x="357" y="4721"/>
                  </a:lnTo>
                  <a:lnTo>
                    <a:pt x="357" y="1792"/>
                  </a:lnTo>
                  <a:lnTo>
                    <a:pt x="2906" y="339"/>
                  </a:lnTo>
                  <a:close/>
                  <a:moveTo>
                    <a:pt x="2894" y="0"/>
                  </a:moveTo>
                  <a:cubicBezTo>
                    <a:pt x="2840" y="0"/>
                    <a:pt x="2786" y="18"/>
                    <a:pt x="2739" y="54"/>
                  </a:cubicBezTo>
                  <a:lnTo>
                    <a:pt x="167" y="1530"/>
                  </a:lnTo>
                  <a:cubicBezTo>
                    <a:pt x="72" y="1578"/>
                    <a:pt x="0" y="1673"/>
                    <a:pt x="0" y="1768"/>
                  </a:cubicBezTo>
                  <a:lnTo>
                    <a:pt x="0" y="4745"/>
                  </a:lnTo>
                  <a:cubicBezTo>
                    <a:pt x="0" y="4840"/>
                    <a:pt x="72" y="4959"/>
                    <a:pt x="167" y="4983"/>
                  </a:cubicBezTo>
                  <a:lnTo>
                    <a:pt x="2739" y="6484"/>
                  </a:lnTo>
                  <a:cubicBezTo>
                    <a:pt x="2810" y="6507"/>
                    <a:pt x="2834" y="6507"/>
                    <a:pt x="2906" y="6507"/>
                  </a:cubicBezTo>
                  <a:cubicBezTo>
                    <a:pt x="2953" y="6507"/>
                    <a:pt x="2977" y="6507"/>
                    <a:pt x="3048" y="6484"/>
                  </a:cubicBezTo>
                  <a:lnTo>
                    <a:pt x="5644" y="4983"/>
                  </a:lnTo>
                  <a:cubicBezTo>
                    <a:pt x="5716" y="4959"/>
                    <a:pt x="5787" y="4840"/>
                    <a:pt x="5787" y="4745"/>
                  </a:cubicBezTo>
                  <a:lnTo>
                    <a:pt x="5787" y="1768"/>
                  </a:lnTo>
                  <a:cubicBezTo>
                    <a:pt x="5787" y="1673"/>
                    <a:pt x="5716" y="1554"/>
                    <a:pt x="5644" y="1530"/>
                  </a:cubicBezTo>
                  <a:lnTo>
                    <a:pt x="3048" y="54"/>
                  </a:lnTo>
                  <a:cubicBezTo>
                    <a:pt x="3001" y="18"/>
                    <a:pt x="2947" y="0"/>
                    <a:pt x="2894" y="0"/>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4183" name="Google Shape;14183;p27"/>
            <p:cNvSpPr/>
            <p:nvPr/>
          </p:nvSpPr>
          <p:spPr>
            <a:xfrm>
              <a:off x="2684988" y="3923058"/>
              <a:ext cx="144100" cy="162850"/>
            </a:xfrm>
            <a:custGeom>
              <a:avLst/>
              <a:gdLst/>
              <a:ahLst/>
              <a:cxnLst/>
              <a:rect l="l" t="t" r="r" b="b"/>
              <a:pathLst>
                <a:path w="5764" h="6514" extrusionOk="0">
                  <a:moveTo>
                    <a:pt x="2891" y="1"/>
                  </a:moveTo>
                  <a:cubicBezTo>
                    <a:pt x="2841" y="1"/>
                    <a:pt x="2787" y="12"/>
                    <a:pt x="2739" y="36"/>
                  </a:cubicBezTo>
                  <a:lnTo>
                    <a:pt x="144" y="1537"/>
                  </a:lnTo>
                  <a:cubicBezTo>
                    <a:pt x="48" y="1584"/>
                    <a:pt x="1" y="1679"/>
                    <a:pt x="1" y="1775"/>
                  </a:cubicBezTo>
                  <a:lnTo>
                    <a:pt x="1" y="4752"/>
                  </a:lnTo>
                  <a:cubicBezTo>
                    <a:pt x="1" y="4847"/>
                    <a:pt x="48" y="4966"/>
                    <a:pt x="144" y="4990"/>
                  </a:cubicBezTo>
                  <a:lnTo>
                    <a:pt x="2739" y="6466"/>
                  </a:lnTo>
                  <a:cubicBezTo>
                    <a:pt x="2787" y="6514"/>
                    <a:pt x="2835" y="6514"/>
                    <a:pt x="2882" y="6514"/>
                  </a:cubicBezTo>
                  <a:cubicBezTo>
                    <a:pt x="2954" y="6514"/>
                    <a:pt x="2978" y="6514"/>
                    <a:pt x="3025" y="6466"/>
                  </a:cubicBezTo>
                  <a:lnTo>
                    <a:pt x="5621" y="4990"/>
                  </a:lnTo>
                  <a:cubicBezTo>
                    <a:pt x="5716" y="4918"/>
                    <a:pt x="5764" y="4847"/>
                    <a:pt x="5764" y="4752"/>
                  </a:cubicBezTo>
                  <a:lnTo>
                    <a:pt x="5764" y="1775"/>
                  </a:lnTo>
                  <a:cubicBezTo>
                    <a:pt x="5740" y="1656"/>
                    <a:pt x="5692" y="1560"/>
                    <a:pt x="5597" y="1513"/>
                  </a:cubicBezTo>
                  <a:lnTo>
                    <a:pt x="4645" y="965"/>
                  </a:lnTo>
                  <a:cubicBezTo>
                    <a:pt x="4615" y="955"/>
                    <a:pt x="4577" y="949"/>
                    <a:pt x="4541" y="949"/>
                  </a:cubicBezTo>
                  <a:cubicBezTo>
                    <a:pt x="4491" y="949"/>
                    <a:pt x="4444" y="961"/>
                    <a:pt x="4430" y="989"/>
                  </a:cubicBezTo>
                  <a:cubicBezTo>
                    <a:pt x="4335" y="1084"/>
                    <a:pt x="4383" y="1203"/>
                    <a:pt x="4454" y="1275"/>
                  </a:cubicBezTo>
                  <a:lnTo>
                    <a:pt x="5383" y="1799"/>
                  </a:lnTo>
                  <a:lnTo>
                    <a:pt x="5383" y="4728"/>
                  </a:lnTo>
                  <a:lnTo>
                    <a:pt x="2858" y="6180"/>
                  </a:lnTo>
                  <a:lnTo>
                    <a:pt x="334" y="4728"/>
                  </a:lnTo>
                  <a:lnTo>
                    <a:pt x="334" y="1799"/>
                  </a:lnTo>
                  <a:lnTo>
                    <a:pt x="2858" y="346"/>
                  </a:lnTo>
                  <a:lnTo>
                    <a:pt x="3787" y="870"/>
                  </a:lnTo>
                  <a:cubicBezTo>
                    <a:pt x="3808" y="891"/>
                    <a:pt x="3833" y="899"/>
                    <a:pt x="3860" y="899"/>
                  </a:cubicBezTo>
                  <a:cubicBezTo>
                    <a:pt x="3924" y="899"/>
                    <a:pt x="3999" y="849"/>
                    <a:pt x="4049" y="798"/>
                  </a:cubicBezTo>
                  <a:cubicBezTo>
                    <a:pt x="4073" y="703"/>
                    <a:pt x="4049" y="608"/>
                    <a:pt x="3954" y="584"/>
                  </a:cubicBezTo>
                  <a:lnTo>
                    <a:pt x="3025" y="36"/>
                  </a:lnTo>
                  <a:cubicBezTo>
                    <a:pt x="2989" y="12"/>
                    <a:pt x="2942" y="1"/>
                    <a:pt x="2891" y="1"/>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4184" name="Google Shape;14184;p27"/>
            <p:cNvSpPr/>
            <p:nvPr/>
          </p:nvSpPr>
          <p:spPr>
            <a:xfrm>
              <a:off x="2836813" y="3922458"/>
              <a:ext cx="144100" cy="162275"/>
            </a:xfrm>
            <a:custGeom>
              <a:avLst/>
              <a:gdLst/>
              <a:ahLst/>
              <a:cxnLst/>
              <a:rect l="l" t="t" r="r" b="b"/>
              <a:pathLst>
                <a:path w="5764" h="6491" extrusionOk="0">
                  <a:moveTo>
                    <a:pt x="2891" y="1"/>
                  </a:moveTo>
                  <a:cubicBezTo>
                    <a:pt x="2840" y="1"/>
                    <a:pt x="2787" y="13"/>
                    <a:pt x="2739" y="36"/>
                  </a:cubicBezTo>
                  <a:lnTo>
                    <a:pt x="143" y="1537"/>
                  </a:lnTo>
                  <a:cubicBezTo>
                    <a:pt x="48" y="1584"/>
                    <a:pt x="0" y="1680"/>
                    <a:pt x="0" y="1775"/>
                  </a:cubicBezTo>
                  <a:lnTo>
                    <a:pt x="0" y="4752"/>
                  </a:lnTo>
                  <a:cubicBezTo>
                    <a:pt x="0" y="4823"/>
                    <a:pt x="48" y="4942"/>
                    <a:pt x="143" y="4990"/>
                  </a:cubicBezTo>
                  <a:lnTo>
                    <a:pt x="2739" y="6466"/>
                  </a:lnTo>
                  <a:cubicBezTo>
                    <a:pt x="2787" y="6490"/>
                    <a:pt x="2834" y="6490"/>
                    <a:pt x="2882" y="6490"/>
                  </a:cubicBezTo>
                  <a:cubicBezTo>
                    <a:pt x="2953" y="6490"/>
                    <a:pt x="2977" y="6490"/>
                    <a:pt x="3025" y="6466"/>
                  </a:cubicBezTo>
                  <a:lnTo>
                    <a:pt x="5621" y="4990"/>
                  </a:lnTo>
                  <a:cubicBezTo>
                    <a:pt x="5716" y="4918"/>
                    <a:pt x="5764" y="4823"/>
                    <a:pt x="5764" y="4752"/>
                  </a:cubicBezTo>
                  <a:lnTo>
                    <a:pt x="5764" y="4323"/>
                  </a:lnTo>
                  <a:cubicBezTo>
                    <a:pt x="5764" y="4228"/>
                    <a:pt x="5716" y="4156"/>
                    <a:pt x="5621" y="4156"/>
                  </a:cubicBezTo>
                  <a:cubicBezTo>
                    <a:pt x="5502" y="4156"/>
                    <a:pt x="5406" y="4204"/>
                    <a:pt x="5406" y="4323"/>
                  </a:cubicBezTo>
                  <a:lnTo>
                    <a:pt x="5406" y="4704"/>
                  </a:lnTo>
                  <a:lnTo>
                    <a:pt x="2882" y="6181"/>
                  </a:lnTo>
                  <a:lnTo>
                    <a:pt x="358" y="4704"/>
                  </a:lnTo>
                  <a:lnTo>
                    <a:pt x="358" y="1799"/>
                  </a:lnTo>
                  <a:lnTo>
                    <a:pt x="2882" y="346"/>
                  </a:lnTo>
                  <a:lnTo>
                    <a:pt x="5406" y="1799"/>
                  </a:lnTo>
                  <a:lnTo>
                    <a:pt x="5406" y="3513"/>
                  </a:lnTo>
                  <a:cubicBezTo>
                    <a:pt x="5449" y="3620"/>
                    <a:pt x="5511" y="3708"/>
                    <a:pt x="5592" y="3708"/>
                  </a:cubicBezTo>
                  <a:cubicBezTo>
                    <a:pt x="5601" y="3708"/>
                    <a:pt x="5611" y="3706"/>
                    <a:pt x="5621" y="3704"/>
                  </a:cubicBezTo>
                  <a:cubicBezTo>
                    <a:pt x="5716" y="3704"/>
                    <a:pt x="5764" y="3609"/>
                    <a:pt x="5764" y="3513"/>
                  </a:cubicBezTo>
                  <a:lnTo>
                    <a:pt x="5764" y="1775"/>
                  </a:lnTo>
                  <a:cubicBezTo>
                    <a:pt x="5764" y="1680"/>
                    <a:pt x="5716" y="1561"/>
                    <a:pt x="5621" y="1537"/>
                  </a:cubicBezTo>
                  <a:lnTo>
                    <a:pt x="3025" y="36"/>
                  </a:lnTo>
                  <a:cubicBezTo>
                    <a:pt x="2989" y="13"/>
                    <a:pt x="2942" y="1"/>
                    <a:pt x="2891" y="1"/>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4185" name="Google Shape;14185;p27"/>
            <p:cNvSpPr/>
            <p:nvPr/>
          </p:nvSpPr>
          <p:spPr>
            <a:xfrm>
              <a:off x="2796338" y="3848333"/>
              <a:ext cx="73850" cy="8975"/>
            </a:xfrm>
            <a:custGeom>
              <a:avLst/>
              <a:gdLst/>
              <a:ahLst/>
              <a:cxnLst/>
              <a:rect l="l" t="t" r="r" b="b"/>
              <a:pathLst>
                <a:path w="2954" h="359" extrusionOk="0">
                  <a:moveTo>
                    <a:pt x="143" y="1"/>
                  </a:moveTo>
                  <a:cubicBezTo>
                    <a:pt x="71" y="1"/>
                    <a:pt x="0" y="96"/>
                    <a:pt x="0" y="168"/>
                  </a:cubicBezTo>
                  <a:cubicBezTo>
                    <a:pt x="0" y="263"/>
                    <a:pt x="95" y="358"/>
                    <a:pt x="191" y="358"/>
                  </a:cubicBezTo>
                  <a:lnTo>
                    <a:pt x="2786" y="358"/>
                  </a:lnTo>
                  <a:cubicBezTo>
                    <a:pt x="2858" y="358"/>
                    <a:pt x="2953" y="287"/>
                    <a:pt x="2953" y="215"/>
                  </a:cubicBezTo>
                  <a:cubicBezTo>
                    <a:pt x="2953" y="96"/>
                    <a:pt x="2905" y="1"/>
                    <a:pt x="2786" y="1"/>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4186" name="Google Shape;14186;p27"/>
            <p:cNvSpPr/>
            <p:nvPr/>
          </p:nvSpPr>
          <p:spPr>
            <a:xfrm>
              <a:off x="2796338" y="3866808"/>
              <a:ext cx="73850" cy="8950"/>
            </a:xfrm>
            <a:custGeom>
              <a:avLst/>
              <a:gdLst/>
              <a:ahLst/>
              <a:cxnLst/>
              <a:rect l="l" t="t" r="r" b="b"/>
              <a:pathLst>
                <a:path w="2954" h="358" extrusionOk="0">
                  <a:moveTo>
                    <a:pt x="191" y="0"/>
                  </a:moveTo>
                  <a:cubicBezTo>
                    <a:pt x="95" y="0"/>
                    <a:pt x="0" y="72"/>
                    <a:pt x="0" y="143"/>
                  </a:cubicBezTo>
                  <a:cubicBezTo>
                    <a:pt x="0" y="262"/>
                    <a:pt x="71" y="357"/>
                    <a:pt x="191" y="357"/>
                  </a:cubicBezTo>
                  <a:lnTo>
                    <a:pt x="2786" y="357"/>
                  </a:lnTo>
                  <a:cubicBezTo>
                    <a:pt x="2858" y="357"/>
                    <a:pt x="2953" y="310"/>
                    <a:pt x="2953" y="214"/>
                  </a:cubicBezTo>
                  <a:cubicBezTo>
                    <a:pt x="2953" y="95"/>
                    <a:pt x="2858" y="0"/>
                    <a:pt x="2786" y="0"/>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4187" name="Google Shape;14187;p27"/>
            <p:cNvSpPr/>
            <p:nvPr/>
          </p:nvSpPr>
          <p:spPr>
            <a:xfrm>
              <a:off x="2812413" y="3885258"/>
              <a:ext cx="41700" cy="8950"/>
            </a:xfrm>
            <a:custGeom>
              <a:avLst/>
              <a:gdLst/>
              <a:ahLst/>
              <a:cxnLst/>
              <a:rect l="l" t="t" r="r" b="b"/>
              <a:pathLst>
                <a:path w="1668" h="358" extrusionOk="0">
                  <a:moveTo>
                    <a:pt x="167" y="0"/>
                  </a:moveTo>
                  <a:cubicBezTo>
                    <a:pt x="71" y="0"/>
                    <a:pt x="0" y="72"/>
                    <a:pt x="0" y="167"/>
                  </a:cubicBezTo>
                  <a:cubicBezTo>
                    <a:pt x="0" y="286"/>
                    <a:pt x="48" y="358"/>
                    <a:pt x="167" y="358"/>
                  </a:cubicBezTo>
                  <a:lnTo>
                    <a:pt x="1477" y="358"/>
                  </a:lnTo>
                  <a:cubicBezTo>
                    <a:pt x="1572" y="358"/>
                    <a:pt x="1667" y="310"/>
                    <a:pt x="1667" y="215"/>
                  </a:cubicBezTo>
                  <a:cubicBezTo>
                    <a:pt x="1667" y="96"/>
                    <a:pt x="1596" y="0"/>
                    <a:pt x="1477" y="0"/>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4188" name="Google Shape;14188;p27"/>
            <p:cNvSpPr/>
            <p:nvPr/>
          </p:nvSpPr>
          <p:spPr>
            <a:xfrm>
              <a:off x="2873138" y="3981708"/>
              <a:ext cx="73850" cy="8950"/>
            </a:xfrm>
            <a:custGeom>
              <a:avLst/>
              <a:gdLst/>
              <a:ahLst/>
              <a:cxnLst/>
              <a:rect l="l" t="t" r="r" b="b"/>
              <a:pathLst>
                <a:path w="2954" h="358" extrusionOk="0">
                  <a:moveTo>
                    <a:pt x="191" y="0"/>
                  </a:moveTo>
                  <a:cubicBezTo>
                    <a:pt x="95" y="0"/>
                    <a:pt x="0" y="48"/>
                    <a:pt x="0" y="143"/>
                  </a:cubicBezTo>
                  <a:cubicBezTo>
                    <a:pt x="0" y="262"/>
                    <a:pt x="72" y="358"/>
                    <a:pt x="191" y="358"/>
                  </a:cubicBezTo>
                  <a:lnTo>
                    <a:pt x="2763" y="358"/>
                  </a:lnTo>
                  <a:cubicBezTo>
                    <a:pt x="2858" y="358"/>
                    <a:pt x="2953" y="286"/>
                    <a:pt x="2953" y="191"/>
                  </a:cubicBezTo>
                  <a:cubicBezTo>
                    <a:pt x="2953" y="72"/>
                    <a:pt x="2882" y="0"/>
                    <a:pt x="2763" y="0"/>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4189" name="Google Shape;14189;p27"/>
            <p:cNvSpPr/>
            <p:nvPr/>
          </p:nvSpPr>
          <p:spPr>
            <a:xfrm>
              <a:off x="2873138" y="4000158"/>
              <a:ext cx="74425" cy="8950"/>
            </a:xfrm>
            <a:custGeom>
              <a:avLst/>
              <a:gdLst/>
              <a:ahLst/>
              <a:cxnLst/>
              <a:rect l="l" t="t" r="r" b="b"/>
              <a:pathLst>
                <a:path w="2977" h="358" extrusionOk="0">
                  <a:moveTo>
                    <a:pt x="191" y="1"/>
                  </a:moveTo>
                  <a:cubicBezTo>
                    <a:pt x="95" y="1"/>
                    <a:pt x="0" y="48"/>
                    <a:pt x="0" y="143"/>
                  </a:cubicBezTo>
                  <a:cubicBezTo>
                    <a:pt x="0" y="263"/>
                    <a:pt x="72" y="358"/>
                    <a:pt x="191" y="358"/>
                  </a:cubicBezTo>
                  <a:lnTo>
                    <a:pt x="2810" y="358"/>
                  </a:lnTo>
                  <a:cubicBezTo>
                    <a:pt x="2882" y="358"/>
                    <a:pt x="2977" y="263"/>
                    <a:pt x="2977" y="143"/>
                  </a:cubicBezTo>
                  <a:cubicBezTo>
                    <a:pt x="2953" y="48"/>
                    <a:pt x="2858" y="1"/>
                    <a:pt x="2763" y="1"/>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4190" name="Google Shape;14190;p27"/>
            <p:cNvSpPr/>
            <p:nvPr/>
          </p:nvSpPr>
          <p:spPr>
            <a:xfrm>
              <a:off x="2888613" y="4018608"/>
              <a:ext cx="41100" cy="8950"/>
            </a:xfrm>
            <a:custGeom>
              <a:avLst/>
              <a:gdLst/>
              <a:ahLst/>
              <a:cxnLst/>
              <a:rect l="l" t="t" r="r" b="b"/>
              <a:pathLst>
                <a:path w="1644" h="358" extrusionOk="0">
                  <a:moveTo>
                    <a:pt x="191" y="1"/>
                  </a:moveTo>
                  <a:cubicBezTo>
                    <a:pt x="96" y="1"/>
                    <a:pt x="0" y="96"/>
                    <a:pt x="0" y="215"/>
                  </a:cubicBezTo>
                  <a:cubicBezTo>
                    <a:pt x="0" y="310"/>
                    <a:pt x="96" y="358"/>
                    <a:pt x="191" y="358"/>
                  </a:cubicBezTo>
                  <a:lnTo>
                    <a:pt x="1477" y="358"/>
                  </a:lnTo>
                  <a:cubicBezTo>
                    <a:pt x="1548" y="358"/>
                    <a:pt x="1643" y="310"/>
                    <a:pt x="1643" y="215"/>
                  </a:cubicBezTo>
                  <a:cubicBezTo>
                    <a:pt x="1643" y="96"/>
                    <a:pt x="1596" y="1"/>
                    <a:pt x="1477" y="1"/>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4191" name="Google Shape;14191;p27"/>
            <p:cNvSpPr/>
            <p:nvPr/>
          </p:nvSpPr>
          <p:spPr>
            <a:xfrm>
              <a:off x="2720113" y="3981708"/>
              <a:ext cx="73250" cy="8950"/>
            </a:xfrm>
            <a:custGeom>
              <a:avLst/>
              <a:gdLst/>
              <a:ahLst/>
              <a:cxnLst/>
              <a:rect l="l" t="t" r="r" b="b"/>
              <a:pathLst>
                <a:path w="2930" h="358" extrusionOk="0">
                  <a:moveTo>
                    <a:pt x="168" y="0"/>
                  </a:moveTo>
                  <a:cubicBezTo>
                    <a:pt x="72" y="0"/>
                    <a:pt x="1" y="48"/>
                    <a:pt x="1" y="143"/>
                  </a:cubicBezTo>
                  <a:cubicBezTo>
                    <a:pt x="1" y="262"/>
                    <a:pt x="48" y="358"/>
                    <a:pt x="168" y="358"/>
                  </a:cubicBezTo>
                  <a:lnTo>
                    <a:pt x="2763" y="358"/>
                  </a:lnTo>
                  <a:cubicBezTo>
                    <a:pt x="2859" y="358"/>
                    <a:pt x="2906" y="286"/>
                    <a:pt x="2930" y="191"/>
                  </a:cubicBezTo>
                  <a:cubicBezTo>
                    <a:pt x="2930" y="119"/>
                    <a:pt x="2859" y="0"/>
                    <a:pt x="2763" y="0"/>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4192" name="Google Shape;14192;p27"/>
            <p:cNvSpPr/>
            <p:nvPr/>
          </p:nvSpPr>
          <p:spPr>
            <a:xfrm>
              <a:off x="2720113" y="4000158"/>
              <a:ext cx="74450" cy="8950"/>
            </a:xfrm>
            <a:custGeom>
              <a:avLst/>
              <a:gdLst/>
              <a:ahLst/>
              <a:cxnLst/>
              <a:rect l="l" t="t" r="r" b="b"/>
              <a:pathLst>
                <a:path w="2978" h="358" extrusionOk="0">
                  <a:moveTo>
                    <a:pt x="168" y="1"/>
                  </a:moveTo>
                  <a:cubicBezTo>
                    <a:pt x="72" y="1"/>
                    <a:pt x="1" y="48"/>
                    <a:pt x="1" y="143"/>
                  </a:cubicBezTo>
                  <a:cubicBezTo>
                    <a:pt x="1" y="263"/>
                    <a:pt x="48" y="358"/>
                    <a:pt x="168" y="358"/>
                  </a:cubicBezTo>
                  <a:lnTo>
                    <a:pt x="2787" y="358"/>
                  </a:lnTo>
                  <a:cubicBezTo>
                    <a:pt x="2882" y="358"/>
                    <a:pt x="2978" y="263"/>
                    <a:pt x="2978" y="143"/>
                  </a:cubicBezTo>
                  <a:cubicBezTo>
                    <a:pt x="2906" y="48"/>
                    <a:pt x="2859" y="1"/>
                    <a:pt x="2763" y="1"/>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4193" name="Google Shape;14193;p27"/>
            <p:cNvSpPr/>
            <p:nvPr/>
          </p:nvSpPr>
          <p:spPr>
            <a:xfrm>
              <a:off x="2735588" y="4018608"/>
              <a:ext cx="41125" cy="8950"/>
            </a:xfrm>
            <a:custGeom>
              <a:avLst/>
              <a:gdLst/>
              <a:ahLst/>
              <a:cxnLst/>
              <a:rect l="l" t="t" r="r" b="b"/>
              <a:pathLst>
                <a:path w="1645" h="358" extrusionOk="0">
                  <a:moveTo>
                    <a:pt x="168" y="1"/>
                  </a:moveTo>
                  <a:cubicBezTo>
                    <a:pt x="96" y="1"/>
                    <a:pt x="1" y="96"/>
                    <a:pt x="1" y="215"/>
                  </a:cubicBezTo>
                  <a:cubicBezTo>
                    <a:pt x="1" y="310"/>
                    <a:pt x="96" y="358"/>
                    <a:pt x="168" y="358"/>
                  </a:cubicBezTo>
                  <a:lnTo>
                    <a:pt x="1454" y="358"/>
                  </a:lnTo>
                  <a:cubicBezTo>
                    <a:pt x="1549" y="358"/>
                    <a:pt x="1644" y="310"/>
                    <a:pt x="1644" y="215"/>
                  </a:cubicBezTo>
                  <a:cubicBezTo>
                    <a:pt x="1644" y="96"/>
                    <a:pt x="1573" y="1"/>
                    <a:pt x="1454" y="1"/>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grpSp>
      <p:grpSp>
        <p:nvGrpSpPr>
          <p:cNvPr id="14194" name="Google Shape;14194;p27"/>
          <p:cNvGrpSpPr/>
          <p:nvPr/>
        </p:nvGrpSpPr>
        <p:grpSpPr>
          <a:xfrm>
            <a:off x="2544498" y="4004837"/>
            <a:ext cx="356019" cy="326899"/>
            <a:chOff x="3195213" y="3801858"/>
            <a:chExt cx="297700" cy="273350"/>
          </a:xfrm>
          <a:noFill/>
        </p:grpSpPr>
        <p:sp>
          <p:nvSpPr>
            <p:cNvPr id="14195" name="Google Shape;14195;p27"/>
            <p:cNvSpPr/>
            <p:nvPr/>
          </p:nvSpPr>
          <p:spPr>
            <a:xfrm>
              <a:off x="3195213" y="3801858"/>
              <a:ext cx="297700" cy="273350"/>
            </a:xfrm>
            <a:custGeom>
              <a:avLst/>
              <a:gdLst/>
              <a:ahLst/>
              <a:cxnLst/>
              <a:rect l="l" t="t" r="r" b="b"/>
              <a:pathLst>
                <a:path w="11908" h="10934" extrusionOk="0">
                  <a:moveTo>
                    <a:pt x="5883" y="336"/>
                  </a:moveTo>
                  <a:cubicBezTo>
                    <a:pt x="6764" y="336"/>
                    <a:pt x="7479" y="1050"/>
                    <a:pt x="7479" y="1955"/>
                  </a:cubicBezTo>
                  <a:cubicBezTo>
                    <a:pt x="7479" y="2836"/>
                    <a:pt x="6764" y="3551"/>
                    <a:pt x="5883" y="3551"/>
                  </a:cubicBezTo>
                  <a:cubicBezTo>
                    <a:pt x="5002" y="3551"/>
                    <a:pt x="4264" y="2836"/>
                    <a:pt x="4264" y="1955"/>
                  </a:cubicBezTo>
                  <a:cubicBezTo>
                    <a:pt x="4264" y="1050"/>
                    <a:pt x="4978" y="336"/>
                    <a:pt x="5883" y="336"/>
                  </a:cubicBezTo>
                  <a:close/>
                  <a:moveTo>
                    <a:pt x="4526" y="3336"/>
                  </a:moveTo>
                  <a:cubicBezTo>
                    <a:pt x="4692" y="3503"/>
                    <a:pt x="4883" y="3646"/>
                    <a:pt x="5097" y="3741"/>
                  </a:cubicBezTo>
                  <a:lnTo>
                    <a:pt x="3073" y="7337"/>
                  </a:lnTo>
                  <a:cubicBezTo>
                    <a:pt x="2858" y="7218"/>
                    <a:pt x="2644" y="7099"/>
                    <a:pt x="2454" y="7028"/>
                  </a:cubicBezTo>
                  <a:lnTo>
                    <a:pt x="4526" y="3336"/>
                  </a:lnTo>
                  <a:close/>
                  <a:moveTo>
                    <a:pt x="7240" y="3313"/>
                  </a:moveTo>
                  <a:lnTo>
                    <a:pt x="9336" y="7004"/>
                  </a:lnTo>
                  <a:cubicBezTo>
                    <a:pt x="9122" y="7051"/>
                    <a:pt x="8907" y="7170"/>
                    <a:pt x="8741" y="7290"/>
                  </a:cubicBezTo>
                  <a:lnTo>
                    <a:pt x="7598" y="5313"/>
                  </a:lnTo>
                  <a:cubicBezTo>
                    <a:pt x="7566" y="5249"/>
                    <a:pt x="7513" y="5218"/>
                    <a:pt x="7453" y="5218"/>
                  </a:cubicBezTo>
                  <a:cubicBezTo>
                    <a:pt x="7423" y="5218"/>
                    <a:pt x="7391" y="5226"/>
                    <a:pt x="7359" y="5242"/>
                  </a:cubicBezTo>
                  <a:cubicBezTo>
                    <a:pt x="7264" y="5313"/>
                    <a:pt x="7240" y="5384"/>
                    <a:pt x="7312" y="5480"/>
                  </a:cubicBezTo>
                  <a:lnTo>
                    <a:pt x="8455" y="7575"/>
                  </a:lnTo>
                  <a:cubicBezTo>
                    <a:pt x="8312" y="7742"/>
                    <a:pt x="8169" y="7933"/>
                    <a:pt x="8074" y="8171"/>
                  </a:cubicBezTo>
                  <a:lnTo>
                    <a:pt x="3692" y="8147"/>
                  </a:lnTo>
                  <a:cubicBezTo>
                    <a:pt x="3597" y="7933"/>
                    <a:pt x="3454" y="7718"/>
                    <a:pt x="3311" y="7552"/>
                  </a:cubicBezTo>
                  <a:lnTo>
                    <a:pt x="5383" y="3813"/>
                  </a:lnTo>
                  <a:cubicBezTo>
                    <a:pt x="5550" y="3860"/>
                    <a:pt x="5692" y="3884"/>
                    <a:pt x="5883" y="3884"/>
                  </a:cubicBezTo>
                  <a:cubicBezTo>
                    <a:pt x="6050" y="3884"/>
                    <a:pt x="6193" y="3836"/>
                    <a:pt x="6359" y="3813"/>
                  </a:cubicBezTo>
                  <a:lnTo>
                    <a:pt x="6883" y="4765"/>
                  </a:lnTo>
                  <a:cubicBezTo>
                    <a:pt x="6931" y="4829"/>
                    <a:pt x="6978" y="4860"/>
                    <a:pt x="7033" y="4860"/>
                  </a:cubicBezTo>
                  <a:cubicBezTo>
                    <a:pt x="7060" y="4860"/>
                    <a:pt x="7090" y="4853"/>
                    <a:pt x="7121" y="4837"/>
                  </a:cubicBezTo>
                  <a:cubicBezTo>
                    <a:pt x="7217" y="4765"/>
                    <a:pt x="7240" y="4670"/>
                    <a:pt x="7193" y="4599"/>
                  </a:cubicBezTo>
                  <a:lnTo>
                    <a:pt x="6669" y="3694"/>
                  </a:lnTo>
                  <a:cubicBezTo>
                    <a:pt x="6883" y="3598"/>
                    <a:pt x="7074" y="3455"/>
                    <a:pt x="7240" y="3313"/>
                  </a:cubicBezTo>
                  <a:close/>
                  <a:moveTo>
                    <a:pt x="8026" y="8504"/>
                  </a:moveTo>
                  <a:cubicBezTo>
                    <a:pt x="7979" y="8623"/>
                    <a:pt x="7979" y="8766"/>
                    <a:pt x="7979" y="8909"/>
                  </a:cubicBezTo>
                  <a:cubicBezTo>
                    <a:pt x="7955" y="9028"/>
                    <a:pt x="7955" y="9123"/>
                    <a:pt x="7979" y="9242"/>
                  </a:cubicBezTo>
                  <a:lnTo>
                    <a:pt x="3811" y="9242"/>
                  </a:lnTo>
                  <a:cubicBezTo>
                    <a:pt x="3859" y="9123"/>
                    <a:pt x="3859" y="9028"/>
                    <a:pt x="3859" y="8909"/>
                  </a:cubicBezTo>
                  <a:cubicBezTo>
                    <a:pt x="3859" y="8766"/>
                    <a:pt x="3811" y="8647"/>
                    <a:pt x="3811" y="8504"/>
                  </a:cubicBezTo>
                  <a:close/>
                  <a:moveTo>
                    <a:pt x="9884" y="7313"/>
                  </a:moveTo>
                  <a:cubicBezTo>
                    <a:pt x="10789" y="7313"/>
                    <a:pt x="11503" y="8028"/>
                    <a:pt x="11503" y="8909"/>
                  </a:cubicBezTo>
                  <a:cubicBezTo>
                    <a:pt x="11503" y="9814"/>
                    <a:pt x="10765" y="10528"/>
                    <a:pt x="9884" y="10528"/>
                  </a:cubicBezTo>
                  <a:cubicBezTo>
                    <a:pt x="9003" y="10528"/>
                    <a:pt x="8288" y="9814"/>
                    <a:pt x="8288" y="8909"/>
                  </a:cubicBezTo>
                  <a:cubicBezTo>
                    <a:pt x="8288" y="8028"/>
                    <a:pt x="9003" y="7313"/>
                    <a:pt x="9884" y="7313"/>
                  </a:cubicBezTo>
                  <a:close/>
                  <a:moveTo>
                    <a:pt x="5938" y="1"/>
                  </a:moveTo>
                  <a:cubicBezTo>
                    <a:pt x="4836" y="1"/>
                    <a:pt x="3978" y="865"/>
                    <a:pt x="3978" y="1979"/>
                  </a:cubicBezTo>
                  <a:cubicBezTo>
                    <a:pt x="3978" y="2384"/>
                    <a:pt x="4097" y="2789"/>
                    <a:pt x="4335" y="3098"/>
                  </a:cubicBezTo>
                  <a:lnTo>
                    <a:pt x="2120" y="7004"/>
                  </a:lnTo>
                  <a:lnTo>
                    <a:pt x="1954" y="7004"/>
                  </a:lnTo>
                  <a:cubicBezTo>
                    <a:pt x="1596" y="7004"/>
                    <a:pt x="1191" y="7123"/>
                    <a:pt x="906" y="7313"/>
                  </a:cubicBezTo>
                  <a:cubicBezTo>
                    <a:pt x="810" y="7361"/>
                    <a:pt x="787" y="7480"/>
                    <a:pt x="858" y="7575"/>
                  </a:cubicBezTo>
                  <a:cubicBezTo>
                    <a:pt x="903" y="7605"/>
                    <a:pt x="958" y="7636"/>
                    <a:pt x="1016" y="7636"/>
                  </a:cubicBezTo>
                  <a:cubicBezTo>
                    <a:pt x="1050" y="7636"/>
                    <a:pt x="1085" y="7625"/>
                    <a:pt x="1120" y="7599"/>
                  </a:cubicBezTo>
                  <a:cubicBezTo>
                    <a:pt x="1382" y="7456"/>
                    <a:pt x="1644" y="7361"/>
                    <a:pt x="1977" y="7361"/>
                  </a:cubicBezTo>
                  <a:cubicBezTo>
                    <a:pt x="2906" y="7361"/>
                    <a:pt x="3644" y="8147"/>
                    <a:pt x="3573" y="9052"/>
                  </a:cubicBezTo>
                  <a:cubicBezTo>
                    <a:pt x="3549" y="9862"/>
                    <a:pt x="2858" y="10552"/>
                    <a:pt x="2049" y="10576"/>
                  </a:cubicBezTo>
                  <a:cubicBezTo>
                    <a:pt x="2009" y="10579"/>
                    <a:pt x="1970" y="10581"/>
                    <a:pt x="1931" y="10581"/>
                  </a:cubicBezTo>
                  <a:cubicBezTo>
                    <a:pt x="1077" y="10581"/>
                    <a:pt x="358" y="9846"/>
                    <a:pt x="358" y="8980"/>
                  </a:cubicBezTo>
                  <a:cubicBezTo>
                    <a:pt x="358" y="8671"/>
                    <a:pt x="453" y="8385"/>
                    <a:pt x="596" y="8147"/>
                  </a:cubicBezTo>
                  <a:cubicBezTo>
                    <a:pt x="668" y="8052"/>
                    <a:pt x="620" y="7956"/>
                    <a:pt x="572" y="7909"/>
                  </a:cubicBezTo>
                  <a:cubicBezTo>
                    <a:pt x="528" y="7876"/>
                    <a:pt x="479" y="7858"/>
                    <a:pt x="434" y="7858"/>
                  </a:cubicBezTo>
                  <a:cubicBezTo>
                    <a:pt x="382" y="7858"/>
                    <a:pt x="336" y="7881"/>
                    <a:pt x="310" y="7933"/>
                  </a:cubicBezTo>
                  <a:cubicBezTo>
                    <a:pt x="120" y="8218"/>
                    <a:pt x="1" y="8576"/>
                    <a:pt x="1" y="8980"/>
                  </a:cubicBezTo>
                  <a:cubicBezTo>
                    <a:pt x="1" y="10052"/>
                    <a:pt x="858" y="10933"/>
                    <a:pt x="1977" y="10933"/>
                  </a:cubicBezTo>
                  <a:cubicBezTo>
                    <a:pt x="2811" y="10933"/>
                    <a:pt x="3525" y="10409"/>
                    <a:pt x="3811" y="9647"/>
                  </a:cubicBezTo>
                  <a:lnTo>
                    <a:pt x="8121" y="9647"/>
                  </a:lnTo>
                  <a:cubicBezTo>
                    <a:pt x="8407" y="10409"/>
                    <a:pt x="9146" y="10933"/>
                    <a:pt x="9979" y="10933"/>
                  </a:cubicBezTo>
                  <a:cubicBezTo>
                    <a:pt x="10979" y="10933"/>
                    <a:pt x="11860" y="10100"/>
                    <a:pt x="11908" y="9099"/>
                  </a:cubicBezTo>
                  <a:cubicBezTo>
                    <a:pt x="11884" y="7909"/>
                    <a:pt x="11003" y="6980"/>
                    <a:pt x="9884" y="6980"/>
                  </a:cubicBezTo>
                  <a:lnTo>
                    <a:pt x="9717" y="6980"/>
                  </a:lnTo>
                  <a:lnTo>
                    <a:pt x="7502" y="3074"/>
                  </a:lnTo>
                  <a:cubicBezTo>
                    <a:pt x="7740" y="2741"/>
                    <a:pt x="7860" y="2336"/>
                    <a:pt x="7860" y="1884"/>
                  </a:cubicBezTo>
                  <a:cubicBezTo>
                    <a:pt x="7836" y="883"/>
                    <a:pt x="7026" y="50"/>
                    <a:pt x="6026" y="2"/>
                  </a:cubicBezTo>
                  <a:cubicBezTo>
                    <a:pt x="5996" y="1"/>
                    <a:pt x="5967" y="1"/>
                    <a:pt x="5938" y="1"/>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4196" name="Google Shape;14196;p27"/>
            <p:cNvSpPr/>
            <p:nvPr/>
          </p:nvSpPr>
          <p:spPr>
            <a:xfrm>
              <a:off x="3445263" y="4003733"/>
              <a:ext cx="26225" cy="44075"/>
            </a:xfrm>
            <a:custGeom>
              <a:avLst/>
              <a:gdLst/>
              <a:ahLst/>
              <a:cxnLst/>
              <a:rect l="l" t="t" r="r" b="b"/>
              <a:pathLst>
                <a:path w="1049" h="1763" extrusionOk="0">
                  <a:moveTo>
                    <a:pt x="549" y="0"/>
                  </a:moveTo>
                  <a:cubicBezTo>
                    <a:pt x="310" y="0"/>
                    <a:pt x="96" y="191"/>
                    <a:pt x="48" y="429"/>
                  </a:cubicBezTo>
                  <a:cubicBezTo>
                    <a:pt x="1" y="501"/>
                    <a:pt x="72" y="596"/>
                    <a:pt x="191" y="620"/>
                  </a:cubicBezTo>
                  <a:cubicBezTo>
                    <a:pt x="212" y="630"/>
                    <a:pt x="231" y="635"/>
                    <a:pt x="249" y="635"/>
                  </a:cubicBezTo>
                  <a:cubicBezTo>
                    <a:pt x="316" y="635"/>
                    <a:pt x="368" y="570"/>
                    <a:pt x="406" y="477"/>
                  </a:cubicBezTo>
                  <a:cubicBezTo>
                    <a:pt x="430" y="381"/>
                    <a:pt x="477" y="358"/>
                    <a:pt x="549" y="358"/>
                  </a:cubicBezTo>
                  <a:cubicBezTo>
                    <a:pt x="644" y="358"/>
                    <a:pt x="715" y="429"/>
                    <a:pt x="715" y="548"/>
                  </a:cubicBezTo>
                  <a:cubicBezTo>
                    <a:pt x="715" y="620"/>
                    <a:pt x="668" y="715"/>
                    <a:pt x="549" y="715"/>
                  </a:cubicBezTo>
                  <a:cubicBezTo>
                    <a:pt x="453" y="715"/>
                    <a:pt x="358" y="810"/>
                    <a:pt x="358" y="905"/>
                  </a:cubicBezTo>
                  <a:cubicBezTo>
                    <a:pt x="358" y="977"/>
                    <a:pt x="453" y="1072"/>
                    <a:pt x="549" y="1072"/>
                  </a:cubicBezTo>
                  <a:cubicBezTo>
                    <a:pt x="644" y="1072"/>
                    <a:pt x="715" y="1144"/>
                    <a:pt x="715" y="1263"/>
                  </a:cubicBezTo>
                  <a:cubicBezTo>
                    <a:pt x="715" y="1334"/>
                    <a:pt x="668" y="1429"/>
                    <a:pt x="549" y="1429"/>
                  </a:cubicBezTo>
                  <a:cubicBezTo>
                    <a:pt x="453" y="1429"/>
                    <a:pt x="406" y="1382"/>
                    <a:pt x="406" y="1286"/>
                  </a:cubicBezTo>
                  <a:lnTo>
                    <a:pt x="406" y="1263"/>
                  </a:lnTo>
                  <a:cubicBezTo>
                    <a:pt x="406" y="1167"/>
                    <a:pt x="310" y="1072"/>
                    <a:pt x="215" y="1072"/>
                  </a:cubicBezTo>
                  <a:cubicBezTo>
                    <a:pt x="120" y="1072"/>
                    <a:pt x="48" y="1167"/>
                    <a:pt x="48" y="1263"/>
                  </a:cubicBezTo>
                  <a:lnTo>
                    <a:pt x="48" y="1310"/>
                  </a:lnTo>
                  <a:cubicBezTo>
                    <a:pt x="72" y="1548"/>
                    <a:pt x="287" y="1763"/>
                    <a:pt x="549" y="1763"/>
                  </a:cubicBezTo>
                  <a:cubicBezTo>
                    <a:pt x="811" y="1763"/>
                    <a:pt x="1049" y="1525"/>
                    <a:pt x="1049" y="1263"/>
                  </a:cubicBezTo>
                  <a:cubicBezTo>
                    <a:pt x="1049" y="1144"/>
                    <a:pt x="1001" y="1024"/>
                    <a:pt x="930" y="929"/>
                  </a:cubicBezTo>
                  <a:cubicBezTo>
                    <a:pt x="1001" y="786"/>
                    <a:pt x="1049" y="667"/>
                    <a:pt x="1049" y="501"/>
                  </a:cubicBezTo>
                  <a:cubicBezTo>
                    <a:pt x="1049" y="239"/>
                    <a:pt x="811" y="0"/>
                    <a:pt x="549" y="0"/>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4197" name="Google Shape;14197;p27"/>
            <p:cNvSpPr/>
            <p:nvPr/>
          </p:nvSpPr>
          <p:spPr>
            <a:xfrm>
              <a:off x="3412538" y="4003583"/>
              <a:ext cx="27400" cy="42750"/>
            </a:xfrm>
            <a:custGeom>
              <a:avLst/>
              <a:gdLst/>
              <a:ahLst/>
              <a:cxnLst/>
              <a:rect l="l" t="t" r="r" b="b"/>
              <a:pathLst>
                <a:path w="1096" h="1710" extrusionOk="0">
                  <a:moveTo>
                    <a:pt x="579" y="337"/>
                  </a:moveTo>
                  <a:cubicBezTo>
                    <a:pt x="687" y="337"/>
                    <a:pt x="786" y="445"/>
                    <a:pt x="786" y="554"/>
                  </a:cubicBezTo>
                  <a:lnTo>
                    <a:pt x="786" y="1150"/>
                  </a:lnTo>
                  <a:cubicBezTo>
                    <a:pt x="786" y="1250"/>
                    <a:pt x="701" y="1351"/>
                    <a:pt x="603" y="1351"/>
                  </a:cubicBezTo>
                  <a:cubicBezTo>
                    <a:pt x="585" y="1351"/>
                    <a:pt x="566" y="1347"/>
                    <a:pt x="548" y="1340"/>
                  </a:cubicBezTo>
                  <a:cubicBezTo>
                    <a:pt x="453" y="1316"/>
                    <a:pt x="357" y="1221"/>
                    <a:pt x="357" y="1150"/>
                  </a:cubicBezTo>
                  <a:lnTo>
                    <a:pt x="357" y="554"/>
                  </a:lnTo>
                  <a:cubicBezTo>
                    <a:pt x="357" y="435"/>
                    <a:pt x="429" y="340"/>
                    <a:pt x="548" y="340"/>
                  </a:cubicBezTo>
                  <a:cubicBezTo>
                    <a:pt x="558" y="338"/>
                    <a:pt x="569" y="337"/>
                    <a:pt x="579" y="337"/>
                  </a:cubicBezTo>
                  <a:close/>
                  <a:moveTo>
                    <a:pt x="536" y="1"/>
                  </a:moveTo>
                  <a:cubicBezTo>
                    <a:pt x="509" y="1"/>
                    <a:pt x="481" y="3"/>
                    <a:pt x="453" y="6"/>
                  </a:cubicBezTo>
                  <a:cubicBezTo>
                    <a:pt x="214" y="30"/>
                    <a:pt x="0" y="268"/>
                    <a:pt x="0" y="554"/>
                  </a:cubicBezTo>
                  <a:lnTo>
                    <a:pt x="0" y="1150"/>
                  </a:lnTo>
                  <a:cubicBezTo>
                    <a:pt x="0" y="1411"/>
                    <a:pt x="214" y="1650"/>
                    <a:pt x="453" y="1697"/>
                  </a:cubicBezTo>
                  <a:cubicBezTo>
                    <a:pt x="493" y="1705"/>
                    <a:pt x="532" y="1709"/>
                    <a:pt x="570" y="1709"/>
                  </a:cubicBezTo>
                  <a:cubicBezTo>
                    <a:pt x="870" y="1709"/>
                    <a:pt x="1096" y="1469"/>
                    <a:pt x="1096" y="1173"/>
                  </a:cubicBezTo>
                  <a:lnTo>
                    <a:pt x="1096" y="554"/>
                  </a:lnTo>
                  <a:cubicBezTo>
                    <a:pt x="1096" y="247"/>
                    <a:pt x="853" y="1"/>
                    <a:pt x="536" y="1"/>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4198" name="Google Shape;14198;p27"/>
            <p:cNvSpPr/>
            <p:nvPr/>
          </p:nvSpPr>
          <p:spPr>
            <a:xfrm>
              <a:off x="3244638" y="4003733"/>
              <a:ext cx="27400" cy="41700"/>
            </a:xfrm>
            <a:custGeom>
              <a:avLst/>
              <a:gdLst/>
              <a:ahLst/>
              <a:cxnLst/>
              <a:rect l="l" t="t" r="r" b="b"/>
              <a:pathLst>
                <a:path w="1096" h="1668" extrusionOk="0">
                  <a:moveTo>
                    <a:pt x="524" y="0"/>
                  </a:moveTo>
                  <a:cubicBezTo>
                    <a:pt x="286" y="0"/>
                    <a:pt x="96" y="191"/>
                    <a:pt x="24" y="429"/>
                  </a:cubicBezTo>
                  <a:cubicBezTo>
                    <a:pt x="0" y="501"/>
                    <a:pt x="48" y="572"/>
                    <a:pt x="119" y="596"/>
                  </a:cubicBezTo>
                  <a:cubicBezTo>
                    <a:pt x="152" y="615"/>
                    <a:pt x="185" y="624"/>
                    <a:pt x="215" y="624"/>
                  </a:cubicBezTo>
                  <a:cubicBezTo>
                    <a:pt x="295" y="624"/>
                    <a:pt x="358" y="563"/>
                    <a:pt x="358" y="477"/>
                  </a:cubicBezTo>
                  <a:cubicBezTo>
                    <a:pt x="381" y="381"/>
                    <a:pt x="453" y="358"/>
                    <a:pt x="500" y="358"/>
                  </a:cubicBezTo>
                  <a:cubicBezTo>
                    <a:pt x="596" y="358"/>
                    <a:pt x="643" y="429"/>
                    <a:pt x="691" y="501"/>
                  </a:cubicBezTo>
                  <a:lnTo>
                    <a:pt x="691" y="548"/>
                  </a:lnTo>
                  <a:cubicBezTo>
                    <a:pt x="643" y="596"/>
                    <a:pt x="620" y="691"/>
                    <a:pt x="572" y="739"/>
                  </a:cubicBezTo>
                  <a:cubicBezTo>
                    <a:pt x="358" y="1048"/>
                    <a:pt x="239" y="1191"/>
                    <a:pt x="167" y="1286"/>
                  </a:cubicBezTo>
                  <a:cubicBezTo>
                    <a:pt x="96" y="1405"/>
                    <a:pt x="48" y="1453"/>
                    <a:pt x="96" y="1548"/>
                  </a:cubicBezTo>
                  <a:cubicBezTo>
                    <a:pt x="119" y="1620"/>
                    <a:pt x="143" y="1644"/>
                    <a:pt x="215" y="1667"/>
                  </a:cubicBezTo>
                  <a:lnTo>
                    <a:pt x="929" y="1667"/>
                  </a:lnTo>
                  <a:cubicBezTo>
                    <a:pt x="1001" y="1667"/>
                    <a:pt x="1096" y="1620"/>
                    <a:pt x="1096" y="1525"/>
                  </a:cubicBezTo>
                  <a:cubicBezTo>
                    <a:pt x="1096" y="1405"/>
                    <a:pt x="1048" y="1334"/>
                    <a:pt x="929" y="1334"/>
                  </a:cubicBezTo>
                  <a:lnTo>
                    <a:pt x="572" y="1334"/>
                  </a:lnTo>
                  <a:cubicBezTo>
                    <a:pt x="620" y="1263"/>
                    <a:pt x="739" y="1096"/>
                    <a:pt x="858" y="953"/>
                  </a:cubicBezTo>
                  <a:cubicBezTo>
                    <a:pt x="953" y="810"/>
                    <a:pt x="1001" y="691"/>
                    <a:pt x="1048" y="596"/>
                  </a:cubicBezTo>
                  <a:lnTo>
                    <a:pt x="1048" y="548"/>
                  </a:lnTo>
                  <a:lnTo>
                    <a:pt x="1048" y="501"/>
                  </a:lnTo>
                  <a:cubicBezTo>
                    <a:pt x="1048" y="239"/>
                    <a:pt x="810" y="0"/>
                    <a:pt x="524" y="0"/>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4199" name="Google Shape;14199;p27"/>
            <p:cNvSpPr/>
            <p:nvPr/>
          </p:nvSpPr>
          <p:spPr>
            <a:xfrm>
              <a:off x="3214263" y="4002858"/>
              <a:ext cx="27425" cy="42850"/>
            </a:xfrm>
            <a:custGeom>
              <a:avLst/>
              <a:gdLst/>
              <a:ahLst/>
              <a:cxnLst/>
              <a:rect l="l" t="t" r="r" b="b"/>
              <a:pathLst>
                <a:path w="1097" h="1714" extrusionOk="0">
                  <a:moveTo>
                    <a:pt x="518" y="366"/>
                  </a:moveTo>
                  <a:cubicBezTo>
                    <a:pt x="528" y="366"/>
                    <a:pt x="538" y="367"/>
                    <a:pt x="549" y="369"/>
                  </a:cubicBezTo>
                  <a:cubicBezTo>
                    <a:pt x="644" y="393"/>
                    <a:pt x="739" y="488"/>
                    <a:pt x="739" y="583"/>
                  </a:cubicBezTo>
                  <a:lnTo>
                    <a:pt x="739" y="1179"/>
                  </a:lnTo>
                  <a:cubicBezTo>
                    <a:pt x="739" y="1298"/>
                    <a:pt x="668" y="1369"/>
                    <a:pt x="549" y="1369"/>
                  </a:cubicBezTo>
                  <a:cubicBezTo>
                    <a:pt x="530" y="1376"/>
                    <a:pt x="512" y="1380"/>
                    <a:pt x="494" y="1380"/>
                  </a:cubicBezTo>
                  <a:cubicBezTo>
                    <a:pt x="395" y="1380"/>
                    <a:pt x="310" y="1279"/>
                    <a:pt x="310" y="1179"/>
                  </a:cubicBezTo>
                  <a:lnTo>
                    <a:pt x="310" y="583"/>
                  </a:lnTo>
                  <a:cubicBezTo>
                    <a:pt x="310" y="474"/>
                    <a:pt x="410" y="366"/>
                    <a:pt x="518" y="366"/>
                  </a:cubicBezTo>
                  <a:close/>
                  <a:moveTo>
                    <a:pt x="534" y="1"/>
                  </a:moveTo>
                  <a:cubicBezTo>
                    <a:pt x="230" y="1"/>
                    <a:pt x="1" y="259"/>
                    <a:pt x="1" y="536"/>
                  </a:cubicBezTo>
                  <a:lnTo>
                    <a:pt x="1" y="1179"/>
                  </a:lnTo>
                  <a:cubicBezTo>
                    <a:pt x="1" y="1456"/>
                    <a:pt x="230" y="1714"/>
                    <a:pt x="534" y="1714"/>
                  </a:cubicBezTo>
                  <a:cubicBezTo>
                    <a:pt x="569" y="1714"/>
                    <a:pt x="606" y="1710"/>
                    <a:pt x="644" y="1702"/>
                  </a:cubicBezTo>
                  <a:cubicBezTo>
                    <a:pt x="882" y="1679"/>
                    <a:pt x="1096" y="1440"/>
                    <a:pt x="1096" y="1179"/>
                  </a:cubicBezTo>
                  <a:lnTo>
                    <a:pt x="1096" y="583"/>
                  </a:lnTo>
                  <a:cubicBezTo>
                    <a:pt x="1096" y="297"/>
                    <a:pt x="882" y="59"/>
                    <a:pt x="644" y="12"/>
                  </a:cubicBezTo>
                  <a:cubicBezTo>
                    <a:pt x="606" y="4"/>
                    <a:pt x="569" y="1"/>
                    <a:pt x="534" y="1"/>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4200" name="Google Shape;14200;p27"/>
            <p:cNvSpPr/>
            <p:nvPr/>
          </p:nvSpPr>
          <p:spPr>
            <a:xfrm>
              <a:off x="3350613" y="3828708"/>
              <a:ext cx="17275" cy="44175"/>
            </a:xfrm>
            <a:custGeom>
              <a:avLst/>
              <a:gdLst/>
              <a:ahLst/>
              <a:cxnLst/>
              <a:rect l="l" t="t" r="r" b="b"/>
              <a:pathLst>
                <a:path w="691" h="1767" extrusionOk="0">
                  <a:moveTo>
                    <a:pt x="215" y="0"/>
                  </a:moveTo>
                  <a:cubicBezTo>
                    <a:pt x="96" y="0"/>
                    <a:pt x="0" y="95"/>
                    <a:pt x="48" y="214"/>
                  </a:cubicBezTo>
                  <a:cubicBezTo>
                    <a:pt x="72" y="310"/>
                    <a:pt x="167" y="357"/>
                    <a:pt x="215" y="357"/>
                  </a:cubicBezTo>
                  <a:lnTo>
                    <a:pt x="334" y="357"/>
                  </a:lnTo>
                  <a:lnTo>
                    <a:pt x="334" y="1596"/>
                  </a:lnTo>
                  <a:cubicBezTo>
                    <a:pt x="334" y="1667"/>
                    <a:pt x="405" y="1738"/>
                    <a:pt x="500" y="1762"/>
                  </a:cubicBezTo>
                  <a:cubicBezTo>
                    <a:pt x="513" y="1765"/>
                    <a:pt x="525" y="1767"/>
                    <a:pt x="537" y="1767"/>
                  </a:cubicBezTo>
                  <a:cubicBezTo>
                    <a:pt x="619" y="1767"/>
                    <a:pt x="691" y="1699"/>
                    <a:pt x="691" y="1596"/>
                  </a:cubicBezTo>
                  <a:lnTo>
                    <a:pt x="691" y="191"/>
                  </a:lnTo>
                  <a:cubicBezTo>
                    <a:pt x="691" y="95"/>
                    <a:pt x="596" y="0"/>
                    <a:pt x="524" y="0"/>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4201" name="Google Shape;14201;p27"/>
            <p:cNvSpPr/>
            <p:nvPr/>
          </p:nvSpPr>
          <p:spPr>
            <a:xfrm>
              <a:off x="3316663" y="3827458"/>
              <a:ext cx="29200" cy="44875"/>
            </a:xfrm>
            <a:custGeom>
              <a:avLst/>
              <a:gdLst/>
              <a:ahLst/>
              <a:cxnLst/>
              <a:rect l="l" t="t" r="r" b="b"/>
              <a:pathLst>
                <a:path w="1168" h="1795" extrusionOk="0">
                  <a:moveTo>
                    <a:pt x="596" y="383"/>
                  </a:moveTo>
                  <a:cubicBezTo>
                    <a:pt x="715" y="383"/>
                    <a:pt x="811" y="502"/>
                    <a:pt x="811" y="622"/>
                  </a:cubicBezTo>
                  <a:lnTo>
                    <a:pt x="811" y="1241"/>
                  </a:lnTo>
                  <a:cubicBezTo>
                    <a:pt x="811" y="1360"/>
                    <a:pt x="715" y="1479"/>
                    <a:pt x="596" y="1479"/>
                  </a:cubicBezTo>
                  <a:cubicBezTo>
                    <a:pt x="453" y="1479"/>
                    <a:pt x="358" y="1407"/>
                    <a:pt x="358" y="1241"/>
                  </a:cubicBezTo>
                  <a:lnTo>
                    <a:pt x="358" y="622"/>
                  </a:lnTo>
                  <a:cubicBezTo>
                    <a:pt x="358" y="502"/>
                    <a:pt x="477" y="383"/>
                    <a:pt x="596" y="383"/>
                  </a:cubicBezTo>
                  <a:close/>
                  <a:moveTo>
                    <a:pt x="623" y="1"/>
                  </a:moveTo>
                  <a:cubicBezTo>
                    <a:pt x="285" y="1"/>
                    <a:pt x="1" y="255"/>
                    <a:pt x="1" y="574"/>
                  </a:cubicBezTo>
                  <a:lnTo>
                    <a:pt x="1" y="1217"/>
                  </a:lnTo>
                  <a:cubicBezTo>
                    <a:pt x="1" y="1550"/>
                    <a:pt x="263" y="1788"/>
                    <a:pt x="572" y="1788"/>
                  </a:cubicBezTo>
                  <a:cubicBezTo>
                    <a:pt x="599" y="1792"/>
                    <a:pt x="625" y="1794"/>
                    <a:pt x="650" y="1794"/>
                  </a:cubicBezTo>
                  <a:cubicBezTo>
                    <a:pt x="946" y="1794"/>
                    <a:pt x="1168" y="1548"/>
                    <a:pt x="1168" y="1241"/>
                  </a:cubicBezTo>
                  <a:lnTo>
                    <a:pt x="1168" y="598"/>
                  </a:lnTo>
                  <a:cubicBezTo>
                    <a:pt x="1168" y="336"/>
                    <a:pt x="930" y="26"/>
                    <a:pt x="668" y="2"/>
                  </a:cubicBezTo>
                  <a:cubicBezTo>
                    <a:pt x="653" y="1"/>
                    <a:pt x="638" y="1"/>
                    <a:pt x="623" y="1"/>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grpSp>
      <p:grpSp>
        <p:nvGrpSpPr>
          <p:cNvPr id="14202" name="Google Shape;14202;p27"/>
          <p:cNvGrpSpPr/>
          <p:nvPr/>
        </p:nvGrpSpPr>
        <p:grpSpPr>
          <a:xfrm>
            <a:off x="3247999" y="3991263"/>
            <a:ext cx="356019" cy="356139"/>
            <a:chOff x="3656038" y="3790508"/>
            <a:chExt cx="297700" cy="297800"/>
          </a:xfrm>
          <a:noFill/>
        </p:grpSpPr>
        <p:sp>
          <p:nvSpPr>
            <p:cNvPr id="14203" name="Google Shape;14203;p27"/>
            <p:cNvSpPr/>
            <p:nvPr/>
          </p:nvSpPr>
          <p:spPr>
            <a:xfrm>
              <a:off x="3871563" y="3876333"/>
              <a:ext cx="28600" cy="39900"/>
            </a:xfrm>
            <a:custGeom>
              <a:avLst/>
              <a:gdLst/>
              <a:ahLst/>
              <a:cxnLst/>
              <a:rect l="l" t="t" r="r" b="b"/>
              <a:pathLst>
                <a:path w="1144" h="1596" extrusionOk="0">
                  <a:moveTo>
                    <a:pt x="548" y="334"/>
                  </a:moveTo>
                  <a:cubicBezTo>
                    <a:pt x="619" y="334"/>
                    <a:pt x="667" y="357"/>
                    <a:pt x="667" y="429"/>
                  </a:cubicBezTo>
                  <a:cubicBezTo>
                    <a:pt x="691" y="524"/>
                    <a:pt x="643" y="572"/>
                    <a:pt x="548" y="572"/>
                  </a:cubicBezTo>
                  <a:lnTo>
                    <a:pt x="381" y="572"/>
                  </a:lnTo>
                  <a:lnTo>
                    <a:pt x="381" y="334"/>
                  </a:lnTo>
                  <a:close/>
                  <a:moveTo>
                    <a:pt x="619" y="929"/>
                  </a:moveTo>
                  <a:cubicBezTo>
                    <a:pt x="691" y="929"/>
                    <a:pt x="762" y="1000"/>
                    <a:pt x="786" y="1048"/>
                  </a:cubicBezTo>
                  <a:cubicBezTo>
                    <a:pt x="810" y="1167"/>
                    <a:pt x="738" y="1262"/>
                    <a:pt x="643" y="1262"/>
                  </a:cubicBezTo>
                  <a:lnTo>
                    <a:pt x="381" y="1262"/>
                  </a:lnTo>
                  <a:lnTo>
                    <a:pt x="381" y="929"/>
                  </a:lnTo>
                  <a:close/>
                  <a:moveTo>
                    <a:pt x="191" y="0"/>
                  </a:moveTo>
                  <a:cubicBezTo>
                    <a:pt x="95" y="0"/>
                    <a:pt x="0" y="95"/>
                    <a:pt x="0" y="191"/>
                  </a:cubicBezTo>
                  <a:lnTo>
                    <a:pt x="0" y="1429"/>
                  </a:lnTo>
                  <a:lnTo>
                    <a:pt x="0" y="1500"/>
                  </a:lnTo>
                  <a:cubicBezTo>
                    <a:pt x="71" y="1548"/>
                    <a:pt x="143" y="1596"/>
                    <a:pt x="214" y="1596"/>
                  </a:cubicBezTo>
                  <a:lnTo>
                    <a:pt x="643" y="1596"/>
                  </a:lnTo>
                  <a:cubicBezTo>
                    <a:pt x="905" y="1596"/>
                    <a:pt x="1143" y="1358"/>
                    <a:pt x="1143" y="1072"/>
                  </a:cubicBezTo>
                  <a:cubicBezTo>
                    <a:pt x="1143" y="929"/>
                    <a:pt x="1095" y="786"/>
                    <a:pt x="976" y="691"/>
                  </a:cubicBezTo>
                  <a:cubicBezTo>
                    <a:pt x="1024" y="596"/>
                    <a:pt x="1024" y="500"/>
                    <a:pt x="1024" y="429"/>
                  </a:cubicBezTo>
                  <a:cubicBezTo>
                    <a:pt x="1000" y="191"/>
                    <a:pt x="786" y="0"/>
                    <a:pt x="548" y="0"/>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4204" name="Google Shape;14204;p27"/>
            <p:cNvSpPr/>
            <p:nvPr/>
          </p:nvSpPr>
          <p:spPr>
            <a:xfrm>
              <a:off x="3799513" y="3812033"/>
              <a:ext cx="35150" cy="40625"/>
            </a:xfrm>
            <a:custGeom>
              <a:avLst/>
              <a:gdLst/>
              <a:ahLst/>
              <a:cxnLst/>
              <a:rect l="l" t="t" r="r" b="b"/>
              <a:pathLst>
                <a:path w="1406" h="1625" extrusionOk="0">
                  <a:moveTo>
                    <a:pt x="715" y="643"/>
                  </a:moveTo>
                  <a:lnTo>
                    <a:pt x="834" y="977"/>
                  </a:lnTo>
                  <a:lnTo>
                    <a:pt x="572" y="977"/>
                  </a:lnTo>
                  <a:lnTo>
                    <a:pt x="715" y="643"/>
                  </a:lnTo>
                  <a:close/>
                  <a:moveTo>
                    <a:pt x="691" y="0"/>
                  </a:moveTo>
                  <a:cubicBezTo>
                    <a:pt x="596" y="0"/>
                    <a:pt x="548" y="48"/>
                    <a:pt x="501" y="119"/>
                  </a:cubicBezTo>
                  <a:lnTo>
                    <a:pt x="0" y="1381"/>
                  </a:lnTo>
                  <a:cubicBezTo>
                    <a:pt x="0" y="1548"/>
                    <a:pt x="72" y="1620"/>
                    <a:pt x="167" y="1620"/>
                  </a:cubicBezTo>
                  <a:lnTo>
                    <a:pt x="215" y="1620"/>
                  </a:lnTo>
                  <a:cubicBezTo>
                    <a:pt x="286" y="1620"/>
                    <a:pt x="358" y="1596"/>
                    <a:pt x="358" y="1501"/>
                  </a:cubicBezTo>
                  <a:lnTo>
                    <a:pt x="453" y="1310"/>
                  </a:lnTo>
                  <a:lnTo>
                    <a:pt x="953" y="1310"/>
                  </a:lnTo>
                  <a:lnTo>
                    <a:pt x="1024" y="1501"/>
                  </a:lnTo>
                  <a:cubicBezTo>
                    <a:pt x="1042" y="1569"/>
                    <a:pt x="1108" y="1625"/>
                    <a:pt x="1179" y="1625"/>
                  </a:cubicBezTo>
                  <a:cubicBezTo>
                    <a:pt x="1207" y="1625"/>
                    <a:pt x="1236" y="1616"/>
                    <a:pt x="1263" y="1596"/>
                  </a:cubicBezTo>
                  <a:cubicBezTo>
                    <a:pt x="1358" y="1572"/>
                    <a:pt x="1406" y="1453"/>
                    <a:pt x="1358" y="1358"/>
                  </a:cubicBezTo>
                  <a:lnTo>
                    <a:pt x="882" y="119"/>
                  </a:lnTo>
                  <a:cubicBezTo>
                    <a:pt x="834" y="24"/>
                    <a:pt x="763" y="0"/>
                    <a:pt x="691" y="0"/>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4205" name="Google Shape;14205;p27"/>
            <p:cNvSpPr/>
            <p:nvPr/>
          </p:nvSpPr>
          <p:spPr>
            <a:xfrm>
              <a:off x="3916788" y="4003133"/>
              <a:ext cx="30400" cy="39325"/>
            </a:xfrm>
            <a:custGeom>
              <a:avLst/>
              <a:gdLst/>
              <a:ahLst/>
              <a:cxnLst/>
              <a:rect l="l" t="t" r="r" b="b"/>
              <a:pathLst>
                <a:path w="1216" h="1573" extrusionOk="0">
                  <a:moveTo>
                    <a:pt x="525" y="334"/>
                  </a:moveTo>
                  <a:cubicBezTo>
                    <a:pt x="834" y="334"/>
                    <a:pt x="858" y="644"/>
                    <a:pt x="858" y="763"/>
                  </a:cubicBezTo>
                  <a:cubicBezTo>
                    <a:pt x="858" y="1072"/>
                    <a:pt x="715" y="1215"/>
                    <a:pt x="525" y="1215"/>
                  </a:cubicBezTo>
                  <a:lnTo>
                    <a:pt x="358" y="1215"/>
                  </a:lnTo>
                  <a:lnTo>
                    <a:pt x="358" y="763"/>
                  </a:lnTo>
                  <a:lnTo>
                    <a:pt x="358" y="334"/>
                  </a:lnTo>
                  <a:close/>
                  <a:moveTo>
                    <a:pt x="96" y="1"/>
                  </a:moveTo>
                  <a:cubicBezTo>
                    <a:pt x="25" y="24"/>
                    <a:pt x="1" y="96"/>
                    <a:pt x="1" y="167"/>
                  </a:cubicBezTo>
                  <a:lnTo>
                    <a:pt x="1" y="810"/>
                  </a:lnTo>
                  <a:cubicBezTo>
                    <a:pt x="25" y="953"/>
                    <a:pt x="25" y="1406"/>
                    <a:pt x="25" y="1406"/>
                  </a:cubicBezTo>
                  <a:cubicBezTo>
                    <a:pt x="25" y="1453"/>
                    <a:pt x="72" y="1549"/>
                    <a:pt x="144" y="1572"/>
                  </a:cubicBezTo>
                  <a:lnTo>
                    <a:pt x="549" y="1572"/>
                  </a:lnTo>
                  <a:cubicBezTo>
                    <a:pt x="953" y="1572"/>
                    <a:pt x="1215" y="1239"/>
                    <a:pt x="1215" y="810"/>
                  </a:cubicBezTo>
                  <a:cubicBezTo>
                    <a:pt x="1215" y="334"/>
                    <a:pt x="953" y="1"/>
                    <a:pt x="525" y="1"/>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4206" name="Google Shape;14206;p27"/>
            <p:cNvSpPr/>
            <p:nvPr/>
          </p:nvSpPr>
          <p:spPr>
            <a:xfrm>
              <a:off x="3833438" y="3939933"/>
              <a:ext cx="34575" cy="39425"/>
            </a:xfrm>
            <a:custGeom>
              <a:avLst/>
              <a:gdLst/>
              <a:ahLst/>
              <a:cxnLst/>
              <a:rect l="l" t="t" r="r" b="b"/>
              <a:pathLst>
                <a:path w="1383" h="1577" extrusionOk="0">
                  <a:moveTo>
                    <a:pt x="710" y="0"/>
                  </a:moveTo>
                  <a:cubicBezTo>
                    <a:pt x="316" y="0"/>
                    <a:pt x="1" y="341"/>
                    <a:pt x="1" y="766"/>
                  </a:cubicBezTo>
                  <a:cubicBezTo>
                    <a:pt x="1" y="1219"/>
                    <a:pt x="358" y="1576"/>
                    <a:pt x="787" y="1576"/>
                  </a:cubicBezTo>
                  <a:cubicBezTo>
                    <a:pt x="977" y="1576"/>
                    <a:pt x="1120" y="1505"/>
                    <a:pt x="1263" y="1386"/>
                  </a:cubicBezTo>
                  <a:lnTo>
                    <a:pt x="1334" y="1338"/>
                  </a:lnTo>
                  <a:cubicBezTo>
                    <a:pt x="1382" y="1266"/>
                    <a:pt x="1382" y="1147"/>
                    <a:pt x="1311" y="1100"/>
                  </a:cubicBezTo>
                  <a:cubicBezTo>
                    <a:pt x="1278" y="1067"/>
                    <a:pt x="1234" y="1049"/>
                    <a:pt x="1190" y="1049"/>
                  </a:cubicBezTo>
                  <a:cubicBezTo>
                    <a:pt x="1139" y="1049"/>
                    <a:pt x="1087" y="1073"/>
                    <a:pt x="1049" y="1124"/>
                  </a:cubicBezTo>
                  <a:lnTo>
                    <a:pt x="1025" y="1147"/>
                  </a:lnTo>
                  <a:cubicBezTo>
                    <a:pt x="977" y="1219"/>
                    <a:pt x="882" y="1243"/>
                    <a:pt x="787" y="1243"/>
                  </a:cubicBezTo>
                  <a:cubicBezTo>
                    <a:pt x="549" y="1243"/>
                    <a:pt x="334" y="1028"/>
                    <a:pt x="334" y="790"/>
                  </a:cubicBezTo>
                  <a:cubicBezTo>
                    <a:pt x="334" y="552"/>
                    <a:pt x="549" y="362"/>
                    <a:pt x="787" y="362"/>
                  </a:cubicBezTo>
                  <a:cubicBezTo>
                    <a:pt x="882" y="362"/>
                    <a:pt x="977" y="385"/>
                    <a:pt x="1049" y="433"/>
                  </a:cubicBezTo>
                  <a:cubicBezTo>
                    <a:pt x="1086" y="461"/>
                    <a:pt x="1124" y="474"/>
                    <a:pt x="1159" y="474"/>
                  </a:cubicBezTo>
                  <a:cubicBezTo>
                    <a:pt x="1212" y="474"/>
                    <a:pt x="1258" y="443"/>
                    <a:pt x="1287" y="385"/>
                  </a:cubicBezTo>
                  <a:cubicBezTo>
                    <a:pt x="1358" y="290"/>
                    <a:pt x="1334" y="195"/>
                    <a:pt x="1239" y="147"/>
                  </a:cubicBezTo>
                  <a:cubicBezTo>
                    <a:pt x="1120" y="52"/>
                    <a:pt x="930" y="4"/>
                    <a:pt x="787" y="4"/>
                  </a:cubicBezTo>
                  <a:cubicBezTo>
                    <a:pt x="761" y="1"/>
                    <a:pt x="735" y="0"/>
                    <a:pt x="710" y="0"/>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4207" name="Google Shape;14207;p27"/>
            <p:cNvSpPr/>
            <p:nvPr/>
          </p:nvSpPr>
          <p:spPr>
            <a:xfrm>
              <a:off x="3656038" y="3790508"/>
              <a:ext cx="297700" cy="297800"/>
            </a:xfrm>
            <a:custGeom>
              <a:avLst/>
              <a:gdLst/>
              <a:ahLst/>
              <a:cxnLst/>
              <a:rect l="l" t="t" r="r" b="b"/>
              <a:pathLst>
                <a:path w="11908" h="11912" extrusionOk="0">
                  <a:moveTo>
                    <a:pt x="3406" y="1099"/>
                  </a:moveTo>
                  <a:lnTo>
                    <a:pt x="3406" y="2314"/>
                  </a:lnTo>
                  <a:lnTo>
                    <a:pt x="1072" y="2314"/>
                  </a:lnTo>
                  <a:lnTo>
                    <a:pt x="1072" y="1099"/>
                  </a:lnTo>
                  <a:close/>
                  <a:moveTo>
                    <a:pt x="4739" y="1099"/>
                  </a:moveTo>
                  <a:lnTo>
                    <a:pt x="4739" y="2314"/>
                  </a:lnTo>
                  <a:lnTo>
                    <a:pt x="3715" y="2314"/>
                  </a:lnTo>
                  <a:lnTo>
                    <a:pt x="3715" y="1099"/>
                  </a:lnTo>
                  <a:close/>
                  <a:moveTo>
                    <a:pt x="5478" y="3624"/>
                  </a:moveTo>
                  <a:lnTo>
                    <a:pt x="5478" y="4838"/>
                  </a:lnTo>
                  <a:lnTo>
                    <a:pt x="1072" y="4838"/>
                  </a:lnTo>
                  <a:lnTo>
                    <a:pt x="1072" y="3624"/>
                  </a:lnTo>
                  <a:close/>
                  <a:moveTo>
                    <a:pt x="4168" y="6148"/>
                  </a:moveTo>
                  <a:lnTo>
                    <a:pt x="4168" y="7363"/>
                  </a:lnTo>
                  <a:lnTo>
                    <a:pt x="1072" y="7363"/>
                  </a:lnTo>
                  <a:lnTo>
                    <a:pt x="1072" y="6148"/>
                  </a:lnTo>
                  <a:close/>
                  <a:moveTo>
                    <a:pt x="6025" y="6148"/>
                  </a:moveTo>
                  <a:lnTo>
                    <a:pt x="6025" y="7363"/>
                  </a:lnTo>
                  <a:lnTo>
                    <a:pt x="4501" y="7363"/>
                  </a:lnTo>
                  <a:lnTo>
                    <a:pt x="4501" y="6148"/>
                  </a:lnTo>
                  <a:close/>
                  <a:moveTo>
                    <a:pt x="9383" y="8649"/>
                  </a:moveTo>
                  <a:lnTo>
                    <a:pt x="9383" y="9863"/>
                  </a:lnTo>
                  <a:lnTo>
                    <a:pt x="7454" y="9863"/>
                  </a:lnTo>
                  <a:lnTo>
                    <a:pt x="7454" y="8649"/>
                  </a:lnTo>
                  <a:close/>
                  <a:moveTo>
                    <a:pt x="11550" y="11006"/>
                  </a:moveTo>
                  <a:lnTo>
                    <a:pt x="11550" y="11482"/>
                  </a:lnTo>
                  <a:lnTo>
                    <a:pt x="357" y="11482"/>
                  </a:lnTo>
                  <a:lnTo>
                    <a:pt x="357" y="11006"/>
                  </a:lnTo>
                  <a:close/>
                  <a:moveTo>
                    <a:pt x="916" y="0"/>
                  </a:moveTo>
                  <a:cubicBezTo>
                    <a:pt x="810" y="0"/>
                    <a:pt x="715" y="88"/>
                    <a:pt x="715" y="194"/>
                  </a:cubicBezTo>
                  <a:lnTo>
                    <a:pt x="715" y="1599"/>
                  </a:lnTo>
                  <a:lnTo>
                    <a:pt x="476" y="1599"/>
                  </a:lnTo>
                  <a:cubicBezTo>
                    <a:pt x="381" y="1599"/>
                    <a:pt x="334" y="1647"/>
                    <a:pt x="310" y="1719"/>
                  </a:cubicBezTo>
                  <a:cubicBezTo>
                    <a:pt x="262" y="1838"/>
                    <a:pt x="357" y="1957"/>
                    <a:pt x="476" y="1957"/>
                  </a:cubicBezTo>
                  <a:lnTo>
                    <a:pt x="715" y="1957"/>
                  </a:lnTo>
                  <a:lnTo>
                    <a:pt x="715" y="4124"/>
                  </a:lnTo>
                  <a:lnTo>
                    <a:pt x="500" y="4124"/>
                  </a:lnTo>
                  <a:cubicBezTo>
                    <a:pt x="429" y="4124"/>
                    <a:pt x="334" y="4171"/>
                    <a:pt x="334" y="4267"/>
                  </a:cubicBezTo>
                  <a:cubicBezTo>
                    <a:pt x="334" y="4386"/>
                    <a:pt x="381" y="4481"/>
                    <a:pt x="500" y="4481"/>
                  </a:cubicBezTo>
                  <a:lnTo>
                    <a:pt x="715" y="4481"/>
                  </a:lnTo>
                  <a:lnTo>
                    <a:pt x="715" y="6648"/>
                  </a:lnTo>
                  <a:lnTo>
                    <a:pt x="500" y="6648"/>
                  </a:lnTo>
                  <a:cubicBezTo>
                    <a:pt x="429" y="6648"/>
                    <a:pt x="334" y="6720"/>
                    <a:pt x="334" y="6791"/>
                  </a:cubicBezTo>
                  <a:cubicBezTo>
                    <a:pt x="334" y="6910"/>
                    <a:pt x="381" y="7005"/>
                    <a:pt x="500" y="7005"/>
                  </a:cubicBezTo>
                  <a:lnTo>
                    <a:pt x="715" y="7005"/>
                  </a:lnTo>
                  <a:lnTo>
                    <a:pt x="715" y="9172"/>
                  </a:lnTo>
                  <a:lnTo>
                    <a:pt x="500" y="9172"/>
                  </a:lnTo>
                  <a:cubicBezTo>
                    <a:pt x="429" y="9172"/>
                    <a:pt x="334" y="9244"/>
                    <a:pt x="334" y="9339"/>
                  </a:cubicBezTo>
                  <a:cubicBezTo>
                    <a:pt x="334" y="9458"/>
                    <a:pt x="381" y="9530"/>
                    <a:pt x="500" y="9530"/>
                  </a:cubicBezTo>
                  <a:lnTo>
                    <a:pt x="715" y="9530"/>
                  </a:lnTo>
                  <a:lnTo>
                    <a:pt x="715" y="10768"/>
                  </a:lnTo>
                  <a:lnTo>
                    <a:pt x="310" y="10768"/>
                  </a:lnTo>
                  <a:cubicBezTo>
                    <a:pt x="143" y="10768"/>
                    <a:pt x="0" y="10887"/>
                    <a:pt x="0" y="11054"/>
                  </a:cubicBezTo>
                  <a:lnTo>
                    <a:pt x="0" y="11625"/>
                  </a:lnTo>
                  <a:cubicBezTo>
                    <a:pt x="0" y="11768"/>
                    <a:pt x="119" y="11911"/>
                    <a:pt x="310" y="11911"/>
                  </a:cubicBezTo>
                  <a:lnTo>
                    <a:pt x="11622" y="11911"/>
                  </a:lnTo>
                  <a:cubicBezTo>
                    <a:pt x="11765" y="11911"/>
                    <a:pt x="11907" y="11792"/>
                    <a:pt x="11907" y="11625"/>
                  </a:cubicBezTo>
                  <a:lnTo>
                    <a:pt x="11907" y="11030"/>
                  </a:lnTo>
                  <a:cubicBezTo>
                    <a:pt x="11907" y="10792"/>
                    <a:pt x="11788" y="10673"/>
                    <a:pt x="11622" y="10673"/>
                  </a:cubicBezTo>
                  <a:lnTo>
                    <a:pt x="1072" y="10673"/>
                  </a:lnTo>
                  <a:lnTo>
                    <a:pt x="1072" y="10220"/>
                  </a:lnTo>
                  <a:lnTo>
                    <a:pt x="9478" y="10220"/>
                  </a:lnTo>
                  <a:cubicBezTo>
                    <a:pt x="9621" y="10220"/>
                    <a:pt x="9716" y="10101"/>
                    <a:pt x="9716" y="9982"/>
                  </a:cubicBezTo>
                  <a:lnTo>
                    <a:pt x="9716" y="8506"/>
                  </a:lnTo>
                  <a:cubicBezTo>
                    <a:pt x="9716" y="8410"/>
                    <a:pt x="9621" y="8315"/>
                    <a:pt x="9526" y="8315"/>
                  </a:cubicBezTo>
                  <a:lnTo>
                    <a:pt x="3096" y="8315"/>
                  </a:lnTo>
                  <a:cubicBezTo>
                    <a:pt x="3072" y="8315"/>
                    <a:pt x="3001" y="8363"/>
                    <a:pt x="3001" y="8387"/>
                  </a:cubicBezTo>
                  <a:cubicBezTo>
                    <a:pt x="2906" y="8506"/>
                    <a:pt x="3001" y="8649"/>
                    <a:pt x="3120" y="8649"/>
                  </a:cubicBezTo>
                  <a:lnTo>
                    <a:pt x="7073" y="8649"/>
                  </a:lnTo>
                  <a:lnTo>
                    <a:pt x="7073" y="9863"/>
                  </a:lnTo>
                  <a:lnTo>
                    <a:pt x="1072" y="9863"/>
                  </a:lnTo>
                  <a:lnTo>
                    <a:pt x="1072" y="8649"/>
                  </a:lnTo>
                  <a:lnTo>
                    <a:pt x="2286" y="8649"/>
                  </a:lnTo>
                  <a:cubicBezTo>
                    <a:pt x="2382" y="8649"/>
                    <a:pt x="2477" y="8577"/>
                    <a:pt x="2477" y="8506"/>
                  </a:cubicBezTo>
                  <a:cubicBezTo>
                    <a:pt x="2477" y="8387"/>
                    <a:pt x="2405" y="8291"/>
                    <a:pt x="2286" y="8291"/>
                  </a:cubicBezTo>
                  <a:lnTo>
                    <a:pt x="1048" y="8291"/>
                  </a:lnTo>
                  <a:lnTo>
                    <a:pt x="1048" y="7696"/>
                  </a:lnTo>
                  <a:lnTo>
                    <a:pt x="6073" y="7696"/>
                  </a:lnTo>
                  <a:cubicBezTo>
                    <a:pt x="6216" y="7696"/>
                    <a:pt x="6311" y="7577"/>
                    <a:pt x="6311" y="7458"/>
                  </a:cubicBezTo>
                  <a:lnTo>
                    <a:pt x="6311" y="6029"/>
                  </a:lnTo>
                  <a:cubicBezTo>
                    <a:pt x="6311" y="5886"/>
                    <a:pt x="6192" y="5791"/>
                    <a:pt x="6073" y="5791"/>
                  </a:cubicBezTo>
                  <a:lnTo>
                    <a:pt x="1048" y="5791"/>
                  </a:lnTo>
                  <a:lnTo>
                    <a:pt x="1048" y="5195"/>
                  </a:lnTo>
                  <a:lnTo>
                    <a:pt x="6287" y="5195"/>
                  </a:lnTo>
                  <a:cubicBezTo>
                    <a:pt x="6382" y="5195"/>
                    <a:pt x="6454" y="5124"/>
                    <a:pt x="6454" y="5053"/>
                  </a:cubicBezTo>
                  <a:cubicBezTo>
                    <a:pt x="6454" y="4933"/>
                    <a:pt x="6406" y="4838"/>
                    <a:pt x="6287" y="4838"/>
                  </a:cubicBezTo>
                  <a:lnTo>
                    <a:pt x="5835" y="4838"/>
                  </a:lnTo>
                  <a:lnTo>
                    <a:pt x="5835" y="3624"/>
                  </a:lnTo>
                  <a:lnTo>
                    <a:pt x="7573" y="3624"/>
                  </a:lnTo>
                  <a:lnTo>
                    <a:pt x="7573" y="4838"/>
                  </a:lnTo>
                  <a:lnTo>
                    <a:pt x="7121" y="4838"/>
                  </a:lnTo>
                  <a:cubicBezTo>
                    <a:pt x="7025" y="4838"/>
                    <a:pt x="6930" y="4886"/>
                    <a:pt x="6930" y="4981"/>
                  </a:cubicBezTo>
                  <a:cubicBezTo>
                    <a:pt x="6930" y="5100"/>
                    <a:pt x="7002" y="5195"/>
                    <a:pt x="7121" y="5195"/>
                  </a:cubicBezTo>
                  <a:lnTo>
                    <a:pt x="7692" y="5195"/>
                  </a:lnTo>
                  <a:cubicBezTo>
                    <a:pt x="7835" y="5195"/>
                    <a:pt x="7930" y="5076"/>
                    <a:pt x="7930" y="4957"/>
                  </a:cubicBezTo>
                  <a:lnTo>
                    <a:pt x="7930" y="3528"/>
                  </a:lnTo>
                  <a:cubicBezTo>
                    <a:pt x="7930" y="3386"/>
                    <a:pt x="7811" y="3290"/>
                    <a:pt x="7692" y="3290"/>
                  </a:cubicBezTo>
                  <a:lnTo>
                    <a:pt x="1072" y="3290"/>
                  </a:lnTo>
                  <a:lnTo>
                    <a:pt x="1072" y="2695"/>
                  </a:lnTo>
                  <a:lnTo>
                    <a:pt x="4835" y="2695"/>
                  </a:lnTo>
                  <a:cubicBezTo>
                    <a:pt x="4977" y="2695"/>
                    <a:pt x="5073" y="2576"/>
                    <a:pt x="5073" y="2457"/>
                  </a:cubicBezTo>
                  <a:lnTo>
                    <a:pt x="5073" y="1028"/>
                  </a:lnTo>
                  <a:cubicBezTo>
                    <a:pt x="5073" y="885"/>
                    <a:pt x="4954" y="790"/>
                    <a:pt x="4835" y="790"/>
                  </a:cubicBezTo>
                  <a:lnTo>
                    <a:pt x="1072" y="790"/>
                  </a:lnTo>
                  <a:lnTo>
                    <a:pt x="1072" y="194"/>
                  </a:lnTo>
                  <a:cubicBezTo>
                    <a:pt x="1072" y="99"/>
                    <a:pt x="1024" y="52"/>
                    <a:pt x="953" y="4"/>
                  </a:cubicBezTo>
                  <a:cubicBezTo>
                    <a:pt x="940" y="1"/>
                    <a:pt x="928" y="0"/>
                    <a:pt x="916" y="0"/>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grpSp>
      <p:grpSp>
        <p:nvGrpSpPr>
          <p:cNvPr id="14208" name="Google Shape;14208;p27"/>
          <p:cNvGrpSpPr/>
          <p:nvPr/>
        </p:nvGrpSpPr>
        <p:grpSpPr>
          <a:xfrm>
            <a:off x="4031151" y="3989898"/>
            <a:ext cx="355330" cy="353179"/>
            <a:chOff x="3688251" y="4146473"/>
            <a:chExt cx="355330" cy="353179"/>
          </a:xfrm>
          <a:noFill/>
        </p:grpSpPr>
        <p:sp>
          <p:nvSpPr>
            <p:cNvPr id="14209" name="Google Shape;14209;p27"/>
            <p:cNvSpPr/>
            <p:nvPr/>
          </p:nvSpPr>
          <p:spPr>
            <a:xfrm>
              <a:off x="3688251" y="4152153"/>
              <a:ext cx="348216" cy="347499"/>
            </a:xfrm>
            <a:custGeom>
              <a:avLst/>
              <a:gdLst/>
              <a:ahLst/>
              <a:cxnLst/>
              <a:rect l="l" t="t" r="r" b="b"/>
              <a:pathLst>
                <a:path w="11647" h="11623" extrusionOk="0">
                  <a:moveTo>
                    <a:pt x="5788" y="1"/>
                  </a:moveTo>
                  <a:cubicBezTo>
                    <a:pt x="4240" y="25"/>
                    <a:pt x="2811" y="620"/>
                    <a:pt x="1715" y="1715"/>
                  </a:cubicBezTo>
                  <a:cubicBezTo>
                    <a:pt x="596" y="2811"/>
                    <a:pt x="1" y="4287"/>
                    <a:pt x="1" y="5835"/>
                  </a:cubicBezTo>
                  <a:cubicBezTo>
                    <a:pt x="1" y="6693"/>
                    <a:pt x="191" y="7550"/>
                    <a:pt x="572" y="8336"/>
                  </a:cubicBezTo>
                  <a:cubicBezTo>
                    <a:pt x="590" y="8387"/>
                    <a:pt x="656" y="8426"/>
                    <a:pt x="728" y="8426"/>
                  </a:cubicBezTo>
                  <a:cubicBezTo>
                    <a:pt x="755" y="8426"/>
                    <a:pt x="784" y="8421"/>
                    <a:pt x="811" y="8407"/>
                  </a:cubicBezTo>
                  <a:cubicBezTo>
                    <a:pt x="906" y="8383"/>
                    <a:pt x="930" y="8264"/>
                    <a:pt x="906" y="8169"/>
                  </a:cubicBezTo>
                  <a:cubicBezTo>
                    <a:pt x="549" y="7431"/>
                    <a:pt x="358" y="6669"/>
                    <a:pt x="358" y="5835"/>
                  </a:cubicBezTo>
                  <a:cubicBezTo>
                    <a:pt x="358" y="4359"/>
                    <a:pt x="930" y="3001"/>
                    <a:pt x="1954" y="1954"/>
                  </a:cubicBezTo>
                  <a:cubicBezTo>
                    <a:pt x="2930" y="953"/>
                    <a:pt x="4264" y="382"/>
                    <a:pt x="5669" y="310"/>
                  </a:cubicBezTo>
                  <a:lnTo>
                    <a:pt x="5669" y="5788"/>
                  </a:lnTo>
                  <a:cubicBezTo>
                    <a:pt x="5669" y="5883"/>
                    <a:pt x="5764" y="5978"/>
                    <a:pt x="5835" y="5978"/>
                  </a:cubicBezTo>
                  <a:lnTo>
                    <a:pt x="11313" y="5978"/>
                  </a:lnTo>
                  <a:cubicBezTo>
                    <a:pt x="11289" y="7383"/>
                    <a:pt x="10694" y="8717"/>
                    <a:pt x="9693" y="9693"/>
                  </a:cubicBezTo>
                  <a:cubicBezTo>
                    <a:pt x="8645" y="10717"/>
                    <a:pt x="7264" y="11265"/>
                    <a:pt x="5812" y="11265"/>
                  </a:cubicBezTo>
                  <a:cubicBezTo>
                    <a:pt x="3978" y="11265"/>
                    <a:pt x="2263" y="10360"/>
                    <a:pt x="1263" y="8836"/>
                  </a:cubicBezTo>
                  <a:cubicBezTo>
                    <a:pt x="1215" y="8772"/>
                    <a:pt x="1168" y="8751"/>
                    <a:pt x="1113" y="8751"/>
                  </a:cubicBezTo>
                  <a:cubicBezTo>
                    <a:pt x="1086" y="8751"/>
                    <a:pt x="1057" y="8757"/>
                    <a:pt x="1025" y="8764"/>
                  </a:cubicBezTo>
                  <a:cubicBezTo>
                    <a:pt x="930" y="8836"/>
                    <a:pt x="930" y="8931"/>
                    <a:pt x="953" y="9003"/>
                  </a:cubicBezTo>
                  <a:cubicBezTo>
                    <a:pt x="2073" y="10646"/>
                    <a:pt x="3883" y="11622"/>
                    <a:pt x="5812" y="11622"/>
                  </a:cubicBezTo>
                  <a:cubicBezTo>
                    <a:pt x="7359" y="11622"/>
                    <a:pt x="8812" y="11027"/>
                    <a:pt x="9931" y="9931"/>
                  </a:cubicBezTo>
                  <a:cubicBezTo>
                    <a:pt x="11027" y="8860"/>
                    <a:pt x="11646" y="7407"/>
                    <a:pt x="11646" y="5859"/>
                  </a:cubicBezTo>
                  <a:cubicBezTo>
                    <a:pt x="11646" y="5788"/>
                    <a:pt x="11622" y="5740"/>
                    <a:pt x="11598" y="5669"/>
                  </a:cubicBezTo>
                  <a:cubicBezTo>
                    <a:pt x="11598" y="5684"/>
                    <a:pt x="11588" y="5690"/>
                    <a:pt x="11571" y="5690"/>
                  </a:cubicBezTo>
                  <a:cubicBezTo>
                    <a:pt x="11538" y="5690"/>
                    <a:pt x="11479" y="5669"/>
                    <a:pt x="11432" y="5669"/>
                  </a:cubicBezTo>
                  <a:lnTo>
                    <a:pt x="6026" y="5669"/>
                  </a:lnTo>
                  <a:lnTo>
                    <a:pt x="6026" y="263"/>
                  </a:lnTo>
                  <a:cubicBezTo>
                    <a:pt x="6026" y="191"/>
                    <a:pt x="6026" y="167"/>
                    <a:pt x="6002" y="120"/>
                  </a:cubicBezTo>
                  <a:cubicBezTo>
                    <a:pt x="5931" y="48"/>
                    <a:pt x="5883" y="1"/>
                    <a:pt x="5788" y="1"/>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4210" name="Google Shape;14210;p27"/>
            <p:cNvSpPr/>
            <p:nvPr/>
          </p:nvSpPr>
          <p:spPr>
            <a:xfrm>
              <a:off x="3886200" y="4146473"/>
              <a:ext cx="157380" cy="157380"/>
            </a:xfrm>
            <a:custGeom>
              <a:avLst/>
              <a:gdLst/>
              <a:ahLst/>
              <a:cxnLst/>
              <a:rect l="l" t="t" r="r" b="b"/>
              <a:pathLst>
                <a:path w="5264" h="5264" extrusionOk="0">
                  <a:moveTo>
                    <a:pt x="238" y="0"/>
                  </a:moveTo>
                  <a:cubicBezTo>
                    <a:pt x="143" y="0"/>
                    <a:pt x="24" y="72"/>
                    <a:pt x="0" y="191"/>
                  </a:cubicBezTo>
                  <a:lnTo>
                    <a:pt x="0" y="238"/>
                  </a:lnTo>
                  <a:lnTo>
                    <a:pt x="0" y="3406"/>
                  </a:lnTo>
                  <a:cubicBezTo>
                    <a:pt x="0" y="3430"/>
                    <a:pt x="24" y="3477"/>
                    <a:pt x="48" y="3477"/>
                  </a:cubicBezTo>
                  <a:cubicBezTo>
                    <a:pt x="95" y="3504"/>
                    <a:pt x="141" y="3516"/>
                    <a:pt x="182" y="3516"/>
                  </a:cubicBezTo>
                  <a:cubicBezTo>
                    <a:pt x="285" y="3516"/>
                    <a:pt x="357" y="3443"/>
                    <a:pt x="357" y="3358"/>
                  </a:cubicBezTo>
                  <a:lnTo>
                    <a:pt x="357" y="357"/>
                  </a:lnTo>
                  <a:cubicBezTo>
                    <a:pt x="1548" y="381"/>
                    <a:pt x="2667" y="905"/>
                    <a:pt x="3549" y="1763"/>
                  </a:cubicBezTo>
                  <a:cubicBezTo>
                    <a:pt x="4406" y="2620"/>
                    <a:pt x="4882" y="3763"/>
                    <a:pt x="4930" y="4954"/>
                  </a:cubicBezTo>
                  <a:lnTo>
                    <a:pt x="357" y="4954"/>
                  </a:lnTo>
                  <a:lnTo>
                    <a:pt x="357" y="4144"/>
                  </a:lnTo>
                  <a:cubicBezTo>
                    <a:pt x="357" y="4120"/>
                    <a:pt x="334" y="4049"/>
                    <a:pt x="286" y="4049"/>
                  </a:cubicBezTo>
                  <a:cubicBezTo>
                    <a:pt x="245" y="4021"/>
                    <a:pt x="204" y="4010"/>
                    <a:pt x="167" y="4010"/>
                  </a:cubicBezTo>
                  <a:cubicBezTo>
                    <a:pt x="73" y="4010"/>
                    <a:pt x="0" y="4083"/>
                    <a:pt x="0" y="4168"/>
                  </a:cubicBezTo>
                  <a:lnTo>
                    <a:pt x="0" y="5144"/>
                  </a:lnTo>
                  <a:cubicBezTo>
                    <a:pt x="0" y="5216"/>
                    <a:pt x="48" y="5263"/>
                    <a:pt x="119" y="5263"/>
                  </a:cubicBezTo>
                  <a:lnTo>
                    <a:pt x="5097" y="5263"/>
                  </a:lnTo>
                  <a:cubicBezTo>
                    <a:pt x="5192" y="5239"/>
                    <a:pt x="5263" y="5120"/>
                    <a:pt x="5239" y="5025"/>
                  </a:cubicBezTo>
                  <a:cubicBezTo>
                    <a:pt x="5263" y="3691"/>
                    <a:pt x="4739" y="2453"/>
                    <a:pt x="3787" y="1501"/>
                  </a:cubicBezTo>
                  <a:cubicBezTo>
                    <a:pt x="2834" y="548"/>
                    <a:pt x="1572" y="24"/>
                    <a:pt x="238" y="0"/>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grpSp>
      <p:grpSp>
        <p:nvGrpSpPr>
          <p:cNvPr id="14211" name="Google Shape;14211;p27"/>
          <p:cNvGrpSpPr/>
          <p:nvPr/>
        </p:nvGrpSpPr>
        <p:grpSpPr>
          <a:xfrm>
            <a:off x="4769597" y="3989948"/>
            <a:ext cx="356019" cy="356019"/>
            <a:chOff x="4673513" y="3789408"/>
            <a:chExt cx="297700" cy="297700"/>
          </a:xfrm>
          <a:noFill/>
        </p:grpSpPr>
        <p:sp>
          <p:nvSpPr>
            <p:cNvPr id="14212" name="Google Shape;14212;p27"/>
            <p:cNvSpPr/>
            <p:nvPr/>
          </p:nvSpPr>
          <p:spPr>
            <a:xfrm>
              <a:off x="4709213" y="3803083"/>
              <a:ext cx="255450" cy="176850"/>
            </a:xfrm>
            <a:custGeom>
              <a:avLst/>
              <a:gdLst/>
              <a:ahLst/>
              <a:cxnLst/>
              <a:rect l="l" t="t" r="r" b="b"/>
              <a:pathLst>
                <a:path w="10218" h="7074" extrusionOk="0">
                  <a:moveTo>
                    <a:pt x="9574" y="311"/>
                  </a:moveTo>
                  <a:cubicBezTo>
                    <a:pt x="9741" y="311"/>
                    <a:pt x="9860" y="430"/>
                    <a:pt x="9860" y="596"/>
                  </a:cubicBezTo>
                  <a:cubicBezTo>
                    <a:pt x="9860" y="739"/>
                    <a:pt x="9741" y="858"/>
                    <a:pt x="9574" y="858"/>
                  </a:cubicBezTo>
                  <a:cubicBezTo>
                    <a:pt x="9432" y="858"/>
                    <a:pt x="9312" y="739"/>
                    <a:pt x="9312" y="596"/>
                  </a:cubicBezTo>
                  <a:cubicBezTo>
                    <a:pt x="9312" y="430"/>
                    <a:pt x="9432" y="311"/>
                    <a:pt x="9574" y="311"/>
                  </a:cubicBezTo>
                  <a:close/>
                  <a:moveTo>
                    <a:pt x="7407" y="1025"/>
                  </a:moveTo>
                  <a:cubicBezTo>
                    <a:pt x="7550" y="1025"/>
                    <a:pt x="7669" y="1144"/>
                    <a:pt x="7669" y="1311"/>
                  </a:cubicBezTo>
                  <a:cubicBezTo>
                    <a:pt x="7669" y="1454"/>
                    <a:pt x="7550" y="1573"/>
                    <a:pt x="7407" y="1573"/>
                  </a:cubicBezTo>
                  <a:cubicBezTo>
                    <a:pt x="7264" y="1573"/>
                    <a:pt x="7145" y="1454"/>
                    <a:pt x="7145" y="1311"/>
                  </a:cubicBezTo>
                  <a:cubicBezTo>
                    <a:pt x="7145" y="1144"/>
                    <a:pt x="7264" y="1025"/>
                    <a:pt x="7407" y="1025"/>
                  </a:cubicBezTo>
                  <a:close/>
                  <a:moveTo>
                    <a:pt x="6217" y="2692"/>
                  </a:moveTo>
                  <a:cubicBezTo>
                    <a:pt x="6359" y="2692"/>
                    <a:pt x="6479" y="2811"/>
                    <a:pt x="6479" y="2978"/>
                  </a:cubicBezTo>
                  <a:cubicBezTo>
                    <a:pt x="6479" y="3121"/>
                    <a:pt x="6359" y="3240"/>
                    <a:pt x="6217" y="3240"/>
                  </a:cubicBezTo>
                  <a:cubicBezTo>
                    <a:pt x="6074" y="3240"/>
                    <a:pt x="5955" y="3121"/>
                    <a:pt x="5955" y="2978"/>
                  </a:cubicBezTo>
                  <a:cubicBezTo>
                    <a:pt x="5955" y="2811"/>
                    <a:pt x="6074" y="2692"/>
                    <a:pt x="6217" y="2692"/>
                  </a:cubicBezTo>
                  <a:close/>
                  <a:moveTo>
                    <a:pt x="2120" y="4073"/>
                  </a:moveTo>
                  <a:cubicBezTo>
                    <a:pt x="2263" y="4073"/>
                    <a:pt x="2382" y="4192"/>
                    <a:pt x="2382" y="4335"/>
                  </a:cubicBezTo>
                  <a:cubicBezTo>
                    <a:pt x="2382" y="4478"/>
                    <a:pt x="2263" y="4597"/>
                    <a:pt x="2120" y="4597"/>
                  </a:cubicBezTo>
                  <a:cubicBezTo>
                    <a:pt x="1954" y="4597"/>
                    <a:pt x="1835" y="4478"/>
                    <a:pt x="1835" y="4335"/>
                  </a:cubicBezTo>
                  <a:cubicBezTo>
                    <a:pt x="1835" y="4192"/>
                    <a:pt x="1930" y="4073"/>
                    <a:pt x="2120" y="4073"/>
                  </a:cubicBezTo>
                  <a:close/>
                  <a:moveTo>
                    <a:pt x="4764" y="4645"/>
                  </a:moveTo>
                  <a:cubicBezTo>
                    <a:pt x="4907" y="4645"/>
                    <a:pt x="5026" y="4764"/>
                    <a:pt x="5026" y="4907"/>
                  </a:cubicBezTo>
                  <a:cubicBezTo>
                    <a:pt x="5026" y="5050"/>
                    <a:pt x="4907" y="5169"/>
                    <a:pt x="4764" y="5169"/>
                  </a:cubicBezTo>
                  <a:cubicBezTo>
                    <a:pt x="4621" y="5169"/>
                    <a:pt x="4502" y="5050"/>
                    <a:pt x="4502" y="4907"/>
                  </a:cubicBezTo>
                  <a:cubicBezTo>
                    <a:pt x="4502" y="4764"/>
                    <a:pt x="4621" y="4645"/>
                    <a:pt x="4764" y="4645"/>
                  </a:cubicBezTo>
                  <a:close/>
                  <a:moveTo>
                    <a:pt x="9551" y="1"/>
                  </a:moveTo>
                  <a:cubicBezTo>
                    <a:pt x="9193" y="1"/>
                    <a:pt x="8931" y="287"/>
                    <a:pt x="8931" y="620"/>
                  </a:cubicBezTo>
                  <a:lnTo>
                    <a:pt x="8931" y="668"/>
                  </a:lnTo>
                  <a:lnTo>
                    <a:pt x="7907" y="1001"/>
                  </a:lnTo>
                  <a:cubicBezTo>
                    <a:pt x="7788" y="834"/>
                    <a:pt x="7598" y="715"/>
                    <a:pt x="7360" y="715"/>
                  </a:cubicBezTo>
                  <a:cubicBezTo>
                    <a:pt x="7050" y="739"/>
                    <a:pt x="6788" y="977"/>
                    <a:pt x="6764" y="1263"/>
                  </a:cubicBezTo>
                  <a:cubicBezTo>
                    <a:pt x="6764" y="1454"/>
                    <a:pt x="6788" y="1597"/>
                    <a:pt x="6907" y="1716"/>
                  </a:cubicBezTo>
                  <a:lnTo>
                    <a:pt x="6431" y="2406"/>
                  </a:lnTo>
                  <a:cubicBezTo>
                    <a:pt x="6365" y="2390"/>
                    <a:pt x="6288" y="2362"/>
                    <a:pt x="6215" y="2362"/>
                  </a:cubicBezTo>
                  <a:cubicBezTo>
                    <a:pt x="6183" y="2362"/>
                    <a:pt x="6151" y="2368"/>
                    <a:pt x="6121" y="2382"/>
                  </a:cubicBezTo>
                  <a:cubicBezTo>
                    <a:pt x="5836" y="2406"/>
                    <a:pt x="5597" y="2644"/>
                    <a:pt x="5574" y="2930"/>
                  </a:cubicBezTo>
                  <a:cubicBezTo>
                    <a:pt x="5526" y="3121"/>
                    <a:pt x="5597" y="3287"/>
                    <a:pt x="5716" y="3406"/>
                  </a:cubicBezTo>
                  <a:lnTo>
                    <a:pt x="5026" y="4359"/>
                  </a:lnTo>
                  <a:cubicBezTo>
                    <a:pt x="4931" y="4311"/>
                    <a:pt x="4859" y="4311"/>
                    <a:pt x="4740" y="4311"/>
                  </a:cubicBezTo>
                  <a:cubicBezTo>
                    <a:pt x="4454" y="4311"/>
                    <a:pt x="4264" y="4454"/>
                    <a:pt x="4145" y="4692"/>
                  </a:cubicBezTo>
                  <a:lnTo>
                    <a:pt x="2668" y="4359"/>
                  </a:lnTo>
                  <a:cubicBezTo>
                    <a:pt x="2668" y="4028"/>
                    <a:pt x="2402" y="3758"/>
                    <a:pt x="2041" y="3758"/>
                  </a:cubicBezTo>
                  <a:cubicBezTo>
                    <a:pt x="2013" y="3758"/>
                    <a:pt x="1984" y="3760"/>
                    <a:pt x="1954" y="3764"/>
                  </a:cubicBezTo>
                  <a:cubicBezTo>
                    <a:pt x="1668" y="3811"/>
                    <a:pt x="1430" y="4049"/>
                    <a:pt x="1406" y="4335"/>
                  </a:cubicBezTo>
                  <a:cubicBezTo>
                    <a:pt x="1358" y="4478"/>
                    <a:pt x="1430" y="4645"/>
                    <a:pt x="1477" y="4764"/>
                  </a:cubicBezTo>
                  <a:lnTo>
                    <a:pt x="1" y="6860"/>
                  </a:lnTo>
                  <a:cubicBezTo>
                    <a:pt x="25" y="6860"/>
                    <a:pt x="49" y="6979"/>
                    <a:pt x="120" y="7050"/>
                  </a:cubicBezTo>
                  <a:cubicBezTo>
                    <a:pt x="144" y="7074"/>
                    <a:pt x="168" y="7074"/>
                    <a:pt x="215" y="7074"/>
                  </a:cubicBezTo>
                  <a:cubicBezTo>
                    <a:pt x="263" y="7074"/>
                    <a:pt x="334" y="7050"/>
                    <a:pt x="358" y="7026"/>
                  </a:cubicBezTo>
                  <a:lnTo>
                    <a:pt x="1811" y="4931"/>
                  </a:lnTo>
                  <a:cubicBezTo>
                    <a:pt x="1906" y="4954"/>
                    <a:pt x="2001" y="5002"/>
                    <a:pt x="2073" y="5002"/>
                  </a:cubicBezTo>
                  <a:cubicBezTo>
                    <a:pt x="2311" y="5002"/>
                    <a:pt x="2525" y="4883"/>
                    <a:pt x="2621" y="4692"/>
                  </a:cubicBezTo>
                  <a:lnTo>
                    <a:pt x="4097" y="5026"/>
                  </a:lnTo>
                  <a:cubicBezTo>
                    <a:pt x="4162" y="5331"/>
                    <a:pt x="4407" y="5556"/>
                    <a:pt x="4703" y="5556"/>
                  </a:cubicBezTo>
                  <a:cubicBezTo>
                    <a:pt x="4731" y="5556"/>
                    <a:pt x="4759" y="5554"/>
                    <a:pt x="4788" y="5550"/>
                  </a:cubicBezTo>
                  <a:cubicBezTo>
                    <a:pt x="5097" y="5526"/>
                    <a:pt x="5312" y="5288"/>
                    <a:pt x="5359" y="5026"/>
                  </a:cubicBezTo>
                  <a:cubicBezTo>
                    <a:pt x="5383" y="4883"/>
                    <a:pt x="5359" y="4764"/>
                    <a:pt x="5264" y="4645"/>
                  </a:cubicBezTo>
                  <a:lnTo>
                    <a:pt x="5978" y="3621"/>
                  </a:lnTo>
                  <a:cubicBezTo>
                    <a:pt x="6074" y="3645"/>
                    <a:pt x="6121" y="3645"/>
                    <a:pt x="6217" y="3645"/>
                  </a:cubicBezTo>
                  <a:cubicBezTo>
                    <a:pt x="6502" y="3621"/>
                    <a:pt x="6740" y="3383"/>
                    <a:pt x="6788" y="3097"/>
                  </a:cubicBezTo>
                  <a:cubicBezTo>
                    <a:pt x="6788" y="2930"/>
                    <a:pt x="6740" y="2787"/>
                    <a:pt x="6669" y="2668"/>
                  </a:cubicBezTo>
                  <a:lnTo>
                    <a:pt x="7169" y="1978"/>
                  </a:lnTo>
                  <a:cubicBezTo>
                    <a:pt x="7241" y="2025"/>
                    <a:pt x="7288" y="2025"/>
                    <a:pt x="7383" y="2025"/>
                  </a:cubicBezTo>
                  <a:cubicBezTo>
                    <a:pt x="7741" y="2025"/>
                    <a:pt x="8003" y="1716"/>
                    <a:pt x="8003" y="1382"/>
                  </a:cubicBezTo>
                  <a:lnTo>
                    <a:pt x="9051" y="1025"/>
                  </a:lnTo>
                  <a:cubicBezTo>
                    <a:pt x="9149" y="1183"/>
                    <a:pt x="9313" y="1275"/>
                    <a:pt x="9502" y="1275"/>
                  </a:cubicBezTo>
                  <a:cubicBezTo>
                    <a:pt x="9541" y="1275"/>
                    <a:pt x="9581" y="1271"/>
                    <a:pt x="9622" y="1263"/>
                  </a:cubicBezTo>
                  <a:cubicBezTo>
                    <a:pt x="9908" y="1239"/>
                    <a:pt x="10146" y="1001"/>
                    <a:pt x="10170" y="715"/>
                  </a:cubicBezTo>
                  <a:cubicBezTo>
                    <a:pt x="10217" y="311"/>
                    <a:pt x="9908" y="1"/>
                    <a:pt x="9551" y="1"/>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4213" name="Google Shape;14213;p27"/>
            <p:cNvSpPr/>
            <p:nvPr/>
          </p:nvSpPr>
          <p:spPr>
            <a:xfrm>
              <a:off x="4710413" y="3887633"/>
              <a:ext cx="254850" cy="152450"/>
            </a:xfrm>
            <a:custGeom>
              <a:avLst/>
              <a:gdLst/>
              <a:ahLst/>
              <a:cxnLst/>
              <a:rect l="l" t="t" r="r" b="b"/>
              <a:pathLst>
                <a:path w="10194" h="6098" extrusionOk="0">
                  <a:moveTo>
                    <a:pt x="9526" y="358"/>
                  </a:moveTo>
                  <a:cubicBezTo>
                    <a:pt x="9693" y="358"/>
                    <a:pt x="9812" y="477"/>
                    <a:pt x="9812" y="620"/>
                  </a:cubicBezTo>
                  <a:cubicBezTo>
                    <a:pt x="9812" y="787"/>
                    <a:pt x="9693" y="906"/>
                    <a:pt x="9526" y="906"/>
                  </a:cubicBezTo>
                  <a:cubicBezTo>
                    <a:pt x="9384" y="906"/>
                    <a:pt x="9264" y="787"/>
                    <a:pt x="9264" y="620"/>
                  </a:cubicBezTo>
                  <a:cubicBezTo>
                    <a:pt x="9264" y="477"/>
                    <a:pt x="9384" y="358"/>
                    <a:pt x="9526" y="358"/>
                  </a:cubicBezTo>
                  <a:close/>
                  <a:moveTo>
                    <a:pt x="4478" y="3525"/>
                  </a:moveTo>
                  <a:cubicBezTo>
                    <a:pt x="4621" y="3525"/>
                    <a:pt x="4740" y="3644"/>
                    <a:pt x="4740" y="3787"/>
                  </a:cubicBezTo>
                  <a:cubicBezTo>
                    <a:pt x="4740" y="3930"/>
                    <a:pt x="4644" y="4049"/>
                    <a:pt x="4478" y="4049"/>
                  </a:cubicBezTo>
                  <a:cubicBezTo>
                    <a:pt x="4335" y="4049"/>
                    <a:pt x="4216" y="3930"/>
                    <a:pt x="4216" y="3787"/>
                  </a:cubicBezTo>
                  <a:cubicBezTo>
                    <a:pt x="4216" y="3644"/>
                    <a:pt x="4335" y="3525"/>
                    <a:pt x="4478" y="3525"/>
                  </a:cubicBezTo>
                  <a:close/>
                  <a:moveTo>
                    <a:pt x="1787" y="3882"/>
                  </a:moveTo>
                  <a:cubicBezTo>
                    <a:pt x="1953" y="3882"/>
                    <a:pt x="2072" y="4001"/>
                    <a:pt x="2072" y="4144"/>
                  </a:cubicBezTo>
                  <a:cubicBezTo>
                    <a:pt x="2072" y="4287"/>
                    <a:pt x="1953" y="4406"/>
                    <a:pt x="1787" y="4406"/>
                  </a:cubicBezTo>
                  <a:cubicBezTo>
                    <a:pt x="1644" y="4406"/>
                    <a:pt x="1525" y="4287"/>
                    <a:pt x="1525" y="4144"/>
                  </a:cubicBezTo>
                  <a:cubicBezTo>
                    <a:pt x="1525" y="4001"/>
                    <a:pt x="1644" y="3882"/>
                    <a:pt x="1787" y="3882"/>
                  </a:cubicBezTo>
                  <a:close/>
                  <a:moveTo>
                    <a:pt x="7335" y="4359"/>
                  </a:moveTo>
                  <a:cubicBezTo>
                    <a:pt x="7478" y="4359"/>
                    <a:pt x="7597" y="4478"/>
                    <a:pt x="7597" y="4621"/>
                  </a:cubicBezTo>
                  <a:cubicBezTo>
                    <a:pt x="7597" y="4764"/>
                    <a:pt x="7502" y="4883"/>
                    <a:pt x="7335" y="4883"/>
                  </a:cubicBezTo>
                  <a:cubicBezTo>
                    <a:pt x="7193" y="4883"/>
                    <a:pt x="7074" y="4764"/>
                    <a:pt x="7074" y="4621"/>
                  </a:cubicBezTo>
                  <a:cubicBezTo>
                    <a:pt x="7074" y="4478"/>
                    <a:pt x="7193" y="4359"/>
                    <a:pt x="7335" y="4359"/>
                  </a:cubicBezTo>
                  <a:close/>
                  <a:moveTo>
                    <a:pt x="9550" y="1"/>
                  </a:moveTo>
                  <a:cubicBezTo>
                    <a:pt x="9193" y="1"/>
                    <a:pt x="8931" y="263"/>
                    <a:pt x="8931" y="620"/>
                  </a:cubicBezTo>
                  <a:cubicBezTo>
                    <a:pt x="8931" y="858"/>
                    <a:pt x="9050" y="1072"/>
                    <a:pt x="9241" y="1168"/>
                  </a:cubicBezTo>
                  <a:lnTo>
                    <a:pt x="9003" y="1858"/>
                  </a:lnTo>
                  <a:lnTo>
                    <a:pt x="8907" y="1858"/>
                  </a:lnTo>
                  <a:cubicBezTo>
                    <a:pt x="8812" y="1858"/>
                    <a:pt x="8741" y="1930"/>
                    <a:pt x="8741" y="2025"/>
                  </a:cubicBezTo>
                  <a:cubicBezTo>
                    <a:pt x="8741" y="2120"/>
                    <a:pt x="8812" y="2215"/>
                    <a:pt x="8907" y="2215"/>
                  </a:cubicBezTo>
                  <a:cubicBezTo>
                    <a:pt x="9050" y="2215"/>
                    <a:pt x="9169" y="2334"/>
                    <a:pt x="9169" y="2477"/>
                  </a:cubicBezTo>
                  <a:cubicBezTo>
                    <a:pt x="9169" y="2620"/>
                    <a:pt x="9050" y="2739"/>
                    <a:pt x="8907" y="2739"/>
                  </a:cubicBezTo>
                  <a:cubicBezTo>
                    <a:pt x="8788" y="2739"/>
                    <a:pt x="8669" y="2644"/>
                    <a:pt x="8645" y="2525"/>
                  </a:cubicBezTo>
                  <a:cubicBezTo>
                    <a:pt x="8625" y="2463"/>
                    <a:pt x="8550" y="2401"/>
                    <a:pt x="8469" y="2401"/>
                  </a:cubicBezTo>
                  <a:cubicBezTo>
                    <a:pt x="8456" y="2401"/>
                    <a:pt x="8444" y="2403"/>
                    <a:pt x="8431" y="2406"/>
                  </a:cubicBezTo>
                  <a:cubicBezTo>
                    <a:pt x="8336" y="2454"/>
                    <a:pt x="8288" y="2525"/>
                    <a:pt x="8312" y="2620"/>
                  </a:cubicBezTo>
                  <a:cubicBezTo>
                    <a:pt x="8336" y="2739"/>
                    <a:pt x="8407" y="2835"/>
                    <a:pt x="8502" y="2930"/>
                  </a:cubicBezTo>
                  <a:lnTo>
                    <a:pt x="7669" y="4025"/>
                  </a:lnTo>
                  <a:cubicBezTo>
                    <a:pt x="7574" y="3954"/>
                    <a:pt x="7478" y="3930"/>
                    <a:pt x="7359" y="3930"/>
                  </a:cubicBezTo>
                  <a:cubicBezTo>
                    <a:pt x="7097" y="3930"/>
                    <a:pt x="6883" y="4073"/>
                    <a:pt x="6764" y="4311"/>
                  </a:cubicBezTo>
                  <a:lnTo>
                    <a:pt x="5121" y="3787"/>
                  </a:lnTo>
                  <a:lnTo>
                    <a:pt x="5121" y="3763"/>
                  </a:lnTo>
                  <a:cubicBezTo>
                    <a:pt x="5121" y="3406"/>
                    <a:pt x="4835" y="3120"/>
                    <a:pt x="4502" y="3120"/>
                  </a:cubicBezTo>
                  <a:cubicBezTo>
                    <a:pt x="4216" y="3120"/>
                    <a:pt x="3930" y="3358"/>
                    <a:pt x="3882" y="3620"/>
                  </a:cubicBezTo>
                  <a:lnTo>
                    <a:pt x="2358" y="3811"/>
                  </a:lnTo>
                  <a:cubicBezTo>
                    <a:pt x="2239" y="3597"/>
                    <a:pt x="2025" y="3478"/>
                    <a:pt x="1787" y="3478"/>
                  </a:cubicBezTo>
                  <a:cubicBezTo>
                    <a:pt x="1429" y="3478"/>
                    <a:pt x="1168" y="3739"/>
                    <a:pt x="1168" y="4121"/>
                  </a:cubicBezTo>
                  <a:cubicBezTo>
                    <a:pt x="1168" y="4216"/>
                    <a:pt x="1191" y="4359"/>
                    <a:pt x="1263" y="4430"/>
                  </a:cubicBezTo>
                  <a:lnTo>
                    <a:pt x="72" y="5835"/>
                  </a:lnTo>
                  <a:cubicBezTo>
                    <a:pt x="1" y="5907"/>
                    <a:pt x="1" y="6026"/>
                    <a:pt x="96" y="6073"/>
                  </a:cubicBezTo>
                  <a:cubicBezTo>
                    <a:pt x="120" y="6097"/>
                    <a:pt x="167" y="6097"/>
                    <a:pt x="215" y="6097"/>
                  </a:cubicBezTo>
                  <a:cubicBezTo>
                    <a:pt x="286" y="6097"/>
                    <a:pt x="310" y="6073"/>
                    <a:pt x="334" y="6049"/>
                  </a:cubicBezTo>
                  <a:lnTo>
                    <a:pt x="1525" y="4644"/>
                  </a:lnTo>
                  <a:cubicBezTo>
                    <a:pt x="1620" y="4668"/>
                    <a:pt x="1715" y="4716"/>
                    <a:pt x="1787" y="4716"/>
                  </a:cubicBezTo>
                  <a:cubicBezTo>
                    <a:pt x="2120" y="4716"/>
                    <a:pt x="2382" y="4430"/>
                    <a:pt x="2430" y="4121"/>
                  </a:cubicBezTo>
                  <a:lnTo>
                    <a:pt x="3906" y="3930"/>
                  </a:lnTo>
                  <a:cubicBezTo>
                    <a:pt x="4001" y="4168"/>
                    <a:pt x="4240" y="4311"/>
                    <a:pt x="4502" y="4311"/>
                  </a:cubicBezTo>
                  <a:cubicBezTo>
                    <a:pt x="4716" y="4311"/>
                    <a:pt x="4930" y="4192"/>
                    <a:pt x="5049" y="4049"/>
                  </a:cubicBezTo>
                  <a:lnTo>
                    <a:pt x="6764" y="4621"/>
                  </a:lnTo>
                  <a:cubicBezTo>
                    <a:pt x="6835" y="4906"/>
                    <a:pt x="7050" y="5121"/>
                    <a:pt x="7383" y="5121"/>
                  </a:cubicBezTo>
                  <a:cubicBezTo>
                    <a:pt x="7740" y="5121"/>
                    <a:pt x="8026" y="4859"/>
                    <a:pt x="8026" y="4502"/>
                  </a:cubicBezTo>
                  <a:cubicBezTo>
                    <a:pt x="8026" y="4382"/>
                    <a:pt x="7978" y="4287"/>
                    <a:pt x="7931" y="4192"/>
                  </a:cubicBezTo>
                  <a:lnTo>
                    <a:pt x="8812" y="3001"/>
                  </a:lnTo>
                  <a:lnTo>
                    <a:pt x="8931" y="3001"/>
                  </a:lnTo>
                  <a:cubicBezTo>
                    <a:pt x="9288" y="3001"/>
                    <a:pt x="9574" y="2739"/>
                    <a:pt x="9574" y="2382"/>
                  </a:cubicBezTo>
                  <a:cubicBezTo>
                    <a:pt x="9574" y="2168"/>
                    <a:pt x="9479" y="2025"/>
                    <a:pt x="9336" y="1906"/>
                  </a:cubicBezTo>
                  <a:lnTo>
                    <a:pt x="9598" y="1168"/>
                  </a:lnTo>
                  <a:cubicBezTo>
                    <a:pt x="9621" y="1171"/>
                    <a:pt x="9643" y="1173"/>
                    <a:pt x="9666" y="1173"/>
                  </a:cubicBezTo>
                  <a:cubicBezTo>
                    <a:pt x="9931" y="1173"/>
                    <a:pt x="10193" y="927"/>
                    <a:pt x="10193" y="620"/>
                  </a:cubicBezTo>
                  <a:cubicBezTo>
                    <a:pt x="10193" y="263"/>
                    <a:pt x="9931" y="1"/>
                    <a:pt x="9550" y="1"/>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4214" name="Google Shape;14214;p27"/>
            <p:cNvSpPr/>
            <p:nvPr/>
          </p:nvSpPr>
          <p:spPr>
            <a:xfrm>
              <a:off x="4673513" y="3789408"/>
              <a:ext cx="297700" cy="297700"/>
            </a:xfrm>
            <a:custGeom>
              <a:avLst/>
              <a:gdLst/>
              <a:ahLst/>
              <a:cxnLst/>
              <a:rect l="l" t="t" r="r" b="b"/>
              <a:pathLst>
                <a:path w="11908" h="11908" extrusionOk="0">
                  <a:moveTo>
                    <a:pt x="929" y="0"/>
                  </a:moveTo>
                  <a:cubicBezTo>
                    <a:pt x="810" y="0"/>
                    <a:pt x="715" y="72"/>
                    <a:pt x="715" y="191"/>
                  </a:cubicBezTo>
                  <a:lnTo>
                    <a:pt x="715" y="977"/>
                  </a:lnTo>
                  <a:lnTo>
                    <a:pt x="500" y="977"/>
                  </a:lnTo>
                  <a:cubicBezTo>
                    <a:pt x="405" y="977"/>
                    <a:pt x="334" y="1048"/>
                    <a:pt x="334" y="1143"/>
                  </a:cubicBezTo>
                  <a:cubicBezTo>
                    <a:pt x="334" y="1262"/>
                    <a:pt x="381" y="1334"/>
                    <a:pt x="500" y="1334"/>
                  </a:cubicBezTo>
                  <a:lnTo>
                    <a:pt x="715" y="1334"/>
                  </a:lnTo>
                  <a:lnTo>
                    <a:pt x="715" y="2239"/>
                  </a:lnTo>
                  <a:lnTo>
                    <a:pt x="500" y="2239"/>
                  </a:lnTo>
                  <a:cubicBezTo>
                    <a:pt x="405" y="2239"/>
                    <a:pt x="334" y="2286"/>
                    <a:pt x="334" y="2382"/>
                  </a:cubicBezTo>
                  <a:cubicBezTo>
                    <a:pt x="334" y="2501"/>
                    <a:pt x="381" y="2596"/>
                    <a:pt x="500" y="2596"/>
                  </a:cubicBezTo>
                  <a:lnTo>
                    <a:pt x="715" y="2596"/>
                  </a:lnTo>
                  <a:lnTo>
                    <a:pt x="715" y="3477"/>
                  </a:lnTo>
                  <a:lnTo>
                    <a:pt x="500" y="3477"/>
                  </a:lnTo>
                  <a:cubicBezTo>
                    <a:pt x="405" y="3477"/>
                    <a:pt x="334" y="3549"/>
                    <a:pt x="334" y="3644"/>
                  </a:cubicBezTo>
                  <a:cubicBezTo>
                    <a:pt x="334" y="3739"/>
                    <a:pt x="381" y="3834"/>
                    <a:pt x="500" y="3834"/>
                  </a:cubicBezTo>
                  <a:lnTo>
                    <a:pt x="715" y="3834"/>
                  </a:lnTo>
                  <a:lnTo>
                    <a:pt x="715" y="4739"/>
                  </a:lnTo>
                  <a:lnTo>
                    <a:pt x="500" y="4739"/>
                  </a:lnTo>
                  <a:cubicBezTo>
                    <a:pt x="405" y="4739"/>
                    <a:pt x="334" y="4787"/>
                    <a:pt x="334" y="4882"/>
                  </a:cubicBezTo>
                  <a:cubicBezTo>
                    <a:pt x="334" y="5001"/>
                    <a:pt x="381" y="5097"/>
                    <a:pt x="500" y="5097"/>
                  </a:cubicBezTo>
                  <a:lnTo>
                    <a:pt x="715" y="5097"/>
                  </a:lnTo>
                  <a:lnTo>
                    <a:pt x="715" y="5978"/>
                  </a:lnTo>
                  <a:lnTo>
                    <a:pt x="500" y="5978"/>
                  </a:lnTo>
                  <a:cubicBezTo>
                    <a:pt x="405" y="5978"/>
                    <a:pt x="334" y="6049"/>
                    <a:pt x="334" y="6121"/>
                  </a:cubicBezTo>
                  <a:cubicBezTo>
                    <a:pt x="334" y="6240"/>
                    <a:pt x="381" y="6335"/>
                    <a:pt x="500" y="6335"/>
                  </a:cubicBezTo>
                  <a:lnTo>
                    <a:pt x="715" y="6335"/>
                  </a:lnTo>
                  <a:lnTo>
                    <a:pt x="715" y="7240"/>
                  </a:lnTo>
                  <a:lnTo>
                    <a:pt x="500" y="7240"/>
                  </a:lnTo>
                  <a:cubicBezTo>
                    <a:pt x="405" y="7240"/>
                    <a:pt x="334" y="7287"/>
                    <a:pt x="334" y="7383"/>
                  </a:cubicBezTo>
                  <a:cubicBezTo>
                    <a:pt x="334" y="7502"/>
                    <a:pt x="381" y="7597"/>
                    <a:pt x="500" y="7597"/>
                  </a:cubicBezTo>
                  <a:lnTo>
                    <a:pt x="715" y="7597"/>
                  </a:lnTo>
                  <a:lnTo>
                    <a:pt x="715" y="8478"/>
                  </a:lnTo>
                  <a:lnTo>
                    <a:pt x="500" y="8478"/>
                  </a:lnTo>
                  <a:cubicBezTo>
                    <a:pt x="405" y="8478"/>
                    <a:pt x="334" y="8550"/>
                    <a:pt x="334" y="8621"/>
                  </a:cubicBezTo>
                  <a:cubicBezTo>
                    <a:pt x="334" y="8740"/>
                    <a:pt x="381" y="8835"/>
                    <a:pt x="500" y="8835"/>
                  </a:cubicBezTo>
                  <a:lnTo>
                    <a:pt x="715" y="8835"/>
                  </a:lnTo>
                  <a:lnTo>
                    <a:pt x="715" y="9740"/>
                  </a:lnTo>
                  <a:lnTo>
                    <a:pt x="500" y="9740"/>
                  </a:lnTo>
                  <a:cubicBezTo>
                    <a:pt x="405" y="9740"/>
                    <a:pt x="334" y="9788"/>
                    <a:pt x="334" y="9883"/>
                  </a:cubicBezTo>
                  <a:cubicBezTo>
                    <a:pt x="334" y="10002"/>
                    <a:pt x="381" y="10098"/>
                    <a:pt x="500" y="10098"/>
                  </a:cubicBezTo>
                  <a:lnTo>
                    <a:pt x="715" y="10098"/>
                  </a:lnTo>
                  <a:lnTo>
                    <a:pt x="715" y="10717"/>
                  </a:lnTo>
                  <a:lnTo>
                    <a:pt x="286" y="10717"/>
                  </a:lnTo>
                  <a:cubicBezTo>
                    <a:pt x="143" y="10717"/>
                    <a:pt x="0" y="10836"/>
                    <a:pt x="0" y="11002"/>
                  </a:cubicBezTo>
                  <a:lnTo>
                    <a:pt x="0" y="11693"/>
                  </a:lnTo>
                  <a:cubicBezTo>
                    <a:pt x="0" y="11788"/>
                    <a:pt x="95" y="11884"/>
                    <a:pt x="167" y="11884"/>
                  </a:cubicBezTo>
                  <a:lnTo>
                    <a:pt x="1548" y="11884"/>
                  </a:lnTo>
                  <a:cubicBezTo>
                    <a:pt x="1572" y="11884"/>
                    <a:pt x="1596" y="11884"/>
                    <a:pt x="1643" y="11836"/>
                  </a:cubicBezTo>
                  <a:cubicBezTo>
                    <a:pt x="1762" y="11693"/>
                    <a:pt x="1667" y="11550"/>
                    <a:pt x="1524" y="11550"/>
                  </a:cubicBezTo>
                  <a:lnTo>
                    <a:pt x="334" y="11550"/>
                  </a:lnTo>
                  <a:lnTo>
                    <a:pt x="334" y="11074"/>
                  </a:lnTo>
                  <a:lnTo>
                    <a:pt x="11526" y="11074"/>
                  </a:lnTo>
                  <a:lnTo>
                    <a:pt x="11526" y="11550"/>
                  </a:lnTo>
                  <a:lnTo>
                    <a:pt x="2358" y="11550"/>
                  </a:lnTo>
                  <a:cubicBezTo>
                    <a:pt x="2263" y="11550"/>
                    <a:pt x="2167" y="11598"/>
                    <a:pt x="2167" y="11693"/>
                  </a:cubicBezTo>
                  <a:cubicBezTo>
                    <a:pt x="2167" y="11812"/>
                    <a:pt x="2239" y="11907"/>
                    <a:pt x="2358" y="11907"/>
                  </a:cubicBezTo>
                  <a:lnTo>
                    <a:pt x="11598" y="11907"/>
                  </a:lnTo>
                  <a:cubicBezTo>
                    <a:pt x="11764" y="11907"/>
                    <a:pt x="11907" y="11788"/>
                    <a:pt x="11907" y="11598"/>
                  </a:cubicBezTo>
                  <a:lnTo>
                    <a:pt x="11907" y="11002"/>
                  </a:lnTo>
                  <a:cubicBezTo>
                    <a:pt x="11907" y="10836"/>
                    <a:pt x="11788" y="10717"/>
                    <a:pt x="11598" y="10717"/>
                  </a:cubicBezTo>
                  <a:lnTo>
                    <a:pt x="1072" y="10717"/>
                  </a:lnTo>
                  <a:lnTo>
                    <a:pt x="1072" y="191"/>
                  </a:lnTo>
                  <a:cubicBezTo>
                    <a:pt x="1072" y="96"/>
                    <a:pt x="1000" y="0"/>
                    <a:pt x="929" y="0"/>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grpSp>
      <p:grpSp>
        <p:nvGrpSpPr>
          <p:cNvPr id="14215" name="Google Shape;14215;p27"/>
          <p:cNvGrpSpPr/>
          <p:nvPr/>
        </p:nvGrpSpPr>
        <p:grpSpPr>
          <a:xfrm>
            <a:off x="5522189" y="3989948"/>
            <a:ext cx="356019" cy="353179"/>
            <a:chOff x="5175388" y="3789408"/>
            <a:chExt cx="297700" cy="295325"/>
          </a:xfrm>
          <a:noFill/>
        </p:grpSpPr>
        <p:sp>
          <p:nvSpPr>
            <p:cNvPr id="14216" name="Google Shape;14216;p27"/>
            <p:cNvSpPr/>
            <p:nvPr/>
          </p:nvSpPr>
          <p:spPr>
            <a:xfrm>
              <a:off x="5176588" y="3789408"/>
              <a:ext cx="296500" cy="91700"/>
            </a:xfrm>
            <a:custGeom>
              <a:avLst/>
              <a:gdLst/>
              <a:ahLst/>
              <a:cxnLst/>
              <a:rect l="l" t="t" r="r" b="b"/>
              <a:pathLst>
                <a:path w="11860" h="3668" extrusionOk="0">
                  <a:moveTo>
                    <a:pt x="2834" y="334"/>
                  </a:moveTo>
                  <a:lnTo>
                    <a:pt x="2834" y="1763"/>
                  </a:lnTo>
                  <a:lnTo>
                    <a:pt x="2072" y="2120"/>
                  </a:lnTo>
                  <a:lnTo>
                    <a:pt x="1334" y="1763"/>
                  </a:lnTo>
                  <a:lnTo>
                    <a:pt x="1334" y="334"/>
                  </a:lnTo>
                  <a:close/>
                  <a:moveTo>
                    <a:pt x="1334" y="0"/>
                  </a:moveTo>
                  <a:cubicBezTo>
                    <a:pt x="1120" y="0"/>
                    <a:pt x="977" y="143"/>
                    <a:pt x="977" y="357"/>
                  </a:cubicBezTo>
                  <a:lnTo>
                    <a:pt x="977" y="477"/>
                  </a:lnTo>
                  <a:lnTo>
                    <a:pt x="358" y="477"/>
                  </a:lnTo>
                  <a:cubicBezTo>
                    <a:pt x="143" y="477"/>
                    <a:pt x="0" y="619"/>
                    <a:pt x="0" y="834"/>
                  </a:cubicBezTo>
                  <a:lnTo>
                    <a:pt x="0" y="3310"/>
                  </a:lnTo>
                  <a:cubicBezTo>
                    <a:pt x="0" y="3525"/>
                    <a:pt x="143" y="3668"/>
                    <a:pt x="358" y="3668"/>
                  </a:cubicBezTo>
                  <a:lnTo>
                    <a:pt x="10598" y="3668"/>
                  </a:lnTo>
                  <a:cubicBezTo>
                    <a:pt x="10717" y="3668"/>
                    <a:pt x="10812" y="3596"/>
                    <a:pt x="10884" y="3525"/>
                  </a:cubicBezTo>
                  <a:lnTo>
                    <a:pt x="11789" y="2286"/>
                  </a:lnTo>
                  <a:cubicBezTo>
                    <a:pt x="11860" y="2167"/>
                    <a:pt x="11860" y="2001"/>
                    <a:pt x="11789" y="1882"/>
                  </a:cubicBezTo>
                  <a:lnTo>
                    <a:pt x="10884" y="667"/>
                  </a:lnTo>
                  <a:cubicBezTo>
                    <a:pt x="10836" y="572"/>
                    <a:pt x="10598" y="500"/>
                    <a:pt x="10598" y="500"/>
                  </a:cubicBezTo>
                  <a:lnTo>
                    <a:pt x="9074" y="500"/>
                  </a:lnTo>
                  <a:cubicBezTo>
                    <a:pt x="8978" y="500"/>
                    <a:pt x="8931" y="572"/>
                    <a:pt x="8883" y="667"/>
                  </a:cubicBezTo>
                  <a:cubicBezTo>
                    <a:pt x="8859" y="762"/>
                    <a:pt x="8955" y="858"/>
                    <a:pt x="9074" y="858"/>
                  </a:cubicBezTo>
                  <a:lnTo>
                    <a:pt x="10622" y="858"/>
                  </a:lnTo>
                  <a:lnTo>
                    <a:pt x="11527" y="2096"/>
                  </a:lnTo>
                  <a:lnTo>
                    <a:pt x="10622" y="3310"/>
                  </a:lnTo>
                  <a:lnTo>
                    <a:pt x="358" y="3310"/>
                  </a:lnTo>
                  <a:lnTo>
                    <a:pt x="358" y="834"/>
                  </a:lnTo>
                  <a:lnTo>
                    <a:pt x="977" y="834"/>
                  </a:lnTo>
                  <a:lnTo>
                    <a:pt x="977" y="1786"/>
                  </a:lnTo>
                  <a:cubicBezTo>
                    <a:pt x="977" y="1929"/>
                    <a:pt x="1072" y="2048"/>
                    <a:pt x="1191" y="2120"/>
                  </a:cubicBezTo>
                  <a:lnTo>
                    <a:pt x="1929" y="2477"/>
                  </a:lnTo>
                  <a:cubicBezTo>
                    <a:pt x="2001" y="2501"/>
                    <a:pt x="2048" y="2501"/>
                    <a:pt x="2072" y="2501"/>
                  </a:cubicBezTo>
                  <a:cubicBezTo>
                    <a:pt x="2120" y="2501"/>
                    <a:pt x="2191" y="2501"/>
                    <a:pt x="2239" y="2477"/>
                  </a:cubicBezTo>
                  <a:lnTo>
                    <a:pt x="2977" y="2120"/>
                  </a:lnTo>
                  <a:cubicBezTo>
                    <a:pt x="3096" y="2048"/>
                    <a:pt x="3192" y="1929"/>
                    <a:pt x="3192" y="1786"/>
                  </a:cubicBezTo>
                  <a:lnTo>
                    <a:pt x="3192" y="834"/>
                  </a:lnTo>
                  <a:lnTo>
                    <a:pt x="8264" y="834"/>
                  </a:lnTo>
                  <a:cubicBezTo>
                    <a:pt x="8359" y="834"/>
                    <a:pt x="8431" y="786"/>
                    <a:pt x="8455" y="691"/>
                  </a:cubicBezTo>
                  <a:cubicBezTo>
                    <a:pt x="8478" y="572"/>
                    <a:pt x="8383" y="477"/>
                    <a:pt x="8264" y="477"/>
                  </a:cubicBezTo>
                  <a:lnTo>
                    <a:pt x="3192" y="477"/>
                  </a:lnTo>
                  <a:lnTo>
                    <a:pt x="3192" y="357"/>
                  </a:lnTo>
                  <a:cubicBezTo>
                    <a:pt x="3192" y="143"/>
                    <a:pt x="3025" y="0"/>
                    <a:pt x="2834" y="0"/>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4217" name="Google Shape;14217;p27"/>
            <p:cNvSpPr/>
            <p:nvPr/>
          </p:nvSpPr>
          <p:spPr>
            <a:xfrm>
              <a:off x="5175388" y="3892983"/>
              <a:ext cx="297700" cy="90525"/>
            </a:xfrm>
            <a:custGeom>
              <a:avLst/>
              <a:gdLst/>
              <a:ahLst/>
              <a:cxnLst/>
              <a:rect l="l" t="t" r="r" b="b"/>
              <a:pathLst>
                <a:path w="11908" h="3621" extrusionOk="0">
                  <a:moveTo>
                    <a:pt x="2835" y="287"/>
                  </a:moveTo>
                  <a:lnTo>
                    <a:pt x="2835" y="1716"/>
                  </a:lnTo>
                  <a:lnTo>
                    <a:pt x="2096" y="2073"/>
                  </a:lnTo>
                  <a:lnTo>
                    <a:pt x="1358" y="1716"/>
                  </a:lnTo>
                  <a:lnTo>
                    <a:pt x="1358" y="287"/>
                  </a:lnTo>
                  <a:close/>
                  <a:moveTo>
                    <a:pt x="358" y="763"/>
                  </a:moveTo>
                  <a:lnTo>
                    <a:pt x="1001" y="811"/>
                  </a:lnTo>
                  <a:lnTo>
                    <a:pt x="1001" y="1763"/>
                  </a:lnTo>
                  <a:cubicBezTo>
                    <a:pt x="1001" y="1906"/>
                    <a:pt x="1072" y="2025"/>
                    <a:pt x="1215" y="2073"/>
                  </a:cubicBezTo>
                  <a:lnTo>
                    <a:pt x="1954" y="2430"/>
                  </a:lnTo>
                  <a:cubicBezTo>
                    <a:pt x="2001" y="2478"/>
                    <a:pt x="2073" y="2478"/>
                    <a:pt x="2096" y="2478"/>
                  </a:cubicBezTo>
                  <a:cubicBezTo>
                    <a:pt x="2120" y="2478"/>
                    <a:pt x="2215" y="2478"/>
                    <a:pt x="2239" y="2430"/>
                  </a:cubicBezTo>
                  <a:lnTo>
                    <a:pt x="3001" y="2073"/>
                  </a:lnTo>
                  <a:cubicBezTo>
                    <a:pt x="3120" y="2025"/>
                    <a:pt x="3192" y="1906"/>
                    <a:pt x="3192" y="1763"/>
                  </a:cubicBezTo>
                  <a:lnTo>
                    <a:pt x="3192" y="811"/>
                  </a:lnTo>
                  <a:lnTo>
                    <a:pt x="10646" y="811"/>
                  </a:lnTo>
                  <a:lnTo>
                    <a:pt x="11527" y="2025"/>
                  </a:lnTo>
                  <a:lnTo>
                    <a:pt x="10646" y="3240"/>
                  </a:lnTo>
                  <a:lnTo>
                    <a:pt x="382" y="3240"/>
                  </a:lnTo>
                  <a:lnTo>
                    <a:pt x="358" y="764"/>
                  </a:lnTo>
                  <a:lnTo>
                    <a:pt x="358" y="764"/>
                  </a:lnTo>
                  <a:cubicBezTo>
                    <a:pt x="358" y="787"/>
                    <a:pt x="370" y="799"/>
                    <a:pt x="376" y="799"/>
                  </a:cubicBezTo>
                  <a:cubicBezTo>
                    <a:pt x="382" y="799"/>
                    <a:pt x="382" y="787"/>
                    <a:pt x="358" y="763"/>
                  </a:cubicBezTo>
                  <a:lnTo>
                    <a:pt x="358" y="763"/>
                  </a:lnTo>
                  <a:lnTo>
                    <a:pt x="358" y="763"/>
                  </a:lnTo>
                  <a:close/>
                  <a:moveTo>
                    <a:pt x="1358" y="1"/>
                  </a:moveTo>
                  <a:cubicBezTo>
                    <a:pt x="1144" y="1"/>
                    <a:pt x="1001" y="144"/>
                    <a:pt x="1001" y="358"/>
                  </a:cubicBezTo>
                  <a:lnTo>
                    <a:pt x="1001" y="477"/>
                  </a:lnTo>
                  <a:lnTo>
                    <a:pt x="358" y="477"/>
                  </a:lnTo>
                  <a:cubicBezTo>
                    <a:pt x="167" y="501"/>
                    <a:pt x="1" y="644"/>
                    <a:pt x="1" y="834"/>
                  </a:cubicBezTo>
                  <a:lnTo>
                    <a:pt x="1" y="3311"/>
                  </a:lnTo>
                  <a:cubicBezTo>
                    <a:pt x="48" y="3454"/>
                    <a:pt x="191" y="3621"/>
                    <a:pt x="406" y="3621"/>
                  </a:cubicBezTo>
                  <a:lnTo>
                    <a:pt x="10646" y="3621"/>
                  </a:lnTo>
                  <a:cubicBezTo>
                    <a:pt x="10765" y="3621"/>
                    <a:pt x="10860" y="3573"/>
                    <a:pt x="10932" y="3478"/>
                  </a:cubicBezTo>
                  <a:lnTo>
                    <a:pt x="11837" y="2263"/>
                  </a:lnTo>
                  <a:cubicBezTo>
                    <a:pt x="11908" y="2144"/>
                    <a:pt x="11908" y="1954"/>
                    <a:pt x="11837" y="1835"/>
                  </a:cubicBezTo>
                  <a:lnTo>
                    <a:pt x="10932" y="620"/>
                  </a:lnTo>
                  <a:cubicBezTo>
                    <a:pt x="10884" y="525"/>
                    <a:pt x="10646" y="477"/>
                    <a:pt x="10646" y="477"/>
                  </a:cubicBezTo>
                  <a:lnTo>
                    <a:pt x="3192" y="477"/>
                  </a:lnTo>
                  <a:lnTo>
                    <a:pt x="3192" y="358"/>
                  </a:lnTo>
                  <a:cubicBezTo>
                    <a:pt x="3192" y="144"/>
                    <a:pt x="3049" y="1"/>
                    <a:pt x="2835" y="1"/>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4218" name="Google Shape;14218;p27"/>
            <p:cNvSpPr/>
            <p:nvPr/>
          </p:nvSpPr>
          <p:spPr>
            <a:xfrm>
              <a:off x="5175388" y="3994808"/>
              <a:ext cx="297700" cy="89925"/>
            </a:xfrm>
            <a:custGeom>
              <a:avLst/>
              <a:gdLst/>
              <a:ahLst/>
              <a:cxnLst/>
              <a:rect l="l" t="t" r="r" b="b"/>
              <a:pathLst>
                <a:path w="11908" h="3597" extrusionOk="0">
                  <a:moveTo>
                    <a:pt x="2882" y="381"/>
                  </a:moveTo>
                  <a:lnTo>
                    <a:pt x="2882" y="1786"/>
                  </a:lnTo>
                  <a:lnTo>
                    <a:pt x="2120" y="2167"/>
                  </a:lnTo>
                  <a:lnTo>
                    <a:pt x="1382" y="1810"/>
                  </a:lnTo>
                  <a:lnTo>
                    <a:pt x="1382" y="381"/>
                  </a:lnTo>
                  <a:close/>
                  <a:moveTo>
                    <a:pt x="1358" y="0"/>
                  </a:moveTo>
                  <a:cubicBezTo>
                    <a:pt x="1144" y="0"/>
                    <a:pt x="1001" y="143"/>
                    <a:pt x="1001" y="357"/>
                  </a:cubicBezTo>
                  <a:lnTo>
                    <a:pt x="1001" y="477"/>
                  </a:lnTo>
                  <a:lnTo>
                    <a:pt x="358" y="477"/>
                  </a:lnTo>
                  <a:cubicBezTo>
                    <a:pt x="358" y="477"/>
                    <a:pt x="1" y="667"/>
                    <a:pt x="1" y="834"/>
                  </a:cubicBezTo>
                  <a:lnTo>
                    <a:pt x="1" y="1405"/>
                  </a:lnTo>
                  <a:cubicBezTo>
                    <a:pt x="1" y="1501"/>
                    <a:pt x="96" y="1572"/>
                    <a:pt x="191" y="1572"/>
                  </a:cubicBezTo>
                  <a:cubicBezTo>
                    <a:pt x="287" y="1572"/>
                    <a:pt x="358" y="1501"/>
                    <a:pt x="358" y="1405"/>
                  </a:cubicBezTo>
                  <a:lnTo>
                    <a:pt x="358" y="834"/>
                  </a:lnTo>
                  <a:lnTo>
                    <a:pt x="1001" y="834"/>
                  </a:lnTo>
                  <a:lnTo>
                    <a:pt x="1001" y="1786"/>
                  </a:lnTo>
                  <a:cubicBezTo>
                    <a:pt x="1001" y="1929"/>
                    <a:pt x="1072" y="2048"/>
                    <a:pt x="1191" y="2120"/>
                  </a:cubicBezTo>
                  <a:lnTo>
                    <a:pt x="1954" y="2477"/>
                  </a:lnTo>
                  <a:cubicBezTo>
                    <a:pt x="2001" y="2501"/>
                    <a:pt x="2073" y="2501"/>
                    <a:pt x="2096" y="2501"/>
                  </a:cubicBezTo>
                  <a:cubicBezTo>
                    <a:pt x="2120" y="2501"/>
                    <a:pt x="2215" y="2501"/>
                    <a:pt x="2239" y="2477"/>
                  </a:cubicBezTo>
                  <a:lnTo>
                    <a:pt x="2978" y="2120"/>
                  </a:lnTo>
                  <a:cubicBezTo>
                    <a:pt x="3097" y="2048"/>
                    <a:pt x="3192" y="1929"/>
                    <a:pt x="3192" y="1786"/>
                  </a:cubicBezTo>
                  <a:lnTo>
                    <a:pt x="3192" y="810"/>
                  </a:lnTo>
                  <a:lnTo>
                    <a:pt x="10646" y="810"/>
                  </a:lnTo>
                  <a:lnTo>
                    <a:pt x="11527" y="2024"/>
                  </a:lnTo>
                  <a:lnTo>
                    <a:pt x="10646" y="3239"/>
                  </a:lnTo>
                  <a:lnTo>
                    <a:pt x="358" y="3239"/>
                  </a:lnTo>
                  <a:lnTo>
                    <a:pt x="358" y="2144"/>
                  </a:lnTo>
                  <a:cubicBezTo>
                    <a:pt x="358" y="2048"/>
                    <a:pt x="310" y="2001"/>
                    <a:pt x="215" y="1977"/>
                  </a:cubicBezTo>
                  <a:cubicBezTo>
                    <a:pt x="194" y="1968"/>
                    <a:pt x="173" y="1964"/>
                    <a:pt x="153" y="1964"/>
                  </a:cubicBezTo>
                  <a:cubicBezTo>
                    <a:pt x="65" y="1964"/>
                    <a:pt x="1" y="2046"/>
                    <a:pt x="1" y="2144"/>
                  </a:cubicBezTo>
                  <a:lnTo>
                    <a:pt x="1" y="3239"/>
                  </a:lnTo>
                  <a:cubicBezTo>
                    <a:pt x="1" y="3453"/>
                    <a:pt x="167" y="3596"/>
                    <a:pt x="358" y="3596"/>
                  </a:cubicBezTo>
                  <a:lnTo>
                    <a:pt x="10646" y="3596"/>
                  </a:lnTo>
                  <a:cubicBezTo>
                    <a:pt x="10765" y="3596"/>
                    <a:pt x="10860" y="3549"/>
                    <a:pt x="10932" y="3453"/>
                  </a:cubicBezTo>
                  <a:lnTo>
                    <a:pt x="11837" y="2239"/>
                  </a:lnTo>
                  <a:cubicBezTo>
                    <a:pt x="11908" y="2120"/>
                    <a:pt x="11908" y="1929"/>
                    <a:pt x="11837" y="1810"/>
                  </a:cubicBezTo>
                  <a:lnTo>
                    <a:pt x="10932" y="619"/>
                  </a:lnTo>
                  <a:cubicBezTo>
                    <a:pt x="10884" y="548"/>
                    <a:pt x="10765" y="477"/>
                    <a:pt x="10646" y="477"/>
                  </a:cubicBezTo>
                  <a:lnTo>
                    <a:pt x="3192" y="477"/>
                  </a:lnTo>
                  <a:lnTo>
                    <a:pt x="3192" y="357"/>
                  </a:lnTo>
                  <a:cubicBezTo>
                    <a:pt x="3192" y="143"/>
                    <a:pt x="3049" y="0"/>
                    <a:pt x="2835" y="0"/>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grpSp>
      <p:grpSp>
        <p:nvGrpSpPr>
          <p:cNvPr id="14219" name="Google Shape;14219;p27"/>
          <p:cNvGrpSpPr/>
          <p:nvPr/>
        </p:nvGrpSpPr>
        <p:grpSpPr>
          <a:xfrm>
            <a:off x="6273377" y="3989230"/>
            <a:ext cx="364570" cy="355750"/>
            <a:chOff x="5676088" y="3788808"/>
            <a:chExt cx="304850" cy="297475"/>
          </a:xfrm>
          <a:noFill/>
        </p:grpSpPr>
        <p:sp>
          <p:nvSpPr>
            <p:cNvPr id="14220" name="Google Shape;14220;p27"/>
            <p:cNvSpPr/>
            <p:nvPr/>
          </p:nvSpPr>
          <p:spPr>
            <a:xfrm>
              <a:off x="5676088" y="3788808"/>
              <a:ext cx="304850" cy="297475"/>
            </a:xfrm>
            <a:custGeom>
              <a:avLst/>
              <a:gdLst/>
              <a:ahLst/>
              <a:cxnLst/>
              <a:rect l="l" t="t" r="r" b="b"/>
              <a:pathLst>
                <a:path w="12194" h="11899" extrusionOk="0">
                  <a:moveTo>
                    <a:pt x="5970" y="1982"/>
                  </a:moveTo>
                  <a:cubicBezTo>
                    <a:pt x="8165" y="1982"/>
                    <a:pt x="9931" y="3767"/>
                    <a:pt x="9931" y="5954"/>
                  </a:cubicBezTo>
                  <a:cubicBezTo>
                    <a:pt x="9931" y="7740"/>
                    <a:pt x="8717" y="9312"/>
                    <a:pt x="6978" y="9788"/>
                  </a:cubicBezTo>
                  <a:cubicBezTo>
                    <a:pt x="6907" y="9812"/>
                    <a:pt x="6835" y="9907"/>
                    <a:pt x="6859" y="10002"/>
                  </a:cubicBezTo>
                  <a:cubicBezTo>
                    <a:pt x="6901" y="10064"/>
                    <a:pt x="6960" y="10126"/>
                    <a:pt x="7037" y="10126"/>
                  </a:cubicBezTo>
                  <a:cubicBezTo>
                    <a:pt x="7049" y="10126"/>
                    <a:pt x="7061" y="10125"/>
                    <a:pt x="7074" y="10122"/>
                  </a:cubicBezTo>
                  <a:cubicBezTo>
                    <a:pt x="8931" y="9645"/>
                    <a:pt x="10193" y="8002"/>
                    <a:pt x="10289" y="6121"/>
                  </a:cubicBezTo>
                  <a:lnTo>
                    <a:pt x="11575" y="6121"/>
                  </a:lnTo>
                  <a:cubicBezTo>
                    <a:pt x="11503" y="7550"/>
                    <a:pt x="10955" y="8907"/>
                    <a:pt x="9931" y="9907"/>
                  </a:cubicBezTo>
                  <a:cubicBezTo>
                    <a:pt x="8884" y="10955"/>
                    <a:pt x="7455" y="11550"/>
                    <a:pt x="5978" y="11550"/>
                  </a:cubicBezTo>
                  <a:cubicBezTo>
                    <a:pt x="4478" y="11550"/>
                    <a:pt x="3097" y="10955"/>
                    <a:pt x="2025" y="9907"/>
                  </a:cubicBezTo>
                  <a:cubicBezTo>
                    <a:pt x="1001" y="8907"/>
                    <a:pt x="429" y="7550"/>
                    <a:pt x="382" y="6121"/>
                  </a:cubicBezTo>
                  <a:lnTo>
                    <a:pt x="1668" y="6121"/>
                  </a:lnTo>
                  <a:cubicBezTo>
                    <a:pt x="1739" y="8431"/>
                    <a:pt x="3644" y="10264"/>
                    <a:pt x="5978" y="10264"/>
                  </a:cubicBezTo>
                  <a:lnTo>
                    <a:pt x="6240" y="10264"/>
                  </a:lnTo>
                  <a:cubicBezTo>
                    <a:pt x="6335" y="10264"/>
                    <a:pt x="6431" y="10169"/>
                    <a:pt x="6431" y="10098"/>
                  </a:cubicBezTo>
                  <a:cubicBezTo>
                    <a:pt x="6431" y="9979"/>
                    <a:pt x="6335" y="9907"/>
                    <a:pt x="6240" y="9907"/>
                  </a:cubicBezTo>
                  <a:lnTo>
                    <a:pt x="5978" y="9907"/>
                  </a:lnTo>
                  <a:cubicBezTo>
                    <a:pt x="3478" y="9907"/>
                    <a:pt x="1477" y="7550"/>
                    <a:pt x="2144" y="4954"/>
                  </a:cubicBezTo>
                  <a:cubicBezTo>
                    <a:pt x="2430" y="3715"/>
                    <a:pt x="3740" y="2406"/>
                    <a:pt x="5002" y="2096"/>
                  </a:cubicBezTo>
                  <a:cubicBezTo>
                    <a:pt x="5331" y="2018"/>
                    <a:pt x="5655" y="1982"/>
                    <a:pt x="5970" y="1982"/>
                  </a:cubicBezTo>
                  <a:close/>
                  <a:moveTo>
                    <a:pt x="5931" y="0"/>
                  </a:moveTo>
                  <a:cubicBezTo>
                    <a:pt x="5026" y="0"/>
                    <a:pt x="4121" y="215"/>
                    <a:pt x="3335" y="620"/>
                  </a:cubicBezTo>
                  <a:cubicBezTo>
                    <a:pt x="3239" y="643"/>
                    <a:pt x="3216" y="763"/>
                    <a:pt x="3239" y="858"/>
                  </a:cubicBezTo>
                  <a:cubicBezTo>
                    <a:pt x="3258" y="931"/>
                    <a:pt x="3331" y="962"/>
                    <a:pt x="3408" y="962"/>
                  </a:cubicBezTo>
                  <a:cubicBezTo>
                    <a:pt x="3431" y="962"/>
                    <a:pt x="3455" y="959"/>
                    <a:pt x="3478" y="953"/>
                  </a:cubicBezTo>
                  <a:cubicBezTo>
                    <a:pt x="4240" y="572"/>
                    <a:pt x="5073" y="381"/>
                    <a:pt x="5931" y="381"/>
                  </a:cubicBezTo>
                  <a:cubicBezTo>
                    <a:pt x="7431" y="381"/>
                    <a:pt x="8836" y="977"/>
                    <a:pt x="9908" y="2025"/>
                  </a:cubicBezTo>
                  <a:cubicBezTo>
                    <a:pt x="10908" y="3025"/>
                    <a:pt x="11479" y="4382"/>
                    <a:pt x="11527" y="5811"/>
                  </a:cubicBezTo>
                  <a:lnTo>
                    <a:pt x="10265" y="5811"/>
                  </a:lnTo>
                  <a:cubicBezTo>
                    <a:pt x="10170" y="3501"/>
                    <a:pt x="8264" y="1667"/>
                    <a:pt x="5931" y="1667"/>
                  </a:cubicBezTo>
                  <a:cubicBezTo>
                    <a:pt x="3621" y="1667"/>
                    <a:pt x="1715" y="3501"/>
                    <a:pt x="1620" y="5811"/>
                  </a:cubicBezTo>
                  <a:lnTo>
                    <a:pt x="358" y="5811"/>
                  </a:lnTo>
                  <a:cubicBezTo>
                    <a:pt x="406" y="4025"/>
                    <a:pt x="1311" y="2382"/>
                    <a:pt x="2763" y="1358"/>
                  </a:cubicBezTo>
                  <a:lnTo>
                    <a:pt x="2787" y="1334"/>
                  </a:lnTo>
                  <a:cubicBezTo>
                    <a:pt x="2858" y="1286"/>
                    <a:pt x="2882" y="1191"/>
                    <a:pt x="2858" y="1096"/>
                  </a:cubicBezTo>
                  <a:cubicBezTo>
                    <a:pt x="2815" y="1038"/>
                    <a:pt x="2754" y="1007"/>
                    <a:pt x="2692" y="1007"/>
                  </a:cubicBezTo>
                  <a:cubicBezTo>
                    <a:pt x="2652" y="1007"/>
                    <a:pt x="2610" y="1020"/>
                    <a:pt x="2573" y="1048"/>
                  </a:cubicBezTo>
                  <a:lnTo>
                    <a:pt x="2549" y="1072"/>
                  </a:lnTo>
                  <a:cubicBezTo>
                    <a:pt x="953" y="2168"/>
                    <a:pt x="1" y="4025"/>
                    <a:pt x="1" y="5954"/>
                  </a:cubicBezTo>
                  <a:cubicBezTo>
                    <a:pt x="1" y="7954"/>
                    <a:pt x="953" y="9764"/>
                    <a:pt x="2668" y="10931"/>
                  </a:cubicBezTo>
                  <a:cubicBezTo>
                    <a:pt x="3287" y="11336"/>
                    <a:pt x="4002" y="11646"/>
                    <a:pt x="4764" y="11789"/>
                  </a:cubicBezTo>
                  <a:cubicBezTo>
                    <a:pt x="5157" y="11863"/>
                    <a:pt x="5548" y="11899"/>
                    <a:pt x="5933" y="11899"/>
                  </a:cubicBezTo>
                  <a:cubicBezTo>
                    <a:pt x="7527" y="11899"/>
                    <a:pt x="9014" y="11277"/>
                    <a:pt x="10146" y="10145"/>
                  </a:cubicBezTo>
                  <a:cubicBezTo>
                    <a:pt x="11575" y="8740"/>
                    <a:pt x="12194" y="6788"/>
                    <a:pt x="11789" y="4763"/>
                  </a:cubicBezTo>
                  <a:cubicBezTo>
                    <a:pt x="11622" y="4025"/>
                    <a:pt x="11336" y="3311"/>
                    <a:pt x="10908" y="2668"/>
                  </a:cubicBezTo>
                  <a:cubicBezTo>
                    <a:pt x="9765" y="977"/>
                    <a:pt x="7931" y="0"/>
                    <a:pt x="5931" y="0"/>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4221" name="Google Shape;14221;p27"/>
            <p:cNvSpPr/>
            <p:nvPr/>
          </p:nvSpPr>
          <p:spPr>
            <a:xfrm>
              <a:off x="5861263" y="3905883"/>
              <a:ext cx="30975" cy="62750"/>
            </a:xfrm>
            <a:custGeom>
              <a:avLst/>
              <a:gdLst/>
              <a:ahLst/>
              <a:cxnLst/>
              <a:rect l="l" t="t" r="r" b="b"/>
              <a:pathLst>
                <a:path w="1239" h="2510" extrusionOk="0">
                  <a:moveTo>
                    <a:pt x="1065" y="0"/>
                  </a:moveTo>
                  <a:cubicBezTo>
                    <a:pt x="1004" y="0"/>
                    <a:pt x="936" y="31"/>
                    <a:pt x="881" y="104"/>
                  </a:cubicBezTo>
                  <a:lnTo>
                    <a:pt x="0" y="2247"/>
                  </a:lnTo>
                  <a:cubicBezTo>
                    <a:pt x="0" y="2366"/>
                    <a:pt x="24" y="2486"/>
                    <a:pt x="119" y="2509"/>
                  </a:cubicBezTo>
                  <a:lnTo>
                    <a:pt x="167" y="2509"/>
                  </a:lnTo>
                  <a:cubicBezTo>
                    <a:pt x="238" y="2509"/>
                    <a:pt x="286" y="2486"/>
                    <a:pt x="333" y="2390"/>
                  </a:cubicBezTo>
                  <a:lnTo>
                    <a:pt x="1215" y="247"/>
                  </a:lnTo>
                  <a:cubicBezTo>
                    <a:pt x="1238" y="176"/>
                    <a:pt x="1215" y="80"/>
                    <a:pt x="1119" y="9"/>
                  </a:cubicBezTo>
                  <a:cubicBezTo>
                    <a:pt x="1102" y="3"/>
                    <a:pt x="1084" y="0"/>
                    <a:pt x="1065" y="0"/>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4222" name="Google Shape;14222;p27"/>
            <p:cNvSpPr/>
            <p:nvPr/>
          </p:nvSpPr>
          <p:spPr>
            <a:xfrm>
              <a:off x="5747538" y="3906083"/>
              <a:ext cx="42300" cy="66725"/>
            </a:xfrm>
            <a:custGeom>
              <a:avLst/>
              <a:gdLst/>
              <a:ahLst/>
              <a:cxnLst/>
              <a:rect l="l" t="t" r="r" b="b"/>
              <a:pathLst>
                <a:path w="1692" h="2669" extrusionOk="0">
                  <a:moveTo>
                    <a:pt x="596" y="1"/>
                  </a:moveTo>
                  <a:cubicBezTo>
                    <a:pt x="501" y="1"/>
                    <a:pt x="429" y="72"/>
                    <a:pt x="405" y="168"/>
                  </a:cubicBezTo>
                  <a:lnTo>
                    <a:pt x="215" y="1168"/>
                  </a:lnTo>
                  <a:cubicBezTo>
                    <a:pt x="215" y="1239"/>
                    <a:pt x="262" y="1287"/>
                    <a:pt x="286" y="1358"/>
                  </a:cubicBezTo>
                  <a:cubicBezTo>
                    <a:pt x="322" y="1370"/>
                    <a:pt x="352" y="1376"/>
                    <a:pt x="381" y="1376"/>
                  </a:cubicBezTo>
                  <a:cubicBezTo>
                    <a:pt x="411" y="1376"/>
                    <a:pt x="441" y="1370"/>
                    <a:pt x="477" y="1358"/>
                  </a:cubicBezTo>
                  <a:lnTo>
                    <a:pt x="501" y="1358"/>
                  </a:lnTo>
                  <a:cubicBezTo>
                    <a:pt x="596" y="1311"/>
                    <a:pt x="667" y="1287"/>
                    <a:pt x="858" y="1287"/>
                  </a:cubicBezTo>
                  <a:cubicBezTo>
                    <a:pt x="1001" y="1287"/>
                    <a:pt x="1120" y="1358"/>
                    <a:pt x="1215" y="1430"/>
                  </a:cubicBezTo>
                  <a:cubicBezTo>
                    <a:pt x="1310" y="1525"/>
                    <a:pt x="1358" y="1668"/>
                    <a:pt x="1358" y="1835"/>
                  </a:cubicBezTo>
                  <a:cubicBezTo>
                    <a:pt x="1358" y="2097"/>
                    <a:pt x="1120" y="2311"/>
                    <a:pt x="858" y="2311"/>
                  </a:cubicBezTo>
                  <a:cubicBezTo>
                    <a:pt x="596" y="2311"/>
                    <a:pt x="381" y="2120"/>
                    <a:pt x="358" y="1858"/>
                  </a:cubicBezTo>
                  <a:lnTo>
                    <a:pt x="358" y="1787"/>
                  </a:lnTo>
                  <a:cubicBezTo>
                    <a:pt x="358" y="1716"/>
                    <a:pt x="286" y="1644"/>
                    <a:pt x="191" y="1620"/>
                  </a:cubicBezTo>
                  <a:cubicBezTo>
                    <a:pt x="176" y="1617"/>
                    <a:pt x="161" y="1616"/>
                    <a:pt x="147" y="1616"/>
                  </a:cubicBezTo>
                  <a:cubicBezTo>
                    <a:pt x="55" y="1616"/>
                    <a:pt x="0" y="1683"/>
                    <a:pt x="0" y="1787"/>
                  </a:cubicBezTo>
                  <a:lnTo>
                    <a:pt x="0" y="1906"/>
                  </a:lnTo>
                  <a:cubicBezTo>
                    <a:pt x="48" y="2335"/>
                    <a:pt x="405" y="2668"/>
                    <a:pt x="810" y="2668"/>
                  </a:cubicBezTo>
                  <a:lnTo>
                    <a:pt x="858" y="2668"/>
                  </a:lnTo>
                  <a:cubicBezTo>
                    <a:pt x="1286" y="2668"/>
                    <a:pt x="1667" y="2311"/>
                    <a:pt x="1691" y="1858"/>
                  </a:cubicBezTo>
                  <a:cubicBezTo>
                    <a:pt x="1691" y="1620"/>
                    <a:pt x="1620" y="1382"/>
                    <a:pt x="1453" y="1239"/>
                  </a:cubicBezTo>
                  <a:cubicBezTo>
                    <a:pt x="1334" y="1001"/>
                    <a:pt x="1096" y="906"/>
                    <a:pt x="882" y="906"/>
                  </a:cubicBezTo>
                  <a:cubicBezTo>
                    <a:pt x="786" y="906"/>
                    <a:pt x="691" y="906"/>
                    <a:pt x="643" y="930"/>
                  </a:cubicBezTo>
                  <a:lnTo>
                    <a:pt x="739" y="358"/>
                  </a:lnTo>
                  <a:lnTo>
                    <a:pt x="1406" y="358"/>
                  </a:lnTo>
                  <a:cubicBezTo>
                    <a:pt x="1501" y="358"/>
                    <a:pt x="1596" y="310"/>
                    <a:pt x="1596" y="215"/>
                  </a:cubicBezTo>
                  <a:cubicBezTo>
                    <a:pt x="1596" y="96"/>
                    <a:pt x="1525" y="1"/>
                    <a:pt x="1406" y="1"/>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4223" name="Google Shape;14223;p27"/>
            <p:cNvSpPr/>
            <p:nvPr/>
          </p:nvSpPr>
          <p:spPr>
            <a:xfrm>
              <a:off x="5798738" y="3904308"/>
              <a:ext cx="41100" cy="67075"/>
            </a:xfrm>
            <a:custGeom>
              <a:avLst/>
              <a:gdLst/>
              <a:ahLst/>
              <a:cxnLst/>
              <a:rect l="l" t="t" r="r" b="b"/>
              <a:pathLst>
                <a:path w="1644" h="2683" extrusionOk="0">
                  <a:moveTo>
                    <a:pt x="803" y="297"/>
                  </a:moveTo>
                  <a:cubicBezTo>
                    <a:pt x="1066" y="297"/>
                    <a:pt x="1286" y="511"/>
                    <a:pt x="1286" y="762"/>
                  </a:cubicBezTo>
                  <a:lnTo>
                    <a:pt x="1286" y="1858"/>
                  </a:lnTo>
                  <a:cubicBezTo>
                    <a:pt x="1286" y="2121"/>
                    <a:pt x="1064" y="2332"/>
                    <a:pt x="822" y="2332"/>
                  </a:cubicBezTo>
                  <a:cubicBezTo>
                    <a:pt x="779" y="2332"/>
                    <a:pt x="735" y="2325"/>
                    <a:pt x="691" y="2310"/>
                  </a:cubicBezTo>
                  <a:cubicBezTo>
                    <a:pt x="477" y="2263"/>
                    <a:pt x="334" y="2072"/>
                    <a:pt x="334" y="1834"/>
                  </a:cubicBezTo>
                  <a:lnTo>
                    <a:pt x="334" y="786"/>
                  </a:lnTo>
                  <a:cubicBezTo>
                    <a:pt x="334" y="596"/>
                    <a:pt x="477" y="381"/>
                    <a:pt x="691" y="310"/>
                  </a:cubicBezTo>
                  <a:cubicBezTo>
                    <a:pt x="729" y="301"/>
                    <a:pt x="766" y="297"/>
                    <a:pt x="803" y="297"/>
                  </a:cubicBezTo>
                  <a:close/>
                  <a:moveTo>
                    <a:pt x="834" y="0"/>
                  </a:moveTo>
                  <a:cubicBezTo>
                    <a:pt x="382" y="0"/>
                    <a:pt x="1" y="358"/>
                    <a:pt x="1" y="834"/>
                  </a:cubicBezTo>
                  <a:lnTo>
                    <a:pt x="1" y="1858"/>
                  </a:lnTo>
                  <a:cubicBezTo>
                    <a:pt x="1" y="2263"/>
                    <a:pt x="262" y="2620"/>
                    <a:pt x="643" y="2668"/>
                  </a:cubicBezTo>
                  <a:cubicBezTo>
                    <a:pt x="700" y="2678"/>
                    <a:pt x="756" y="2682"/>
                    <a:pt x="811" y="2682"/>
                  </a:cubicBezTo>
                  <a:cubicBezTo>
                    <a:pt x="1280" y="2682"/>
                    <a:pt x="1644" y="2328"/>
                    <a:pt x="1644" y="1858"/>
                  </a:cubicBezTo>
                  <a:lnTo>
                    <a:pt x="1644" y="834"/>
                  </a:lnTo>
                  <a:cubicBezTo>
                    <a:pt x="1620" y="381"/>
                    <a:pt x="1286" y="0"/>
                    <a:pt x="834" y="0"/>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4224" name="Google Shape;14224;p27"/>
            <p:cNvSpPr/>
            <p:nvPr/>
          </p:nvSpPr>
          <p:spPr>
            <a:xfrm>
              <a:off x="5851713" y="3909058"/>
              <a:ext cx="14925" cy="14925"/>
            </a:xfrm>
            <a:custGeom>
              <a:avLst/>
              <a:gdLst/>
              <a:ahLst/>
              <a:cxnLst/>
              <a:rect l="l" t="t" r="r" b="b"/>
              <a:pathLst>
                <a:path w="597" h="597" extrusionOk="0">
                  <a:moveTo>
                    <a:pt x="287" y="1"/>
                  </a:moveTo>
                  <a:cubicBezTo>
                    <a:pt x="120" y="1"/>
                    <a:pt x="1" y="144"/>
                    <a:pt x="1" y="311"/>
                  </a:cubicBezTo>
                  <a:cubicBezTo>
                    <a:pt x="1" y="477"/>
                    <a:pt x="120" y="596"/>
                    <a:pt x="287" y="596"/>
                  </a:cubicBezTo>
                  <a:cubicBezTo>
                    <a:pt x="453" y="596"/>
                    <a:pt x="596" y="477"/>
                    <a:pt x="596" y="311"/>
                  </a:cubicBezTo>
                  <a:cubicBezTo>
                    <a:pt x="596" y="144"/>
                    <a:pt x="453" y="1"/>
                    <a:pt x="287" y="1"/>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4225" name="Google Shape;14225;p27"/>
            <p:cNvSpPr/>
            <p:nvPr/>
          </p:nvSpPr>
          <p:spPr>
            <a:xfrm>
              <a:off x="5888038" y="3951933"/>
              <a:ext cx="14925" cy="14900"/>
            </a:xfrm>
            <a:custGeom>
              <a:avLst/>
              <a:gdLst/>
              <a:ahLst/>
              <a:cxnLst/>
              <a:rect l="l" t="t" r="r" b="b"/>
              <a:pathLst>
                <a:path w="597" h="596" extrusionOk="0">
                  <a:moveTo>
                    <a:pt x="286" y="1"/>
                  </a:moveTo>
                  <a:cubicBezTo>
                    <a:pt x="120" y="1"/>
                    <a:pt x="1" y="120"/>
                    <a:pt x="1" y="286"/>
                  </a:cubicBezTo>
                  <a:cubicBezTo>
                    <a:pt x="1" y="429"/>
                    <a:pt x="120" y="596"/>
                    <a:pt x="286" y="596"/>
                  </a:cubicBezTo>
                  <a:cubicBezTo>
                    <a:pt x="477" y="596"/>
                    <a:pt x="596" y="477"/>
                    <a:pt x="596" y="286"/>
                  </a:cubicBezTo>
                  <a:cubicBezTo>
                    <a:pt x="596" y="120"/>
                    <a:pt x="477" y="1"/>
                    <a:pt x="286" y="1"/>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grpSp>
      <p:grpSp>
        <p:nvGrpSpPr>
          <p:cNvPr id="14226" name="Google Shape;14226;p27"/>
          <p:cNvGrpSpPr/>
          <p:nvPr/>
        </p:nvGrpSpPr>
        <p:grpSpPr>
          <a:xfrm>
            <a:off x="6997507" y="3989948"/>
            <a:ext cx="356019" cy="356737"/>
            <a:chOff x="6154163" y="3789408"/>
            <a:chExt cx="297700" cy="298300"/>
          </a:xfrm>
          <a:noFill/>
        </p:grpSpPr>
        <p:sp>
          <p:nvSpPr>
            <p:cNvPr id="14227" name="Google Shape;14227;p27"/>
            <p:cNvSpPr/>
            <p:nvPr/>
          </p:nvSpPr>
          <p:spPr>
            <a:xfrm>
              <a:off x="6283363" y="3813208"/>
              <a:ext cx="15500" cy="8975"/>
            </a:xfrm>
            <a:custGeom>
              <a:avLst/>
              <a:gdLst/>
              <a:ahLst/>
              <a:cxnLst/>
              <a:rect l="l" t="t" r="r" b="b"/>
              <a:pathLst>
                <a:path w="620" h="359" extrusionOk="0">
                  <a:moveTo>
                    <a:pt x="191" y="1"/>
                  </a:moveTo>
                  <a:cubicBezTo>
                    <a:pt x="120" y="1"/>
                    <a:pt x="24" y="72"/>
                    <a:pt x="24" y="144"/>
                  </a:cubicBezTo>
                  <a:cubicBezTo>
                    <a:pt x="0" y="263"/>
                    <a:pt x="72" y="358"/>
                    <a:pt x="191" y="358"/>
                  </a:cubicBezTo>
                  <a:lnTo>
                    <a:pt x="429" y="358"/>
                  </a:lnTo>
                  <a:cubicBezTo>
                    <a:pt x="524" y="358"/>
                    <a:pt x="620" y="310"/>
                    <a:pt x="620" y="215"/>
                  </a:cubicBezTo>
                  <a:cubicBezTo>
                    <a:pt x="620" y="96"/>
                    <a:pt x="548" y="1"/>
                    <a:pt x="429" y="1"/>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4228" name="Google Shape;14228;p27"/>
            <p:cNvSpPr/>
            <p:nvPr/>
          </p:nvSpPr>
          <p:spPr>
            <a:xfrm>
              <a:off x="6260138" y="3813208"/>
              <a:ext cx="14925" cy="8975"/>
            </a:xfrm>
            <a:custGeom>
              <a:avLst/>
              <a:gdLst/>
              <a:ahLst/>
              <a:cxnLst/>
              <a:rect l="l" t="t" r="r" b="b"/>
              <a:pathLst>
                <a:path w="597" h="359" extrusionOk="0">
                  <a:moveTo>
                    <a:pt x="215" y="1"/>
                  </a:moveTo>
                  <a:cubicBezTo>
                    <a:pt x="120" y="1"/>
                    <a:pt x="25" y="72"/>
                    <a:pt x="25" y="144"/>
                  </a:cubicBezTo>
                  <a:cubicBezTo>
                    <a:pt x="1" y="263"/>
                    <a:pt x="96" y="358"/>
                    <a:pt x="167" y="358"/>
                  </a:cubicBezTo>
                  <a:lnTo>
                    <a:pt x="406" y="358"/>
                  </a:lnTo>
                  <a:cubicBezTo>
                    <a:pt x="501" y="358"/>
                    <a:pt x="596" y="310"/>
                    <a:pt x="596" y="215"/>
                  </a:cubicBezTo>
                  <a:cubicBezTo>
                    <a:pt x="596" y="96"/>
                    <a:pt x="525" y="1"/>
                    <a:pt x="406" y="1"/>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4229" name="Google Shape;14229;p27"/>
            <p:cNvSpPr/>
            <p:nvPr/>
          </p:nvSpPr>
          <p:spPr>
            <a:xfrm>
              <a:off x="6376238" y="3813208"/>
              <a:ext cx="14900" cy="8975"/>
            </a:xfrm>
            <a:custGeom>
              <a:avLst/>
              <a:gdLst/>
              <a:ahLst/>
              <a:cxnLst/>
              <a:rect l="l" t="t" r="r" b="b"/>
              <a:pathLst>
                <a:path w="596" h="359" extrusionOk="0">
                  <a:moveTo>
                    <a:pt x="167" y="1"/>
                  </a:moveTo>
                  <a:cubicBezTo>
                    <a:pt x="96" y="1"/>
                    <a:pt x="1" y="72"/>
                    <a:pt x="1" y="144"/>
                  </a:cubicBezTo>
                  <a:cubicBezTo>
                    <a:pt x="1" y="263"/>
                    <a:pt x="96" y="358"/>
                    <a:pt x="167" y="358"/>
                  </a:cubicBezTo>
                  <a:lnTo>
                    <a:pt x="405" y="358"/>
                  </a:lnTo>
                  <a:cubicBezTo>
                    <a:pt x="501" y="358"/>
                    <a:pt x="596" y="310"/>
                    <a:pt x="596" y="215"/>
                  </a:cubicBezTo>
                  <a:cubicBezTo>
                    <a:pt x="596" y="96"/>
                    <a:pt x="524" y="1"/>
                    <a:pt x="405" y="1"/>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4230" name="Google Shape;14230;p27"/>
            <p:cNvSpPr/>
            <p:nvPr/>
          </p:nvSpPr>
          <p:spPr>
            <a:xfrm>
              <a:off x="6329813" y="3813208"/>
              <a:ext cx="14900" cy="8975"/>
            </a:xfrm>
            <a:custGeom>
              <a:avLst/>
              <a:gdLst/>
              <a:ahLst/>
              <a:cxnLst/>
              <a:rect l="l" t="t" r="r" b="b"/>
              <a:pathLst>
                <a:path w="596" h="359" extrusionOk="0">
                  <a:moveTo>
                    <a:pt x="191" y="1"/>
                  </a:moveTo>
                  <a:cubicBezTo>
                    <a:pt x="95" y="1"/>
                    <a:pt x="0" y="72"/>
                    <a:pt x="0" y="144"/>
                  </a:cubicBezTo>
                  <a:cubicBezTo>
                    <a:pt x="0" y="263"/>
                    <a:pt x="71" y="358"/>
                    <a:pt x="191" y="358"/>
                  </a:cubicBezTo>
                  <a:lnTo>
                    <a:pt x="429" y="358"/>
                  </a:lnTo>
                  <a:cubicBezTo>
                    <a:pt x="500" y="358"/>
                    <a:pt x="595" y="310"/>
                    <a:pt x="595" y="215"/>
                  </a:cubicBezTo>
                  <a:cubicBezTo>
                    <a:pt x="595" y="96"/>
                    <a:pt x="548" y="1"/>
                    <a:pt x="429" y="1"/>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4231" name="Google Shape;14231;p27"/>
            <p:cNvSpPr/>
            <p:nvPr/>
          </p:nvSpPr>
          <p:spPr>
            <a:xfrm>
              <a:off x="6353013" y="3813208"/>
              <a:ext cx="14925" cy="8975"/>
            </a:xfrm>
            <a:custGeom>
              <a:avLst/>
              <a:gdLst/>
              <a:ahLst/>
              <a:cxnLst/>
              <a:rect l="l" t="t" r="r" b="b"/>
              <a:pathLst>
                <a:path w="597" h="359" extrusionOk="0">
                  <a:moveTo>
                    <a:pt x="191" y="1"/>
                  </a:moveTo>
                  <a:cubicBezTo>
                    <a:pt x="96" y="1"/>
                    <a:pt x="1" y="72"/>
                    <a:pt x="1" y="144"/>
                  </a:cubicBezTo>
                  <a:cubicBezTo>
                    <a:pt x="1" y="263"/>
                    <a:pt x="96" y="358"/>
                    <a:pt x="191" y="358"/>
                  </a:cubicBezTo>
                  <a:lnTo>
                    <a:pt x="429" y="358"/>
                  </a:lnTo>
                  <a:cubicBezTo>
                    <a:pt x="501" y="358"/>
                    <a:pt x="596" y="310"/>
                    <a:pt x="596" y="215"/>
                  </a:cubicBezTo>
                  <a:cubicBezTo>
                    <a:pt x="596" y="96"/>
                    <a:pt x="525" y="1"/>
                    <a:pt x="429" y="1"/>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4232" name="Google Shape;14232;p27"/>
            <p:cNvSpPr/>
            <p:nvPr/>
          </p:nvSpPr>
          <p:spPr>
            <a:xfrm>
              <a:off x="6305988" y="3813208"/>
              <a:ext cx="16100" cy="8975"/>
            </a:xfrm>
            <a:custGeom>
              <a:avLst/>
              <a:gdLst/>
              <a:ahLst/>
              <a:cxnLst/>
              <a:rect l="l" t="t" r="r" b="b"/>
              <a:pathLst>
                <a:path w="644" h="359" extrusionOk="0">
                  <a:moveTo>
                    <a:pt x="215" y="1"/>
                  </a:moveTo>
                  <a:cubicBezTo>
                    <a:pt x="120" y="1"/>
                    <a:pt x="48" y="72"/>
                    <a:pt x="48" y="144"/>
                  </a:cubicBezTo>
                  <a:cubicBezTo>
                    <a:pt x="0" y="263"/>
                    <a:pt x="96" y="358"/>
                    <a:pt x="215" y="358"/>
                  </a:cubicBezTo>
                  <a:lnTo>
                    <a:pt x="453" y="358"/>
                  </a:lnTo>
                  <a:cubicBezTo>
                    <a:pt x="548" y="358"/>
                    <a:pt x="643" y="310"/>
                    <a:pt x="643" y="215"/>
                  </a:cubicBezTo>
                  <a:cubicBezTo>
                    <a:pt x="643" y="96"/>
                    <a:pt x="572" y="1"/>
                    <a:pt x="453" y="1"/>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4233" name="Google Shape;14233;p27"/>
            <p:cNvSpPr/>
            <p:nvPr/>
          </p:nvSpPr>
          <p:spPr>
            <a:xfrm>
              <a:off x="6191088" y="3813208"/>
              <a:ext cx="14900" cy="8975"/>
            </a:xfrm>
            <a:custGeom>
              <a:avLst/>
              <a:gdLst/>
              <a:ahLst/>
              <a:cxnLst/>
              <a:rect l="l" t="t" r="r" b="b"/>
              <a:pathLst>
                <a:path w="596" h="359" extrusionOk="0">
                  <a:moveTo>
                    <a:pt x="191" y="1"/>
                  </a:moveTo>
                  <a:cubicBezTo>
                    <a:pt x="119" y="1"/>
                    <a:pt x="24" y="72"/>
                    <a:pt x="24" y="144"/>
                  </a:cubicBezTo>
                  <a:cubicBezTo>
                    <a:pt x="0" y="263"/>
                    <a:pt x="72" y="358"/>
                    <a:pt x="191" y="358"/>
                  </a:cubicBezTo>
                  <a:lnTo>
                    <a:pt x="405" y="358"/>
                  </a:lnTo>
                  <a:cubicBezTo>
                    <a:pt x="500" y="358"/>
                    <a:pt x="596" y="310"/>
                    <a:pt x="596" y="215"/>
                  </a:cubicBezTo>
                  <a:cubicBezTo>
                    <a:pt x="596" y="96"/>
                    <a:pt x="524" y="1"/>
                    <a:pt x="405" y="1"/>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4234" name="Google Shape;14234;p27"/>
            <p:cNvSpPr/>
            <p:nvPr/>
          </p:nvSpPr>
          <p:spPr>
            <a:xfrm>
              <a:off x="6213713" y="3813208"/>
              <a:ext cx="14900" cy="8975"/>
            </a:xfrm>
            <a:custGeom>
              <a:avLst/>
              <a:gdLst/>
              <a:ahLst/>
              <a:cxnLst/>
              <a:rect l="l" t="t" r="r" b="b"/>
              <a:pathLst>
                <a:path w="596" h="359" extrusionOk="0">
                  <a:moveTo>
                    <a:pt x="191" y="1"/>
                  </a:moveTo>
                  <a:cubicBezTo>
                    <a:pt x="95" y="1"/>
                    <a:pt x="0" y="72"/>
                    <a:pt x="0" y="144"/>
                  </a:cubicBezTo>
                  <a:cubicBezTo>
                    <a:pt x="0" y="263"/>
                    <a:pt x="95" y="358"/>
                    <a:pt x="191" y="358"/>
                  </a:cubicBezTo>
                  <a:lnTo>
                    <a:pt x="429" y="358"/>
                  </a:lnTo>
                  <a:cubicBezTo>
                    <a:pt x="524" y="358"/>
                    <a:pt x="596" y="310"/>
                    <a:pt x="596" y="215"/>
                  </a:cubicBezTo>
                  <a:cubicBezTo>
                    <a:pt x="596" y="96"/>
                    <a:pt x="548" y="1"/>
                    <a:pt x="429" y="1"/>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4235" name="Google Shape;14235;p27"/>
            <p:cNvSpPr/>
            <p:nvPr/>
          </p:nvSpPr>
          <p:spPr>
            <a:xfrm>
              <a:off x="6236913" y="3813208"/>
              <a:ext cx="14925" cy="8975"/>
            </a:xfrm>
            <a:custGeom>
              <a:avLst/>
              <a:gdLst/>
              <a:ahLst/>
              <a:cxnLst/>
              <a:rect l="l" t="t" r="r" b="b"/>
              <a:pathLst>
                <a:path w="597" h="359" extrusionOk="0">
                  <a:moveTo>
                    <a:pt x="191" y="1"/>
                  </a:moveTo>
                  <a:cubicBezTo>
                    <a:pt x="96" y="1"/>
                    <a:pt x="1" y="72"/>
                    <a:pt x="1" y="144"/>
                  </a:cubicBezTo>
                  <a:cubicBezTo>
                    <a:pt x="1" y="263"/>
                    <a:pt x="96" y="358"/>
                    <a:pt x="191" y="358"/>
                  </a:cubicBezTo>
                  <a:lnTo>
                    <a:pt x="406" y="358"/>
                  </a:lnTo>
                  <a:cubicBezTo>
                    <a:pt x="501" y="358"/>
                    <a:pt x="596" y="310"/>
                    <a:pt x="596" y="215"/>
                  </a:cubicBezTo>
                  <a:cubicBezTo>
                    <a:pt x="596" y="96"/>
                    <a:pt x="525" y="1"/>
                    <a:pt x="406" y="1"/>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4236" name="Google Shape;14236;p27"/>
            <p:cNvSpPr/>
            <p:nvPr/>
          </p:nvSpPr>
          <p:spPr>
            <a:xfrm>
              <a:off x="6307188" y="3873358"/>
              <a:ext cx="14900" cy="8950"/>
            </a:xfrm>
            <a:custGeom>
              <a:avLst/>
              <a:gdLst/>
              <a:ahLst/>
              <a:cxnLst/>
              <a:rect l="l" t="t" r="r" b="b"/>
              <a:pathLst>
                <a:path w="596" h="358" extrusionOk="0">
                  <a:moveTo>
                    <a:pt x="167" y="0"/>
                  </a:moveTo>
                  <a:cubicBezTo>
                    <a:pt x="72" y="0"/>
                    <a:pt x="0" y="95"/>
                    <a:pt x="0" y="214"/>
                  </a:cubicBezTo>
                  <a:cubicBezTo>
                    <a:pt x="24" y="286"/>
                    <a:pt x="119" y="357"/>
                    <a:pt x="191" y="357"/>
                  </a:cubicBezTo>
                  <a:lnTo>
                    <a:pt x="405" y="357"/>
                  </a:lnTo>
                  <a:cubicBezTo>
                    <a:pt x="500" y="357"/>
                    <a:pt x="595" y="310"/>
                    <a:pt x="595" y="214"/>
                  </a:cubicBezTo>
                  <a:cubicBezTo>
                    <a:pt x="595" y="95"/>
                    <a:pt x="524" y="0"/>
                    <a:pt x="405" y="0"/>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4237" name="Google Shape;14237;p27"/>
            <p:cNvSpPr/>
            <p:nvPr/>
          </p:nvSpPr>
          <p:spPr>
            <a:xfrm>
              <a:off x="6191088" y="3873358"/>
              <a:ext cx="14900" cy="8950"/>
            </a:xfrm>
            <a:custGeom>
              <a:avLst/>
              <a:gdLst/>
              <a:ahLst/>
              <a:cxnLst/>
              <a:rect l="l" t="t" r="r" b="b"/>
              <a:pathLst>
                <a:path w="596" h="358" extrusionOk="0">
                  <a:moveTo>
                    <a:pt x="167" y="0"/>
                  </a:moveTo>
                  <a:cubicBezTo>
                    <a:pt x="72" y="0"/>
                    <a:pt x="0" y="95"/>
                    <a:pt x="0" y="214"/>
                  </a:cubicBezTo>
                  <a:cubicBezTo>
                    <a:pt x="24" y="286"/>
                    <a:pt x="119" y="357"/>
                    <a:pt x="191" y="357"/>
                  </a:cubicBezTo>
                  <a:lnTo>
                    <a:pt x="405" y="357"/>
                  </a:lnTo>
                  <a:cubicBezTo>
                    <a:pt x="500" y="357"/>
                    <a:pt x="596" y="310"/>
                    <a:pt x="596" y="214"/>
                  </a:cubicBezTo>
                  <a:cubicBezTo>
                    <a:pt x="596" y="95"/>
                    <a:pt x="524" y="0"/>
                    <a:pt x="405" y="0"/>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4238" name="Google Shape;14238;p27"/>
            <p:cNvSpPr/>
            <p:nvPr/>
          </p:nvSpPr>
          <p:spPr>
            <a:xfrm>
              <a:off x="6236913" y="3873358"/>
              <a:ext cx="14925" cy="8950"/>
            </a:xfrm>
            <a:custGeom>
              <a:avLst/>
              <a:gdLst/>
              <a:ahLst/>
              <a:cxnLst/>
              <a:rect l="l" t="t" r="r" b="b"/>
              <a:pathLst>
                <a:path w="597" h="358" extrusionOk="0">
                  <a:moveTo>
                    <a:pt x="191" y="0"/>
                  </a:moveTo>
                  <a:cubicBezTo>
                    <a:pt x="96" y="0"/>
                    <a:pt x="1" y="95"/>
                    <a:pt x="1" y="214"/>
                  </a:cubicBezTo>
                  <a:cubicBezTo>
                    <a:pt x="25" y="286"/>
                    <a:pt x="120" y="357"/>
                    <a:pt x="215" y="357"/>
                  </a:cubicBezTo>
                  <a:lnTo>
                    <a:pt x="430" y="357"/>
                  </a:lnTo>
                  <a:cubicBezTo>
                    <a:pt x="501" y="357"/>
                    <a:pt x="596" y="310"/>
                    <a:pt x="596" y="214"/>
                  </a:cubicBezTo>
                  <a:cubicBezTo>
                    <a:pt x="596" y="95"/>
                    <a:pt x="549" y="0"/>
                    <a:pt x="430" y="0"/>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4239" name="Google Shape;14239;p27"/>
            <p:cNvSpPr/>
            <p:nvPr/>
          </p:nvSpPr>
          <p:spPr>
            <a:xfrm>
              <a:off x="6260738" y="3873358"/>
              <a:ext cx="14325" cy="8950"/>
            </a:xfrm>
            <a:custGeom>
              <a:avLst/>
              <a:gdLst/>
              <a:ahLst/>
              <a:cxnLst/>
              <a:rect l="l" t="t" r="r" b="b"/>
              <a:pathLst>
                <a:path w="573" h="358" extrusionOk="0">
                  <a:moveTo>
                    <a:pt x="191" y="0"/>
                  </a:moveTo>
                  <a:cubicBezTo>
                    <a:pt x="96" y="0"/>
                    <a:pt x="1" y="95"/>
                    <a:pt x="1" y="214"/>
                  </a:cubicBezTo>
                  <a:cubicBezTo>
                    <a:pt x="24" y="286"/>
                    <a:pt x="96" y="357"/>
                    <a:pt x="191" y="357"/>
                  </a:cubicBezTo>
                  <a:lnTo>
                    <a:pt x="382" y="357"/>
                  </a:lnTo>
                  <a:cubicBezTo>
                    <a:pt x="477" y="357"/>
                    <a:pt x="572" y="310"/>
                    <a:pt x="572" y="214"/>
                  </a:cubicBezTo>
                  <a:cubicBezTo>
                    <a:pt x="572" y="95"/>
                    <a:pt x="501" y="0"/>
                    <a:pt x="382" y="0"/>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4240" name="Google Shape;14240;p27"/>
            <p:cNvSpPr/>
            <p:nvPr/>
          </p:nvSpPr>
          <p:spPr>
            <a:xfrm>
              <a:off x="6213713" y="3873358"/>
              <a:ext cx="14900" cy="8950"/>
            </a:xfrm>
            <a:custGeom>
              <a:avLst/>
              <a:gdLst/>
              <a:ahLst/>
              <a:cxnLst/>
              <a:rect l="l" t="t" r="r" b="b"/>
              <a:pathLst>
                <a:path w="596" h="358" extrusionOk="0">
                  <a:moveTo>
                    <a:pt x="191" y="0"/>
                  </a:moveTo>
                  <a:cubicBezTo>
                    <a:pt x="95" y="0"/>
                    <a:pt x="0" y="95"/>
                    <a:pt x="0" y="214"/>
                  </a:cubicBezTo>
                  <a:cubicBezTo>
                    <a:pt x="48" y="286"/>
                    <a:pt x="119" y="357"/>
                    <a:pt x="215" y="357"/>
                  </a:cubicBezTo>
                  <a:lnTo>
                    <a:pt x="429" y="357"/>
                  </a:lnTo>
                  <a:cubicBezTo>
                    <a:pt x="524" y="357"/>
                    <a:pt x="596" y="310"/>
                    <a:pt x="596" y="214"/>
                  </a:cubicBezTo>
                  <a:cubicBezTo>
                    <a:pt x="596" y="95"/>
                    <a:pt x="548" y="0"/>
                    <a:pt x="429" y="0"/>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4241" name="Google Shape;14241;p27"/>
            <p:cNvSpPr/>
            <p:nvPr/>
          </p:nvSpPr>
          <p:spPr>
            <a:xfrm>
              <a:off x="6283963" y="3873358"/>
              <a:ext cx="14900" cy="8950"/>
            </a:xfrm>
            <a:custGeom>
              <a:avLst/>
              <a:gdLst/>
              <a:ahLst/>
              <a:cxnLst/>
              <a:rect l="l" t="t" r="r" b="b"/>
              <a:pathLst>
                <a:path w="596" h="358" extrusionOk="0">
                  <a:moveTo>
                    <a:pt x="167" y="0"/>
                  </a:moveTo>
                  <a:cubicBezTo>
                    <a:pt x="96" y="0"/>
                    <a:pt x="0" y="95"/>
                    <a:pt x="0" y="214"/>
                  </a:cubicBezTo>
                  <a:cubicBezTo>
                    <a:pt x="24" y="286"/>
                    <a:pt x="119" y="357"/>
                    <a:pt x="215" y="357"/>
                  </a:cubicBezTo>
                  <a:lnTo>
                    <a:pt x="405" y="357"/>
                  </a:lnTo>
                  <a:cubicBezTo>
                    <a:pt x="500" y="357"/>
                    <a:pt x="596" y="310"/>
                    <a:pt x="596" y="214"/>
                  </a:cubicBezTo>
                  <a:cubicBezTo>
                    <a:pt x="596" y="95"/>
                    <a:pt x="524" y="0"/>
                    <a:pt x="405" y="0"/>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4242" name="Google Shape;14242;p27"/>
            <p:cNvSpPr/>
            <p:nvPr/>
          </p:nvSpPr>
          <p:spPr>
            <a:xfrm>
              <a:off x="6154163" y="3789408"/>
              <a:ext cx="297700" cy="298300"/>
            </a:xfrm>
            <a:custGeom>
              <a:avLst/>
              <a:gdLst/>
              <a:ahLst/>
              <a:cxnLst/>
              <a:rect l="l" t="t" r="r" b="b"/>
              <a:pathLst>
                <a:path w="11908" h="11932" extrusionOk="0">
                  <a:moveTo>
                    <a:pt x="10241" y="1524"/>
                  </a:moveTo>
                  <a:lnTo>
                    <a:pt x="10813" y="2691"/>
                  </a:lnTo>
                  <a:lnTo>
                    <a:pt x="10813" y="3763"/>
                  </a:lnTo>
                  <a:lnTo>
                    <a:pt x="10455" y="3049"/>
                  </a:lnTo>
                  <a:cubicBezTo>
                    <a:pt x="10431" y="2953"/>
                    <a:pt x="10336" y="2882"/>
                    <a:pt x="10241" y="2882"/>
                  </a:cubicBezTo>
                  <a:cubicBezTo>
                    <a:pt x="10170" y="2882"/>
                    <a:pt x="10074" y="2953"/>
                    <a:pt x="10050" y="3049"/>
                  </a:cubicBezTo>
                  <a:lnTo>
                    <a:pt x="9146" y="4787"/>
                  </a:lnTo>
                  <a:lnTo>
                    <a:pt x="8693" y="4025"/>
                  </a:lnTo>
                  <a:cubicBezTo>
                    <a:pt x="8645" y="3930"/>
                    <a:pt x="8574" y="3906"/>
                    <a:pt x="8479" y="3906"/>
                  </a:cubicBezTo>
                  <a:cubicBezTo>
                    <a:pt x="8407" y="3906"/>
                    <a:pt x="8312" y="3953"/>
                    <a:pt x="8288" y="4049"/>
                  </a:cubicBezTo>
                  <a:lnTo>
                    <a:pt x="7121" y="6430"/>
                  </a:lnTo>
                  <a:lnTo>
                    <a:pt x="6454" y="6168"/>
                  </a:lnTo>
                  <a:cubicBezTo>
                    <a:pt x="6422" y="6149"/>
                    <a:pt x="6387" y="6140"/>
                    <a:pt x="6353" y="6140"/>
                  </a:cubicBezTo>
                  <a:cubicBezTo>
                    <a:pt x="6264" y="6140"/>
                    <a:pt x="6179" y="6201"/>
                    <a:pt x="6145" y="6287"/>
                  </a:cubicBezTo>
                  <a:lnTo>
                    <a:pt x="5264" y="8121"/>
                  </a:lnTo>
                  <a:lnTo>
                    <a:pt x="4406" y="7692"/>
                  </a:lnTo>
                  <a:cubicBezTo>
                    <a:pt x="4362" y="7666"/>
                    <a:pt x="4317" y="7652"/>
                    <a:pt x="4276" y="7652"/>
                  </a:cubicBezTo>
                  <a:cubicBezTo>
                    <a:pt x="4208" y="7652"/>
                    <a:pt x="4150" y="7689"/>
                    <a:pt x="4121" y="7764"/>
                  </a:cubicBezTo>
                  <a:lnTo>
                    <a:pt x="3525" y="8597"/>
                  </a:lnTo>
                  <a:lnTo>
                    <a:pt x="2382" y="7573"/>
                  </a:lnTo>
                  <a:cubicBezTo>
                    <a:pt x="2335" y="7502"/>
                    <a:pt x="2239" y="7502"/>
                    <a:pt x="2168" y="7502"/>
                  </a:cubicBezTo>
                  <a:cubicBezTo>
                    <a:pt x="2096" y="7502"/>
                    <a:pt x="2025" y="7573"/>
                    <a:pt x="2001" y="7645"/>
                  </a:cubicBezTo>
                  <a:lnTo>
                    <a:pt x="1858" y="7978"/>
                  </a:lnTo>
                  <a:lnTo>
                    <a:pt x="1858" y="6906"/>
                  </a:lnTo>
                  <a:lnTo>
                    <a:pt x="2263" y="6049"/>
                  </a:lnTo>
                  <a:lnTo>
                    <a:pt x="3454" y="7121"/>
                  </a:lnTo>
                  <a:cubicBezTo>
                    <a:pt x="3501" y="7145"/>
                    <a:pt x="3501" y="7145"/>
                    <a:pt x="3525" y="7145"/>
                  </a:cubicBezTo>
                  <a:cubicBezTo>
                    <a:pt x="3551" y="7151"/>
                    <a:pt x="3573" y="7154"/>
                    <a:pt x="3593" y="7154"/>
                  </a:cubicBezTo>
                  <a:cubicBezTo>
                    <a:pt x="3648" y="7154"/>
                    <a:pt x="3687" y="7132"/>
                    <a:pt x="3740" y="7097"/>
                  </a:cubicBezTo>
                  <a:lnTo>
                    <a:pt x="4383" y="6168"/>
                  </a:lnTo>
                  <a:lnTo>
                    <a:pt x="5240" y="6621"/>
                  </a:lnTo>
                  <a:cubicBezTo>
                    <a:pt x="5276" y="6633"/>
                    <a:pt x="5305" y="6639"/>
                    <a:pt x="5335" y="6639"/>
                  </a:cubicBezTo>
                  <a:cubicBezTo>
                    <a:pt x="5365" y="6639"/>
                    <a:pt x="5395" y="6633"/>
                    <a:pt x="5430" y="6621"/>
                  </a:cubicBezTo>
                  <a:cubicBezTo>
                    <a:pt x="5478" y="6573"/>
                    <a:pt x="5550" y="6549"/>
                    <a:pt x="5573" y="6502"/>
                  </a:cubicBezTo>
                  <a:lnTo>
                    <a:pt x="6431" y="4644"/>
                  </a:lnTo>
                  <a:lnTo>
                    <a:pt x="7097" y="4906"/>
                  </a:lnTo>
                  <a:cubicBezTo>
                    <a:pt x="7130" y="4926"/>
                    <a:pt x="7165" y="4935"/>
                    <a:pt x="7198" y="4935"/>
                  </a:cubicBezTo>
                  <a:cubicBezTo>
                    <a:pt x="7286" y="4935"/>
                    <a:pt x="7366" y="4873"/>
                    <a:pt x="7383" y="4787"/>
                  </a:cubicBezTo>
                  <a:lnTo>
                    <a:pt x="8526" y="2501"/>
                  </a:lnTo>
                  <a:lnTo>
                    <a:pt x="8979" y="3239"/>
                  </a:lnTo>
                  <a:cubicBezTo>
                    <a:pt x="9026" y="3334"/>
                    <a:pt x="9098" y="3358"/>
                    <a:pt x="9169" y="3358"/>
                  </a:cubicBezTo>
                  <a:cubicBezTo>
                    <a:pt x="9265" y="3358"/>
                    <a:pt x="9360" y="3310"/>
                    <a:pt x="9384" y="3239"/>
                  </a:cubicBezTo>
                  <a:lnTo>
                    <a:pt x="10241" y="1524"/>
                  </a:lnTo>
                  <a:close/>
                  <a:moveTo>
                    <a:pt x="10217" y="3406"/>
                  </a:moveTo>
                  <a:lnTo>
                    <a:pt x="10789" y="4549"/>
                  </a:lnTo>
                  <a:lnTo>
                    <a:pt x="10789" y="10717"/>
                  </a:lnTo>
                  <a:lnTo>
                    <a:pt x="1787" y="10717"/>
                  </a:lnTo>
                  <a:lnTo>
                    <a:pt x="1787" y="8788"/>
                  </a:lnTo>
                  <a:lnTo>
                    <a:pt x="1858" y="8788"/>
                  </a:lnTo>
                  <a:lnTo>
                    <a:pt x="2263" y="7930"/>
                  </a:lnTo>
                  <a:lnTo>
                    <a:pt x="3406" y="8931"/>
                  </a:lnTo>
                  <a:cubicBezTo>
                    <a:pt x="3454" y="9002"/>
                    <a:pt x="3525" y="9002"/>
                    <a:pt x="3573" y="9002"/>
                  </a:cubicBezTo>
                  <a:cubicBezTo>
                    <a:pt x="3644" y="9002"/>
                    <a:pt x="3692" y="8931"/>
                    <a:pt x="3763" y="8907"/>
                  </a:cubicBezTo>
                  <a:lnTo>
                    <a:pt x="4359" y="8050"/>
                  </a:lnTo>
                  <a:lnTo>
                    <a:pt x="5216" y="8478"/>
                  </a:lnTo>
                  <a:cubicBezTo>
                    <a:pt x="5252" y="8502"/>
                    <a:pt x="5282" y="8514"/>
                    <a:pt x="5311" y="8514"/>
                  </a:cubicBezTo>
                  <a:cubicBezTo>
                    <a:pt x="5341" y="8514"/>
                    <a:pt x="5371" y="8502"/>
                    <a:pt x="5407" y="8478"/>
                  </a:cubicBezTo>
                  <a:cubicBezTo>
                    <a:pt x="5454" y="8454"/>
                    <a:pt x="5502" y="8431"/>
                    <a:pt x="5550" y="8359"/>
                  </a:cubicBezTo>
                  <a:lnTo>
                    <a:pt x="6407" y="6525"/>
                  </a:lnTo>
                  <a:lnTo>
                    <a:pt x="7074" y="6787"/>
                  </a:lnTo>
                  <a:cubicBezTo>
                    <a:pt x="7106" y="6807"/>
                    <a:pt x="7141" y="6816"/>
                    <a:pt x="7174" y="6816"/>
                  </a:cubicBezTo>
                  <a:cubicBezTo>
                    <a:pt x="7262" y="6816"/>
                    <a:pt x="7342" y="6755"/>
                    <a:pt x="7359" y="6668"/>
                  </a:cubicBezTo>
                  <a:lnTo>
                    <a:pt x="8479" y="4382"/>
                  </a:lnTo>
                  <a:lnTo>
                    <a:pt x="8931" y="5120"/>
                  </a:lnTo>
                  <a:cubicBezTo>
                    <a:pt x="9003" y="5216"/>
                    <a:pt x="9050" y="5239"/>
                    <a:pt x="9146" y="5239"/>
                  </a:cubicBezTo>
                  <a:cubicBezTo>
                    <a:pt x="9241" y="5239"/>
                    <a:pt x="9336" y="5192"/>
                    <a:pt x="9360" y="5120"/>
                  </a:cubicBezTo>
                  <a:lnTo>
                    <a:pt x="10217" y="3406"/>
                  </a:lnTo>
                  <a:close/>
                  <a:moveTo>
                    <a:pt x="11551" y="11050"/>
                  </a:moveTo>
                  <a:lnTo>
                    <a:pt x="11551" y="11526"/>
                  </a:lnTo>
                  <a:lnTo>
                    <a:pt x="358" y="11526"/>
                  </a:lnTo>
                  <a:lnTo>
                    <a:pt x="358" y="11050"/>
                  </a:lnTo>
                  <a:close/>
                  <a:moveTo>
                    <a:pt x="930" y="0"/>
                  </a:moveTo>
                  <a:cubicBezTo>
                    <a:pt x="810" y="0"/>
                    <a:pt x="715" y="72"/>
                    <a:pt x="715" y="191"/>
                  </a:cubicBezTo>
                  <a:lnTo>
                    <a:pt x="715" y="977"/>
                  </a:lnTo>
                  <a:lnTo>
                    <a:pt x="501" y="977"/>
                  </a:lnTo>
                  <a:cubicBezTo>
                    <a:pt x="429" y="977"/>
                    <a:pt x="334" y="1048"/>
                    <a:pt x="334" y="1143"/>
                  </a:cubicBezTo>
                  <a:cubicBezTo>
                    <a:pt x="334" y="1262"/>
                    <a:pt x="382" y="1334"/>
                    <a:pt x="501" y="1334"/>
                  </a:cubicBezTo>
                  <a:lnTo>
                    <a:pt x="715" y="1334"/>
                  </a:lnTo>
                  <a:lnTo>
                    <a:pt x="715" y="2239"/>
                  </a:lnTo>
                  <a:lnTo>
                    <a:pt x="501" y="2239"/>
                  </a:lnTo>
                  <a:cubicBezTo>
                    <a:pt x="429" y="2239"/>
                    <a:pt x="334" y="2286"/>
                    <a:pt x="334" y="2382"/>
                  </a:cubicBezTo>
                  <a:cubicBezTo>
                    <a:pt x="334" y="2501"/>
                    <a:pt x="382" y="2596"/>
                    <a:pt x="501" y="2596"/>
                  </a:cubicBezTo>
                  <a:lnTo>
                    <a:pt x="715" y="2596"/>
                  </a:lnTo>
                  <a:lnTo>
                    <a:pt x="715" y="3477"/>
                  </a:lnTo>
                  <a:lnTo>
                    <a:pt x="501" y="3477"/>
                  </a:lnTo>
                  <a:cubicBezTo>
                    <a:pt x="429" y="3477"/>
                    <a:pt x="334" y="3549"/>
                    <a:pt x="334" y="3644"/>
                  </a:cubicBezTo>
                  <a:cubicBezTo>
                    <a:pt x="334" y="3739"/>
                    <a:pt x="382" y="3834"/>
                    <a:pt x="501" y="3834"/>
                  </a:cubicBezTo>
                  <a:lnTo>
                    <a:pt x="715" y="3834"/>
                  </a:lnTo>
                  <a:lnTo>
                    <a:pt x="715" y="4739"/>
                  </a:lnTo>
                  <a:lnTo>
                    <a:pt x="501" y="4739"/>
                  </a:lnTo>
                  <a:cubicBezTo>
                    <a:pt x="429" y="4739"/>
                    <a:pt x="334" y="4787"/>
                    <a:pt x="334" y="4882"/>
                  </a:cubicBezTo>
                  <a:cubicBezTo>
                    <a:pt x="334" y="5001"/>
                    <a:pt x="382" y="5097"/>
                    <a:pt x="501" y="5097"/>
                  </a:cubicBezTo>
                  <a:lnTo>
                    <a:pt x="715" y="5097"/>
                  </a:lnTo>
                  <a:lnTo>
                    <a:pt x="715" y="5978"/>
                  </a:lnTo>
                  <a:lnTo>
                    <a:pt x="501" y="5978"/>
                  </a:lnTo>
                  <a:cubicBezTo>
                    <a:pt x="429" y="5978"/>
                    <a:pt x="334" y="6049"/>
                    <a:pt x="334" y="6121"/>
                  </a:cubicBezTo>
                  <a:cubicBezTo>
                    <a:pt x="334" y="6240"/>
                    <a:pt x="382" y="6335"/>
                    <a:pt x="501" y="6335"/>
                  </a:cubicBezTo>
                  <a:lnTo>
                    <a:pt x="715" y="6335"/>
                  </a:lnTo>
                  <a:lnTo>
                    <a:pt x="715" y="7240"/>
                  </a:lnTo>
                  <a:lnTo>
                    <a:pt x="501" y="7240"/>
                  </a:lnTo>
                  <a:cubicBezTo>
                    <a:pt x="429" y="7240"/>
                    <a:pt x="334" y="7287"/>
                    <a:pt x="334" y="7383"/>
                  </a:cubicBezTo>
                  <a:cubicBezTo>
                    <a:pt x="334" y="7502"/>
                    <a:pt x="382" y="7597"/>
                    <a:pt x="501" y="7597"/>
                  </a:cubicBezTo>
                  <a:lnTo>
                    <a:pt x="715" y="7597"/>
                  </a:lnTo>
                  <a:lnTo>
                    <a:pt x="715" y="8478"/>
                  </a:lnTo>
                  <a:lnTo>
                    <a:pt x="501" y="8478"/>
                  </a:lnTo>
                  <a:cubicBezTo>
                    <a:pt x="429" y="8478"/>
                    <a:pt x="334" y="8550"/>
                    <a:pt x="334" y="8621"/>
                  </a:cubicBezTo>
                  <a:cubicBezTo>
                    <a:pt x="334" y="8740"/>
                    <a:pt x="382" y="8835"/>
                    <a:pt x="501" y="8835"/>
                  </a:cubicBezTo>
                  <a:lnTo>
                    <a:pt x="715" y="8835"/>
                  </a:lnTo>
                  <a:lnTo>
                    <a:pt x="715" y="9740"/>
                  </a:lnTo>
                  <a:lnTo>
                    <a:pt x="477" y="9740"/>
                  </a:lnTo>
                  <a:cubicBezTo>
                    <a:pt x="429" y="9740"/>
                    <a:pt x="334" y="9764"/>
                    <a:pt x="310" y="9859"/>
                  </a:cubicBezTo>
                  <a:cubicBezTo>
                    <a:pt x="239" y="10002"/>
                    <a:pt x="334" y="10121"/>
                    <a:pt x="477" y="10121"/>
                  </a:cubicBezTo>
                  <a:lnTo>
                    <a:pt x="715" y="10121"/>
                  </a:lnTo>
                  <a:lnTo>
                    <a:pt x="715" y="10741"/>
                  </a:lnTo>
                  <a:lnTo>
                    <a:pt x="310" y="10741"/>
                  </a:lnTo>
                  <a:cubicBezTo>
                    <a:pt x="144" y="10741"/>
                    <a:pt x="1" y="10860"/>
                    <a:pt x="1" y="11050"/>
                  </a:cubicBezTo>
                  <a:lnTo>
                    <a:pt x="1" y="11645"/>
                  </a:lnTo>
                  <a:cubicBezTo>
                    <a:pt x="1" y="11788"/>
                    <a:pt x="120" y="11931"/>
                    <a:pt x="310" y="11931"/>
                  </a:cubicBezTo>
                  <a:lnTo>
                    <a:pt x="11622" y="11931"/>
                  </a:lnTo>
                  <a:cubicBezTo>
                    <a:pt x="11765" y="11931"/>
                    <a:pt x="11908" y="11812"/>
                    <a:pt x="11908" y="11645"/>
                  </a:cubicBezTo>
                  <a:lnTo>
                    <a:pt x="11908" y="11050"/>
                  </a:lnTo>
                  <a:cubicBezTo>
                    <a:pt x="11908" y="10836"/>
                    <a:pt x="11789" y="10717"/>
                    <a:pt x="11622" y="10717"/>
                  </a:cubicBezTo>
                  <a:lnTo>
                    <a:pt x="11146" y="10717"/>
                  </a:lnTo>
                  <a:lnTo>
                    <a:pt x="11146" y="2691"/>
                  </a:lnTo>
                  <a:cubicBezTo>
                    <a:pt x="11146" y="2644"/>
                    <a:pt x="11146" y="2620"/>
                    <a:pt x="11122" y="2572"/>
                  </a:cubicBezTo>
                  <a:lnTo>
                    <a:pt x="10431" y="1191"/>
                  </a:lnTo>
                  <a:cubicBezTo>
                    <a:pt x="10408" y="1096"/>
                    <a:pt x="10312" y="1048"/>
                    <a:pt x="10217" y="1048"/>
                  </a:cubicBezTo>
                  <a:cubicBezTo>
                    <a:pt x="10217" y="1048"/>
                    <a:pt x="10050" y="1072"/>
                    <a:pt x="10003" y="1167"/>
                  </a:cubicBezTo>
                  <a:lnTo>
                    <a:pt x="9122" y="2882"/>
                  </a:lnTo>
                  <a:lnTo>
                    <a:pt x="8669" y="2120"/>
                  </a:lnTo>
                  <a:cubicBezTo>
                    <a:pt x="8598" y="2024"/>
                    <a:pt x="8550" y="2001"/>
                    <a:pt x="8455" y="2001"/>
                  </a:cubicBezTo>
                  <a:cubicBezTo>
                    <a:pt x="8383" y="2001"/>
                    <a:pt x="8288" y="2048"/>
                    <a:pt x="8241" y="2144"/>
                  </a:cubicBezTo>
                  <a:lnTo>
                    <a:pt x="7097" y="4525"/>
                  </a:lnTo>
                  <a:lnTo>
                    <a:pt x="6431" y="4263"/>
                  </a:lnTo>
                  <a:cubicBezTo>
                    <a:pt x="6398" y="4243"/>
                    <a:pt x="6363" y="4235"/>
                    <a:pt x="6330" y="4235"/>
                  </a:cubicBezTo>
                  <a:cubicBezTo>
                    <a:pt x="6242" y="4235"/>
                    <a:pt x="6162" y="4296"/>
                    <a:pt x="6145" y="4382"/>
                  </a:cubicBezTo>
                  <a:lnTo>
                    <a:pt x="5264" y="6216"/>
                  </a:lnTo>
                  <a:lnTo>
                    <a:pt x="4406" y="5763"/>
                  </a:lnTo>
                  <a:cubicBezTo>
                    <a:pt x="4369" y="5748"/>
                    <a:pt x="4331" y="5740"/>
                    <a:pt x="4296" y="5740"/>
                  </a:cubicBezTo>
                  <a:cubicBezTo>
                    <a:pt x="4219" y="5740"/>
                    <a:pt x="4153" y="5777"/>
                    <a:pt x="4121" y="5859"/>
                  </a:cubicBezTo>
                  <a:lnTo>
                    <a:pt x="3525" y="6692"/>
                  </a:lnTo>
                  <a:lnTo>
                    <a:pt x="2382" y="5668"/>
                  </a:lnTo>
                  <a:cubicBezTo>
                    <a:pt x="2335" y="5597"/>
                    <a:pt x="2239" y="5597"/>
                    <a:pt x="2168" y="5597"/>
                  </a:cubicBezTo>
                  <a:cubicBezTo>
                    <a:pt x="2096" y="5597"/>
                    <a:pt x="2025" y="5668"/>
                    <a:pt x="2001" y="5740"/>
                  </a:cubicBezTo>
                  <a:lnTo>
                    <a:pt x="1525" y="6764"/>
                  </a:lnTo>
                  <a:cubicBezTo>
                    <a:pt x="1501" y="6787"/>
                    <a:pt x="1501" y="6811"/>
                    <a:pt x="1501" y="6883"/>
                  </a:cubicBezTo>
                  <a:lnTo>
                    <a:pt x="1501" y="10717"/>
                  </a:lnTo>
                  <a:lnTo>
                    <a:pt x="1072" y="10717"/>
                  </a:lnTo>
                  <a:lnTo>
                    <a:pt x="1072" y="191"/>
                  </a:lnTo>
                  <a:cubicBezTo>
                    <a:pt x="1072" y="96"/>
                    <a:pt x="1025" y="0"/>
                    <a:pt x="930" y="0"/>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grpSp>
      <p:grpSp>
        <p:nvGrpSpPr>
          <p:cNvPr id="14243" name="Google Shape;14243;p27"/>
          <p:cNvGrpSpPr/>
          <p:nvPr/>
        </p:nvGrpSpPr>
        <p:grpSpPr>
          <a:xfrm>
            <a:off x="7740860" y="3992609"/>
            <a:ext cx="356049" cy="353359"/>
            <a:chOff x="6648313" y="3791633"/>
            <a:chExt cx="297725" cy="295475"/>
          </a:xfrm>
          <a:noFill/>
        </p:grpSpPr>
        <p:sp>
          <p:nvSpPr>
            <p:cNvPr id="14244" name="Google Shape;14244;p27"/>
            <p:cNvSpPr/>
            <p:nvPr/>
          </p:nvSpPr>
          <p:spPr>
            <a:xfrm>
              <a:off x="6763213" y="3914433"/>
              <a:ext cx="68500" cy="8950"/>
            </a:xfrm>
            <a:custGeom>
              <a:avLst/>
              <a:gdLst/>
              <a:ahLst/>
              <a:cxnLst/>
              <a:rect l="l" t="t" r="r" b="b"/>
              <a:pathLst>
                <a:path w="2740" h="358" extrusionOk="0">
                  <a:moveTo>
                    <a:pt x="168" y="0"/>
                  </a:moveTo>
                  <a:cubicBezTo>
                    <a:pt x="96" y="0"/>
                    <a:pt x="1" y="72"/>
                    <a:pt x="1" y="143"/>
                  </a:cubicBezTo>
                  <a:cubicBezTo>
                    <a:pt x="1" y="262"/>
                    <a:pt x="49" y="357"/>
                    <a:pt x="168" y="357"/>
                  </a:cubicBezTo>
                  <a:lnTo>
                    <a:pt x="2525" y="357"/>
                  </a:lnTo>
                  <a:cubicBezTo>
                    <a:pt x="2621" y="357"/>
                    <a:pt x="2716" y="310"/>
                    <a:pt x="2716" y="215"/>
                  </a:cubicBezTo>
                  <a:cubicBezTo>
                    <a:pt x="2740" y="96"/>
                    <a:pt x="2644" y="0"/>
                    <a:pt x="2525" y="0"/>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4245" name="Google Shape;14245;p27"/>
            <p:cNvSpPr/>
            <p:nvPr/>
          </p:nvSpPr>
          <p:spPr>
            <a:xfrm>
              <a:off x="6763213" y="3934083"/>
              <a:ext cx="68500" cy="8950"/>
            </a:xfrm>
            <a:custGeom>
              <a:avLst/>
              <a:gdLst/>
              <a:ahLst/>
              <a:cxnLst/>
              <a:rect l="l" t="t" r="r" b="b"/>
              <a:pathLst>
                <a:path w="2740" h="358" extrusionOk="0">
                  <a:moveTo>
                    <a:pt x="168" y="0"/>
                  </a:moveTo>
                  <a:cubicBezTo>
                    <a:pt x="96" y="0"/>
                    <a:pt x="1" y="48"/>
                    <a:pt x="1" y="143"/>
                  </a:cubicBezTo>
                  <a:cubicBezTo>
                    <a:pt x="1" y="262"/>
                    <a:pt x="49" y="357"/>
                    <a:pt x="168" y="357"/>
                  </a:cubicBezTo>
                  <a:lnTo>
                    <a:pt x="2525" y="357"/>
                  </a:lnTo>
                  <a:cubicBezTo>
                    <a:pt x="2621" y="357"/>
                    <a:pt x="2716" y="286"/>
                    <a:pt x="2716" y="191"/>
                  </a:cubicBezTo>
                  <a:cubicBezTo>
                    <a:pt x="2740" y="72"/>
                    <a:pt x="2644" y="0"/>
                    <a:pt x="2525" y="0"/>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4246" name="Google Shape;14246;p27"/>
            <p:cNvSpPr/>
            <p:nvPr/>
          </p:nvSpPr>
          <p:spPr>
            <a:xfrm>
              <a:off x="6778713" y="3952533"/>
              <a:ext cx="38125" cy="8950"/>
            </a:xfrm>
            <a:custGeom>
              <a:avLst/>
              <a:gdLst/>
              <a:ahLst/>
              <a:cxnLst/>
              <a:rect l="l" t="t" r="r" b="b"/>
              <a:pathLst>
                <a:path w="1525" h="358" extrusionOk="0">
                  <a:moveTo>
                    <a:pt x="191" y="0"/>
                  </a:moveTo>
                  <a:cubicBezTo>
                    <a:pt x="95" y="0"/>
                    <a:pt x="0" y="48"/>
                    <a:pt x="0" y="143"/>
                  </a:cubicBezTo>
                  <a:cubicBezTo>
                    <a:pt x="0" y="262"/>
                    <a:pt x="72" y="358"/>
                    <a:pt x="191" y="358"/>
                  </a:cubicBezTo>
                  <a:lnTo>
                    <a:pt x="1334" y="358"/>
                  </a:lnTo>
                  <a:cubicBezTo>
                    <a:pt x="1429" y="358"/>
                    <a:pt x="1524" y="286"/>
                    <a:pt x="1524" y="215"/>
                  </a:cubicBezTo>
                  <a:cubicBezTo>
                    <a:pt x="1524" y="96"/>
                    <a:pt x="1429" y="0"/>
                    <a:pt x="1334" y="0"/>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4247" name="Google Shape;14247;p27"/>
            <p:cNvSpPr/>
            <p:nvPr/>
          </p:nvSpPr>
          <p:spPr>
            <a:xfrm>
              <a:off x="6732863" y="3873358"/>
              <a:ext cx="129225" cy="129800"/>
            </a:xfrm>
            <a:custGeom>
              <a:avLst/>
              <a:gdLst/>
              <a:ahLst/>
              <a:cxnLst/>
              <a:rect l="l" t="t" r="r" b="b"/>
              <a:pathLst>
                <a:path w="5169" h="5192" extrusionOk="0">
                  <a:moveTo>
                    <a:pt x="2572" y="333"/>
                  </a:moveTo>
                  <a:cubicBezTo>
                    <a:pt x="3811" y="333"/>
                    <a:pt x="4811" y="1358"/>
                    <a:pt x="4811" y="2572"/>
                  </a:cubicBezTo>
                  <a:cubicBezTo>
                    <a:pt x="4811" y="3810"/>
                    <a:pt x="3811" y="4811"/>
                    <a:pt x="2572" y="4811"/>
                  </a:cubicBezTo>
                  <a:cubicBezTo>
                    <a:pt x="1358" y="4811"/>
                    <a:pt x="358" y="3787"/>
                    <a:pt x="358" y="2572"/>
                  </a:cubicBezTo>
                  <a:cubicBezTo>
                    <a:pt x="358" y="1358"/>
                    <a:pt x="1358" y="333"/>
                    <a:pt x="2572" y="333"/>
                  </a:cubicBezTo>
                  <a:close/>
                  <a:moveTo>
                    <a:pt x="2572" y="0"/>
                  </a:moveTo>
                  <a:cubicBezTo>
                    <a:pt x="1144" y="0"/>
                    <a:pt x="0" y="1167"/>
                    <a:pt x="0" y="2596"/>
                  </a:cubicBezTo>
                  <a:cubicBezTo>
                    <a:pt x="0" y="4025"/>
                    <a:pt x="1144" y="5192"/>
                    <a:pt x="2572" y="5192"/>
                  </a:cubicBezTo>
                  <a:cubicBezTo>
                    <a:pt x="4001" y="5192"/>
                    <a:pt x="5168" y="4025"/>
                    <a:pt x="5168" y="2596"/>
                  </a:cubicBezTo>
                  <a:cubicBezTo>
                    <a:pt x="5144" y="1143"/>
                    <a:pt x="4001" y="0"/>
                    <a:pt x="2572" y="0"/>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4248" name="Google Shape;14248;p27"/>
            <p:cNvSpPr/>
            <p:nvPr/>
          </p:nvSpPr>
          <p:spPr>
            <a:xfrm>
              <a:off x="6648313" y="3791633"/>
              <a:ext cx="297725" cy="295475"/>
            </a:xfrm>
            <a:custGeom>
              <a:avLst/>
              <a:gdLst/>
              <a:ahLst/>
              <a:cxnLst/>
              <a:rect l="l" t="t" r="r" b="b"/>
              <a:pathLst>
                <a:path w="11909" h="11819" extrusionOk="0">
                  <a:moveTo>
                    <a:pt x="6240" y="364"/>
                  </a:moveTo>
                  <a:lnTo>
                    <a:pt x="6240" y="673"/>
                  </a:lnTo>
                  <a:cubicBezTo>
                    <a:pt x="6240" y="769"/>
                    <a:pt x="6288" y="864"/>
                    <a:pt x="6383" y="864"/>
                  </a:cubicBezTo>
                  <a:cubicBezTo>
                    <a:pt x="7669" y="959"/>
                    <a:pt x="8812" y="1507"/>
                    <a:pt x="9717" y="2436"/>
                  </a:cubicBezTo>
                  <a:cubicBezTo>
                    <a:pt x="10289" y="3079"/>
                    <a:pt x="10693" y="3817"/>
                    <a:pt x="10908" y="4627"/>
                  </a:cubicBezTo>
                  <a:lnTo>
                    <a:pt x="10693" y="4341"/>
                  </a:lnTo>
                  <a:cubicBezTo>
                    <a:pt x="10620" y="4248"/>
                    <a:pt x="10517" y="4213"/>
                    <a:pt x="10419" y="4213"/>
                  </a:cubicBezTo>
                  <a:cubicBezTo>
                    <a:pt x="10391" y="4213"/>
                    <a:pt x="10363" y="4216"/>
                    <a:pt x="10336" y="4222"/>
                  </a:cubicBezTo>
                  <a:cubicBezTo>
                    <a:pt x="10265" y="4269"/>
                    <a:pt x="10241" y="4293"/>
                    <a:pt x="10193" y="4341"/>
                  </a:cubicBezTo>
                  <a:lnTo>
                    <a:pt x="9812" y="4912"/>
                  </a:lnTo>
                  <a:cubicBezTo>
                    <a:pt x="9646" y="4293"/>
                    <a:pt x="9336" y="3722"/>
                    <a:pt x="8907" y="3245"/>
                  </a:cubicBezTo>
                  <a:cubicBezTo>
                    <a:pt x="8264" y="2531"/>
                    <a:pt x="7359" y="2078"/>
                    <a:pt x="6407" y="2007"/>
                  </a:cubicBezTo>
                  <a:cubicBezTo>
                    <a:pt x="6312" y="2007"/>
                    <a:pt x="6264" y="2031"/>
                    <a:pt x="6240" y="2102"/>
                  </a:cubicBezTo>
                  <a:lnTo>
                    <a:pt x="6240" y="2174"/>
                  </a:lnTo>
                  <a:lnTo>
                    <a:pt x="6240" y="2507"/>
                  </a:lnTo>
                  <a:lnTo>
                    <a:pt x="4716" y="1435"/>
                  </a:lnTo>
                  <a:lnTo>
                    <a:pt x="6240" y="364"/>
                  </a:lnTo>
                  <a:close/>
                  <a:moveTo>
                    <a:pt x="4859" y="769"/>
                  </a:moveTo>
                  <a:lnTo>
                    <a:pt x="4359" y="1126"/>
                  </a:lnTo>
                  <a:cubicBezTo>
                    <a:pt x="4335" y="1173"/>
                    <a:pt x="4264" y="1197"/>
                    <a:pt x="4264" y="1245"/>
                  </a:cubicBezTo>
                  <a:cubicBezTo>
                    <a:pt x="4216" y="1388"/>
                    <a:pt x="4240" y="1554"/>
                    <a:pt x="4359" y="1626"/>
                  </a:cubicBezTo>
                  <a:lnTo>
                    <a:pt x="4811" y="1935"/>
                  </a:lnTo>
                  <a:cubicBezTo>
                    <a:pt x="4335" y="2078"/>
                    <a:pt x="3883" y="2293"/>
                    <a:pt x="3502" y="2626"/>
                  </a:cubicBezTo>
                  <a:cubicBezTo>
                    <a:pt x="3406" y="2674"/>
                    <a:pt x="3406" y="2793"/>
                    <a:pt x="3454" y="2864"/>
                  </a:cubicBezTo>
                  <a:cubicBezTo>
                    <a:pt x="3492" y="2915"/>
                    <a:pt x="3544" y="2939"/>
                    <a:pt x="3591" y="2939"/>
                  </a:cubicBezTo>
                  <a:cubicBezTo>
                    <a:pt x="3632" y="2939"/>
                    <a:pt x="3670" y="2921"/>
                    <a:pt x="3692" y="2888"/>
                  </a:cubicBezTo>
                  <a:cubicBezTo>
                    <a:pt x="4144" y="2531"/>
                    <a:pt x="4645" y="2317"/>
                    <a:pt x="5192" y="2197"/>
                  </a:cubicBezTo>
                  <a:lnTo>
                    <a:pt x="6002" y="2769"/>
                  </a:lnTo>
                  <a:cubicBezTo>
                    <a:pt x="6053" y="2803"/>
                    <a:pt x="6115" y="2836"/>
                    <a:pt x="6181" y="2836"/>
                  </a:cubicBezTo>
                  <a:cubicBezTo>
                    <a:pt x="6208" y="2836"/>
                    <a:pt x="6236" y="2831"/>
                    <a:pt x="6264" y="2817"/>
                  </a:cubicBezTo>
                  <a:cubicBezTo>
                    <a:pt x="6383" y="2793"/>
                    <a:pt x="6478" y="2674"/>
                    <a:pt x="6478" y="2531"/>
                  </a:cubicBezTo>
                  <a:lnTo>
                    <a:pt x="6478" y="2317"/>
                  </a:lnTo>
                  <a:cubicBezTo>
                    <a:pt x="7264" y="2436"/>
                    <a:pt x="8026" y="2817"/>
                    <a:pt x="8550" y="3460"/>
                  </a:cubicBezTo>
                  <a:cubicBezTo>
                    <a:pt x="9026" y="3960"/>
                    <a:pt x="9336" y="4603"/>
                    <a:pt x="9455" y="5293"/>
                  </a:cubicBezTo>
                  <a:lnTo>
                    <a:pt x="9026" y="6008"/>
                  </a:lnTo>
                  <a:cubicBezTo>
                    <a:pt x="8931" y="6127"/>
                    <a:pt x="8931" y="6246"/>
                    <a:pt x="9026" y="6365"/>
                  </a:cubicBezTo>
                  <a:cubicBezTo>
                    <a:pt x="9098" y="6460"/>
                    <a:pt x="9169" y="6484"/>
                    <a:pt x="9288" y="6484"/>
                  </a:cubicBezTo>
                  <a:lnTo>
                    <a:pt x="9503" y="6484"/>
                  </a:lnTo>
                  <a:cubicBezTo>
                    <a:pt x="9384" y="7294"/>
                    <a:pt x="9003" y="8032"/>
                    <a:pt x="8383" y="8604"/>
                  </a:cubicBezTo>
                  <a:cubicBezTo>
                    <a:pt x="7907" y="9056"/>
                    <a:pt x="7312" y="9342"/>
                    <a:pt x="6669" y="9461"/>
                  </a:cubicBezTo>
                  <a:lnTo>
                    <a:pt x="5835" y="8865"/>
                  </a:lnTo>
                  <a:cubicBezTo>
                    <a:pt x="5782" y="8823"/>
                    <a:pt x="5723" y="8799"/>
                    <a:pt x="5665" y="8799"/>
                  </a:cubicBezTo>
                  <a:cubicBezTo>
                    <a:pt x="5593" y="8799"/>
                    <a:pt x="5520" y="8834"/>
                    <a:pt x="5454" y="8913"/>
                  </a:cubicBezTo>
                  <a:cubicBezTo>
                    <a:pt x="5407" y="8961"/>
                    <a:pt x="5335" y="9056"/>
                    <a:pt x="5335" y="9151"/>
                  </a:cubicBezTo>
                  <a:lnTo>
                    <a:pt x="5335" y="9318"/>
                  </a:lnTo>
                  <a:cubicBezTo>
                    <a:pt x="4526" y="9199"/>
                    <a:pt x="3787" y="8818"/>
                    <a:pt x="3263" y="8199"/>
                  </a:cubicBezTo>
                  <a:cubicBezTo>
                    <a:pt x="2787" y="7675"/>
                    <a:pt x="2477" y="7032"/>
                    <a:pt x="2358" y="6365"/>
                  </a:cubicBezTo>
                  <a:lnTo>
                    <a:pt x="2835" y="5674"/>
                  </a:lnTo>
                  <a:cubicBezTo>
                    <a:pt x="2906" y="5603"/>
                    <a:pt x="2930" y="5508"/>
                    <a:pt x="2906" y="5412"/>
                  </a:cubicBezTo>
                  <a:cubicBezTo>
                    <a:pt x="2859" y="5293"/>
                    <a:pt x="2739" y="5222"/>
                    <a:pt x="2597" y="5222"/>
                  </a:cubicBezTo>
                  <a:lnTo>
                    <a:pt x="2382" y="5222"/>
                  </a:lnTo>
                  <a:lnTo>
                    <a:pt x="2382" y="5150"/>
                  </a:lnTo>
                  <a:cubicBezTo>
                    <a:pt x="2477" y="4627"/>
                    <a:pt x="2716" y="4079"/>
                    <a:pt x="3049" y="3626"/>
                  </a:cubicBezTo>
                  <a:cubicBezTo>
                    <a:pt x="3073" y="3579"/>
                    <a:pt x="3144" y="3555"/>
                    <a:pt x="3168" y="3483"/>
                  </a:cubicBezTo>
                  <a:cubicBezTo>
                    <a:pt x="3216" y="3436"/>
                    <a:pt x="3216" y="3341"/>
                    <a:pt x="3168" y="3269"/>
                  </a:cubicBezTo>
                  <a:cubicBezTo>
                    <a:pt x="3132" y="3233"/>
                    <a:pt x="3079" y="3216"/>
                    <a:pt x="3028" y="3216"/>
                  </a:cubicBezTo>
                  <a:cubicBezTo>
                    <a:pt x="2978" y="3216"/>
                    <a:pt x="2930" y="3233"/>
                    <a:pt x="2906" y="3269"/>
                  </a:cubicBezTo>
                  <a:cubicBezTo>
                    <a:pt x="2477" y="3793"/>
                    <a:pt x="2216" y="4341"/>
                    <a:pt x="2073" y="4984"/>
                  </a:cubicBezTo>
                  <a:cubicBezTo>
                    <a:pt x="2025" y="5127"/>
                    <a:pt x="1954" y="5365"/>
                    <a:pt x="2025" y="5508"/>
                  </a:cubicBezTo>
                  <a:cubicBezTo>
                    <a:pt x="2073" y="5531"/>
                    <a:pt x="2120" y="5579"/>
                    <a:pt x="2144" y="5579"/>
                  </a:cubicBezTo>
                  <a:lnTo>
                    <a:pt x="2477" y="5579"/>
                  </a:lnTo>
                  <a:lnTo>
                    <a:pt x="1406" y="7079"/>
                  </a:lnTo>
                  <a:lnTo>
                    <a:pt x="334" y="5579"/>
                  </a:lnTo>
                  <a:lnTo>
                    <a:pt x="668" y="5579"/>
                  </a:lnTo>
                  <a:cubicBezTo>
                    <a:pt x="763" y="5579"/>
                    <a:pt x="834" y="5508"/>
                    <a:pt x="834" y="5412"/>
                  </a:cubicBezTo>
                  <a:lnTo>
                    <a:pt x="834" y="5293"/>
                  </a:lnTo>
                  <a:cubicBezTo>
                    <a:pt x="882" y="5055"/>
                    <a:pt x="906" y="4865"/>
                    <a:pt x="953" y="4627"/>
                  </a:cubicBezTo>
                  <a:cubicBezTo>
                    <a:pt x="1120" y="3960"/>
                    <a:pt x="1382" y="3341"/>
                    <a:pt x="1763" y="2793"/>
                  </a:cubicBezTo>
                  <a:cubicBezTo>
                    <a:pt x="1954" y="2531"/>
                    <a:pt x="2192" y="2293"/>
                    <a:pt x="2430" y="2055"/>
                  </a:cubicBezTo>
                  <a:cubicBezTo>
                    <a:pt x="3097" y="1412"/>
                    <a:pt x="3930" y="983"/>
                    <a:pt x="4859" y="769"/>
                  </a:cubicBezTo>
                  <a:close/>
                  <a:moveTo>
                    <a:pt x="2120" y="6770"/>
                  </a:moveTo>
                  <a:cubicBezTo>
                    <a:pt x="2263" y="7389"/>
                    <a:pt x="2597" y="7961"/>
                    <a:pt x="3001" y="8437"/>
                  </a:cubicBezTo>
                  <a:cubicBezTo>
                    <a:pt x="3668" y="9151"/>
                    <a:pt x="4573" y="9580"/>
                    <a:pt x="5502" y="9675"/>
                  </a:cubicBezTo>
                  <a:cubicBezTo>
                    <a:pt x="5573" y="9675"/>
                    <a:pt x="5669" y="9651"/>
                    <a:pt x="5692" y="9556"/>
                  </a:cubicBezTo>
                  <a:lnTo>
                    <a:pt x="5692" y="9508"/>
                  </a:lnTo>
                  <a:lnTo>
                    <a:pt x="5692" y="9175"/>
                  </a:lnTo>
                  <a:lnTo>
                    <a:pt x="7240" y="10271"/>
                  </a:lnTo>
                  <a:lnTo>
                    <a:pt x="5716" y="11342"/>
                  </a:lnTo>
                  <a:lnTo>
                    <a:pt x="5716" y="11009"/>
                  </a:lnTo>
                  <a:cubicBezTo>
                    <a:pt x="5716" y="10937"/>
                    <a:pt x="5669" y="10842"/>
                    <a:pt x="5573" y="10842"/>
                  </a:cubicBezTo>
                  <a:cubicBezTo>
                    <a:pt x="4287" y="10747"/>
                    <a:pt x="3120" y="10175"/>
                    <a:pt x="2239" y="9246"/>
                  </a:cubicBezTo>
                  <a:cubicBezTo>
                    <a:pt x="1668" y="8627"/>
                    <a:pt x="1263" y="7889"/>
                    <a:pt x="1049" y="7079"/>
                  </a:cubicBezTo>
                  <a:lnTo>
                    <a:pt x="1049" y="7079"/>
                  </a:lnTo>
                  <a:lnTo>
                    <a:pt x="1215" y="7318"/>
                  </a:lnTo>
                  <a:cubicBezTo>
                    <a:pt x="1263" y="7389"/>
                    <a:pt x="1311" y="7413"/>
                    <a:pt x="1382" y="7437"/>
                  </a:cubicBezTo>
                  <a:cubicBezTo>
                    <a:pt x="1421" y="7456"/>
                    <a:pt x="1461" y="7465"/>
                    <a:pt x="1499" y="7465"/>
                  </a:cubicBezTo>
                  <a:cubicBezTo>
                    <a:pt x="1598" y="7465"/>
                    <a:pt x="1687" y="7404"/>
                    <a:pt x="1739" y="7318"/>
                  </a:cubicBezTo>
                  <a:lnTo>
                    <a:pt x="2120" y="6770"/>
                  </a:lnTo>
                  <a:close/>
                  <a:moveTo>
                    <a:pt x="6228" y="1"/>
                  </a:moveTo>
                  <a:cubicBezTo>
                    <a:pt x="6169" y="1"/>
                    <a:pt x="6109" y="18"/>
                    <a:pt x="6050" y="54"/>
                  </a:cubicBezTo>
                  <a:lnTo>
                    <a:pt x="5550" y="411"/>
                  </a:lnTo>
                  <a:cubicBezTo>
                    <a:pt x="4311" y="507"/>
                    <a:pt x="3168" y="1007"/>
                    <a:pt x="2263" y="1840"/>
                  </a:cubicBezTo>
                  <a:cubicBezTo>
                    <a:pt x="1430" y="2626"/>
                    <a:pt x="906" y="3602"/>
                    <a:pt x="668" y="4698"/>
                  </a:cubicBezTo>
                  <a:cubicBezTo>
                    <a:pt x="620" y="4865"/>
                    <a:pt x="596" y="5008"/>
                    <a:pt x="596" y="5150"/>
                  </a:cubicBezTo>
                  <a:lnTo>
                    <a:pt x="596" y="5269"/>
                  </a:lnTo>
                  <a:lnTo>
                    <a:pt x="334" y="5269"/>
                  </a:lnTo>
                  <a:cubicBezTo>
                    <a:pt x="239" y="5269"/>
                    <a:pt x="144" y="5293"/>
                    <a:pt x="96" y="5389"/>
                  </a:cubicBezTo>
                  <a:cubicBezTo>
                    <a:pt x="1" y="5508"/>
                    <a:pt x="1" y="5651"/>
                    <a:pt x="72" y="5770"/>
                  </a:cubicBezTo>
                  <a:lnTo>
                    <a:pt x="572" y="6484"/>
                  </a:lnTo>
                  <a:cubicBezTo>
                    <a:pt x="691" y="7651"/>
                    <a:pt x="1191" y="8723"/>
                    <a:pt x="2001" y="9556"/>
                  </a:cubicBezTo>
                  <a:cubicBezTo>
                    <a:pt x="2906" y="10509"/>
                    <a:pt x="4097" y="11104"/>
                    <a:pt x="5383" y="11223"/>
                  </a:cubicBezTo>
                  <a:lnTo>
                    <a:pt x="5383" y="11485"/>
                  </a:lnTo>
                  <a:cubicBezTo>
                    <a:pt x="5383" y="11580"/>
                    <a:pt x="5454" y="11699"/>
                    <a:pt x="5502" y="11747"/>
                  </a:cubicBezTo>
                  <a:cubicBezTo>
                    <a:pt x="5573" y="11795"/>
                    <a:pt x="5621" y="11818"/>
                    <a:pt x="5692" y="11818"/>
                  </a:cubicBezTo>
                  <a:cubicBezTo>
                    <a:pt x="5764" y="11818"/>
                    <a:pt x="5812" y="11795"/>
                    <a:pt x="5883" y="11747"/>
                  </a:cubicBezTo>
                  <a:lnTo>
                    <a:pt x="6383" y="11390"/>
                  </a:lnTo>
                  <a:cubicBezTo>
                    <a:pt x="7264" y="11342"/>
                    <a:pt x="8169" y="11033"/>
                    <a:pt x="8907" y="10532"/>
                  </a:cubicBezTo>
                  <a:cubicBezTo>
                    <a:pt x="9765" y="9985"/>
                    <a:pt x="10432" y="9199"/>
                    <a:pt x="10884" y="8318"/>
                  </a:cubicBezTo>
                  <a:lnTo>
                    <a:pt x="10908" y="8270"/>
                  </a:lnTo>
                  <a:cubicBezTo>
                    <a:pt x="10932" y="8175"/>
                    <a:pt x="10932" y="8103"/>
                    <a:pt x="10836" y="8056"/>
                  </a:cubicBezTo>
                  <a:cubicBezTo>
                    <a:pt x="10813" y="8040"/>
                    <a:pt x="10783" y="8032"/>
                    <a:pt x="10753" y="8032"/>
                  </a:cubicBezTo>
                  <a:cubicBezTo>
                    <a:pt x="10691" y="8032"/>
                    <a:pt x="10622" y="8064"/>
                    <a:pt x="10574" y="8127"/>
                  </a:cubicBezTo>
                  <a:lnTo>
                    <a:pt x="10551" y="8175"/>
                  </a:lnTo>
                  <a:cubicBezTo>
                    <a:pt x="10170" y="9056"/>
                    <a:pt x="9503" y="9770"/>
                    <a:pt x="8741" y="10271"/>
                  </a:cubicBezTo>
                  <a:cubicBezTo>
                    <a:pt x="8193" y="10628"/>
                    <a:pt x="7621" y="10866"/>
                    <a:pt x="7002" y="10985"/>
                  </a:cubicBezTo>
                  <a:lnTo>
                    <a:pt x="7502" y="10628"/>
                  </a:lnTo>
                  <a:cubicBezTo>
                    <a:pt x="7574" y="10604"/>
                    <a:pt x="7598" y="10532"/>
                    <a:pt x="7621" y="10485"/>
                  </a:cubicBezTo>
                  <a:cubicBezTo>
                    <a:pt x="7693" y="10318"/>
                    <a:pt x="7621" y="10175"/>
                    <a:pt x="7502" y="10128"/>
                  </a:cubicBezTo>
                  <a:lnTo>
                    <a:pt x="7074" y="9818"/>
                  </a:lnTo>
                  <a:cubicBezTo>
                    <a:pt x="7621" y="9651"/>
                    <a:pt x="8169" y="9366"/>
                    <a:pt x="8622" y="8961"/>
                  </a:cubicBezTo>
                  <a:cubicBezTo>
                    <a:pt x="9336" y="8318"/>
                    <a:pt x="9765" y="7413"/>
                    <a:pt x="9860" y="6460"/>
                  </a:cubicBezTo>
                  <a:cubicBezTo>
                    <a:pt x="9860" y="6365"/>
                    <a:pt x="9836" y="6317"/>
                    <a:pt x="9741" y="6270"/>
                  </a:cubicBezTo>
                  <a:lnTo>
                    <a:pt x="9360" y="6270"/>
                  </a:lnTo>
                  <a:lnTo>
                    <a:pt x="10432" y="4769"/>
                  </a:lnTo>
                  <a:lnTo>
                    <a:pt x="11503" y="6270"/>
                  </a:lnTo>
                  <a:lnTo>
                    <a:pt x="11170" y="6270"/>
                  </a:lnTo>
                  <a:cubicBezTo>
                    <a:pt x="11075" y="6270"/>
                    <a:pt x="11003" y="6341"/>
                    <a:pt x="11003" y="6436"/>
                  </a:cubicBezTo>
                  <a:cubicBezTo>
                    <a:pt x="10955" y="6770"/>
                    <a:pt x="10908" y="7127"/>
                    <a:pt x="10813" y="7437"/>
                  </a:cubicBezTo>
                  <a:cubicBezTo>
                    <a:pt x="10789" y="7532"/>
                    <a:pt x="10836" y="7627"/>
                    <a:pt x="10932" y="7651"/>
                  </a:cubicBezTo>
                  <a:cubicBezTo>
                    <a:pt x="10948" y="7655"/>
                    <a:pt x="10964" y="7657"/>
                    <a:pt x="10980" y="7657"/>
                  </a:cubicBezTo>
                  <a:cubicBezTo>
                    <a:pt x="11057" y="7657"/>
                    <a:pt x="11126" y="7611"/>
                    <a:pt x="11146" y="7532"/>
                  </a:cubicBezTo>
                  <a:cubicBezTo>
                    <a:pt x="11241" y="7222"/>
                    <a:pt x="11289" y="6936"/>
                    <a:pt x="11313" y="6603"/>
                  </a:cubicBezTo>
                  <a:lnTo>
                    <a:pt x="11598" y="6603"/>
                  </a:lnTo>
                  <a:cubicBezTo>
                    <a:pt x="11718" y="6603"/>
                    <a:pt x="11789" y="6555"/>
                    <a:pt x="11860" y="6436"/>
                  </a:cubicBezTo>
                  <a:cubicBezTo>
                    <a:pt x="11908" y="6222"/>
                    <a:pt x="11908" y="6103"/>
                    <a:pt x="11860" y="6008"/>
                  </a:cubicBezTo>
                  <a:lnTo>
                    <a:pt x="11336" y="5293"/>
                  </a:lnTo>
                  <a:cubicBezTo>
                    <a:pt x="11241" y="4150"/>
                    <a:pt x="10717" y="3079"/>
                    <a:pt x="9931" y="2245"/>
                  </a:cubicBezTo>
                  <a:cubicBezTo>
                    <a:pt x="9026" y="1292"/>
                    <a:pt x="7836" y="697"/>
                    <a:pt x="6526" y="578"/>
                  </a:cubicBezTo>
                  <a:lnTo>
                    <a:pt x="6526" y="292"/>
                  </a:lnTo>
                  <a:cubicBezTo>
                    <a:pt x="6526" y="221"/>
                    <a:pt x="6502" y="102"/>
                    <a:pt x="6407" y="54"/>
                  </a:cubicBezTo>
                  <a:cubicBezTo>
                    <a:pt x="6347" y="18"/>
                    <a:pt x="6288" y="1"/>
                    <a:pt x="6228" y="1"/>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grpSp>
      <p:grpSp>
        <p:nvGrpSpPr>
          <p:cNvPr id="14249" name="Google Shape;14249;p27"/>
          <p:cNvGrpSpPr/>
          <p:nvPr/>
        </p:nvGrpSpPr>
        <p:grpSpPr>
          <a:xfrm>
            <a:off x="4023373" y="1767816"/>
            <a:ext cx="358172" cy="355332"/>
            <a:chOff x="4176963" y="1931283"/>
            <a:chExt cx="299500" cy="297125"/>
          </a:xfrm>
          <a:noFill/>
        </p:grpSpPr>
        <p:sp>
          <p:nvSpPr>
            <p:cNvPr id="14250" name="Google Shape;14250;p27"/>
            <p:cNvSpPr/>
            <p:nvPr/>
          </p:nvSpPr>
          <p:spPr>
            <a:xfrm>
              <a:off x="4333563" y="1931283"/>
              <a:ext cx="142900" cy="294125"/>
            </a:xfrm>
            <a:custGeom>
              <a:avLst/>
              <a:gdLst/>
              <a:ahLst/>
              <a:cxnLst/>
              <a:rect l="l" t="t" r="r" b="b"/>
              <a:pathLst>
                <a:path w="5716" h="11765" extrusionOk="0">
                  <a:moveTo>
                    <a:pt x="357" y="1"/>
                  </a:moveTo>
                  <a:cubicBezTo>
                    <a:pt x="286" y="1"/>
                    <a:pt x="191" y="1"/>
                    <a:pt x="167" y="48"/>
                  </a:cubicBezTo>
                  <a:cubicBezTo>
                    <a:pt x="119" y="120"/>
                    <a:pt x="119" y="239"/>
                    <a:pt x="119" y="239"/>
                  </a:cubicBezTo>
                  <a:lnTo>
                    <a:pt x="119" y="1715"/>
                  </a:lnTo>
                  <a:cubicBezTo>
                    <a:pt x="119" y="1715"/>
                    <a:pt x="167" y="1930"/>
                    <a:pt x="310" y="1953"/>
                  </a:cubicBezTo>
                  <a:cubicBezTo>
                    <a:pt x="1238" y="2120"/>
                    <a:pt x="2096" y="2596"/>
                    <a:pt x="2691" y="3263"/>
                  </a:cubicBezTo>
                  <a:cubicBezTo>
                    <a:pt x="3334" y="3978"/>
                    <a:pt x="3691" y="4906"/>
                    <a:pt x="3691" y="5859"/>
                  </a:cubicBezTo>
                  <a:cubicBezTo>
                    <a:pt x="3691" y="7859"/>
                    <a:pt x="2191" y="9550"/>
                    <a:pt x="191" y="9788"/>
                  </a:cubicBezTo>
                  <a:cubicBezTo>
                    <a:pt x="72" y="9788"/>
                    <a:pt x="0" y="10026"/>
                    <a:pt x="0" y="10026"/>
                  </a:cubicBezTo>
                  <a:lnTo>
                    <a:pt x="0" y="11527"/>
                  </a:lnTo>
                  <a:cubicBezTo>
                    <a:pt x="0" y="11527"/>
                    <a:pt x="24" y="11646"/>
                    <a:pt x="48" y="11693"/>
                  </a:cubicBezTo>
                  <a:cubicBezTo>
                    <a:pt x="119" y="11717"/>
                    <a:pt x="143" y="11765"/>
                    <a:pt x="238" y="11765"/>
                  </a:cubicBezTo>
                  <a:lnTo>
                    <a:pt x="262" y="11765"/>
                  </a:lnTo>
                  <a:cubicBezTo>
                    <a:pt x="1334" y="11670"/>
                    <a:pt x="2382" y="11289"/>
                    <a:pt x="3263" y="10622"/>
                  </a:cubicBezTo>
                  <a:cubicBezTo>
                    <a:pt x="3358" y="10574"/>
                    <a:pt x="3358" y="10455"/>
                    <a:pt x="3286" y="10384"/>
                  </a:cubicBezTo>
                  <a:cubicBezTo>
                    <a:pt x="3261" y="10333"/>
                    <a:pt x="3215" y="10309"/>
                    <a:pt x="3167" y="10309"/>
                  </a:cubicBezTo>
                  <a:cubicBezTo>
                    <a:pt x="3125" y="10309"/>
                    <a:pt x="3081" y="10327"/>
                    <a:pt x="3048" y="10360"/>
                  </a:cubicBezTo>
                  <a:cubicBezTo>
                    <a:pt x="2262" y="10955"/>
                    <a:pt x="357" y="11384"/>
                    <a:pt x="357" y="11384"/>
                  </a:cubicBezTo>
                  <a:lnTo>
                    <a:pt x="357" y="10122"/>
                  </a:lnTo>
                  <a:cubicBezTo>
                    <a:pt x="357" y="10122"/>
                    <a:pt x="4120" y="9836"/>
                    <a:pt x="4072" y="5859"/>
                  </a:cubicBezTo>
                  <a:cubicBezTo>
                    <a:pt x="4049" y="4811"/>
                    <a:pt x="3691" y="3811"/>
                    <a:pt x="3024" y="3025"/>
                  </a:cubicBezTo>
                  <a:cubicBezTo>
                    <a:pt x="2382" y="2287"/>
                    <a:pt x="500" y="1596"/>
                    <a:pt x="500" y="1596"/>
                  </a:cubicBezTo>
                  <a:lnTo>
                    <a:pt x="500" y="310"/>
                  </a:lnTo>
                  <a:cubicBezTo>
                    <a:pt x="500" y="310"/>
                    <a:pt x="2334" y="358"/>
                    <a:pt x="3882" y="2144"/>
                  </a:cubicBezTo>
                  <a:cubicBezTo>
                    <a:pt x="4811" y="3168"/>
                    <a:pt x="5358" y="4478"/>
                    <a:pt x="5358" y="5835"/>
                  </a:cubicBezTo>
                  <a:cubicBezTo>
                    <a:pt x="5358" y="7335"/>
                    <a:pt x="4763" y="8764"/>
                    <a:pt x="3691" y="9812"/>
                  </a:cubicBezTo>
                  <a:cubicBezTo>
                    <a:pt x="3620" y="9884"/>
                    <a:pt x="3620" y="10003"/>
                    <a:pt x="3691" y="10050"/>
                  </a:cubicBezTo>
                  <a:cubicBezTo>
                    <a:pt x="3715" y="10086"/>
                    <a:pt x="3757" y="10104"/>
                    <a:pt x="3801" y="10104"/>
                  </a:cubicBezTo>
                  <a:cubicBezTo>
                    <a:pt x="3846" y="10104"/>
                    <a:pt x="3894" y="10086"/>
                    <a:pt x="3929" y="10050"/>
                  </a:cubicBezTo>
                  <a:cubicBezTo>
                    <a:pt x="5073" y="8931"/>
                    <a:pt x="5716" y="7431"/>
                    <a:pt x="5716" y="5788"/>
                  </a:cubicBezTo>
                  <a:cubicBezTo>
                    <a:pt x="5620" y="4454"/>
                    <a:pt x="5049" y="3073"/>
                    <a:pt x="4072" y="1953"/>
                  </a:cubicBezTo>
                  <a:cubicBezTo>
                    <a:pt x="3096" y="882"/>
                    <a:pt x="1786" y="215"/>
                    <a:pt x="357" y="1"/>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4251" name="Google Shape;14251;p27"/>
            <p:cNvSpPr/>
            <p:nvPr/>
          </p:nvSpPr>
          <p:spPr>
            <a:xfrm>
              <a:off x="4176963" y="1932483"/>
              <a:ext cx="142925" cy="295925"/>
            </a:xfrm>
            <a:custGeom>
              <a:avLst/>
              <a:gdLst/>
              <a:ahLst/>
              <a:cxnLst/>
              <a:rect l="l" t="t" r="r" b="b"/>
              <a:pathLst>
                <a:path w="5717" h="11837" extrusionOk="0">
                  <a:moveTo>
                    <a:pt x="5169" y="334"/>
                  </a:moveTo>
                  <a:lnTo>
                    <a:pt x="5169" y="1620"/>
                  </a:lnTo>
                  <a:cubicBezTo>
                    <a:pt x="4192" y="1786"/>
                    <a:pt x="3335" y="2310"/>
                    <a:pt x="2692" y="3049"/>
                  </a:cubicBezTo>
                  <a:cubicBezTo>
                    <a:pt x="2001" y="3811"/>
                    <a:pt x="1644" y="4835"/>
                    <a:pt x="1644" y="5882"/>
                  </a:cubicBezTo>
                  <a:cubicBezTo>
                    <a:pt x="1644" y="8026"/>
                    <a:pt x="3216" y="9836"/>
                    <a:pt x="5335" y="10121"/>
                  </a:cubicBezTo>
                  <a:lnTo>
                    <a:pt x="5335" y="11407"/>
                  </a:lnTo>
                  <a:cubicBezTo>
                    <a:pt x="4002" y="11264"/>
                    <a:pt x="2740" y="10645"/>
                    <a:pt x="1811" y="9621"/>
                  </a:cubicBezTo>
                  <a:cubicBezTo>
                    <a:pt x="858" y="8573"/>
                    <a:pt x="334" y="7240"/>
                    <a:pt x="334" y="5835"/>
                  </a:cubicBezTo>
                  <a:cubicBezTo>
                    <a:pt x="334" y="4477"/>
                    <a:pt x="834" y="3168"/>
                    <a:pt x="1787" y="2144"/>
                  </a:cubicBezTo>
                  <a:cubicBezTo>
                    <a:pt x="2692" y="1167"/>
                    <a:pt x="3883" y="524"/>
                    <a:pt x="5169" y="334"/>
                  </a:cubicBezTo>
                  <a:close/>
                  <a:moveTo>
                    <a:pt x="5264" y="0"/>
                  </a:moveTo>
                  <a:cubicBezTo>
                    <a:pt x="3835" y="191"/>
                    <a:pt x="2525" y="881"/>
                    <a:pt x="1549" y="1977"/>
                  </a:cubicBezTo>
                  <a:cubicBezTo>
                    <a:pt x="572" y="3072"/>
                    <a:pt x="1" y="4477"/>
                    <a:pt x="1" y="5906"/>
                  </a:cubicBezTo>
                  <a:cubicBezTo>
                    <a:pt x="1" y="7383"/>
                    <a:pt x="572" y="8812"/>
                    <a:pt x="1573" y="9931"/>
                  </a:cubicBezTo>
                  <a:cubicBezTo>
                    <a:pt x="2597" y="11026"/>
                    <a:pt x="3954" y="11669"/>
                    <a:pt x="5431" y="11836"/>
                  </a:cubicBezTo>
                  <a:lnTo>
                    <a:pt x="5454" y="11836"/>
                  </a:lnTo>
                  <a:cubicBezTo>
                    <a:pt x="5502" y="11836"/>
                    <a:pt x="5573" y="11788"/>
                    <a:pt x="5621" y="11765"/>
                  </a:cubicBezTo>
                  <a:cubicBezTo>
                    <a:pt x="5693" y="11717"/>
                    <a:pt x="5716" y="11645"/>
                    <a:pt x="5716" y="11598"/>
                  </a:cubicBezTo>
                  <a:lnTo>
                    <a:pt x="5716" y="10098"/>
                  </a:lnTo>
                  <a:cubicBezTo>
                    <a:pt x="5669" y="9931"/>
                    <a:pt x="5573" y="9812"/>
                    <a:pt x="5454" y="9812"/>
                  </a:cubicBezTo>
                  <a:cubicBezTo>
                    <a:pt x="3454" y="9574"/>
                    <a:pt x="1977" y="7859"/>
                    <a:pt x="1977" y="5882"/>
                  </a:cubicBezTo>
                  <a:cubicBezTo>
                    <a:pt x="1977" y="4930"/>
                    <a:pt x="2335" y="4001"/>
                    <a:pt x="2954" y="3287"/>
                  </a:cubicBezTo>
                  <a:cubicBezTo>
                    <a:pt x="3573" y="2572"/>
                    <a:pt x="4407" y="2096"/>
                    <a:pt x="5335" y="1977"/>
                  </a:cubicBezTo>
                  <a:cubicBezTo>
                    <a:pt x="5454" y="1953"/>
                    <a:pt x="5550" y="1858"/>
                    <a:pt x="5550" y="1739"/>
                  </a:cubicBezTo>
                  <a:lnTo>
                    <a:pt x="5550" y="238"/>
                  </a:lnTo>
                  <a:cubicBezTo>
                    <a:pt x="5550" y="191"/>
                    <a:pt x="5502" y="96"/>
                    <a:pt x="5454" y="72"/>
                  </a:cubicBezTo>
                  <a:cubicBezTo>
                    <a:pt x="5383" y="0"/>
                    <a:pt x="5335" y="0"/>
                    <a:pt x="5264" y="0"/>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4252" name="Google Shape;14252;p27"/>
            <p:cNvSpPr/>
            <p:nvPr/>
          </p:nvSpPr>
          <p:spPr>
            <a:xfrm>
              <a:off x="4249013" y="2002733"/>
              <a:ext cx="153025" cy="153625"/>
            </a:xfrm>
            <a:custGeom>
              <a:avLst/>
              <a:gdLst/>
              <a:ahLst/>
              <a:cxnLst/>
              <a:rect l="l" t="t" r="r" b="b"/>
              <a:pathLst>
                <a:path w="6121" h="6145" extrusionOk="0">
                  <a:moveTo>
                    <a:pt x="3049" y="0"/>
                  </a:moveTo>
                  <a:cubicBezTo>
                    <a:pt x="2453" y="0"/>
                    <a:pt x="1882" y="167"/>
                    <a:pt x="1405" y="477"/>
                  </a:cubicBezTo>
                  <a:lnTo>
                    <a:pt x="1382" y="477"/>
                  </a:lnTo>
                  <a:cubicBezTo>
                    <a:pt x="1286" y="524"/>
                    <a:pt x="1263" y="620"/>
                    <a:pt x="1310" y="715"/>
                  </a:cubicBezTo>
                  <a:cubicBezTo>
                    <a:pt x="1353" y="772"/>
                    <a:pt x="1405" y="804"/>
                    <a:pt x="1456" y="804"/>
                  </a:cubicBezTo>
                  <a:cubicBezTo>
                    <a:pt x="1488" y="804"/>
                    <a:pt x="1520" y="791"/>
                    <a:pt x="1548" y="762"/>
                  </a:cubicBezTo>
                  <a:lnTo>
                    <a:pt x="1596" y="762"/>
                  </a:lnTo>
                  <a:cubicBezTo>
                    <a:pt x="2025" y="500"/>
                    <a:pt x="2501" y="358"/>
                    <a:pt x="3049" y="358"/>
                  </a:cubicBezTo>
                  <a:cubicBezTo>
                    <a:pt x="4525" y="358"/>
                    <a:pt x="5764" y="1572"/>
                    <a:pt x="5764" y="3049"/>
                  </a:cubicBezTo>
                  <a:cubicBezTo>
                    <a:pt x="5764" y="4549"/>
                    <a:pt x="4525" y="5763"/>
                    <a:pt x="3049" y="5763"/>
                  </a:cubicBezTo>
                  <a:cubicBezTo>
                    <a:pt x="1548" y="5763"/>
                    <a:pt x="334" y="4549"/>
                    <a:pt x="334" y="3049"/>
                  </a:cubicBezTo>
                  <a:cubicBezTo>
                    <a:pt x="334" y="2406"/>
                    <a:pt x="572" y="1786"/>
                    <a:pt x="1024" y="1263"/>
                  </a:cubicBezTo>
                  <a:cubicBezTo>
                    <a:pt x="1072" y="1215"/>
                    <a:pt x="1072" y="1096"/>
                    <a:pt x="1001" y="1024"/>
                  </a:cubicBezTo>
                  <a:cubicBezTo>
                    <a:pt x="971" y="1005"/>
                    <a:pt x="933" y="993"/>
                    <a:pt x="896" y="993"/>
                  </a:cubicBezTo>
                  <a:cubicBezTo>
                    <a:pt x="843" y="993"/>
                    <a:pt x="790" y="1016"/>
                    <a:pt x="762" y="1072"/>
                  </a:cubicBezTo>
                  <a:cubicBezTo>
                    <a:pt x="262" y="1620"/>
                    <a:pt x="0" y="2334"/>
                    <a:pt x="0" y="3096"/>
                  </a:cubicBezTo>
                  <a:cubicBezTo>
                    <a:pt x="0" y="4787"/>
                    <a:pt x="1382" y="6144"/>
                    <a:pt x="3072" y="6144"/>
                  </a:cubicBezTo>
                  <a:cubicBezTo>
                    <a:pt x="4739" y="6097"/>
                    <a:pt x="6121" y="4739"/>
                    <a:pt x="6121" y="3072"/>
                  </a:cubicBezTo>
                  <a:cubicBezTo>
                    <a:pt x="6121" y="1358"/>
                    <a:pt x="4739" y="0"/>
                    <a:pt x="3049" y="0"/>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4253" name="Google Shape;14253;p27"/>
            <p:cNvSpPr/>
            <p:nvPr/>
          </p:nvSpPr>
          <p:spPr>
            <a:xfrm>
              <a:off x="4291888" y="2056308"/>
              <a:ext cx="66700" cy="8950"/>
            </a:xfrm>
            <a:custGeom>
              <a:avLst/>
              <a:gdLst/>
              <a:ahLst/>
              <a:cxnLst/>
              <a:rect l="l" t="t" r="r" b="b"/>
              <a:pathLst>
                <a:path w="2668" h="358" extrusionOk="0">
                  <a:moveTo>
                    <a:pt x="191" y="1"/>
                  </a:moveTo>
                  <a:cubicBezTo>
                    <a:pt x="119" y="1"/>
                    <a:pt x="48" y="48"/>
                    <a:pt x="24" y="144"/>
                  </a:cubicBezTo>
                  <a:cubicBezTo>
                    <a:pt x="0" y="239"/>
                    <a:pt x="71" y="358"/>
                    <a:pt x="191" y="358"/>
                  </a:cubicBezTo>
                  <a:lnTo>
                    <a:pt x="2453" y="358"/>
                  </a:lnTo>
                  <a:cubicBezTo>
                    <a:pt x="2548" y="358"/>
                    <a:pt x="2620" y="286"/>
                    <a:pt x="2643" y="215"/>
                  </a:cubicBezTo>
                  <a:cubicBezTo>
                    <a:pt x="2667" y="96"/>
                    <a:pt x="2572" y="1"/>
                    <a:pt x="2453" y="1"/>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4254" name="Google Shape;14254;p27"/>
            <p:cNvSpPr/>
            <p:nvPr/>
          </p:nvSpPr>
          <p:spPr>
            <a:xfrm>
              <a:off x="4291888" y="2074758"/>
              <a:ext cx="66700" cy="8975"/>
            </a:xfrm>
            <a:custGeom>
              <a:avLst/>
              <a:gdLst/>
              <a:ahLst/>
              <a:cxnLst/>
              <a:rect l="l" t="t" r="r" b="b"/>
              <a:pathLst>
                <a:path w="2668" h="359" extrusionOk="0">
                  <a:moveTo>
                    <a:pt x="191" y="1"/>
                  </a:moveTo>
                  <a:cubicBezTo>
                    <a:pt x="119" y="1"/>
                    <a:pt x="48" y="72"/>
                    <a:pt x="24" y="144"/>
                  </a:cubicBezTo>
                  <a:cubicBezTo>
                    <a:pt x="0" y="239"/>
                    <a:pt x="71" y="358"/>
                    <a:pt x="191" y="358"/>
                  </a:cubicBezTo>
                  <a:lnTo>
                    <a:pt x="2453" y="358"/>
                  </a:lnTo>
                  <a:cubicBezTo>
                    <a:pt x="2548" y="358"/>
                    <a:pt x="2620" y="310"/>
                    <a:pt x="2643" y="215"/>
                  </a:cubicBezTo>
                  <a:cubicBezTo>
                    <a:pt x="2667" y="96"/>
                    <a:pt x="2572" y="1"/>
                    <a:pt x="2453" y="1"/>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sp>
          <p:nvSpPr>
            <p:cNvPr id="14255" name="Google Shape;14255;p27"/>
            <p:cNvSpPr/>
            <p:nvPr/>
          </p:nvSpPr>
          <p:spPr>
            <a:xfrm>
              <a:off x="4305563" y="2092633"/>
              <a:ext cx="38725" cy="8950"/>
            </a:xfrm>
            <a:custGeom>
              <a:avLst/>
              <a:gdLst/>
              <a:ahLst/>
              <a:cxnLst/>
              <a:rect l="l" t="t" r="r" b="b"/>
              <a:pathLst>
                <a:path w="1549" h="358" extrusionOk="0">
                  <a:moveTo>
                    <a:pt x="215" y="0"/>
                  </a:moveTo>
                  <a:cubicBezTo>
                    <a:pt x="96" y="0"/>
                    <a:pt x="1" y="96"/>
                    <a:pt x="25" y="215"/>
                  </a:cubicBezTo>
                  <a:cubicBezTo>
                    <a:pt x="72" y="310"/>
                    <a:pt x="120" y="358"/>
                    <a:pt x="215" y="358"/>
                  </a:cubicBezTo>
                  <a:lnTo>
                    <a:pt x="1358" y="358"/>
                  </a:lnTo>
                  <a:cubicBezTo>
                    <a:pt x="1430" y="358"/>
                    <a:pt x="1501" y="310"/>
                    <a:pt x="1525" y="215"/>
                  </a:cubicBezTo>
                  <a:cubicBezTo>
                    <a:pt x="1549" y="96"/>
                    <a:pt x="1477" y="0"/>
                    <a:pt x="1358" y="0"/>
                  </a:cubicBezTo>
                  <a:close/>
                </a:path>
              </a:pathLst>
            </a:custGeom>
            <a:grp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solidFill>
                <a:effectLst/>
                <a:uLnTx/>
                <a:uFillTx/>
                <a:cs typeface="B Nazanin" panose="00000700000000000000" pitchFamily="2" charset="-78"/>
                <a:sym typeface="Arial"/>
              </a:endParaRPr>
            </a:p>
          </p:txBody>
        </p:sp>
      </p:grpSp>
      <p:sp>
        <p:nvSpPr>
          <p:cNvPr id="14256" name="Google Shape;14256;p27"/>
          <p:cNvSpPr txBox="1"/>
          <p:nvPr/>
        </p:nvSpPr>
        <p:spPr>
          <a:xfrm>
            <a:off x="1048350" y="1158650"/>
            <a:ext cx="7047300" cy="482400"/>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fa-IR" sz="1600" b="0" i="0" u="none" strike="noStrike" kern="0" cap="none" spc="0" normalizeH="0" baseline="0" noProof="0" dirty="0">
                <a:ln>
                  <a:noFill/>
                </a:ln>
                <a:solidFill>
                  <a:schemeClr val="bg2"/>
                </a:solidFill>
                <a:effectLst/>
                <a:uLnTx/>
                <a:uFillTx/>
                <a:cs typeface="B Nazanin" panose="00000700000000000000" pitchFamily="2" charset="-78"/>
                <a:sym typeface="Arial"/>
              </a:rPr>
              <a:t>عناصر اینفوگرافیک</a:t>
            </a:r>
            <a:endParaRPr kumimoji="0" sz="1600" b="0" i="0" u="none" strike="noStrike" kern="0" cap="none" spc="0" normalizeH="0" baseline="0" noProof="0" dirty="0">
              <a:ln>
                <a:noFill/>
              </a:ln>
              <a:solidFill>
                <a:schemeClr val="bg2"/>
              </a:solidFill>
              <a:effectLst/>
              <a:uLnTx/>
              <a:uFillTx/>
              <a:cs typeface="B Nazanin" panose="00000700000000000000" pitchFamily="2" charset="-78"/>
              <a:sym typeface="Arial"/>
            </a:endParaRPr>
          </a:p>
        </p:txBody>
      </p:sp>
      <p:sp>
        <p:nvSpPr>
          <p:cNvPr id="14257" name="Google Shape;14257;p27"/>
          <p:cNvSpPr txBox="1">
            <a:spLocks noGrp="1"/>
          </p:cNvSpPr>
          <p:nvPr>
            <p:ph type="title"/>
          </p:nvPr>
        </p:nvSpPr>
        <p:spPr>
          <a:xfrm>
            <a:off x="1048350" y="323850"/>
            <a:ext cx="7047300" cy="48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a-IR" dirty="0">
                <a:solidFill>
                  <a:schemeClr val="bg2"/>
                </a:solidFill>
                <a:cs typeface="B Nazanin" panose="00000700000000000000" pitchFamily="2" charset="-78"/>
              </a:rPr>
              <a:t>نمادهای برتر</a:t>
            </a:r>
            <a:endParaRPr dirty="0">
              <a:solidFill>
                <a:schemeClr val="bg2"/>
              </a:solidFill>
              <a:cs typeface="B Nazanin" panose="00000700000000000000" pitchFamily="2" charset="-78"/>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grpSp>
        <p:nvGrpSpPr>
          <p:cNvPr id="332" name="Google Shape;332;p32"/>
          <p:cNvGrpSpPr/>
          <p:nvPr/>
        </p:nvGrpSpPr>
        <p:grpSpPr>
          <a:xfrm flipH="1">
            <a:off x="360959" y="3703781"/>
            <a:ext cx="8783041" cy="1439568"/>
            <a:chOff x="5" y="2891628"/>
            <a:chExt cx="6858000" cy="2251788"/>
          </a:xfrm>
        </p:grpSpPr>
        <p:sp>
          <p:nvSpPr>
            <p:cNvPr id="333" name="Google Shape;333;p32"/>
            <p:cNvSpPr/>
            <p:nvPr/>
          </p:nvSpPr>
          <p:spPr>
            <a:xfrm>
              <a:off x="5" y="2891628"/>
              <a:ext cx="6858000" cy="2251693"/>
            </a:xfrm>
            <a:custGeom>
              <a:avLst/>
              <a:gdLst/>
              <a:ahLst/>
              <a:cxnLst/>
              <a:rect l="l" t="t" r="r" b="b"/>
              <a:pathLst>
                <a:path w="6858000" h="2251693" extrusionOk="0">
                  <a:moveTo>
                    <a:pt x="0" y="0"/>
                  </a:moveTo>
                  <a:lnTo>
                    <a:pt x="0" y="2251694"/>
                  </a:lnTo>
                  <a:lnTo>
                    <a:pt x="6858000" y="2251694"/>
                  </a:lnTo>
                  <a:lnTo>
                    <a:pt x="6858000" y="627989"/>
                  </a:lnTo>
                  <a:lnTo>
                    <a:pt x="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grpSp>
          <p:nvGrpSpPr>
            <p:cNvPr id="334" name="Google Shape;334;p32"/>
            <p:cNvGrpSpPr/>
            <p:nvPr/>
          </p:nvGrpSpPr>
          <p:grpSpPr>
            <a:xfrm>
              <a:off x="5" y="2891628"/>
              <a:ext cx="6858000" cy="2251788"/>
              <a:chOff x="2667000" y="2305050"/>
              <a:chExt cx="6858000" cy="2251788"/>
            </a:xfrm>
          </p:grpSpPr>
          <p:sp>
            <p:nvSpPr>
              <p:cNvPr id="335" name="Google Shape;335;p32"/>
              <p:cNvSpPr/>
              <p:nvPr/>
            </p:nvSpPr>
            <p:spPr>
              <a:xfrm>
                <a:off x="2667000" y="2305050"/>
                <a:ext cx="6858000" cy="1350162"/>
              </a:xfrm>
              <a:custGeom>
                <a:avLst/>
                <a:gdLst/>
                <a:ahLst/>
                <a:cxnLst/>
                <a:rect l="l" t="t" r="r" b="b"/>
                <a:pathLst>
                  <a:path w="6858000" h="1350162" extrusionOk="0">
                    <a:moveTo>
                      <a:pt x="6858000" y="1350163"/>
                    </a:moveTo>
                    <a:lnTo>
                      <a:pt x="6858000" y="627989"/>
                    </a:lnTo>
                    <a:lnTo>
                      <a:pt x="0" y="0"/>
                    </a:lnTo>
                    <a:lnTo>
                      <a:pt x="0" y="57288"/>
                    </a:lnTo>
                    <a:cubicBezTo>
                      <a:pt x="858393" y="160768"/>
                      <a:pt x="3804761" y="550309"/>
                      <a:pt x="6858000" y="135016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36" name="Google Shape;336;p32"/>
              <p:cNvSpPr/>
              <p:nvPr/>
            </p:nvSpPr>
            <p:spPr>
              <a:xfrm>
                <a:off x="2667000" y="2446468"/>
                <a:ext cx="6731126" cy="2110275"/>
              </a:xfrm>
              <a:custGeom>
                <a:avLst/>
                <a:gdLst/>
                <a:ahLst/>
                <a:cxnLst/>
                <a:rect l="l" t="t" r="r" b="b"/>
                <a:pathLst>
                  <a:path w="6731126" h="2110275" extrusionOk="0">
                    <a:moveTo>
                      <a:pt x="0" y="196905"/>
                    </a:moveTo>
                    <a:cubicBezTo>
                      <a:pt x="1449419" y="694004"/>
                      <a:pt x="3068479" y="1426041"/>
                      <a:pt x="4462844" y="2110275"/>
                    </a:cubicBezTo>
                    <a:lnTo>
                      <a:pt x="6731127" y="2110275"/>
                    </a:lnTo>
                    <a:cubicBezTo>
                      <a:pt x="4121182" y="991637"/>
                      <a:pt x="1016413" y="233231"/>
                      <a:pt x="0" y="0"/>
                    </a:cubicBezTo>
                    <a:lnTo>
                      <a:pt x="0" y="196905"/>
                    </a:lnTo>
                    <a:close/>
                  </a:path>
                </a:pathLst>
              </a:custGeom>
              <a:solidFill>
                <a:schemeClr val="accent2"/>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37" name="Google Shape;337;p32"/>
              <p:cNvSpPr/>
              <p:nvPr/>
            </p:nvSpPr>
            <p:spPr>
              <a:xfrm>
                <a:off x="2667000" y="3174996"/>
                <a:ext cx="2225135" cy="1381842"/>
              </a:xfrm>
              <a:custGeom>
                <a:avLst/>
                <a:gdLst/>
                <a:ahLst/>
                <a:cxnLst/>
                <a:rect l="l" t="t" r="r" b="b"/>
                <a:pathLst>
                  <a:path w="2225135" h="1381842" extrusionOk="0">
                    <a:moveTo>
                      <a:pt x="0" y="765329"/>
                    </a:moveTo>
                    <a:cubicBezTo>
                      <a:pt x="199073" y="958440"/>
                      <a:pt x="404050" y="1170331"/>
                      <a:pt x="601313" y="1381842"/>
                    </a:cubicBezTo>
                    <a:lnTo>
                      <a:pt x="2225135" y="1381842"/>
                    </a:lnTo>
                    <a:cubicBezTo>
                      <a:pt x="1417511" y="810667"/>
                      <a:pt x="507683" y="276767"/>
                      <a:pt x="0" y="0"/>
                    </a:cubicBezTo>
                    <a:lnTo>
                      <a:pt x="0" y="765329"/>
                    </a:lnTo>
                    <a:close/>
                  </a:path>
                </a:pathLst>
              </a:custGeom>
              <a:solidFill>
                <a:schemeClr val="accent2"/>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grpSp>
      </p:grpSp>
      <p:sp>
        <p:nvSpPr>
          <p:cNvPr id="338" name="Google Shape;338;p32"/>
          <p:cNvSpPr txBox="1">
            <a:spLocks noGrp="1"/>
          </p:cNvSpPr>
          <p:nvPr>
            <p:ph type="title"/>
          </p:nvPr>
        </p:nvSpPr>
        <p:spPr>
          <a:xfrm>
            <a:off x="722375" y="539500"/>
            <a:ext cx="7699200" cy="576000"/>
          </a:xfrm>
          <a:prstGeom prst="rect">
            <a:avLst/>
          </a:prstGeom>
        </p:spPr>
        <p:txBody>
          <a:bodyPr spcFirstLastPara="1" wrap="square" lIns="91425" tIns="91425" rIns="91425" bIns="91425" anchor="t" anchorCtr="0">
            <a:noAutofit/>
          </a:bodyPr>
          <a:lstStyle/>
          <a:p>
            <a:pPr marL="0" lvl="0" indent="0" algn="r" rtl="1">
              <a:spcBef>
                <a:spcPts val="0"/>
              </a:spcBef>
              <a:spcAft>
                <a:spcPts val="0"/>
              </a:spcAft>
              <a:buNone/>
            </a:pPr>
            <a:r>
              <a:rPr lang="fa-IR" dirty="0">
                <a:cs typeface="B Nazanin" panose="00000400000000000000" pitchFamily="2" charset="-78"/>
              </a:rPr>
              <a:t>نحوه ایجاد پروپوزال پروژه</a:t>
            </a:r>
            <a:endParaRPr dirty="0">
              <a:cs typeface="B Nazanin" panose="00000400000000000000" pitchFamily="2" charset="-78"/>
            </a:endParaRPr>
          </a:p>
        </p:txBody>
      </p:sp>
      <p:sp>
        <p:nvSpPr>
          <p:cNvPr id="339" name="Google Shape;339;p32"/>
          <p:cNvSpPr txBox="1">
            <a:spLocks noGrp="1"/>
          </p:cNvSpPr>
          <p:nvPr>
            <p:ph type="body" idx="1"/>
          </p:nvPr>
        </p:nvSpPr>
        <p:spPr>
          <a:xfrm>
            <a:off x="722375" y="1364025"/>
            <a:ext cx="4153200" cy="2339700"/>
          </a:xfrm>
          <a:prstGeom prst="rect">
            <a:avLst/>
          </a:prstGeom>
        </p:spPr>
        <p:txBody>
          <a:bodyPr spcFirstLastPara="1" wrap="square" lIns="91425" tIns="91425" rIns="91425" bIns="91425" anchor="t" anchorCtr="0">
            <a:noAutofit/>
          </a:bodyPr>
          <a:lstStyle/>
          <a:p>
            <a:pPr marL="0" lvl="0" indent="0" algn="r" rtl="1">
              <a:lnSpc>
                <a:spcPct val="200000"/>
              </a:lnSpc>
              <a:spcBef>
                <a:spcPts val="0"/>
              </a:spcBef>
              <a:spcAft>
                <a:spcPts val="0"/>
              </a:spcAft>
              <a:buClr>
                <a:schemeClr val="dk1"/>
              </a:buClr>
              <a:buSzPts val="1100"/>
              <a:buFont typeface="Arial"/>
              <a:buNone/>
            </a:pPr>
            <a:r>
              <a:rPr lang="fa-IR" sz="1400" dirty="0">
                <a:cs typeface="B Nazanin" panose="00000400000000000000" pitchFamily="2" charset="-78"/>
              </a:rPr>
              <a:t>قالب پاورپوینتی که شما درخواست داده‌اید دارای 34 اسلاید است که 21 اسلاید آن حاوی اسلایدهای کاملا حرفه‌ای و متحرک می‌باشد که مربوط به ارائه شماست. همچنین، بقیه یعنی 13 اسلاید دیگر به عنوان اسلایدهای کمکی مانند اشکال و جداول برای شما طراحی شده اند و کاملا قابل ویرایش هستند.</a:t>
            </a:r>
            <a:endParaRPr lang="en-US" sz="1400" dirty="0">
              <a:cs typeface="B Nazanin" panose="00000400000000000000" pitchFamily="2" charset="-78"/>
            </a:endParaRPr>
          </a:p>
        </p:txBody>
      </p:sp>
      <p:pic>
        <p:nvPicPr>
          <p:cNvPr id="340" name="Google Shape;340;p32"/>
          <p:cNvPicPr preferRelativeResize="0">
            <a:picLocks noGrp="1"/>
          </p:cNvPicPr>
          <p:nvPr>
            <p:ph type="pic" idx="2"/>
          </p:nvPr>
        </p:nvPicPr>
        <p:blipFill rotWithShape="1">
          <a:blip r:embed="rId3">
            <a:alphaModFix/>
          </a:blip>
          <a:srcRect l="20015" r="13330"/>
          <a:stretch/>
        </p:blipFill>
        <p:spPr>
          <a:xfrm>
            <a:off x="5035400" y="1167198"/>
            <a:ext cx="3386100" cy="3386400"/>
          </a:xfrm>
          <a:prstGeom prst="ellipse">
            <a:avLst/>
          </a:prstGeom>
          <a:ln>
            <a:noFill/>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grpSp>
        <p:nvGrpSpPr>
          <p:cNvPr id="345" name="Google Shape;345;p33"/>
          <p:cNvGrpSpPr/>
          <p:nvPr/>
        </p:nvGrpSpPr>
        <p:grpSpPr>
          <a:xfrm>
            <a:off x="0" y="3769035"/>
            <a:ext cx="8785784" cy="1374491"/>
            <a:chOff x="5" y="2891628"/>
            <a:chExt cx="6858000" cy="2251788"/>
          </a:xfrm>
        </p:grpSpPr>
        <p:sp>
          <p:nvSpPr>
            <p:cNvPr id="346" name="Google Shape;346;p33"/>
            <p:cNvSpPr/>
            <p:nvPr/>
          </p:nvSpPr>
          <p:spPr>
            <a:xfrm>
              <a:off x="5" y="2891628"/>
              <a:ext cx="6858000" cy="2251693"/>
            </a:xfrm>
            <a:custGeom>
              <a:avLst/>
              <a:gdLst/>
              <a:ahLst/>
              <a:cxnLst/>
              <a:rect l="l" t="t" r="r" b="b"/>
              <a:pathLst>
                <a:path w="6858000" h="2251693" extrusionOk="0">
                  <a:moveTo>
                    <a:pt x="0" y="0"/>
                  </a:moveTo>
                  <a:lnTo>
                    <a:pt x="0" y="2251694"/>
                  </a:lnTo>
                  <a:lnTo>
                    <a:pt x="6858000" y="2251694"/>
                  </a:lnTo>
                  <a:lnTo>
                    <a:pt x="6858000" y="627989"/>
                  </a:lnTo>
                  <a:lnTo>
                    <a:pt x="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grpSp>
          <p:nvGrpSpPr>
            <p:cNvPr id="347" name="Google Shape;347;p33"/>
            <p:cNvGrpSpPr/>
            <p:nvPr/>
          </p:nvGrpSpPr>
          <p:grpSpPr>
            <a:xfrm>
              <a:off x="5" y="2891628"/>
              <a:ext cx="6858000" cy="2251788"/>
              <a:chOff x="2667000" y="2305050"/>
              <a:chExt cx="6858000" cy="2251788"/>
            </a:xfrm>
          </p:grpSpPr>
          <p:sp>
            <p:nvSpPr>
              <p:cNvPr id="348" name="Google Shape;348;p33"/>
              <p:cNvSpPr/>
              <p:nvPr/>
            </p:nvSpPr>
            <p:spPr>
              <a:xfrm>
                <a:off x="2667000" y="2305050"/>
                <a:ext cx="6858000" cy="1350162"/>
              </a:xfrm>
              <a:custGeom>
                <a:avLst/>
                <a:gdLst/>
                <a:ahLst/>
                <a:cxnLst/>
                <a:rect l="l" t="t" r="r" b="b"/>
                <a:pathLst>
                  <a:path w="6858000" h="1350162" extrusionOk="0">
                    <a:moveTo>
                      <a:pt x="6858000" y="1350163"/>
                    </a:moveTo>
                    <a:lnTo>
                      <a:pt x="6858000" y="627989"/>
                    </a:lnTo>
                    <a:lnTo>
                      <a:pt x="0" y="0"/>
                    </a:lnTo>
                    <a:lnTo>
                      <a:pt x="0" y="57288"/>
                    </a:lnTo>
                    <a:cubicBezTo>
                      <a:pt x="858393" y="160768"/>
                      <a:pt x="3804761" y="550309"/>
                      <a:pt x="6858000" y="135016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49" name="Google Shape;349;p33"/>
              <p:cNvSpPr/>
              <p:nvPr/>
            </p:nvSpPr>
            <p:spPr>
              <a:xfrm>
                <a:off x="2667000" y="2446468"/>
                <a:ext cx="6731126" cy="2110275"/>
              </a:xfrm>
              <a:custGeom>
                <a:avLst/>
                <a:gdLst/>
                <a:ahLst/>
                <a:cxnLst/>
                <a:rect l="l" t="t" r="r" b="b"/>
                <a:pathLst>
                  <a:path w="6731126" h="2110275" extrusionOk="0">
                    <a:moveTo>
                      <a:pt x="0" y="196905"/>
                    </a:moveTo>
                    <a:cubicBezTo>
                      <a:pt x="1449419" y="694004"/>
                      <a:pt x="3068479" y="1426041"/>
                      <a:pt x="4462844" y="2110275"/>
                    </a:cubicBezTo>
                    <a:lnTo>
                      <a:pt x="6731127" y="2110275"/>
                    </a:lnTo>
                    <a:cubicBezTo>
                      <a:pt x="4121182" y="991637"/>
                      <a:pt x="1016413" y="233231"/>
                      <a:pt x="0" y="0"/>
                    </a:cubicBezTo>
                    <a:lnTo>
                      <a:pt x="0" y="196905"/>
                    </a:lnTo>
                    <a:close/>
                  </a:path>
                </a:pathLst>
              </a:custGeom>
              <a:solidFill>
                <a:schemeClr val="accent2"/>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50" name="Google Shape;350;p33"/>
              <p:cNvSpPr/>
              <p:nvPr/>
            </p:nvSpPr>
            <p:spPr>
              <a:xfrm>
                <a:off x="2667000" y="3174996"/>
                <a:ext cx="2225135" cy="1381842"/>
              </a:xfrm>
              <a:custGeom>
                <a:avLst/>
                <a:gdLst/>
                <a:ahLst/>
                <a:cxnLst/>
                <a:rect l="l" t="t" r="r" b="b"/>
                <a:pathLst>
                  <a:path w="2225135" h="1381842" extrusionOk="0">
                    <a:moveTo>
                      <a:pt x="0" y="765329"/>
                    </a:moveTo>
                    <a:cubicBezTo>
                      <a:pt x="199073" y="958440"/>
                      <a:pt x="404050" y="1170331"/>
                      <a:pt x="601313" y="1381842"/>
                    </a:cubicBezTo>
                    <a:lnTo>
                      <a:pt x="2225135" y="1381842"/>
                    </a:lnTo>
                    <a:cubicBezTo>
                      <a:pt x="1417511" y="810667"/>
                      <a:pt x="507683" y="276767"/>
                      <a:pt x="0" y="0"/>
                    </a:cubicBezTo>
                    <a:lnTo>
                      <a:pt x="0" y="765329"/>
                    </a:lnTo>
                    <a:close/>
                  </a:path>
                </a:pathLst>
              </a:custGeom>
              <a:solidFill>
                <a:schemeClr val="accent2"/>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grpSp>
      </p:grpSp>
      <p:sp>
        <p:nvSpPr>
          <p:cNvPr id="351" name="Google Shape;351;p33"/>
          <p:cNvSpPr/>
          <p:nvPr/>
        </p:nvSpPr>
        <p:spPr>
          <a:xfrm>
            <a:off x="6396070" y="1128625"/>
            <a:ext cx="1060500" cy="10605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a:spcBef>
                <a:spcPts val="0"/>
              </a:spcBef>
              <a:spcAft>
                <a:spcPts val="0"/>
              </a:spcAft>
              <a:buNone/>
            </a:pPr>
            <a:endParaRPr>
              <a:latin typeface="Assistant"/>
              <a:ea typeface="Assistant"/>
              <a:cs typeface="B Nazanin" panose="00000400000000000000" pitchFamily="2" charset="-78"/>
              <a:sym typeface="Assistant"/>
            </a:endParaRPr>
          </a:p>
        </p:txBody>
      </p:sp>
      <p:sp>
        <p:nvSpPr>
          <p:cNvPr id="352" name="Google Shape;352;p33"/>
          <p:cNvSpPr txBox="1">
            <a:spLocks noGrp="1"/>
          </p:cNvSpPr>
          <p:nvPr>
            <p:ph type="title"/>
          </p:nvPr>
        </p:nvSpPr>
        <p:spPr>
          <a:xfrm>
            <a:off x="3137375" y="2201375"/>
            <a:ext cx="4422300" cy="1813500"/>
          </a:xfrm>
          <a:prstGeom prst="rect">
            <a:avLst/>
          </a:prstGeom>
        </p:spPr>
        <p:txBody>
          <a:bodyPr spcFirstLastPara="1" wrap="square" lIns="91425" tIns="91425" rIns="91425" bIns="91425" anchor="t" anchorCtr="0">
            <a:noAutofit/>
          </a:bodyPr>
          <a:lstStyle/>
          <a:p>
            <a:pPr marL="0" lvl="0" indent="0" algn="r">
              <a:spcBef>
                <a:spcPts val="0"/>
              </a:spcBef>
              <a:spcAft>
                <a:spcPts val="0"/>
              </a:spcAft>
              <a:buNone/>
            </a:pPr>
            <a:r>
              <a:rPr lang="fa-IR" dirty="0">
                <a:cs typeface="B Nazanin" panose="00000400000000000000" pitchFamily="2" charset="-78"/>
              </a:rPr>
              <a:t>اهداف ازپروژه</a:t>
            </a:r>
            <a:endParaRPr b="0" dirty="0">
              <a:cs typeface="B Nazanin" panose="00000400000000000000" pitchFamily="2" charset="-78"/>
            </a:endParaRPr>
          </a:p>
        </p:txBody>
      </p:sp>
      <p:sp>
        <p:nvSpPr>
          <p:cNvPr id="353" name="Google Shape;353;p33"/>
          <p:cNvSpPr txBox="1">
            <a:spLocks noGrp="1"/>
          </p:cNvSpPr>
          <p:nvPr>
            <p:ph type="title" idx="2"/>
          </p:nvPr>
        </p:nvSpPr>
        <p:spPr>
          <a:xfrm>
            <a:off x="6478439" y="1324375"/>
            <a:ext cx="895800" cy="669000"/>
          </a:xfrm>
          <a:prstGeom prst="rect">
            <a:avLst/>
          </a:prstGeom>
        </p:spPr>
        <p:txBody>
          <a:bodyPr spcFirstLastPara="1" wrap="square" lIns="91425" tIns="91425" rIns="91425" bIns="91425" anchor="ctr" anchorCtr="0">
            <a:noAutofit/>
          </a:bodyPr>
          <a:lstStyle/>
          <a:p>
            <a:pPr marL="0" lvl="0" indent="0" algn="ctr">
              <a:spcBef>
                <a:spcPts val="0"/>
              </a:spcBef>
              <a:spcAft>
                <a:spcPts val="0"/>
              </a:spcAft>
              <a:buNone/>
            </a:pPr>
            <a:r>
              <a:rPr lang="en">
                <a:cs typeface="B Nazanin" panose="00000400000000000000" pitchFamily="2" charset="-78"/>
              </a:rPr>
              <a:t>01</a:t>
            </a:r>
            <a:endParaRPr>
              <a:cs typeface="B Nazanin" panose="00000400000000000000" pitchFamily="2" charset="-78"/>
            </a:endParaRPr>
          </a:p>
        </p:txBody>
      </p:sp>
      <p:sp>
        <p:nvSpPr>
          <p:cNvPr id="354" name="Google Shape;354;p33"/>
          <p:cNvSpPr/>
          <p:nvPr/>
        </p:nvSpPr>
        <p:spPr>
          <a:xfrm rot="10800000" flipH="1">
            <a:off x="722375" y="-10250"/>
            <a:ext cx="1528800" cy="1905000"/>
          </a:xfrm>
          <a:prstGeom prst="round2SameRect">
            <a:avLst>
              <a:gd name="adj1" fmla="val 50000"/>
              <a:gd name="adj2" fmla="val 0"/>
            </a:avLst>
          </a:prstGeom>
          <a:solidFill>
            <a:schemeClr val="lt2"/>
          </a:solidFill>
          <a:ln>
            <a:noFill/>
          </a:ln>
        </p:spPr>
        <p:txBody>
          <a:bodyPr spcFirstLastPara="1" wrap="square" lIns="91425" tIns="91425" rIns="91425" bIns="91425" anchor="ctr" anchorCtr="0">
            <a:noAutofit/>
          </a:bodyPr>
          <a:lstStyle/>
          <a:p>
            <a:pPr marL="0" lvl="0" indent="0" algn="ctr">
              <a:spcBef>
                <a:spcPts val="0"/>
              </a:spcBef>
              <a:spcAft>
                <a:spcPts val="0"/>
              </a:spcAft>
              <a:buNone/>
            </a:pPr>
            <a:endParaRPr>
              <a:latin typeface="Assistant"/>
              <a:ea typeface="Assistant"/>
              <a:cs typeface="B Nazanin" panose="00000400000000000000" pitchFamily="2" charset="-78"/>
              <a:sym typeface="Assistant"/>
            </a:endParaRPr>
          </a:p>
        </p:txBody>
      </p:sp>
      <p:grpSp>
        <p:nvGrpSpPr>
          <p:cNvPr id="355" name="Google Shape;355;p33"/>
          <p:cNvGrpSpPr/>
          <p:nvPr/>
        </p:nvGrpSpPr>
        <p:grpSpPr>
          <a:xfrm>
            <a:off x="1081174" y="790292"/>
            <a:ext cx="839479" cy="697609"/>
            <a:chOff x="3560792" y="1265525"/>
            <a:chExt cx="633808" cy="526696"/>
          </a:xfrm>
        </p:grpSpPr>
        <p:sp>
          <p:nvSpPr>
            <p:cNvPr id="356" name="Google Shape;356;p33"/>
            <p:cNvSpPr/>
            <p:nvPr/>
          </p:nvSpPr>
          <p:spPr>
            <a:xfrm>
              <a:off x="3886505" y="1265525"/>
              <a:ext cx="196801" cy="15613"/>
            </a:xfrm>
            <a:custGeom>
              <a:avLst/>
              <a:gdLst/>
              <a:ahLst/>
              <a:cxnLst/>
              <a:rect l="l" t="t" r="r" b="b"/>
              <a:pathLst>
                <a:path w="196801" h="15613" extrusionOk="0">
                  <a:moveTo>
                    <a:pt x="158926" y="0"/>
                  </a:moveTo>
                  <a:lnTo>
                    <a:pt x="37876" y="0"/>
                  </a:lnTo>
                  <a:cubicBezTo>
                    <a:pt x="23220" y="0"/>
                    <a:pt x="9802" y="5867"/>
                    <a:pt x="0" y="15614"/>
                  </a:cubicBezTo>
                  <a:lnTo>
                    <a:pt x="196802" y="15614"/>
                  </a:lnTo>
                  <a:cubicBezTo>
                    <a:pt x="187000" y="5962"/>
                    <a:pt x="173677" y="0"/>
                    <a:pt x="158926"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57" name="Google Shape;357;p33"/>
            <p:cNvSpPr/>
            <p:nvPr/>
          </p:nvSpPr>
          <p:spPr>
            <a:xfrm>
              <a:off x="3560792" y="1309148"/>
              <a:ext cx="559153" cy="368479"/>
            </a:xfrm>
            <a:custGeom>
              <a:avLst/>
              <a:gdLst/>
              <a:ahLst/>
              <a:cxnLst/>
              <a:rect l="l" t="t" r="r" b="b"/>
              <a:pathLst>
                <a:path w="559153" h="368479" extrusionOk="0">
                  <a:moveTo>
                    <a:pt x="12809" y="328263"/>
                  </a:moveTo>
                  <a:cubicBezTo>
                    <a:pt x="17568" y="318327"/>
                    <a:pt x="23658" y="309243"/>
                    <a:pt x="30891" y="301105"/>
                  </a:cubicBezTo>
                  <a:lnTo>
                    <a:pt x="30891" y="215656"/>
                  </a:lnTo>
                  <a:lnTo>
                    <a:pt x="34697" y="215372"/>
                  </a:lnTo>
                  <a:lnTo>
                    <a:pt x="34697" y="296941"/>
                  </a:lnTo>
                  <a:cubicBezTo>
                    <a:pt x="43072" y="288519"/>
                    <a:pt x="52874" y="281422"/>
                    <a:pt x="63533" y="275934"/>
                  </a:cubicBezTo>
                  <a:lnTo>
                    <a:pt x="60107" y="223699"/>
                  </a:lnTo>
                  <a:lnTo>
                    <a:pt x="77903" y="222564"/>
                  </a:lnTo>
                  <a:lnTo>
                    <a:pt x="79615" y="248776"/>
                  </a:lnTo>
                  <a:cubicBezTo>
                    <a:pt x="75333" y="250006"/>
                    <a:pt x="71051" y="251425"/>
                    <a:pt x="66863" y="253128"/>
                  </a:cubicBezTo>
                  <a:lnTo>
                    <a:pt x="66863" y="274420"/>
                  </a:lnTo>
                  <a:cubicBezTo>
                    <a:pt x="71431" y="272243"/>
                    <a:pt x="76094" y="270351"/>
                    <a:pt x="80948" y="268837"/>
                  </a:cubicBezTo>
                  <a:cubicBezTo>
                    <a:pt x="85611" y="267323"/>
                    <a:pt x="90464" y="266282"/>
                    <a:pt x="95318" y="265335"/>
                  </a:cubicBezTo>
                  <a:cubicBezTo>
                    <a:pt x="101123" y="264294"/>
                    <a:pt x="107023" y="263727"/>
                    <a:pt x="113114" y="263632"/>
                  </a:cubicBezTo>
                  <a:cubicBezTo>
                    <a:pt x="113875" y="263632"/>
                    <a:pt x="114636" y="263537"/>
                    <a:pt x="115302" y="263537"/>
                  </a:cubicBezTo>
                  <a:cubicBezTo>
                    <a:pt x="119490" y="263537"/>
                    <a:pt x="123677" y="263821"/>
                    <a:pt x="127769" y="264294"/>
                  </a:cubicBezTo>
                  <a:cubicBezTo>
                    <a:pt x="133955" y="264957"/>
                    <a:pt x="140045" y="266187"/>
                    <a:pt x="145851" y="267890"/>
                  </a:cubicBezTo>
                  <a:cubicBezTo>
                    <a:pt x="150990" y="269310"/>
                    <a:pt x="156033" y="271108"/>
                    <a:pt x="160792" y="273189"/>
                  </a:cubicBezTo>
                  <a:cubicBezTo>
                    <a:pt x="167358" y="276028"/>
                    <a:pt x="173544" y="279435"/>
                    <a:pt x="179349" y="283409"/>
                  </a:cubicBezTo>
                  <a:cubicBezTo>
                    <a:pt x="184868" y="287194"/>
                    <a:pt x="190007" y="291453"/>
                    <a:pt x="194766" y="296089"/>
                  </a:cubicBezTo>
                  <a:cubicBezTo>
                    <a:pt x="202474" y="303565"/>
                    <a:pt x="209040" y="312176"/>
                    <a:pt x="214370" y="321544"/>
                  </a:cubicBezTo>
                  <a:cubicBezTo>
                    <a:pt x="217034" y="326370"/>
                    <a:pt x="219318" y="331385"/>
                    <a:pt x="221317" y="336495"/>
                  </a:cubicBezTo>
                  <a:cubicBezTo>
                    <a:pt x="225123" y="346526"/>
                    <a:pt x="227598" y="357219"/>
                    <a:pt x="228359" y="368479"/>
                  </a:cubicBezTo>
                  <a:lnTo>
                    <a:pt x="248819" y="368479"/>
                  </a:lnTo>
                  <a:cubicBezTo>
                    <a:pt x="248153" y="356935"/>
                    <a:pt x="245869" y="345863"/>
                    <a:pt x="242348" y="335360"/>
                  </a:cubicBezTo>
                  <a:lnTo>
                    <a:pt x="331137" y="330534"/>
                  </a:lnTo>
                  <a:cubicBezTo>
                    <a:pt x="329425" y="328263"/>
                    <a:pt x="328187" y="325708"/>
                    <a:pt x="327616" y="322869"/>
                  </a:cubicBezTo>
                  <a:cubicBezTo>
                    <a:pt x="327426" y="321733"/>
                    <a:pt x="327236" y="320598"/>
                    <a:pt x="327236" y="319368"/>
                  </a:cubicBezTo>
                  <a:lnTo>
                    <a:pt x="327236" y="319084"/>
                  </a:lnTo>
                  <a:lnTo>
                    <a:pt x="247963" y="321733"/>
                  </a:lnTo>
                  <a:lnTo>
                    <a:pt x="247582" y="309905"/>
                  </a:lnTo>
                  <a:lnTo>
                    <a:pt x="327331" y="307255"/>
                  </a:lnTo>
                  <a:lnTo>
                    <a:pt x="327331" y="286248"/>
                  </a:lnTo>
                  <a:cubicBezTo>
                    <a:pt x="327331" y="275934"/>
                    <a:pt x="335705" y="267606"/>
                    <a:pt x="346078" y="267606"/>
                  </a:cubicBezTo>
                  <a:cubicBezTo>
                    <a:pt x="347696" y="267606"/>
                    <a:pt x="349409" y="267796"/>
                    <a:pt x="351027" y="268269"/>
                  </a:cubicBezTo>
                  <a:lnTo>
                    <a:pt x="353121" y="268837"/>
                  </a:lnTo>
                  <a:cubicBezTo>
                    <a:pt x="353787" y="267417"/>
                    <a:pt x="354548" y="265998"/>
                    <a:pt x="355310" y="264578"/>
                  </a:cubicBezTo>
                  <a:cubicBezTo>
                    <a:pt x="351027" y="258806"/>
                    <a:pt x="350456" y="250952"/>
                    <a:pt x="354167" y="244517"/>
                  </a:cubicBezTo>
                  <a:lnTo>
                    <a:pt x="366634" y="223037"/>
                  </a:lnTo>
                  <a:lnTo>
                    <a:pt x="370821" y="215845"/>
                  </a:lnTo>
                  <a:cubicBezTo>
                    <a:pt x="374152" y="210168"/>
                    <a:pt x="380243" y="206666"/>
                    <a:pt x="386809" y="206572"/>
                  </a:cubicBezTo>
                  <a:cubicBezTo>
                    <a:pt x="386904" y="206572"/>
                    <a:pt x="387000" y="206572"/>
                    <a:pt x="387095" y="206572"/>
                  </a:cubicBezTo>
                  <a:cubicBezTo>
                    <a:pt x="392138" y="206572"/>
                    <a:pt x="396897" y="208559"/>
                    <a:pt x="400418" y="212060"/>
                  </a:cubicBezTo>
                  <a:lnTo>
                    <a:pt x="401940" y="213669"/>
                  </a:lnTo>
                  <a:cubicBezTo>
                    <a:pt x="403273" y="212723"/>
                    <a:pt x="404605" y="211871"/>
                    <a:pt x="406033" y="211019"/>
                  </a:cubicBezTo>
                  <a:cubicBezTo>
                    <a:pt x="405271" y="203922"/>
                    <a:pt x="408697" y="196730"/>
                    <a:pt x="415168" y="193040"/>
                  </a:cubicBezTo>
                  <a:lnTo>
                    <a:pt x="416025" y="192567"/>
                  </a:lnTo>
                  <a:lnTo>
                    <a:pt x="444099" y="176480"/>
                  </a:lnTo>
                  <a:cubicBezTo>
                    <a:pt x="446954" y="174872"/>
                    <a:pt x="450189" y="174020"/>
                    <a:pt x="453425" y="174020"/>
                  </a:cubicBezTo>
                  <a:cubicBezTo>
                    <a:pt x="460277" y="174020"/>
                    <a:pt x="466367" y="177710"/>
                    <a:pt x="469603" y="183388"/>
                  </a:cubicBezTo>
                  <a:cubicBezTo>
                    <a:pt x="470460" y="184807"/>
                    <a:pt x="471126" y="186227"/>
                    <a:pt x="471506" y="187930"/>
                  </a:cubicBezTo>
                  <a:lnTo>
                    <a:pt x="472077" y="189917"/>
                  </a:lnTo>
                  <a:cubicBezTo>
                    <a:pt x="473695" y="189823"/>
                    <a:pt x="475313" y="189728"/>
                    <a:pt x="477026" y="189728"/>
                  </a:cubicBezTo>
                  <a:cubicBezTo>
                    <a:pt x="478263" y="186889"/>
                    <a:pt x="480262" y="184524"/>
                    <a:pt x="482641" y="182631"/>
                  </a:cubicBezTo>
                  <a:cubicBezTo>
                    <a:pt x="485781" y="180171"/>
                    <a:pt x="489683" y="178751"/>
                    <a:pt x="493870" y="178751"/>
                  </a:cubicBezTo>
                  <a:lnTo>
                    <a:pt x="527178" y="178751"/>
                  </a:lnTo>
                  <a:cubicBezTo>
                    <a:pt x="532127" y="178751"/>
                    <a:pt x="536790" y="180738"/>
                    <a:pt x="540216" y="184145"/>
                  </a:cubicBezTo>
                  <a:cubicBezTo>
                    <a:pt x="540882" y="184807"/>
                    <a:pt x="541548" y="185375"/>
                    <a:pt x="542024" y="186038"/>
                  </a:cubicBezTo>
                  <a:cubicBezTo>
                    <a:pt x="545545" y="190674"/>
                    <a:pt x="546782" y="196636"/>
                    <a:pt x="545164" y="202219"/>
                  </a:cubicBezTo>
                  <a:lnTo>
                    <a:pt x="544593" y="204301"/>
                  </a:lnTo>
                  <a:cubicBezTo>
                    <a:pt x="546021" y="204963"/>
                    <a:pt x="547448" y="205720"/>
                    <a:pt x="548876" y="206477"/>
                  </a:cubicBezTo>
                  <a:cubicBezTo>
                    <a:pt x="551826" y="204301"/>
                    <a:pt x="555442" y="203071"/>
                    <a:pt x="559154" y="202881"/>
                  </a:cubicBezTo>
                  <a:lnTo>
                    <a:pt x="556584" y="172884"/>
                  </a:lnTo>
                  <a:lnTo>
                    <a:pt x="556584" y="172884"/>
                  </a:lnTo>
                  <a:cubicBezTo>
                    <a:pt x="515378" y="167017"/>
                    <a:pt x="457136" y="163989"/>
                    <a:pt x="403558" y="180076"/>
                  </a:cubicBezTo>
                  <a:lnTo>
                    <a:pt x="403558" y="180076"/>
                  </a:lnTo>
                  <a:cubicBezTo>
                    <a:pt x="403558" y="180076"/>
                    <a:pt x="349314" y="195311"/>
                    <a:pt x="305157" y="287194"/>
                  </a:cubicBezTo>
                  <a:lnTo>
                    <a:pt x="255767" y="287194"/>
                  </a:lnTo>
                  <a:lnTo>
                    <a:pt x="267662" y="198434"/>
                  </a:lnTo>
                  <a:lnTo>
                    <a:pt x="273562" y="175061"/>
                  </a:lnTo>
                  <a:lnTo>
                    <a:pt x="284031" y="133614"/>
                  </a:lnTo>
                  <a:lnTo>
                    <a:pt x="303064" y="133614"/>
                  </a:lnTo>
                  <a:cubicBezTo>
                    <a:pt x="303064" y="133614"/>
                    <a:pt x="303159" y="132762"/>
                    <a:pt x="303159" y="132762"/>
                  </a:cubicBezTo>
                  <a:lnTo>
                    <a:pt x="324857" y="13721"/>
                  </a:lnTo>
                  <a:lnTo>
                    <a:pt x="443337" y="13721"/>
                  </a:lnTo>
                  <a:lnTo>
                    <a:pt x="441149" y="132478"/>
                  </a:lnTo>
                  <a:lnTo>
                    <a:pt x="461990" y="132668"/>
                  </a:lnTo>
                  <a:lnTo>
                    <a:pt x="461990" y="15614"/>
                  </a:lnTo>
                  <a:lnTo>
                    <a:pt x="517947" y="15614"/>
                  </a:lnTo>
                  <a:lnTo>
                    <a:pt x="532127" y="133046"/>
                  </a:lnTo>
                  <a:lnTo>
                    <a:pt x="553063" y="133235"/>
                  </a:lnTo>
                  <a:lnTo>
                    <a:pt x="538027" y="3596"/>
                  </a:lnTo>
                  <a:cubicBezTo>
                    <a:pt x="537932" y="2366"/>
                    <a:pt x="537646" y="1136"/>
                    <a:pt x="537456" y="0"/>
                  </a:cubicBezTo>
                  <a:lnTo>
                    <a:pt x="310867" y="0"/>
                  </a:lnTo>
                  <a:lnTo>
                    <a:pt x="278511" y="149227"/>
                  </a:lnTo>
                  <a:lnTo>
                    <a:pt x="194290" y="156703"/>
                  </a:lnTo>
                  <a:lnTo>
                    <a:pt x="184678" y="158028"/>
                  </a:lnTo>
                  <a:lnTo>
                    <a:pt x="184678" y="142130"/>
                  </a:lnTo>
                  <a:cubicBezTo>
                    <a:pt x="184678" y="136264"/>
                    <a:pt x="182489" y="131059"/>
                    <a:pt x="179158" y="127463"/>
                  </a:cubicBezTo>
                  <a:lnTo>
                    <a:pt x="179158" y="52613"/>
                  </a:lnTo>
                  <a:lnTo>
                    <a:pt x="159935" y="52613"/>
                  </a:lnTo>
                  <a:lnTo>
                    <a:pt x="159935" y="125571"/>
                  </a:lnTo>
                  <a:cubicBezTo>
                    <a:pt x="158983" y="126328"/>
                    <a:pt x="158032" y="127179"/>
                    <a:pt x="157175" y="128220"/>
                  </a:cubicBezTo>
                  <a:cubicBezTo>
                    <a:pt x="154320" y="131721"/>
                    <a:pt x="152512" y="136642"/>
                    <a:pt x="152512" y="142130"/>
                  </a:cubicBezTo>
                  <a:lnTo>
                    <a:pt x="152512" y="160677"/>
                  </a:lnTo>
                  <a:lnTo>
                    <a:pt x="36791" y="170235"/>
                  </a:lnTo>
                  <a:cubicBezTo>
                    <a:pt x="36125" y="170329"/>
                    <a:pt x="35364" y="170613"/>
                    <a:pt x="34697" y="170803"/>
                  </a:cubicBezTo>
                  <a:lnTo>
                    <a:pt x="34697" y="196163"/>
                  </a:lnTo>
                  <a:lnTo>
                    <a:pt x="9764" y="197961"/>
                  </a:lnTo>
                  <a:cubicBezTo>
                    <a:pt x="7385" y="203071"/>
                    <a:pt x="5482" y="208370"/>
                    <a:pt x="3864" y="213763"/>
                  </a:cubicBezTo>
                  <a:cubicBezTo>
                    <a:pt x="3483" y="215088"/>
                    <a:pt x="3007" y="216318"/>
                    <a:pt x="2722" y="217643"/>
                  </a:cubicBezTo>
                  <a:cubicBezTo>
                    <a:pt x="248" y="227958"/>
                    <a:pt x="-609" y="237988"/>
                    <a:pt x="438" y="245653"/>
                  </a:cubicBezTo>
                  <a:lnTo>
                    <a:pt x="12714" y="328168"/>
                  </a:lnTo>
                  <a:close/>
                  <a:moveTo>
                    <a:pt x="94176" y="245369"/>
                  </a:moveTo>
                  <a:lnTo>
                    <a:pt x="92653" y="221618"/>
                  </a:lnTo>
                  <a:lnTo>
                    <a:pt x="110449" y="220482"/>
                  </a:lnTo>
                  <a:lnTo>
                    <a:pt x="111972" y="243382"/>
                  </a:lnTo>
                  <a:cubicBezTo>
                    <a:pt x="106071" y="243571"/>
                    <a:pt x="100171" y="244233"/>
                    <a:pt x="94176" y="245369"/>
                  </a:cubicBezTo>
                  <a:close/>
                  <a:moveTo>
                    <a:pt x="126627" y="243760"/>
                  </a:moveTo>
                  <a:lnTo>
                    <a:pt x="125009" y="219536"/>
                  </a:lnTo>
                  <a:lnTo>
                    <a:pt x="142805" y="218400"/>
                  </a:lnTo>
                  <a:lnTo>
                    <a:pt x="144613" y="246505"/>
                  </a:lnTo>
                  <a:cubicBezTo>
                    <a:pt x="138713" y="245180"/>
                    <a:pt x="132718" y="244233"/>
                    <a:pt x="126532" y="243760"/>
                  </a:cubicBezTo>
                  <a:close/>
                  <a:moveTo>
                    <a:pt x="159650" y="250763"/>
                  </a:moveTo>
                  <a:lnTo>
                    <a:pt x="157461" y="217454"/>
                  </a:lnTo>
                  <a:lnTo>
                    <a:pt x="175257" y="216318"/>
                  </a:lnTo>
                  <a:lnTo>
                    <a:pt x="178016" y="258617"/>
                  </a:lnTo>
                  <a:cubicBezTo>
                    <a:pt x="172116" y="255494"/>
                    <a:pt x="165930" y="252939"/>
                    <a:pt x="159650" y="250763"/>
                  </a:cubicBezTo>
                  <a:close/>
                  <a:moveTo>
                    <a:pt x="193338" y="268174"/>
                  </a:moveTo>
                  <a:lnTo>
                    <a:pt x="189912" y="215372"/>
                  </a:lnTo>
                  <a:lnTo>
                    <a:pt x="207708" y="214237"/>
                  </a:lnTo>
                  <a:lnTo>
                    <a:pt x="212276" y="284545"/>
                  </a:lnTo>
                  <a:cubicBezTo>
                    <a:pt x="206471" y="278489"/>
                    <a:pt x="200190" y="273000"/>
                    <a:pt x="193338" y="268174"/>
                  </a:cubicBezTo>
                  <a:close/>
                  <a:moveTo>
                    <a:pt x="7861" y="213669"/>
                  </a:moveTo>
                  <a:cubicBezTo>
                    <a:pt x="9479" y="208086"/>
                    <a:pt x="11572" y="202692"/>
                    <a:pt x="13951" y="197866"/>
                  </a:cubicBezTo>
                  <a:lnTo>
                    <a:pt x="268614" y="179035"/>
                  </a:lnTo>
                  <a:lnTo>
                    <a:pt x="264712" y="194743"/>
                  </a:lnTo>
                  <a:lnTo>
                    <a:pt x="34697" y="211682"/>
                  </a:lnTo>
                  <a:lnTo>
                    <a:pt x="7766" y="213669"/>
                  </a:lnTo>
                  <a:lnTo>
                    <a:pt x="7766" y="213669"/>
                  </a:lnTo>
                  <a:close/>
                </a:path>
              </a:pathLst>
            </a:custGeom>
            <a:solidFill>
              <a:schemeClr val="dk1"/>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58" name="Google Shape;358;p33"/>
            <p:cNvSpPr/>
            <p:nvPr/>
          </p:nvSpPr>
          <p:spPr>
            <a:xfrm>
              <a:off x="3865379" y="1286248"/>
              <a:ext cx="247144" cy="17884"/>
            </a:xfrm>
            <a:custGeom>
              <a:avLst/>
              <a:gdLst/>
              <a:ahLst/>
              <a:cxnLst/>
              <a:rect l="l" t="t" r="r" b="b"/>
              <a:pathLst>
                <a:path w="247144" h="17884" extrusionOk="0">
                  <a:moveTo>
                    <a:pt x="231537" y="17885"/>
                  </a:moveTo>
                  <a:lnTo>
                    <a:pt x="247144" y="17885"/>
                  </a:lnTo>
                  <a:cubicBezTo>
                    <a:pt x="247144" y="8043"/>
                    <a:pt x="240768" y="0"/>
                    <a:pt x="233060" y="0"/>
                  </a:cubicBezTo>
                  <a:lnTo>
                    <a:pt x="14084" y="0"/>
                  </a:lnTo>
                  <a:cubicBezTo>
                    <a:pt x="6376" y="0"/>
                    <a:pt x="0" y="8043"/>
                    <a:pt x="0" y="17885"/>
                  </a:cubicBezTo>
                  <a:lnTo>
                    <a:pt x="231442" y="17885"/>
                  </a:lnTo>
                  <a:close/>
                </a:path>
              </a:pathLst>
            </a:custGeom>
            <a:solidFill>
              <a:schemeClr val="dk1"/>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59" name="Google Shape;359;p33"/>
            <p:cNvSpPr/>
            <p:nvPr/>
          </p:nvSpPr>
          <p:spPr>
            <a:xfrm>
              <a:off x="3889981" y="1489231"/>
              <a:ext cx="304619" cy="302845"/>
            </a:xfrm>
            <a:custGeom>
              <a:avLst/>
              <a:gdLst/>
              <a:ahLst/>
              <a:cxnLst/>
              <a:rect l="l" t="t" r="r" b="b"/>
              <a:pathLst>
                <a:path w="304619" h="302845" extrusionOk="0">
                  <a:moveTo>
                    <a:pt x="236912" y="30462"/>
                  </a:moveTo>
                  <a:cubicBezTo>
                    <a:pt x="234914" y="29327"/>
                    <a:pt x="232820" y="28854"/>
                    <a:pt x="230726" y="28854"/>
                  </a:cubicBezTo>
                  <a:cubicBezTo>
                    <a:pt x="226920" y="28854"/>
                    <a:pt x="223303" y="30746"/>
                    <a:pt x="220924" y="33964"/>
                  </a:cubicBezTo>
                  <a:cubicBezTo>
                    <a:pt x="216737" y="31598"/>
                    <a:pt x="212550" y="29327"/>
                    <a:pt x="208077" y="27434"/>
                  </a:cubicBezTo>
                  <a:lnTo>
                    <a:pt x="210075" y="20243"/>
                  </a:lnTo>
                  <a:cubicBezTo>
                    <a:pt x="212264" y="12389"/>
                    <a:pt x="206269" y="4629"/>
                    <a:pt x="198085" y="4629"/>
                  </a:cubicBezTo>
                  <a:lnTo>
                    <a:pt x="164777" y="4629"/>
                  </a:lnTo>
                  <a:cubicBezTo>
                    <a:pt x="158401" y="4629"/>
                    <a:pt x="153452" y="9455"/>
                    <a:pt x="152691" y="15511"/>
                  </a:cubicBezTo>
                  <a:cubicBezTo>
                    <a:pt x="152595" y="15511"/>
                    <a:pt x="152500" y="15511"/>
                    <a:pt x="152405" y="15511"/>
                  </a:cubicBezTo>
                  <a:cubicBezTo>
                    <a:pt x="147647" y="15511"/>
                    <a:pt x="142889" y="15795"/>
                    <a:pt x="138226" y="16268"/>
                  </a:cubicBezTo>
                  <a:lnTo>
                    <a:pt x="136322" y="9171"/>
                  </a:lnTo>
                  <a:cubicBezTo>
                    <a:pt x="135751" y="6995"/>
                    <a:pt x="134609" y="5197"/>
                    <a:pt x="133182" y="3778"/>
                  </a:cubicBezTo>
                  <a:cubicBezTo>
                    <a:pt x="129375" y="-102"/>
                    <a:pt x="123285" y="-1332"/>
                    <a:pt x="118050" y="1696"/>
                  </a:cubicBezTo>
                  <a:lnTo>
                    <a:pt x="108058" y="7468"/>
                  </a:lnTo>
                  <a:lnTo>
                    <a:pt x="89215" y="18256"/>
                  </a:lnTo>
                  <a:cubicBezTo>
                    <a:pt x="83696" y="21378"/>
                    <a:pt x="81792" y="28097"/>
                    <a:pt x="84267" y="33774"/>
                  </a:cubicBezTo>
                  <a:cubicBezTo>
                    <a:pt x="80080" y="36140"/>
                    <a:pt x="76083" y="38790"/>
                    <a:pt x="72181" y="41534"/>
                  </a:cubicBezTo>
                  <a:lnTo>
                    <a:pt x="66852" y="36235"/>
                  </a:lnTo>
                  <a:cubicBezTo>
                    <a:pt x="61046" y="30462"/>
                    <a:pt x="51435" y="31693"/>
                    <a:pt x="47247" y="38790"/>
                  </a:cubicBezTo>
                  <a:lnTo>
                    <a:pt x="30594" y="67462"/>
                  </a:lnTo>
                  <a:cubicBezTo>
                    <a:pt x="27358" y="72950"/>
                    <a:pt x="29071" y="79763"/>
                    <a:pt x="34115" y="83359"/>
                  </a:cubicBezTo>
                  <a:cubicBezTo>
                    <a:pt x="31736" y="87523"/>
                    <a:pt x="29452" y="91686"/>
                    <a:pt x="27548" y="96134"/>
                  </a:cubicBezTo>
                  <a:lnTo>
                    <a:pt x="20316" y="94147"/>
                  </a:lnTo>
                  <a:cubicBezTo>
                    <a:pt x="12417" y="91970"/>
                    <a:pt x="4613" y="97932"/>
                    <a:pt x="4613" y="106070"/>
                  </a:cubicBezTo>
                  <a:lnTo>
                    <a:pt x="4613" y="139189"/>
                  </a:lnTo>
                  <a:cubicBezTo>
                    <a:pt x="4613" y="140136"/>
                    <a:pt x="4709" y="140987"/>
                    <a:pt x="4994" y="141839"/>
                  </a:cubicBezTo>
                  <a:cubicBezTo>
                    <a:pt x="5755" y="145340"/>
                    <a:pt x="8135" y="148274"/>
                    <a:pt x="11275" y="149882"/>
                  </a:cubicBezTo>
                  <a:cubicBezTo>
                    <a:pt x="12607" y="150545"/>
                    <a:pt x="14035" y="151018"/>
                    <a:pt x="15653" y="151207"/>
                  </a:cubicBezTo>
                  <a:cubicBezTo>
                    <a:pt x="15653" y="151302"/>
                    <a:pt x="15653" y="151396"/>
                    <a:pt x="15653" y="151491"/>
                  </a:cubicBezTo>
                  <a:cubicBezTo>
                    <a:pt x="15653" y="156222"/>
                    <a:pt x="15938" y="160954"/>
                    <a:pt x="16414" y="165590"/>
                  </a:cubicBezTo>
                  <a:lnTo>
                    <a:pt x="9277" y="167483"/>
                  </a:lnTo>
                  <a:cubicBezTo>
                    <a:pt x="1378" y="169565"/>
                    <a:pt x="-2429" y="178554"/>
                    <a:pt x="1663" y="185557"/>
                  </a:cubicBezTo>
                  <a:lnTo>
                    <a:pt x="18317" y="214229"/>
                  </a:lnTo>
                  <a:cubicBezTo>
                    <a:pt x="21458" y="219717"/>
                    <a:pt x="28214" y="221610"/>
                    <a:pt x="33924" y="219150"/>
                  </a:cubicBezTo>
                  <a:cubicBezTo>
                    <a:pt x="36303" y="223313"/>
                    <a:pt x="38968" y="227288"/>
                    <a:pt x="41728" y="231167"/>
                  </a:cubicBezTo>
                  <a:lnTo>
                    <a:pt x="36399" y="236466"/>
                  </a:lnTo>
                  <a:cubicBezTo>
                    <a:pt x="30594" y="242239"/>
                    <a:pt x="31831" y="251796"/>
                    <a:pt x="38968" y="255865"/>
                  </a:cubicBezTo>
                  <a:lnTo>
                    <a:pt x="67803" y="272425"/>
                  </a:lnTo>
                  <a:cubicBezTo>
                    <a:pt x="73323" y="275642"/>
                    <a:pt x="80175" y="273939"/>
                    <a:pt x="83791" y="268924"/>
                  </a:cubicBezTo>
                  <a:cubicBezTo>
                    <a:pt x="87883" y="271289"/>
                    <a:pt x="92166" y="273560"/>
                    <a:pt x="96543" y="275453"/>
                  </a:cubicBezTo>
                  <a:lnTo>
                    <a:pt x="94545" y="282645"/>
                  </a:lnTo>
                  <a:cubicBezTo>
                    <a:pt x="92356" y="290499"/>
                    <a:pt x="98351" y="298164"/>
                    <a:pt x="106535" y="298164"/>
                  </a:cubicBezTo>
                  <a:lnTo>
                    <a:pt x="139843" y="298164"/>
                  </a:lnTo>
                  <a:cubicBezTo>
                    <a:pt x="146219" y="298164"/>
                    <a:pt x="151168" y="293338"/>
                    <a:pt x="151929" y="287281"/>
                  </a:cubicBezTo>
                  <a:cubicBezTo>
                    <a:pt x="152025" y="287281"/>
                    <a:pt x="152120" y="287281"/>
                    <a:pt x="152215" y="287281"/>
                  </a:cubicBezTo>
                  <a:cubicBezTo>
                    <a:pt x="156973" y="287281"/>
                    <a:pt x="161731" y="286998"/>
                    <a:pt x="166394" y="286524"/>
                  </a:cubicBezTo>
                  <a:lnTo>
                    <a:pt x="168298" y="293621"/>
                  </a:lnTo>
                  <a:cubicBezTo>
                    <a:pt x="170391" y="301476"/>
                    <a:pt x="179432" y="305261"/>
                    <a:pt x="186474" y="301192"/>
                  </a:cubicBezTo>
                  <a:lnTo>
                    <a:pt x="215309" y="284632"/>
                  </a:lnTo>
                  <a:cubicBezTo>
                    <a:pt x="220829" y="281415"/>
                    <a:pt x="222732" y="274791"/>
                    <a:pt x="220258" y="269113"/>
                  </a:cubicBezTo>
                  <a:cubicBezTo>
                    <a:pt x="224445" y="266747"/>
                    <a:pt x="228442" y="264098"/>
                    <a:pt x="232344" y="261353"/>
                  </a:cubicBezTo>
                  <a:lnTo>
                    <a:pt x="237673" y="266653"/>
                  </a:lnTo>
                  <a:cubicBezTo>
                    <a:pt x="243478" y="272425"/>
                    <a:pt x="253090" y="271195"/>
                    <a:pt x="257182" y="264098"/>
                  </a:cubicBezTo>
                  <a:lnTo>
                    <a:pt x="273836" y="235426"/>
                  </a:lnTo>
                  <a:cubicBezTo>
                    <a:pt x="277072" y="229937"/>
                    <a:pt x="275359" y="223124"/>
                    <a:pt x="270315" y="219528"/>
                  </a:cubicBezTo>
                  <a:cubicBezTo>
                    <a:pt x="272694" y="215365"/>
                    <a:pt x="274978" y="211201"/>
                    <a:pt x="276881" y="206848"/>
                  </a:cubicBezTo>
                  <a:lnTo>
                    <a:pt x="284114" y="208835"/>
                  </a:lnTo>
                  <a:cubicBezTo>
                    <a:pt x="292013" y="211012"/>
                    <a:pt x="299816" y="205050"/>
                    <a:pt x="299816" y="196912"/>
                  </a:cubicBezTo>
                  <a:lnTo>
                    <a:pt x="299816" y="163793"/>
                  </a:lnTo>
                  <a:cubicBezTo>
                    <a:pt x="299816" y="157453"/>
                    <a:pt x="294963" y="152532"/>
                    <a:pt x="288872" y="151775"/>
                  </a:cubicBezTo>
                  <a:cubicBezTo>
                    <a:pt x="288872" y="151680"/>
                    <a:pt x="288872" y="151586"/>
                    <a:pt x="288872" y="151491"/>
                  </a:cubicBezTo>
                  <a:cubicBezTo>
                    <a:pt x="288872" y="146760"/>
                    <a:pt x="288587" y="142028"/>
                    <a:pt x="288111" y="137392"/>
                  </a:cubicBezTo>
                  <a:lnTo>
                    <a:pt x="288872" y="137202"/>
                  </a:lnTo>
                  <a:lnTo>
                    <a:pt x="295344" y="135499"/>
                  </a:lnTo>
                  <a:cubicBezTo>
                    <a:pt x="303242" y="133417"/>
                    <a:pt x="307049" y="124428"/>
                    <a:pt x="302957" y="117425"/>
                  </a:cubicBezTo>
                  <a:lnTo>
                    <a:pt x="300197" y="112599"/>
                  </a:lnTo>
                  <a:lnTo>
                    <a:pt x="286303" y="88658"/>
                  </a:lnTo>
                  <a:cubicBezTo>
                    <a:pt x="283162" y="83170"/>
                    <a:pt x="276406" y="81277"/>
                    <a:pt x="270696" y="83738"/>
                  </a:cubicBezTo>
                  <a:cubicBezTo>
                    <a:pt x="268317" y="79574"/>
                    <a:pt x="265652" y="75600"/>
                    <a:pt x="262892" y="71720"/>
                  </a:cubicBezTo>
                  <a:lnTo>
                    <a:pt x="268221" y="66421"/>
                  </a:lnTo>
                  <a:cubicBezTo>
                    <a:pt x="274026" y="60649"/>
                    <a:pt x="272789" y="51091"/>
                    <a:pt x="265652" y="47022"/>
                  </a:cubicBezTo>
                  <a:lnTo>
                    <a:pt x="236817" y="30462"/>
                  </a:lnTo>
                  <a:close/>
                  <a:moveTo>
                    <a:pt x="263844" y="151396"/>
                  </a:moveTo>
                  <a:cubicBezTo>
                    <a:pt x="263844" y="212620"/>
                    <a:pt x="213977" y="262205"/>
                    <a:pt x="152405" y="262205"/>
                  </a:cubicBezTo>
                  <a:cubicBezTo>
                    <a:pt x="90833" y="262205"/>
                    <a:pt x="40967" y="212620"/>
                    <a:pt x="40967" y="151396"/>
                  </a:cubicBezTo>
                  <a:cubicBezTo>
                    <a:pt x="40967" y="150261"/>
                    <a:pt x="41062" y="149220"/>
                    <a:pt x="41157" y="148084"/>
                  </a:cubicBezTo>
                  <a:cubicBezTo>
                    <a:pt x="42870" y="88374"/>
                    <a:pt x="91975" y="40493"/>
                    <a:pt x="152500" y="40493"/>
                  </a:cubicBezTo>
                  <a:cubicBezTo>
                    <a:pt x="185237" y="40493"/>
                    <a:pt x="214548" y="54592"/>
                    <a:pt x="234914" y="76830"/>
                  </a:cubicBezTo>
                  <a:cubicBezTo>
                    <a:pt x="252900" y="96512"/>
                    <a:pt x="263939" y="122630"/>
                    <a:pt x="263939" y="15130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60" name="Google Shape;360;p33"/>
            <p:cNvSpPr/>
            <p:nvPr/>
          </p:nvSpPr>
          <p:spPr>
            <a:xfrm>
              <a:off x="3977293" y="1575903"/>
              <a:ext cx="130186" cy="129450"/>
            </a:xfrm>
            <a:custGeom>
              <a:avLst/>
              <a:gdLst/>
              <a:ahLst/>
              <a:cxnLst/>
              <a:rect l="l" t="t" r="r" b="b"/>
              <a:pathLst>
                <a:path w="130186" h="129450" extrusionOk="0">
                  <a:moveTo>
                    <a:pt x="64998" y="95"/>
                  </a:moveTo>
                  <a:cubicBezTo>
                    <a:pt x="31024" y="95"/>
                    <a:pt x="3236" y="25928"/>
                    <a:pt x="286" y="58953"/>
                  </a:cubicBezTo>
                  <a:cubicBezTo>
                    <a:pt x="95" y="60845"/>
                    <a:pt x="0" y="62833"/>
                    <a:pt x="0" y="64725"/>
                  </a:cubicBezTo>
                  <a:cubicBezTo>
                    <a:pt x="0" y="100494"/>
                    <a:pt x="29121" y="129450"/>
                    <a:pt x="65093" y="129450"/>
                  </a:cubicBezTo>
                  <a:cubicBezTo>
                    <a:pt x="101066" y="129450"/>
                    <a:pt x="130186" y="100494"/>
                    <a:pt x="130186" y="64725"/>
                  </a:cubicBezTo>
                  <a:cubicBezTo>
                    <a:pt x="130186" y="60372"/>
                    <a:pt x="129710" y="56019"/>
                    <a:pt x="128854" y="51856"/>
                  </a:cubicBezTo>
                  <a:cubicBezTo>
                    <a:pt x="122858" y="22332"/>
                    <a:pt x="96593" y="0"/>
                    <a:pt x="65093" y="0"/>
                  </a:cubicBezTo>
                  <a:close/>
                  <a:moveTo>
                    <a:pt x="64998" y="111566"/>
                  </a:moveTo>
                  <a:cubicBezTo>
                    <a:pt x="39018" y="111566"/>
                    <a:pt x="17891" y="90653"/>
                    <a:pt x="17891" y="64725"/>
                  </a:cubicBezTo>
                  <a:cubicBezTo>
                    <a:pt x="17891" y="62359"/>
                    <a:pt x="18081" y="60183"/>
                    <a:pt x="18462" y="57912"/>
                  </a:cubicBezTo>
                  <a:cubicBezTo>
                    <a:pt x="21793" y="35296"/>
                    <a:pt x="41302" y="17885"/>
                    <a:pt x="64998" y="17885"/>
                  </a:cubicBezTo>
                  <a:cubicBezTo>
                    <a:pt x="86886" y="17885"/>
                    <a:pt x="105253" y="32741"/>
                    <a:pt x="110487" y="52897"/>
                  </a:cubicBezTo>
                  <a:cubicBezTo>
                    <a:pt x="111439" y="56682"/>
                    <a:pt x="112105" y="60656"/>
                    <a:pt x="112105" y="64725"/>
                  </a:cubicBezTo>
                  <a:cubicBezTo>
                    <a:pt x="112105" y="90558"/>
                    <a:pt x="90978" y="111566"/>
                    <a:pt x="64998" y="11156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61" name="Google Shape;361;p33"/>
            <p:cNvSpPr/>
            <p:nvPr/>
          </p:nvSpPr>
          <p:spPr>
            <a:xfrm>
              <a:off x="4072173" y="1547609"/>
              <a:ext cx="24362" cy="24224"/>
            </a:xfrm>
            <a:custGeom>
              <a:avLst/>
              <a:gdLst/>
              <a:ahLst/>
              <a:cxnLst/>
              <a:rect l="l" t="t" r="r" b="b"/>
              <a:pathLst>
                <a:path w="24362" h="24224" extrusionOk="0">
                  <a:moveTo>
                    <a:pt x="24362" y="12112"/>
                  </a:moveTo>
                  <a:cubicBezTo>
                    <a:pt x="24362" y="18802"/>
                    <a:pt x="18909" y="24225"/>
                    <a:pt x="12181" y="24225"/>
                  </a:cubicBezTo>
                  <a:cubicBezTo>
                    <a:pt x="5454" y="24225"/>
                    <a:pt x="0" y="18802"/>
                    <a:pt x="0" y="12112"/>
                  </a:cubicBezTo>
                  <a:cubicBezTo>
                    <a:pt x="0" y="5423"/>
                    <a:pt x="5454" y="0"/>
                    <a:pt x="12181" y="0"/>
                  </a:cubicBezTo>
                  <a:cubicBezTo>
                    <a:pt x="18909" y="0"/>
                    <a:pt x="24362" y="5423"/>
                    <a:pt x="24362" y="1211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62" name="Google Shape;362;p33"/>
            <p:cNvSpPr/>
            <p:nvPr/>
          </p:nvSpPr>
          <p:spPr>
            <a:xfrm>
              <a:off x="4114462" y="1592084"/>
              <a:ext cx="24290" cy="24074"/>
            </a:xfrm>
            <a:custGeom>
              <a:avLst/>
              <a:gdLst/>
              <a:ahLst/>
              <a:cxnLst/>
              <a:rect l="l" t="t" r="r" b="b"/>
              <a:pathLst>
                <a:path w="24290" h="24074" extrusionOk="0">
                  <a:moveTo>
                    <a:pt x="4342" y="21291"/>
                  </a:moveTo>
                  <a:cubicBezTo>
                    <a:pt x="7292" y="23752"/>
                    <a:pt x="11004" y="24509"/>
                    <a:pt x="14429" y="23846"/>
                  </a:cubicBezTo>
                  <a:cubicBezTo>
                    <a:pt x="17094" y="23373"/>
                    <a:pt x="19568" y="22048"/>
                    <a:pt x="21472" y="19777"/>
                  </a:cubicBezTo>
                  <a:cubicBezTo>
                    <a:pt x="25754" y="14667"/>
                    <a:pt x="25088" y="7002"/>
                    <a:pt x="19949" y="2744"/>
                  </a:cubicBezTo>
                  <a:cubicBezTo>
                    <a:pt x="17760" y="946"/>
                    <a:pt x="15096" y="0"/>
                    <a:pt x="12431" y="0"/>
                  </a:cubicBezTo>
                  <a:cubicBezTo>
                    <a:pt x="8910" y="0"/>
                    <a:pt x="5294" y="1325"/>
                    <a:pt x="2819" y="4258"/>
                  </a:cubicBezTo>
                  <a:cubicBezTo>
                    <a:pt x="-1463" y="9368"/>
                    <a:pt x="-797" y="17033"/>
                    <a:pt x="4342" y="2129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63" name="Google Shape;363;p33"/>
            <p:cNvSpPr/>
            <p:nvPr/>
          </p:nvSpPr>
          <p:spPr>
            <a:xfrm>
              <a:off x="4118147" y="1653131"/>
              <a:ext cx="24340" cy="24203"/>
            </a:xfrm>
            <a:custGeom>
              <a:avLst/>
              <a:gdLst/>
              <a:ahLst/>
              <a:cxnLst/>
              <a:rect l="l" t="t" r="r" b="b"/>
              <a:pathLst>
                <a:path w="24340" h="24203" extrusionOk="0">
                  <a:moveTo>
                    <a:pt x="10078" y="177"/>
                  </a:moveTo>
                  <a:cubicBezTo>
                    <a:pt x="3417" y="1313"/>
                    <a:pt x="-961" y="7653"/>
                    <a:pt x="181" y="14182"/>
                  </a:cubicBezTo>
                  <a:cubicBezTo>
                    <a:pt x="1323" y="20806"/>
                    <a:pt x="7604" y="25159"/>
                    <a:pt x="14265" y="24023"/>
                  </a:cubicBezTo>
                  <a:cubicBezTo>
                    <a:pt x="20832" y="22888"/>
                    <a:pt x="25305" y="16548"/>
                    <a:pt x="24163" y="10018"/>
                  </a:cubicBezTo>
                  <a:cubicBezTo>
                    <a:pt x="23021" y="3489"/>
                    <a:pt x="16740" y="-958"/>
                    <a:pt x="10078" y="17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64" name="Google Shape;364;p33"/>
            <p:cNvSpPr/>
            <p:nvPr/>
          </p:nvSpPr>
          <p:spPr>
            <a:xfrm>
              <a:off x="4081601" y="1702331"/>
              <a:ext cx="24349" cy="24116"/>
            </a:xfrm>
            <a:custGeom>
              <a:avLst/>
              <a:gdLst/>
              <a:ahLst/>
              <a:cxnLst/>
              <a:rect l="l" t="t" r="r" b="b"/>
              <a:pathLst>
                <a:path w="24349" h="24116" extrusionOk="0">
                  <a:moveTo>
                    <a:pt x="18170" y="1602"/>
                  </a:moveTo>
                  <a:cubicBezTo>
                    <a:pt x="12365" y="-1710"/>
                    <a:pt x="4942" y="277"/>
                    <a:pt x="1611" y="6050"/>
                  </a:cubicBezTo>
                  <a:cubicBezTo>
                    <a:pt x="-1720" y="11822"/>
                    <a:pt x="279" y="19203"/>
                    <a:pt x="6084" y="22515"/>
                  </a:cubicBezTo>
                  <a:cubicBezTo>
                    <a:pt x="11889" y="25827"/>
                    <a:pt x="19312" y="23840"/>
                    <a:pt x="22738" y="18067"/>
                  </a:cubicBezTo>
                  <a:cubicBezTo>
                    <a:pt x="26069" y="12295"/>
                    <a:pt x="24070" y="4914"/>
                    <a:pt x="18265" y="150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65" name="Google Shape;365;p33"/>
            <p:cNvSpPr/>
            <p:nvPr/>
          </p:nvSpPr>
          <p:spPr>
            <a:xfrm>
              <a:off x="4021669" y="1716548"/>
              <a:ext cx="24304" cy="24167"/>
            </a:xfrm>
            <a:custGeom>
              <a:avLst/>
              <a:gdLst/>
              <a:ahLst/>
              <a:cxnLst/>
              <a:rect l="l" t="t" r="r" b="b"/>
              <a:pathLst>
                <a:path w="24304" h="24167" extrusionOk="0">
                  <a:moveTo>
                    <a:pt x="7965" y="728"/>
                  </a:moveTo>
                  <a:cubicBezTo>
                    <a:pt x="1684" y="2999"/>
                    <a:pt x="-1552" y="9907"/>
                    <a:pt x="732" y="16247"/>
                  </a:cubicBezTo>
                  <a:cubicBezTo>
                    <a:pt x="3016" y="22493"/>
                    <a:pt x="9963" y="25710"/>
                    <a:pt x="16340" y="23439"/>
                  </a:cubicBezTo>
                  <a:cubicBezTo>
                    <a:pt x="22620" y="21168"/>
                    <a:pt x="25856" y="14260"/>
                    <a:pt x="23572" y="7920"/>
                  </a:cubicBezTo>
                  <a:cubicBezTo>
                    <a:pt x="21288" y="1675"/>
                    <a:pt x="14341" y="-1543"/>
                    <a:pt x="7965" y="72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66" name="Google Shape;366;p33"/>
            <p:cNvSpPr/>
            <p:nvPr/>
          </p:nvSpPr>
          <p:spPr>
            <a:xfrm>
              <a:off x="3966663" y="1689106"/>
              <a:ext cx="24304" cy="24167"/>
            </a:xfrm>
            <a:custGeom>
              <a:avLst/>
              <a:gdLst/>
              <a:ahLst/>
              <a:cxnLst/>
              <a:rect l="l" t="t" r="r" b="b"/>
              <a:pathLst>
                <a:path w="24304" h="24167" extrusionOk="0">
                  <a:moveTo>
                    <a:pt x="16340" y="728"/>
                  </a:moveTo>
                  <a:cubicBezTo>
                    <a:pt x="10059" y="-1543"/>
                    <a:pt x="3016" y="1675"/>
                    <a:pt x="732" y="7920"/>
                  </a:cubicBezTo>
                  <a:cubicBezTo>
                    <a:pt x="-1552" y="14165"/>
                    <a:pt x="1684" y="21168"/>
                    <a:pt x="7965" y="23439"/>
                  </a:cubicBezTo>
                  <a:cubicBezTo>
                    <a:pt x="14246" y="25710"/>
                    <a:pt x="21288" y="22493"/>
                    <a:pt x="23572" y="16247"/>
                  </a:cubicBezTo>
                  <a:cubicBezTo>
                    <a:pt x="25856" y="10002"/>
                    <a:pt x="22620" y="2999"/>
                    <a:pt x="16340" y="72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67" name="Google Shape;367;p33"/>
            <p:cNvSpPr/>
            <p:nvPr/>
          </p:nvSpPr>
          <p:spPr>
            <a:xfrm>
              <a:off x="3942209" y="1633050"/>
              <a:ext cx="24324" cy="24225"/>
            </a:xfrm>
            <a:custGeom>
              <a:avLst/>
              <a:gdLst/>
              <a:ahLst/>
              <a:cxnLst/>
              <a:rect l="l" t="t" r="r" b="b"/>
              <a:pathLst>
                <a:path w="24324" h="24225" extrusionOk="0">
                  <a:moveTo>
                    <a:pt x="19763" y="2657"/>
                  </a:moveTo>
                  <a:cubicBezTo>
                    <a:pt x="15956" y="-371"/>
                    <a:pt x="10532" y="-939"/>
                    <a:pt x="6059" y="1616"/>
                  </a:cubicBezTo>
                  <a:cubicBezTo>
                    <a:pt x="5107" y="2184"/>
                    <a:pt x="4346" y="2847"/>
                    <a:pt x="3585" y="3604"/>
                  </a:cubicBezTo>
                  <a:cubicBezTo>
                    <a:pt x="-222" y="7389"/>
                    <a:pt x="-1174" y="13350"/>
                    <a:pt x="1586" y="18176"/>
                  </a:cubicBezTo>
                  <a:cubicBezTo>
                    <a:pt x="4917" y="23948"/>
                    <a:pt x="12340" y="25936"/>
                    <a:pt x="18240" y="22624"/>
                  </a:cubicBezTo>
                  <a:cubicBezTo>
                    <a:pt x="24045" y="19312"/>
                    <a:pt x="26044" y="11931"/>
                    <a:pt x="22713" y="6064"/>
                  </a:cubicBezTo>
                  <a:cubicBezTo>
                    <a:pt x="21952" y="4739"/>
                    <a:pt x="20905" y="3604"/>
                    <a:pt x="19763" y="275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68" name="Google Shape;368;p33"/>
            <p:cNvSpPr/>
            <p:nvPr/>
          </p:nvSpPr>
          <p:spPr>
            <a:xfrm>
              <a:off x="3959697" y="1574303"/>
              <a:ext cx="24343" cy="24205"/>
            </a:xfrm>
            <a:custGeom>
              <a:avLst/>
              <a:gdLst/>
              <a:ahLst/>
              <a:cxnLst/>
              <a:rect l="l" t="t" r="r" b="b"/>
              <a:pathLst>
                <a:path w="24343" h="24205" extrusionOk="0">
                  <a:moveTo>
                    <a:pt x="10078" y="24026"/>
                  </a:moveTo>
                  <a:cubicBezTo>
                    <a:pt x="16740" y="25162"/>
                    <a:pt x="23021" y="20809"/>
                    <a:pt x="24163" y="14185"/>
                  </a:cubicBezTo>
                  <a:cubicBezTo>
                    <a:pt x="25305" y="7561"/>
                    <a:pt x="20927" y="1315"/>
                    <a:pt x="14265" y="180"/>
                  </a:cubicBezTo>
                  <a:cubicBezTo>
                    <a:pt x="7699" y="-956"/>
                    <a:pt x="1323" y="3397"/>
                    <a:pt x="181" y="10021"/>
                  </a:cubicBezTo>
                  <a:cubicBezTo>
                    <a:pt x="-961" y="16645"/>
                    <a:pt x="3417" y="22891"/>
                    <a:pt x="10078" y="2402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69" name="Google Shape;369;p33"/>
            <p:cNvSpPr/>
            <p:nvPr/>
          </p:nvSpPr>
          <p:spPr>
            <a:xfrm>
              <a:off x="4011112" y="1540642"/>
              <a:ext cx="24290" cy="24153"/>
            </a:xfrm>
            <a:custGeom>
              <a:avLst/>
              <a:gdLst/>
              <a:ahLst/>
              <a:cxnLst/>
              <a:rect l="l" t="t" r="r" b="b"/>
              <a:pathLst>
                <a:path w="24290" h="24153" extrusionOk="0">
                  <a:moveTo>
                    <a:pt x="19949" y="21350"/>
                  </a:moveTo>
                  <a:cubicBezTo>
                    <a:pt x="25088" y="17092"/>
                    <a:pt x="25754" y="9427"/>
                    <a:pt x="21472" y="4317"/>
                  </a:cubicBezTo>
                  <a:cubicBezTo>
                    <a:pt x="17189" y="-793"/>
                    <a:pt x="9481" y="-1455"/>
                    <a:pt x="4342" y="2803"/>
                  </a:cubicBezTo>
                  <a:cubicBezTo>
                    <a:pt x="-797" y="7062"/>
                    <a:pt x="-1463" y="14726"/>
                    <a:pt x="2819" y="19836"/>
                  </a:cubicBezTo>
                  <a:cubicBezTo>
                    <a:pt x="7102" y="24946"/>
                    <a:pt x="14810" y="25609"/>
                    <a:pt x="19949" y="2135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70" name="Google Shape;370;p33"/>
            <p:cNvSpPr/>
            <p:nvPr/>
          </p:nvSpPr>
          <p:spPr>
            <a:xfrm>
              <a:off x="4017548" y="1616119"/>
              <a:ext cx="49295" cy="49111"/>
            </a:xfrm>
            <a:custGeom>
              <a:avLst/>
              <a:gdLst/>
              <a:ahLst/>
              <a:cxnLst/>
              <a:rect l="l" t="t" r="r" b="b"/>
              <a:pathLst>
                <a:path w="49295" h="49111" extrusionOk="0">
                  <a:moveTo>
                    <a:pt x="24743" y="0"/>
                  </a:moveTo>
                  <a:cubicBezTo>
                    <a:pt x="13989" y="0"/>
                    <a:pt x="4949" y="6908"/>
                    <a:pt x="1523" y="16465"/>
                  </a:cubicBezTo>
                  <a:cubicBezTo>
                    <a:pt x="666" y="19020"/>
                    <a:pt x="0" y="21670"/>
                    <a:pt x="0" y="24603"/>
                  </a:cubicBezTo>
                  <a:cubicBezTo>
                    <a:pt x="0" y="38135"/>
                    <a:pt x="11039" y="49112"/>
                    <a:pt x="24648" y="49112"/>
                  </a:cubicBezTo>
                  <a:cubicBezTo>
                    <a:pt x="38256" y="49112"/>
                    <a:pt x="49296" y="38135"/>
                    <a:pt x="49296" y="24603"/>
                  </a:cubicBezTo>
                  <a:cubicBezTo>
                    <a:pt x="49296" y="20818"/>
                    <a:pt x="48344" y="17222"/>
                    <a:pt x="46821" y="14005"/>
                  </a:cubicBezTo>
                  <a:cubicBezTo>
                    <a:pt x="42824" y="5772"/>
                    <a:pt x="34450" y="95"/>
                    <a:pt x="24648" y="9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71" name="Google Shape;371;p33"/>
            <p:cNvSpPr/>
            <p:nvPr/>
          </p:nvSpPr>
          <p:spPr>
            <a:xfrm>
              <a:off x="3967586" y="1444276"/>
              <a:ext cx="188736" cy="40500"/>
            </a:xfrm>
            <a:custGeom>
              <a:avLst/>
              <a:gdLst/>
              <a:ahLst/>
              <a:cxnLst/>
              <a:rect l="l" t="t" r="r" b="b"/>
              <a:pathLst>
                <a:path w="188736" h="40500" extrusionOk="0">
                  <a:moveTo>
                    <a:pt x="95" y="284"/>
                  </a:moveTo>
                  <a:lnTo>
                    <a:pt x="95" y="40501"/>
                  </a:lnTo>
                  <a:cubicBezTo>
                    <a:pt x="25695" y="33309"/>
                    <a:pt x="54530" y="29618"/>
                    <a:pt x="85839" y="29618"/>
                  </a:cubicBezTo>
                  <a:cubicBezTo>
                    <a:pt x="109345" y="29618"/>
                    <a:pt x="131328" y="31700"/>
                    <a:pt x="149695" y="34255"/>
                  </a:cubicBezTo>
                  <a:cubicBezTo>
                    <a:pt x="149695" y="34255"/>
                    <a:pt x="149695" y="34255"/>
                    <a:pt x="149695" y="34255"/>
                  </a:cubicBezTo>
                  <a:cubicBezTo>
                    <a:pt x="160163" y="35769"/>
                    <a:pt x="169394" y="37378"/>
                    <a:pt x="177198" y="38892"/>
                  </a:cubicBezTo>
                  <a:cubicBezTo>
                    <a:pt x="177864" y="38987"/>
                    <a:pt x="178530" y="39081"/>
                    <a:pt x="179196" y="39081"/>
                  </a:cubicBezTo>
                  <a:cubicBezTo>
                    <a:pt x="182622" y="39081"/>
                    <a:pt x="185668" y="37283"/>
                    <a:pt x="187381" y="34255"/>
                  </a:cubicBezTo>
                  <a:cubicBezTo>
                    <a:pt x="189189" y="31227"/>
                    <a:pt x="189189" y="27726"/>
                    <a:pt x="187381" y="24698"/>
                  </a:cubicBezTo>
                  <a:lnTo>
                    <a:pt x="186429" y="22994"/>
                  </a:lnTo>
                  <a:cubicBezTo>
                    <a:pt x="178816" y="9652"/>
                    <a:pt x="164446" y="1325"/>
                    <a:pt x="149029" y="1136"/>
                  </a:cubicBezTo>
                  <a:lnTo>
                    <a:pt x="146555" y="1136"/>
                  </a:lnTo>
                  <a:cubicBezTo>
                    <a:pt x="146555" y="1136"/>
                    <a:pt x="5995" y="0"/>
                    <a:pt x="5995" y="0"/>
                  </a:cubicBezTo>
                  <a:cubicBezTo>
                    <a:pt x="3997" y="0"/>
                    <a:pt x="1998" y="0"/>
                    <a:pt x="0" y="18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72" name="Google Shape;372;p33"/>
            <p:cNvSpPr/>
            <p:nvPr/>
          </p:nvSpPr>
          <p:spPr>
            <a:xfrm>
              <a:off x="3820270" y="1444844"/>
              <a:ext cx="141035" cy="148186"/>
            </a:xfrm>
            <a:custGeom>
              <a:avLst/>
              <a:gdLst/>
              <a:ahLst/>
              <a:cxnLst/>
              <a:rect l="l" t="t" r="r" b="b"/>
              <a:pathLst>
                <a:path w="141035" h="148186" extrusionOk="0">
                  <a:moveTo>
                    <a:pt x="17510" y="38892"/>
                  </a:moveTo>
                  <a:lnTo>
                    <a:pt x="17225" y="39933"/>
                  </a:lnTo>
                  <a:lnTo>
                    <a:pt x="11610" y="62359"/>
                  </a:lnTo>
                  <a:lnTo>
                    <a:pt x="11325" y="63400"/>
                  </a:lnTo>
                  <a:lnTo>
                    <a:pt x="3140" y="124530"/>
                  </a:lnTo>
                  <a:lnTo>
                    <a:pt x="0" y="148187"/>
                  </a:lnTo>
                  <a:lnTo>
                    <a:pt x="43776" y="148187"/>
                  </a:lnTo>
                  <a:cubicBezTo>
                    <a:pt x="83270" y="67185"/>
                    <a:pt x="130091" y="45989"/>
                    <a:pt x="141035" y="41920"/>
                  </a:cubicBezTo>
                  <a:lnTo>
                    <a:pt x="141035" y="0"/>
                  </a:lnTo>
                  <a:lnTo>
                    <a:pt x="27027" y="852"/>
                  </a:lnTo>
                  <a:lnTo>
                    <a:pt x="17415" y="38892"/>
                  </a:lnTo>
                  <a:close/>
                </a:path>
              </a:pathLst>
            </a:custGeom>
            <a:solidFill>
              <a:schemeClr val="dk1"/>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73" name="Google Shape;373;p33"/>
            <p:cNvSpPr/>
            <p:nvPr/>
          </p:nvSpPr>
          <p:spPr>
            <a:xfrm>
              <a:off x="3568843" y="1578931"/>
              <a:ext cx="214502" cy="213290"/>
            </a:xfrm>
            <a:custGeom>
              <a:avLst/>
              <a:gdLst/>
              <a:ahLst/>
              <a:cxnLst/>
              <a:rect l="l" t="t" r="r" b="b"/>
              <a:pathLst>
                <a:path w="214502" h="213290" extrusionOk="0">
                  <a:moveTo>
                    <a:pt x="204415" y="61413"/>
                  </a:moveTo>
                  <a:cubicBezTo>
                    <a:pt x="200038" y="52140"/>
                    <a:pt x="194328" y="43529"/>
                    <a:pt x="187571" y="35958"/>
                  </a:cubicBezTo>
                  <a:cubicBezTo>
                    <a:pt x="182908" y="30659"/>
                    <a:pt x="177674" y="25928"/>
                    <a:pt x="171964" y="21670"/>
                  </a:cubicBezTo>
                  <a:cubicBezTo>
                    <a:pt x="166159" y="17317"/>
                    <a:pt x="159973" y="13532"/>
                    <a:pt x="153311" y="10409"/>
                  </a:cubicBezTo>
                  <a:cubicBezTo>
                    <a:pt x="148458" y="8138"/>
                    <a:pt x="143509" y="6151"/>
                    <a:pt x="138275" y="4542"/>
                  </a:cubicBezTo>
                  <a:cubicBezTo>
                    <a:pt x="132470" y="2744"/>
                    <a:pt x="126380" y="1514"/>
                    <a:pt x="120099" y="852"/>
                  </a:cubicBezTo>
                  <a:cubicBezTo>
                    <a:pt x="115911" y="379"/>
                    <a:pt x="111629" y="0"/>
                    <a:pt x="107251" y="0"/>
                  </a:cubicBezTo>
                  <a:cubicBezTo>
                    <a:pt x="106680" y="0"/>
                    <a:pt x="106014" y="0"/>
                    <a:pt x="105443" y="95"/>
                  </a:cubicBezTo>
                  <a:cubicBezTo>
                    <a:pt x="99353" y="189"/>
                    <a:pt x="93452" y="757"/>
                    <a:pt x="87647" y="1893"/>
                  </a:cubicBezTo>
                  <a:cubicBezTo>
                    <a:pt x="82699" y="2839"/>
                    <a:pt x="77940" y="4069"/>
                    <a:pt x="73277" y="5583"/>
                  </a:cubicBezTo>
                  <a:cubicBezTo>
                    <a:pt x="68234" y="7286"/>
                    <a:pt x="63380" y="9273"/>
                    <a:pt x="58812" y="11639"/>
                  </a:cubicBezTo>
                  <a:cubicBezTo>
                    <a:pt x="57861" y="12112"/>
                    <a:pt x="56814" y="12585"/>
                    <a:pt x="55862" y="13059"/>
                  </a:cubicBezTo>
                  <a:cubicBezTo>
                    <a:pt x="44728" y="19115"/>
                    <a:pt x="34831" y="27158"/>
                    <a:pt x="26551" y="36621"/>
                  </a:cubicBezTo>
                  <a:cubicBezTo>
                    <a:pt x="25219" y="38135"/>
                    <a:pt x="23982" y="39649"/>
                    <a:pt x="22745" y="41163"/>
                  </a:cubicBezTo>
                  <a:cubicBezTo>
                    <a:pt x="15797" y="49963"/>
                    <a:pt x="10278" y="59899"/>
                    <a:pt x="6376" y="70592"/>
                  </a:cubicBezTo>
                  <a:cubicBezTo>
                    <a:pt x="5424" y="73336"/>
                    <a:pt x="4568" y="76080"/>
                    <a:pt x="3807" y="78825"/>
                  </a:cubicBezTo>
                  <a:cubicBezTo>
                    <a:pt x="1427" y="87720"/>
                    <a:pt x="0" y="96993"/>
                    <a:pt x="0" y="106645"/>
                  </a:cubicBezTo>
                  <a:cubicBezTo>
                    <a:pt x="0" y="165503"/>
                    <a:pt x="48058" y="213290"/>
                    <a:pt x="107251" y="213290"/>
                  </a:cubicBezTo>
                  <a:cubicBezTo>
                    <a:pt x="166444" y="213290"/>
                    <a:pt x="214503" y="165503"/>
                    <a:pt x="214503" y="106645"/>
                  </a:cubicBezTo>
                  <a:cubicBezTo>
                    <a:pt x="214503" y="103901"/>
                    <a:pt x="214312" y="101251"/>
                    <a:pt x="214122" y="98602"/>
                  </a:cubicBezTo>
                  <a:cubicBezTo>
                    <a:pt x="213266" y="87530"/>
                    <a:pt x="210791" y="76932"/>
                    <a:pt x="206794" y="66996"/>
                  </a:cubicBezTo>
                  <a:cubicBezTo>
                    <a:pt x="206033" y="65104"/>
                    <a:pt x="205176" y="63306"/>
                    <a:pt x="204320" y="61508"/>
                  </a:cubicBezTo>
                  <a:close/>
                  <a:moveTo>
                    <a:pt x="107346" y="184429"/>
                  </a:moveTo>
                  <a:cubicBezTo>
                    <a:pt x="64141" y="184429"/>
                    <a:pt x="29121" y="149606"/>
                    <a:pt x="29121" y="106645"/>
                  </a:cubicBezTo>
                  <a:cubicBezTo>
                    <a:pt x="29121" y="95952"/>
                    <a:pt x="31309" y="85732"/>
                    <a:pt x="35211" y="76364"/>
                  </a:cubicBezTo>
                  <a:cubicBezTo>
                    <a:pt x="40255" y="64536"/>
                    <a:pt x="48154" y="54127"/>
                    <a:pt x="58146" y="46178"/>
                  </a:cubicBezTo>
                  <a:cubicBezTo>
                    <a:pt x="58336" y="45989"/>
                    <a:pt x="58622" y="45800"/>
                    <a:pt x="58907" y="45610"/>
                  </a:cubicBezTo>
                  <a:cubicBezTo>
                    <a:pt x="63951" y="41636"/>
                    <a:pt x="69471" y="38324"/>
                    <a:pt x="75371" y="35675"/>
                  </a:cubicBezTo>
                  <a:cubicBezTo>
                    <a:pt x="79939" y="33593"/>
                    <a:pt x="84697" y="32079"/>
                    <a:pt x="89646" y="30849"/>
                  </a:cubicBezTo>
                  <a:cubicBezTo>
                    <a:pt x="95356" y="29524"/>
                    <a:pt x="101256" y="28767"/>
                    <a:pt x="107346" y="28767"/>
                  </a:cubicBezTo>
                  <a:lnTo>
                    <a:pt x="107346" y="28767"/>
                  </a:lnTo>
                  <a:cubicBezTo>
                    <a:pt x="112390" y="28767"/>
                    <a:pt x="117339" y="29335"/>
                    <a:pt x="122097" y="30186"/>
                  </a:cubicBezTo>
                  <a:cubicBezTo>
                    <a:pt x="128473" y="31416"/>
                    <a:pt x="134659" y="33404"/>
                    <a:pt x="140369" y="36148"/>
                  </a:cubicBezTo>
                  <a:cubicBezTo>
                    <a:pt x="145793" y="38703"/>
                    <a:pt x="150932" y="41825"/>
                    <a:pt x="155595" y="45421"/>
                  </a:cubicBezTo>
                  <a:cubicBezTo>
                    <a:pt x="162067" y="50531"/>
                    <a:pt x="167776" y="56587"/>
                    <a:pt x="172440" y="63400"/>
                  </a:cubicBezTo>
                  <a:cubicBezTo>
                    <a:pt x="173582" y="65104"/>
                    <a:pt x="174628" y="66807"/>
                    <a:pt x="175580" y="68605"/>
                  </a:cubicBezTo>
                  <a:cubicBezTo>
                    <a:pt x="180624" y="77595"/>
                    <a:pt x="184050" y="87720"/>
                    <a:pt x="185097" y="98507"/>
                  </a:cubicBezTo>
                  <a:cubicBezTo>
                    <a:pt x="185382" y="101157"/>
                    <a:pt x="185477" y="103806"/>
                    <a:pt x="185477" y="106551"/>
                  </a:cubicBezTo>
                  <a:cubicBezTo>
                    <a:pt x="185477" y="149511"/>
                    <a:pt x="150456" y="184334"/>
                    <a:pt x="107251" y="18433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74" name="Google Shape;374;p33"/>
            <p:cNvSpPr/>
            <p:nvPr/>
          </p:nvSpPr>
          <p:spPr>
            <a:xfrm>
              <a:off x="3649448" y="1658985"/>
              <a:ext cx="53482" cy="53085"/>
            </a:xfrm>
            <a:custGeom>
              <a:avLst/>
              <a:gdLst/>
              <a:ahLst/>
              <a:cxnLst/>
              <a:rect l="l" t="t" r="r" b="b"/>
              <a:pathLst>
                <a:path w="53482" h="53085" extrusionOk="0">
                  <a:moveTo>
                    <a:pt x="26741" y="0"/>
                  </a:moveTo>
                  <a:cubicBezTo>
                    <a:pt x="14846" y="0"/>
                    <a:pt x="4853" y="7759"/>
                    <a:pt x="1427" y="18452"/>
                  </a:cubicBezTo>
                  <a:cubicBezTo>
                    <a:pt x="571" y="21007"/>
                    <a:pt x="0" y="23657"/>
                    <a:pt x="0" y="26496"/>
                  </a:cubicBezTo>
                  <a:cubicBezTo>
                    <a:pt x="0" y="41163"/>
                    <a:pt x="11991" y="53086"/>
                    <a:pt x="26741" y="53086"/>
                  </a:cubicBezTo>
                  <a:cubicBezTo>
                    <a:pt x="41492" y="53086"/>
                    <a:pt x="53483" y="41163"/>
                    <a:pt x="53483" y="26496"/>
                  </a:cubicBezTo>
                  <a:cubicBezTo>
                    <a:pt x="53483" y="23657"/>
                    <a:pt x="52912" y="21007"/>
                    <a:pt x="52055" y="18452"/>
                  </a:cubicBezTo>
                  <a:cubicBezTo>
                    <a:pt x="48629" y="7759"/>
                    <a:pt x="38637" y="0"/>
                    <a:pt x="2674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75" name="Google Shape;375;p33"/>
            <p:cNvSpPr/>
            <p:nvPr/>
          </p:nvSpPr>
          <p:spPr>
            <a:xfrm>
              <a:off x="3697126" y="1620283"/>
              <a:ext cx="17129" cy="17032"/>
            </a:xfrm>
            <a:custGeom>
              <a:avLst/>
              <a:gdLst/>
              <a:ahLst/>
              <a:cxnLst/>
              <a:rect l="l" t="t" r="r" b="b"/>
              <a:pathLst>
                <a:path w="17129" h="17032" extrusionOk="0">
                  <a:moveTo>
                    <a:pt x="8565" y="16938"/>
                  </a:moveTo>
                  <a:cubicBezTo>
                    <a:pt x="10468" y="16938"/>
                    <a:pt x="12086" y="16181"/>
                    <a:pt x="13513" y="15235"/>
                  </a:cubicBezTo>
                  <a:cubicBezTo>
                    <a:pt x="15607" y="13721"/>
                    <a:pt x="17130" y="11355"/>
                    <a:pt x="17130" y="8516"/>
                  </a:cubicBezTo>
                  <a:cubicBezTo>
                    <a:pt x="17130" y="5299"/>
                    <a:pt x="15226" y="2555"/>
                    <a:pt x="12562" y="1136"/>
                  </a:cubicBezTo>
                  <a:cubicBezTo>
                    <a:pt x="11325" y="473"/>
                    <a:pt x="9992" y="0"/>
                    <a:pt x="8565" y="0"/>
                  </a:cubicBezTo>
                  <a:cubicBezTo>
                    <a:pt x="3807" y="0"/>
                    <a:pt x="0" y="3785"/>
                    <a:pt x="0" y="8516"/>
                  </a:cubicBezTo>
                  <a:cubicBezTo>
                    <a:pt x="0" y="13248"/>
                    <a:pt x="3807" y="17033"/>
                    <a:pt x="8565" y="1703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76" name="Google Shape;376;p33"/>
            <p:cNvSpPr/>
            <p:nvPr/>
          </p:nvSpPr>
          <p:spPr>
            <a:xfrm>
              <a:off x="3726904" y="1651501"/>
              <a:ext cx="17052" cy="16955"/>
            </a:xfrm>
            <a:custGeom>
              <a:avLst/>
              <a:gdLst/>
              <a:ahLst/>
              <a:cxnLst/>
              <a:rect l="l" t="t" r="r" b="b"/>
              <a:pathLst>
                <a:path w="17052" h="16955" extrusionOk="0">
                  <a:moveTo>
                    <a:pt x="15045" y="13919"/>
                  </a:moveTo>
                  <a:cubicBezTo>
                    <a:pt x="18090" y="10323"/>
                    <a:pt x="17614" y="5024"/>
                    <a:pt x="13998" y="1996"/>
                  </a:cubicBezTo>
                  <a:cubicBezTo>
                    <a:pt x="10382" y="-1032"/>
                    <a:pt x="5053" y="-559"/>
                    <a:pt x="2007" y="3037"/>
                  </a:cubicBezTo>
                  <a:cubicBezTo>
                    <a:pt x="-1038" y="6633"/>
                    <a:pt x="-562" y="12026"/>
                    <a:pt x="3054" y="14960"/>
                  </a:cubicBezTo>
                  <a:cubicBezTo>
                    <a:pt x="6670" y="17988"/>
                    <a:pt x="12095" y="17515"/>
                    <a:pt x="15045" y="1391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77" name="Google Shape;377;p33"/>
            <p:cNvSpPr/>
            <p:nvPr/>
          </p:nvSpPr>
          <p:spPr>
            <a:xfrm>
              <a:off x="3729461" y="1694355"/>
              <a:ext cx="17077" cy="16980"/>
            </a:xfrm>
            <a:custGeom>
              <a:avLst/>
              <a:gdLst/>
              <a:ahLst/>
              <a:cxnLst/>
              <a:rect l="l" t="t" r="r" b="b"/>
              <a:pathLst>
                <a:path w="17077" h="16980" extrusionOk="0">
                  <a:moveTo>
                    <a:pt x="7064" y="116"/>
                  </a:moveTo>
                  <a:cubicBezTo>
                    <a:pt x="2400" y="967"/>
                    <a:pt x="-645" y="5320"/>
                    <a:pt x="116" y="9957"/>
                  </a:cubicBezTo>
                  <a:cubicBezTo>
                    <a:pt x="973" y="14594"/>
                    <a:pt x="5351" y="17622"/>
                    <a:pt x="10014" y="16865"/>
                  </a:cubicBezTo>
                  <a:cubicBezTo>
                    <a:pt x="14677" y="16013"/>
                    <a:pt x="17722" y="11660"/>
                    <a:pt x="16961" y="7024"/>
                  </a:cubicBezTo>
                  <a:cubicBezTo>
                    <a:pt x="16104" y="2387"/>
                    <a:pt x="11727" y="-641"/>
                    <a:pt x="7064" y="11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78" name="Google Shape;378;p33"/>
            <p:cNvSpPr/>
            <p:nvPr/>
          </p:nvSpPr>
          <p:spPr>
            <a:xfrm>
              <a:off x="3703682" y="1728810"/>
              <a:ext cx="17056" cy="16917"/>
            </a:xfrm>
            <a:custGeom>
              <a:avLst/>
              <a:gdLst/>
              <a:ahLst/>
              <a:cxnLst/>
              <a:rect l="l" t="t" r="r" b="b"/>
              <a:pathLst>
                <a:path w="17056" h="16917" extrusionOk="0">
                  <a:moveTo>
                    <a:pt x="12858" y="1146"/>
                  </a:moveTo>
                  <a:cubicBezTo>
                    <a:pt x="8766" y="-1219"/>
                    <a:pt x="3532" y="200"/>
                    <a:pt x="1153" y="4269"/>
                  </a:cubicBezTo>
                  <a:cubicBezTo>
                    <a:pt x="-1226" y="8338"/>
                    <a:pt x="201" y="13542"/>
                    <a:pt x="4293" y="15814"/>
                  </a:cubicBezTo>
                  <a:cubicBezTo>
                    <a:pt x="8385" y="18085"/>
                    <a:pt x="13619" y="16760"/>
                    <a:pt x="15903" y="12691"/>
                  </a:cubicBezTo>
                  <a:cubicBezTo>
                    <a:pt x="18283" y="8622"/>
                    <a:pt x="16855" y="3417"/>
                    <a:pt x="12763" y="114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79" name="Google Shape;379;p33"/>
            <p:cNvSpPr/>
            <p:nvPr/>
          </p:nvSpPr>
          <p:spPr>
            <a:xfrm>
              <a:off x="3661691" y="1738818"/>
              <a:ext cx="17063" cy="17004"/>
            </a:xfrm>
            <a:custGeom>
              <a:avLst/>
              <a:gdLst/>
              <a:ahLst/>
              <a:cxnLst/>
              <a:rect l="l" t="t" r="r" b="b"/>
              <a:pathLst>
                <a:path w="17063" h="17004" extrusionOk="0">
                  <a:moveTo>
                    <a:pt x="5648" y="506"/>
                  </a:moveTo>
                  <a:cubicBezTo>
                    <a:pt x="1270" y="2115"/>
                    <a:pt x="-1109" y="6941"/>
                    <a:pt x="509" y="11388"/>
                  </a:cubicBezTo>
                  <a:cubicBezTo>
                    <a:pt x="2127" y="15741"/>
                    <a:pt x="6980" y="18107"/>
                    <a:pt x="11453" y="16498"/>
                  </a:cubicBezTo>
                  <a:cubicBezTo>
                    <a:pt x="15831" y="14890"/>
                    <a:pt x="18115" y="10064"/>
                    <a:pt x="16592" y="5616"/>
                  </a:cubicBezTo>
                  <a:cubicBezTo>
                    <a:pt x="14974" y="1263"/>
                    <a:pt x="10121" y="-1102"/>
                    <a:pt x="5648" y="50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80" name="Google Shape;380;p33"/>
            <p:cNvSpPr/>
            <p:nvPr/>
          </p:nvSpPr>
          <p:spPr>
            <a:xfrm>
              <a:off x="3623139" y="1719598"/>
              <a:ext cx="17121" cy="17025"/>
            </a:xfrm>
            <a:custGeom>
              <a:avLst/>
              <a:gdLst/>
              <a:ahLst/>
              <a:cxnLst/>
              <a:rect l="l" t="t" r="r" b="b"/>
              <a:pathLst>
                <a:path w="17121" h="17025" extrusionOk="0">
                  <a:moveTo>
                    <a:pt x="11464" y="517"/>
                  </a:moveTo>
                  <a:cubicBezTo>
                    <a:pt x="6991" y="-1092"/>
                    <a:pt x="2137" y="1179"/>
                    <a:pt x="520" y="5626"/>
                  </a:cubicBezTo>
                  <a:cubicBezTo>
                    <a:pt x="-1098" y="10074"/>
                    <a:pt x="1186" y="14900"/>
                    <a:pt x="5658" y="16509"/>
                  </a:cubicBezTo>
                  <a:cubicBezTo>
                    <a:pt x="10036" y="18117"/>
                    <a:pt x="14985" y="15846"/>
                    <a:pt x="16602" y="11399"/>
                  </a:cubicBezTo>
                  <a:cubicBezTo>
                    <a:pt x="18220" y="7046"/>
                    <a:pt x="15936" y="2125"/>
                    <a:pt x="11464" y="5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81" name="Google Shape;381;p33"/>
            <p:cNvSpPr/>
            <p:nvPr/>
          </p:nvSpPr>
          <p:spPr>
            <a:xfrm>
              <a:off x="3605947" y="1680266"/>
              <a:ext cx="17056" cy="16917"/>
            </a:xfrm>
            <a:custGeom>
              <a:avLst/>
              <a:gdLst/>
              <a:ahLst/>
              <a:cxnLst/>
              <a:rect l="l" t="t" r="r" b="b"/>
              <a:pathLst>
                <a:path w="17056" h="16917" extrusionOk="0">
                  <a:moveTo>
                    <a:pt x="4293" y="1052"/>
                  </a:moveTo>
                  <a:cubicBezTo>
                    <a:pt x="201" y="3417"/>
                    <a:pt x="-1226" y="8622"/>
                    <a:pt x="1153" y="12691"/>
                  </a:cubicBezTo>
                  <a:cubicBezTo>
                    <a:pt x="3532" y="16760"/>
                    <a:pt x="8766" y="18085"/>
                    <a:pt x="12763" y="15814"/>
                  </a:cubicBezTo>
                  <a:cubicBezTo>
                    <a:pt x="16855" y="13448"/>
                    <a:pt x="18283" y="8243"/>
                    <a:pt x="15903" y="4269"/>
                  </a:cubicBezTo>
                  <a:cubicBezTo>
                    <a:pt x="13524" y="200"/>
                    <a:pt x="8290" y="-1219"/>
                    <a:pt x="4293" y="114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82" name="Google Shape;382;p33"/>
            <p:cNvSpPr/>
            <p:nvPr/>
          </p:nvSpPr>
          <p:spPr>
            <a:xfrm>
              <a:off x="3618204" y="1638951"/>
              <a:ext cx="17110" cy="17021"/>
            </a:xfrm>
            <a:custGeom>
              <a:avLst/>
              <a:gdLst/>
              <a:ahLst/>
              <a:cxnLst/>
              <a:rect l="l" t="t" r="r" b="b"/>
              <a:pathLst>
                <a:path w="17110" h="17021" extrusionOk="0">
                  <a:moveTo>
                    <a:pt x="3551" y="15398"/>
                  </a:moveTo>
                  <a:cubicBezTo>
                    <a:pt x="4598" y="16155"/>
                    <a:pt x="5740" y="16723"/>
                    <a:pt x="7072" y="16912"/>
                  </a:cubicBezTo>
                  <a:cubicBezTo>
                    <a:pt x="7929" y="17101"/>
                    <a:pt x="8690" y="17007"/>
                    <a:pt x="9546" y="16912"/>
                  </a:cubicBezTo>
                  <a:cubicBezTo>
                    <a:pt x="11354" y="16723"/>
                    <a:pt x="12972" y="15966"/>
                    <a:pt x="14305" y="14736"/>
                  </a:cubicBezTo>
                  <a:cubicBezTo>
                    <a:pt x="15542" y="13600"/>
                    <a:pt x="16493" y="12086"/>
                    <a:pt x="16874" y="10288"/>
                  </a:cubicBezTo>
                  <a:cubicBezTo>
                    <a:pt x="16874" y="10193"/>
                    <a:pt x="16874" y="10099"/>
                    <a:pt x="16969" y="9910"/>
                  </a:cubicBezTo>
                  <a:cubicBezTo>
                    <a:pt x="17826" y="5273"/>
                    <a:pt x="14685" y="920"/>
                    <a:pt x="10022" y="68"/>
                  </a:cubicBezTo>
                  <a:cubicBezTo>
                    <a:pt x="9927" y="68"/>
                    <a:pt x="9832" y="68"/>
                    <a:pt x="9737" y="68"/>
                  </a:cubicBezTo>
                  <a:cubicBezTo>
                    <a:pt x="9737" y="68"/>
                    <a:pt x="9642" y="68"/>
                    <a:pt x="9546" y="68"/>
                  </a:cubicBezTo>
                  <a:cubicBezTo>
                    <a:pt x="5074" y="-499"/>
                    <a:pt x="981" y="2529"/>
                    <a:pt x="125" y="6976"/>
                  </a:cubicBezTo>
                  <a:cubicBezTo>
                    <a:pt x="-446" y="10288"/>
                    <a:pt x="981" y="13411"/>
                    <a:pt x="3551" y="1530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83" name="Google Shape;383;p33"/>
            <p:cNvSpPr/>
            <p:nvPr/>
          </p:nvSpPr>
          <p:spPr>
            <a:xfrm>
              <a:off x="3654388" y="1615578"/>
              <a:ext cx="17052" cy="16676"/>
            </a:xfrm>
            <a:custGeom>
              <a:avLst/>
              <a:gdLst/>
              <a:ahLst/>
              <a:cxnLst/>
              <a:rect l="l" t="t" r="r" b="b"/>
              <a:pathLst>
                <a:path w="17052" h="16676" extrusionOk="0">
                  <a:moveTo>
                    <a:pt x="5624" y="16155"/>
                  </a:moveTo>
                  <a:cubicBezTo>
                    <a:pt x="8383" y="17101"/>
                    <a:pt x="11524" y="16817"/>
                    <a:pt x="13998" y="14830"/>
                  </a:cubicBezTo>
                  <a:cubicBezTo>
                    <a:pt x="17614" y="11802"/>
                    <a:pt x="18090" y="6503"/>
                    <a:pt x="15045" y="2907"/>
                  </a:cubicBezTo>
                  <a:cubicBezTo>
                    <a:pt x="12475" y="-215"/>
                    <a:pt x="8098" y="-783"/>
                    <a:pt x="4672" y="1015"/>
                  </a:cubicBezTo>
                  <a:cubicBezTo>
                    <a:pt x="4101" y="1299"/>
                    <a:pt x="3530" y="1488"/>
                    <a:pt x="3054" y="1866"/>
                  </a:cubicBezTo>
                  <a:cubicBezTo>
                    <a:pt x="-562" y="4894"/>
                    <a:pt x="-1038" y="10194"/>
                    <a:pt x="2007" y="13789"/>
                  </a:cubicBezTo>
                  <a:cubicBezTo>
                    <a:pt x="3054" y="15020"/>
                    <a:pt x="4291" y="15682"/>
                    <a:pt x="5719" y="1615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84" name="Google Shape;384;p33"/>
            <p:cNvSpPr/>
            <p:nvPr/>
          </p:nvSpPr>
          <p:spPr>
            <a:xfrm>
              <a:off x="3713495" y="1346809"/>
              <a:ext cx="35020" cy="10976"/>
            </a:xfrm>
            <a:custGeom>
              <a:avLst/>
              <a:gdLst/>
              <a:ahLst/>
              <a:cxnLst/>
              <a:rect l="l" t="t" r="r" b="b"/>
              <a:pathLst>
                <a:path w="35020" h="10976" extrusionOk="0">
                  <a:moveTo>
                    <a:pt x="23315" y="0"/>
                  </a:moveTo>
                  <a:lnTo>
                    <a:pt x="11705" y="0"/>
                  </a:lnTo>
                  <a:cubicBezTo>
                    <a:pt x="5424" y="0"/>
                    <a:pt x="381" y="4921"/>
                    <a:pt x="0" y="10977"/>
                  </a:cubicBezTo>
                  <a:lnTo>
                    <a:pt x="35021" y="10977"/>
                  </a:lnTo>
                  <a:cubicBezTo>
                    <a:pt x="34640" y="4826"/>
                    <a:pt x="29596" y="0"/>
                    <a:pt x="23315"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sp>
          <p:nvSpPr>
            <p:cNvPr id="385" name="Google Shape;385;p33"/>
            <p:cNvSpPr/>
            <p:nvPr/>
          </p:nvSpPr>
          <p:spPr>
            <a:xfrm>
              <a:off x="3572269" y="1481559"/>
              <a:ext cx="19413" cy="21764"/>
            </a:xfrm>
            <a:custGeom>
              <a:avLst/>
              <a:gdLst/>
              <a:ahLst/>
              <a:cxnLst/>
              <a:rect l="l" t="t" r="r" b="b"/>
              <a:pathLst>
                <a:path w="19413" h="21764" extrusionOk="0">
                  <a:moveTo>
                    <a:pt x="19414" y="0"/>
                  </a:moveTo>
                  <a:cubicBezTo>
                    <a:pt x="11801" y="3880"/>
                    <a:pt x="5139" y="11923"/>
                    <a:pt x="0" y="21764"/>
                  </a:cubicBezTo>
                  <a:lnTo>
                    <a:pt x="19414" y="20345"/>
                  </a:lnTo>
                  <a:lnTo>
                    <a:pt x="19414" y="0"/>
                  </a:lnTo>
                  <a:close/>
                </a:path>
              </a:pathLst>
            </a:custGeom>
            <a:solidFill>
              <a:schemeClr val="dk1"/>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sz="1800">
                <a:solidFill>
                  <a:srgbClr val="000000"/>
                </a:solidFill>
                <a:latin typeface="Calibri"/>
                <a:ea typeface="Calibri"/>
                <a:cs typeface="B Nazanin" panose="00000400000000000000" pitchFamily="2" charset="-78"/>
                <a:sym typeface="Calibri"/>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34"/>
          <p:cNvSpPr txBox="1">
            <a:spLocks noGrp="1"/>
          </p:cNvSpPr>
          <p:nvPr>
            <p:ph type="title"/>
          </p:nvPr>
        </p:nvSpPr>
        <p:spPr>
          <a:xfrm>
            <a:off x="722375" y="539500"/>
            <a:ext cx="7699200" cy="572700"/>
          </a:xfrm>
          <a:prstGeom prst="rect">
            <a:avLst/>
          </a:prstGeom>
        </p:spPr>
        <p:txBody>
          <a:bodyPr spcFirstLastPara="1" wrap="square" lIns="91425" tIns="91425" rIns="91425" bIns="91425" anchor="t" anchorCtr="0">
            <a:noAutofit/>
          </a:bodyPr>
          <a:lstStyle/>
          <a:p>
            <a:pPr marL="0" lvl="0" indent="0" algn="r" rtl="1">
              <a:spcBef>
                <a:spcPts val="0"/>
              </a:spcBef>
              <a:spcAft>
                <a:spcPts val="0"/>
              </a:spcAft>
              <a:buNone/>
            </a:pPr>
            <a:r>
              <a:rPr lang="fa-IR" dirty="0">
                <a:cs typeface="B Nazanin" panose="00000400000000000000" pitchFamily="2" charset="-78"/>
              </a:rPr>
              <a:t>اهداف</a:t>
            </a:r>
            <a:endParaRPr dirty="0">
              <a:cs typeface="B Nazanin" panose="00000400000000000000" pitchFamily="2" charset="-78"/>
            </a:endParaRPr>
          </a:p>
        </p:txBody>
      </p:sp>
      <p:sp>
        <p:nvSpPr>
          <p:cNvPr id="391" name="Google Shape;391;p34"/>
          <p:cNvSpPr txBox="1">
            <a:spLocks noGrp="1"/>
          </p:cNvSpPr>
          <p:nvPr>
            <p:ph type="subTitle" idx="1"/>
          </p:nvPr>
        </p:nvSpPr>
        <p:spPr>
          <a:xfrm>
            <a:off x="605927" y="2741607"/>
            <a:ext cx="3583210" cy="1077900"/>
          </a:xfrm>
          <a:prstGeom prst="rect">
            <a:avLst/>
          </a:prstGeom>
        </p:spPr>
        <p:txBody>
          <a:bodyPr spcFirstLastPara="1" wrap="square" lIns="91425" tIns="91425" rIns="91425" bIns="91425" anchor="t" anchorCtr="0">
            <a:noAutofit/>
          </a:bodyPr>
          <a:lstStyle/>
          <a:p>
            <a:pPr marL="0" lvl="0" indent="0" algn="r" rtl="1">
              <a:lnSpc>
                <a:spcPct val="200000"/>
              </a:lnSpc>
              <a:spcBef>
                <a:spcPts val="0"/>
              </a:spcBef>
              <a:spcAft>
                <a:spcPts val="0"/>
              </a:spcAft>
              <a:buNone/>
            </a:pPr>
            <a:r>
              <a:rPr lang="fa-IR" dirty="0">
                <a:cs typeface="B Nazanin" panose="00000400000000000000" pitchFamily="2" charset="-78"/>
              </a:rPr>
              <a:t>این قالب پاورپوینت به صورت کاملا رایگان ارائه می‌شود و شما می‌توانید آن را دانلود کرده و استفاده کنید. اسلایدهای حرفه‌ای و متحرک که در این قالب وجود دارند، برای ارتقاء ارائه شما و جذب توجه مخاطبان بسیار مفید خواهند بود. همچنین، اسلایدهای قابل ویرایش اضافی مانند اشکال و جداول به شما کمک خواهند کرد تا اطلاعات خود را به طور دقیق و قابل فهمی ارائه دهید.</a:t>
            </a:r>
            <a:endParaRPr dirty="0">
              <a:cs typeface="B Nazanin" panose="00000400000000000000" pitchFamily="2" charset="-78"/>
            </a:endParaRPr>
          </a:p>
        </p:txBody>
      </p:sp>
      <p:sp>
        <p:nvSpPr>
          <p:cNvPr id="392" name="Google Shape;392;p34"/>
          <p:cNvSpPr txBox="1">
            <a:spLocks noGrp="1"/>
          </p:cNvSpPr>
          <p:nvPr>
            <p:ph type="subTitle" idx="2"/>
          </p:nvPr>
        </p:nvSpPr>
        <p:spPr>
          <a:xfrm>
            <a:off x="4704202" y="2837198"/>
            <a:ext cx="3717373" cy="1077900"/>
          </a:xfrm>
          <a:prstGeom prst="rect">
            <a:avLst/>
          </a:prstGeom>
        </p:spPr>
        <p:txBody>
          <a:bodyPr spcFirstLastPara="1" wrap="square" lIns="91425" tIns="91425" rIns="91425" bIns="91425" anchor="t" anchorCtr="0">
            <a:noAutofit/>
          </a:bodyPr>
          <a:lstStyle/>
          <a:p>
            <a:pPr marL="0" lvl="0" indent="0" algn="r" rtl="1">
              <a:lnSpc>
                <a:spcPct val="200000"/>
              </a:lnSpc>
              <a:spcBef>
                <a:spcPts val="0"/>
              </a:spcBef>
              <a:spcAft>
                <a:spcPts val="0"/>
              </a:spcAft>
              <a:buNone/>
            </a:pPr>
            <a:r>
              <a:rPr lang="fa-IR" dirty="0">
                <a:cs typeface="B Nazanin" panose="00000400000000000000" pitchFamily="2" charset="-78"/>
              </a:rPr>
              <a:t>این قالب پاورپوینت به صورت کاملا رایگان ارائه می‌شود و شما می‌توانید آن را دانلود کرده و استفاده کنید. اسلایدهای حرفه‌ای و متحرک که در این قالب وجود دارند، برای ارتقاء ارائه شما و جذب توجه مخاطبان بسیار مفید خواهند بود. همچنین، اسلایدهای قابل ویرایش اضافی مانند اشکال و جداول به شما کمک خواهند کرد تا اطلاعات خود را به طور دقیق و قابل فهمی ارائه دهید.</a:t>
            </a:r>
            <a:endParaRPr dirty="0">
              <a:cs typeface="B Nazanin" panose="00000400000000000000" pitchFamily="2" charset="-78"/>
            </a:endParaRPr>
          </a:p>
        </p:txBody>
      </p:sp>
      <p:sp>
        <p:nvSpPr>
          <p:cNvPr id="393" name="Google Shape;393;p34"/>
          <p:cNvSpPr txBox="1">
            <a:spLocks noGrp="1"/>
          </p:cNvSpPr>
          <p:nvPr>
            <p:ph type="subTitle" idx="3"/>
          </p:nvPr>
        </p:nvSpPr>
        <p:spPr>
          <a:xfrm>
            <a:off x="977037" y="2400537"/>
            <a:ext cx="3212100" cy="363900"/>
          </a:xfrm>
          <a:prstGeom prst="rect">
            <a:avLst/>
          </a:prstGeom>
        </p:spPr>
        <p:txBody>
          <a:bodyPr spcFirstLastPara="1" wrap="square" lIns="91425" tIns="91425" rIns="91425" bIns="91425" anchor="b" anchorCtr="0">
            <a:noAutofit/>
          </a:bodyPr>
          <a:lstStyle/>
          <a:p>
            <a:pPr marL="0" lvl="0" indent="0" algn="r" rtl="1">
              <a:spcBef>
                <a:spcPts val="0"/>
              </a:spcBef>
              <a:spcAft>
                <a:spcPts val="0"/>
              </a:spcAft>
              <a:buNone/>
            </a:pPr>
            <a:r>
              <a:rPr lang="fa-IR" dirty="0">
                <a:cs typeface="B Nazanin" panose="00000400000000000000" pitchFamily="2" charset="-78"/>
              </a:rPr>
              <a:t>هدف ما</a:t>
            </a:r>
            <a:endParaRPr dirty="0">
              <a:cs typeface="B Nazanin" panose="00000400000000000000" pitchFamily="2" charset="-78"/>
            </a:endParaRPr>
          </a:p>
        </p:txBody>
      </p:sp>
      <p:sp>
        <p:nvSpPr>
          <p:cNvPr id="394" name="Google Shape;394;p34"/>
          <p:cNvSpPr txBox="1">
            <a:spLocks noGrp="1"/>
          </p:cNvSpPr>
          <p:nvPr>
            <p:ph type="subTitle" idx="4"/>
          </p:nvPr>
        </p:nvSpPr>
        <p:spPr>
          <a:xfrm>
            <a:off x="4954865" y="2402011"/>
            <a:ext cx="3212100" cy="363900"/>
          </a:xfrm>
          <a:prstGeom prst="rect">
            <a:avLst/>
          </a:prstGeom>
        </p:spPr>
        <p:txBody>
          <a:bodyPr spcFirstLastPara="1" wrap="square" lIns="91425" tIns="91425" rIns="91425" bIns="91425" anchor="b" anchorCtr="0">
            <a:noAutofit/>
          </a:bodyPr>
          <a:lstStyle/>
          <a:p>
            <a:pPr marL="0" lvl="0" indent="0" algn="r" rtl="1">
              <a:spcBef>
                <a:spcPts val="0"/>
              </a:spcBef>
              <a:spcAft>
                <a:spcPts val="0"/>
              </a:spcAft>
              <a:buNone/>
            </a:pPr>
            <a:r>
              <a:rPr lang="fa-IR" dirty="0">
                <a:cs typeface="B Nazanin" panose="00000400000000000000" pitchFamily="2" charset="-78"/>
              </a:rPr>
              <a:t>هدف</a:t>
            </a:r>
            <a:endParaRPr dirty="0">
              <a:cs typeface="B Nazanin" panose="00000400000000000000" pitchFamily="2" charset="-78"/>
            </a:endParaRPr>
          </a:p>
        </p:txBody>
      </p:sp>
      <p:sp>
        <p:nvSpPr>
          <p:cNvPr id="395" name="Google Shape;395;p34"/>
          <p:cNvSpPr/>
          <p:nvPr/>
        </p:nvSpPr>
        <p:spPr>
          <a:xfrm>
            <a:off x="1075638" y="1774100"/>
            <a:ext cx="690600" cy="6906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latin typeface="Assistant"/>
              <a:ea typeface="Assistant"/>
              <a:cs typeface="B Nazanin" panose="00000400000000000000" pitchFamily="2" charset="-78"/>
              <a:sym typeface="Assistant"/>
            </a:endParaRPr>
          </a:p>
        </p:txBody>
      </p:sp>
      <p:sp>
        <p:nvSpPr>
          <p:cNvPr id="396" name="Google Shape;396;p34"/>
          <p:cNvSpPr/>
          <p:nvPr/>
        </p:nvSpPr>
        <p:spPr>
          <a:xfrm>
            <a:off x="5049863" y="1774100"/>
            <a:ext cx="690600" cy="6906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latin typeface="Assistant"/>
              <a:ea typeface="Assistant"/>
              <a:cs typeface="B Nazanin" panose="00000400000000000000" pitchFamily="2" charset="-78"/>
              <a:sym typeface="Assistant"/>
            </a:endParaRPr>
          </a:p>
        </p:txBody>
      </p:sp>
      <p:sp>
        <p:nvSpPr>
          <p:cNvPr id="397" name="Google Shape;397;p34"/>
          <p:cNvSpPr/>
          <p:nvPr/>
        </p:nvSpPr>
        <p:spPr>
          <a:xfrm>
            <a:off x="1236417" y="1933379"/>
            <a:ext cx="369083" cy="369112"/>
          </a:xfrm>
          <a:custGeom>
            <a:avLst/>
            <a:gdLst/>
            <a:ahLst/>
            <a:cxnLst/>
            <a:rect l="l" t="t" r="r" b="b"/>
            <a:pathLst>
              <a:path w="12760" h="12761" extrusionOk="0">
                <a:moveTo>
                  <a:pt x="6427" y="3592"/>
                </a:moveTo>
                <a:cubicBezTo>
                  <a:pt x="7939" y="3592"/>
                  <a:pt x="9168" y="4821"/>
                  <a:pt x="9168" y="6365"/>
                </a:cubicBezTo>
                <a:cubicBezTo>
                  <a:pt x="9168" y="7846"/>
                  <a:pt x="7908" y="9106"/>
                  <a:pt x="6427" y="9106"/>
                </a:cubicBezTo>
                <a:cubicBezTo>
                  <a:pt x="4883" y="9106"/>
                  <a:pt x="3655" y="7877"/>
                  <a:pt x="3655" y="6365"/>
                </a:cubicBezTo>
                <a:cubicBezTo>
                  <a:pt x="3655" y="4821"/>
                  <a:pt x="4883" y="3592"/>
                  <a:pt x="6427" y="3592"/>
                </a:cubicBezTo>
                <a:close/>
                <a:moveTo>
                  <a:pt x="5829" y="1"/>
                </a:moveTo>
                <a:cubicBezTo>
                  <a:pt x="5356" y="1"/>
                  <a:pt x="5009" y="347"/>
                  <a:pt x="5009" y="852"/>
                </a:cubicBezTo>
                <a:lnTo>
                  <a:pt x="5009" y="1576"/>
                </a:lnTo>
                <a:cubicBezTo>
                  <a:pt x="4631" y="1702"/>
                  <a:pt x="4285" y="1828"/>
                  <a:pt x="3970" y="2017"/>
                </a:cubicBezTo>
                <a:lnTo>
                  <a:pt x="3466" y="1513"/>
                </a:lnTo>
                <a:cubicBezTo>
                  <a:pt x="3308" y="1356"/>
                  <a:pt x="3088" y="1277"/>
                  <a:pt x="2867" y="1277"/>
                </a:cubicBezTo>
                <a:cubicBezTo>
                  <a:pt x="2647" y="1277"/>
                  <a:pt x="2426" y="1356"/>
                  <a:pt x="2269" y="1513"/>
                </a:cubicBezTo>
                <a:lnTo>
                  <a:pt x="1481" y="2301"/>
                </a:lnTo>
                <a:cubicBezTo>
                  <a:pt x="1166" y="2616"/>
                  <a:pt x="1166" y="3151"/>
                  <a:pt x="1481" y="3466"/>
                </a:cubicBezTo>
                <a:lnTo>
                  <a:pt x="2017" y="4002"/>
                </a:lnTo>
                <a:cubicBezTo>
                  <a:pt x="1796" y="4317"/>
                  <a:pt x="1701" y="4664"/>
                  <a:pt x="1575" y="5010"/>
                </a:cubicBezTo>
                <a:lnTo>
                  <a:pt x="819" y="5010"/>
                </a:lnTo>
                <a:cubicBezTo>
                  <a:pt x="347" y="5010"/>
                  <a:pt x="0" y="5357"/>
                  <a:pt x="0" y="5829"/>
                </a:cubicBezTo>
                <a:lnTo>
                  <a:pt x="0" y="6932"/>
                </a:lnTo>
                <a:cubicBezTo>
                  <a:pt x="0" y="7405"/>
                  <a:pt x="347" y="7783"/>
                  <a:pt x="819" y="7783"/>
                </a:cubicBezTo>
                <a:lnTo>
                  <a:pt x="1575" y="7783"/>
                </a:lnTo>
                <a:cubicBezTo>
                  <a:pt x="1701" y="8129"/>
                  <a:pt x="1796" y="8476"/>
                  <a:pt x="2017" y="8791"/>
                </a:cubicBezTo>
                <a:lnTo>
                  <a:pt x="1481" y="9295"/>
                </a:lnTo>
                <a:cubicBezTo>
                  <a:pt x="1166" y="9610"/>
                  <a:pt x="1166" y="10177"/>
                  <a:pt x="1481" y="10492"/>
                </a:cubicBezTo>
                <a:lnTo>
                  <a:pt x="2269" y="11280"/>
                </a:lnTo>
                <a:cubicBezTo>
                  <a:pt x="2426" y="11437"/>
                  <a:pt x="2647" y="11516"/>
                  <a:pt x="2867" y="11516"/>
                </a:cubicBezTo>
                <a:cubicBezTo>
                  <a:pt x="3088" y="11516"/>
                  <a:pt x="3308" y="11437"/>
                  <a:pt x="3466" y="11280"/>
                </a:cubicBezTo>
                <a:lnTo>
                  <a:pt x="3970" y="10776"/>
                </a:lnTo>
                <a:cubicBezTo>
                  <a:pt x="4285" y="10965"/>
                  <a:pt x="4631" y="11091"/>
                  <a:pt x="5009" y="11185"/>
                </a:cubicBezTo>
                <a:lnTo>
                  <a:pt x="5009" y="11941"/>
                </a:lnTo>
                <a:cubicBezTo>
                  <a:pt x="5009" y="12414"/>
                  <a:pt x="5356" y="12760"/>
                  <a:pt x="5829" y="12760"/>
                </a:cubicBezTo>
                <a:lnTo>
                  <a:pt x="6931" y="12760"/>
                </a:lnTo>
                <a:cubicBezTo>
                  <a:pt x="7404" y="12760"/>
                  <a:pt x="7750" y="12414"/>
                  <a:pt x="7750" y="11941"/>
                </a:cubicBezTo>
                <a:lnTo>
                  <a:pt x="7750" y="11185"/>
                </a:lnTo>
                <a:cubicBezTo>
                  <a:pt x="8097" y="11091"/>
                  <a:pt x="8475" y="10965"/>
                  <a:pt x="8790" y="10776"/>
                </a:cubicBezTo>
                <a:lnTo>
                  <a:pt x="9294" y="11280"/>
                </a:lnTo>
                <a:cubicBezTo>
                  <a:pt x="9452" y="11437"/>
                  <a:pt x="9664" y="11516"/>
                  <a:pt x="9877" y="11516"/>
                </a:cubicBezTo>
                <a:cubicBezTo>
                  <a:pt x="10090" y="11516"/>
                  <a:pt x="10302" y="11437"/>
                  <a:pt x="10460" y="11280"/>
                </a:cubicBezTo>
                <a:lnTo>
                  <a:pt x="11247" y="10492"/>
                </a:lnTo>
                <a:cubicBezTo>
                  <a:pt x="11563" y="10177"/>
                  <a:pt x="11563" y="9610"/>
                  <a:pt x="11247" y="9295"/>
                </a:cubicBezTo>
                <a:lnTo>
                  <a:pt x="10743" y="8791"/>
                </a:lnTo>
                <a:cubicBezTo>
                  <a:pt x="10932" y="8476"/>
                  <a:pt x="11058" y="8129"/>
                  <a:pt x="11184" y="7783"/>
                </a:cubicBezTo>
                <a:lnTo>
                  <a:pt x="11941" y="7783"/>
                </a:lnTo>
                <a:cubicBezTo>
                  <a:pt x="12413" y="7783"/>
                  <a:pt x="12760" y="7405"/>
                  <a:pt x="12760" y="6932"/>
                </a:cubicBezTo>
                <a:lnTo>
                  <a:pt x="12760" y="5829"/>
                </a:lnTo>
                <a:cubicBezTo>
                  <a:pt x="12760" y="5325"/>
                  <a:pt x="12350" y="4979"/>
                  <a:pt x="11941" y="4979"/>
                </a:cubicBezTo>
                <a:lnTo>
                  <a:pt x="11184" y="4979"/>
                </a:lnTo>
                <a:cubicBezTo>
                  <a:pt x="11058" y="4632"/>
                  <a:pt x="10932" y="4254"/>
                  <a:pt x="10743" y="3939"/>
                </a:cubicBezTo>
                <a:lnTo>
                  <a:pt x="11247" y="3435"/>
                </a:lnTo>
                <a:cubicBezTo>
                  <a:pt x="11563" y="3120"/>
                  <a:pt x="11563" y="2553"/>
                  <a:pt x="11247" y="2238"/>
                </a:cubicBezTo>
                <a:lnTo>
                  <a:pt x="10460" y="1450"/>
                </a:lnTo>
                <a:cubicBezTo>
                  <a:pt x="10302" y="1293"/>
                  <a:pt x="10090" y="1214"/>
                  <a:pt x="9877" y="1214"/>
                </a:cubicBezTo>
                <a:cubicBezTo>
                  <a:pt x="9664" y="1214"/>
                  <a:pt x="9452" y="1293"/>
                  <a:pt x="9294" y="1450"/>
                </a:cubicBezTo>
                <a:lnTo>
                  <a:pt x="8790" y="1986"/>
                </a:lnTo>
                <a:cubicBezTo>
                  <a:pt x="8475" y="1765"/>
                  <a:pt x="8097" y="1671"/>
                  <a:pt x="7750" y="1545"/>
                </a:cubicBezTo>
                <a:lnTo>
                  <a:pt x="7750" y="852"/>
                </a:lnTo>
                <a:cubicBezTo>
                  <a:pt x="7750" y="379"/>
                  <a:pt x="7404" y="1"/>
                  <a:pt x="6931" y="1"/>
                </a:cubicBez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grpSp>
        <p:nvGrpSpPr>
          <p:cNvPr id="398" name="Google Shape;398;p34"/>
          <p:cNvGrpSpPr/>
          <p:nvPr/>
        </p:nvGrpSpPr>
        <p:grpSpPr>
          <a:xfrm>
            <a:off x="5203792" y="1935497"/>
            <a:ext cx="382765" cy="367810"/>
            <a:chOff x="-62890750" y="3747425"/>
            <a:chExt cx="330825" cy="317900"/>
          </a:xfrm>
        </p:grpSpPr>
        <p:sp>
          <p:nvSpPr>
            <p:cNvPr id="399" name="Google Shape;399;p34"/>
            <p:cNvSpPr/>
            <p:nvPr/>
          </p:nvSpPr>
          <p:spPr>
            <a:xfrm>
              <a:off x="-62890750" y="3747425"/>
              <a:ext cx="313500" cy="195825"/>
            </a:xfrm>
            <a:custGeom>
              <a:avLst/>
              <a:gdLst/>
              <a:ahLst/>
              <a:cxnLst/>
              <a:rect l="l" t="t" r="r" b="b"/>
              <a:pathLst>
                <a:path w="12540" h="7833" extrusionOk="0">
                  <a:moveTo>
                    <a:pt x="6591" y="0"/>
                  </a:moveTo>
                  <a:cubicBezTo>
                    <a:pt x="4966" y="0"/>
                    <a:pt x="3342" y="616"/>
                    <a:pt x="2112" y="1846"/>
                  </a:cubicBezTo>
                  <a:cubicBezTo>
                    <a:pt x="663" y="3296"/>
                    <a:pt x="1" y="5438"/>
                    <a:pt x="379" y="7454"/>
                  </a:cubicBezTo>
                  <a:cubicBezTo>
                    <a:pt x="442" y="7675"/>
                    <a:pt x="568" y="7832"/>
                    <a:pt x="789" y="7832"/>
                  </a:cubicBezTo>
                  <a:lnTo>
                    <a:pt x="852" y="7832"/>
                  </a:lnTo>
                  <a:cubicBezTo>
                    <a:pt x="1104" y="7801"/>
                    <a:pt x="1198" y="7549"/>
                    <a:pt x="1167" y="7360"/>
                  </a:cubicBezTo>
                  <a:cubicBezTo>
                    <a:pt x="852" y="5596"/>
                    <a:pt x="1419" y="3737"/>
                    <a:pt x="2710" y="2477"/>
                  </a:cubicBezTo>
                  <a:cubicBezTo>
                    <a:pt x="3719" y="1437"/>
                    <a:pt x="5136" y="870"/>
                    <a:pt x="6617" y="870"/>
                  </a:cubicBezTo>
                  <a:cubicBezTo>
                    <a:pt x="7940" y="870"/>
                    <a:pt x="9200" y="1342"/>
                    <a:pt x="10177" y="2193"/>
                  </a:cubicBezTo>
                  <a:lnTo>
                    <a:pt x="9610" y="2792"/>
                  </a:lnTo>
                  <a:cubicBezTo>
                    <a:pt x="9484" y="2918"/>
                    <a:pt x="9452" y="3075"/>
                    <a:pt x="9484" y="3170"/>
                  </a:cubicBezTo>
                  <a:cubicBezTo>
                    <a:pt x="9515" y="3327"/>
                    <a:pt x="9641" y="3422"/>
                    <a:pt x="9799" y="3453"/>
                  </a:cubicBezTo>
                  <a:lnTo>
                    <a:pt x="12036" y="3926"/>
                  </a:lnTo>
                  <a:lnTo>
                    <a:pt x="12130" y="3926"/>
                  </a:lnTo>
                  <a:cubicBezTo>
                    <a:pt x="12225" y="3926"/>
                    <a:pt x="12319" y="3894"/>
                    <a:pt x="12382" y="3800"/>
                  </a:cubicBezTo>
                  <a:cubicBezTo>
                    <a:pt x="12508" y="3674"/>
                    <a:pt x="12540" y="3579"/>
                    <a:pt x="12508" y="3422"/>
                  </a:cubicBezTo>
                  <a:lnTo>
                    <a:pt x="12036" y="1153"/>
                  </a:lnTo>
                  <a:cubicBezTo>
                    <a:pt x="12004" y="1027"/>
                    <a:pt x="11878" y="901"/>
                    <a:pt x="11752" y="838"/>
                  </a:cubicBezTo>
                  <a:cubicBezTo>
                    <a:pt x="11715" y="831"/>
                    <a:pt x="11678" y="827"/>
                    <a:pt x="11642" y="827"/>
                  </a:cubicBezTo>
                  <a:cubicBezTo>
                    <a:pt x="11526" y="827"/>
                    <a:pt x="11422" y="868"/>
                    <a:pt x="11374" y="964"/>
                  </a:cubicBezTo>
                  <a:lnTo>
                    <a:pt x="10776" y="1563"/>
                  </a:lnTo>
                  <a:cubicBezTo>
                    <a:pt x="9583" y="521"/>
                    <a:pt x="8087" y="0"/>
                    <a:pt x="6591" y="0"/>
                  </a:cubicBez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400" name="Google Shape;400;p34"/>
            <p:cNvSpPr/>
            <p:nvPr/>
          </p:nvSpPr>
          <p:spPr>
            <a:xfrm>
              <a:off x="-62874975" y="3869075"/>
              <a:ext cx="315050" cy="196250"/>
            </a:xfrm>
            <a:custGeom>
              <a:avLst/>
              <a:gdLst/>
              <a:ahLst/>
              <a:cxnLst/>
              <a:rect l="l" t="t" r="r" b="b"/>
              <a:pathLst>
                <a:path w="12602" h="7850" extrusionOk="0">
                  <a:moveTo>
                    <a:pt x="11779" y="0"/>
                  </a:moveTo>
                  <a:cubicBezTo>
                    <a:pt x="11759" y="0"/>
                    <a:pt x="11739" y="2"/>
                    <a:pt x="11720" y="5"/>
                  </a:cubicBezTo>
                  <a:cubicBezTo>
                    <a:pt x="11499" y="36"/>
                    <a:pt x="11373" y="288"/>
                    <a:pt x="11405" y="477"/>
                  </a:cubicBezTo>
                  <a:cubicBezTo>
                    <a:pt x="11720" y="2242"/>
                    <a:pt x="11184" y="4101"/>
                    <a:pt x="9861" y="5361"/>
                  </a:cubicBezTo>
                  <a:cubicBezTo>
                    <a:pt x="8853" y="6400"/>
                    <a:pt x="7435" y="6967"/>
                    <a:pt x="5986" y="6967"/>
                  </a:cubicBezTo>
                  <a:cubicBezTo>
                    <a:pt x="4631" y="6967"/>
                    <a:pt x="3371" y="6495"/>
                    <a:pt x="2394" y="5644"/>
                  </a:cubicBezTo>
                  <a:lnTo>
                    <a:pt x="2993" y="5046"/>
                  </a:lnTo>
                  <a:cubicBezTo>
                    <a:pt x="3088" y="4920"/>
                    <a:pt x="3151" y="4762"/>
                    <a:pt x="3088" y="4668"/>
                  </a:cubicBezTo>
                  <a:cubicBezTo>
                    <a:pt x="3056" y="4510"/>
                    <a:pt x="2962" y="4416"/>
                    <a:pt x="2772" y="4384"/>
                  </a:cubicBezTo>
                  <a:lnTo>
                    <a:pt x="536" y="3912"/>
                  </a:lnTo>
                  <a:cubicBezTo>
                    <a:pt x="498" y="3904"/>
                    <a:pt x="465" y="3900"/>
                    <a:pt x="433" y="3900"/>
                  </a:cubicBezTo>
                  <a:cubicBezTo>
                    <a:pt x="332" y="3900"/>
                    <a:pt x="254" y="3941"/>
                    <a:pt x="158" y="4038"/>
                  </a:cubicBezTo>
                  <a:cubicBezTo>
                    <a:pt x="32" y="4132"/>
                    <a:pt x="0" y="4258"/>
                    <a:pt x="32" y="4416"/>
                  </a:cubicBezTo>
                  <a:lnTo>
                    <a:pt x="504" y="6652"/>
                  </a:lnTo>
                  <a:cubicBezTo>
                    <a:pt x="536" y="6810"/>
                    <a:pt x="662" y="6936"/>
                    <a:pt x="788" y="6967"/>
                  </a:cubicBezTo>
                  <a:lnTo>
                    <a:pt x="882" y="6967"/>
                  </a:lnTo>
                  <a:cubicBezTo>
                    <a:pt x="1008" y="6967"/>
                    <a:pt x="1103" y="6936"/>
                    <a:pt x="1166" y="6873"/>
                  </a:cubicBezTo>
                  <a:lnTo>
                    <a:pt x="1764" y="6274"/>
                  </a:lnTo>
                  <a:cubicBezTo>
                    <a:pt x="2930" y="7346"/>
                    <a:pt x="4442" y="7850"/>
                    <a:pt x="5923" y="7850"/>
                  </a:cubicBezTo>
                  <a:cubicBezTo>
                    <a:pt x="7561" y="7850"/>
                    <a:pt x="9168" y="7220"/>
                    <a:pt x="10428" y="5991"/>
                  </a:cubicBezTo>
                  <a:cubicBezTo>
                    <a:pt x="11909" y="4510"/>
                    <a:pt x="12602" y="2368"/>
                    <a:pt x="12192" y="320"/>
                  </a:cubicBezTo>
                  <a:cubicBezTo>
                    <a:pt x="12164" y="122"/>
                    <a:pt x="11958" y="0"/>
                    <a:pt x="11779" y="0"/>
                  </a:cubicBez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401" name="Google Shape;401;p34"/>
            <p:cNvSpPr/>
            <p:nvPr/>
          </p:nvSpPr>
          <p:spPr>
            <a:xfrm>
              <a:off x="-62751325" y="3834525"/>
              <a:ext cx="15775" cy="26800"/>
            </a:xfrm>
            <a:custGeom>
              <a:avLst/>
              <a:gdLst/>
              <a:ahLst/>
              <a:cxnLst/>
              <a:rect l="l" t="t" r="r" b="b"/>
              <a:pathLst>
                <a:path w="631" h="1072" extrusionOk="0">
                  <a:moveTo>
                    <a:pt x="630" y="1"/>
                  </a:moveTo>
                  <a:cubicBezTo>
                    <a:pt x="410" y="221"/>
                    <a:pt x="158" y="599"/>
                    <a:pt x="0" y="1072"/>
                  </a:cubicBezTo>
                  <a:lnTo>
                    <a:pt x="630" y="1072"/>
                  </a:lnTo>
                  <a:lnTo>
                    <a:pt x="630" y="1"/>
                  </a:ln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402" name="Google Shape;402;p34"/>
            <p:cNvSpPr/>
            <p:nvPr/>
          </p:nvSpPr>
          <p:spPr>
            <a:xfrm>
              <a:off x="-62715100" y="3950300"/>
              <a:ext cx="15775" cy="26025"/>
            </a:xfrm>
            <a:custGeom>
              <a:avLst/>
              <a:gdLst/>
              <a:ahLst/>
              <a:cxnLst/>
              <a:rect l="l" t="t" r="r" b="b"/>
              <a:pathLst>
                <a:path w="631" h="1041" extrusionOk="0">
                  <a:moveTo>
                    <a:pt x="1" y="1"/>
                  </a:moveTo>
                  <a:lnTo>
                    <a:pt x="1" y="1041"/>
                  </a:lnTo>
                  <a:cubicBezTo>
                    <a:pt x="253" y="852"/>
                    <a:pt x="473" y="473"/>
                    <a:pt x="631" y="1"/>
                  </a:cubicBez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403" name="Google Shape;403;p34"/>
            <p:cNvSpPr/>
            <p:nvPr/>
          </p:nvSpPr>
          <p:spPr>
            <a:xfrm>
              <a:off x="-62751325" y="3950300"/>
              <a:ext cx="15775" cy="26025"/>
            </a:xfrm>
            <a:custGeom>
              <a:avLst/>
              <a:gdLst/>
              <a:ahLst/>
              <a:cxnLst/>
              <a:rect l="l" t="t" r="r" b="b"/>
              <a:pathLst>
                <a:path w="631" h="1041" extrusionOk="0">
                  <a:moveTo>
                    <a:pt x="0" y="1"/>
                  </a:moveTo>
                  <a:cubicBezTo>
                    <a:pt x="158" y="473"/>
                    <a:pt x="410" y="852"/>
                    <a:pt x="630" y="1041"/>
                  </a:cubicBezTo>
                  <a:lnTo>
                    <a:pt x="630" y="1"/>
                  </a:ln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404" name="Google Shape;404;p34"/>
            <p:cNvSpPr/>
            <p:nvPr/>
          </p:nvSpPr>
          <p:spPr>
            <a:xfrm>
              <a:off x="-62822225" y="3881000"/>
              <a:ext cx="44125" cy="48075"/>
            </a:xfrm>
            <a:custGeom>
              <a:avLst/>
              <a:gdLst/>
              <a:ahLst/>
              <a:cxnLst/>
              <a:rect l="l" t="t" r="r" b="b"/>
              <a:pathLst>
                <a:path w="1765" h="1923" extrusionOk="0">
                  <a:moveTo>
                    <a:pt x="127" y="0"/>
                  </a:moveTo>
                  <a:cubicBezTo>
                    <a:pt x="32" y="316"/>
                    <a:pt x="1" y="631"/>
                    <a:pt x="1" y="977"/>
                  </a:cubicBezTo>
                  <a:cubicBezTo>
                    <a:pt x="1" y="1324"/>
                    <a:pt x="32" y="1670"/>
                    <a:pt x="127" y="1922"/>
                  </a:cubicBezTo>
                  <a:lnTo>
                    <a:pt x="1765" y="1922"/>
                  </a:lnTo>
                  <a:cubicBezTo>
                    <a:pt x="1734" y="1607"/>
                    <a:pt x="1702" y="1292"/>
                    <a:pt x="1702" y="977"/>
                  </a:cubicBezTo>
                  <a:cubicBezTo>
                    <a:pt x="1702" y="662"/>
                    <a:pt x="1734" y="316"/>
                    <a:pt x="1765" y="0"/>
                  </a:cubicBez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405" name="Google Shape;405;p34"/>
            <p:cNvSpPr/>
            <p:nvPr/>
          </p:nvSpPr>
          <p:spPr>
            <a:xfrm>
              <a:off x="-62715100" y="3833750"/>
              <a:ext cx="15775" cy="26800"/>
            </a:xfrm>
            <a:custGeom>
              <a:avLst/>
              <a:gdLst/>
              <a:ahLst/>
              <a:cxnLst/>
              <a:rect l="l" t="t" r="r" b="b"/>
              <a:pathLst>
                <a:path w="631" h="1072" extrusionOk="0">
                  <a:moveTo>
                    <a:pt x="1" y="0"/>
                  </a:moveTo>
                  <a:lnTo>
                    <a:pt x="1" y="1071"/>
                  </a:lnTo>
                  <a:lnTo>
                    <a:pt x="631" y="1071"/>
                  </a:lnTo>
                  <a:cubicBezTo>
                    <a:pt x="505" y="599"/>
                    <a:pt x="253" y="189"/>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406" name="Google Shape;406;p34"/>
            <p:cNvSpPr/>
            <p:nvPr/>
          </p:nvSpPr>
          <p:spPr>
            <a:xfrm>
              <a:off x="-62758425" y="3881000"/>
              <a:ext cx="22875" cy="48075"/>
            </a:xfrm>
            <a:custGeom>
              <a:avLst/>
              <a:gdLst/>
              <a:ahLst/>
              <a:cxnLst/>
              <a:rect l="l" t="t" r="r" b="b"/>
              <a:pathLst>
                <a:path w="915" h="1923" extrusionOk="0">
                  <a:moveTo>
                    <a:pt x="95" y="0"/>
                  </a:moveTo>
                  <a:cubicBezTo>
                    <a:pt x="64" y="316"/>
                    <a:pt x="1" y="631"/>
                    <a:pt x="1" y="977"/>
                  </a:cubicBezTo>
                  <a:cubicBezTo>
                    <a:pt x="1" y="1324"/>
                    <a:pt x="64" y="1670"/>
                    <a:pt x="95" y="1922"/>
                  </a:cubicBezTo>
                  <a:lnTo>
                    <a:pt x="914" y="1922"/>
                  </a:lnTo>
                  <a:lnTo>
                    <a:pt x="914" y="0"/>
                  </a:ln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407" name="Google Shape;407;p34"/>
            <p:cNvSpPr/>
            <p:nvPr/>
          </p:nvSpPr>
          <p:spPr>
            <a:xfrm>
              <a:off x="-62715100" y="3809325"/>
              <a:ext cx="74850" cy="51225"/>
            </a:xfrm>
            <a:custGeom>
              <a:avLst/>
              <a:gdLst/>
              <a:ahLst/>
              <a:cxnLst/>
              <a:rect l="l" t="t" r="r" b="b"/>
              <a:pathLst>
                <a:path w="2994" h="2049" extrusionOk="0">
                  <a:moveTo>
                    <a:pt x="1" y="1"/>
                  </a:moveTo>
                  <a:lnTo>
                    <a:pt x="1" y="32"/>
                  </a:lnTo>
                  <a:cubicBezTo>
                    <a:pt x="631" y="253"/>
                    <a:pt x="1198" y="1009"/>
                    <a:pt x="1481" y="2048"/>
                  </a:cubicBezTo>
                  <a:lnTo>
                    <a:pt x="2994" y="2048"/>
                  </a:lnTo>
                  <a:cubicBezTo>
                    <a:pt x="2426" y="946"/>
                    <a:pt x="1324" y="158"/>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408" name="Google Shape;408;p34"/>
            <p:cNvSpPr/>
            <p:nvPr/>
          </p:nvSpPr>
          <p:spPr>
            <a:xfrm>
              <a:off x="-62715875" y="3950300"/>
              <a:ext cx="75625" cy="51225"/>
            </a:xfrm>
            <a:custGeom>
              <a:avLst/>
              <a:gdLst/>
              <a:ahLst/>
              <a:cxnLst/>
              <a:rect l="l" t="t" r="r" b="b"/>
              <a:pathLst>
                <a:path w="3025" h="2049" extrusionOk="0">
                  <a:moveTo>
                    <a:pt x="1512" y="1"/>
                  </a:moveTo>
                  <a:cubicBezTo>
                    <a:pt x="1229" y="1009"/>
                    <a:pt x="662" y="1765"/>
                    <a:pt x="0" y="1986"/>
                  </a:cubicBezTo>
                  <a:lnTo>
                    <a:pt x="0" y="2049"/>
                  </a:lnTo>
                  <a:lnTo>
                    <a:pt x="32" y="2049"/>
                  </a:lnTo>
                  <a:cubicBezTo>
                    <a:pt x="1355" y="1891"/>
                    <a:pt x="2457" y="1104"/>
                    <a:pt x="3025" y="1"/>
                  </a:cubicBez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409" name="Google Shape;409;p34"/>
            <p:cNvSpPr/>
            <p:nvPr/>
          </p:nvSpPr>
          <p:spPr>
            <a:xfrm>
              <a:off x="-62811200" y="3949525"/>
              <a:ext cx="75650" cy="52000"/>
            </a:xfrm>
            <a:custGeom>
              <a:avLst/>
              <a:gdLst/>
              <a:ahLst/>
              <a:cxnLst/>
              <a:rect l="l" t="t" r="r" b="b"/>
              <a:pathLst>
                <a:path w="3026" h="2080" extrusionOk="0">
                  <a:moveTo>
                    <a:pt x="1" y="0"/>
                  </a:moveTo>
                  <a:cubicBezTo>
                    <a:pt x="600" y="1166"/>
                    <a:pt x="1702" y="1954"/>
                    <a:pt x="3025" y="2080"/>
                  </a:cubicBezTo>
                  <a:lnTo>
                    <a:pt x="3025" y="2017"/>
                  </a:lnTo>
                  <a:cubicBezTo>
                    <a:pt x="2364" y="1796"/>
                    <a:pt x="1860" y="1040"/>
                    <a:pt x="1545" y="0"/>
                  </a:cubicBez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410" name="Google Shape;410;p34"/>
            <p:cNvSpPr/>
            <p:nvPr/>
          </p:nvSpPr>
          <p:spPr>
            <a:xfrm>
              <a:off x="-62673350" y="3881000"/>
              <a:ext cx="44125" cy="48075"/>
            </a:xfrm>
            <a:custGeom>
              <a:avLst/>
              <a:gdLst/>
              <a:ahLst/>
              <a:cxnLst/>
              <a:rect l="l" t="t" r="r" b="b"/>
              <a:pathLst>
                <a:path w="1765" h="1923" extrusionOk="0">
                  <a:moveTo>
                    <a:pt x="0" y="0"/>
                  </a:moveTo>
                  <a:cubicBezTo>
                    <a:pt x="32" y="316"/>
                    <a:pt x="63" y="631"/>
                    <a:pt x="63" y="977"/>
                  </a:cubicBezTo>
                  <a:cubicBezTo>
                    <a:pt x="63" y="1324"/>
                    <a:pt x="32" y="1670"/>
                    <a:pt x="0" y="1922"/>
                  </a:cubicBezTo>
                  <a:lnTo>
                    <a:pt x="1639" y="1922"/>
                  </a:lnTo>
                  <a:cubicBezTo>
                    <a:pt x="1733" y="1670"/>
                    <a:pt x="1765" y="1292"/>
                    <a:pt x="1765" y="977"/>
                  </a:cubicBezTo>
                  <a:cubicBezTo>
                    <a:pt x="1765" y="662"/>
                    <a:pt x="1733" y="316"/>
                    <a:pt x="1639" y="0"/>
                  </a:cubicBez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411" name="Google Shape;411;p34"/>
            <p:cNvSpPr/>
            <p:nvPr/>
          </p:nvSpPr>
          <p:spPr>
            <a:xfrm>
              <a:off x="-62810400" y="3810125"/>
              <a:ext cx="75625" cy="51200"/>
            </a:xfrm>
            <a:custGeom>
              <a:avLst/>
              <a:gdLst/>
              <a:ahLst/>
              <a:cxnLst/>
              <a:rect l="l" t="t" r="r" b="b"/>
              <a:pathLst>
                <a:path w="3025" h="2048" extrusionOk="0">
                  <a:moveTo>
                    <a:pt x="2993" y="0"/>
                  </a:moveTo>
                  <a:cubicBezTo>
                    <a:pt x="1702" y="158"/>
                    <a:pt x="599" y="945"/>
                    <a:pt x="0" y="2048"/>
                  </a:cubicBezTo>
                  <a:lnTo>
                    <a:pt x="1544" y="2048"/>
                  </a:lnTo>
                  <a:cubicBezTo>
                    <a:pt x="1828" y="1008"/>
                    <a:pt x="2363" y="284"/>
                    <a:pt x="3025" y="32"/>
                  </a:cubicBezTo>
                  <a:lnTo>
                    <a:pt x="3025" y="0"/>
                  </a:ln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412" name="Google Shape;412;p34"/>
            <p:cNvSpPr/>
            <p:nvPr/>
          </p:nvSpPr>
          <p:spPr>
            <a:xfrm>
              <a:off x="-62715100" y="3881000"/>
              <a:ext cx="22850" cy="48075"/>
            </a:xfrm>
            <a:custGeom>
              <a:avLst/>
              <a:gdLst/>
              <a:ahLst/>
              <a:cxnLst/>
              <a:rect l="l" t="t" r="r" b="b"/>
              <a:pathLst>
                <a:path w="914" h="1923" extrusionOk="0">
                  <a:moveTo>
                    <a:pt x="1" y="0"/>
                  </a:moveTo>
                  <a:lnTo>
                    <a:pt x="1" y="1922"/>
                  </a:lnTo>
                  <a:lnTo>
                    <a:pt x="851" y="1922"/>
                  </a:lnTo>
                  <a:cubicBezTo>
                    <a:pt x="883" y="1607"/>
                    <a:pt x="914" y="1292"/>
                    <a:pt x="914" y="977"/>
                  </a:cubicBezTo>
                  <a:cubicBezTo>
                    <a:pt x="914" y="662"/>
                    <a:pt x="883" y="316"/>
                    <a:pt x="851" y="0"/>
                  </a:cubicBez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35"/>
          <p:cNvSpPr txBox="1">
            <a:spLocks noGrp="1"/>
          </p:cNvSpPr>
          <p:nvPr>
            <p:ph type="title"/>
          </p:nvPr>
        </p:nvSpPr>
        <p:spPr>
          <a:xfrm>
            <a:off x="722375" y="539500"/>
            <a:ext cx="7699200" cy="572700"/>
          </a:xfrm>
          <a:prstGeom prst="rect">
            <a:avLst/>
          </a:prstGeom>
        </p:spPr>
        <p:txBody>
          <a:bodyPr spcFirstLastPara="1" wrap="square" lIns="91425" tIns="91425" rIns="91425" bIns="91425" anchor="t" anchorCtr="0">
            <a:noAutofit/>
          </a:bodyPr>
          <a:lstStyle/>
          <a:p>
            <a:pPr marL="0" lvl="0" indent="0" algn="r" rtl="1">
              <a:spcBef>
                <a:spcPts val="0"/>
              </a:spcBef>
              <a:spcAft>
                <a:spcPts val="0"/>
              </a:spcAft>
              <a:buNone/>
            </a:pPr>
            <a:r>
              <a:rPr lang="fa-IR" dirty="0">
                <a:cs typeface="B Nazanin" panose="00000400000000000000" pitchFamily="2" charset="-78"/>
              </a:rPr>
              <a:t>منابع</a:t>
            </a:r>
            <a:endParaRPr dirty="0">
              <a:cs typeface="B Nazanin" panose="00000400000000000000" pitchFamily="2" charset="-78"/>
            </a:endParaRPr>
          </a:p>
        </p:txBody>
      </p:sp>
      <p:sp>
        <p:nvSpPr>
          <p:cNvPr id="418" name="Google Shape;418;p35"/>
          <p:cNvSpPr txBox="1">
            <a:spLocks noGrp="1"/>
          </p:cNvSpPr>
          <p:nvPr>
            <p:ph type="subTitle" idx="1"/>
          </p:nvPr>
        </p:nvSpPr>
        <p:spPr>
          <a:xfrm>
            <a:off x="363557" y="2641375"/>
            <a:ext cx="2676770" cy="1595100"/>
          </a:xfrm>
          <a:prstGeom prst="rect">
            <a:avLst/>
          </a:prstGeom>
        </p:spPr>
        <p:txBody>
          <a:bodyPr spcFirstLastPara="1" wrap="square" lIns="91425" tIns="91425" rIns="91425" bIns="91425" anchor="t" anchorCtr="0">
            <a:noAutofit/>
          </a:bodyPr>
          <a:lstStyle/>
          <a:p>
            <a:pPr marL="0" lvl="0" indent="0" algn="r" rtl="1">
              <a:lnSpc>
                <a:spcPct val="200000"/>
              </a:lnSpc>
              <a:spcBef>
                <a:spcPts val="0"/>
              </a:spcBef>
              <a:spcAft>
                <a:spcPts val="0"/>
              </a:spcAft>
              <a:buNone/>
            </a:pPr>
            <a:r>
              <a:rPr lang="fa-IR" dirty="0">
                <a:cs typeface="B Nazanin" panose="00000400000000000000" pitchFamily="2" charset="-78"/>
              </a:rPr>
              <a:t>اگر از این قالب پاورپوینت استفاده کنید، به راحتی می‌توانید از برخورداری از طراحی حرفه‌ای و متحرک، بهبود نتایج ارائه خود لذت ببرید. این قالب پاورپوینت به شما امکان می‌دهد ایده‌هایتان را به طور منحصر به فرد و جذاب به نمایش بگذارید و مخاطبان را برای خرید و دانلود محصول شما جذب کنید.</a:t>
            </a:r>
            <a:endParaRPr dirty="0">
              <a:cs typeface="B Nazanin" panose="00000400000000000000" pitchFamily="2" charset="-78"/>
            </a:endParaRPr>
          </a:p>
        </p:txBody>
      </p:sp>
      <p:sp>
        <p:nvSpPr>
          <p:cNvPr id="419" name="Google Shape;419;p35"/>
          <p:cNvSpPr txBox="1">
            <a:spLocks noGrp="1"/>
          </p:cNvSpPr>
          <p:nvPr>
            <p:ph type="subTitle" idx="2"/>
          </p:nvPr>
        </p:nvSpPr>
        <p:spPr>
          <a:xfrm>
            <a:off x="874927" y="2061550"/>
            <a:ext cx="2165400" cy="675600"/>
          </a:xfrm>
          <a:prstGeom prst="rect">
            <a:avLst/>
          </a:prstGeom>
        </p:spPr>
        <p:txBody>
          <a:bodyPr spcFirstLastPara="1" wrap="square" lIns="91425" tIns="91425" rIns="91425" bIns="91425" anchor="b" anchorCtr="0">
            <a:noAutofit/>
          </a:bodyPr>
          <a:lstStyle/>
          <a:p>
            <a:pPr marL="0" lvl="0" indent="0" algn="r" rtl="1">
              <a:spcBef>
                <a:spcPts val="0"/>
              </a:spcBef>
              <a:spcAft>
                <a:spcPts val="0"/>
              </a:spcAft>
              <a:buNone/>
            </a:pPr>
            <a:r>
              <a:rPr lang="fa-IR" dirty="0">
                <a:cs typeface="B Nazanin" panose="00000400000000000000" pitchFamily="2" charset="-78"/>
              </a:rPr>
              <a:t>انسان منابع</a:t>
            </a:r>
            <a:endParaRPr dirty="0">
              <a:cs typeface="B Nazanin" panose="00000400000000000000" pitchFamily="2" charset="-78"/>
            </a:endParaRPr>
          </a:p>
        </p:txBody>
      </p:sp>
      <p:sp>
        <p:nvSpPr>
          <p:cNvPr id="420" name="Google Shape;420;p35"/>
          <p:cNvSpPr txBox="1">
            <a:spLocks noGrp="1"/>
          </p:cNvSpPr>
          <p:nvPr>
            <p:ph type="subTitle" idx="3"/>
          </p:nvPr>
        </p:nvSpPr>
        <p:spPr>
          <a:xfrm>
            <a:off x="3088088" y="2641375"/>
            <a:ext cx="2676770" cy="1595100"/>
          </a:xfrm>
          <a:prstGeom prst="rect">
            <a:avLst/>
          </a:prstGeom>
        </p:spPr>
        <p:txBody>
          <a:bodyPr spcFirstLastPara="1" wrap="square" lIns="91425" tIns="91425" rIns="91425" bIns="91425" anchor="t" anchorCtr="0">
            <a:noAutofit/>
          </a:bodyPr>
          <a:lstStyle/>
          <a:p>
            <a:pPr marL="0" lvl="0" indent="0" algn="r" rtl="1">
              <a:lnSpc>
                <a:spcPct val="200000"/>
              </a:lnSpc>
              <a:spcBef>
                <a:spcPts val="0"/>
              </a:spcBef>
              <a:spcAft>
                <a:spcPts val="0"/>
              </a:spcAft>
              <a:buNone/>
            </a:pPr>
            <a:r>
              <a:rPr lang="fa-IR" dirty="0">
                <a:cs typeface="B Nazanin" panose="00000400000000000000" pitchFamily="2" charset="-78"/>
              </a:rPr>
              <a:t>اگر از این قالب پاورپوینت استفاده کنید، به راحتی می‌توانید از برخورداری از طراحی حرفه‌ای و متحرک، بهبود نتایج ارائه خود لذت ببرید. این قالب پاورپوینت به شما امکان می‌دهد ایده‌هایتان را به طور منحصر به فرد و جذاب به نمایش بگذارید و مخاطبان را برای خرید و دانلود محصول شما جذب کنید.</a:t>
            </a:r>
            <a:endParaRPr dirty="0">
              <a:cs typeface="B Nazanin" panose="00000400000000000000" pitchFamily="2" charset="-78"/>
            </a:endParaRPr>
          </a:p>
        </p:txBody>
      </p:sp>
      <p:sp>
        <p:nvSpPr>
          <p:cNvPr id="421" name="Google Shape;421;p35"/>
          <p:cNvSpPr txBox="1">
            <a:spLocks noGrp="1"/>
          </p:cNvSpPr>
          <p:nvPr>
            <p:ph type="subTitle" idx="4"/>
          </p:nvPr>
        </p:nvSpPr>
        <p:spPr>
          <a:xfrm>
            <a:off x="3489302" y="2061550"/>
            <a:ext cx="2165400" cy="675600"/>
          </a:xfrm>
          <a:prstGeom prst="rect">
            <a:avLst/>
          </a:prstGeom>
        </p:spPr>
        <p:txBody>
          <a:bodyPr spcFirstLastPara="1" wrap="square" lIns="91425" tIns="91425" rIns="91425" bIns="91425" anchor="b" anchorCtr="0">
            <a:noAutofit/>
          </a:bodyPr>
          <a:lstStyle/>
          <a:p>
            <a:pPr marL="0" lvl="0" indent="0" algn="r" rtl="1">
              <a:spcBef>
                <a:spcPts val="0"/>
              </a:spcBef>
              <a:spcAft>
                <a:spcPts val="0"/>
              </a:spcAft>
              <a:buNone/>
            </a:pPr>
            <a:r>
              <a:rPr lang="fa-IR" dirty="0">
                <a:cs typeface="B Nazanin" panose="00000400000000000000" pitchFamily="2" charset="-78"/>
              </a:rPr>
              <a:t>منابع مالی</a:t>
            </a:r>
            <a:endParaRPr dirty="0">
              <a:cs typeface="B Nazanin" panose="00000400000000000000" pitchFamily="2" charset="-78"/>
            </a:endParaRPr>
          </a:p>
        </p:txBody>
      </p:sp>
      <p:sp>
        <p:nvSpPr>
          <p:cNvPr id="422" name="Google Shape;422;p35"/>
          <p:cNvSpPr txBox="1">
            <a:spLocks noGrp="1"/>
          </p:cNvSpPr>
          <p:nvPr>
            <p:ph type="subTitle" idx="5"/>
          </p:nvPr>
        </p:nvSpPr>
        <p:spPr>
          <a:xfrm>
            <a:off x="5993505" y="2641375"/>
            <a:ext cx="2676770" cy="1595100"/>
          </a:xfrm>
          <a:prstGeom prst="rect">
            <a:avLst/>
          </a:prstGeom>
        </p:spPr>
        <p:txBody>
          <a:bodyPr spcFirstLastPara="1" wrap="square" lIns="91425" tIns="91425" rIns="91425" bIns="91425" anchor="t" anchorCtr="0">
            <a:noAutofit/>
          </a:bodyPr>
          <a:lstStyle/>
          <a:p>
            <a:pPr marL="0" lvl="0" indent="0" algn="r" rtl="1">
              <a:lnSpc>
                <a:spcPct val="200000"/>
              </a:lnSpc>
              <a:spcBef>
                <a:spcPts val="0"/>
              </a:spcBef>
              <a:spcAft>
                <a:spcPts val="0"/>
              </a:spcAft>
              <a:buNone/>
            </a:pPr>
            <a:r>
              <a:rPr lang="fa-IR" dirty="0">
                <a:cs typeface="B Nazanin" panose="00000400000000000000" pitchFamily="2" charset="-78"/>
              </a:rPr>
              <a:t>اگر از این قالب پاورپوینت استفاده کنید، به راحتی می‌توانید از برخورداری از طراحی حرفه‌ای و متحرک، بهبود نتایج ارائه خود لذت ببرید. این قالب پاورپوینت به شما امکان می‌دهد ایده‌هایتان را به طور منحصر به فرد و جذاب به نمایش بگذارید و مخاطبان را برای خرید و دانلود محصول شما جذب کنید.</a:t>
            </a:r>
            <a:endParaRPr dirty="0">
              <a:cs typeface="B Nazanin" panose="00000400000000000000" pitchFamily="2" charset="-78"/>
            </a:endParaRPr>
          </a:p>
        </p:txBody>
      </p:sp>
      <p:sp>
        <p:nvSpPr>
          <p:cNvPr id="423" name="Google Shape;423;p35"/>
          <p:cNvSpPr txBox="1">
            <a:spLocks noGrp="1"/>
          </p:cNvSpPr>
          <p:nvPr>
            <p:ph type="subTitle" idx="6"/>
          </p:nvPr>
        </p:nvSpPr>
        <p:spPr>
          <a:xfrm>
            <a:off x="6103673" y="2061550"/>
            <a:ext cx="2165400" cy="675600"/>
          </a:xfrm>
          <a:prstGeom prst="rect">
            <a:avLst/>
          </a:prstGeom>
        </p:spPr>
        <p:txBody>
          <a:bodyPr spcFirstLastPara="1" wrap="square" lIns="91425" tIns="91425" rIns="91425" bIns="91425" anchor="b" anchorCtr="0">
            <a:noAutofit/>
          </a:bodyPr>
          <a:lstStyle/>
          <a:p>
            <a:pPr marL="0" lvl="0" indent="0" algn="r" rtl="1">
              <a:spcBef>
                <a:spcPts val="0"/>
              </a:spcBef>
              <a:spcAft>
                <a:spcPts val="0"/>
              </a:spcAft>
              <a:buNone/>
            </a:pPr>
            <a:r>
              <a:rPr lang="fa-IR" dirty="0">
                <a:cs typeface="B Nazanin" panose="00000400000000000000" pitchFamily="2" charset="-78"/>
              </a:rPr>
              <a:t>منابع فیزیکی</a:t>
            </a:r>
            <a:endParaRPr dirty="0">
              <a:cs typeface="B Nazanin" panose="00000400000000000000" pitchFamily="2" charset="-78"/>
            </a:endParaRPr>
          </a:p>
        </p:txBody>
      </p:sp>
      <p:sp>
        <p:nvSpPr>
          <p:cNvPr id="424" name="Google Shape;424;p35"/>
          <p:cNvSpPr/>
          <p:nvPr/>
        </p:nvSpPr>
        <p:spPr>
          <a:xfrm>
            <a:off x="983089" y="1299775"/>
            <a:ext cx="690600" cy="6906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latin typeface="Assistant"/>
              <a:ea typeface="Assistant"/>
              <a:cs typeface="B Nazanin" panose="00000400000000000000" pitchFamily="2" charset="-78"/>
              <a:sym typeface="Assistant"/>
            </a:endParaRPr>
          </a:p>
        </p:txBody>
      </p:sp>
      <p:sp>
        <p:nvSpPr>
          <p:cNvPr id="425" name="Google Shape;425;p35"/>
          <p:cNvSpPr/>
          <p:nvPr/>
        </p:nvSpPr>
        <p:spPr>
          <a:xfrm>
            <a:off x="3595891" y="1299775"/>
            <a:ext cx="690600" cy="6906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latin typeface="Assistant"/>
              <a:ea typeface="Assistant"/>
              <a:cs typeface="B Nazanin" panose="00000400000000000000" pitchFamily="2" charset="-78"/>
              <a:sym typeface="Assistant"/>
            </a:endParaRPr>
          </a:p>
        </p:txBody>
      </p:sp>
      <p:sp>
        <p:nvSpPr>
          <p:cNvPr id="426" name="Google Shape;426;p35"/>
          <p:cNvSpPr/>
          <p:nvPr/>
        </p:nvSpPr>
        <p:spPr>
          <a:xfrm>
            <a:off x="6208702" y="1299775"/>
            <a:ext cx="690600" cy="6906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latin typeface="Assistant"/>
              <a:ea typeface="Assistant"/>
              <a:cs typeface="B Nazanin" panose="00000400000000000000" pitchFamily="2" charset="-78"/>
              <a:sym typeface="Assistant"/>
            </a:endParaRPr>
          </a:p>
        </p:txBody>
      </p:sp>
      <p:grpSp>
        <p:nvGrpSpPr>
          <p:cNvPr id="427" name="Google Shape;427;p35"/>
          <p:cNvGrpSpPr/>
          <p:nvPr/>
        </p:nvGrpSpPr>
        <p:grpSpPr>
          <a:xfrm>
            <a:off x="3765294" y="1481954"/>
            <a:ext cx="351786" cy="326274"/>
            <a:chOff x="-62511900" y="4129100"/>
            <a:chExt cx="304050" cy="282000"/>
          </a:xfrm>
        </p:grpSpPr>
        <p:sp>
          <p:nvSpPr>
            <p:cNvPr id="428" name="Google Shape;428;p35"/>
            <p:cNvSpPr/>
            <p:nvPr/>
          </p:nvSpPr>
          <p:spPr>
            <a:xfrm>
              <a:off x="-62414225" y="4203925"/>
              <a:ext cx="206375" cy="207175"/>
            </a:xfrm>
            <a:custGeom>
              <a:avLst/>
              <a:gdLst/>
              <a:ahLst/>
              <a:cxnLst/>
              <a:rect l="l" t="t" r="r" b="b"/>
              <a:pathLst>
                <a:path w="8255" h="8287" extrusionOk="0">
                  <a:moveTo>
                    <a:pt x="4128" y="1229"/>
                  </a:moveTo>
                  <a:cubicBezTo>
                    <a:pt x="4348" y="1229"/>
                    <a:pt x="4506" y="1418"/>
                    <a:pt x="4506" y="1670"/>
                  </a:cubicBezTo>
                  <a:lnTo>
                    <a:pt x="4506" y="1922"/>
                  </a:lnTo>
                  <a:cubicBezTo>
                    <a:pt x="4978" y="2080"/>
                    <a:pt x="5356" y="2552"/>
                    <a:pt x="5356" y="3119"/>
                  </a:cubicBezTo>
                  <a:cubicBezTo>
                    <a:pt x="5356" y="3340"/>
                    <a:pt x="5136" y="3498"/>
                    <a:pt x="4947" y="3498"/>
                  </a:cubicBezTo>
                  <a:cubicBezTo>
                    <a:pt x="4726" y="3498"/>
                    <a:pt x="4506" y="3308"/>
                    <a:pt x="4506" y="3119"/>
                  </a:cubicBezTo>
                  <a:cubicBezTo>
                    <a:pt x="4506" y="2867"/>
                    <a:pt x="4317" y="2710"/>
                    <a:pt x="4128" y="2710"/>
                  </a:cubicBezTo>
                  <a:cubicBezTo>
                    <a:pt x="3939" y="2710"/>
                    <a:pt x="3687" y="2930"/>
                    <a:pt x="3687" y="3119"/>
                  </a:cubicBezTo>
                  <a:cubicBezTo>
                    <a:pt x="3718" y="3340"/>
                    <a:pt x="4033" y="3592"/>
                    <a:pt x="4411" y="3813"/>
                  </a:cubicBezTo>
                  <a:cubicBezTo>
                    <a:pt x="4821" y="4128"/>
                    <a:pt x="5388" y="4537"/>
                    <a:pt x="5388" y="5199"/>
                  </a:cubicBezTo>
                  <a:cubicBezTo>
                    <a:pt x="5388" y="5766"/>
                    <a:pt x="5041" y="6175"/>
                    <a:pt x="4569" y="6396"/>
                  </a:cubicBezTo>
                  <a:lnTo>
                    <a:pt x="4569" y="6648"/>
                  </a:lnTo>
                  <a:cubicBezTo>
                    <a:pt x="4569" y="6900"/>
                    <a:pt x="4348" y="7089"/>
                    <a:pt x="4159" y="7089"/>
                  </a:cubicBezTo>
                  <a:cubicBezTo>
                    <a:pt x="3970" y="7089"/>
                    <a:pt x="3718" y="6900"/>
                    <a:pt x="3718" y="6648"/>
                  </a:cubicBezTo>
                  <a:lnTo>
                    <a:pt x="3718" y="6396"/>
                  </a:lnTo>
                  <a:cubicBezTo>
                    <a:pt x="3245" y="6238"/>
                    <a:pt x="2899" y="5766"/>
                    <a:pt x="2899" y="5199"/>
                  </a:cubicBezTo>
                  <a:cubicBezTo>
                    <a:pt x="2899" y="4978"/>
                    <a:pt x="3088" y="4821"/>
                    <a:pt x="3308" y="4821"/>
                  </a:cubicBezTo>
                  <a:cubicBezTo>
                    <a:pt x="3498" y="4821"/>
                    <a:pt x="3687" y="5010"/>
                    <a:pt x="3687" y="5199"/>
                  </a:cubicBezTo>
                  <a:cubicBezTo>
                    <a:pt x="3687" y="5451"/>
                    <a:pt x="3876" y="5608"/>
                    <a:pt x="4128" y="5608"/>
                  </a:cubicBezTo>
                  <a:cubicBezTo>
                    <a:pt x="4348" y="5608"/>
                    <a:pt x="4506" y="5388"/>
                    <a:pt x="4506" y="5199"/>
                  </a:cubicBezTo>
                  <a:cubicBezTo>
                    <a:pt x="4506" y="4978"/>
                    <a:pt x="4191" y="4726"/>
                    <a:pt x="3844" y="4506"/>
                  </a:cubicBezTo>
                  <a:cubicBezTo>
                    <a:pt x="3403" y="4191"/>
                    <a:pt x="2867" y="3781"/>
                    <a:pt x="2867" y="3119"/>
                  </a:cubicBezTo>
                  <a:cubicBezTo>
                    <a:pt x="2867" y="2552"/>
                    <a:pt x="3214" y="2143"/>
                    <a:pt x="3687" y="1922"/>
                  </a:cubicBezTo>
                  <a:lnTo>
                    <a:pt x="3687" y="1670"/>
                  </a:lnTo>
                  <a:cubicBezTo>
                    <a:pt x="3687" y="1418"/>
                    <a:pt x="3876" y="1229"/>
                    <a:pt x="4128" y="1229"/>
                  </a:cubicBezTo>
                  <a:close/>
                  <a:moveTo>
                    <a:pt x="4128" y="0"/>
                  </a:moveTo>
                  <a:cubicBezTo>
                    <a:pt x="1828" y="0"/>
                    <a:pt x="0" y="1859"/>
                    <a:pt x="0" y="4128"/>
                  </a:cubicBezTo>
                  <a:cubicBezTo>
                    <a:pt x="0" y="6427"/>
                    <a:pt x="1828" y="8286"/>
                    <a:pt x="4128" y="8286"/>
                  </a:cubicBezTo>
                  <a:cubicBezTo>
                    <a:pt x="6396" y="8286"/>
                    <a:pt x="8255" y="6427"/>
                    <a:pt x="8255" y="4128"/>
                  </a:cubicBezTo>
                  <a:cubicBezTo>
                    <a:pt x="8255" y="1859"/>
                    <a:pt x="6396" y="0"/>
                    <a:pt x="4128" y="0"/>
                  </a:cubicBez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429" name="Google Shape;429;p35"/>
            <p:cNvSpPr/>
            <p:nvPr/>
          </p:nvSpPr>
          <p:spPr>
            <a:xfrm>
              <a:off x="-62511100" y="4129100"/>
              <a:ext cx="159900" cy="74850"/>
            </a:xfrm>
            <a:custGeom>
              <a:avLst/>
              <a:gdLst/>
              <a:ahLst/>
              <a:cxnLst/>
              <a:rect l="l" t="t" r="r" b="b"/>
              <a:pathLst>
                <a:path w="6396" h="2994" extrusionOk="0">
                  <a:moveTo>
                    <a:pt x="3214" y="1"/>
                  </a:moveTo>
                  <a:cubicBezTo>
                    <a:pt x="1450" y="1"/>
                    <a:pt x="0" y="662"/>
                    <a:pt x="0" y="1513"/>
                  </a:cubicBezTo>
                  <a:cubicBezTo>
                    <a:pt x="0" y="2332"/>
                    <a:pt x="1450" y="2993"/>
                    <a:pt x="3214" y="2993"/>
                  </a:cubicBezTo>
                  <a:cubicBezTo>
                    <a:pt x="4947" y="2993"/>
                    <a:pt x="6396" y="2332"/>
                    <a:pt x="6396" y="1513"/>
                  </a:cubicBezTo>
                  <a:cubicBezTo>
                    <a:pt x="6396" y="662"/>
                    <a:pt x="4947" y="1"/>
                    <a:pt x="3214" y="1"/>
                  </a:cubicBez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430" name="Google Shape;430;p35"/>
            <p:cNvSpPr/>
            <p:nvPr/>
          </p:nvSpPr>
          <p:spPr>
            <a:xfrm>
              <a:off x="-62511100" y="4207075"/>
              <a:ext cx="110275" cy="59875"/>
            </a:xfrm>
            <a:custGeom>
              <a:avLst/>
              <a:gdLst/>
              <a:ahLst/>
              <a:cxnLst/>
              <a:rect l="l" t="t" r="r" b="b"/>
              <a:pathLst>
                <a:path w="4411" h="2395" extrusionOk="0">
                  <a:moveTo>
                    <a:pt x="0" y="0"/>
                  </a:moveTo>
                  <a:lnTo>
                    <a:pt x="0" y="1135"/>
                  </a:lnTo>
                  <a:cubicBezTo>
                    <a:pt x="0" y="1450"/>
                    <a:pt x="347" y="1765"/>
                    <a:pt x="882" y="2017"/>
                  </a:cubicBezTo>
                  <a:cubicBezTo>
                    <a:pt x="1355" y="2237"/>
                    <a:pt x="2332" y="2395"/>
                    <a:pt x="3151" y="2395"/>
                  </a:cubicBezTo>
                  <a:lnTo>
                    <a:pt x="3308" y="2395"/>
                  </a:lnTo>
                  <a:cubicBezTo>
                    <a:pt x="3560" y="1733"/>
                    <a:pt x="3907" y="1135"/>
                    <a:pt x="4411" y="631"/>
                  </a:cubicBezTo>
                  <a:lnTo>
                    <a:pt x="4411" y="631"/>
                  </a:lnTo>
                  <a:cubicBezTo>
                    <a:pt x="4033" y="694"/>
                    <a:pt x="3623" y="757"/>
                    <a:pt x="3182" y="757"/>
                  </a:cubicBezTo>
                  <a:cubicBezTo>
                    <a:pt x="2363" y="757"/>
                    <a:pt x="1261" y="599"/>
                    <a:pt x="567" y="316"/>
                  </a:cubicBezTo>
                  <a:cubicBezTo>
                    <a:pt x="347" y="221"/>
                    <a:pt x="158" y="127"/>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431" name="Google Shape;431;p35"/>
            <p:cNvSpPr/>
            <p:nvPr/>
          </p:nvSpPr>
          <p:spPr>
            <a:xfrm>
              <a:off x="-62511100" y="4329950"/>
              <a:ext cx="106350" cy="59875"/>
            </a:xfrm>
            <a:custGeom>
              <a:avLst/>
              <a:gdLst/>
              <a:ahLst/>
              <a:cxnLst/>
              <a:rect l="l" t="t" r="r" b="b"/>
              <a:pathLst>
                <a:path w="4254" h="2395" extrusionOk="0">
                  <a:moveTo>
                    <a:pt x="0" y="0"/>
                  </a:moveTo>
                  <a:lnTo>
                    <a:pt x="0" y="1197"/>
                  </a:lnTo>
                  <a:cubicBezTo>
                    <a:pt x="0" y="1701"/>
                    <a:pt x="1355" y="2395"/>
                    <a:pt x="3182" y="2395"/>
                  </a:cubicBezTo>
                  <a:cubicBezTo>
                    <a:pt x="3560" y="2395"/>
                    <a:pt x="3907" y="2363"/>
                    <a:pt x="4254" y="2332"/>
                  </a:cubicBezTo>
                  <a:cubicBezTo>
                    <a:pt x="3875" y="1859"/>
                    <a:pt x="3560" y="1355"/>
                    <a:pt x="3340" y="756"/>
                  </a:cubicBezTo>
                  <a:lnTo>
                    <a:pt x="3182" y="756"/>
                  </a:lnTo>
                  <a:cubicBezTo>
                    <a:pt x="2363" y="756"/>
                    <a:pt x="1261" y="599"/>
                    <a:pt x="567" y="315"/>
                  </a:cubicBezTo>
                  <a:cubicBezTo>
                    <a:pt x="347" y="252"/>
                    <a:pt x="158" y="126"/>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432" name="Google Shape;432;p35"/>
            <p:cNvSpPr/>
            <p:nvPr/>
          </p:nvSpPr>
          <p:spPr>
            <a:xfrm>
              <a:off x="-62511900" y="4268500"/>
              <a:ext cx="78000" cy="60675"/>
            </a:xfrm>
            <a:custGeom>
              <a:avLst/>
              <a:gdLst/>
              <a:ahLst/>
              <a:cxnLst/>
              <a:rect l="l" t="t" r="r" b="b"/>
              <a:pathLst>
                <a:path w="3120" h="2427" extrusionOk="0">
                  <a:moveTo>
                    <a:pt x="1" y="1"/>
                  </a:moveTo>
                  <a:lnTo>
                    <a:pt x="1" y="1167"/>
                  </a:lnTo>
                  <a:lnTo>
                    <a:pt x="32" y="1167"/>
                  </a:lnTo>
                  <a:cubicBezTo>
                    <a:pt x="32" y="1482"/>
                    <a:pt x="379" y="1797"/>
                    <a:pt x="914" y="2017"/>
                  </a:cubicBezTo>
                  <a:cubicBezTo>
                    <a:pt x="1387" y="2238"/>
                    <a:pt x="2332" y="2395"/>
                    <a:pt x="3120" y="2427"/>
                  </a:cubicBezTo>
                  <a:cubicBezTo>
                    <a:pt x="3057" y="2143"/>
                    <a:pt x="3025" y="1860"/>
                    <a:pt x="3025" y="1608"/>
                  </a:cubicBezTo>
                  <a:cubicBezTo>
                    <a:pt x="3025" y="1324"/>
                    <a:pt x="3088" y="1041"/>
                    <a:pt x="3120" y="757"/>
                  </a:cubicBezTo>
                  <a:cubicBezTo>
                    <a:pt x="2332" y="757"/>
                    <a:pt x="1230" y="599"/>
                    <a:pt x="536" y="316"/>
                  </a:cubicBezTo>
                  <a:cubicBezTo>
                    <a:pt x="347" y="253"/>
                    <a:pt x="158" y="127"/>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grpSp>
      <p:grpSp>
        <p:nvGrpSpPr>
          <p:cNvPr id="433" name="Google Shape;433;p35"/>
          <p:cNvGrpSpPr/>
          <p:nvPr/>
        </p:nvGrpSpPr>
        <p:grpSpPr>
          <a:xfrm>
            <a:off x="1153361" y="1470046"/>
            <a:ext cx="350079" cy="350079"/>
            <a:chOff x="3497300" y="3227275"/>
            <a:chExt cx="296175" cy="296175"/>
          </a:xfrm>
        </p:grpSpPr>
        <p:sp>
          <p:nvSpPr>
            <p:cNvPr id="434" name="Google Shape;434;p35"/>
            <p:cNvSpPr/>
            <p:nvPr/>
          </p:nvSpPr>
          <p:spPr>
            <a:xfrm>
              <a:off x="3609925" y="3339900"/>
              <a:ext cx="69350" cy="68550"/>
            </a:xfrm>
            <a:custGeom>
              <a:avLst/>
              <a:gdLst/>
              <a:ahLst/>
              <a:cxnLst/>
              <a:rect l="l" t="t" r="r" b="b"/>
              <a:pathLst>
                <a:path w="2774" h="2742" extrusionOk="0">
                  <a:moveTo>
                    <a:pt x="1387" y="1"/>
                  </a:moveTo>
                  <a:cubicBezTo>
                    <a:pt x="631" y="1"/>
                    <a:pt x="1" y="631"/>
                    <a:pt x="1" y="1355"/>
                  </a:cubicBezTo>
                  <a:cubicBezTo>
                    <a:pt x="1" y="2112"/>
                    <a:pt x="631" y="2742"/>
                    <a:pt x="1387" y="2742"/>
                  </a:cubicBezTo>
                  <a:cubicBezTo>
                    <a:pt x="2143" y="2742"/>
                    <a:pt x="2773" y="2112"/>
                    <a:pt x="2773" y="1355"/>
                  </a:cubicBezTo>
                  <a:cubicBezTo>
                    <a:pt x="2773" y="631"/>
                    <a:pt x="2143" y="1"/>
                    <a:pt x="1387" y="1"/>
                  </a:cubicBez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435" name="Google Shape;435;p35"/>
            <p:cNvSpPr/>
            <p:nvPr/>
          </p:nvSpPr>
          <p:spPr>
            <a:xfrm>
              <a:off x="3531175" y="3227275"/>
              <a:ext cx="86650" cy="86675"/>
            </a:xfrm>
            <a:custGeom>
              <a:avLst/>
              <a:gdLst/>
              <a:ahLst/>
              <a:cxnLst/>
              <a:rect l="l" t="t" r="r" b="b"/>
              <a:pathLst>
                <a:path w="3466" h="3467" extrusionOk="0">
                  <a:moveTo>
                    <a:pt x="1733" y="1"/>
                  </a:moveTo>
                  <a:cubicBezTo>
                    <a:pt x="788" y="1"/>
                    <a:pt x="0" y="788"/>
                    <a:pt x="0" y="1733"/>
                  </a:cubicBezTo>
                  <a:cubicBezTo>
                    <a:pt x="0" y="2678"/>
                    <a:pt x="788" y="3466"/>
                    <a:pt x="1733" y="3466"/>
                  </a:cubicBezTo>
                  <a:cubicBezTo>
                    <a:pt x="2741" y="3466"/>
                    <a:pt x="3466" y="2678"/>
                    <a:pt x="3466" y="1733"/>
                  </a:cubicBezTo>
                  <a:cubicBezTo>
                    <a:pt x="3466" y="788"/>
                    <a:pt x="2678" y="1"/>
                    <a:pt x="1733" y="1"/>
                  </a:cubicBez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436" name="Google Shape;436;p35"/>
            <p:cNvSpPr/>
            <p:nvPr/>
          </p:nvSpPr>
          <p:spPr>
            <a:xfrm>
              <a:off x="3670575" y="3227275"/>
              <a:ext cx="86675" cy="86675"/>
            </a:xfrm>
            <a:custGeom>
              <a:avLst/>
              <a:gdLst/>
              <a:ahLst/>
              <a:cxnLst/>
              <a:rect l="l" t="t" r="r" b="b"/>
              <a:pathLst>
                <a:path w="3467" h="3467" extrusionOk="0">
                  <a:moveTo>
                    <a:pt x="1733" y="1"/>
                  </a:moveTo>
                  <a:cubicBezTo>
                    <a:pt x="788" y="1"/>
                    <a:pt x="1" y="788"/>
                    <a:pt x="1" y="1733"/>
                  </a:cubicBezTo>
                  <a:cubicBezTo>
                    <a:pt x="1" y="2678"/>
                    <a:pt x="788" y="3466"/>
                    <a:pt x="1733" y="3466"/>
                  </a:cubicBezTo>
                  <a:cubicBezTo>
                    <a:pt x="2679" y="3466"/>
                    <a:pt x="3466" y="2678"/>
                    <a:pt x="3466" y="1733"/>
                  </a:cubicBezTo>
                  <a:cubicBezTo>
                    <a:pt x="3466" y="788"/>
                    <a:pt x="2679" y="1"/>
                    <a:pt x="1733" y="1"/>
                  </a:cubicBez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437" name="Google Shape;437;p35"/>
            <p:cNvSpPr/>
            <p:nvPr/>
          </p:nvSpPr>
          <p:spPr>
            <a:xfrm>
              <a:off x="3622525" y="3421825"/>
              <a:ext cx="41775" cy="25225"/>
            </a:xfrm>
            <a:custGeom>
              <a:avLst/>
              <a:gdLst/>
              <a:ahLst/>
              <a:cxnLst/>
              <a:rect l="l" t="t" r="r" b="b"/>
              <a:pathLst>
                <a:path w="1671" h="1009" extrusionOk="0">
                  <a:moveTo>
                    <a:pt x="1" y="0"/>
                  </a:moveTo>
                  <a:lnTo>
                    <a:pt x="851" y="1008"/>
                  </a:lnTo>
                  <a:lnTo>
                    <a:pt x="1671" y="0"/>
                  </a:lnTo>
                  <a:lnTo>
                    <a:pt x="1671" y="0"/>
                  </a:lnTo>
                  <a:cubicBezTo>
                    <a:pt x="1450" y="126"/>
                    <a:pt x="1167" y="158"/>
                    <a:pt x="851" y="158"/>
                  </a:cubicBezTo>
                  <a:cubicBezTo>
                    <a:pt x="568" y="158"/>
                    <a:pt x="284" y="95"/>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438" name="Google Shape;438;p35"/>
            <p:cNvSpPr/>
            <p:nvPr/>
          </p:nvSpPr>
          <p:spPr>
            <a:xfrm>
              <a:off x="3566600" y="3416300"/>
              <a:ext cx="70125" cy="106350"/>
            </a:xfrm>
            <a:custGeom>
              <a:avLst/>
              <a:gdLst/>
              <a:ahLst/>
              <a:cxnLst/>
              <a:rect l="l" t="t" r="r" b="b"/>
              <a:pathLst>
                <a:path w="2805" h="4254" extrusionOk="0">
                  <a:moveTo>
                    <a:pt x="1261" y="1"/>
                  </a:moveTo>
                  <a:cubicBezTo>
                    <a:pt x="474" y="599"/>
                    <a:pt x="1" y="1513"/>
                    <a:pt x="1" y="2490"/>
                  </a:cubicBezTo>
                  <a:lnTo>
                    <a:pt x="1" y="3907"/>
                  </a:lnTo>
                  <a:cubicBezTo>
                    <a:pt x="1" y="4096"/>
                    <a:pt x="158" y="4254"/>
                    <a:pt x="379" y="4254"/>
                  </a:cubicBezTo>
                  <a:lnTo>
                    <a:pt x="2805" y="4254"/>
                  </a:lnTo>
                  <a:lnTo>
                    <a:pt x="2805" y="1891"/>
                  </a:lnTo>
                  <a:lnTo>
                    <a:pt x="1261" y="1"/>
                  </a:ln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439" name="Google Shape;439;p35"/>
            <p:cNvSpPr/>
            <p:nvPr/>
          </p:nvSpPr>
          <p:spPr>
            <a:xfrm>
              <a:off x="3653250" y="3417100"/>
              <a:ext cx="70125" cy="106350"/>
            </a:xfrm>
            <a:custGeom>
              <a:avLst/>
              <a:gdLst/>
              <a:ahLst/>
              <a:cxnLst/>
              <a:rect l="l" t="t" r="r" b="b"/>
              <a:pathLst>
                <a:path w="2805" h="4254" extrusionOk="0">
                  <a:moveTo>
                    <a:pt x="1544" y="0"/>
                  </a:moveTo>
                  <a:lnTo>
                    <a:pt x="1" y="1890"/>
                  </a:lnTo>
                  <a:lnTo>
                    <a:pt x="1" y="4253"/>
                  </a:lnTo>
                  <a:lnTo>
                    <a:pt x="2458" y="4253"/>
                  </a:lnTo>
                  <a:cubicBezTo>
                    <a:pt x="2647" y="4253"/>
                    <a:pt x="2804" y="4096"/>
                    <a:pt x="2804" y="3907"/>
                  </a:cubicBezTo>
                  <a:lnTo>
                    <a:pt x="2804" y="2489"/>
                  </a:lnTo>
                  <a:cubicBezTo>
                    <a:pt x="2773" y="1481"/>
                    <a:pt x="2300" y="567"/>
                    <a:pt x="1544" y="0"/>
                  </a:cubicBez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440" name="Google Shape;440;p35"/>
            <p:cNvSpPr/>
            <p:nvPr/>
          </p:nvSpPr>
          <p:spPr>
            <a:xfrm>
              <a:off x="3655625" y="3310775"/>
              <a:ext cx="137850" cy="108700"/>
            </a:xfrm>
            <a:custGeom>
              <a:avLst/>
              <a:gdLst/>
              <a:ahLst/>
              <a:cxnLst/>
              <a:rect l="l" t="t" r="r" b="b"/>
              <a:pathLst>
                <a:path w="5514" h="4348" extrusionOk="0">
                  <a:moveTo>
                    <a:pt x="3686" y="1512"/>
                  </a:moveTo>
                  <a:cubicBezTo>
                    <a:pt x="3907" y="1512"/>
                    <a:pt x="4064" y="1670"/>
                    <a:pt x="4064" y="1859"/>
                  </a:cubicBezTo>
                  <a:cubicBezTo>
                    <a:pt x="4064" y="2048"/>
                    <a:pt x="3907" y="2205"/>
                    <a:pt x="3686" y="2205"/>
                  </a:cubicBezTo>
                  <a:lnTo>
                    <a:pt x="2993" y="2205"/>
                  </a:lnTo>
                  <a:cubicBezTo>
                    <a:pt x="2804" y="2205"/>
                    <a:pt x="2646" y="2048"/>
                    <a:pt x="2646" y="1859"/>
                  </a:cubicBezTo>
                  <a:cubicBezTo>
                    <a:pt x="2646" y="1670"/>
                    <a:pt x="2804" y="1512"/>
                    <a:pt x="2993" y="1512"/>
                  </a:cubicBezTo>
                  <a:close/>
                  <a:moveTo>
                    <a:pt x="4127" y="0"/>
                  </a:moveTo>
                  <a:cubicBezTo>
                    <a:pt x="3686" y="536"/>
                    <a:pt x="3056" y="851"/>
                    <a:pt x="2331" y="851"/>
                  </a:cubicBezTo>
                  <a:cubicBezTo>
                    <a:pt x="1607" y="851"/>
                    <a:pt x="977" y="504"/>
                    <a:pt x="536" y="63"/>
                  </a:cubicBezTo>
                  <a:cubicBezTo>
                    <a:pt x="347" y="221"/>
                    <a:pt x="158" y="378"/>
                    <a:pt x="0" y="567"/>
                  </a:cubicBezTo>
                  <a:cubicBezTo>
                    <a:pt x="945" y="756"/>
                    <a:pt x="1638" y="1575"/>
                    <a:pt x="1638" y="2615"/>
                  </a:cubicBezTo>
                  <a:cubicBezTo>
                    <a:pt x="1638" y="2930"/>
                    <a:pt x="1575" y="3214"/>
                    <a:pt x="1449" y="3466"/>
                  </a:cubicBezTo>
                  <a:cubicBezTo>
                    <a:pt x="1859" y="3718"/>
                    <a:pt x="2205" y="4001"/>
                    <a:pt x="2520" y="4348"/>
                  </a:cubicBezTo>
                  <a:lnTo>
                    <a:pt x="5167" y="4348"/>
                  </a:lnTo>
                  <a:cubicBezTo>
                    <a:pt x="5356" y="4348"/>
                    <a:pt x="5513" y="4190"/>
                    <a:pt x="5513" y="4001"/>
                  </a:cubicBezTo>
                  <a:lnTo>
                    <a:pt x="5513" y="2615"/>
                  </a:lnTo>
                  <a:cubicBezTo>
                    <a:pt x="5482" y="1512"/>
                    <a:pt x="4915" y="567"/>
                    <a:pt x="4127" y="0"/>
                  </a:cubicBez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441" name="Google Shape;441;p35"/>
            <p:cNvSpPr/>
            <p:nvPr/>
          </p:nvSpPr>
          <p:spPr>
            <a:xfrm>
              <a:off x="3497300" y="3309975"/>
              <a:ext cx="136275" cy="108725"/>
            </a:xfrm>
            <a:custGeom>
              <a:avLst/>
              <a:gdLst/>
              <a:ahLst/>
              <a:cxnLst/>
              <a:rect l="l" t="t" r="r" b="b"/>
              <a:pathLst>
                <a:path w="5451" h="4349" extrusionOk="0">
                  <a:moveTo>
                    <a:pt x="2426" y="1544"/>
                  </a:moveTo>
                  <a:cubicBezTo>
                    <a:pt x="2615" y="1544"/>
                    <a:pt x="2773" y="1702"/>
                    <a:pt x="2773" y="1891"/>
                  </a:cubicBezTo>
                  <a:cubicBezTo>
                    <a:pt x="2773" y="2080"/>
                    <a:pt x="2615" y="2237"/>
                    <a:pt x="2426" y="2237"/>
                  </a:cubicBezTo>
                  <a:lnTo>
                    <a:pt x="1733" y="2237"/>
                  </a:lnTo>
                  <a:cubicBezTo>
                    <a:pt x="1513" y="2237"/>
                    <a:pt x="1355" y="2080"/>
                    <a:pt x="1355" y="1891"/>
                  </a:cubicBezTo>
                  <a:cubicBezTo>
                    <a:pt x="1355" y="1702"/>
                    <a:pt x="1513" y="1544"/>
                    <a:pt x="1733" y="1544"/>
                  </a:cubicBezTo>
                  <a:close/>
                  <a:moveTo>
                    <a:pt x="1324" y="1"/>
                  </a:moveTo>
                  <a:cubicBezTo>
                    <a:pt x="536" y="568"/>
                    <a:pt x="1" y="1513"/>
                    <a:pt x="1" y="2552"/>
                  </a:cubicBezTo>
                  <a:lnTo>
                    <a:pt x="1" y="3939"/>
                  </a:lnTo>
                  <a:cubicBezTo>
                    <a:pt x="1" y="4191"/>
                    <a:pt x="95" y="4348"/>
                    <a:pt x="316" y="4348"/>
                  </a:cubicBezTo>
                  <a:lnTo>
                    <a:pt x="2930" y="4348"/>
                  </a:lnTo>
                  <a:cubicBezTo>
                    <a:pt x="3214" y="3970"/>
                    <a:pt x="3561" y="3655"/>
                    <a:pt x="4002" y="3466"/>
                  </a:cubicBezTo>
                  <a:cubicBezTo>
                    <a:pt x="3876" y="3183"/>
                    <a:pt x="3813" y="2930"/>
                    <a:pt x="3813" y="2615"/>
                  </a:cubicBezTo>
                  <a:cubicBezTo>
                    <a:pt x="3813" y="1607"/>
                    <a:pt x="4506" y="757"/>
                    <a:pt x="5451" y="568"/>
                  </a:cubicBezTo>
                  <a:cubicBezTo>
                    <a:pt x="5293" y="347"/>
                    <a:pt x="5104" y="190"/>
                    <a:pt x="4915" y="32"/>
                  </a:cubicBezTo>
                  <a:cubicBezTo>
                    <a:pt x="4474" y="505"/>
                    <a:pt x="3844" y="820"/>
                    <a:pt x="3151" y="820"/>
                  </a:cubicBezTo>
                  <a:cubicBezTo>
                    <a:pt x="2426" y="820"/>
                    <a:pt x="1796" y="505"/>
                    <a:pt x="1324" y="1"/>
                  </a:cubicBez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grpSp>
      <p:grpSp>
        <p:nvGrpSpPr>
          <p:cNvPr id="442" name="Google Shape;442;p35"/>
          <p:cNvGrpSpPr/>
          <p:nvPr/>
        </p:nvGrpSpPr>
        <p:grpSpPr>
          <a:xfrm>
            <a:off x="6378956" y="1470518"/>
            <a:ext cx="355664" cy="349133"/>
            <a:chOff x="5716825" y="3235950"/>
            <a:chExt cx="300900" cy="295375"/>
          </a:xfrm>
        </p:grpSpPr>
        <p:sp>
          <p:nvSpPr>
            <p:cNvPr id="443" name="Google Shape;443;p35"/>
            <p:cNvSpPr/>
            <p:nvPr/>
          </p:nvSpPr>
          <p:spPr>
            <a:xfrm>
              <a:off x="5716825" y="3309975"/>
              <a:ext cx="137075" cy="146525"/>
            </a:xfrm>
            <a:custGeom>
              <a:avLst/>
              <a:gdLst/>
              <a:ahLst/>
              <a:cxnLst/>
              <a:rect l="l" t="t" r="r" b="b"/>
              <a:pathLst>
                <a:path w="5483" h="5861" extrusionOk="0">
                  <a:moveTo>
                    <a:pt x="2584" y="1"/>
                  </a:moveTo>
                  <a:lnTo>
                    <a:pt x="410" y="2206"/>
                  </a:lnTo>
                  <a:cubicBezTo>
                    <a:pt x="1" y="2615"/>
                    <a:pt x="1" y="3277"/>
                    <a:pt x="410" y="3655"/>
                  </a:cubicBezTo>
                  <a:lnTo>
                    <a:pt x="2584" y="5860"/>
                  </a:lnTo>
                  <a:lnTo>
                    <a:pt x="3781" y="4632"/>
                  </a:lnTo>
                  <a:cubicBezTo>
                    <a:pt x="3844" y="4584"/>
                    <a:pt x="3939" y="4561"/>
                    <a:pt x="4029" y="4561"/>
                  </a:cubicBezTo>
                  <a:cubicBezTo>
                    <a:pt x="4120" y="4561"/>
                    <a:pt x="4206" y="4584"/>
                    <a:pt x="4254" y="4632"/>
                  </a:cubicBezTo>
                  <a:lnTo>
                    <a:pt x="4726" y="5104"/>
                  </a:lnTo>
                  <a:cubicBezTo>
                    <a:pt x="4789" y="5167"/>
                    <a:pt x="4884" y="5199"/>
                    <a:pt x="4974" y="5199"/>
                  </a:cubicBezTo>
                  <a:cubicBezTo>
                    <a:pt x="5065" y="5199"/>
                    <a:pt x="5152" y="5167"/>
                    <a:pt x="5199" y="5104"/>
                  </a:cubicBezTo>
                  <a:cubicBezTo>
                    <a:pt x="5325" y="5010"/>
                    <a:pt x="5325" y="4758"/>
                    <a:pt x="5199" y="4632"/>
                  </a:cubicBezTo>
                  <a:lnTo>
                    <a:pt x="4726" y="4159"/>
                  </a:lnTo>
                  <a:cubicBezTo>
                    <a:pt x="4632" y="4065"/>
                    <a:pt x="4632" y="3813"/>
                    <a:pt x="4726" y="3687"/>
                  </a:cubicBezTo>
                  <a:lnTo>
                    <a:pt x="5482" y="2962"/>
                  </a:lnTo>
                  <a:lnTo>
                    <a:pt x="5010" y="2489"/>
                  </a:lnTo>
                  <a:lnTo>
                    <a:pt x="4789" y="2710"/>
                  </a:lnTo>
                  <a:cubicBezTo>
                    <a:pt x="4584" y="2915"/>
                    <a:pt x="4317" y="3017"/>
                    <a:pt x="4049" y="3017"/>
                  </a:cubicBezTo>
                  <a:cubicBezTo>
                    <a:pt x="3781" y="3017"/>
                    <a:pt x="3513" y="2915"/>
                    <a:pt x="3309" y="2710"/>
                  </a:cubicBezTo>
                  <a:cubicBezTo>
                    <a:pt x="2930" y="2332"/>
                    <a:pt x="2930" y="1670"/>
                    <a:pt x="3309" y="1261"/>
                  </a:cubicBezTo>
                  <a:lnTo>
                    <a:pt x="3561" y="1040"/>
                  </a:lnTo>
                  <a:lnTo>
                    <a:pt x="2584" y="1"/>
                  </a:ln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444" name="Google Shape;444;p35"/>
            <p:cNvSpPr/>
            <p:nvPr/>
          </p:nvSpPr>
          <p:spPr>
            <a:xfrm>
              <a:off x="5794025" y="3235950"/>
              <a:ext cx="145725" cy="133900"/>
            </a:xfrm>
            <a:custGeom>
              <a:avLst/>
              <a:gdLst/>
              <a:ahLst/>
              <a:cxnLst/>
              <a:rect l="l" t="t" r="r" b="b"/>
              <a:pathLst>
                <a:path w="5829" h="5356" extrusionOk="0">
                  <a:moveTo>
                    <a:pt x="2926" y="0"/>
                  </a:moveTo>
                  <a:cubicBezTo>
                    <a:pt x="2662" y="0"/>
                    <a:pt x="2394" y="95"/>
                    <a:pt x="2205" y="284"/>
                  </a:cubicBezTo>
                  <a:lnTo>
                    <a:pt x="0" y="2457"/>
                  </a:lnTo>
                  <a:lnTo>
                    <a:pt x="1229" y="3686"/>
                  </a:lnTo>
                  <a:cubicBezTo>
                    <a:pt x="1323" y="3781"/>
                    <a:pt x="1323" y="4033"/>
                    <a:pt x="1229" y="4127"/>
                  </a:cubicBezTo>
                  <a:lnTo>
                    <a:pt x="725" y="4600"/>
                  </a:lnTo>
                  <a:cubicBezTo>
                    <a:pt x="630" y="4726"/>
                    <a:pt x="630" y="4978"/>
                    <a:pt x="725" y="5072"/>
                  </a:cubicBezTo>
                  <a:cubicBezTo>
                    <a:pt x="788" y="5135"/>
                    <a:pt x="882" y="5167"/>
                    <a:pt x="977" y="5167"/>
                  </a:cubicBezTo>
                  <a:cubicBezTo>
                    <a:pt x="1071" y="5167"/>
                    <a:pt x="1166" y="5135"/>
                    <a:pt x="1229" y="5072"/>
                  </a:cubicBezTo>
                  <a:lnTo>
                    <a:pt x="1701" y="4600"/>
                  </a:lnTo>
                  <a:cubicBezTo>
                    <a:pt x="1749" y="4553"/>
                    <a:pt x="1835" y="4529"/>
                    <a:pt x="1926" y="4529"/>
                  </a:cubicBezTo>
                  <a:cubicBezTo>
                    <a:pt x="2016" y="4529"/>
                    <a:pt x="2111" y="4553"/>
                    <a:pt x="2174" y="4600"/>
                  </a:cubicBezTo>
                  <a:lnTo>
                    <a:pt x="2898" y="5356"/>
                  </a:lnTo>
                  <a:lnTo>
                    <a:pt x="3371" y="4883"/>
                  </a:lnTo>
                  <a:lnTo>
                    <a:pt x="3151" y="4663"/>
                  </a:lnTo>
                  <a:cubicBezTo>
                    <a:pt x="2741" y="4253"/>
                    <a:pt x="2741" y="3592"/>
                    <a:pt x="3151" y="3214"/>
                  </a:cubicBezTo>
                  <a:cubicBezTo>
                    <a:pt x="3340" y="3009"/>
                    <a:pt x="3607" y="2906"/>
                    <a:pt x="3875" y="2906"/>
                  </a:cubicBezTo>
                  <a:cubicBezTo>
                    <a:pt x="4143" y="2906"/>
                    <a:pt x="4411" y="3009"/>
                    <a:pt x="4600" y="3214"/>
                  </a:cubicBezTo>
                  <a:lnTo>
                    <a:pt x="4852" y="3434"/>
                  </a:lnTo>
                  <a:lnTo>
                    <a:pt x="5828" y="2457"/>
                  </a:lnTo>
                  <a:lnTo>
                    <a:pt x="3623" y="284"/>
                  </a:lnTo>
                  <a:cubicBezTo>
                    <a:pt x="3450" y="95"/>
                    <a:pt x="3190" y="0"/>
                    <a:pt x="2926" y="0"/>
                  </a:cubicBez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445" name="Google Shape;445;p35"/>
            <p:cNvSpPr/>
            <p:nvPr/>
          </p:nvSpPr>
          <p:spPr>
            <a:xfrm>
              <a:off x="5880650" y="3309975"/>
              <a:ext cx="137075" cy="145725"/>
            </a:xfrm>
            <a:custGeom>
              <a:avLst/>
              <a:gdLst/>
              <a:ahLst/>
              <a:cxnLst/>
              <a:rect l="l" t="t" r="r" b="b"/>
              <a:pathLst>
                <a:path w="5483" h="5829" extrusionOk="0">
                  <a:moveTo>
                    <a:pt x="2899" y="1"/>
                  </a:moveTo>
                  <a:lnTo>
                    <a:pt x="1702" y="1229"/>
                  </a:lnTo>
                  <a:cubicBezTo>
                    <a:pt x="1639" y="1292"/>
                    <a:pt x="1544" y="1324"/>
                    <a:pt x="1450" y="1324"/>
                  </a:cubicBezTo>
                  <a:cubicBezTo>
                    <a:pt x="1355" y="1324"/>
                    <a:pt x="1261" y="1292"/>
                    <a:pt x="1198" y="1229"/>
                  </a:cubicBezTo>
                  <a:lnTo>
                    <a:pt x="725" y="757"/>
                  </a:lnTo>
                  <a:cubicBezTo>
                    <a:pt x="678" y="694"/>
                    <a:pt x="591" y="662"/>
                    <a:pt x="501" y="662"/>
                  </a:cubicBezTo>
                  <a:cubicBezTo>
                    <a:pt x="410" y="662"/>
                    <a:pt x="316" y="694"/>
                    <a:pt x="253" y="757"/>
                  </a:cubicBezTo>
                  <a:cubicBezTo>
                    <a:pt x="158" y="883"/>
                    <a:pt x="158" y="1103"/>
                    <a:pt x="253" y="1229"/>
                  </a:cubicBezTo>
                  <a:lnTo>
                    <a:pt x="725" y="1702"/>
                  </a:lnTo>
                  <a:cubicBezTo>
                    <a:pt x="851" y="1828"/>
                    <a:pt x="851" y="2048"/>
                    <a:pt x="725" y="2174"/>
                  </a:cubicBezTo>
                  <a:lnTo>
                    <a:pt x="1" y="2899"/>
                  </a:lnTo>
                  <a:lnTo>
                    <a:pt x="473" y="3372"/>
                  </a:lnTo>
                  <a:lnTo>
                    <a:pt x="694" y="3151"/>
                  </a:lnTo>
                  <a:cubicBezTo>
                    <a:pt x="898" y="2946"/>
                    <a:pt x="1166" y="2844"/>
                    <a:pt x="1434" y="2844"/>
                  </a:cubicBezTo>
                  <a:cubicBezTo>
                    <a:pt x="1702" y="2844"/>
                    <a:pt x="1970" y="2946"/>
                    <a:pt x="2174" y="3151"/>
                  </a:cubicBezTo>
                  <a:cubicBezTo>
                    <a:pt x="2552" y="3529"/>
                    <a:pt x="2552" y="4222"/>
                    <a:pt x="2174" y="4600"/>
                  </a:cubicBezTo>
                  <a:lnTo>
                    <a:pt x="1922" y="4852"/>
                  </a:lnTo>
                  <a:lnTo>
                    <a:pt x="2899" y="5829"/>
                  </a:lnTo>
                  <a:lnTo>
                    <a:pt x="5073" y="3655"/>
                  </a:lnTo>
                  <a:cubicBezTo>
                    <a:pt x="5482" y="3277"/>
                    <a:pt x="5482" y="2615"/>
                    <a:pt x="5073" y="2206"/>
                  </a:cubicBezTo>
                  <a:lnTo>
                    <a:pt x="2899" y="1"/>
                  </a:ln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446" name="Google Shape;446;p35"/>
            <p:cNvSpPr/>
            <p:nvPr/>
          </p:nvSpPr>
          <p:spPr>
            <a:xfrm>
              <a:off x="5794025" y="3396625"/>
              <a:ext cx="147300" cy="134700"/>
            </a:xfrm>
            <a:custGeom>
              <a:avLst/>
              <a:gdLst/>
              <a:ahLst/>
              <a:cxnLst/>
              <a:rect l="l" t="t" r="r" b="b"/>
              <a:pathLst>
                <a:path w="5892" h="5388" extrusionOk="0">
                  <a:moveTo>
                    <a:pt x="2993" y="0"/>
                  </a:moveTo>
                  <a:lnTo>
                    <a:pt x="2520" y="473"/>
                  </a:lnTo>
                  <a:lnTo>
                    <a:pt x="2741" y="725"/>
                  </a:lnTo>
                  <a:cubicBezTo>
                    <a:pt x="3151" y="1103"/>
                    <a:pt x="3151" y="1764"/>
                    <a:pt x="2741" y="2174"/>
                  </a:cubicBezTo>
                  <a:cubicBezTo>
                    <a:pt x="2505" y="2363"/>
                    <a:pt x="2221" y="2457"/>
                    <a:pt x="1949" y="2457"/>
                  </a:cubicBezTo>
                  <a:cubicBezTo>
                    <a:pt x="1678" y="2457"/>
                    <a:pt x="1418" y="2363"/>
                    <a:pt x="1229" y="2174"/>
                  </a:cubicBezTo>
                  <a:lnTo>
                    <a:pt x="977" y="1922"/>
                  </a:lnTo>
                  <a:lnTo>
                    <a:pt x="0" y="2930"/>
                  </a:lnTo>
                  <a:lnTo>
                    <a:pt x="2205" y="5072"/>
                  </a:lnTo>
                  <a:cubicBezTo>
                    <a:pt x="2394" y="5293"/>
                    <a:pt x="2678" y="5387"/>
                    <a:pt x="2930" y="5387"/>
                  </a:cubicBezTo>
                  <a:cubicBezTo>
                    <a:pt x="3214" y="5387"/>
                    <a:pt x="3497" y="5293"/>
                    <a:pt x="3686" y="5072"/>
                  </a:cubicBezTo>
                  <a:lnTo>
                    <a:pt x="5891" y="2930"/>
                  </a:lnTo>
                  <a:lnTo>
                    <a:pt x="4663" y="1701"/>
                  </a:lnTo>
                  <a:cubicBezTo>
                    <a:pt x="4568" y="1575"/>
                    <a:pt x="4568" y="1355"/>
                    <a:pt x="4663" y="1229"/>
                  </a:cubicBezTo>
                  <a:lnTo>
                    <a:pt x="5167" y="756"/>
                  </a:lnTo>
                  <a:cubicBezTo>
                    <a:pt x="5261" y="630"/>
                    <a:pt x="5261" y="410"/>
                    <a:pt x="5167" y="284"/>
                  </a:cubicBezTo>
                  <a:cubicBezTo>
                    <a:pt x="5104" y="221"/>
                    <a:pt x="5009" y="189"/>
                    <a:pt x="4915" y="189"/>
                  </a:cubicBezTo>
                  <a:cubicBezTo>
                    <a:pt x="4820" y="189"/>
                    <a:pt x="4726" y="221"/>
                    <a:pt x="4663" y="284"/>
                  </a:cubicBezTo>
                  <a:lnTo>
                    <a:pt x="4190" y="756"/>
                  </a:lnTo>
                  <a:cubicBezTo>
                    <a:pt x="4143" y="819"/>
                    <a:pt x="4056" y="851"/>
                    <a:pt x="3966" y="851"/>
                  </a:cubicBezTo>
                  <a:cubicBezTo>
                    <a:pt x="3875" y="851"/>
                    <a:pt x="3781" y="819"/>
                    <a:pt x="3718" y="756"/>
                  </a:cubicBezTo>
                  <a:lnTo>
                    <a:pt x="2993" y="0"/>
                  </a:ln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p36"/>
          <p:cNvSpPr txBox="1">
            <a:spLocks noGrp="1"/>
          </p:cNvSpPr>
          <p:nvPr>
            <p:ph type="title"/>
          </p:nvPr>
        </p:nvSpPr>
        <p:spPr>
          <a:xfrm>
            <a:off x="722375" y="539500"/>
            <a:ext cx="7699200" cy="572700"/>
          </a:xfrm>
          <a:prstGeom prst="rect">
            <a:avLst/>
          </a:prstGeom>
        </p:spPr>
        <p:txBody>
          <a:bodyPr spcFirstLastPara="1" wrap="square" lIns="91425" tIns="91425" rIns="91425" bIns="91425" anchor="t" anchorCtr="0">
            <a:noAutofit/>
          </a:bodyPr>
          <a:lstStyle/>
          <a:p>
            <a:pPr marL="0" lvl="0" indent="0" algn="r" rtl="1">
              <a:spcBef>
                <a:spcPts val="0"/>
              </a:spcBef>
              <a:spcAft>
                <a:spcPts val="0"/>
              </a:spcAft>
              <a:buNone/>
            </a:pPr>
            <a:r>
              <a:rPr lang="fa-IR" dirty="0">
                <a:cs typeface="B Nazanin" panose="00000400000000000000" pitchFamily="2" charset="-78"/>
              </a:rPr>
              <a:t>بودجه</a:t>
            </a:r>
            <a:endParaRPr dirty="0">
              <a:cs typeface="B Nazanin" panose="00000400000000000000" pitchFamily="2" charset="-78"/>
            </a:endParaRPr>
          </a:p>
        </p:txBody>
      </p:sp>
      <p:sp>
        <p:nvSpPr>
          <p:cNvPr id="452" name="Google Shape;452;p36"/>
          <p:cNvSpPr txBox="1">
            <a:spLocks noGrp="1"/>
          </p:cNvSpPr>
          <p:nvPr>
            <p:ph type="subTitle" idx="1"/>
          </p:nvPr>
        </p:nvSpPr>
        <p:spPr>
          <a:xfrm>
            <a:off x="722375" y="1689950"/>
            <a:ext cx="3643500" cy="1049700"/>
          </a:xfrm>
          <a:prstGeom prst="rect">
            <a:avLst/>
          </a:prstGeom>
        </p:spPr>
        <p:txBody>
          <a:bodyPr spcFirstLastPara="1" wrap="square" lIns="91425" tIns="91425" rIns="91425" bIns="91425" anchor="t" anchorCtr="0">
            <a:noAutofit/>
          </a:bodyPr>
          <a:lstStyle/>
          <a:p>
            <a:pPr marL="0" lvl="0" indent="0" algn="r" rtl="1">
              <a:lnSpc>
                <a:spcPct val="150000"/>
              </a:lnSpc>
              <a:spcBef>
                <a:spcPts val="0"/>
              </a:spcBef>
              <a:spcAft>
                <a:spcPts val="0"/>
              </a:spcAft>
              <a:buNone/>
            </a:pPr>
            <a:r>
              <a:rPr lang="fa-IR" dirty="0">
                <a:cs typeface="B Nazanin" panose="00000400000000000000" pitchFamily="2" charset="-78"/>
              </a:rPr>
              <a:t>با استفاده از این قالب پاورپوینت هیجان‌انگیز و کارآمد، شما می‌توانید نتایج برجسته و خلاقانه‌ای را به دست آورید که کاربران را متقاعد کند که این دانلود را دانلود کنند.</a:t>
            </a:r>
            <a:endParaRPr dirty="0">
              <a:cs typeface="B Nazanin" panose="00000400000000000000" pitchFamily="2" charset="-78"/>
            </a:endParaRPr>
          </a:p>
        </p:txBody>
      </p:sp>
      <p:sp>
        <p:nvSpPr>
          <p:cNvPr id="453" name="Google Shape;453;p36"/>
          <p:cNvSpPr txBox="1">
            <a:spLocks noGrp="1"/>
          </p:cNvSpPr>
          <p:nvPr>
            <p:ph type="subTitle" idx="2"/>
          </p:nvPr>
        </p:nvSpPr>
        <p:spPr>
          <a:xfrm>
            <a:off x="722375" y="1418000"/>
            <a:ext cx="3643500" cy="367800"/>
          </a:xfrm>
          <a:prstGeom prst="rect">
            <a:avLst/>
          </a:prstGeom>
        </p:spPr>
        <p:txBody>
          <a:bodyPr spcFirstLastPara="1" wrap="square" lIns="91425" tIns="91425" rIns="91425" bIns="91425" anchor="b" anchorCtr="0">
            <a:noAutofit/>
          </a:bodyPr>
          <a:lstStyle/>
          <a:p>
            <a:pPr marL="0" lvl="0" indent="0" algn="r" rtl="1">
              <a:spcBef>
                <a:spcPts val="0"/>
              </a:spcBef>
              <a:spcAft>
                <a:spcPts val="0"/>
              </a:spcAft>
              <a:buNone/>
            </a:pPr>
            <a:r>
              <a:rPr lang="fa-IR" dirty="0">
                <a:cs typeface="B Nazanin" panose="00000400000000000000" pitchFamily="2" charset="-78"/>
              </a:rPr>
              <a:t>منابع تامین مالی</a:t>
            </a:r>
            <a:endParaRPr dirty="0">
              <a:cs typeface="B Nazanin" panose="00000400000000000000" pitchFamily="2" charset="-78"/>
            </a:endParaRPr>
          </a:p>
        </p:txBody>
      </p:sp>
      <p:sp>
        <p:nvSpPr>
          <p:cNvPr id="454" name="Google Shape;454;p36"/>
          <p:cNvSpPr txBox="1">
            <a:spLocks noGrp="1"/>
          </p:cNvSpPr>
          <p:nvPr>
            <p:ph type="subTitle" idx="3"/>
          </p:nvPr>
        </p:nvSpPr>
        <p:spPr>
          <a:xfrm>
            <a:off x="4782276" y="1689950"/>
            <a:ext cx="3639300" cy="1049700"/>
          </a:xfrm>
          <a:prstGeom prst="rect">
            <a:avLst/>
          </a:prstGeom>
        </p:spPr>
        <p:txBody>
          <a:bodyPr spcFirstLastPara="1" wrap="square" lIns="91425" tIns="91425" rIns="91425" bIns="91425" anchor="t" anchorCtr="0">
            <a:noAutofit/>
          </a:bodyPr>
          <a:lstStyle/>
          <a:p>
            <a:pPr marL="0" lvl="0" indent="0" algn="r" rtl="1">
              <a:lnSpc>
                <a:spcPct val="150000"/>
              </a:lnSpc>
              <a:spcBef>
                <a:spcPts val="0"/>
              </a:spcBef>
              <a:spcAft>
                <a:spcPts val="0"/>
              </a:spcAft>
              <a:buNone/>
            </a:pPr>
            <a:r>
              <a:rPr lang="fa-IR" dirty="0">
                <a:cs typeface="B Nazanin" panose="00000400000000000000" pitchFamily="2" charset="-78"/>
              </a:rPr>
              <a:t>با استفاده از این قالب پاورپوینت هیجان‌انگیز و کارآمد، شما می‌توانید نتایج برجسته و خلاقانه‌ای را به دست آورید که کاربران را متقاعد کند که این دانلود را دانلود کنند.</a:t>
            </a:r>
            <a:endParaRPr dirty="0">
              <a:cs typeface="B Nazanin" panose="00000400000000000000" pitchFamily="2" charset="-78"/>
            </a:endParaRPr>
          </a:p>
        </p:txBody>
      </p:sp>
      <p:sp>
        <p:nvSpPr>
          <p:cNvPr id="455" name="Google Shape;455;p36"/>
          <p:cNvSpPr txBox="1">
            <a:spLocks noGrp="1"/>
          </p:cNvSpPr>
          <p:nvPr>
            <p:ph type="subTitle" idx="4"/>
          </p:nvPr>
        </p:nvSpPr>
        <p:spPr>
          <a:xfrm>
            <a:off x="4782275" y="1418000"/>
            <a:ext cx="3639300" cy="367800"/>
          </a:xfrm>
          <a:prstGeom prst="rect">
            <a:avLst/>
          </a:prstGeom>
        </p:spPr>
        <p:txBody>
          <a:bodyPr spcFirstLastPara="1" wrap="square" lIns="91425" tIns="91425" rIns="91425" bIns="91425" anchor="b" anchorCtr="0">
            <a:noAutofit/>
          </a:bodyPr>
          <a:lstStyle/>
          <a:p>
            <a:pPr marL="0" lvl="0" indent="0" algn="r" rtl="1">
              <a:spcBef>
                <a:spcPts val="0"/>
              </a:spcBef>
              <a:spcAft>
                <a:spcPts val="0"/>
              </a:spcAft>
              <a:buNone/>
            </a:pPr>
            <a:r>
              <a:rPr lang="fa-IR" dirty="0">
                <a:cs typeface="B Nazanin" panose="00000400000000000000" pitchFamily="2" charset="-78"/>
              </a:rPr>
              <a:t>هزینه های پرسنل</a:t>
            </a:r>
            <a:endParaRPr dirty="0">
              <a:cs typeface="B Nazanin" panose="00000400000000000000" pitchFamily="2" charset="-78"/>
            </a:endParaRPr>
          </a:p>
        </p:txBody>
      </p:sp>
      <p:sp>
        <p:nvSpPr>
          <p:cNvPr id="456" name="Google Shape;456;p36"/>
          <p:cNvSpPr txBox="1">
            <a:spLocks noGrp="1"/>
          </p:cNvSpPr>
          <p:nvPr>
            <p:ph type="subTitle" idx="5"/>
          </p:nvPr>
        </p:nvSpPr>
        <p:spPr>
          <a:xfrm>
            <a:off x="722375" y="3339600"/>
            <a:ext cx="3643500" cy="1049700"/>
          </a:xfrm>
          <a:prstGeom prst="rect">
            <a:avLst/>
          </a:prstGeom>
        </p:spPr>
        <p:txBody>
          <a:bodyPr spcFirstLastPara="1" wrap="square" lIns="91425" tIns="91425" rIns="91425" bIns="91425" anchor="t" anchorCtr="0">
            <a:noAutofit/>
          </a:bodyPr>
          <a:lstStyle/>
          <a:p>
            <a:pPr marL="0" lvl="0" indent="0" algn="r" rtl="1">
              <a:lnSpc>
                <a:spcPct val="150000"/>
              </a:lnSpc>
              <a:spcBef>
                <a:spcPts val="0"/>
              </a:spcBef>
              <a:spcAft>
                <a:spcPts val="0"/>
              </a:spcAft>
              <a:buNone/>
            </a:pPr>
            <a:r>
              <a:rPr lang="fa-IR" dirty="0">
                <a:cs typeface="B Nazanin" panose="00000400000000000000" pitchFamily="2" charset="-78"/>
              </a:rPr>
              <a:t>با استفاده از این قالب پاورپوینت هیجان‌انگیز و کارآمد، شما می‌توانید نتایج برجسته و خلاقانه‌ای را به دست آورید که کاربران را متقاعد کند که این دانلود را دانلود کنند.</a:t>
            </a:r>
            <a:endParaRPr dirty="0">
              <a:cs typeface="B Nazanin" panose="00000400000000000000" pitchFamily="2" charset="-78"/>
            </a:endParaRPr>
          </a:p>
        </p:txBody>
      </p:sp>
      <p:sp>
        <p:nvSpPr>
          <p:cNvPr id="457" name="Google Shape;457;p36"/>
          <p:cNvSpPr txBox="1">
            <a:spLocks noGrp="1"/>
          </p:cNvSpPr>
          <p:nvPr>
            <p:ph type="subTitle" idx="6"/>
          </p:nvPr>
        </p:nvSpPr>
        <p:spPr>
          <a:xfrm>
            <a:off x="722375" y="3067650"/>
            <a:ext cx="3643500" cy="367800"/>
          </a:xfrm>
          <a:prstGeom prst="rect">
            <a:avLst/>
          </a:prstGeom>
        </p:spPr>
        <p:txBody>
          <a:bodyPr spcFirstLastPara="1" wrap="square" lIns="91425" tIns="91425" rIns="91425" bIns="91425" anchor="b" anchorCtr="0">
            <a:noAutofit/>
          </a:bodyPr>
          <a:lstStyle/>
          <a:p>
            <a:pPr marL="0" lvl="0" indent="0" algn="r" rtl="1">
              <a:spcBef>
                <a:spcPts val="0"/>
              </a:spcBef>
              <a:spcAft>
                <a:spcPts val="0"/>
              </a:spcAft>
              <a:buNone/>
            </a:pPr>
            <a:r>
              <a:rPr lang="fa-IR" dirty="0">
                <a:cs typeface="B Nazanin" panose="00000400000000000000" pitchFamily="2" charset="-78"/>
              </a:rPr>
              <a:t>تجهیزات و مواد</a:t>
            </a:r>
            <a:endParaRPr dirty="0">
              <a:cs typeface="B Nazanin" panose="00000400000000000000" pitchFamily="2" charset="-78"/>
            </a:endParaRPr>
          </a:p>
        </p:txBody>
      </p:sp>
      <p:sp>
        <p:nvSpPr>
          <p:cNvPr id="458" name="Google Shape;458;p36"/>
          <p:cNvSpPr txBox="1">
            <a:spLocks noGrp="1"/>
          </p:cNvSpPr>
          <p:nvPr>
            <p:ph type="subTitle" idx="7"/>
          </p:nvPr>
        </p:nvSpPr>
        <p:spPr>
          <a:xfrm>
            <a:off x="4782276" y="3339600"/>
            <a:ext cx="3639300" cy="1049700"/>
          </a:xfrm>
          <a:prstGeom prst="rect">
            <a:avLst/>
          </a:prstGeom>
        </p:spPr>
        <p:txBody>
          <a:bodyPr spcFirstLastPara="1" wrap="square" lIns="91425" tIns="91425" rIns="91425" bIns="91425" anchor="t" anchorCtr="0">
            <a:noAutofit/>
          </a:bodyPr>
          <a:lstStyle/>
          <a:p>
            <a:pPr marL="0" lvl="0" indent="0" algn="r" rtl="1">
              <a:lnSpc>
                <a:spcPct val="150000"/>
              </a:lnSpc>
              <a:spcBef>
                <a:spcPts val="0"/>
              </a:spcBef>
              <a:spcAft>
                <a:spcPts val="0"/>
              </a:spcAft>
              <a:buNone/>
            </a:pPr>
            <a:r>
              <a:rPr lang="fa-IR" dirty="0">
                <a:cs typeface="B Nazanin" panose="00000400000000000000" pitchFamily="2" charset="-78"/>
              </a:rPr>
              <a:t>با استفاده از این قالب پاورپوینت هیجان‌انگیز و کارآمد، شما می‌توانید نتایج برجسته و خلاقانه‌ای را به دست آورید که کاربران را متقاعد کند که این دانلود را دانلود کنند.</a:t>
            </a:r>
            <a:endParaRPr lang="en-US" dirty="0">
              <a:cs typeface="B Nazanin" panose="00000400000000000000" pitchFamily="2" charset="-78"/>
            </a:endParaRPr>
          </a:p>
        </p:txBody>
      </p:sp>
      <p:sp>
        <p:nvSpPr>
          <p:cNvPr id="459" name="Google Shape;459;p36"/>
          <p:cNvSpPr txBox="1">
            <a:spLocks noGrp="1"/>
          </p:cNvSpPr>
          <p:nvPr>
            <p:ph type="subTitle" idx="8"/>
          </p:nvPr>
        </p:nvSpPr>
        <p:spPr>
          <a:xfrm>
            <a:off x="4782275" y="3067650"/>
            <a:ext cx="3639300" cy="367800"/>
          </a:xfrm>
          <a:prstGeom prst="rect">
            <a:avLst/>
          </a:prstGeom>
        </p:spPr>
        <p:txBody>
          <a:bodyPr spcFirstLastPara="1" wrap="square" lIns="91425" tIns="91425" rIns="91425" bIns="91425" anchor="b" anchorCtr="0">
            <a:noAutofit/>
          </a:bodyPr>
          <a:lstStyle/>
          <a:p>
            <a:pPr marL="0" lvl="0" indent="0" algn="r" rtl="1">
              <a:spcBef>
                <a:spcPts val="0"/>
              </a:spcBef>
              <a:spcAft>
                <a:spcPts val="0"/>
              </a:spcAft>
              <a:buNone/>
            </a:pPr>
            <a:r>
              <a:rPr lang="fa-IR" dirty="0">
                <a:cs typeface="B Nazanin" panose="00000400000000000000" pitchFamily="2" charset="-78"/>
              </a:rPr>
              <a:t>مسافرتی و متفرقه</a:t>
            </a:r>
            <a:endParaRPr dirty="0">
              <a:cs typeface="B Nazanin" panose="00000400000000000000" pitchFamily="2" charset="-78"/>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p37"/>
          <p:cNvSpPr txBox="1">
            <a:spLocks noGrp="1"/>
          </p:cNvSpPr>
          <p:nvPr>
            <p:ph type="title"/>
          </p:nvPr>
        </p:nvSpPr>
        <p:spPr>
          <a:xfrm>
            <a:off x="722375" y="539500"/>
            <a:ext cx="7699200" cy="572700"/>
          </a:xfrm>
          <a:prstGeom prst="rect">
            <a:avLst/>
          </a:prstGeom>
        </p:spPr>
        <p:txBody>
          <a:bodyPr spcFirstLastPara="1" wrap="square" lIns="91425" tIns="91425" rIns="91425" bIns="91425" anchor="t" anchorCtr="0">
            <a:noAutofit/>
          </a:bodyPr>
          <a:lstStyle/>
          <a:p>
            <a:pPr marL="0" lvl="0" indent="0" algn="r" rtl="1">
              <a:spcBef>
                <a:spcPts val="0"/>
              </a:spcBef>
              <a:spcAft>
                <a:spcPts val="0"/>
              </a:spcAft>
              <a:buNone/>
            </a:pPr>
            <a:r>
              <a:rPr lang="fa-IR" dirty="0">
                <a:cs typeface="B Nazanin" panose="00000400000000000000" pitchFamily="2" charset="-78"/>
              </a:rPr>
              <a:t>راه حل ها</a:t>
            </a:r>
            <a:endParaRPr dirty="0">
              <a:cs typeface="B Nazanin" panose="00000400000000000000" pitchFamily="2" charset="-78"/>
            </a:endParaRPr>
          </a:p>
        </p:txBody>
      </p:sp>
      <p:sp>
        <p:nvSpPr>
          <p:cNvPr id="465" name="Google Shape;465;p37"/>
          <p:cNvSpPr txBox="1">
            <a:spLocks noGrp="1"/>
          </p:cNvSpPr>
          <p:nvPr>
            <p:ph type="subTitle" idx="1"/>
          </p:nvPr>
        </p:nvSpPr>
        <p:spPr>
          <a:xfrm>
            <a:off x="722324" y="1717825"/>
            <a:ext cx="2484300" cy="859500"/>
          </a:xfrm>
          <a:prstGeom prst="rect">
            <a:avLst/>
          </a:prstGeom>
        </p:spPr>
        <p:txBody>
          <a:bodyPr spcFirstLastPara="1" wrap="square" lIns="91425" tIns="91425" rIns="91425" bIns="91425" anchor="t" anchorCtr="0">
            <a:noAutofit/>
          </a:bodyPr>
          <a:lstStyle/>
          <a:p>
            <a:pPr marL="0" lvl="0" indent="0" algn="r" rtl="1">
              <a:lnSpc>
                <a:spcPct val="150000"/>
              </a:lnSpc>
              <a:spcBef>
                <a:spcPts val="0"/>
              </a:spcBef>
              <a:spcAft>
                <a:spcPts val="0"/>
              </a:spcAft>
              <a:buNone/>
            </a:pPr>
            <a:r>
              <a:rPr lang="fa-IR" dirty="0">
                <a:cs typeface="B Nazanin" panose="00000400000000000000" pitchFamily="2" charset="-78"/>
              </a:rPr>
              <a:t>پیاده سازی سیستم جدید </a:t>
            </a:r>
            <a:r>
              <a:rPr lang="en-US" dirty="0">
                <a:cs typeface="B Nazanin" panose="00000400000000000000" pitchFamily="2" charset="-78"/>
              </a:rPr>
              <a:t>CRM (</a:t>
            </a:r>
            <a:r>
              <a:rPr lang="fa-IR" dirty="0">
                <a:cs typeface="B Nazanin" panose="00000400000000000000" pitchFamily="2" charset="-78"/>
              </a:rPr>
              <a:t>مدیریت ارتباط با مشتری) برای بهبود مدیریت داده های مشتری و ردیابی فروش</a:t>
            </a:r>
            <a:endParaRPr dirty="0">
              <a:cs typeface="B Nazanin" panose="00000400000000000000" pitchFamily="2" charset="-78"/>
            </a:endParaRPr>
          </a:p>
        </p:txBody>
      </p:sp>
      <p:sp>
        <p:nvSpPr>
          <p:cNvPr id="466" name="Google Shape;466;p37"/>
          <p:cNvSpPr txBox="1">
            <a:spLocks noGrp="1"/>
          </p:cNvSpPr>
          <p:nvPr>
            <p:ph type="subTitle" idx="2"/>
          </p:nvPr>
        </p:nvSpPr>
        <p:spPr>
          <a:xfrm>
            <a:off x="722324" y="1434750"/>
            <a:ext cx="2484300" cy="378900"/>
          </a:xfrm>
          <a:prstGeom prst="rect">
            <a:avLst/>
          </a:prstGeom>
        </p:spPr>
        <p:txBody>
          <a:bodyPr spcFirstLastPara="1" wrap="square" lIns="91425" tIns="91425" rIns="91425" bIns="91425" anchor="b" anchorCtr="0">
            <a:noAutofit/>
          </a:bodyPr>
          <a:lstStyle/>
          <a:p>
            <a:pPr marL="0" lvl="0" indent="0" algn="r" rtl="1">
              <a:spcBef>
                <a:spcPts val="0"/>
              </a:spcBef>
              <a:spcAft>
                <a:spcPts val="0"/>
              </a:spcAft>
              <a:buNone/>
            </a:pPr>
            <a:r>
              <a:rPr lang="fa-IR" dirty="0">
                <a:cs typeface="B Nazanin" panose="00000400000000000000" pitchFamily="2" charset="-78"/>
              </a:rPr>
              <a:t>راه حل 1</a:t>
            </a:r>
            <a:endParaRPr dirty="0">
              <a:cs typeface="B Nazanin" panose="00000400000000000000" pitchFamily="2" charset="-78"/>
            </a:endParaRPr>
          </a:p>
        </p:txBody>
      </p:sp>
      <p:sp>
        <p:nvSpPr>
          <p:cNvPr id="467" name="Google Shape;467;p37"/>
          <p:cNvSpPr txBox="1">
            <a:spLocks noGrp="1"/>
          </p:cNvSpPr>
          <p:nvPr>
            <p:ph type="subTitle" idx="3"/>
          </p:nvPr>
        </p:nvSpPr>
        <p:spPr>
          <a:xfrm>
            <a:off x="3329849" y="1717825"/>
            <a:ext cx="2484300" cy="859500"/>
          </a:xfrm>
          <a:prstGeom prst="rect">
            <a:avLst/>
          </a:prstGeom>
        </p:spPr>
        <p:txBody>
          <a:bodyPr spcFirstLastPara="1" wrap="square" lIns="91425" tIns="91425" rIns="91425" bIns="91425" anchor="t" anchorCtr="0">
            <a:noAutofit/>
          </a:bodyPr>
          <a:lstStyle/>
          <a:p>
            <a:pPr marL="0" lvl="0" indent="0" algn="r" rtl="1">
              <a:lnSpc>
                <a:spcPct val="150000"/>
              </a:lnSpc>
              <a:spcBef>
                <a:spcPts val="0"/>
              </a:spcBef>
              <a:spcAft>
                <a:spcPts val="0"/>
              </a:spcAft>
              <a:buNone/>
            </a:pPr>
            <a:r>
              <a:rPr lang="fa-IR" dirty="0">
                <a:cs typeface="B Nazanin" panose="00000400000000000000" pitchFamily="2" charset="-78"/>
              </a:rPr>
              <a:t>برون سپاری عملکردهای خاص تجاری (مانند حسابداری یا فناوری اطلاعات) به یک ارائه دهنده شخص ثالث برای کاهش هزینه ها و افزایش بهره وری زمانی</a:t>
            </a:r>
            <a:endParaRPr dirty="0">
              <a:cs typeface="B Nazanin" panose="00000400000000000000" pitchFamily="2" charset="-78"/>
            </a:endParaRPr>
          </a:p>
        </p:txBody>
      </p:sp>
      <p:sp>
        <p:nvSpPr>
          <p:cNvPr id="468" name="Google Shape;468;p37"/>
          <p:cNvSpPr txBox="1">
            <a:spLocks noGrp="1"/>
          </p:cNvSpPr>
          <p:nvPr>
            <p:ph type="subTitle" idx="4"/>
          </p:nvPr>
        </p:nvSpPr>
        <p:spPr>
          <a:xfrm>
            <a:off x="3329851" y="1434750"/>
            <a:ext cx="2484300" cy="378900"/>
          </a:xfrm>
          <a:prstGeom prst="rect">
            <a:avLst/>
          </a:prstGeom>
        </p:spPr>
        <p:txBody>
          <a:bodyPr spcFirstLastPara="1" wrap="square" lIns="91425" tIns="91425" rIns="91425" bIns="91425" anchor="b" anchorCtr="0">
            <a:noAutofit/>
          </a:bodyPr>
          <a:lstStyle/>
          <a:p>
            <a:pPr marL="0" lvl="0" indent="0" algn="r" rtl="1">
              <a:spcBef>
                <a:spcPts val="0"/>
              </a:spcBef>
              <a:spcAft>
                <a:spcPts val="0"/>
              </a:spcAft>
              <a:buNone/>
            </a:pPr>
            <a:r>
              <a:rPr lang="fa-IR" dirty="0">
                <a:cs typeface="B Nazanin" panose="00000400000000000000" pitchFamily="2" charset="-78"/>
              </a:rPr>
              <a:t>راه حل 2</a:t>
            </a:r>
            <a:endParaRPr dirty="0">
              <a:cs typeface="B Nazanin" panose="00000400000000000000" pitchFamily="2" charset="-78"/>
            </a:endParaRPr>
          </a:p>
        </p:txBody>
      </p:sp>
      <p:sp>
        <p:nvSpPr>
          <p:cNvPr id="469" name="Google Shape;469;p37"/>
          <p:cNvSpPr txBox="1">
            <a:spLocks noGrp="1"/>
          </p:cNvSpPr>
          <p:nvPr>
            <p:ph type="subTitle" idx="5"/>
          </p:nvPr>
        </p:nvSpPr>
        <p:spPr>
          <a:xfrm>
            <a:off x="5937374" y="1717825"/>
            <a:ext cx="2484300" cy="859500"/>
          </a:xfrm>
          <a:prstGeom prst="rect">
            <a:avLst/>
          </a:prstGeom>
        </p:spPr>
        <p:txBody>
          <a:bodyPr spcFirstLastPara="1" wrap="square" lIns="91425" tIns="91425" rIns="91425" bIns="91425" anchor="t" anchorCtr="0">
            <a:noAutofit/>
          </a:bodyPr>
          <a:lstStyle/>
          <a:p>
            <a:pPr marL="0" lvl="0" indent="0" algn="r" rtl="1">
              <a:lnSpc>
                <a:spcPct val="150000"/>
              </a:lnSpc>
              <a:spcBef>
                <a:spcPts val="0"/>
              </a:spcBef>
              <a:spcAft>
                <a:spcPts val="0"/>
              </a:spcAft>
              <a:buNone/>
            </a:pPr>
            <a:r>
              <a:rPr lang="fa-IR" dirty="0">
                <a:cs typeface="B Nazanin" panose="00000400000000000000" pitchFamily="2" charset="-78"/>
              </a:rPr>
              <a:t>راه اندازی یک پلت فرم تجارت الکترونیک برای گسترش دامنه کسب و کار و افزایش فروش آنلاین</a:t>
            </a:r>
            <a:endParaRPr dirty="0">
              <a:cs typeface="B Nazanin" panose="00000400000000000000" pitchFamily="2" charset="-78"/>
            </a:endParaRPr>
          </a:p>
        </p:txBody>
      </p:sp>
      <p:sp>
        <p:nvSpPr>
          <p:cNvPr id="470" name="Google Shape;470;p37"/>
          <p:cNvSpPr txBox="1">
            <a:spLocks noGrp="1"/>
          </p:cNvSpPr>
          <p:nvPr>
            <p:ph type="subTitle" idx="6"/>
          </p:nvPr>
        </p:nvSpPr>
        <p:spPr>
          <a:xfrm>
            <a:off x="5937376" y="1434750"/>
            <a:ext cx="2484300" cy="378900"/>
          </a:xfrm>
          <a:prstGeom prst="rect">
            <a:avLst/>
          </a:prstGeom>
        </p:spPr>
        <p:txBody>
          <a:bodyPr spcFirstLastPara="1" wrap="square" lIns="91425" tIns="91425" rIns="91425" bIns="91425" anchor="b" anchorCtr="0">
            <a:noAutofit/>
          </a:bodyPr>
          <a:lstStyle/>
          <a:p>
            <a:pPr marL="0" lvl="0" indent="0" algn="r" rtl="1">
              <a:spcBef>
                <a:spcPts val="0"/>
              </a:spcBef>
              <a:spcAft>
                <a:spcPts val="0"/>
              </a:spcAft>
              <a:buNone/>
            </a:pPr>
            <a:r>
              <a:rPr lang="fa-IR" dirty="0">
                <a:cs typeface="B Nazanin" panose="00000400000000000000" pitchFamily="2" charset="-78"/>
              </a:rPr>
              <a:t>راه حل 3</a:t>
            </a:r>
            <a:endParaRPr dirty="0">
              <a:cs typeface="B Nazanin" panose="00000400000000000000" pitchFamily="2" charset="-78"/>
            </a:endParaRPr>
          </a:p>
        </p:txBody>
      </p:sp>
      <p:sp>
        <p:nvSpPr>
          <p:cNvPr id="471" name="Google Shape;471;p37"/>
          <p:cNvSpPr txBox="1">
            <a:spLocks noGrp="1"/>
          </p:cNvSpPr>
          <p:nvPr>
            <p:ph type="subTitle" idx="7"/>
          </p:nvPr>
        </p:nvSpPr>
        <p:spPr>
          <a:xfrm>
            <a:off x="722324" y="3341400"/>
            <a:ext cx="2484300" cy="859500"/>
          </a:xfrm>
          <a:prstGeom prst="rect">
            <a:avLst/>
          </a:prstGeom>
        </p:spPr>
        <p:txBody>
          <a:bodyPr spcFirstLastPara="1" wrap="square" lIns="91425" tIns="91425" rIns="91425" bIns="91425" anchor="t" anchorCtr="0">
            <a:noAutofit/>
          </a:bodyPr>
          <a:lstStyle/>
          <a:p>
            <a:pPr marL="0" lvl="0" indent="0" algn="r" rtl="1">
              <a:lnSpc>
                <a:spcPct val="150000"/>
              </a:lnSpc>
              <a:spcBef>
                <a:spcPts val="0"/>
              </a:spcBef>
              <a:spcAft>
                <a:spcPts val="0"/>
              </a:spcAft>
              <a:buNone/>
            </a:pPr>
            <a:r>
              <a:rPr lang="fa-IR" dirty="0">
                <a:cs typeface="B Nazanin" panose="00000400000000000000" pitchFamily="2" charset="-78"/>
              </a:rPr>
              <a:t>توسعه یک محصول یا خدمات جدید برای تنوع بخشیدن به کسب و کار و افزایش جریان درآمد</a:t>
            </a:r>
            <a:endParaRPr dirty="0">
              <a:cs typeface="B Nazanin" panose="00000400000000000000" pitchFamily="2" charset="-78"/>
            </a:endParaRPr>
          </a:p>
        </p:txBody>
      </p:sp>
      <p:sp>
        <p:nvSpPr>
          <p:cNvPr id="472" name="Google Shape;472;p37"/>
          <p:cNvSpPr txBox="1">
            <a:spLocks noGrp="1"/>
          </p:cNvSpPr>
          <p:nvPr>
            <p:ph type="subTitle" idx="8"/>
          </p:nvPr>
        </p:nvSpPr>
        <p:spPr>
          <a:xfrm>
            <a:off x="722324" y="3058325"/>
            <a:ext cx="2484300" cy="378900"/>
          </a:xfrm>
          <a:prstGeom prst="rect">
            <a:avLst/>
          </a:prstGeom>
        </p:spPr>
        <p:txBody>
          <a:bodyPr spcFirstLastPara="1" wrap="square" lIns="91425" tIns="91425" rIns="91425" bIns="91425" anchor="b" anchorCtr="0">
            <a:noAutofit/>
          </a:bodyPr>
          <a:lstStyle/>
          <a:p>
            <a:pPr marL="0" lvl="0" indent="0" algn="r" rtl="1">
              <a:spcBef>
                <a:spcPts val="0"/>
              </a:spcBef>
              <a:spcAft>
                <a:spcPts val="0"/>
              </a:spcAft>
              <a:buNone/>
            </a:pPr>
            <a:r>
              <a:rPr lang="fa-IR" dirty="0">
                <a:cs typeface="B Nazanin" panose="00000400000000000000" pitchFamily="2" charset="-78"/>
              </a:rPr>
              <a:t>راه حل 4</a:t>
            </a:r>
            <a:endParaRPr dirty="0">
              <a:cs typeface="B Nazanin" panose="00000400000000000000" pitchFamily="2" charset="-78"/>
            </a:endParaRPr>
          </a:p>
        </p:txBody>
      </p:sp>
      <p:sp>
        <p:nvSpPr>
          <p:cNvPr id="473" name="Google Shape;473;p37"/>
          <p:cNvSpPr txBox="1">
            <a:spLocks noGrp="1"/>
          </p:cNvSpPr>
          <p:nvPr>
            <p:ph type="subTitle" idx="9"/>
          </p:nvPr>
        </p:nvSpPr>
        <p:spPr>
          <a:xfrm>
            <a:off x="3329849" y="3341400"/>
            <a:ext cx="2484300" cy="859500"/>
          </a:xfrm>
          <a:prstGeom prst="rect">
            <a:avLst/>
          </a:prstGeom>
        </p:spPr>
        <p:txBody>
          <a:bodyPr spcFirstLastPara="1" wrap="square" lIns="91425" tIns="91425" rIns="91425" bIns="91425" anchor="t" anchorCtr="0">
            <a:noAutofit/>
          </a:bodyPr>
          <a:lstStyle/>
          <a:p>
            <a:pPr marL="0" lvl="0" indent="0" algn="r" rtl="1">
              <a:lnSpc>
                <a:spcPct val="150000"/>
              </a:lnSpc>
              <a:spcBef>
                <a:spcPts val="0"/>
              </a:spcBef>
              <a:spcAft>
                <a:spcPts val="0"/>
              </a:spcAft>
              <a:buNone/>
            </a:pPr>
            <a:r>
              <a:rPr lang="fa-IR" dirty="0">
                <a:cs typeface="B Nazanin" panose="00000400000000000000" pitchFamily="2" charset="-78"/>
              </a:rPr>
              <a:t>اجرای یک ابتکار صرفه جویی در هزینه، مانند شیوه های کارآمد انرژی یا اتوماسیون فرآیند، برای کاهش هزینه ها</a:t>
            </a:r>
            <a:endParaRPr dirty="0">
              <a:cs typeface="B Nazanin" panose="00000400000000000000" pitchFamily="2" charset="-78"/>
            </a:endParaRPr>
          </a:p>
        </p:txBody>
      </p:sp>
      <p:sp>
        <p:nvSpPr>
          <p:cNvPr id="474" name="Google Shape;474;p37"/>
          <p:cNvSpPr txBox="1">
            <a:spLocks noGrp="1"/>
          </p:cNvSpPr>
          <p:nvPr>
            <p:ph type="subTitle" idx="13"/>
          </p:nvPr>
        </p:nvSpPr>
        <p:spPr>
          <a:xfrm>
            <a:off x="3329851" y="3058325"/>
            <a:ext cx="2484300" cy="378900"/>
          </a:xfrm>
          <a:prstGeom prst="rect">
            <a:avLst/>
          </a:prstGeom>
        </p:spPr>
        <p:txBody>
          <a:bodyPr spcFirstLastPara="1" wrap="square" lIns="91425" tIns="91425" rIns="91425" bIns="91425" anchor="b" anchorCtr="0">
            <a:noAutofit/>
          </a:bodyPr>
          <a:lstStyle/>
          <a:p>
            <a:pPr marL="0" lvl="0" indent="0" algn="r" rtl="1">
              <a:spcBef>
                <a:spcPts val="0"/>
              </a:spcBef>
              <a:spcAft>
                <a:spcPts val="0"/>
              </a:spcAft>
              <a:buNone/>
            </a:pPr>
            <a:r>
              <a:rPr lang="fa-IR" dirty="0">
                <a:cs typeface="B Nazanin" panose="00000400000000000000" pitchFamily="2" charset="-78"/>
              </a:rPr>
              <a:t>راه حل 5</a:t>
            </a:r>
            <a:endParaRPr dirty="0">
              <a:cs typeface="B Nazanin" panose="00000400000000000000" pitchFamily="2" charset="-78"/>
            </a:endParaRPr>
          </a:p>
        </p:txBody>
      </p:sp>
      <p:sp>
        <p:nvSpPr>
          <p:cNvPr id="475" name="Google Shape;475;p37"/>
          <p:cNvSpPr txBox="1">
            <a:spLocks noGrp="1"/>
          </p:cNvSpPr>
          <p:nvPr>
            <p:ph type="subTitle" idx="14"/>
          </p:nvPr>
        </p:nvSpPr>
        <p:spPr>
          <a:xfrm>
            <a:off x="5937374" y="3341400"/>
            <a:ext cx="2484300" cy="859500"/>
          </a:xfrm>
          <a:prstGeom prst="rect">
            <a:avLst/>
          </a:prstGeom>
        </p:spPr>
        <p:txBody>
          <a:bodyPr spcFirstLastPara="1" wrap="square" lIns="91425" tIns="91425" rIns="91425" bIns="91425" anchor="t" anchorCtr="0">
            <a:noAutofit/>
          </a:bodyPr>
          <a:lstStyle/>
          <a:p>
            <a:pPr marL="0" lvl="0" indent="0" algn="r" rtl="1">
              <a:lnSpc>
                <a:spcPct val="150000"/>
              </a:lnSpc>
              <a:spcBef>
                <a:spcPts val="0"/>
              </a:spcBef>
              <a:spcAft>
                <a:spcPts val="0"/>
              </a:spcAft>
              <a:buNone/>
            </a:pPr>
            <a:r>
              <a:rPr lang="fa-IR" dirty="0">
                <a:cs typeface="B Nazanin" panose="00000400000000000000" pitchFamily="2" charset="-78"/>
              </a:rPr>
              <a:t>ایجاد مشارکت های استراتژیک با سایر مشاغل برای دستیابی به بازارهای جدید یافن آوری های نوآورانه</a:t>
            </a:r>
            <a:endParaRPr dirty="0">
              <a:cs typeface="B Nazanin" panose="00000400000000000000" pitchFamily="2" charset="-78"/>
            </a:endParaRPr>
          </a:p>
        </p:txBody>
      </p:sp>
      <p:sp>
        <p:nvSpPr>
          <p:cNvPr id="476" name="Google Shape;476;p37"/>
          <p:cNvSpPr txBox="1">
            <a:spLocks noGrp="1"/>
          </p:cNvSpPr>
          <p:nvPr>
            <p:ph type="subTitle" idx="15"/>
          </p:nvPr>
        </p:nvSpPr>
        <p:spPr>
          <a:xfrm>
            <a:off x="5937376" y="3058325"/>
            <a:ext cx="2484300" cy="378900"/>
          </a:xfrm>
          <a:prstGeom prst="rect">
            <a:avLst/>
          </a:prstGeom>
        </p:spPr>
        <p:txBody>
          <a:bodyPr spcFirstLastPara="1" wrap="square" lIns="91425" tIns="91425" rIns="91425" bIns="91425" anchor="b" anchorCtr="0">
            <a:noAutofit/>
          </a:bodyPr>
          <a:lstStyle/>
          <a:p>
            <a:pPr marL="0" lvl="0" indent="0" algn="r" rtl="1">
              <a:spcBef>
                <a:spcPts val="0"/>
              </a:spcBef>
              <a:spcAft>
                <a:spcPts val="0"/>
              </a:spcAft>
              <a:buNone/>
            </a:pPr>
            <a:r>
              <a:rPr lang="fa-IR" dirty="0">
                <a:cs typeface="B Nazanin" panose="00000400000000000000" pitchFamily="2" charset="-78"/>
              </a:rPr>
              <a:t>راه حل 6</a:t>
            </a:r>
            <a:endParaRPr dirty="0">
              <a:cs typeface="B Nazanin" panose="00000400000000000000" pitchFamily="2" charset="-78"/>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theme/theme1.xml><?xml version="1.0" encoding="utf-8"?>
<a:theme xmlns:a="http://schemas.openxmlformats.org/drawingml/2006/main" name="Planting Machinery Repair Project Proposal by Slidesgo">
  <a:themeElements>
    <a:clrScheme name="Simple Light">
      <a:dk1>
        <a:srgbClr val="02140D"/>
      </a:dk1>
      <a:lt1>
        <a:srgbClr val="64B047"/>
      </a:lt1>
      <a:dk2>
        <a:srgbClr val="FFFFFF"/>
      </a:dk2>
      <a:lt2>
        <a:srgbClr val="B3DD50"/>
      </a:lt2>
      <a:accent1>
        <a:srgbClr val="9AC96A"/>
      </a:accent1>
      <a:accent2>
        <a:srgbClr val="83BF49"/>
      </a:accent2>
      <a:accent3>
        <a:srgbClr val="FFFFFF"/>
      </a:accent3>
      <a:accent4>
        <a:srgbClr val="FFFFFF"/>
      </a:accent4>
      <a:accent5>
        <a:srgbClr val="FFFFFF"/>
      </a:accent5>
      <a:accent6>
        <a:srgbClr val="FFFFFF"/>
      </a:accent6>
      <a:hlink>
        <a:srgbClr val="0C2F2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1840</Words>
  <Application>Microsoft Office PowerPoint</Application>
  <PresentationFormat>On-screen Show (16:9)</PresentationFormat>
  <Paragraphs>268</Paragraphs>
  <Slides>34</Slides>
  <Notes>34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34</vt:i4>
      </vt:variant>
    </vt:vector>
  </HeadingPairs>
  <TitlesOfParts>
    <vt:vector size="46" baseType="lpstr">
      <vt:lpstr>Albert Sans</vt:lpstr>
      <vt:lpstr>Amatic SC</vt:lpstr>
      <vt:lpstr>Arial</vt:lpstr>
      <vt:lpstr>Assistant</vt:lpstr>
      <vt:lpstr>Assistant Medium</vt:lpstr>
      <vt:lpstr>Calibri</vt:lpstr>
      <vt:lpstr>Lato</vt:lpstr>
      <vt:lpstr>Lato Black</vt:lpstr>
      <vt:lpstr>Open Sans</vt:lpstr>
      <vt:lpstr>Open Sans Light</vt:lpstr>
      <vt:lpstr>Roboto Medium</vt:lpstr>
      <vt:lpstr>Planting Machinery Repair Project Proposal by Slidesgo</vt:lpstr>
      <vt:lpstr>تم : تعمیر ماشین آلات کاشت</vt:lpstr>
      <vt:lpstr>محتویات این قالب</vt:lpstr>
      <vt:lpstr>فهرست مطالب</vt:lpstr>
      <vt:lpstr>نحوه ایجاد پروپوزال پروژه</vt:lpstr>
      <vt:lpstr>اهداف ازپروژه</vt:lpstr>
      <vt:lpstr>اهداف</vt:lpstr>
      <vt:lpstr>منابع</vt:lpstr>
      <vt:lpstr>بودجه</vt:lpstr>
      <vt:lpstr>راه حل ها</vt:lpstr>
      <vt:lpstr>$500,000</vt:lpstr>
      <vt:lpstr>10 میلیون</vt:lpstr>
      <vt:lpstr>داده های پروژه</vt:lpstr>
      <vt:lpstr>فعالیت های پروژه</vt:lpstr>
      <vt:lpstr>چه چیزی در یک ماکت نشان داده شود</vt:lpstr>
      <vt:lpstr>جدول زمانی پروژه</vt:lpstr>
      <vt:lpstr>نقشه راه پروژه</vt:lpstr>
      <vt:lpstr>ویترین عکس</vt:lpstr>
      <vt:lpstr>هزینه های پروژه</vt:lpstr>
      <vt:lpstr>داشبورد KPI</vt:lpstr>
      <vt:lpstr>با تشکر از شما دوستان عزیز ...!</vt:lpstr>
      <vt:lpstr>منابع جایگزین</vt:lpstr>
      <vt:lpstr>PowerPoint Presentation</vt:lpstr>
      <vt:lpstr>PowerPoint Presentation</vt:lpstr>
      <vt:lpstr>PowerPoint Presentation</vt:lpstr>
      <vt:lpstr>از منابع گرافیکی قابل ویرایش ما استفاده کنید...</vt:lpstr>
      <vt:lpstr>اینفوگرافیک ممتاز</vt:lpstr>
      <vt:lpstr>اینفوگرافیک ممتاز</vt:lpstr>
      <vt:lpstr>PowerPoint Presentation</vt:lpstr>
      <vt:lpstr>PowerPoint Presentation</vt:lpstr>
      <vt:lpstr>PowerPoint Presentation</vt:lpstr>
      <vt:lpstr>PowerPoint Presentation</vt:lpstr>
      <vt:lpstr>PowerPoint Presentation</vt:lpstr>
      <vt:lpstr>نمادهای طبیعت</vt:lpstr>
      <vt:lpstr>نمادهای برتر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p:lastModifiedBy/>
  <cp:revision>1</cp:revision>
  <dcterms:modified xsi:type="dcterms:W3CDTF">2023-12-27T14:39:16Z</dcterms:modified>
</cp:coreProperties>
</file>